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58" r:id="rId5"/>
    <p:sldId id="260" r:id="rId6"/>
    <p:sldId id="264" r:id="rId7"/>
    <p:sldId id="261" r:id="rId8"/>
    <p:sldId id="276" r:id="rId9"/>
    <p:sldId id="262" r:id="rId10"/>
    <p:sldId id="277" r:id="rId11"/>
    <p:sldId id="274" r:id="rId12"/>
    <p:sldId id="263" r:id="rId13"/>
    <p:sldId id="278" r:id="rId14"/>
    <p:sldId id="272" r:id="rId15"/>
    <p:sldId id="265" r:id="rId16"/>
    <p:sldId id="279" r:id="rId17"/>
    <p:sldId id="267" r:id="rId18"/>
    <p:sldId id="270"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75" r:id="rId3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2A413-A081-4619-9144-621BA4ED357B}"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85BF53D8-B393-4FC6-9E32-469670FD6B63}">
      <dgm:prSet phldrT="[Текст]" custT="1"/>
      <dgm:spPr/>
      <dgm:t>
        <a:bodyPr/>
        <a:lstStyle/>
        <a:p>
          <a:r>
            <a:rPr lang="uk-UA" sz="3000" dirty="0">
              <a:latin typeface="Times New Roman" panose="02020603050405020304" pitchFamily="18" charset="0"/>
              <a:cs typeface="Times New Roman" panose="02020603050405020304" pitchFamily="18" charset="0"/>
            </a:rPr>
            <a:t>Західна традиція права своїм корінням сягає у приватне римське право, формується під впливом канонічного права, має високий рівень правової культури, розвивається відповідно до концепції правової держави. </a:t>
          </a:r>
          <a:r>
            <a:rPr lang="uk-UA" sz="3000" b="1" i="1" dirty="0">
              <a:latin typeface="Times New Roman" panose="02020603050405020304" pitchFamily="18" charset="0"/>
              <a:cs typeface="Times New Roman" panose="02020603050405020304" pitchFamily="18" charset="0"/>
            </a:rPr>
            <a:t>Західна традиція права</a:t>
          </a:r>
          <a:r>
            <a:rPr lang="uk-UA" sz="3000" dirty="0">
              <a:latin typeface="Times New Roman" panose="02020603050405020304" pitchFamily="18" charset="0"/>
              <a:cs typeface="Times New Roman" panose="02020603050405020304" pitchFamily="18" charset="0"/>
            </a:rPr>
            <a:t> представлена на юридичній карті світу двома основними правовими сім’ями: </a:t>
          </a:r>
          <a:r>
            <a:rPr lang="uk-UA" sz="3000" b="1" i="1" dirty="0">
              <a:latin typeface="Times New Roman" panose="02020603050405020304" pitchFamily="18" charset="0"/>
              <a:cs typeface="Times New Roman" panose="02020603050405020304" pitchFamily="18" charset="0"/>
            </a:rPr>
            <a:t>романо-германською</a:t>
          </a:r>
          <a:r>
            <a:rPr lang="uk-UA" sz="3000" dirty="0">
              <a:latin typeface="Times New Roman" panose="02020603050405020304" pitchFamily="18" charset="0"/>
              <a:cs typeface="Times New Roman" panose="02020603050405020304" pitchFamily="18" charset="0"/>
            </a:rPr>
            <a:t> та </a:t>
          </a:r>
          <a:r>
            <a:rPr lang="uk-UA" sz="3000" b="1" i="1" dirty="0">
              <a:latin typeface="Times New Roman" panose="02020603050405020304" pitchFamily="18" charset="0"/>
              <a:cs typeface="Times New Roman" panose="02020603050405020304" pitchFamily="18" charset="0"/>
            </a:rPr>
            <a:t>англо-американською</a:t>
          </a:r>
          <a:r>
            <a:rPr lang="uk-UA" sz="3000" b="0" i="0" dirty="0">
              <a:latin typeface="Times New Roman" panose="02020603050405020304" pitchFamily="18" charset="0"/>
              <a:cs typeface="Times New Roman" panose="02020603050405020304" pitchFamily="18" charset="0"/>
            </a:rPr>
            <a:t>,</a:t>
          </a:r>
          <a:r>
            <a:rPr lang="uk-UA" sz="3000" dirty="0">
              <a:latin typeface="Times New Roman" panose="02020603050405020304" pitchFamily="18" charset="0"/>
              <a:cs typeface="Times New Roman" panose="02020603050405020304" pitchFamily="18" charset="0"/>
            </a:rPr>
            <a:t> які мають спільне розуміння ідеї та призначення права, але при цьому характеризуються своїми специфічними ознаками</a:t>
          </a:r>
          <a:endParaRPr lang="ru-RU" sz="3000" dirty="0">
            <a:latin typeface="Times New Roman" panose="02020603050405020304" pitchFamily="18" charset="0"/>
            <a:cs typeface="Times New Roman" panose="02020603050405020304" pitchFamily="18" charset="0"/>
          </a:endParaRPr>
        </a:p>
      </dgm:t>
    </dgm:pt>
    <dgm:pt modelId="{60B2C6B3-A38C-4193-9556-BB64AB8666C9}" type="parTrans" cxnId="{0552DBAE-5AA6-4943-8B07-7E6889097FCB}">
      <dgm:prSet/>
      <dgm:spPr/>
      <dgm:t>
        <a:bodyPr/>
        <a:lstStyle/>
        <a:p>
          <a:endParaRPr lang="ru-RU"/>
        </a:p>
      </dgm:t>
    </dgm:pt>
    <dgm:pt modelId="{6C211A3B-C5E8-4AEA-8774-AB7EC8F51A3B}" type="sibTrans" cxnId="{0552DBAE-5AA6-4943-8B07-7E6889097FCB}">
      <dgm:prSet/>
      <dgm:spPr/>
      <dgm:t>
        <a:bodyPr/>
        <a:lstStyle/>
        <a:p>
          <a:endParaRPr lang="ru-RU"/>
        </a:p>
      </dgm:t>
    </dgm:pt>
    <dgm:pt modelId="{47C38E43-4E22-4134-8932-F5F10EF5B802}" type="pres">
      <dgm:prSet presAssocID="{43D2A413-A081-4619-9144-621BA4ED357B}" presName="Name0" presStyleCnt="0">
        <dgm:presLayoutVars>
          <dgm:dir/>
        </dgm:presLayoutVars>
      </dgm:prSet>
      <dgm:spPr/>
    </dgm:pt>
    <dgm:pt modelId="{BD4D1CFC-11C8-4C2F-AEB9-18F0DF48D0A0}" type="pres">
      <dgm:prSet presAssocID="{85BF53D8-B393-4FC6-9E32-469670FD6B63}" presName="noChildren" presStyleCnt="0"/>
      <dgm:spPr/>
    </dgm:pt>
    <dgm:pt modelId="{1061ABCC-8198-4ACE-A3BF-292FF63101AE}" type="pres">
      <dgm:prSet presAssocID="{85BF53D8-B393-4FC6-9E32-469670FD6B63}" presName="gap" presStyleCnt="0"/>
      <dgm:spPr/>
    </dgm:pt>
    <dgm:pt modelId="{55754F55-9C59-4783-834A-80D4B4487FD1}" type="pres">
      <dgm:prSet presAssocID="{85BF53D8-B393-4FC6-9E32-469670FD6B63}" presName="medCircle2" presStyleLbl="vennNode1" presStyleIdx="0" presStyleCnt="1"/>
      <dgm:spPr/>
    </dgm:pt>
    <dgm:pt modelId="{2935562D-C292-40E2-AAC7-E1C8E55D265B}" type="pres">
      <dgm:prSet presAssocID="{85BF53D8-B393-4FC6-9E32-469670FD6B63}" presName="txLvlOnly1" presStyleLbl="revTx" presStyleIdx="0" presStyleCnt="1" custScaleY="250769"/>
      <dgm:spPr/>
    </dgm:pt>
  </dgm:ptLst>
  <dgm:cxnLst>
    <dgm:cxn modelId="{D706ADA1-650A-4271-8CF0-AB8D3E2C15CE}" type="presOf" srcId="{43D2A413-A081-4619-9144-621BA4ED357B}" destId="{47C38E43-4E22-4134-8932-F5F10EF5B802}" srcOrd="0" destOrd="0" presId="urn:microsoft.com/office/officeart/2008/layout/VerticalCircleList"/>
    <dgm:cxn modelId="{3E14F0A4-0313-42DA-AACE-B2A4DEA18BC7}" type="presOf" srcId="{85BF53D8-B393-4FC6-9E32-469670FD6B63}" destId="{2935562D-C292-40E2-AAC7-E1C8E55D265B}" srcOrd="0" destOrd="0" presId="urn:microsoft.com/office/officeart/2008/layout/VerticalCircleList"/>
    <dgm:cxn modelId="{0552DBAE-5AA6-4943-8B07-7E6889097FCB}" srcId="{43D2A413-A081-4619-9144-621BA4ED357B}" destId="{85BF53D8-B393-4FC6-9E32-469670FD6B63}" srcOrd="0" destOrd="0" parTransId="{60B2C6B3-A38C-4193-9556-BB64AB8666C9}" sibTransId="{6C211A3B-C5E8-4AEA-8774-AB7EC8F51A3B}"/>
    <dgm:cxn modelId="{52C879EC-8560-48BD-82D7-6DA39AB10FB2}" type="presParOf" srcId="{47C38E43-4E22-4134-8932-F5F10EF5B802}" destId="{BD4D1CFC-11C8-4C2F-AEB9-18F0DF48D0A0}" srcOrd="0" destOrd="0" presId="urn:microsoft.com/office/officeart/2008/layout/VerticalCircleList"/>
    <dgm:cxn modelId="{6A5A236A-1551-4427-BA4D-594112FE350B}" type="presParOf" srcId="{BD4D1CFC-11C8-4C2F-AEB9-18F0DF48D0A0}" destId="{1061ABCC-8198-4ACE-A3BF-292FF63101AE}" srcOrd="0" destOrd="0" presId="urn:microsoft.com/office/officeart/2008/layout/VerticalCircleList"/>
    <dgm:cxn modelId="{3288CF6B-D087-4462-A20B-CA0521799C7B}" type="presParOf" srcId="{BD4D1CFC-11C8-4C2F-AEB9-18F0DF48D0A0}" destId="{55754F55-9C59-4783-834A-80D4B4487FD1}" srcOrd="1" destOrd="0" presId="urn:microsoft.com/office/officeart/2008/layout/VerticalCircleList"/>
    <dgm:cxn modelId="{451A7955-6052-4654-AADC-136D43FF7662}" type="presParOf" srcId="{BD4D1CFC-11C8-4C2F-AEB9-18F0DF48D0A0}" destId="{2935562D-C292-40E2-AAC7-E1C8E55D265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A582E6-BB94-4394-BF8F-09AB13E59BF1}"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ru-RU"/>
        </a:p>
      </dgm:t>
    </dgm:pt>
    <dgm:pt modelId="{9F8C2D73-C8FD-47D9-89CB-CE3F41093B83}">
      <dgm:prSet phldrT="[Текст]" custT="1"/>
      <dgm:spPr/>
      <dgm:t>
        <a:bodyPr/>
        <a:lstStyle/>
        <a:p>
          <a:r>
            <a:rPr lang="uk-UA" sz="3200" b="1" dirty="0">
              <a:solidFill>
                <a:schemeClr val="accent1">
                  <a:lumMod val="50000"/>
                </a:schemeClr>
              </a:solidFill>
              <a:latin typeface="Times New Roman" panose="02020603050405020304" pitchFamily="18" charset="0"/>
              <a:cs typeface="Times New Roman" panose="02020603050405020304" pitchFamily="18" charset="0"/>
            </a:rPr>
            <a:t>Ознаки правової системи Ради Європи</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6068ED46-32FC-40F1-9AB6-F9D43CCFC5F1}" type="parTrans" cxnId="{3AD3A53F-2BD5-4CCA-BFDF-69E14DDFF511}">
      <dgm:prSet/>
      <dgm:spPr/>
      <dgm:t>
        <a:bodyPr/>
        <a:lstStyle/>
        <a:p>
          <a:endParaRPr lang="ru-RU"/>
        </a:p>
      </dgm:t>
    </dgm:pt>
    <dgm:pt modelId="{6C256C1F-F5CC-49DD-ADAD-6413F5B099F9}" type="sibTrans" cxnId="{3AD3A53F-2BD5-4CCA-BFDF-69E14DDFF511}">
      <dgm:prSet/>
      <dgm:spPr/>
      <dgm:t>
        <a:bodyPr/>
        <a:lstStyle/>
        <a:p>
          <a:endParaRPr lang="ru-RU"/>
        </a:p>
      </dgm:t>
    </dgm:pt>
    <dgm:pt modelId="{CB517100-B507-4C0D-A0E0-AC23674F7490}">
      <dgm:prSet custT="1"/>
      <dgm:spPr/>
      <dgm:t>
        <a:bodyPr/>
        <a:lstStyle/>
        <a:p>
          <a:r>
            <a:rPr lang="uk-UA" sz="2400" dirty="0">
              <a:latin typeface="Times New Roman" panose="02020603050405020304" pitchFamily="18" charset="0"/>
              <a:cs typeface="Times New Roman" panose="02020603050405020304" pitchFamily="18" charset="0"/>
            </a:rPr>
            <a:t>функціонування її в межах, визначених установчим документом та у відповідності із загальновизнаними міжнародними нормами і принципами</a:t>
          </a:r>
        </a:p>
      </dgm:t>
    </dgm:pt>
    <dgm:pt modelId="{A6D5CD2D-5C20-4517-B1FD-86E8C67B0CCB}" type="parTrans" cxnId="{043416BA-602D-480D-98B2-299B5A882E7A}">
      <dgm:prSet/>
      <dgm:spPr/>
      <dgm:t>
        <a:bodyPr/>
        <a:lstStyle/>
        <a:p>
          <a:endParaRPr lang="uk-UA"/>
        </a:p>
      </dgm:t>
    </dgm:pt>
    <dgm:pt modelId="{72958F8C-D3A4-4E79-BA9C-9EDE5BCEBD13}" type="sibTrans" cxnId="{043416BA-602D-480D-98B2-299B5A882E7A}">
      <dgm:prSet/>
      <dgm:spPr/>
      <dgm:t>
        <a:bodyPr/>
        <a:lstStyle/>
        <a:p>
          <a:endParaRPr lang="uk-UA"/>
        </a:p>
      </dgm:t>
    </dgm:pt>
    <dgm:pt modelId="{87545AAE-B4AB-481E-ADF9-62748A3F5A24}">
      <dgm:prSet custT="1"/>
      <dgm:spPr/>
      <dgm:t>
        <a:bodyPr/>
        <a:lstStyle/>
        <a:p>
          <a:r>
            <a:rPr lang="uk-UA" sz="2400" dirty="0">
              <a:latin typeface="Times New Roman" panose="02020603050405020304" pitchFamily="18" charset="0"/>
              <a:cs typeface="Times New Roman" panose="02020603050405020304" pitchFamily="18" charset="0"/>
            </a:rPr>
            <a:t>наявність основних елементів – суб’єктів міжнародного права</a:t>
          </a:r>
        </a:p>
      </dgm:t>
    </dgm:pt>
    <dgm:pt modelId="{9AA2209D-B668-43A5-91DE-2B17647695D1}" type="parTrans" cxnId="{BA069E4F-C646-4E26-8D66-1FA88E2BCCFF}">
      <dgm:prSet/>
      <dgm:spPr/>
      <dgm:t>
        <a:bodyPr/>
        <a:lstStyle/>
        <a:p>
          <a:endParaRPr lang="uk-UA"/>
        </a:p>
      </dgm:t>
    </dgm:pt>
    <dgm:pt modelId="{F54BA399-08D8-4CD8-9E74-6C98D6669044}" type="sibTrans" cxnId="{BA069E4F-C646-4E26-8D66-1FA88E2BCCFF}">
      <dgm:prSet/>
      <dgm:spPr/>
      <dgm:t>
        <a:bodyPr/>
        <a:lstStyle/>
        <a:p>
          <a:endParaRPr lang="uk-UA"/>
        </a:p>
      </dgm:t>
    </dgm:pt>
    <dgm:pt modelId="{674FF617-EAF3-4C88-A892-8CA69BF2FA7C}">
      <dgm:prSet custT="1"/>
      <dgm:spPr/>
      <dgm:t>
        <a:bodyPr/>
        <a:lstStyle/>
        <a:p>
          <a:r>
            <a:rPr lang="uk-UA" sz="2400" dirty="0">
              <a:latin typeface="Times New Roman" panose="02020603050405020304" pitchFamily="18" charset="0"/>
              <a:cs typeface="Times New Roman" panose="02020603050405020304" pitchFamily="18" charset="0"/>
            </a:rPr>
            <a:t>наявність загальних міжнародно-правових норм, що об’єктивуються у відповідних зовнішніх формах права</a:t>
          </a:r>
        </a:p>
      </dgm:t>
    </dgm:pt>
    <dgm:pt modelId="{0EF5A871-84C3-48FE-A665-B9652E200064}" type="parTrans" cxnId="{7B5EDCC5-054C-411F-93E1-1579A1F364D4}">
      <dgm:prSet/>
      <dgm:spPr/>
      <dgm:t>
        <a:bodyPr/>
        <a:lstStyle/>
        <a:p>
          <a:endParaRPr lang="uk-UA"/>
        </a:p>
      </dgm:t>
    </dgm:pt>
    <dgm:pt modelId="{9C9E6042-3735-4548-8AB5-37B97091D9C0}" type="sibTrans" cxnId="{7B5EDCC5-054C-411F-93E1-1579A1F364D4}">
      <dgm:prSet/>
      <dgm:spPr/>
      <dgm:t>
        <a:bodyPr/>
        <a:lstStyle/>
        <a:p>
          <a:endParaRPr lang="uk-UA"/>
        </a:p>
      </dgm:t>
    </dgm:pt>
    <dgm:pt modelId="{C476D6E7-4FCE-4C07-B9AC-C6EA403483F8}">
      <dgm:prSet custT="1"/>
      <dgm:spPr/>
      <dgm:t>
        <a:bodyPr/>
        <a:lstStyle/>
        <a:p>
          <a:r>
            <a:rPr lang="uk-UA" sz="2400" dirty="0">
              <a:latin typeface="Times New Roman" panose="02020603050405020304" pitchFamily="18" charset="0"/>
              <a:cs typeface="Times New Roman" panose="02020603050405020304" pitchFamily="18" charset="0"/>
            </a:rPr>
            <a:t>значна роль судових прецедентів у галузі захисту прав людини</a:t>
          </a:r>
        </a:p>
      </dgm:t>
    </dgm:pt>
    <dgm:pt modelId="{DA985E47-8052-4BEA-8CD6-5AD31FDA3ED9}" type="parTrans" cxnId="{E1ADC4A8-9744-4770-972A-170DED8AD976}">
      <dgm:prSet/>
      <dgm:spPr/>
      <dgm:t>
        <a:bodyPr/>
        <a:lstStyle/>
        <a:p>
          <a:endParaRPr lang="uk-UA"/>
        </a:p>
      </dgm:t>
    </dgm:pt>
    <dgm:pt modelId="{76999154-1E98-48D6-A368-F5DA93044E95}" type="sibTrans" cxnId="{E1ADC4A8-9744-4770-972A-170DED8AD976}">
      <dgm:prSet/>
      <dgm:spPr/>
      <dgm:t>
        <a:bodyPr/>
        <a:lstStyle/>
        <a:p>
          <a:endParaRPr lang="uk-UA"/>
        </a:p>
      </dgm:t>
    </dgm:pt>
    <dgm:pt modelId="{0F6D4872-E29F-42A5-8592-12ACDED8B302}">
      <dgm:prSet custT="1"/>
      <dgm:spPr/>
      <dgm:t>
        <a:bodyPr/>
        <a:lstStyle/>
        <a:p>
          <a:r>
            <a:rPr lang="uk-UA" sz="2400" dirty="0">
              <a:latin typeface="Times New Roman" panose="02020603050405020304" pitchFamily="18" charset="0"/>
              <a:cs typeface="Times New Roman" panose="02020603050405020304" pitchFamily="18" charset="0"/>
            </a:rPr>
            <a:t>наявність у Європейського Суду з прав людини, в низці випадків, нормотворчих функцій</a:t>
          </a:r>
        </a:p>
      </dgm:t>
    </dgm:pt>
    <dgm:pt modelId="{511F238B-1D78-450E-ACB3-5EECBF48BEFF}" type="parTrans" cxnId="{87B712C7-8BED-4A70-B502-768CF6516B21}">
      <dgm:prSet/>
      <dgm:spPr/>
      <dgm:t>
        <a:bodyPr/>
        <a:lstStyle/>
        <a:p>
          <a:endParaRPr lang="uk-UA"/>
        </a:p>
      </dgm:t>
    </dgm:pt>
    <dgm:pt modelId="{CD7FAB7B-6827-4F41-8A66-240CB757199D}" type="sibTrans" cxnId="{87B712C7-8BED-4A70-B502-768CF6516B21}">
      <dgm:prSet/>
      <dgm:spPr/>
      <dgm:t>
        <a:bodyPr/>
        <a:lstStyle/>
        <a:p>
          <a:endParaRPr lang="uk-UA"/>
        </a:p>
      </dgm:t>
    </dgm:pt>
    <dgm:pt modelId="{D82D3450-DC4F-4143-915D-E110467E5904}">
      <dgm:prSet custT="1"/>
      <dgm:spPr/>
      <dgm:t>
        <a:bodyPr/>
        <a:lstStyle/>
        <a:p>
          <a:r>
            <a:rPr lang="uk-UA" sz="2400" dirty="0">
              <a:latin typeface="Times New Roman" panose="02020603050405020304" pitchFamily="18" charset="0"/>
              <a:cs typeface="Times New Roman" panose="02020603050405020304" pitchFamily="18" charset="0"/>
            </a:rPr>
            <a:t>формування загальноєвропейських правових стандартів, насамперед, у галузі захисту прав людини</a:t>
          </a:r>
        </a:p>
      </dgm:t>
    </dgm:pt>
    <dgm:pt modelId="{C4B087C5-5C75-4CA4-930E-22AE41EF7DD9}" type="parTrans" cxnId="{FDA273FB-3E14-4F51-B710-86D13226BEEE}">
      <dgm:prSet/>
      <dgm:spPr/>
      <dgm:t>
        <a:bodyPr/>
        <a:lstStyle/>
        <a:p>
          <a:endParaRPr lang="uk-UA"/>
        </a:p>
      </dgm:t>
    </dgm:pt>
    <dgm:pt modelId="{1097E166-1658-42C8-A5DF-8DA484ED08C6}" type="sibTrans" cxnId="{FDA273FB-3E14-4F51-B710-86D13226BEEE}">
      <dgm:prSet/>
      <dgm:spPr/>
      <dgm:t>
        <a:bodyPr/>
        <a:lstStyle/>
        <a:p>
          <a:endParaRPr lang="uk-UA"/>
        </a:p>
      </dgm:t>
    </dgm:pt>
    <dgm:pt modelId="{5EF9AB4A-250D-4786-94BB-6E3CB4549DEC}" type="pres">
      <dgm:prSet presAssocID="{B0A582E6-BB94-4394-BF8F-09AB13E59BF1}" presName="vert0" presStyleCnt="0">
        <dgm:presLayoutVars>
          <dgm:dir/>
          <dgm:animOne val="branch"/>
          <dgm:animLvl val="lvl"/>
        </dgm:presLayoutVars>
      </dgm:prSet>
      <dgm:spPr/>
    </dgm:pt>
    <dgm:pt modelId="{0285C77E-1182-471C-84F3-81B2359D59D2}" type="pres">
      <dgm:prSet presAssocID="{9F8C2D73-C8FD-47D9-89CB-CE3F41093B83}" presName="thickLine" presStyleLbl="alignNode1" presStyleIdx="0" presStyleCnt="1"/>
      <dgm:spPr/>
    </dgm:pt>
    <dgm:pt modelId="{124E95EF-EF93-428A-B7E9-28944EBB9D79}" type="pres">
      <dgm:prSet presAssocID="{9F8C2D73-C8FD-47D9-89CB-CE3F41093B83}" presName="horz1" presStyleCnt="0"/>
      <dgm:spPr/>
    </dgm:pt>
    <dgm:pt modelId="{BB9C7D79-195E-48E3-A180-E832F63FBD34}" type="pres">
      <dgm:prSet presAssocID="{9F8C2D73-C8FD-47D9-89CB-CE3F41093B83}" presName="tx1" presStyleLbl="revTx" presStyleIdx="0" presStyleCnt="7" custScaleX="95196"/>
      <dgm:spPr/>
    </dgm:pt>
    <dgm:pt modelId="{265ADCAE-1D3C-4455-A857-CABB28DE3118}" type="pres">
      <dgm:prSet presAssocID="{9F8C2D73-C8FD-47D9-89CB-CE3F41093B83}" presName="vert1" presStyleCnt="0"/>
      <dgm:spPr/>
    </dgm:pt>
    <dgm:pt modelId="{F59AE058-756B-43F9-846D-4102A500C17A}" type="pres">
      <dgm:prSet presAssocID="{CB517100-B507-4C0D-A0E0-AC23674F7490}" presName="vertSpace2a" presStyleCnt="0"/>
      <dgm:spPr/>
    </dgm:pt>
    <dgm:pt modelId="{93A6083D-BB65-4184-B505-3B9283F9A2AE}" type="pres">
      <dgm:prSet presAssocID="{CB517100-B507-4C0D-A0E0-AC23674F7490}" presName="horz2" presStyleCnt="0"/>
      <dgm:spPr/>
    </dgm:pt>
    <dgm:pt modelId="{CAE62B60-90DB-4E3E-B349-D069C9771E18}" type="pres">
      <dgm:prSet presAssocID="{CB517100-B507-4C0D-A0E0-AC23674F7490}" presName="horzSpace2" presStyleCnt="0"/>
      <dgm:spPr/>
    </dgm:pt>
    <dgm:pt modelId="{A7079883-84B6-4D05-BE87-563312FB2164}" type="pres">
      <dgm:prSet presAssocID="{CB517100-B507-4C0D-A0E0-AC23674F7490}" presName="tx2" presStyleLbl="revTx" presStyleIdx="1" presStyleCnt="7" custScaleY="131657"/>
      <dgm:spPr/>
    </dgm:pt>
    <dgm:pt modelId="{E4742E4C-E8C8-4BF8-A701-36D0F28A6082}" type="pres">
      <dgm:prSet presAssocID="{CB517100-B507-4C0D-A0E0-AC23674F7490}" presName="vert2" presStyleCnt="0"/>
      <dgm:spPr/>
    </dgm:pt>
    <dgm:pt modelId="{DCF14223-EFF1-4881-BCAD-7C5602248B3F}" type="pres">
      <dgm:prSet presAssocID="{CB517100-B507-4C0D-A0E0-AC23674F7490}" presName="thinLine2b" presStyleLbl="callout" presStyleIdx="0" presStyleCnt="6"/>
      <dgm:spPr/>
    </dgm:pt>
    <dgm:pt modelId="{5AD38E47-EA33-4A33-B4A5-BB5457ADB165}" type="pres">
      <dgm:prSet presAssocID="{CB517100-B507-4C0D-A0E0-AC23674F7490}" presName="vertSpace2b" presStyleCnt="0"/>
      <dgm:spPr/>
    </dgm:pt>
    <dgm:pt modelId="{2566D588-2DED-4139-97F2-D921C0F2F5FD}" type="pres">
      <dgm:prSet presAssocID="{87545AAE-B4AB-481E-ADF9-62748A3F5A24}" presName="horz2" presStyleCnt="0"/>
      <dgm:spPr/>
    </dgm:pt>
    <dgm:pt modelId="{A887EC96-A0D1-4A56-9064-099E50F4009E}" type="pres">
      <dgm:prSet presAssocID="{87545AAE-B4AB-481E-ADF9-62748A3F5A24}" presName="horzSpace2" presStyleCnt="0"/>
      <dgm:spPr/>
    </dgm:pt>
    <dgm:pt modelId="{6A7D8693-AB5C-43D7-B900-074C35E2D1B8}" type="pres">
      <dgm:prSet presAssocID="{87545AAE-B4AB-481E-ADF9-62748A3F5A24}" presName="tx2" presStyleLbl="revTx" presStyleIdx="2" presStyleCnt="7" custScaleY="81853"/>
      <dgm:spPr/>
    </dgm:pt>
    <dgm:pt modelId="{D5AD8C53-82C2-466B-B347-5CCE4B15CF33}" type="pres">
      <dgm:prSet presAssocID="{87545AAE-B4AB-481E-ADF9-62748A3F5A24}" presName="vert2" presStyleCnt="0"/>
      <dgm:spPr/>
    </dgm:pt>
    <dgm:pt modelId="{268FEE9B-DCAE-47CA-813B-3B8FED85A27A}" type="pres">
      <dgm:prSet presAssocID="{87545AAE-B4AB-481E-ADF9-62748A3F5A24}" presName="thinLine2b" presStyleLbl="callout" presStyleIdx="1" presStyleCnt="6"/>
      <dgm:spPr/>
    </dgm:pt>
    <dgm:pt modelId="{C66A375E-773B-4DDF-AD44-32B852148CF9}" type="pres">
      <dgm:prSet presAssocID="{87545AAE-B4AB-481E-ADF9-62748A3F5A24}" presName="vertSpace2b" presStyleCnt="0"/>
      <dgm:spPr/>
    </dgm:pt>
    <dgm:pt modelId="{19EE6E1A-2C63-4446-8D94-CE6BE3748141}" type="pres">
      <dgm:prSet presAssocID="{674FF617-EAF3-4C88-A892-8CA69BF2FA7C}" presName="horz2" presStyleCnt="0"/>
      <dgm:spPr/>
    </dgm:pt>
    <dgm:pt modelId="{85C9FCBA-00E0-4B60-8CA0-37085D14D341}" type="pres">
      <dgm:prSet presAssocID="{674FF617-EAF3-4C88-A892-8CA69BF2FA7C}" presName="horzSpace2" presStyleCnt="0"/>
      <dgm:spPr/>
    </dgm:pt>
    <dgm:pt modelId="{4DC11EBE-3817-460F-9C4F-1D5D2EA72B06}" type="pres">
      <dgm:prSet presAssocID="{674FF617-EAF3-4C88-A892-8CA69BF2FA7C}" presName="tx2" presStyleLbl="revTx" presStyleIdx="3" presStyleCnt="7"/>
      <dgm:spPr/>
    </dgm:pt>
    <dgm:pt modelId="{8D36CC3D-A407-4F15-9138-AF2865F2014C}" type="pres">
      <dgm:prSet presAssocID="{674FF617-EAF3-4C88-A892-8CA69BF2FA7C}" presName="vert2" presStyleCnt="0"/>
      <dgm:spPr/>
    </dgm:pt>
    <dgm:pt modelId="{05E89F76-01E5-48FE-83EC-EC239BB7B1B6}" type="pres">
      <dgm:prSet presAssocID="{674FF617-EAF3-4C88-A892-8CA69BF2FA7C}" presName="thinLine2b" presStyleLbl="callout" presStyleIdx="2" presStyleCnt="6"/>
      <dgm:spPr/>
    </dgm:pt>
    <dgm:pt modelId="{81DA55D1-8D23-4F7E-8D8D-D6721215AE5A}" type="pres">
      <dgm:prSet presAssocID="{674FF617-EAF3-4C88-A892-8CA69BF2FA7C}" presName="vertSpace2b" presStyleCnt="0"/>
      <dgm:spPr/>
    </dgm:pt>
    <dgm:pt modelId="{EB2D2F8E-CEF5-43E6-98BD-12574CB39AD9}" type="pres">
      <dgm:prSet presAssocID="{C476D6E7-4FCE-4C07-B9AC-C6EA403483F8}" presName="horz2" presStyleCnt="0"/>
      <dgm:spPr/>
    </dgm:pt>
    <dgm:pt modelId="{D94C0CAB-E37C-42F7-9B59-083B760DCB8D}" type="pres">
      <dgm:prSet presAssocID="{C476D6E7-4FCE-4C07-B9AC-C6EA403483F8}" presName="horzSpace2" presStyleCnt="0"/>
      <dgm:spPr/>
    </dgm:pt>
    <dgm:pt modelId="{5DB58F37-1A11-4645-A69B-B5078BAA2C41}" type="pres">
      <dgm:prSet presAssocID="{C476D6E7-4FCE-4C07-B9AC-C6EA403483F8}" presName="tx2" presStyleLbl="revTx" presStyleIdx="4" presStyleCnt="7"/>
      <dgm:spPr/>
    </dgm:pt>
    <dgm:pt modelId="{F4E8180E-2466-43CF-A33D-96712C099FB9}" type="pres">
      <dgm:prSet presAssocID="{C476D6E7-4FCE-4C07-B9AC-C6EA403483F8}" presName="vert2" presStyleCnt="0"/>
      <dgm:spPr/>
    </dgm:pt>
    <dgm:pt modelId="{D1B039EB-4E4A-4708-8BFB-F73BAAC8A73F}" type="pres">
      <dgm:prSet presAssocID="{C476D6E7-4FCE-4C07-B9AC-C6EA403483F8}" presName="thinLine2b" presStyleLbl="callout" presStyleIdx="3" presStyleCnt="6"/>
      <dgm:spPr/>
    </dgm:pt>
    <dgm:pt modelId="{BA642201-4317-4886-BE3F-F805E449BE50}" type="pres">
      <dgm:prSet presAssocID="{C476D6E7-4FCE-4C07-B9AC-C6EA403483F8}" presName="vertSpace2b" presStyleCnt="0"/>
      <dgm:spPr/>
    </dgm:pt>
    <dgm:pt modelId="{026C9512-6626-480A-9274-77BB481A4F82}" type="pres">
      <dgm:prSet presAssocID="{0F6D4872-E29F-42A5-8592-12ACDED8B302}" presName="horz2" presStyleCnt="0"/>
      <dgm:spPr/>
    </dgm:pt>
    <dgm:pt modelId="{EE1301D5-0324-418E-A90B-88146AA0286C}" type="pres">
      <dgm:prSet presAssocID="{0F6D4872-E29F-42A5-8592-12ACDED8B302}" presName="horzSpace2" presStyleCnt="0"/>
      <dgm:spPr/>
    </dgm:pt>
    <dgm:pt modelId="{35760696-BFA0-4261-983C-CE849F867168}" type="pres">
      <dgm:prSet presAssocID="{0F6D4872-E29F-42A5-8592-12ACDED8B302}" presName="tx2" presStyleLbl="revTx" presStyleIdx="5" presStyleCnt="7"/>
      <dgm:spPr/>
    </dgm:pt>
    <dgm:pt modelId="{F757356B-2982-4041-A7D2-3A525EC37699}" type="pres">
      <dgm:prSet presAssocID="{0F6D4872-E29F-42A5-8592-12ACDED8B302}" presName="vert2" presStyleCnt="0"/>
      <dgm:spPr/>
    </dgm:pt>
    <dgm:pt modelId="{B54C1951-4913-48BB-9466-85B8CFE8A824}" type="pres">
      <dgm:prSet presAssocID="{0F6D4872-E29F-42A5-8592-12ACDED8B302}" presName="thinLine2b" presStyleLbl="callout" presStyleIdx="4" presStyleCnt="6"/>
      <dgm:spPr/>
    </dgm:pt>
    <dgm:pt modelId="{49B7C603-29AB-4C3C-997C-7EEE67E85DFF}" type="pres">
      <dgm:prSet presAssocID="{0F6D4872-E29F-42A5-8592-12ACDED8B302}" presName="vertSpace2b" presStyleCnt="0"/>
      <dgm:spPr/>
    </dgm:pt>
    <dgm:pt modelId="{9878D322-FB87-4439-9EA6-015DB0ECC190}" type="pres">
      <dgm:prSet presAssocID="{D82D3450-DC4F-4143-915D-E110467E5904}" presName="horz2" presStyleCnt="0"/>
      <dgm:spPr/>
    </dgm:pt>
    <dgm:pt modelId="{2666D962-A469-4DC2-8B25-6C27D80CA3DB}" type="pres">
      <dgm:prSet presAssocID="{D82D3450-DC4F-4143-915D-E110467E5904}" presName="horzSpace2" presStyleCnt="0"/>
      <dgm:spPr/>
    </dgm:pt>
    <dgm:pt modelId="{58A5DF47-437F-4C21-83AE-FD3573DE1F37}" type="pres">
      <dgm:prSet presAssocID="{D82D3450-DC4F-4143-915D-E110467E5904}" presName="tx2" presStyleLbl="revTx" presStyleIdx="6" presStyleCnt="7"/>
      <dgm:spPr/>
    </dgm:pt>
    <dgm:pt modelId="{66043472-D95A-444E-80AC-EAE92E6253D3}" type="pres">
      <dgm:prSet presAssocID="{D82D3450-DC4F-4143-915D-E110467E5904}" presName="vert2" presStyleCnt="0"/>
      <dgm:spPr/>
    </dgm:pt>
    <dgm:pt modelId="{9B5CB3B5-98A3-44F5-9DAD-C0225F0AC29B}" type="pres">
      <dgm:prSet presAssocID="{D82D3450-DC4F-4143-915D-E110467E5904}" presName="thinLine2b" presStyleLbl="callout" presStyleIdx="5" presStyleCnt="6"/>
      <dgm:spPr/>
    </dgm:pt>
    <dgm:pt modelId="{5E7457C1-7029-455E-9A73-4456F99BDC77}" type="pres">
      <dgm:prSet presAssocID="{D82D3450-DC4F-4143-915D-E110467E5904}" presName="vertSpace2b" presStyleCnt="0"/>
      <dgm:spPr/>
    </dgm:pt>
  </dgm:ptLst>
  <dgm:cxnLst>
    <dgm:cxn modelId="{F21C4016-A39A-4136-BA01-A54C60B6909A}" type="presOf" srcId="{D82D3450-DC4F-4143-915D-E110467E5904}" destId="{58A5DF47-437F-4C21-83AE-FD3573DE1F37}" srcOrd="0" destOrd="0" presId="urn:microsoft.com/office/officeart/2008/layout/LinedList"/>
    <dgm:cxn modelId="{38C7221E-0C31-4762-AEF2-38E029062E6E}" type="presOf" srcId="{674FF617-EAF3-4C88-A892-8CA69BF2FA7C}" destId="{4DC11EBE-3817-460F-9C4F-1D5D2EA72B06}" srcOrd="0" destOrd="0" presId="urn:microsoft.com/office/officeart/2008/layout/LinedList"/>
    <dgm:cxn modelId="{4ED97134-C6BE-4CFD-845C-CE7FE189EBD2}" type="presOf" srcId="{C476D6E7-4FCE-4C07-B9AC-C6EA403483F8}" destId="{5DB58F37-1A11-4645-A69B-B5078BAA2C41}" srcOrd="0" destOrd="0" presId="urn:microsoft.com/office/officeart/2008/layout/LinedList"/>
    <dgm:cxn modelId="{3AD3A53F-2BD5-4CCA-BFDF-69E14DDFF511}" srcId="{B0A582E6-BB94-4394-BF8F-09AB13E59BF1}" destId="{9F8C2D73-C8FD-47D9-89CB-CE3F41093B83}" srcOrd="0" destOrd="0" parTransId="{6068ED46-32FC-40F1-9AB6-F9D43CCFC5F1}" sibTransId="{6C256C1F-F5CC-49DD-ADAD-6413F5B099F9}"/>
    <dgm:cxn modelId="{F8AC9F46-1F83-4F3B-8523-6799AD7979AE}" type="presOf" srcId="{B0A582E6-BB94-4394-BF8F-09AB13E59BF1}" destId="{5EF9AB4A-250D-4786-94BB-6E3CB4549DEC}" srcOrd="0" destOrd="0" presId="urn:microsoft.com/office/officeart/2008/layout/LinedList"/>
    <dgm:cxn modelId="{BA069E4F-C646-4E26-8D66-1FA88E2BCCFF}" srcId="{9F8C2D73-C8FD-47D9-89CB-CE3F41093B83}" destId="{87545AAE-B4AB-481E-ADF9-62748A3F5A24}" srcOrd="1" destOrd="0" parTransId="{9AA2209D-B668-43A5-91DE-2B17647695D1}" sibTransId="{F54BA399-08D8-4CD8-9E74-6C98D6669044}"/>
    <dgm:cxn modelId="{52377457-A135-4E8C-AE1F-D6B860A0202B}" type="presOf" srcId="{0F6D4872-E29F-42A5-8592-12ACDED8B302}" destId="{35760696-BFA0-4261-983C-CE849F867168}" srcOrd="0" destOrd="0" presId="urn:microsoft.com/office/officeart/2008/layout/LinedList"/>
    <dgm:cxn modelId="{570FCB98-B01C-4201-A11C-A1593EDC5397}" type="presOf" srcId="{CB517100-B507-4C0D-A0E0-AC23674F7490}" destId="{A7079883-84B6-4D05-BE87-563312FB2164}" srcOrd="0" destOrd="0" presId="urn:microsoft.com/office/officeart/2008/layout/LinedList"/>
    <dgm:cxn modelId="{45BAB2A4-A7AA-45EF-8545-DC3DA29BAEC6}" type="presOf" srcId="{87545AAE-B4AB-481E-ADF9-62748A3F5A24}" destId="{6A7D8693-AB5C-43D7-B900-074C35E2D1B8}" srcOrd="0" destOrd="0" presId="urn:microsoft.com/office/officeart/2008/layout/LinedList"/>
    <dgm:cxn modelId="{E1ADC4A8-9744-4770-972A-170DED8AD976}" srcId="{9F8C2D73-C8FD-47D9-89CB-CE3F41093B83}" destId="{C476D6E7-4FCE-4C07-B9AC-C6EA403483F8}" srcOrd="3" destOrd="0" parTransId="{DA985E47-8052-4BEA-8CD6-5AD31FDA3ED9}" sibTransId="{76999154-1E98-48D6-A368-F5DA93044E95}"/>
    <dgm:cxn modelId="{FAB3F9B9-F15C-4837-A868-0680D1EE7036}" type="presOf" srcId="{9F8C2D73-C8FD-47D9-89CB-CE3F41093B83}" destId="{BB9C7D79-195E-48E3-A180-E832F63FBD34}" srcOrd="0" destOrd="0" presId="urn:microsoft.com/office/officeart/2008/layout/LinedList"/>
    <dgm:cxn modelId="{043416BA-602D-480D-98B2-299B5A882E7A}" srcId="{9F8C2D73-C8FD-47D9-89CB-CE3F41093B83}" destId="{CB517100-B507-4C0D-A0E0-AC23674F7490}" srcOrd="0" destOrd="0" parTransId="{A6D5CD2D-5C20-4517-B1FD-86E8C67B0CCB}" sibTransId="{72958F8C-D3A4-4E79-BA9C-9EDE5BCEBD13}"/>
    <dgm:cxn modelId="{7B5EDCC5-054C-411F-93E1-1579A1F364D4}" srcId="{9F8C2D73-C8FD-47D9-89CB-CE3F41093B83}" destId="{674FF617-EAF3-4C88-A892-8CA69BF2FA7C}" srcOrd="2" destOrd="0" parTransId="{0EF5A871-84C3-48FE-A665-B9652E200064}" sibTransId="{9C9E6042-3735-4548-8AB5-37B97091D9C0}"/>
    <dgm:cxn modelId="{87B712C7-8BED-4A70-B502-768CF6516B21}" srcId="{9F8C2D73-C8FD-47D9-89CB-CE3F41093B83}" destId="{0F6D4872-E29F-42A5-8592-12ACDED8B302}" srcOrd="4" destOrd="0" parTransId="{511F238B-1D78-450E-ACB3-5EECBF48BEFF}" sibTransId="{CD7FAB7B-6827-4F41-8A66-240CB757199D}"/>
    <dgm:cxn modelId="{FDA273FB-3E14-4F51-B710-86D13226BEEE}" srcId="{9F8C2D73-C8FD-47D9-89CB-CE3F41093B83}" destId="{D82D3450-DC4F-4143-915D-E110467E5904}" srcOrd="5" destOrd="0" parTransId="{C4B087C5-5C75-4CA4-930E-22AE41EF7DD9}" sibTransId="{1097E166-1658-42C8-A5DF-8DA484ED08C6}"/>
    <dgm:cxn modelId="{715C1284-2961-406E-9B27-206CB447D42C}" type="presParOf" srcId="{5EF9AB4A-250D-4786-94BB-6E3CB4549DEC}" destId="{0285C77E-1182-471C-84F3-81B2359D59D2}" srcOrd="0" destOrd="0" presId="urn:microsoft.com/office/officeart/2008/layout/LinedList"/>
    <dgm:cxn modelId="{B2641B3B-5B8B-459D-8E40-D6C67F320426}" type="presParOf" srcId="{5EF9AB4A-250D-4786-94BB-6E3CB4549DEC}" destId="{124E95EF-EF93-428A-B7E9-28944EBB9D79}" srcOrd="1" destOrd="0" presId="urn:microsoft.com/office/officeart/2008/layout/LinedList"/>
    <dgm:cxn modelId="{0AFFA5B7-45D5-4E01-988B-0E75C5EF8085}" type="presParOf" srcId="{124E95EF-EF93-428A-B7E9-28944EBB9D79}" destId="{BB9C7D79-195E-48E3-A180-E832F63FBD34}" srcOrd="0" destOrd="0" presId="urn:microsoft.com/office/officeart/2008/layout/LinedList"/>
    <dgm:cxn modelId="{E5E6AE34-6A5B-4F9C-92A8-1CC9A0F29A07}" type="presParOf" srcId="{124E95EF-EF93-428A-B7E9-28944EBB9D79}" destId="{265ADCAE-1D3C-4455-A857-CABB28DE3118}" srcOrd="1" destOrd="0" presId="urn:microsoft.com/office/officeart/2008/layout/LinedList"/>
    <dgm:cxn modelId="{D3E98FBE-EC56-4835-B3AF-47FEE1A857D6}" type="presParOf" srcId="{265ADCAE-1D3C-4455-A857-CABB28DE3118}" destId="{F59AE058-756B-43F9-846D-4102A500C17A}" srcOrd="0" destOrd="0" presId="urn:microsoft.com/office/officeart/2008/layout/LinedList"/>
    <dgm:cxn modelId="{06C4E180-0D28-4FA7-BA55-C55FB66240FB}" type="presParOf" srcId="{265ADCAE-1D3C-4455-A857-CABB28DE3118}" destId="{93A6083D-BB65-4184-B505-3B9283F9A2AE}" srcOrd="1" destOrd="0" presId="urn:microsoft.com/office/officeart/2008/layout/LinedList"/>
    <dgm:cxn modelId="{43B2D679-AF59-46D8-83CD-3D6E9BE18783}" type="presParOf" srcId="{93A6083D-BB65-4184-B505-3B9283F9A2AE}" destId="{CAE62B60-90DB-4E3E-B349-D069C9771E18}" srcOrd="0" destOrd="0" presId="urn:microsoft.com/office/officeart/2008/layout/LinedList"/>
    <dgm:cxn modelId="{5460DF24-29F6-4466-9807-933341515F7F}" type="presParOf" srcId="{93A6083D-BB65-4184-B505-3B9283F9A2AE}" destId="{A7079883-84B6-4D05-BE87-563312FB2164}" srcOrd="1" destOrd="0" presId="urn:microsoft.com/office/officeart/2008/layout/LinedList"/>
    <dgm:cxn modelId="{3ED94560-DA7A-47B8-A3CD-8417A22E5B2E}" type="presParOf" srcId="{93A6083D-BB65-4184-B505-3B9283F9A2AE}" destId="{E4742E4C-E8C8-4BF8-A701-36D0F28A6082}" srcOrd="2" destOrd="0" presId="urn:microsoft.com/office/officeart/2008/layout/LinedList"/>
    <dgm:cxn modelId="{98FB7CAE-CBED-4F60-8F92-B00AAFE9C1F5}" type="presParOf" srcId="{265ADCAE-1D3C-4455-A857-CABB28DE3118}" destId="{DCF14223-EFF1-4881-BCAD-7C5602248B3F}" srcOrd="2" destOrd="0" presId="urn:microsoft.com/office/officeart/2008/layout/LinedList"/>
    <dgm:cxn modelId="{ACAF2222-C6CB-49AC-9CC3-154F36CA364F}" type="presParOf" srcId="{265ADCAE-1D3C-4455-A857-CABB28DE3118}" destId="{5AD38E47-EA33-4A33-B4A5-BB5457ADB165}" srcOrd="3" destOrd="0" presId="urn:microsoft.com/office/officeart/2008/layout/LinedList"/>
    <dgm:cxn modelId="{EB07100F-870E-4ABF-9C0A-D17BC358CED6}" type="presParOf" srcId="{265ADCAE-1D3C-4455-A857-CABB28DE3118}" destId="{2566D588-2DED-4139-97F2-D921C0F2F5FD}" srcOrd="4" destOrd="0" presId="urn:microsoft.com/office/officeart/2008/layout/LinedList"/>
    <dgm:cxn modelId="{9849EC12-133B-46ED-94AD-892B2B9DE327}" type="presParOf" srcId="{2566D588-2DED-4139-97F2-D921C0F2F5FD}" destId="{A887EC96-A0D1-4A56-9064-099E50F4009E}" srcOrd="0" destOrd="0" presId="urn:microsoft.com/office/officeart/2008/layout/LinedList"/>
    <dgm:cxn modelId="{D2230894-2E73-48CA-B1E2-EF546028C05F}" type="presParOf" srcId="{2566D588-2DED-4139-97F2-D921C0F2F5FD}" destId="{6A7D8693-AB5C-43D7-B900-074C35E2D1B8}" srcOrd="1" destOrd="0" presId="urn:microsoft.com/office/officeart/2008/layout/LinedList"/>
    <dgm:cxn modelId="{98967FA8-0A61-442D-96C0-BA44C9AF4B94}" type="presParOf" srcId="{2566D588-2DED-4139-97F2-D921C0F2F5FD}" destId="{D5AD8C53-82C2-466B-B347-5CCE4B15CF33}" srcOrd="2" destOrd="0" presId="urn:microsoft.com/office/officeart/2008/layout/LinedList"/>
    <dgm:cxn modelId="{5E5FEDDD-01C2-4305-8C6B-D86EBBABF12D}" type="presParOf" srcId="{265ADCAE-1D3C-4455-A857-CABB28DE3118}" destId="{268FEE9B-DCAE-47CA-813B-3B8FED85A27A}" srcOrd="5" destOrd="0" presId="urn:microsoft.com/office/officeart/2008/layout/LinedList"/>
    <dgm:cxn modelId="{F4F87E20-8D8D-46AF-AFE7-66797E350E40}" type="presParOf" srcId="{265ADCAE-1D3C-4455-A857-CABB28DE3118}" destId="{C66A375E-773B-4DDF-AD44-32B852148CF9}" srcOrd="6" destOrd="0" presId="urn:microsoft.com/office/officeart/2008/layout/LinedList"/>
    <dgm:cxn modelId="{B56A593D-5FA1-401A-81B0-D48BD7A67292}" type="presParOf" srcId="{265ADCAE-1D3C-4455-A857-CABB28DE3118}" destId="{19EE6E1A-2C63-4446-8D94-CE6BE3748141}" srcOrd="7" destOrd="0" presId="urn:microsoft.com/office/officeart/2008/layout/LinedList"/>
    <dgm:cxn modelId="{7F40FA1D-060C-4B2F-BB58-C684747CCE35}" type="presParOf" srcId="{19EE6E1A-2C63-4446-8D94-CE6BE3748141}" destId="{85C9FCBA-00E0-4B60-8CA0-37085D14D341}" srcOrd="0" destOrd="0" presId="urn:microsoft.com/office/officeart/2008/layout/LinedList"/>
    <dgm:cxn modelId="{743FCA4B-92EF-4E8C-A803-465EC6D27298}" type="presParOf" srcId="{19EE6E1A-2C63-4446-8D94-CE6BE3748141}" destId="{4DC11EBE-3817-460F-9C4F-1D5D2EA72B06}" srcOrd="1" destOrd="0" presId="urn:microsoft.com/office/officeart/2008/layout/LinedList"/>
    <dgm:cxn modelId="{37F4D2D2-897E-4F8F-ABD3-AEBE4E985718}" type="presParOf" srcId="{19EE6E1A-2C63-4446-8D94-CE6BE3748141}" destId="{8D36CC3D-A407-4F15-9138-AF2865F2014C}" srcOrd="2" destOrd="0" presId="urn:microsoft.com/office/officeart/2008/layout/LinedList"/>
    <dgm:cxn modelId="{D255BD90-2869-478A-9BA1-23014B46AFC3}" type="presParOf" srcId="{265ADCAE-1D3C-4455-A857-CABB28DE3118}" destId="{05E89F76-01E5-48FE-83EC-EC239BB7B1B6}" srcOrd="8" destOrd="0" presId="urn:microsoft.com/office/officeart/2008/layout/LinedList"/>
    <dgm:cxn modelId="{DF4B1DE5-1D4E-4344-9760-D3E7521AD03C}" type="presParOf" srcId="{265ADCAE-1D3C-4455-A857-CABB28DE3118}" destId="{81DA55D1-8D23-4F7E-8D8D-D6721215AE5A}" srcOrd="9" destOrd="0" presId="urn:microsoft.com/office/officeart/2008/layout/LinedList"/>
    <dgm:cxn modelId="{8FB87E06-DC2E-4099-AB62-C1E816E281BD}" type="presParOf" srcId="{265ADCAE-1D3C-4455-A857-CABB28DE3118}" destId="{EB2D2F8E-CEF5-43E6-98BD-12574CB39AD9}" srcOrd="10" destOrd="0" presId="urn:microsoft.com/office/officeart/2008/layout/LinedList"/>
    <dgm:cxn modelId="{E49CD3F7-97E8-4A3C-A984-1C6CA5A02323}" type="presParOf" srcId="{EB2D2F8E-CEF5-43E6-98BD-12574CB39AD9}" destId="{D94C0CAB-E37C-42F7-9B59-083B760DCB8D}" srcOrd="0" destOrd="0" presId="urn:microsoft.com/office/officeart/2008/layout/LinedList"/>
    <dgm:cxn modelId="{5EEEAC21-FE4F-40E2-9070-B55BFB423502}" type="presParOf" srcId="{EB2D2F8E-CEF5-43E6-98BD-12574CB39AD9}" destId="{5DB58F37-1A11-4645-A69B-B5078BAA2C41}" srcOrd="1" destOrd="0" presId="urn:microsoft.com/office/officeart/2008/layout/LinedList"/>
    <dgm:cxn modelId="{A524F157-103C-440A-8079-C4F550625A04}" type="presParOf" srcId="{EB2D2F8E-CEF5-43E6-98BD-12574CB39AD9}" destId="{F4E8180E-2466-43CF-A33D-96712C099FB9}" srcOrd="2" destOrd="0" presId="urn:microsoft.com/office/officeart/2008/layout/LinedList"/>
    <dgm:cxn modelId="{6D5F7F03-30F1-4B1A-B554-6C1E6BBC8BF6}" type="presParOf" srcId="{265ADCAE-1D3C-4455-A857-CABB28DE3118}" destId="{D1B039EB-4E4A-4708-8BFB-F73BAAC8A73F}" srcOrd="11" destOrd="0" presId="urn:microsoft.com/office/officeart/2008/layout/LinedList"/>
    <dgm:cxn modelId="{AE3A92FD-F20F-4D6D-8873-224523AD641A}" type="presParOf" srcId="{265ADCAE-1D3C-4455-A857-CABB28DE3118}" destId="{BA642201-4317-4886-BE3F-F805E449BE50}" srcOrd="12" destOrd="0" presId="urn:microsoft.com/office/officeart/2008/layout/LinedList"/>
    <dgm:cxn modelId="{883DC042-1381-4560-917E-A1CCC6AD6AE0}" type="presParOf" srcId="{265ADCAE-1D3C-4455-A857-CABB28DE3118}" destId="{026C9512-6626-480A-9274-77BB481A4F82}" srcOrd="13" destOrd="0" presId="urn:microsoft.com/office/officeart/2008/layout/LinedList"/>
    <dgm:cxn modelId="{9978E978-B3B2-48B5-9074-B681CF0E3C14}" type="presParOf" srcId="{026C9512-6626-480A-9274-77BB481A4F82}" destId="{EE1301D5-0324-418E-A90B-88146AA0286C}" srcOrd="0" destOrd="0" presId="urn:microsoft.com/office/officeart/2008/layout/LinedList"/>
    <dgm:cxn modelId="{3D996E0B-32CB-4CD1-B2B0-8DCB667E3EEA}" type="presParOf" srcId="{026C9512-6626-480A-9274-77BB481A4F82}" destId="{35760696-BFA0-4261-983C-CE849F867168}" srcOrd="1" destOrd="0" presId="urn:microsoft.com/office/officeart/2008/layout/LinedList"/>
    <dgm:cxn modelId="{0E1850D4-64DE-4D63-ABAA-67C73E3F18E9}" type="presParOf" srcId="{026C9512-6626-480A-9274-77BB481A4F82}" destId="{F757356B-2982-4041-A7D2-3A525EC37699}" srcOrd="2" destOrd="0" presId="urn:microsoft.com/office/officeart/2008/layout/LinedList"/>
    <dgm:cxn modelId="{4433FEBA-250E-40A0-8029-25F3FB079FAC}" type="presParOf" srcId="{265ADCAE-1D3C-4455-A857-CABB28DE3118}" destId="{B54C1951-4913-48BB-9466-85B8CFE8A824}" srcOrd="14" destOrd="0" presId="urn:microsoft.com/office/officeart/2008/layout/LinedList"/>
    <dgm:cxn modelId="{0EB53716-CAF0-4EB4-A7E6-5AB5567DECE2}" type="presParOf" srcId="{265ADCAE-1D3C-4455-A857-CABB28DE3118}" destId="{49B7C603-29AB-4C3C-997C-7EEE67E85DFF}" srcOrd="15" destOrd="0" presId="urn:microsoft.com/office/officeart/2008/layout/LinedList"/>
    <dgm:cxn modelId="{9715A222-6973-4AE8-805F-3358AEF73677}" type="presParOf" srcId="{265ADCAE-1D3C-4455-A857-CABB28DE3118}" destId="{9878D322-FB87-4439-9EA6-015DB0ECC190}" srcOrd="16" destOrd="0" presId="urn:microsoft.com/office/officeart/2008/layout/LinedList"/>
    <dgm:cxn modelId="{FC4E5B7A-7BFA-4D1A-AC14-87CFE76027C5}" type="presParOf" srcId="{9878D322-FB87-4439-9EA6-015DB0ECC190}" destId="{2666D962-A469-4DC2-8B25-6C27D80CA3DB}" srcOrd="0" destOrd="0" presId="urn:microsoft.com/office/officeart/2008/layout/LinedList"/>
    <dgm:cxn modelId="{37E3A532-B37D-4A3F-BC31-661B9967B381}" type="presParOf" srcId="{9878D322-FB87-4439-9EA6-015DB0ECC190}" destId="{58A5DF47-437F-4C21-83AE-FD3573DE1F37}" srcOrd="1" destOrd="0" presId="urn:microsoft.com/office/officeart/2008/layout/LinedList"/>
    <dgm:cxn modelId="{1A7808B2-CE72-4649-9D1D-1EC5568EB1A0}" type="presParOf" srcId="{9878D322-FB87-4439-9EA6-015DB0ECC190}" destId="{66043472-D95A-444E-80AC-EAE92E6253D3}" srcOrd="2" destOrd="0" presId="urn:microsoft.com/office/officeart/2008/layout/LinedList"/>
    <dgm:cxn modelId="{867E9D91-0FF6-4DC9-BB87-88C52D0B257D}" type="presParOf" srcId="{265ADCAE-1D3C-4455-A857-CABB28DE3118}" destId="{9B5CB3B5-98A3-44F5-9DAD-C0225F0AC29B}" srcOrd="17" destOrd="0" presId="urn:microsoft.com/office/officeart/2008/layout/LinedList"/>
    <dgm:cxn modelId="{60AF6225-0666-4E52-9AB6-84A93E7B3CCB}" type="presParOf" srcId="{265ADCAE-1D3C-4455-A857-CABB28DE3118}" destId="{5E7457C1-7029-455E-9A73-4456F99BDC77}"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CE03A8-6330-4AD3-A444-696635F9A48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4F577C1F-9DA1-484D-A222-65C4E2CBEDC0}">
      <dgm:prSet custT="1"/>
      <dgm:spPr/>
      <dgm:t>
        <a:bodyPr/>
        <a:lstStyle/>
        <a:p>
          <a:r>
            <a:rPr lang="uk-UA" sz="2800" dirty="0">
              <a:latin typeface="Times New Roman" panose="02020603050405020304" pitchFamily="18" charset="0"/>
              <a:cs typeface="Times New Roman" panose="02020603050405020304" pitchFamily="18" charset="0"/>
            </a:rPr>
            <a:t>функціонування на основі та в межах, визначених установчими документами, а також у відповідності із загальновизнаними нормами та принципами міжнародного права</a:t>
          </a:r>
        </a:p>
      </dgm:t>
    </dgm:pt>
    <dgm:pt modelId="{BF73E198-E237-4147-9AAA-9CB2CDDAD784}" type="parTrans" cxnId="{ED0FEAAC-78F9-4678-8744-0CB44B8F44AD}">
      <dgm:prSet/>
      <dgm:spPr/>
      <dgm:t>
        <a:bodyPr/>
        <a:lstStyle/>
        <a:p>
          <a:endParaRPr lang="ru-RU"/>
        </a:p>
      </dgm:t>
    </dgm:pt>
    <dgm:pt modelId="{FACD4063-9975-4D0B-A366-DC160088E54E}" type="sibTrans" cxnId="{ED0FEAAC-78F9-4678-8744-0CB44B8F44AD}">
      <dgm:prSet/>
      <dgm:spPr/>
      <dgm:t>
        <a:bodyPr/>
        <a:lstStyle/>
        <a:p>
          <a:endParaRPr lang="ru-RU"/>
        </a:p>
      </dgm:t>
    </dgm:pt>
    <dgm:pt modelId="{D8DA2ADF-E13C-4CEC-9FC1-745644548B1A}">
      <dgm:prSet custT="1"/>
      <dgm:spPr/>
      <dgm:t>
        <a:bodyPr/>
        <a:lstStyle/>
        <a:p>
          <a:r>
            <a:rPr lang="uk-UA" sz="2800" dirty="0">
              <a:latin typeface="Times New Roman" panose="02020603050405020304" pitchFamily="18" charset="0"/>
              <a:cs typeface="Times New Roman" panose="02020603050405020304" pitchFamily="18" charset="0"/>
            </a:rPr>
            <a:t>наявність основних елементів – суб’єктів міжнародного права, насамперед, держав-учасниць</a:t>
          </a:r>
        </a:p>
      </dgm:t>
    </dgm:pt>
    <dgm:pt modelId="{4ACE9839-C584-4091-9009-8D8BC45785F8}" type="parTrans" cxnId="{CAE2E399-A169-4F40-BB2D-146A61502A71}">
      <dgm:prSet/>
      <dgm:spPr/>
      <dgm:t>
        <a:bodyPr/>
        <a:lstStyle/>
        <a:p>
          <a:endParaRPr lang="uk-UA"/>
        </a:p>
      </dgm:t>
    </dgm:pt>
    <dgm:pt modelId="{C846CC4D-ACCD-4BCC-9E37-3BCD5BAEE94B}" type="sibTrans" cxnId="{CAE2E399-A169-4F40-BB2D-146A61502A71}">
      <dgm:prSet/>
      <dgm:spPr/>
      <dgm:t>
        <a:bodyPr/>
        <a:lstStyle/>
        <a:p>
          <a:endParaRPr lang="uk-UA"/>
        </a:p>
      </dgm:t>
    </dgm:pt>
    <dgm:pt modelId="{99CB3249-EDCC-4B32-AA9F-E1CC2D97B4BE}">
      <dgm:prSet custT="1"/>
      <dgm:spPr/>
      <dgm:t>
        <a:bodyPr/>
        <a:lstStyle/>
        <a:p>
          <a:r>
            <a:rPr lang="uk-UA" sz="2800" dirty="0">
              <a:latin typeface="Times New Roman" panose="02020603050405020304" pitchFamily="18" charset="0"/>
              <a:cs typeface="Times New Roman" panose="02020603050405020304" pitchFamily="18" charset="0"/>
            </a:rPr>
            <a:t>існування органів, що виконують нормотворчі та правозастосовні (зокрема судові) функції</a:t>
          </a:r>
        </a:p>
      </dgm:t>
    </dgm:pt>
    <dgm:pt modelId="{EE2154F6-7C50-41E8-B713-DF66C32DB65E}" type="parTrans" cxnId="{BDD2A045-EC78-4BC5-9431-0BF94288EFF2}">
      <dgm:prSet/>
      <dgm:spPr/>
      <dgm:t>
        <a:bodyPr/>
        <a:lstStyle/>
        <a:p>
          <a:endParaRPr lang="uk-UA"/>
        </a:p>
      </dgm:t>
    </dgm:pt>
    <dgm:pt modelId="{868EA10A-CEF8-4CC6-9AC9-04604E62DA66}" type="sibTrans" cxnId="{BDD2A045-EC78-4BC5-9431-0BF94288EFF2}">
      <dgm:prSet/>
      <dgm:spPr/>
      <dgm:t>
        <a:bodyPr/>
        <a:lstStyle/>
        <a:p>
          <a:endParaRPr lang="uk-UA"/>
        </a:p>
      </dgm:t>
    </dgm:pt>
    <dgm:pt modelId="{4419AE1F-0B55-41D2-96C1-57EE801E96B1}">
      <dgm:prSet custT="1"/>
      <dgm:spPr/>
      <dgm:t>
        <a:bodyPr/>
        <a:lstStyle/>
        <a:p>
          <a:r>
            <a:rPr lang="uk-UA" sz="2800" dirty="0">
              <a:latin typeface="Times New Roman" panose="02020603050405020304" pitchFamily="18" charset="0"/>
              <a:cs typeface="Times New Roman" panose="02020603050405020304" pitchFamily="18" charset="0"/>
            </a:rPr>
            <a:t>поділ системи права на первинне та вторинне право</a:t>
          </a:r>
        </a:p>
      </dgm:t>
    </dgm:pt>
    <dgm:pt modelId="{D58E17AC-4833-4BA5-B0F1-C48D31B2F603}" type="parTrans" cxnId="{C3D4FAE1-0A0A-46E1-80FF-8DFFB86B1BBD}">
      <dgm:prSet/>
      <dgm:spPr/>
      <dgm:t>
        <a:bodyPr/>
        <a:lstStyle/>
        <a:p>
          <a:endParaRPr lang="uk-UA"/>
        </a:p>
      </dgm:t>
    </dgm:pt>
    <dgm:pt modelId="{908B3811-A5CB-44E9-8B6A-FF32F884DECF}" type="sibTrans" cxnId="{C3D4FAE1-0A0A-46E1-80FF-8DFFB86B1BBD}">
      <dgm:prSet/>
      <dgm:spPr/>
      <dgm:t>
        <a:bodyPr/>
        <a:lstStyle/>
        <a:p>
          <a:endParaRPr lang="uk-UA"/>
        </a:p>
      </dgm:t>
    </dgm:pt>
    <dgm:pt modelId="{190BCD32-9B2B-4140-979C-E77FE082AA9F}" type="pres">
      <dgm:prSet presAssocID="{15CE03A8-6330-4AD3-A444-696635F9A482}" presName="diagram" presStyleCnt="0">
        <dgm:presLayoutVars>
          <dgm:dir/>
          <dgm:resizeHandles val="exact"/>
        </dgm:presLayoutVars>
      </dgm:prSet>
      <dgm:spPr/>
    </dgm:pt>
    <dgm:pt modelId="{E33B9232-C0C4-46A4-9C49-66C50877E159}" type="pres">
      <dgm:prSet presAssocID="{4F577C1F-9DA1-484D-A222-65C4E2CBEDC0}" presName="node" presStyleLbl="node1" presStyleIdx="0" presStyleCnt="4" custScaleX="148139">
        <dgm:presLayoutVars>
          <dgm:bulletEnabled val="1"/>
        </dgm:presLayoutVars>
      </dgm:prSet>
      <dgm:spPr/>
    </dgm:pt>
    <dgm:pt modelId="{A37F187D-E6D8-47A0-80C5-582650F52B42}" type="pres">
      <dgm:prSet presAssocID="{FACD4063-9975-4D0B-A366-DC160088E54E}" presName="sibTrans" presStyleCnt="0"/>
      <dgm:spPr/>
    </dgm:pt>
    <dgm:pt modelId="{CDE92F75-3153-49C7-A20B-15B566B8AEBD}" type="pres">
      <dgm:prSet presAssocID="{D8DA2ADF-E13C-4CEC-9FC1-745644548B1A}" presName="node" presStyleLbl="node1" presStyleIdx="1" presStyleCnt="4" custScaleX="115629">
        <dgm:presLayoutVars>
          <dgm:bulletEnabled val="1"/>
        </dgm:presLayoutVars>
      </dgm:prSet>
      <dgm:spPr/>
    </dgm:pt>
    <dgm:pt modelId="{B160DA0B-8E97-427F-805D-7E7A46C85AFC}" type="pres">
      <dgm:prSet presAssocID="{C846CC4D-ACCD-4BCC-9E37-3BCD5BAEE94B}" presName="sibTrans" presStyleCnt="0"/>
      <dgm:spPr/>
    </dgm:pt>
    <dgm:pt modelId="{8674301E-D0D3-4BBC-88B7-13A9C25CE255}" type="pres">
      <dgm:prSet presAssocID="{99CB3249-EDCC-4B32-AA9F-E1CC2D97B4BE}" presName="node" presStyleLbl="node1" presStyleIdx="2" presStyleCnt="4" custScaleX="115629">
        <dgm:presLayoutVars>
          <dgm:bulletEnabled val="1"/>
        </dgm:presLayoutVars>
      </dgm:prSet>
      <dgm:spPr/>
    </dgm:pt>
    <dgm:pt modelId="{BA835FA8-2B5E-408A-9401-C7CC766781F4}" type="pres">
      <dgm:prSet presAssocID="{868EA10A-CEF8-4CC6-9AC9-04604E62DA66}" presName="sibTrans" presStyleCnt="0"/>
      <dgm:spPr/>
    </dgm:pt>
    <dgm:pt modelId="{A9957E8F-0278-4004-9633-16E72AD291D4}" type="pres">
      <dgm:prSet presAssocID="{4419AE1F-0B55-41D2-96C1-57EE801E96B1}" presName="node" presStyleLbl="node1" presStyleIdx="3" presStyleCnt="4" custScaleX="115629">
        <dgm:presLayoutVars>
          <dgm:bulletEnabled val="1"/>
        </dgm:presLayoutVars>
      </dgm:prSet>
      <dgm:spPr/>
    </dgm:pt>
  </dgm:ptLst>
  <dgm:cxnLst>
    <dgm:cxn modelId="{91F78E5D-E10D-481B-8661-4154912D5345}" type="presOf" srcId="{99CB3249-EDCC-4B32-AA9F-E1CC2D97B4BE}" destId="{8674301E-D0D3-4BBC-88B7-13A9C25CE255}" srcOrd="0" destOrd="0" presId="urn:microsoft.com/office/officeart/2005/8/layout/default"/>
    <dgm:cxn modelId="{BDD2A045-EC78-4BC5-9431-0BF94288EFF2}" srcId="{15CE03A8-6330-4AD3-A444-696635F9A482}" destId="{99CB3249-EDCC-4B32-AA9F-E1CC2D97B4BE}" srcOrd="2" destOrd="0" parTransId="{EE2154F6-7C50-41E8-B713-DF66C32DB65E}" sibTransId="{868EA10A-CEF8-4CC6-9AC9-04604E62DA66}"/>
    <dgm:cxn modelId="{1908306E-BDDA-4BD1-A3B7-5A3F38A37C54}" type="presOf" srcId="{15CE03A8-6330-4AD3-A444-696635F9A482}" destId="{190BCD32-9B2B-4140-979C-E77FE082AA9F}" srcOrd="0" destOrd="0" presId="urn:microsoft.com/office/officeart/2005/8/layout/default"/>
    <dgm:cxn modelId="{CAE2E399-A169-4F40-BB2D-146A61502A71}" srcId="{15CE03A8-6330-4AD3-A444-696635F9A482}" destId="{D8DA2ADF-E13C-4CEC-9FC1-745644548B1A}" srcOrd="1" destOrd="0" parTransId="{4ACE9839-C584-4091-9009-8D8BC45785F8}" sibTransId="{C846CC4D-ACCD-4BCC-9E37-3BCD5BAEE94B}"/>
    <dgm:cxn modelId="{A8B72E9B-039A-46F1-BD63-2F6D1D0CF3E1}" type="presOf" srcId="{D8DA2ADF-E13C-4CEC-9FC1-745644548B1A}" destId="{CDE92F75-3153-49C7-A20B-15B566B8AEBD}" srcOrd="0" destOrd="0" presId="urn:microsoft.com/office/officeart/2005/8/layout/default"/>
    <dgm:cxn modelId="{ED0FEAAC-78F9-4678-8744-0CB44B8F44AD}" srcId="{15CE03A8-6330-4AD3-A444-696635F9A482}" destId="{4F577C1F-9DA1-484D-A222-65C4E2CBEDC0}" srcOrd="0" destOrd="0" parTransId="{BF73E198-E237-4147-9AAA-9CB2CDDAD784}" sibTransId="{FACD4063-9975-4D0B-A366-DC160088E54E}"/>
    <dgm:cxn modelId="{BD0E94CF-8B2E-4D31-A3EC-2E242E8224B1}" type="presOf" srcId="{4419AE1F-0B55-41D2-96C1-57EE801E96B1}" destId="{A9957E8F-0278-4004-9633-16E72AD291D4}" srcOrd="0" destOrd="0" presId="urn:microsoft.com/office/officeart/2005/8/layout/default"/>
    <dgm:cxn modelId="{E8E42ADC-5E47-49C0-8EBD-EF082EE0F44C}" type="presOf" srcId="{4F577C1F-9DA1-484D-A222-65C4E2CBEDC0}" destId="{E33B9232-C0C4-46A4-9C49-66C50877E159}" srcOrd="0" destOrd="0" presId="urn:microsoft.com/office/officeart/2005/8/layout/default"/>
    <dgm:cxn modelId="{C3D4FAE1-0A0A-46E1-80FF-8DFFB86B1BBD}" srcId="{15CE03A8-6330-4AD3-A444-696635F9A482}" destId="{4419AE1F-0B55-41D2-96C1-57EE801E96B1}" srcOrd="3" destOrd="0" parTransId="{D58E17AC-4833-4BA5-B0F1-C48D31B2F603}" sibTransId="{908B3811-A5CB-44E9-8B6A-FF32F884DECF}"/>
    <dgm:cxn modelId="{0B1BC4C2-1FF2-4F3D-922C-CDE0D25B19A8}" type="presParOf" srcId="{190BCD32-9B2B-4140-979C-E77FE082AA9F}" destId="{E33B9232-C0C4-46A4-9C49-66C50877E159}" srcOrd="0" destOrd="0" presId="urn:microsoft.com/office/officeart/2005/8/layout/default"/>
    <dgm:cxn modelId="{ED936744-4658-4F94-A46B-D15ED8687579}" type="presParOf" srcId="{190BCD32-9B2B-4140-979C-E77FE082AA9F}" destId="{A37F187D-E6D8-47A0-80C5-582650F52B42}" srcOrd="1" destOrd="0" presId="urn:microsoft.com/office/officeart/2005/8/layout/default"/>
    <dgm:cxn modelId="{05389517-E630-459E-9CBF-8665FD4EE3B3}" type="presParOf" srcId="{190BCD32-9B2B-4140-979C-E77FE082AA9F}" destId="{CDE92F75-3153-49C7-A20B-15B566B8AEBD}" srcOrd="2" destOrd="0" presId="urn:microsoft.com/office/officeart/2005/8/layout/default"/>
    <dgm:cxn modelId="{17CA8273-7E4B-4C86-8C2F-2F6FA6DD3A4D}" type="presParOf" srcId="{190BCD32-9B2B-4140-979C-E77FE082AA9F}" destId="{B160DA0B-8E97-427F-805D-7E7A46C85AFC}" srcOrd="3" destOrd="0" presId="urn:microsoft.com/office/officeart/2005/8/layout/default"/>
    <dgm:cxn modelId="{40E0B00D-D658-4264-8D2D-1B35B0D07749}" type="presParOf" srcId="{190BCD32-9B2B-4140-979C-E77FE082AA9F}" destId="{8674301E-D0D3-4BBC-88B7-13A9C25CE255}" srcOrd="4" destOrd="0" presId="urn:microsoft.com/office/officeart/2005/8/layout/default"/>
    <dgm:cxn modelId="{A8C44733-EE28-4A97-8B0D-52548C929E09}" type="presParOf" srcId="{190BCD32-9B2B-4140-979C-E77FE082AA9F}" destId="{BA835FA8-2B5E-408A-9401-C7CC766781F4}" srcOrd="5" destOrd="0" presId="urn:microsoft.com/office/officeart/2005/8/layout/default"/>
    <dgm:cxn modelId="{4A47F9D6-71A1-4105-B03D-7A6E4F88C51F}" type="presParOf" srcId="{190BCD32-9B2B-4140-979C-E77FE082AA9F}" destId="{A9957E8F-0278-4004-9633-16E72AD291D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CE03A8-6330-4AD3-A444-696635F9A48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ru-RU"/>
        </a:p>
      </dgm:t>
    </dgm:pt>
    <dgm:pt modelId="{4F577C1F-9DA1-484D-A222-65C4E2CBEDC0}">
      <dgm:prSet custT="1"/>
      <dgm:spPr/>
      <dgm:t>
        <a:bodyPr/>
        <a:lstStyle/>
        <a:p>
          <a:r>
            <a:rPr lang="uk-UA" sz="2000" dirty="0">
              <a:latin typeface="Times New Roman" panose="02020603050405020304" pitchFamily="18" charset="0"/>
              <a:cs typeface="Times New Roman" panose="02020603050405020304" pitchFamily="18" charset="0"/>
            </a:rPr>
            <a:t>дія спільного правового поля для норм міжнародного, національного права та права співтовариства</a:t>
          </a:r>
        </a:p>
      </dgm:t>
    </dgm:pt>
    <dgm:pt modelId="{BF73E198-E237-4147-9AAA-9CB2CDDAD784}" type="parTrans" cxnId="{ED0FEAAC-78F9-4678-8744-0CB44B8F44AD}">
      <dgm:prSet/>
      <dgm:spPr/>
      <dgm:t>
        <a:bodyPr/>
        <a:lstStyle/>
        <a:p>
          <a:endParaRPr lang="ru-RU"/>
        </a:p>
      </dgm:t>
    </dgm:pt>
    <dgm:pt modelId="{FACD4063-9975-4D0B-A366-DC160088E54E}" type="sibTrans" cxnId="{ED0FEAAC-78F9-4678-8744-0CB44B8F44AD}">
      <dgm:prSet/>
      <dgm:spPr/>
      <dgm:t>
        <a:bodyPr/>
        <a:lstStyle/>
        <a:p>
          <a:endParaRPr lang="ru-RU"/>
        </a:p>
      </dgm:t>
    </dgm:pt>
    <dgm:pt modelId="{3C246743-B2C6-4B73-8359-A975503DED74}">
      <dgm:prSet custT="1"/>
      <dgm:spPr/>
      <dgm:t>
        <a:bodyPr/>
        <a:lstStyle/>
        <a:p>
          <a:r>
            <a:rPr lang="uk-UA" sz="2000" dirty="0">
              <a:latin typeface="Times New Roman" panose="02020603050405020304" pitchFamily="18" charset="0"/>
              <a:cs typeface="Times New Roman" panose="02020603050405020304" pitchFamily="18" charset="0"/>
            </a:rPr>
            <a:t>особливий характер системи джерел права, серед яких найбільшу значимість мають установчі договори та інші джерела первинного права</a:t>
          </a:r>
        </a:p>
      </dgm:t>
    </dgm:pt>
    <dgm:pt modelId="{96F73CD1-6100-4C60-8A5A-D50727498758}" type="parTrans" cxnId="{8133D4F2-C6B7-417D-A074-F1EBC2CF6684}">
      <dgm:prSet/>
      <dgm:spPr/>
      <dgm:t>
        <a:bodyPr/>
        <a:lstStyle/>
        <a:p>
          <a:endParaRPr lang="uk-UA"/>
        </a:p>
      </dgm:t>
    </dgm:pt>
    <dgm:pt modelId="{1BE80292-F862-445C-A7AD-C23D7C9520C5}" type="sibTrans" cxnId="{8133D4F2-C6B7-417D-A074-F1EBC2CF6684}">
      <dgm:prSet/>
      <dgm:spPr/>
      <dgm:t>
        <a:bodyPr/>
        <a:lstStyle/>
        <a:p>
          <a:endParaRPr lang="uk-UA"/>
        </a:p>
      </dgm:t>
    </dgm:pt>
    <dgm:pt modelId="{CC639539-CF84-47E9-8A16-72FF766C6531}">
      <dgm:prSet custT="1"/>
      <dgm:spPr/>
      <dgm:t>
        <a:bodyPr/>
        <a:lstStyle/>
        <a:p>
          <a:r>
            <a:rPr lang="uk-UA" sz="2000" dirty="0">
              <a:latin typeface="Times New Roman" panose="02020603050405020304" pitchFamily="18" charset="0"/>
              <a:cs typeface="Times New Roman" panose="02020603050405020304" pitchFamily="18" charset="0"/>
            </a:rPr>
            <a:t>наявність джерел «вторинного права», серед яких важливе місце займають регламенти і директиви, та «третинного» – судових прецедентів</a:t>
          </a:r>
        </a:p>
      </dgm:t>
    </dgm:pt>
    <dgm:pt modelId="{5E7079A5-C236-4502-A702-0E5922AD6770}" type="parTrans" cxnId="{1B799018-3722-4935-8546-277AACC4707B}">
      <dgm:prSet/>
      <dgm:spPr/>
      <dgm:t>
        <a:bodyPr/>
        <a:lstStyle/>
        <a:p>
          <a:endParaRPr lang="uk-UA"/>
        </a:p>
      </dgm:t>
    </dgm:pt>
    <dgm:pt modelId="{BD7DABBD-A4D1-4917-9FC6-0698E67C928F}" type="sibTrans" cxnId="{1B799018-3722-4935-8546-277AACC4707B}">
      <dgm:prSet/>
      <dgm:spPr/>
      <dgm:t>
        <a:bodyPr/>
        <a:lstStyle/>
        <a:p>
          <a:endParaRPr lang="uk-UA"/>
        </a:p>
      </dgm:t>
    </dgm:pt>
    <dgm:pt modelId="{729BB0D4-72A1-4404-B906-37BA3876B996}">
      <dgm:prSet custT="1"/>
      <dgm:spPr/>
      <dgm:t>
        <a:bodyPr/>
        <a:lstStyle/>
        <a:p>
          <a:r>
            <a:rPr lang="uk-UA" sz="2000" dirty="0">
              <a:latin typeface="Times New Roman" panose="02020603050405020304" pitchFamily="18" charset="0"/>
              <a:cs typeface="Times New Roman" panose="02020603050405020304" pitchFamily="18" charset="0"/>
            </a:rPr>
            <a:t>високий рівень правової уніфікації</a:t>
          </a:r>
        </a:p>
      </dgm:t>
    </dgm:pt>
    <dgm:pt modelId="{666114F0-B7BF-4103-AC9E-99516F9137E0}" type="parTrans" cxnId="{8A063C3C-DF9D-45FB-91D2-D576C3035764}">
      <dgm:prSet/>
      <dgm:spPr/>
      <dgm:t>
        <a:bodyPr/>
        <a:lstStyle/>
        <a:p>
          <a:endParaRPr lang="uk-UA"/>
        </a:p>
      </dgm:t>
    </dgm:pt>
    <dgm:pt modelId="{75A72CFB-FFC2-4FCE-97CC-CA77F23D02ED}" type="sibTrans" cxnId="{8A063C3C-DF9D-45FB-91D2-D576C3035764}">
      <dgm:prSet/>
      <dgm:spPr/>
      <dgm:t>
        <a:bodyPr/>
        <a:lstStyle/>
        <a:p>
          <a:endParaRPr lang="uk-UA"/>
        </a:p>
      </dgm:t>
    </dgm:pt>
    <dgm:pt modelId="{B66EBAB7-4BD4-49C3-8E68-AA7CD49098C8}">
      <dgm:prSet custT="1"/>
      <dgm:spPr/>
      <dgm:t>
        <a:bodyPr/>
        <a:lstStyle/>
        <a:p>
          <a:r>
            <a:rPr lang="uk-UA" sz="2000" dirty="0">
              <a:latin typeface="Times New Roman" panose="02020603050405020304" pitchFamily="18" charset="0"/>
              <a:cs typeface="Times New Roman" panose="02020603050405020304" pitchFamily="18" charset="0"/>
            </a:rPr>
            <a:t>використання ефективних засобів нормативно-правової інтеграції</a:t>
          </a:r>
        </a:p>
      </dgm:t>
    </dgm:pt>
    <dgm:pt modelId="{B1150A0A-F657-40C2-878B-8E67FD3F9A90}" type="parTrans" cxnId="{5BF810CC-1C84-4100-B2DD-7AFA29A16395}">
      <dgm:prSet/>
      <dgm:spPr/>
      <dgm:t>
        <a:bodyPr/>
        <a:lstStyle/>
        <a:p>
          <a:endParaRPr lang="uk-UA"/>
        </a:p>
      </dgm:t>
    </dgm:pt>
    <dgm:pt modelId="{5F6E3E79-E175-4421-BD5D-12872155DDD4}" type="sibTrans" cxnId="{5BF810CC-1C84-4100-B2DD-7AFA29A16395}">
      <dgm:prSet/>
      <dgm:spPr/>
      <dgm:t>
        <a:bodyPr/>
        <a:lstStyle/>
        <a:p>
          <a:endParaRPr lang="uk-UA"/>
        </a:p>
      </dgm:t>
    </dgm:pt>
    <dgm:pt modelId="{8EB5B411-E91E-490F-A672-185464F99082}">
      <dgm:prSet custT="1"/>
      <dgm:spPr/>
      <dgm:t>
        <a:bodyPr/>
        <a:lstStyle/>
        <a:p>
          <a:r>
            <a:rPr lang="uk-UA" sz="2000" dirty="0">
              <a:latin typeface="Times New Roman" panose="02020603050405020304" pitchFamily="18" charset="0"/>
              <a:cs typeface="Times New Roman" panose="02020603050405020304" pitchFamily="18" charset="0"/>
            </a:rPr>
            <a:t>визнання пріоритету дії норм права ЄС над нормами права держав-учасниць у разі виникнення розбіжностей між ними та прямої дії низки норм права Євросоюзу в національних правових системах</a:t>
          </a:r>
        </a:p>
      </dgm:t>
    </dgm:pt>
    <dgm:pt modelId="{CF100250-92B3-4078-97FE-09D69B6CC533}" type="parTrans" cxnId="{784A1C97-2346-45FE-94DE-778AE4126CFF}">
      <dgm:prSet/>
      <dgm:spPr/>
      <dgm:t>
        <a:bodyPr/>
        <a:lstStyle/>
        <a:p>
          <a:endParaRPr lang="uk-UA"/>
        </a:p>
      </dgm:t>
    </dgm:pt>
    <dgm:pt modelId="{DC4E135D-82F5-4E0E-8502-07AA44C89D13}" type="sibTrans" cxnId="{784A1C97-2346-45FE-94DE-778AE4126CFF}">
      <dgm:prSet/>
      <dgm:spPr/>
      <dgm:t>
        <a:bodyPr/>
        <a:lstStyle/>
        <a:p>
          <a:endParaRPr lang="uk-UA"/>
        </a:p>
      </dgm:t>
    </dgm:pt>
    <dgm:pt modelId="{190BCD32-9B2B-4140-979C-E77FE082AA9F}" type="pres">
      <dgm:prSet presAssocID="{15CE03A8-6330-4AD3-A444-696635F9A482}" presName="diagram" presStyleCnt="0">
        <dgm:presLayoutVars>
          <dgm:dir/>
          <dgm:resizeHandles val="exact"/>
        </dgm:presLayoutVars>
      </dgm:prSet>
      <dgm:spPr/>
    </dgm:pt>
    <dgm:pt modelId="{E33B9232-C0C4-46A4-9C49-66C50877E159}" type="pres">
      <dgm:prSet presAssocID="{4F577C1F-9DA1-484D-A222-65C4E2CBEDC0}" presName="node" presStyleLbl="node1" presStyleIdx="0" presStyleCnt="6" custScaleX="115341">
        <dgm:presLayoutVars>
          <dgm:bulletEnabled val="1"/>
        </dgm:presLayoutVars>
      </dgm:prSet>
      <dgm:spPr/>
    </dgm:pt>
    <dgm:pt modelId="{A37F187D-E6D8-47A0-80C5-582650F52B42}" type="pres">
      <dgm:prSet presAssocID="{FACD4063-9975-4D0B-A366-DC160088E54E}" presName="sibTrans" presStyleCnt="0"/>
      <dgm:spPr/>
    </dgm:pt>
    <dgm:pt modelId="{A91ABDA6-C755-4511-893C-E748222A2498}" type="pres">
      <dgm:prSet presAssocID="{3C246743-B2C6-4B73-8359-A975503DED74}" presName="node" presStyleLbl="node1" presStyleIdx="1" presStyleCnt="6" custScaleX="134195" custScaleY="115546">
        <dgm:presLayoutVars>
          <dgm:bulletEnabled val="1"/>
        </dgm:presLayoutVars>
      </dgm:prSet>
      <dgm:spPr/>
    </dgm:pt>
    <dgm:pt modelId="{4686FCD3-4779-44BF-B302-6A24F05FAEEF}" type="pres">
      <dgm:prSet presAssocID="{1BE80292-F862-445C-A7AD-C23D7C9520C5}" presName="sibTrans" presStyleCnt="0"/>
      <dgm:spPr/>
    </dgm:pt>
    <dgm:pt modelId="{656016FC-899F-40FF-8CCE-56FCBCD2F02B}" type="pres">
      <dgm:prSet presAssocID="{CC639539-CF84-47E9-8A16-72FF766C6531}" presName="node" presStyleLbl="node1" presStyleIdx="2" presStyleCnt="6" custScaleX="116838" custScaleY="113521">
        <dgm:presLayoutVars>
          <dgm:bulletEnabled val="1"/>
        </dgm:presLayoutVars>
      </dgm:prSet>
      <dgm:spPr/>
    </dgm:pt>
    <dgm:pt modelId="{90F0E7D7-B70E-4F9F-AF60-29A2DC0EDA5D}" type="pres">
      <dgm:prSet presAssocID="{BD7DABBD-A4D1-4917-9FC6-0698E67C928F}" presName="sibTrans" presStyleCnt="0"/>
      <dgm:spPr/>
    </dgm:pt>
    <dgm:pt modelId="{6F4332BE-077F-4E86-9C03-B18644070B5D}" type="pres">
      <dgm:prSet presAssocID="{729BB0D4-72A1-4404-B906-37BA3876B996}" presName="node" presStyleLbl="node1" presStyleIdx="3" presStyleCnt="6" custScaleX="80817">
        <dgm:presLayoutVars>
          <dgm:bulletEnabled val="1"/>
        </dgm:presLayoutVars>
      </dgm:prSet>
      <dgm:spPr/>
    </dgm:pt>
    <dgm:pt modelId="{038FE862-5BD0-4EBF-A1BC-7D88E0F397A8}" type="pres">
      <dgm:prSet presAssocID="{75A72CFB-FFC2-4FCE-97CC-CA77F23D02ED}" presName="sibTrans" presStyleCnt="0"/>
      <dgm:spPr/>
    </dgm:pt>
    <dgm:pt modelId="{DA3ABFC8-2413-4173-8E9E-0AB5FC1927F9}" type="pres">
      <dgm:prSet presAssocID="{B66EBAB7-4BD4-49C3-8E68-AA7CD49098C8}" presName="node" presStyleLbl="node1" presStyleIdx="4" presStyleCnt="6">
        <dgm:presLayoutVars>
          <dgm:bulletEnabled val="1"/>
        </dgm:presLayoutVars>
      </dgm:prSet>
      <dgm:spPr/>
    </dgm:pt>
    <dgm:pt modelId="{74A07562-D657-47D9-AE25-3B9FA5F81FEB}" type="pres">
      <dgm:prSet presAssocID="{5F6E3E79-E175-4421-BD5D-12872155DDD4}" presName="sibTrans" presStyleCnt="0"/>
      <dgm:spPr/>
    </dgm:pt>
    <dgm:pt modelId="{99F4D785-C256-4D7A-8D36-BFCA0917F91C}" type="pres">
      <dgm:prSet presAssocID="{8EB5B411-E91E-490F-A672-185464F99082}" presName="node" presStyleLbl="node1" presStyleIdx="5" presStyleCnt="6" custScaleX="166306" custScaleY="143619">
        <dgm:presLayoutVars>
          <dgm:bulletEnabled val="1"/>
        </dgm:presLayoutVars>
      </dgm:prSet>
      <dgm:spPr/>
    </dgm:pt>
  </dgm:ptLst>
  <dgm:cxnLst>
    <dgm:cxn modelId="{1B799018-3722-4935-8546-277AACC4707B}" srcId="{15CE03A8-6330-4AD3-A444-696635F9A482}" destId="{CC639539-CF84-47E9-8A16-72FF766C6531}" srcOrd="2" destOrd="0" parTransId="{5E7079A5-C236-4502-A702-0E5922AD6770}" sibTransId="{BD7DABBD-A4D1-4917-9FC6-0698E67C928F}"/>
    <dgm:cxn modelId="{8A063C3C-DF9D-45FB-91D2-D576C3035764}" srcId="{15CE03A8-6330-4AD3-A444-696635F9A482}" destId="{729BB0D4-72A1-4404-B906-37BA3876B996}" srcOrd="3" destOrd="0" parTransId="{666114F0-B7BF-4103-AC9E-99516F9137E0}" sibTransId="{75A72CFB-FFC2-4FCE-97CC-CA77F23D02ED}"/>
    <dgm:cxn modelId="{1785AC6F-EAED-4845-B584-6C5066E85E15}" type="presOf" srcId="{729BB0D4-72A1-4404-B906-37BA3876B996}" destId="{6F4332BE-077F-4E86-9C03-B18644070B5D}" srcOrd="0" destOrd="0" presId="urn:microsoft.com/office/officeart/2005/8/layout/default"/>
    <dgm:cxn modelId="{5F2A9596-7DBD-4C5A-A5A0-25B9F232F1D5}" type="presOf" srcId="{15CE03A8-6330-4AD3-A444-696635F9A482}" destId="{190BCD32-9B2B-4140-979C-E77FE082AA9F}" srcOrd="0" destOrd="0" presId="urn:microsoft.com/office/officeart/2005/8/layout/default"/>
    <dgm:cxn modelId="{784A1C97-2346-45FE-94DE-778AE4126CFF}" srcId="{15CE03A8-6330-4AD3-A444-696635F9A482}" destId="{8EB5B411-E91E-490F-A672-185464F99082}" srcOrd="5" destOrd="0" parTransId="{CF100250-92B3-4078-97FE-09D69B6CC533}" sibTransId="{DC4E135D-82F5-4E0E-8502-07AA44C89D13}"/>
    <dgm:cxn modelId="{E40B4A99-DF63-429F-A206-FC845AE5171B}" type="presOf" srcId="{4F577C1F-9DA1-484D-A222-65C4E2CBEDC0}" destId="{E33B9232-C0C4-46A4-9C49-66C50877E159}" srcOrd="0" destOrd="0" presId="urn:microsoft.com/office/officeart/2005/8/layout/default"/>
    <dgm:cxn modelId="{7C405C9A-C488-4BCD-8791-804E1509D63D}" type="presOf" srcId="{8EB5B411-E91E-490F-A672-185464F99082}" destId="{99F4D785-C256-4D7A-8D36-BFCA0917F91C}" srcOrd="0" destOrd="0" presId="urn:microsoft.com/office/officeart/2005/8/layout/default"/>
    <dgm:cxn modelId="{ED0FEAAC-78F9-4678-8744-0CB44B8F44AD}" srcId="{15CE03A8-6330-4AD3-A444-696635F9A482}" destId="{4F577C1F-9DA1-484D-A222-65C4E2CBEDC0}" srcOrd="0" destOrd="0" parTransId="{BF73E198-E237-4147-9AAA-9CB2CDDAD784}" sibTransId="{FACD4063-9975-4D0B-A366-DC160088E54E}"/>
    <dgm:cxn modelId="{E837A4B0-95D8-44E5-8F11-4617F35A0D8B}" type="presOf" srcId="{CC639539-CF84-47E9-8A16-72FF766C6531}" destId="{656016FC-899F-40FF-8CCE-56FCBCD2F02B}" srcOrd="0" destOrd="0" presId="urn:microsoft.com/office/officeart/2005/8/layout/default"/>
    <dgm:cxn modelId="{56359FBD-0E88-452C-8E21-C18100F5ECE0}" type="presOf" srcId="{B66EBAB7-4BD4-49C3-8E68-AA7CD49098C8}" destId="{DA3ABFC8-2413-4173-8E9E-0AB5FC1927F9}" srcOrd="0" destOrd="0" presId="urn:microsoft.com/office/officeart/2005/8/layout/default"/>
    <dgm:cxn modelId="{5BF810CC-1C84-4100-B2DD-7AFA29A16395}" srcId="{15CE03A8-6330-4AD3-A444-696635F9A482}" destId="{B66EBAB7-4BD4-49C3-8E68-AA7CD49098C8}" srcOrd="4" destOrd="0" parTransId="{B1150A0A-F657-40C2-878B-8E67FD3F9A90}" sibTransId="{5F6E3E79-E175-4421-BD5D-12872155DDD4}"/>
    <dgm:cxn modelId="{463D6EED-4278-4444-8899-D514E689249F}" type="presOf" srcId="{3C246743-B2C6-4B73-8359-A975503DED74}" destId="{A91ABDA6-C755-4511-893C-E748222A2498}" srcOrd="0" destOrd="0" presId="urn:microsoft.com/office/officeart/2005/8/layout/default"/>
    <dgm:cxn modelId="{8133D4F2-C6B7-417D-A074-F1EBC2CF6684}" srcId="{15CE03A8-6330-4AD3-A444-696635F9A482}" destId="{3C246743-B2C6-4B73-8359-A975503DED74}" srcOrd="1" destOrd="0" parTransId="{96F73CD1-6100-4C60-8A5A-D50727498758}" sibTransId="{1BE80292-F862-445C-A7AD-C23D7C9520C5}"/>
    <dgm:cxn modelId="{6325D1DA-3C9B-4D42-9B3C-E0B3F93A81C7}" type="presParOf" srcId="{190BCD32-9B2B-4140-979C-E77FE082AA9F}" destId="{E33B9232-C0C4-46A4-9C49-66C50877E159}" srcOrd="0" destOrd="0" presId="urn:microsoft.com/office/officeart/2005/8/layout/default"/>
    <dgm:cxn modelId="{90EB54E5-1B82-4533-A8CF-44A79800D1CC}" type="presParOf" srcId="{190BCD32-9B2B-4140-979C-E77FE082AA9F}" destId="{A37F187D-E6D8-47A0-80C5-582650F52B42}" srcOrd="1" destOrd="0" presId="urn:microsoft.com/office/officeart/2005/8/layout/default"/>
    <dgm:cxn modelId="{6D89797B-D01D-42CC-B623-3BB8DB0F283F}" type="presParOf" srcId="{190BCD32-9B2B-4140-979C-E77FE082AA9F}" destId="{A91ABDA6-C755-4511-893C-E748222A2498}" srcOrd="2" destOrd="0" presId="urn:microsoft.com/office/officeart/2005/8/layout/default"/>
    <dgm:cxn modelId="{065EF6DA-725B-4FCE-AB55-8BE746E85AFC}" type="presParOf" srcId="{190BCD32-9B2B-4140-979C-E77FE082AA9F}" destId="{4686FCD3-4779-44BF-B302-6A24F05FAEEF}" srcOrd="3" destOrd="0" presId="urn:microsoft.com/office/officeart/2005/8/layout/default"/>
    <dgm:cxn modelId="{39A28062-D224-4FB2-8781-EE5A073E63F2}" type="presParOf" srcId="{190BCD32-9B2B-4140-979C-E77FE082AA9F}" destId="{656016FC-899F-40FF-8CCE-56FCBCD2F02B}" srcOrd="4" destOrd="0" presId="urn:microsoft.com/office/officeart/2005/8/layout/default"/>
    <dgm:cxn modelId="{87901DF2-83E9-4DB1-9701-BF194E5D9B94}" type="presParOf" srcId="{190BCD32-9B2B-4140-979C-E77FE082AA9F}" destId="{90F0E7D7-B70E-4F9F-AF60-29A2DC0EDA5D}" srcOrd="5" destOrd="0" presId="urn:microsoft.com/office/officeart/2005/8/layout/default"/>
    <dgm:cxn modelId="{C5F02999-04B9-4626-A4DE-3E491AF99C65}" type="presParOf" srcId="{190BCD32-9B2B-4140-979C-E77FE082AA9F}" destId="{6F4332BE-077F-4E86-9C03-B18644070B5D}" srcOrd="6" destOrd="0" presId="urn:microsoft.com/office/officeart/2005/8/layout/default"/>
    <dgm:cxn modelId="{361FB0B5-E25B-41F4-9AD9-0CE5ADA719F5}" type="presParOf" srcId="{190BCD32-9B2B-4140-979C-E77FE082AA9F}" destId="{038FE862-5BD0-4EBF-A1BC-7D88E0F397A8}" srcOrd="7" destOrd="0" presId="urn:microsoft.com/office/officeart/2005/8/layout/default"/>
    <dgm:cxn modelId="{5233DFC6-66BF-45DE-8522-28278B9E4E71}" type="presParOf" srcId="{190BCD32-9B2B-4140-979C-E77FE082AA9F}" destId="{DA3ABFC8-2413-4173-8E9E-0AB5FC1927F9}" srcOrd="8" destOrd="0" presId="urn:microsoft.com/office/officeart/2005/8/layout/default"/>
    <dgm:cxn modelId="{30673987-F5EB-47A0-A7B4-19684EEC5894}" type="presParOf" srcId="{190BCD32-9B2B-4140-979C-E77FE082AA9F}" destId="{74A07562-D657-47D9-AE25-3B9FA5F81FEB}" srcOrd="9" destOrd="0" presId="urn:microsoft.com/office/officeart/2005/8/layout/default"/>
    <dgm:cxn modelId="{EBF35D83-DC3B-41B8-89FC-FC66F242B78F}" type="presParOf" srcId="{190BCD32-9B2B-4140-979C-E77FE082AA9F}" destId="{99F4D785-C256-4D7A-8D36-BFCA0917F91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7B5C89-C43A-4663-9AEF-62D71816343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ru-RU"/>
        </a:p>
      </dgm:t>
    </dgm:pt>
    <dgm:pt modelId="{E91C75F6-1B0C-4A50-A0D7-9F2A1EEC056E}">
      <dgm:prSet phldrT="[Текст]" custT="1"/>
      <dgm:spPr/>
      <dgm:t>
        <a:bodyPr/>
        <a:lstStyle/>
        <a:p>
          <a:pPr algn="just"/>
          <a:r>
            <a:rPr lang="uk-UA" sz="3200" b="1" dirty="0">
              <a:latin typeface="Times New Roman" panose="02020603050405020304" pitchFamily="18" charset="0"/>
              <a:cs typeface="Times New Roman" panose="02020603050405020304" pitchFamily="18" charset="0"/>
            </a:rPr>
            <a:t>Англо-американська правова сім’я</a:t>
          </a:r>
          <a:r>
            <a:rPr lang="uk-UA" sz="3200" dirty="0">
              <a:latin typeface="Times New Roman" panose="02020603050405020304" pitchFamily="18" charset="0"/>
              <a:cs typeface="Times New Roman" panose="02020603050405020304" pitchFamily="18" charset="0"/>
            </a:rPr>
            <a:t> – це сукупність національних правових систем, що мають своїм історичним джерелом англійське загальне право, схожість в основних засадах правового регулювання, подібні риси структури права із превалюванням процесуального права, одноманітне розуміння природи норми права як казуального правила поведінки, створеного судовою практикою, та домінуючої форми права – судового прецеденту</a:t>
          </a:r>
          <a:endParaRPr lang="ru-RU" sz="3200" dirty="0">
            <a:latin typeface="Times New Roman" panose="02020603050405020304" pitchFamily="18" charset="0"/>
            <a:cs typeface="Times New Roman" panose="02020603050405020304" pitchFamily="18" charset="0"/>
          </a:endParaRPr>
        </a:p>
      </dgm:t>
    </dgm:pt>
    <dgm:pt modelId="{98A3ADD1-EC06-4CD1-9CF9-C69F08A5AA0F}" type="parTrans" cxnId="{283B63B6-F7F8-4F4E-AA78-8C5D750725D1}">
      <dgm:prSet/>
      <dgm:spPr/>
      <dgm:t>
        <a:bodyPr/>
        <a:lstStyle/>
        <a:p>
          <a:endParaRPr lang="ru-RU"/>
        </a:p>
      </dgm:t>
    </dgm:pt>
    <dgm:pt modelId="{7F75BD52-EB28-420E-AD53-825C26853420}" type="sibTrans" cxnId="{283B63B6-F7F8-4F4E-AA78-8C5D750725D1}">
      <dgm:prSet/>
      <dgm:spPr/>
      <dgm:t>
        <a:bodyPr/>
        <a:lstStyle/>
        <a:p>
          <a:endParaRPr lang="ru-RU"/>
        </a:p>
      </dgm:t>
    </dgm:pt>
    <dgm:pt modelId="{05343AEF-44C9-46E8-9ACC-EBA76F4F6388}" type="pres">
      <dgm:prSet presAssocID="{387B5C89-C43A-4663-9AEF-62D718163432}" presName="Name0" presStyleCnt="0">
        <dgm:presLayoutVars>
          <dgm:dir/>
        </dgm:presLayoutVars>
      </dgm:prSet>
      <dgm:spPr/>
    </dgm:pt>
    <dgm:pt modelId="{79CDB39C-065B-4572-B117-38AC4424C25E}" type="pres">
      <dgm:prSet presAssocID="{E91C75F6-1B0C-4A50-A0D7-9F2A1EEC056E}" presName="noChildren" presStyleCnt="0"/>
      <dgm:spPr/>
    </dgm:pt>
    <dgm:pt modelId="{7C730238-C016-4E42-BAD8-8F47B4CA78DB}" type="pres">
      <dgm:prSet presAssocID="{E91C75F6-1B0C-4A50-A0D7-9F2A1EEC056E}" presName="gap" presStyleCnt="0"/>
      <dgm:spPr/>
    </dgm:pt>
    <dgm:pt modelId="{B73D918E-64CB-4099-BA92-C97A5B94DB33}" type="pres">
      <dgm:prSet presAssocID="{E91C75F6-1B0C-4A50-A0D7-9F2A1EEC056E}" presName="medCircle2" presStyleLbl="vennNode1" presStyleIdx="0" presStyleCnt="1"/>
      <dgm:spPr/>
    </dgm:pt>
    <dgm:pt modelId="{32F7D476-D13C-4BBF-B147-ECE970AB203E}" type="pres">
      <dgm:prSet presAssocID="{E91C75F6-1B0C-4A50-A0D7-9F2A1EEC056E}" presName="txLvlOnly1" presStyleLbl="revTx" presStyleIdx="0" presStyleCnt="1"/>
      <dgm:spPr/>
    </dgm:pt>
  </dgm:ptLst>
  <dgm:cxnLst>
    <dgm:cxn modelId="{E48C6963-A049-4C24-BEE6-DF54346C3583}" type="presOf" srcId="{387B5C89-C43A-4663-9AEF-62D718163432}" destId="{05343AEF-44C9-46E8-9ACC-EBA76F4F6388}" srcOrd="0" destOrd="0" presId="urn:microsoft.com/office/officeart/2008/layout/VerticalCircleList"/>
    <dgm:cxn modelId="{C2E9EE4F-1036-4DED-AE7C-7B10DDD55ADE}" type="presOf" srcId="{E91C75F6-1B0C-4A50-A0D7-9F2A1EEC056E}" destId="{32F7D476-D13C-4BBF-B147-ECE970AB203E}" srcOrd="0" destOrd="0" presId="urn:microsoft.com/office/officeart/2008/layout/VerticalCircleList"/>
    <dgm:cxn modelId="{283B63B6-F7F8-4F4E-AA78-8C5D750725D1}" srcId="{387B5C89-C43A-4663-9AEF-62D718163432}" destId="{E91C75F6-1B0C-4A50-A0D7-9F2A1EEC056E}" srcOrd="0" destOrd="0" parTransId="{98A3ADD1-EC06-4CD1-9CF9-C69F08A5AA0F}" sibTransId="{7F75BD52-EB28-420E-AD53-825C26853420}"/>
    <dgm:cxn modelId="{BEF2398B-09DD-4FED-B3C0-72766A041FFC}" type="presParOf" srcId="{05343AEF-44C9-46E8-9ACC-EBA76F4F6388}" destId="{79CDB39C-065B-4572-B117-38AC4424C25E}" srcOrd="0" destOrd="0" presId="urn:microsoft.com/office/officeart/2008/layout/VerticalCircleList"/>
    <dgm:cxn modelId="{AB9FC128-B3DC-4486-9C25-800216E4C066}" type="presParOf" srcId="{79CDB39C-065B-4572-B117-38AC4424C25E}" destId="{7C730238-C016-4E42-BAD8-8F47B4CA78DB}" srcOrd="0" destOrd="0" presId="urn:microsoft.com/office/officeart/2008/layout/VerticalCircleList"/>
    <dgm:cxn modelId="{BA1533D5-A231-4340-AA53-ABD1F7814AC7}" type="presParOf" srcId="{79CDB39C-065B-4572-B117-38AC4424C25E}" destId="{B73D918E-64CB-4099-BA92-C97A5B94DB33}" srcOrd="1" destOrd="0" presId="urn:microsoft.com/office/officeart/2008/layout/VerticalCircleList"/>
    <dgm:cxn modelId="{1AB5C005-E67B-4383-BEF9-D3D5A553EA3C}" type="presParOf" srcId="{79CDB39C-065B-4572-B117-38AC4424C25E}" destId="{32F7D476-D13C-4BBF-B147-ECE970AB203E}"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7EF24E-039B-473C-AA02-7639F5D03920}"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ru-RU"/>
        </a:p>
      </dgm:t>
    </dgm:pt>
    <dgm:pt modelId="{6363F1D2-B4B3-403B-8978-DF84AB6C8671}">
      <dgm:prSet phldrT="[Текст]" custT="1"/>
      <dgm:spPr/>
      <dgm:t>
        <a:bodyPr/>
        <a:lstStyle/>
        <a:p>
          <a:r>
            <a:rPr lang="uk-UA" sz="2400" dirty="0">
              <a:latin typeface="Times New Roman" panose="02020603050405020304" pitchFamily="18" charset="0"/>
              <a:cs typeface="Times New Roman" panose="02020603050405020304" pitchFamily="18" charset="0"/>
            </a:rPr>
            <a:t> </a:t>
          </a:r>
          <a:r>
            <a:rPr lang="uk-UA" sz="2800" dirty="0">
              <a:latin typeface="Times New Roman" panose="02020603050405020304" pitchFamily="18" charset="0"/>
              <a:cs typeface="Times New Roman" panose="02020603050405020304" pitchFamily="18" charset="0"/>
            </a:rPr>
            <a:t>До англо-американської правової сім’ї відносяться правові системи</a:t>
          </a:r>
          <a:endParaRPr lang="ru-RU" sz="2800" dirty="0">
            <a:latin typeface="Times New Roman" panose="02020603050405020304" pitchFamily="18" charset="0"/>
            <a:cs typeface="Times New Roman" panose="02020603050405020304" pitchFamily="18" charset="0"/>
          </a:endParaRPr>
        </a:p>
      </dgm:t>
    </dgm:pt>
    <dgm:pt modelId="{8933697A-A7BE-4F75-8CA6-C87862B927F2}" type="parTrans" cxnId="{A57FAA7F-B70E-433A-A225-A853A3EAC779}">
      <dgm:prSet/>
      <dgm:spPr/>
      <dgm:t>
        <a:bodyPr/>
        <a:lstStyle/>
        <a:p>
          <a:endParaRPr lang="ru-RU"/>
        </a:p>
      </dgm:t>
    </dgm:pt>
    <dgm:pt modelId="{48EF89D2-D64B-4E1A-AD53-CF983E459551}" type="sibTrans" cxnId="{A57FAA7F-B70E-433A-A225-A853A3EAC779}">
      <dgm:prSet/>
      <dgm:spPr/>
      <dgm:t>
        <a:bodyPr/>
        <a:lstStyle/>
        <a:p>
          <a:endParaRPr lang="ru-RU"/>
        </a:p>
      </dgm:t>
    </dgm:pt>
    <dgm:pt modelId="{227FEE87-5AF3-4EEB-AABF-7D36958AE1DF}">
      <dgm:prSet custT="1"/>
      <dgm:spPr/>
      <dgm:t>
        <a:bodyPr/>
        <a:lstStyle/>
        <a:p>
          <a:r>
            <a:rPr lang="uk-UA" sz="2000" dirty="0">
              <a:latin typeface="Times New Roman" panose="02020603050405020304" pitchFamily="18" charset="0"/>
              <a:cs typeface="Times New Roman" panose="02020603050405020304" pitchFamily="18" charset="0"/>
            </a:rPr>
            <a:t>Англії та Уельсу</a:t>
          </a:r>
        </a:p>
      </dgm:t>
    </dgm:pt>
    <dgm:pt modelId="{76B270A5-5993-40C3-BA88-F3270015EB67}" type="parTrans" cxnId="{CEECD6E6-714D-4B4F-A68C-DA2CF9F01BA3}">
      <dgm:prSet/>
      <dgm:spPr/>
      <dgm:t>
        <a:bodyPr/>
        <a:lstStyle/>
        <a:p>
          <a:endParaRPr lang="uk-UA"/>
        </a:p>
      </dgm:t>
    </dgm:pt>
    <dgm:pt modelId="{B8AF70FA-535E-4304-88CE-0D96282AB219}" type="sibTrans" cxnId="{CEECD6E6-714D-4B4F-A68C-DA2CF9F01BA3}">
      <dgm:prSet/>
      <dgm:spPr/>
      <dgm:t>
        <a:bodyPr/>
        <a:lstStyle/>
        <a:p>
          <a:endParaRPr lang="uk-UA"/>
        </a:p>
      </dgm:t>
    </dgm:pt>
    <dgm:pt modelId="{D0F58B32-F9AA-4672-9CB6-74E60EBC008E}">
      <dgm:prSet custT="1"/>
      <dgm:spPr/>
      <dgm:t>
        <a:bodyPr/>
        <a:lstStyle/>
        <a:p>
          <a:r>
            <a:rPr lang="uk-UA" sz="2000" dirty="0">
              <a:latin typeface="Times New Roman" panose="02020603050405020304" pitchFamily="18" charset="0"/>
              <a:cs typeface="Times New Roman" panose="02020603050405020304" pitchFamily="18" charset="0"/>
            </a:rPr>
            <a:t>Північної Ірландії</a:t>
          </a:r>
        </a:p>
      </dgm:t>
    </dgm:pt>
    <dgm:pt modelId="{35ABEF8B-A240-46F4-816A-84233DE6AF05}" type="parTrans" cxnId="{A162EC71-2408-4547-9A21-9793703D011F}">
      <dgm:prSet/>
      <dgm:spPr/>
      <dgm:t>
        <a:bodyPr/>
        <a:lstStyle/>
        <a:p>
          <a:endParaRPr lang="uk-UA"/>
        </a:p>
      </dgm:t>
    </dgm:pt>
    <dgm:pt modelId="{1582CD89-B928-418B-A3C2-1D0E85D84F1E}" type="sibTrans" cxnId="{A162EC71-2408-4547-9A21-9793703D011F}">
      <dgm:prSet/>
      <dgm:spPr/>
      <dgm:t>
        <a:bodyPr/>
        <a:lstStyle/>
        <a:p>
          <a:endParaRPr lang="uk-UA"/>
        </a:p>
      </dgm:t>
    </dgm:pt>
    <dgm:pt modelId="{4DB27ABA-B668-4F5B-9D4A-09A9338A734E}">
      <dgm:prSet custT="1"/>
      <dgm:spPr/>
      <dgm:t>
        <a:bodyPr/>
        <a:lstStyle/>
        <a:p>
          <a:r>
            <a:rPr lang="uk-UA" sz="2000" dirty="0">
              <a:latin typeface="Times New Roman" panose="02020603050405020304" pitchFamily="18" charset="0"/>
              <a:cs typeface="Times New Roman" panose="02020603050405020304" pitchFamily="18" charset="0"/>
            </a:rPr>
            <a:t>Австралії</a:t>
          </a:r>
        </a:p>
      </dgm:t>
    </dgm:pt>
    <dgm:pt modelId="{FFAEC6B8-7D84-43BF-A12D-0E3F6A0C92DD}" type="parTrans" cxnId="{CFD9AAA7-CBC2-4A83-A7BB-906F85D56320}">
      <dgm:prSet/>
      <dgm:spPr/>
      <dgm:t>
        <a:bodyPr/>
        <a:lstStyle/>
        <a:p>
          <a:endParaRPr lang="uk-UA"/>
        </a:p>
      </dgm:t>
    </dgm:pt>
    <dgm:pt modelId="{B78DC753-6A07-4EE8-9082-48EE49907AD9}" type="sibTrans" cxnId="{CFD9AAA7-CBC2-4A83-A7BB-906F85D56320}">
      <dgm:prSet/>
      <dgm:spPr/>
      <dgm:t>
        <a:bodyPr/>
        <a:lstStyle/>
        <a:p>
          <a:endParaRPr lang="uk-UA"/>
        </a:p>
      </dgm:t>
    </dgm:pt>
    <dgm:pt modelId="{99D02008-562A-4154-BFE7-9AF8588EE911}">
      <dgm:prSet custT="1"/>
      <dgm:spPr/>
      <dgm:t>
        <a:bodyPr/>
        <a:lstStyle/>
        <a:p>
          <a:r>
            <a:rPr lang="uk-UA" sz="2000" dirty="0">
              <a:latin typeface="Times New Roman" panose="02020603050405020304" pitchFamily="18" charset="0"/>
              <a:cs typeface="Times New Roman" panose="02020603050405020304" pitchFamily="18" charset="0"/>
            </a:rPr>
            <a:t>Сполучених Штатів Америки</a:t>
          </a:r>
        </a:p>
      </dgm:t>
    </dgm:pt>
    <dgm:pt modelId="{083E604E-792F-4417-BBC1-0A0434280CDB}" type="parTrans" cxnId="{8DC79C9F-8C27-49C6-AF5B-5A16C03987D1}">
      <dgm:prSet/>
      <dgm:spPr/>
      <dgm:t>
        <a:bodyPr/>
        <a:lstStyle/>
        <a:p>
          <a:endParaRPr lang="uk-UA"/>
        </a:p>
      </dgm:t>
    </dgm:pt>
    <dgm:pt modelId="{EF665CE0-ED14-4135-B49F-C440238DA8AA}" type="sibTrans" cxnId="{8DC79C9F-8C27-49C6-AF5B-5A16C03987D1}">
      <dgm:prSet/>
      <dgm:spPr/>
      <dgm:t>
        <a:bodyPr/>
        <a:lstStyle/>
        <a:p>
          <a:endParaRPr lang="uk-UA"/>
        </a:p>
      </dgm:t>
    </dgm:pt>
    <dgm:pt modelId="{B43C09A4-3C93-4C0E-A6F1-746AE63992D6}">
      <dgm:prSet custT="1"/>
      <dgm:spPr/>
      <dgm:t>
        <a:bodyPr/>
        <a:lstStyle/>
        <a:p>
          <a:r>
            <a:rPr lang="uk-UA" sz="2000" dirty="0">
              <a:latin typeface="Times New Roman" panose="02020603050405020304" pitchFamily="18" charset="0"/>
              <a:cs typeface="Times New Roman" panose="02020603050405020304" pitchFamily="18" charset="0"/>
            </a:rPr>
            <a:t>Канади (окрім провінції </a:t>
          </a:r>
          <a:r>
            <a:rPr lang="uk-UA" sz="2000" dirty="0" err="1">
              <a:latin typeface="Times New Roman" panose="02020603050405020304" pitchFamily="18" charset="0"/>
              <a:cs typeface="Times New Roman" panose="02020603050405020304" pitchFamily="18" charset="0"/>
            </a:rPr>
            <a:t>Квебек</a:t>
          </a:r>
          <a:r>
            <a:rPr lang="uk-UA" sz="2000" dirty="0">
              <a:latin typeface="Times New Roman" panose="02020603050405020304" pitchFamily="18" charset="0"/>
              <a:cs typeface="Times New Roman" panose="02020603050405020304" pitchFamily="18" charset="0"/>
            </a:rPr>
            <a:t>)</a:t>
          </a:r>
        </a:p>
      </dgm:t>
    </dgm:pt>
    <dgm:pt modelId="{E78AA81D-826C-4036-B58F-0827B21C6F5C}" type="parTrans" cxnId="{EE26DBD0-7CCF-4D9E-9A36-3D2326C546DA}">
      <dgm:prSet/>
      <dgm:spPr/>
      <dgm:t>
        <a:bodyPr/>
        <a:lstStyle/>
        <a:p>
          <a:endParaRPr lang="uk-UA"/>
        </a:p>
      </dgm:t>
    </dgm:pt>
    <dgm:pt modelId="{CF5C8B3A-E81A-4E5B-8800-3F9E2A1E6CE7}" type="sibTrans" cxnId="{EE26DBD0-7CCF-4D9E-9A36-3D2326C546DA}">
      <dgm:prSet/>
      <dgm:spPr/>
      <dgm:t>
        <a:bodyPr/>
        <a:lstStyle/>
        <a:p>
          <a:endParaRPr lang="uk-UA"/>
        </a:p>
      </dgm:t>
    </dgm:pt>
    <dgm:pt modelId="{B0484C15-FFF4-4770-9375-53FBB4C816C1}">
      <dgm:prSet custT="1"/>
      <dgm:spPr/>
      <dgm:t>
        <a:bodyPr/>
        <a:lstStyle/>
        <a:p>
          <a:r>
            <a:rPr lang="uk-UA" sz="2000" dirty="0">
              <a:latin typeface="Times New Roman" panose="02020603050405020304" pitchFamily="18" charset="0"/>
              <a:cs typeface="Times New Roman" panose="02020603050405020304" pitchFamily="18" charset="0"/>
            </a:rPr>
            <a:t>Нової Зеландії</a:t>
          </a:r>
        </a:p>
      </dgm:t>
    </dgm:pt>
    <dgm:pt modelId="{BFCBD0E3-34C8-4E2A-BD35-E4BD49FA29EB}" type="parTrans" cxnId="{156ACF64-5F99-4CE9-9342-6C129A02A52D}">
      <dgm:prSet/>
      <dgm:spPr/>
      <dgm:t>
        <a:bodyPr/>
        <a:lstStyle/>
        <a:p>
          <a:endParaRPr lang="uk-UA"/>
        </a:p>
      </dgm:t>
    </dgm:pt>
    <dgm:pt modelId="{F53A2A32-AA94-4682-8F69-75E66152D8B7}" type="sibTrans" cxnId="{156ACF64-5F99-4CE9-9342-6C129A02A52D}">
      <dgm:prSet/>
      <dgm:spPr/>
      <dgm:t>
        <a:bodyPr/>
        <a:lstStyle/>
        <a:p>
          <a:endParaRPr lang="uk-UA"/>
        </a:p>
      </dgm:t>
    </dgm:pt>
    <dgm:pt modelId="{986198B7-CA3C-4AA3-A244-D3F8D88ECA8D}">
      <dgm:prSet custT="1"/>
      <dgm:spPr/>
      <dgm:t>
        <a:bodyPr/>
        <a:lstStyle/>
        <a:p>
          <a:r>
            <a:rPr lang="uk-UA" sz="2000" dirty="0">
              <a:latin typeface="Times New Roman" panose="02020603050405020304" pitchFamily="18" charset="0"/>
              <a:cs typeface="Times New Roman" panose="02020603050405020304" pitchFamily="18" charset="0"/>
            </a:rPr>
            <a:t>деякі країни Британської Співдружності</a:t>
          </a:r>
        </a:p>
      </dgm:t>
    </dgm:pt>
    <dgm:pt modelId="{A632716B-168E-40DC-B108-D9ED98C264D8}" type="parTrans" cxnId="{8C0E5843-D419-4107-8CE1-3028701A70A8}">
      <dgm:prSet/>
      <dgm:spPr/>
      <dgm:t>
        <a:bodyPr/>
        <a:lstStyle/>
        <a:p>
          <a:endParaRPr lang="uk-UA"/>
        </a:p>
      </dgm:t>
    </dgm:pt>
    <dgm:pt modelId="{0DD42590-0985-43DA-9E06-DBC222BF2350}" type="sibTrans" cxnId="{8C0E5843-D419-4107-8CE1-3028701A70A8}">
      <dgm:prSet/>
      <dgm:spPr/>
      <dgm:t>
        <a:bodyPr/>
        <a:lstStyle/>
        <a:p>
          <a:endParaRPr lang="uk-UA"/>
        </a:p>
      </dgm:t>
    </dgm:pt>
    <dgm:pt modelId="{73A13321-1F89-423A-8C3E-44D1A2FFA11B}" type="pres">
      <dgm:prSet presAssocID="{677EF24E-039B-473C-AA02-7639F5D03920}" presName="Name0" presStyleCnt="0">
        <dgm:presLayoutVars>
          <dgm:chMax val="1"/>
          <dgm:chPref val="1"/>
          <dgm:dir/>
          <dgm:animOne val="branch"/>
          <dgm:animLvl val="lvl"/>
        </dgm:presLayoutVars>
      </dgm:prSet>
      <dgm:spPr/>
    </dgm:pt>
    <dgm:pt modelId="{5AC18FC2-BC93-40E0-A3CD-6BDBF1AF5DE3}" type="pres">
      <dgm:prSet presAssocID="{6363F1D2-B4B3-403B-8978-DF84AB6C8671}" presName="singleCycle" presStyleCnt="0"/>
      <dgm:spPr/>
    </dgm:pt>
    <dgm:pt modelId="{FBE7F611-FEC1-47DA-8044-15C3FCBCE960}" type="pres">
      <dgm:prSet presAssocID="{6363F1D2-B4B3-403B-8978-DF84AB6C8671}" presName="singleCenter" presStyleLbl="node1" presStyleIdx="0" presStyleCnt="8" custScaleX="182675" custScaleY="128145">
        <dgm:presLayoutVars>
          <dgm:chMax val="7"/>
          <dgm:chPref val="7"/>
        </dgm:presLayoutVars>
      </dgm:prSet>
      <dgm:spPr/>
    </dgm:pt>
    <dgm:pt modelId="{1DEEC7F1-65DF-4A63-8170-5AEF0B5B9523}" type="pres">
      <dgm:prSet presAssocID="{76B270A5-5993-40C3-BA88-F3270015EB67}" presName="Name56" presStyleLbl="parChTrans1D2" presStyleIdx="0" presStyleCnt="7"/>
      <dgm:spPr/>
    </dgm:pt>
    <dgm:pt modelId="{1F924403-2C0F-4253-ADF5-24C9F31F3D51}" type="pres">
      <dgm:prSet presAssocID="{227FEE87-5AF3-4EEB-AABF-7D36958AE1DF}" presName="text0" presStyleLbl="node1" presStyleIdx="1" presStyleCnt="8">
        <dgm:presLayoutVars>
          <dgm:bulletEnabled val="1"/>
        </dgm:presLayoutVars>
      </dgm:prSet>
      <dgm:spPr/>
    </dgm:pt>
    <dgm:pt modelId="{232F8FF6-0465-4A51-BA67-4B02DFB6C6C7}" type="pres">
      <dgm:prSet presAssocID="{35ABEF8B-A240-46F4-816A-84233DE6AF05}" presName="Name56" presStyleLbl="parChTrans1D2" presStyleIdx="1" presStyleCnt="7"/>
      <dgm:spPr/>
    </dgm:pt>
    <dgm:pt modelId="{BFA96B5B-8190-41E2-8C43-1908D24B7DA3}" type="pres">
      <dgm:prSet presAssocID="{D0F58B32-F9AA-4672-9CB6-74E60EBC008E}" presName="text0" presStyleLbl="node1" presStyleIdx="2" presStyleCnt="8" custScaleX="136834" custRadScaleRad="133046" custRadScaleInc="13205">
        <dgm:presLayoutVars>
          <dgm:bulletEnabled val="1"/>
        </dgm:presLayoutVars>
      </dgm:prSet>
      <dgm:spPr/>
    </dgm:pt>
    <dgm:pt modelId="{88524CCD-B501-4DC8-ADCC-FAA861B5F588}" type="pres">
      <dgm:prSet presAssocID="{FFAEC6B8-7D84-43BF-A12D-0E3F6A0C92DD}" presName="Name56" presStyleLbl="parChTrans1D2" presStyleIdx="2" presStyleCnt="7"/>
      <dgm:spPr/>
    </dgm:pt>
    <dgm:pt modelId="{B29642AB-B089-4225-A19C-B8F7867EEC10}" type="pres">
      <dgm:prSet presAssocID="{4DB27ABA-B668-4F5B-9D4A-09A9338A734E}" presName="text0" presStyleLbl="node1" presStyleIdx="3" presStyleCnt="8" custScaleX="146548" custRadScaleRad="116006" custRadScaleInc="2700">
        <dgm:presLayoutVars>
          <dgm:bulletEnabled val="1"/>
        </dgm:presLayoutVars>
      </dgm:prSet>
      <dgm:spPr/>
    </dgm:pt>
    <dgm:pt modelId="{09B768BA-80FA-4346-A401-3A9D45ABF0E4}" type="pres">
      <dgm:prSet presAssocID="{083E604E-792F-4417-BBC1-0A0434280CDB}" presName="Name56" presStyleLbl="parChTrans1D2" presStyleIdx="3" presStyleCnt="7"/>
      <dgm:spPr/>
    </dgm:pt>
    <dgm:pt modelId="{37B73673-4C48-4C28-8C7E-4A139D6AD6CA}" type="pres">
      <dgm:prSet presAssocID="{99D02008-562A-4154-BFE7-9AF8588EE911}" presName="text0" presStyleLbl="node1" presStyleIdx="4" presStyleCnt="8" custScaleX="169301">
        <dgm:presLayoutVars>
          <dgm:bulletEnabled val="1"/>
        </dgm:presLayoutVars>
      </dgm:prSet>
      <dgm:spPr/>
    </dgm:pt>
    <dgm:pt modelId="{EBD2024B-E5D8-40FB-9D0E-DBF13413AE9D}" type="pres">
      <dgm:prSet presAssocID="{E78AA81D-826C-4036-B58F-0827B21C6F5C}" presName="Name56" presStyleLbl="parChTrans1D2" presStyleIdx="4" presStyleCnt="7"/>
      <dgm:spPr/>
    </dgm:pt>
    <dgm:pt modelId="{735BC79A-ECBF-4489-98E6-05B09F7F0415}" type="pres">
      <dgm:prSet presAssocID="{B43C09A4-3C93-4C0E-A6F1-746AE63992D6}" presName="text0" presStyleLbl="node1" presStyleIdx="5" presStyleCnt="8" custScaleX="168306">
        <dgm:presLayoutVars>
          <dgm:bulletEnabled val="1"/>
        </dgm:presLayoutVars>
      </dgm:prSet>
      <dgm:spPr/>
    </dgm:pt>
    <dgm:pt modelId="{B6FEF59B-29C3-488F-960A-D80293527333}" type="pres">
      <dgm:prSet presAssocID="{BFCBD0E3-34C8-4E2A-BD35-E4BD49FA29EB}" presName="Name56" presStyleLbl="parChTrans1D2" presStyleIdx="5" presStyleCnt="7"/>
      <dgm:spPr/>
    </dgm:pt>
    <dgm:pt modelId="{A5403497-7FBE-4355-A1F1-3F8935155B4C}" type="pres">
      <dgm:prSet presAssocID="{B0484C15-FFF4-4770-9375-53FBB4C816C1}" presName="text0" presStyleLbl="node1" presStyleIdx="6" presStyleCnt="8" custRadScaleRad="110426" custRadScaleInc="1739">
        <dgm:presLayoutVars>
          <dgm:bulletEnabled val="1"/>
        </dgm:presLayoutVars>
      </dgm:prSet>
      <dgm:spPr/>
    </dgm:pt>
    <dgm:pt modelId="{99994CE0-B41F-4C00-8A6C-8F57F335944A}" type="pres">
      <dgm:prSet presAssocID="{A632716B-168E-40DC-B108-D9ED98C264D8}" presName="Name56" presStyleLbl="parChTrans1D2" presStyleIdx="6" presStyleCnt="7"/>
      <dgm:spPr/>
    </dgm:pt>
    <dgm:pt modelId="{1C4FF98D-B283-4CEF-9B13-D9819A92952A}" type="pres">
      <dgm:prSet presAssocID="{986198B7-CA3C-4AA3-A244-D3F8D88ECA8D}" presName="text0" presStyleLbl="node1" presStyleIdx="7" presStyleCnt="8" custScaleX="187246" custScaleY="144107" custRadScaleRad="141317" custRadScaleInc="-27775">
        <dgm:presLayoutVars>
          <dgm:bulletEnabled val="1"/>
        </dgm:presLayoutVars>
      </dgm:prSet>
      <dgm:spPr/>
    </dgm:pt>
  </dgm:ptLst>
  <dgm:cxnLst>
    <dgm:cxn modelId="{36551140-A4B3-4347-9A35-B627F56E42D7}" type="presOf" srcId="{99D02008-562A-4154-BFE7-9AF8588EE911}" destId="{37B73673-4C48-4C28-8C7E-4A139D6AD6CA}" srcOrd="0" destOrd="0" presId="urn:microsoft.com/office/officeart/2008/layout/RadialCluster"/>
    <dgm:cxn modelId="{3643B760-97CF-4251-A4E2-F122AAB09F73}" type="presOf" srcId="{677EF24E-039B-473C-AA02-7639F5D03920}" destId="{73A13321-1F89-423A-8C3E-44D1A2FFA11B}" srcOrd="0" destOrd="0" presId="urn:microsoft.com/office/officeart/2008/layout/RadialCluster"/>
    <dgm:cxn modelId="{8C0E5843-D419-4107-8CE1-3028701A70A8}" srcId="{6363F1D2-B4B3-403B-8978-DF84AB6C8671}" destId="{986198B7-CA3C-4AA3-A244-D3F8D88ECA8D}" srcOrd="6" destOrd="0" parTransId="{A632716B-168E-40DC-B108-D9ED98C264D8}" sibTransId="{0DD42590-0985-43DA-9E06-DBC222BF2350}"/>
    <dgm:cxn modelId="{156ACF64-5F99-4CE9-9342-6C129A02A52D}" srcId="{6363F1D2-B4B3-403B-8978-DF84AB6C8671}" destId="{B0484C15-FFF4-4770-9375-53FBB4C816C1}" srcOrd="5" destOrd="0" parTransId="{BFCBD0E3-34C8-4E2A-BD35-E4BD49FA29EB}" sibTransId="{F53A2A32-AA94-4682-8F69-75E66152D8B7}"/>
    <dgm:cxn modelId="{24DB304F-A493-460B-8BDE-8DB788A12B64}" type="presOf" srcId="{986198B7-CA3C-4AA3-A244-D3F8D88ECA8D}" destId="{1C4FF98D-B283-4CEF-9B13-D9819A92952A}" srcOrd="0" destOrd="0" presId="urn:microsoft.com/office/officeart/2008/layout/RadialCluster"/>
    <dgm:cxn modelId="{4394EE50-A1C6-4657-876C-1F8FC0DA2BF4}" type="presOf" srcId="{083E604E-792F-4417-BBC1-0A0434280CDB}" destId="{09B768BA-80FA-4346-A401-3A9D45ABF0E4}" srcOrd="0" destOrd="0" presId="urn:microsoft.com/office/officeart/2008/layout/RadialCluster"/>
    <dgm:cxn modelId="{A162EC71-2408-4547-9A21-9793703D011F}" srcId="{6363F1D2-B4B3-403B-8978-DF84AB6C8671}" destId="{D0F58B32-F9AA-4672-9CB6-74E60EBC008E}" srcOrd="1" destOrd="0" parTransId="{35ABEF8B-A240-46F4-816A-84233DE6AF05}" sibTransId="{1582CD89-B928-418B-A3C2-1D0E85D84F1E}"/>
    <dgm:cxn modelId="{98B79975-6EB9-4AD2-B151-439702B1A633}" type="presOf" srcId="{E78AA81D-826C-4036-B58F-0827B21C6F5C}" destId="{EBD2024B-E5D8-40FB-9D0E-DBF13413AE9D}" srcOrd="0" destOrd="0" presId="urn:microsoft.com/office/officeart/2008/layout/RadialCluster"/>
    <dgm:cxn modelId="{A57FAA7F-B70E-433A-A225-A853A3EAC779}" srcId="{677EF24E-039B-473C-AA02-7639F5D03920}" destId="{6363F1D2-B4B3-403B-8978-DF84AB6C8671}" srcOrd="0" destOrd="0" parTransId="{8933697A-A7BE-4F75-8CA6-C87862B927F2}" sibTransId="{48EF89D2-D64B-4E1A-AD53-CF983E459551}"/>
    <dgm:cxn modelId="{4F23C47F-0F19-461D-A887-8D597ED7DEAB}" type="presOf" srcId="{A632716B-168E-40DC-B108-D9ED98C264D8}" destId="{99994CE0-B41F-4C00-8A6C-8F57F335944A}" srcOrd="0" destOrd="0" presId="urn:microsoft.com/office/officeart/2008/layout/RadialCluster"/>
    <dgm:cxn modelId="{38934D85-4E3C-4861-B611-6E9DFAAABB31}" type="presOf" srcId="{BFCBD0E3-34C8-4E2A-BD35-E4BD49FA29EB}" destId="{B6FEF59B-29C3-488F-960A-D80293527333}" srcOrd="0" destOrd="0" presId="urn:microsoft.com/office/officeart/2008/layout/RadialCluster"/>
    <dgm:cxn modelId="{2B09EA8F-BB1A-45C9-9D53-AB2FD9B9AC5A}" type="presOf" srcId="{4DB27ABA-B668-4F5B-9D4A-09A9338A734E}" destId="{B29642AB-B089-4225-A19C-B8F7867EEC10}" srcOrd="0" destOrd="0" presId="urn:microsoft.com/office/officeart/2008/layout/RadialCluster"/>
    <dgm:cxn modelId="{D6FA9094-0FF6-42B3-A231-EF3B238735E5}" type="presOf" srcId="{B43C09A4-3C93-4C0E-A6F1-746AE63992D6}" destId="{735BC79A-ECBF-4489-98E6-05B09F7F0415}" srcOrd="0" destOrd="0" presId="urn:microsoft.com/office/officeart/2008/layout/RadialCluster"/>
    <dgm:cxn modelId="{8DC79C9F-8C27-49C6-AF5B-5A16C03987D1}" srcId="{6363F1D2-B4B3-403B-8978-DF84AB6C8671}" destId="{99D02008-562A-4154-BFE7-9AF8588EE911}" srcOrd="3" destOrd="0" parTransId="{083E604E-792F-4417-BBC1-0A0434280CDB}" sibTransId="{EF665CE0-ED14-4135-B49F-C440238DA8AA}"/>
    <dgm:cxn modelId="{CFD9AAA7-CBC2-4A83-A7BB-906F85D56320}" srcId="{6363F1D2-B4B3-403B-8978-DF84AB6C8671}" destId="{4DB27ABA-B668-4F5B-9D4A-09A9338A734E}" srcOrd="2" destOrd="0" parTransId="{FFAEC6B8-7D84-43BF-A12D-0E3F6A0C92DD}" sibTransId="{B78DC753-6A07-4EE8-9082-48EE49907AD9}"/>
    <dgm:cxn modelId="{743BC8B8-E124-4BEE-BC05-0CFBFFFFA38C}" type="presOf" srcId="{76B270A5-5993-40C3-BA88-F3270015EB67}" destId="{1DEEC7F1-65DF-4A63-8170-5AEF0B5B9523}" srcOrd="0" destOrd="0" presId="urn:microsoft.com/office/officeart/2008/layout/RadialCluster"/>
    <dgm:cxn modelId="{2870F1C0-A742-4BCF-B2F4-20EACE9B3FB0}" type="presOf" srcId="{35ABEF8B-A240-46F4-816A-84233DE6AF05}" destId="{232F8FF6-0465-4A51-BA67-4B02DFB6C6C7}" srcOrd="0" destOrd="0" presId="urn:microsoft.com/office/officeart/2008/layout/RadialCluster"/>
    <dgm:cxn modelId="{F793FCC6-B2C2-4096-B611-03363E438A16}" type="presOf" srcId="{227FEE87-5AF3-4EEB-AABF-7D36958AE1DF}" destId="{1F924403-2C0F-4253-ADF5-24C9F31F3D51}" srcOrd="0" destOrd="0" presId="urn:microsoft.com/office/officeart/2008/layout/RadialCluster"/>
    <dgm:cxn modelId="{DBA7CDC8-D86C-4261-8AED-F2DFBF86D2D5}" type="presOf" srcId="{B0484C15-FFF4-4770-9375-53FBB4C816C1}" destId="{A5403497-7FBE-4355-A1F1-3F8935155B4C}" srcOrd="0" destOrd="0" presId="urn:microsoft.com/office/officeart/2008/layout/RadialCluster"/>
    <dgm:cxn modelId="{EE26DBD0-7CCF-4D9E-9A36-3D2326C546DA}" srcId="{6363F1D2-B4B3-403B-8978-DF84AB6C8671}" destId="{B43C09A4-3C93-4C0E-A6F1-746AE63992D6}" srcOrd="4" destOrd="0" parTransId="{E78AA81D-826C-4036-B58F-0827B21C6F5C}" sibTransId="{CF5C8B3A-E81A-4E5B-8800-3F9E2A1E6CE7}"/>
    <dgm:cxn modelId="{A0999EDA-EE4D-4A69-B18A-A683C6307CC1}" type="presOf" srcId="{6363F1D2-B4B3-403B-8978-DF84AB6C8671}" destId="{FBE7F611-FEC1-47DA-8044-15C3FCBCE960}" srcOrd="0" destOrd="0" presId="urn:microsoft.com/office/officeart/2008/layout/RadialCluster"/>
    <dgm:cxn modelId="{CEECD6E6-714D-4B4F-A68C-DA2CF9F01BA3}" srcId="{6363F1D2-B4B3-403B-8978-DF84AB6C8671}" destId="{227FEE87-5AF3-4EEB-AABF-7D36958AE1DF}" srcOrd="0" destOrd="0" parTransId="{76B270A5-5993-40C3-BA88-F3270015EB67}" sibTransId="{B8AF70FA-535E-4304-88CE-0D96282AB219}"/>
    <dgm:cxn modelId="{EF508EFA-BDFB-4DDC-B0D4-108CC1D4D8E2}" type="presOf" srcId="{FFAEC6B8-7D84-43BF-A12D-0E3F6A0C92DD}" destId="{88524CCD-B501-4DC8-ADCC-FAA861B5F588}" srcOrd="0" destOrd="0" presId="urn:microsoft.com/office/officeart/2008/layout/RadialCluster"/>
    <dgm:cxn modelId="{CDB880FE-1182-43AA-BAA3-0F0B6F169BFB}" type="presOf" srcId="{D0F58B32-F9AA-4672-9CB6-74E60EBC008E}" destId="{BFA96B5B-8190-41E2-8C43-1908D24B7DA3}" srcOrd="0" destOrd="0" presId="urn:microsoft.com/office/officeart/2008/layout/RadialCluster"/>
    <dgm:cxn modelId="{55AD65EB-50E2-4105-AEDD-83FBD0781A89}" type="presParOf" srcId="{73A13321-1F89-423A-8C3E-44D1A2FFA11B}" destId="{5AC18FC2-BC93-40E0-A3CD-6BDBF1AF5DE3}" srcOrd="0" destOrd="0" presId="urn:microsoft.com/office/officeart/2008/layout/RadialCluster"/>
    <dgm:cxn modelId="{0FD1B7CB-3AFE-4A92-96FF-D34DFC322A26}" type="presParOf" srcId="{5AC18FC2-BC93-40E0-A3CD-6BDBF1AF5DE3}" destId="{FBE7F611-FEC1-47DA-8044-15C3FCBCE960}" srcOrd="0" destOrd="0" presId="urn:microsoft.com/office/officeart/2008/layout/RadialCluster"/>
    <dgm:cxn modelId="{FC5723AA-F5FF-445B-91B1-8FB616184BEA}" type="presParOf" srcId="{5AC18FC2-BC93-40E0-A3CD-6BDBF1AF5DE3}" destId="{1DEEC7F1-65DF-4A63-8170-5AEF0B5B9523}" srcOrd="1" destOrd="0" presId="urn:microsoft.com/office/officeart/2008/layout/RadialCluster"/>
    <dgm:cxn modelId="{E7FD5A3B-9208-4815-82EA-CB1D69466CA5}" type="presParOf" srcId="{5AC18FC2-BC93-40E0-A3CD-6BDBF1AF5DE3}" destId="{1F924403-2C0F-4253-ADF5-24C9F31F3D51}" srcOrd="2" destOrd="0" presId="urn:microsoft.com/office/officeart/2008/layout/RadialCluster"/>
    <dgm:cxn modelId="{179AB60B-B670-46B2-B148-87227E9B3292}" type="presParOf" srcId="{5AC18FC2-BC93-40E0-A3CD-6BDBF1AF5DE3}" destId="{232F8FF6-0465-4A51-BA67-4B02DFB6C6C7}" srcOrd="3" destOrd="0" presId="urn:microsoft.com/office/officeart/2008/layout/RadialCluster"/>
    <dgm:cxn modelId="{D815C8F4-1B8F-476C-AAEA-8F4D1AA710EF}" type="presParOf" srcId="{5AC18FC2-BC93-40E0-A3CD-6BDBF1AF5DE3}" destId="{BFA96B5B-8190-41E2-8C43-1908D24B7DA3}" srcOrd="4" destOrd="0" presId="urn:microsoft.com/office/officeart/2008/layout/RadialCluster"/>
    <dgm:cxn modelId="{266BE277-F54C-4566-9702-6AA2754A274C}" type="presParOf" srcId="{5AC18FC2-BC93-40E0-A3CD-6BDBF1AF5DE3}" destId="{88524CCD-B501-4DC8-ADCC-FAA861B5F588}" srcOrd="5" destOrd="0" presId="urn:microsoft.com/office/officeart/2008/layout/RadialCluster"/>
    <dgm:cxn modelId="{00D1F17F-3D0B-478A-8CC2-DFABDA103BF8}" type="presParOf" srcId="{5AC18FC2-BC93-40E0-A3CD-6BDBF1AF5DE3}" destId="{B29642AB-B089-4225-A19C-B8F7867EEC10}" srcOrd="6" destOrd="0" presId="urn:microsoft.com/office/officeart/2008/layout/RadialCluster"/>
    <dgm:cxn modelId="{1F24CB94-AF9A-4AF8-814A-3A897BFEB48E}" type="presParOf" srcId="{5AC18FC2-BC93-40E0-A3CD-6BDBF1AF5DE3}" destId="{09B768BA-80FA-4346-A401-3A9D45ABF0E4}" srcOrd="7" destOrd="0" presId="urn:microsoft.com/office/officeart/2008/layout/RadialCluster"/>
    <dgm:cxn modelId="{4CFC6C4A-E4F8-4DAA-B35A-7FAC30F0E994}" type="presParOf" srcId="{5AC18FC2-BC93-40E0-A3CD-6BDBF1AF5DE3}" destId="{37B73673-4C48-4C28-8C7E-4A139D6AD6CA}" srcOrd="8" destOrd="0" presId="urn:microsoft.com/office/officeart/2008/layout/RadialCluster"/>
    <dgm:cxn modelId="{B993F147-D02A-45ED-989A-07C2110775B2}" type="presParOf" srcId="{5AC18FC2-BC93-40E0-A3CD-6BDBF1AF5DE3}" destId="{EBD2024B-E5D8-40FB-9D0E-DBF13413AE9D}" srcOrd="9" destOrd="0" presId="urn:microsoft.com/office/officeart/2008/layout/RadialCluster"/>
    <dgm:cxn modelId="{EBD22A54-8105-4150-8E0C-8B602BCA0DA5}" type="presParOf" srcId="{5AC18FC2-BC93-40E0-A3CD-6BDBF1AF5DE3}" destId="{735BC79A-ECBF-4489-98E6-05B09F7F0415}" srcOrd="10" destOrd="0" presId="urn:microsoft.com/office/officeart/2008/layout/RadialCluster"/>
    <dgm:cxn modelId="{57B8FF34-B973-40B1-83D6-F49248AA7E6C}" type="presParOf" srcId="{5AC18FC2-BC93-40E0-A3CD-6BDBF1AF5DE3}" destId="{B6FEF59B-29C3-488F-960A-D80293527333}" srcOrd="11" destOrd="0" presId="urn:microsoft.com/office/officeart/2008/layout/RadialCluster"/>
    <dgm:cxn modelId="{3AB8AEB5-ADD7-47E4-98F2-56C95DCBA725}" type="presParOf" srcId="{5AC18FC2-BC93-40E0-A3CD-6BDBF1AF5DE3}" destId="{A5403497-7FBE-4355-A1F1-3F8935155B4C}" srcOrd="12" destOrd="0" presId="urn:microsoft.com/office/officeart/2008/layout/RadialCluster"/>
    <dgm:cxn modelId="{FF0700B3-DFDD-4D23-8BE8-BA72AB461141}" type="presParOf" srcId="{5AC18FC2-BC93-40E0-A3CD-6BDBF1AF5DE3}" destId="{99994CE0-B41F-4C00-8A6C-8F57F335944A}" srcOrd="13" destOrd="0" presId="urn:microsoft.com/office/officeart/2008/layout/RadialCluster"/>
    <dgm:cxn modelId="{6EF0858B-678A-4D0F-A673-313F17CC3C68}" type="presParOf" srcId="{5AC18FC2-BC93-40E0-A3CD-6BDBF1AF5DE3}" destId="{1C4FF98D-B283-4CEF-9B13-D9819A92952A}"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803B82-9BA7-4C20-9EEE-CF0EABBE9D6E}" type="doc">
      <dgm:prSet loTypeId="urn:microsoft.com/office/officeart/2005/8/layout/target3" loCatId="list" qsTypeId="urn:microsoft.com/office/officeart/2005/8/quickstyle/simple1" qsCatId="simple" csTypeId="urn:microsoft.com/office/officeart/2005/8/colors/accent1_5" csCatId="accent1" phldr="1"/>
      <dgm:spPr/>
      <dgm:t>
        <a:bodyPr/>
        <a:lstStyle/>
        <a:p>
          <a:endParaRPr lang="uk-UA"/>
        </a:p>
      </dgm:t>
    </dgm:pt>
    <dgm:pt modelId="{BAD4264A-5F3B-42A5-9402-69E76014B087}">
      <dgm:prSet phldrT="[Текст]" custT="1"/>
      <dgm:spPr/>
      <dgm:t>
        <a:bodyPr/>
        <a:lstStyle/>
        <a:p>
          <a:r>
            <a:rPr lang="uk-UA" sz="4400" dirty="0">
              <a:solidFill>
                <a:schemeClr val="accent1">
                  <a:lumMod val="75000"/>
                </a:schemeClr>
              </a:solidFill>
              <a:latin typeface="Times New Roman" panose="02020603050405020304" pitchFamily="18" charset="0"/>
              <a:cs typeface="Times New Roman" panose="02020603050405020304" pitchFamily="18" charset="0"/>
            </a:rPr>
            <a:t>Історичним джерелом і основою англо-американської правової сім’ї є англійське загальне право</a:t>
          </a:r>
        </a:p>
      </dgm:t>
    </dgm:pt>
    <dgm:pt modelId="{4560279C-81CF-4EE7-AD40-45854968BA41}" type="parTrans" cxnId="{2B997B16-B94A-4B61-94A2-52C24016C87E}">
      <dgm:prSet/>
      <dgm:spPr/>
      <dgm:t>
        <a:bodyPr/>
        <a:lstStyle/>
        <a:p>
          <a:endParaRPr lang="uk-UA"/>
        </a:p>
      </dgm:t>
    </dgm:pt>
    <dgm:pt modelId="{01FEAA6E-D11C-4E08-870A-F793E47F835D}" type="sibTrans" cxnId="{2B997B16-B94A-4B61-94A2-52C24016C87E}">
      <dgm:prSet/>
      <dgm:spPr/>
      <dgm:t>
        <a:bodyPr/>
        <a:lstStyle/>
        <a:p>
          <a:endParaRPr lang="uk-UA"/>
        </a:p>
      </dgm:t>
    </dgm:pt>
    <dgm:pt modelId="{AD447893-6E0E-4033-86DE-8FCC53730BB5}" type="pres">
      <dgm:prSet presAssocID="{38803B82-9BA7-4C20-9EEE-CF0EABBE9D6E}" presName="Name0" presStyleCnt="0">
        <dgm:presLayoutVars>
          <dgm:chMax val="7"/>
          <dgm:dir/>
          <dgm:animLvl val="lvl"/>
          <dgm:resizeHandles val="exact"/>
        </dgm:presLayoutVars>
      </dgm:prSet>
      <dgm:spPr/>
    </dgm:pt>
    <dgm:pt modelId="{8CB0AD0D-AD97-4641-9033-258FA752E3C2}" type="pres">
      <dgm:prSet presAssocID="{BAD4264A-5F3B-42A5-9402-69E76014B087}" presName="circle1" presStyleLbl="node1" presStyleIdx="0" presStyleCnt="1"/>
      <dgm:spPr/>
    </dgm:pt>
    <dgm:pt modelId="{715D99B6-656D-4254-90C1-1B07101822D1}" type="pres">
      <dgm:prSet presAssocID="{BAD4264A-5F3B-42A5-9402-69E76014B087}" presName="space" presStyleCnt="0"/>
      <dgm:spPr/>
    </dgm:pt>
    <dgm:pt modelId="{5AD89969-6618-4AE3-A942-1F8F680D86AE}" type="pres">
      <dgm:prSet presAssocID="{BAD4264A-5F3B-42A5-9402-69E76014B087}" presName="rect1" presStyleLbl="alignAcc1" presStyleIdx="0" presStyleCnt="1"/>
      <dgm:spPr/>
    </dgm:pt>
    <dgm:pt modelId="{8A30CE6C-8A2C-44ED-89BD-C109C2EDA519}" type="pres">
      <dgm:prSet presAssocID="{BAD4264A-5F3B-42A5-9402-69E76014B087}" presName="rect1ParTxNoCh" presStyleLbl="alignAcc1" presStyleIdx="0" presStyleCnt="1">
        <dgm:presLayoutVars>
          <dgm:chMax val="1"/>
          <dgm:bulletEnabled val="1"/>
        </dgm:presLayoutVars>
      </dgm:prSet>
      <dgm:spPr/>
    </dgm:pt>
  </dgm:ptLst>
  <dgm:cxnLst>
    <dgm:cxn modelId="{2B997B16-B94A-4B61-94A2-52C24016C87E}" srcId="{38803B82-9BA7-4C20-9EEE-CF0EABBE9D6E}" destId="{BAD4264A-5F3B-42A5-9402-69E76014B087}" srcOrd="0" destOrd="0" parTransId="{4560279C-81CF-4EE7-AD40-45854968BA41}" sibTransId="{01FEAA6E-D11C-4E08-870A-F793E47F835D}"/>
    <dgm:cxn modelId="{330E0879-E774-41AE-93BC-CCCFD8E29C42}" type="presOf" srcId="{38803B82-9BA7-4C20-9EEE-CF0EABBE9D6E}" destId="{AD447893-6E0E-4033-86DE-8FCC53730BB5}" srcOrd="0" destOrd="0" presId="urn:microsoft.com/office/officeart/2005/8/layout/target3"/>
    <dgm:cxn modelId="{A3D4708B-AAD0-4FBE-A328-17266438DCBE}" type="presOf" srcId="{BAD4264A-5F3B-42A5-9402-69E76014B087}" destId="{5AD89969-6618-4AE3-A942-1F8F680D86AE}" srcOrd="0" destOrd="0" presId="urn:microsoft.com/office/officeart/2005/8/layout/target3"/>
    <dgm:cxn modelId="{3DB0DEA7-D024-4B4F-B732-C0C9EAC09143}" type="presOf" srcId="{BAD4264A-5F3B-42A5-9402-69E76014B087}" destId="{8A30CE6C-8A2C-44ED-89BD-C109C2EDA519}" srcOrd="1" destOrd="0" presId="urn:microsoft.com/office/officeart/2005/8/layout/target3"/>
    <dgm:cxn modelId="{220A13AF-F21A-4B3F-A2E5-8C98C25831CF}" type="presParOf" srcId="{AD447893-6E0E-4033-86DE-8FCC53730BB5}" destId="{8CB0AD0D-AD97-4641-9033-258FA752E3C2}" srcOrd="0" destOrd="0" presId="urn:microsoft.com/office/officeart/2005/8/layout/target3"/>
    <dgm:cxn modelId="{249B4A5F-2445-4CC2-A1FA-4AC1E469DACB}" type="presParOf" srcId="{AD447893-6E0E-4033-86DE-8FCC53730BB5}" destId="{715D99B6-656D-4254-90C1-1B07101822D1}" srcOrd="1" destOrd="0" presId="urn:microsoft.com/office/officeart/2005/8/layout/target3"/>
    <dgm:cxn modelId="{7EC540E8-E818-48CA-A55D-7B7D99021FCC}" type="presParOf" srcId="{AD447893-6E0E-4033-86DE-8FCC53730BB5}" destId="{5AD89969-6618-4AE3-A942-1F8F680D86AE}" srcOrd="2" destOrd="0" presId="urn:microsoft.com/office/officeart/2005/8/layout/target3"/>
    <dgm:cxn modelId="{94293F45-2DDF-4618-8231-A5CC6DE367C1}" type="presParOf" srcId="{AD447893-6E0E-4033-86DE-8FCC53730BB5}" destId="{8A30CE6C-8A2C-44ED-89BD-C109C2EDA519}"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A4BA2D-024C-4670-8DB9-4F652029C30F}"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ru-RU"/>
        </a:p>
      </dgm:t>
    </dgm:pt>
    <dgm:pt modelId="{04FCE3B6-56F9-4232-898E-38CA21F9E9E5}">
      <dgm:prSet phldrT="[Текст]" custT="1"/>
      <dgm:spPr/>
      <dgm:t>
        <a:bodyPr/>
        <a:lstStyle/>
        <a:p>
          <a:r>
            <a:rPr lang="uk-UA" sz="3600" dirty="0">
              <a:latin typeface="Times New Roman" panose="02020603050405020304" pitchFamily="18" charset="0"/>
              <a:cs typeface="Times New Roman" panose="02020603050405020304" pitchFamily="18" charset="0"/>
            </a:rPr>
            <a:t>Основні періоди генезису англійського права</a:t>
          </a:r>
          <a:endParaRPr lang="ru-RU" sz="3600" dirty="0">
            <a:latin typeface="Times New Roman" panose="02020603050405020304" pitchFamily="18" charset="0"/>
            <a:cs typeface="Times New Roman" panose="02020603050405020304" pitchFamily="18" charset="0"/>
          </a:endParaRPr>
        </a:p>
      </dgm:t>
    </dgm:pt>
    <dgm:pt modelId="{6BF4D128-EE07-4305-93A2-5FBFEB1EEF65}" type="parTrans" cxnId="{4882A0DE-B7E3-4B8C-BE52-14C70F3EA593}">
      <dgm:prSet/>
      <dgm:spPr/>
      <dgm:t>
        <a:bodyPr/>
        <a:lstStyle/>
        <a:p>
          <a:endParaRPr lang="ru-RU"/>
        </a:p>
      </dgm:t>
    </dgm:pt>
    <dgm:pt modelId="{3873A4F0-1872-4817-A2D0-06B80C7C1680}" type="sibTrans" cxnId="{4882A0DE-B7E3-4B8C-BE52-14C70F3EA593}">
      <dgm:prSet/>
      <dgm:spPr/>
      <dgm:t>
        <a:bodyPr/>
        <a:lstStyle/>
        <a:p>
          <a:endParaRPr lang="ru-RU"/>
        </a:p>
      </dgm:t>
    </dgm:pt>
    <dgm:pt modelId="{7F20F0FF-DC6E-43AF-A837-356422C3C2B6}">
      <dgm:prSet custT="1"/>
      <dgm:spPr/>
      <dgm:t>
        <a:bodyPr/>
        <a:lstStyle/>
        <a:p>
          <a:r>
            <a:rPr lang="uk-UA" sz="2400" dirty="0">
              <a:latin typeface="Times New Roman" panose="02020603050405020304" pitchFamily="18" charset="0"/>
              <a:cs typeface="Times New Roman" panose="02020603050405020304" pitchFamily="18" charset="0"/>
            </a:rPr>
            <a:t>до 1066 р. – правосуддя здійснювалося на підставі місцевих звичаїв</a:t>
          </a:r>
        </a:p>
      </dgm:t>
    </dgm:pt>
    <dgm:pt modelId="{CEEDB80F-ED02-436B-ADA8-BB6BADE8FF01}" type="parTrans" cxnId="{A679E3B8-C312-4C11-B627-F46A47D3A918}">
      <dgm:prSet/>
      <dgm:spPr/>
      <dgm:t>
        <a:bodyPr/>
        <a:lstStyle/>
        <a:p>
          <a:endParaRPr lang="uk-UA"/>
        </a:p>
      </dgm:t>
    </dgm:pt>
    <dgm:pt modelId="{9AE47E05-8CB9-4CBC-BDA3-498758039922}" type="sibTrans" cxnId="{A679E3B8-C312-4C11-B627-F46A47D3A918}">
      <dgm:prSet/>
      <dgm:spPr/>
      <dgm:t>
        <a:bodyPr/>
        <a:lstStyle/>
        <a:p>
          <a:endParaRPr lang="uk-UA"/>
        </a:p>
      </dgm:t>
    </dgm:pt>
    <dgm:pt modelId="{2F553A14-A0F2-46C6-B131-EE6EAB30B9ED}">
      <dgm:prSet custT="1"/>
      <dgm:spPr/>
      <dgm:t>
        <a:bodyPr/>
        <a:lstStyle/>
        <a:p>
          <a:r>
            <a:rPr lang="uk-UA" sz="2400" dirty="0">
              <a:latin typeface="Times New Roman" panose="02020603050405020304" pitchFamily="18" charset="0"/>
              <a:cs typeface="Times New Roman" panose="02020603050405020304" pitchFamily="18" charset="0"/>
            </a:rPr>
            <a:t>1066 – 1485 рр. (до встановлення династії </a:t>
          </a:r>
          <a:r>
            <a:rPr lang="uk-UA" sz="2400" dirty="0" err="1">
              <a:latin typeface="Times New Roman" panose="02020603050405020304" pitchFamily="18" charset="0"/>
              <a:cs typeface="Times New Roman" panose="02020603050405020304" pitchFamily="18" charset="0"/>
            </a:rPr>
            <a:t>Тюдорів</a:t>
          </a:r>
          <a:r>
            <a:rPr lang="uk-UA" sz="2400" dirty="0">
              <a:latin typeface="Times New Roman" panose="02020603050405020304" pitchFamily="18" charset="0"/>
              <a:cs typeface="Times New Roman" panose="02020603050405020304" pitchFamily="18" charset="0"/>
            </a:rPr>
            <a:t>) – виникнення та утвердження загального права</a:t>
          </a:r>
        </a:p>
      </dgm:t>
    </dgm:pt>
    <dgm:pt modelId="{6ABF81E3-687C-40E4-B0F1-CE17C7A08154}" type="parTrans" cxnId="{4F2ED91C-B992-4ED4-A3B9-4D2F87F83FB9}">
      <dgm:prSet/>
      <dgm:spPr/>
      <dgm:t>
        <a:bodyPr/>
        <a:lstStyle/>
        <a:p>
          <a:endParaRPr lang="uk-UA"/>
        </a:p>
      </dgm:t>
    </dgm:pt>
    <dgm:pt modelId="{D0C9509A-8B90-4886-AEDB-4FD4A4AEDF2A}" type="sibTrans" cxnId="{4F2ED91C-B992-4ED4-A3B9-4D2F87F83FB9}">
      <dgm:prSet/>
      <dgm:spPr/>
      <dgm:t>
        <a:bodyPr/>
        <a:lstStyle/>
        <a:p>
          <a:endParaRPr lang="uk-UA"/>
        </a:p>
      </dgm:t>
    </dgm:pt>
    <dgm:pt modelId="{38368F00-E8AA-4057-8E4B-8784D1C881D6}">
      <dgm:prSet custT="1"/>
      <dgm:spPr/>
      <dgm:t>
        <a:bodyPr/>
        <a:lstStyle/>
        <a:p>
          <a:r>
            <a:rPr lang="uk-UA" sz="2400" dirty="0">
              <a:latin typeface="Times New Roman" panose="02020603050405020304" pitchFamily="18" charset="0"/>
              <a:cs typeface="Times New Roman" panose="02020603050405020304" pitchFamily="18" charset="0"/>
            </a:rPr>
            <a:t>1485 р. – друга половина ХІХ ст. – реформація та модернізація англійського права, розквіт загального права і водночас формування права справедливості</a:t>
          </a:r>
        </a:p>
      </dgm:t>
    </dgm:pt>
    <dgm:pt modelId="{DFF563D7-30D2-4E91-AF17-7354833AFE7E}" type="parTrans" cxnId="{3AF95EC2-3119-48BA-94DB-2A42F3B2F9E0}">
      <dgm:prSet/>
      <dgm:spPr/>
      <dgm:t>
        <a:bodyPr/>
        <a:lstStyle/>
        <a:p>
          <a:endParaRPr lang="uk-UA"/>
        </a:p>
      </dgm:t>
    </dgm:pt>
    <dgm:pt modelId="{8FF81D81-7CA3-4F15-BF76-6D7A2917A33C}" type="sibTrans" cxnId="{3AF95EC2-3119-48BA-94DB-2A42F3B2F9E0}">
      <dgm:prSet/>
      <dgm:spPr/>
      <dgm:t>
        <a:bodyPr/>
        <a:lstStyle/>
        <a:p>
          <a:endParaRPr lang="uk-UA"/>
        </a:p>
      </dgm:t>
    </dgm:pt>
    <dgm:pt modelId="{0BD8CE25-EE62-4412-8877-AB696F9FA73C}">
      <dgm:prSet custT="1"/>
      <dgm:spPr/>
      <dgm:t>
        <a:bodyPr/>
        <a:lstStyle/>
        <a:p>
          <a:r>
            <a:rPr lang="uk-UA" sz="2400" dirty="0">
              <a:latin typeface="Times New Roman" panose="02020603050405020304" pitchFamily="18" charset="0"/>
              <a:cs typeface="Times New Roman" panose="02020603050405020304" pitchFamily="18" charset="0"/>
            </a:rPr>
            <a:t>1875 р. – донині – прецедентне право розвивається паралельно з розвитком статутного права</a:t>
          </a:r>
        </a:p>
      </dgm:t>
    </dgm:pt>
    <dgm:pt modelId="{8933CB27-3F0A-4651-A82D-49F2579483E9}" type="parTrans" cxnId="{07FAE19C-C49C-4179-800A-445FF973C398}">
      <dgm:prSet/>
      <dgm:spPr/>
      <dgm:t>
        <a:bodyPr/>
        <a:lstStyle/>
        <a:p>
          <a:endParaRPr lang="uk-UA"/>
        </a:p>
      </dgm:t>
    </dgm:pt>
    <dgm:pt modelId="{7EF0CD24-EA23-4A6A-95EF-B1AC07545C7E}" type="sibTrans" cxnId="{07FAE19C-C49C-4179-800A-445FF973C398}">
      <dgm:prSet/>
      <dgm:spPr/>
      <dgm:t>
        <a:bodyPr/>
        <a:lstStyle/>
        <a:p>
          <a:endParaRPr lang="uk-UA"/>
        </a:p>
      </dgm:t>
    </dgm:pt>
    <dgm:pt modelId="{85442C80-7D5F-41B7-AF6C-869EA49A873D}" type="pres">
      <dgm:prSet presAssocID="{A1A4BA2D-024C-4670-8DB9-4F652029C30F}" presName="Name0" presStyleCnt="0">
        <dgm:presLayoutVars>
          <dgm:chPref val="1"/>
          <dgm:dir/>
          <dgm:animOne val="branch"/>
          <dgm:animLvl val="lvl"/>
          <dgm:resizeHandles/>
        </dgm:presLayoutVars>
      </dgm:prSet>
      <dgm:spPr/>
    </dgm:pt>
    <dgm:pt modelId="{B0E51A4E-5B25-4D8A-AFF0-133B9E0D0ABB}" type="pres">
      <dgm:prSet presAssocID="{04FCE3B6-56F9-4232-898E-38CA21F9E9E5}" presName="vertOne" presStyleCnt="0"/>
      <dgm:spPr/>
    </dgm:pt>
    <dgm:pt modelId="{DBFD4C94-631B-4304-A3C1-647D26DFDB7F}" type="pres">
      <dgm:prSet presAssocID="{04FCE3B6-56F9-4232-898E-38CA21F9E9E5}" presName="txOne" presStyleLbl="node0" presStyleIdx="0" presStyleCnt="1" custScaleY="45108">
        <dgm:presLayoutVars>
          <dgm:chPref val="3"/>
        </dgm:presLayoutVars>
      </dgm:prSet>
      <dgm:spPr/>
    </dgm:pt>
    <dgm:pt modelId="{EA7AFA50-BB90-4FA6-8D5D-99BBF0855D8D}" type="pres">
      <dgm:prSet presAssocID="{04FCE3B6-56F9-4232-898E-38CA21F9E9E5}" presName="parTransOne" presStyleCnt="0"/>
      <dgm:spPr/>
    </dgm:pt>
    <dgm:pt modelId="{56117734-903C-4B7D-8B70-679588560E94}" type="pres">
      <dgm:prSet presAssocID="{04FCE3B6-56F9-4232-898E-38CA21F9E9E5}" presName="horzOne" presStyleCnt="0"/>
      <dgm:spPr/>
    </dgm:pt>
    <dgm:pt modelId="{A00D8CAD-D552-4693-8DC3-6B5FF6F90A5E}" type="pres">
      <dgm:prSet presAssocID="{7F20F0FF-DC6E-43AF-A837-356422C3C2B6}" presName="vertTwo" presStyleCnt="0"/>
      <dgm:spPr/>
    </dgm:pt>
    <dgm:pt modelId="{662AFB8D-F367-4E8A-8804-9C2B9CF1759D}" type="pres">
      <dgm:prSet presAssocID="{7F20F0FF-DC6E-43AF-A837-356422C3C2B6}" presName="txTwo" presStyleLbl="node2" presStyleIdx="0" presStyleCnt="4">
        <dgm:presLayoutVars>
          <dgm:chPref val="3"/>
        </dgm:presLayoutVars>
      </dgm:prSet>
      <dgm:spPr/>
    </dgm:pt>
    <dgm:pt modelId="{3F7E5572-6A3F-4B3D-AF6C-DE72B7C46FEC}" type="pres">
      <dgm:prSet presAssocID="{7F20F0FF-DC6E-43AF-A837-356422C3C2B6}" presName="horzTwo" presStyleCnt="0"/>
      <dgm:spPr/>
    </dgm:pt>
    <dgm:pt modelId="{F02189F1-4C73-4F98-9D5E-C0754ABE677D}" type="pres">
      <dgm:prSet presAssocID="{9AE47E05-8CB9-4CBC-BDA3-498758039922}" presName="sibSpaceTwo" presStyleCnt="0"/>
      <dgm:spPr/>
    </dgm:pt>
    <dgm:pt modelId="{51C9E77F-9AE9-44A9-BD93-79F6194371F0}" type="pres">
      <dgm:prSet presAssocID="{2F553A14-A0F2-46C6-B131-EE6EAB30B9ED}" presName="vertTwo" presStyleCnt="0"/>
      <dgm:spPr/>
    </dgm:pt>
    <dgm:pt modelId="{E80BF401-A598-4DED-B6E9-3F77329B6A17}" type="pres">
      <dgm:prSet presAssocID="{2F553A14-A0F2-46C6-B131-EE6EAB30B9ED}" presName="txTwo" presStyleLbl="node2" presStyleIdx="1" presStyleCnt="4">
        <dgm:presLayoutVars>
          <dgm:chPref val="3"/>
        </dgm:presLayoutVars>
      </dgm:prSet>
      <dgm:spPr/>
    </dgm:pt>
    <dgm:pt modelId="{A5B30878-4990-4B25-8A8E-8D6C1F10C57B}" type="pres">
      <dgm:prSet presAssocID="{2F553A14-A0F2-46C6-B131-EE6EAB30B9ED}" presName="horzTwo" presStyleCnt="0"/>
      <dgm:spPr/>
    </dgm:pt>
    <dgm:pt modelId="{37A10A58-F871-46EF-AC82-D45E47AAC8A3}" type="pres">
      <dgm:prSet presAssocID="{D0C9509A-8B90-4886-AEDB-4FD4A4AEDF2A}" presName="sibSpaceTwo" presStyleCnt="0"/>
      <dgm:spPr/>
    </dgm:pt>
    <dgm:pt modelId="{3FF04EFD-3DA3-416F-8DB1-0C97F8777A83}" type="pres">
      <dgm:prSet presAssocID="{38368F00-E8AA-4057-8E4B-8784D1C881D6}" presName="vertTwo" presStyleCnt="0"/>
      <dgm:spPr/>
    </dgm:pt>
    <dgm:pt modelId="{806CC583-7272-4A74-BC94-D5FF66DB44D4}" type="pres">
      <dgm:prSet presAssocID="{38368F00-E8AA-4057-8E4B-8784D1C881D6}" presName="txTwo" presStyleLbl="node2" presStyleIdx="2" presStyleCnt="4" custScaleX="114745">
        <dgm:presLayoutVars>
          <dgm:chPref val="3"/>
        </dgm:presLayoutVars>
      </dgm:prSet>
      <dgm:spPr/>
    </dgm:pt>
    <dgm:pt modelId="{42DDDE4E-4E8D-4DBE-A3A7-2C5BE2D311C8}" type="pres">
      <dgm:prSet presAssocID="{38368F00-E8AA-4057-8E4B-8784D1C881D6}" presName="horzTwo" presStyleCnt="0"/>
      <dgm:spPr/>
    </dgm:pt>
    <dgm:pt modelId="{E712AFCF-7F27-4189-B883-F9BFF64969E7}" type="pres">
      <dgm:prSet presAssocID="{8FF81D81-7CA3-4F15-BF76-6D7A2917A33C}" presName="sibSpaceTwo" presStyleCnt="0"/>
      <dgm:spPr/>
    </dgm:pt>
    <dgm:pt modelId="{F7AB5CD0-16FE-4ABB-8EF3-E5EFA82DF8B6}" type="pres">
      <dgm:prSet presAssocID="{0BD8CE25-EE62-4412-8877-AB696F9FA73C}" presName="vertTwo" presStyleCnt="0"/>
      <dgm:spPr/>
    </dgm:pt>
    <dgm:pt modelId="{769B288A-4BE7-416C-A7B8-DFDF786CFF8B}" type="pres">
      <dgm:prSet presAssocID="{0BD8CE25-EE62-4412-8877-AB696F9FA73C}" presName="txTwo" presStyleLbl="node2" presStyleIdx="3" presStyleCnt="4">
        <dgm:presLayoutVars>
          <dgm:chPref val="3"/>
        </dgm:presLayoutVars>
      </dgm:prSet>
      <dgm:spPr/>
    </dgm:pt>
    <dgm:pt modelId="{582D475B-1FE6-4E34-AF2D-447C52338A2D}" type="pres">
      <dgm:prSet presAssocID="{0BD8CE25-EE62-4412-8877-AB696F9FA73C}" presName="horzTwo" presStyleCnt="0"/>
      <dgm:spPr/>
    </dgm:pt>
  </dgm:ptLst>
  <dgm:cxnLst>
    <dgm:cxn modelId="{FCBC0D0B-F49B-40E7-87E0-1E01C084C7F5}" type="presOf" srcId="{38368F00-E8AA-4057-8E4B-8784D1C881D6}" destId="{806CC583-7272-4A74-BC94-D5FF66DB44D4}" srcOrd="0" destOrd="0" presId="urn:microsoft.com/office/officeart/2005/8/layout/hierarchy4"/>
    <dgm:cxn modelId="{4F2ED91C-B992-4ED4-A3B9-4D2F87F83FB9}" srcId="{04FCE3B6-56F9-4232-898E-38CA21F9E9E5}" destId="{2F553A14-A0F2-46C6-B131-EE6EAB30B9ED}" srcOrd="1" destOrd="0" parTransId="{6ABF81E3-687C-40E4-B0F1-CE17C7A08154}" sibTransId="{D0C9509A-8B90-4886-AEDB-4FD4A4AEDF2A}"/>
    <dgm:cxn modelId="{2F14432A-38F5-455C-BF69-9609700DDEB1}" type="presOf" srcId="{0BD8CE25-EE62-4412-8877-AB696F9FA73C}" destId="{769B288A-4BE7-416C-A7B8-DFDF786CFF8B}" srcOrd="0" destOrd="0" presId="urn:microsoft.com/office/officeart/2005/8/layout/hierarchy4"/>
    <dgm:cxn modelId="{9470FE5D-6EF8-4066-B374-C737CF2C07C3}" type="presOf" srcId="{2F553A14-A0F2-46C6-B131-EE6EAB30B9ED}" destId="{E80BF401-A598-4DED-B6E9-3F77329B6A17}" srcOrd="0" destOrd="0" presId="urn:microsoft.com/office/officeart/2005/8/layout/hierarchy4"/>
    <dgm:cxn modelId="{B757AE69-4361-49AE-878E-265A9159D672}" type="presOf" srcId="{04FCE3B6-56F9-4232-898E-38CA21F9E9E5}" destId="{DBFD4C94-631B-4304-A3C1-647D26DFDB7F}" srcOrd="0" destOrd="0" presId="urn:microsoft.com/office/officeart/2005/8/layout/hierarchy4"/>
    <dgm:cxn modelId="{1BF47A79-94BB-4E00-8F9F-EEE41F92A777}" type="presOf" srcId="{A1A4BA2D-024C-4670-8DB9-4F652029C30F}" destId="{85442C80-7D5F-41B7-AF6C-869EA49A873D}" srcOrd="0" destOrd="0" presId="urn:microsoft.com/office/officeart/2005/8/layout/hierarchy4"/>
    <dgm:cxn modelId="{07FAE19C-C49C-4179-800A-445FF973C398}" srcId="{04FCE3B6-56F9-4232-898E-38CA21F9E9E5}" destId="{0BD8CE25-EE62-4412-8877-AB696F9FA73C}" srcOrd="3" destOrd="0" parTransId="{8933CB27-3F0A-4651-A82D-49F2579483E9}" sibTransId="{7EF0CD24-EA23-4A6A-95EF-B1AC07545C7E}"/>
    <dgm:cxn modelId="{A679E3B8-C312-4C11-B627-F46A47D3A918}" srcId="{04FCE3B6-56F9-4232-898E-38CA21F9E9E5}" destId="{7F20F0FF-DC6E-43AF-A837-356422C3C2B6}" srcOrd="0" destOrd="0" parTransId="{CEEDB80F-ED02-436B-ADA8-BB6BADE8FF01}" sibTransId="{9AE47E05-8CB9-4CBC-BDA3-498758039922}"/>
    <dgm:cxn modelId="{F163B5BF-18A2-42A3-8572-CDB87DE402A3}" type="presOf" srcId="{7F20F0FF-DC6E-43AF-A837-356422C3C2B6}" destId="{662AFB8D-F367-4E8A-8804-9C2B9CF1759D}" srcOrd="0" destOrd="0" presId="urn:microsoft.com/office/officeart/2005/8/layout/hierarchy4"/>
    <dgm:cxn modelId="{3AF95EC2-3119-48BA-94DB-2A42F3B2F9E0}" srcId="{04FCE3B6-56F9-4232-898E-38CA21F9E9E5}" destId="{38368F00-E8AA-4057-8E4B-8784D1C881D6}" srcOrd="2" destOrd="0" parTransId="{DFF563D7-30D2-4E91-AF17-7354833AFE7E}" sibTransId="{8FF81D81-7CA3-4F15-BF76-6D7A2917A33C}"/>
    <dgm:cxn modelId="{4882A0DE-B7E3-4B8C-BE52-14C70F3EA593}" srcId="{A1A4BA2D-024C-4670-8DB9-4F652029C30F}" destId="{04FCE3B6-56F9-4232-898E-38CA21F9E9E5}" srcOrd="0" destOrd="0" parTransId="{6BF4D128-EE07-4305-93A2-5FBFEB1EEF65}" sibTransId="{3873A4F0-1872-4817-A2D0-06B80C7C1680}"/>
    <dgm:cxn modelId="{5B3053BD-6CFF-42C6-9764-265359C42E66}" type="presParOf" srcId="{85442C80-7D5F-41B7-AF6C-869EA49A873D}" destId="{B0E51A4E-5B25-4D8A-AFF0-133B9E0D0ABB}" srcOrd="0" destOrd="0" presId="urn:microsoft.com/office/officeart/2005/8/layout/hierarchy4"/>
    <dgm:cxn modelId="{278E19CB-46C8-42A6-99CD-6319D77F7FD8}" type="presParOf" srcId="{B0E51A4E-5B25-4D8A-AFF0-133B9E0D0ABB}" destId="{DBFD4C94-631B-4304-A3C1-647D26DFDB7F}" srcOrd="0" destOrd="0" presId="urn:microsoft.com/office/officeart/2005/8/layout/hierarchy4"/>
    <dgm:cxn modelId="{B8F297C6-0BBA-4829-BB8D-A8060DC9F577}" type="presParOf" srcId="{B0E51A4E-5B25-4D8A-AFF0-133B9E0D0ABB}" destId="{EA7AFA50-BB90-4FA6-8D5D-99BBF0855D8D}" srcOrd="1" destOrd="0" presId="urn:microsoft.com/office/officeart/2005/8/layout/hierarchy4"/>
    <dgm:cxn modelId="{ABAE697F-3D24-4077-B617-D1509E9A89DE}" type="presParOf" srcId="{B0E51A4E-5B25-4D8A-AFF0-133B9E0D0ABB}" destId="{56117734-903C-4B7D-8B70-679588560E94}" srcOrd="2" destOrd="0" presId="urn:microsoft.com/office/officeart/2005/8/layout/hierarchy4"/>
    <dgm:cxn modelId="{6B1403B9-B908-4B58-8B51-11F791C597C1}" type="presParOf" srcId="{56117734-903C-4B7D-8B70-679588560E94}" destId="{A00D8CAD-D552-4693-8DC3-6B5FF6F90A5E}" srcOrd="0" destOrd="0" presId="urn:microsoft.com/office/officeart/2005/8/layout/hierarchy4"/>
    <dgm:cxn modelId="{CD24E143-445D-4AB4-BC84-029C80A3EE73}" type="presParOf" srcId="{A00D8CAD-D552-4693-8DC3-6B5FF6F90A5E}" destId="{662AFB8D-F367-4E8A-8804-9C2B9CF1759D}" srcOrd="0" destOrd="0" presId="urn:microsoft.com/office/officeart/2005/8/layout/hierarchy4"/>
    <dgm:cxn modelId="{065B8CB8-DE15-4310-A1C1-24F9FFE17F73}" type="presParOf" srcId="{A00D8CAD-D552-4693-8DC3-6B5FF6F90A5E}" destId="{3F7E5572-6A3F-4B3D-AF6C-DE72B7C46FEC}" srcOrd="1" destOrd="0" presId="urn:microsoft.com/office/officeart/2005/8/layout/hierarchy4"/>
    <dgm:cxn modelId="{BC4EC349-512E-4774-81F6-B9EB2529B4D6}" type="presParOf" srcId="{56117734-903C-4B7D-8B70-679588560E94}" destId="{F02189F1-4C73-4F98-9D5E-C0754ABE677D}" srcOrd="1" destOrd="0" presId="urn:microsoft.com/office/officeart/2005/8/layout/hierarchy4"/>
    <dgm:cxn modelId="{927F64CA-774B-4B3A-9DDD-6FBA36C58C87}" type="presParOf" srcId="{56117734-903C-4B7D-8B70-679588560E94}" destId="{51C9E77F-9AE9-44A9-BD93-79F6194371F0}" srcOrd="2" destOrd="0" presId="urn:microsoft.com/office/officeart/2005/8/layout/hierarchy4"/>
    <dgm:cxn modelId="{C0A27827-B3F5-422D-9CBB-75C195D4C7AD}" type="presParOf" srcId="{51C9E77F-9AE9-44A9-BD93-79F6194371F0}" destId="{E80BF401-A598-4DED-B6E9-3F77329B6A17}" srcOrd="0" destOrd="0" presId="urn:microsoft.com/office/officeart/2005/8/layout/hierarchy4"/>
    <dgm:cxn modelId="{617E1D46-BA4E-49F9-B605-BDAF54E58DE2}" type="presParOf" srcId="{51C9E77F-9AE9-44A9-BD93-79F6194371F0}" destId="{A5B30878-4990-4B25-8A8E-8D6C1F10C57B}" srcOrd="1" destOrd="0" presId="urn:microsoft.com/office/officeart/2005/8/layout/hierarchy4"/>
    <dgm:cxn modelId="{7851C4BB-E68A-4F4C-807A-CD3E419DAF10}" type="presParOf" srcId="{56117734-903C-4B7D-8B70-679588560E94}" destId="{37A10A58-F871-46EF-AC82-D45E47AAC8A3}" srcOrd="3" destOrd="0" presId="urn:microsoft.com/office/officeart/2005/8/layout/hierarchy4"/>
    <dgm:cxn modelId="{265508D1-9191-4EE2-B11A-EBD47DD5689F}" type="presParOf" srcId="{56117734-903C-4B7D-8B70-679588560E94}" destId="{3FF04EFD-3DA3-416F-8DB1-0C97F8777A83}" srcOrd="4" destOrd="0" presId="urn:microsoft.com/office/officeart/2005/8/layout/hierarchy4"/>
    <dgm:cxn modelId="{02C3A1F7-EF77-4ED8-97A4-51D8C4CE4D79}" type="presParOf" srcId="{3FF04EFD-3DA3-416F-8DB1-0C97F8777A83}" destId="{806CC583-7272-4A74-BC94-D5FF66DB44D4}" srcOrd="0" destOrd="0" presId="urn:microsoft.com/office/officeart/2005/8/layout/hierarchy4"/>
    <dgm:cxn modelId="{95EB061D-DF13-4D2D-AEB5-5C75F7AD4BEF}" type="presParOf" srcId="{3FF04EFD-3DA3-416F-8DB1-0C97F8777A83}" destId="{42DDDE4E-4E8D-4DBE-A3A7-2C5BE2D311C8}" srcOrd="1" destOrd="0" presId="urn:microsoft.com/office/officeart/2005/8/layout/hierarchy4"/>
    <dgm:cxn modelId="{9E093AC2-2153-4C9E-843B-53695094B845}" type="presParOf" srcId="{56117734-903C-4B7D-8B70-679588560E94}" destId="{E712AFCF-7F27-4189-B883-F9BFF64969E7}" srcOrd="5" destOrd="0" presId="urn:microsoft.com/office/officeart/2005/8/layout/hierarchy4"/>
    <dgm:cxn modelId="{CF9E8048-2EB8-41CB-82C4-7E124BA1A4E8}" type="presParOf" srcId="{56117734-903C-4B7D-8B70-679588560E94}" destId="{F7AB5CD0-16FE-4ABB-8EF3-E5EFA82DF8B6}" srcOrd="6" destOrd="0" presId="urn:microsoft.com/office/officeart/2005/8/layout/hierarchy4"/>
    <dgm:cxn modelId="{2CC49014-9E32-4FBF-9F2D-70A4DB4345C1}" type="presParOf" srcId="{F7AB5CD0-16FE-4ABB-8EF3-E5EFA82DF8B6}" destId="{769B288A-4BE7-416C-A7B8-DFDF786CFF8B}" srcOrd="0" destOrd="0" presId="urn:microsoft.com/office/officeart/2005/8/layout/hierarchy4"/>
    <dgm:cxn modelId="{5B867428-8889-47A5-9843-82534D3D434A}" type="presParOf" srcId="{F7AB5CD0-16FE-4ABB-8EF3-E5EFA82DF8B6}" destId="{582D475B-1FE6-4E34-AF2D-447C52338A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E2D24B-8AB7-4ACF-9CBB-CD6C66A4B21D}" type="doc">
      <dgm:prSet loTypeId="urn:microsoft.com/office/officeart/2008/layout/LinedList" loCatId="hierarchy" qsTypeId="urn:microsoft.com/office/officeart/2005/8/quickstyle/simple1" qsCatId="simple" csTypeId="urn:microsoft.com/office/officeart/2005/8/colors/colorful2" csCatId="colorful" phldr="1"/>
      <dgm:spPr/>
      <dgm:t>
        <a:bodyPr/>
        <a:lstStyle/>
        <a:p>
          <a:endParaRPr lang="ru-RU"/>
        </a:p>
      </dgm:t>
    </dgm:pt>
    <dgm:pt modelId="{71342EC5-EB61-4A62-9FA0-DA03AB059CE3}">
      <dgm:prSet phldrT="[Текст]" custT="1"/>
      <dgm:spPr/>
      <dgm:t>
        <a:bodyPr/>
        <a:lstStyle/>
        <a:p>
          <a:r>
            <a:rPr lang="uk-UA" sz="2800" b="1" dirty="0">
              <a:solidFill>
                <a:schemeClr val="accent1">
                  <a:lumMod val="50000"/>
                </a:schemeClr>
              </a:solidFill>
              <a:latin typeface="Times New Roman" panose="02020603050405020304" pitchFamily="18" charset="0"/>
              <a:cs typeface="Times New Roman" panose="02020603050405020304" pitchFamily="18" charset="0"/>
            </a:rPr>
            <a:t>Ознаки англо-американської правової сім’ї</a:t>
          </a:r>
          <a:endParaRPr lang="ru-RU" sz="28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F5C2F34B-B02F-476C-99C7-C793B4C57A1D}" type="parTrans" cxnId="{F7A22E24-92B4-40AC-8016-D72D0A5FE448}">
      <dgm:prSet/>
      <dgm:spPr/>
      <dgm:t>
        <a:bodyPr/>
        <a:lstStyle/>
        <a:p>
          <a:endParaRPr lang="ru-RU"/>
        </a:p>
      </dgm:t>
    </dgm:pt>
    <dgm:pt modelId="{52E44A39-7659-43AB-A75F-7F7C9F129719}" type="sibTrans" cxnId="{F7A22E24-92B4-40AC-8016-D72D0A5FE448}">
      <dgm:prSet/>
      <dgm:spPr/>
      <dgm:t>
        <a:bodyPr/>
        <a:lstStyle/>
        <a:p>
          <a:endParaRPr lang="ru-RU"/>
        </a:p>
      </dgm:t>
    </dgm:pt>
    <dgm:pt modelId="{11D2B192-BB14-48B1-8EB2-A9357229DB62}">
      <dgm:prSet custT="1"/>
      <dgm:spPr/>
      <dgm:t>
        <a:bodyPr/>
        <a:lstStyle/>
        <a:p>
          <a:r>
            <a:rPr lang="uk-UA" sz="2000" dirty="0">
              <a:latin typeface="Times New Roman" panose="02020603050405020304" pitchFamily="18" charset="0"/>
              <a:cs typeface="Times New Roman" panose="02020603050405020304" pitchFamily="18" charset="0"/>
            </a:rPr>
            <a:t>структуру права становить загальне право і право справедливості</a:t>
          </a:r>
        </a:p>
      </dgm:t>
    </dgm:pt>
    <dgm:pt modelId="{32110D5C-0A5C-4D12-977D-00C23653F59F}" type="parTrans" cxnId="{16018BD4-2848-438C-9027-022F2E8ECF2D}">
      <dgm:prSet/>
      <dgm:spPr/>
      <dgm:t>
        <a:bodyPr/>
        <a:lstStyle/>
        <a:p>
          <a:endParaRPr lang="uk-UA"/>
        </a:p>
      </dgm:t>
    </dgm:pt>
    <dgm:pt modelId="{4F5A6B33-8DFC-492B-AA4E-245D2116AF80}" type="sibTrans" cxnId="{16018BD4-2848-438C-9027-022F2E8ECF2D}">
      <dgm:prSet/>
      <dgm:spPr/>
      <dgm:t>
        <a:bodyPr/>
        <a:lstStyle/>
        <a:p>
          <a:endParaRPr lang="uk-UA"/>
        </a:p>
      </dgm:t>
    </dgm:pt>
    <dgm:pt modelId="{5222B732-4323-45B6-9DF9-BC11822F530F}">
      <dgm:prSet custT="1"/>
      <dgm:spPr/>
      <dgm:t>
        <a:bodyPr/>
        <a:lstStyle/>
        <a:p>
          <a:r>
            <a:rPr lang="uk-UA" sz="2000" dirty="0">
              <a:latin typeface="Times New Roman" panose="02020603050405020304" pitchFamily="18" charset="0"/>
              <a:cs typeface="Times New Roman" panose="02020603050405020304" pitchFamily="18" charset="0"/>
            </a:rPr>
            <a:t>правові норми сформовані здебільшого в інститутах правах, без чіткого галузевого характеру</a:t>
          </a:r>
        </a:p>
      </dgm:t>
    </dgm:pt>
    <dgm:pt modelId="{0DACE2C8-7B16-416F-94A8-AB781985EAE2}" type="parTrans" cxnId="{4338D8DD-5901-48D7-B95E-EF74E9B92083}">
      <dgm:prSet/>
      <dgm:spPr/>
      <dgm:t>
        <a:bodyPr/>
        <a:lstStyle/>
        <a:p>
          <a:endParaRPr lang="uk-UA"/>
        </a:p>
      </dgm:t>
    </dgm:pt>
    <dgm:pt modelId="{AE373A49-899F-44F5-B6E3-31FA931A5031}" type="sibTrans" cxnId="{4338D8DD-5901-48D7-B95E-EF74E9B92083}">
      <dgm:prSet/>
      <dgm:spPr/>
      <dgm:t>
        <a:bodyPr/>
        <a:lstStyle/>
        <a:p>
          <a:endParaRPr lang="uk-UA"/>
        </a:p>
      </dgm:t>
    </dgm:pt>
    <dgm:pt modelId="{7FDAFDFE-E6C1-4FD5-BA93-3F4CC7B69EF7}">
      <dgm:prSet custT="1"/>
      <dgm:spPr/>
      <dgm:t>
        <a:bodyPr/>
        <a:lstStyle/>
        <a:p>
          <a:r>
            <a:rPr lang="uk-UA" sz="2000" dirty="0">
              <a:latin typeface="Times New Roman" panose="02020603050405020304" pitchFamily="18" charset="0"/>
              <a:cs typeface="Times New Roman" panose="02020603050405020304" pitchFamily="18" charset="0"/>
            </a:rPr>
            <a:t>відсутній поділ права на публічне і приватне, домінуюче значення має процесуальне право в порівнянні з матеріальним</a:t>
          </a:r>
        </a:p>
      </dgm:t>
    </dgm:pt>
    <dgm:pt modelId="{C6BEFB84-BD9E-4D32-9197-BBF86677C92C}" type="parTrans" cxnId="{A9749BB5-5C3E-4C6D-B1C1-9A6C379CA0BA}">
      <dgm:prSet/>
      <dgm:spPr/>
      <dgm:t>
        <a:bodyPr/>
        <a:lstStyle/>
        <a:p>
          <a:endParaRPr lang="uk-UA"/>
        </a:p>
      </dgm:t>
    </dgm:pt>
    <dgm:pt modelId="{467A1E01-2789-40C2-BF6A-8B0E0EC21A54}" type="sibTrans" cxnId="{A9749BB5-5C3E-4C6D-B1C1-9A6C379CA0BA}">
      <dgm:prSet/>
      <dgm:spPr/>
      <dgm:t>
        <a:bodyPr/>
        <a:lstStyle/>
        <a:p>
          <a:endParaRPr lang="uk-UA"/>
        </a:p>
      </dgm:t>
    </dgm:pt>
    <dgm:pt modelId="{C157FC55-CF91-4FE4-88E8-4C343ECD6617}">
      <dgm:prSet custT="1"/>
      <dgm:spPr/>
      <dgm:t>
        <a:bodyPr/>
        <a:lstStyle/>
        <a:p>
          <a:r>
            <a:rPr lang="uk-UA" sz="2000" dirty="0">
              <a:latin typeface="Times New Roman" panose="02020603050405020304" pitchFamily="18" charset="0"/>
              <a:cs typeface="Times New Roman" panose="02020603050405020304" pitchFamily="18" charset="0"/>
            </a:rPr>
            <a:t>наявність статутного права (законодавства)</a:t>
          </a:r>
        </a:p>
      </dgm:t>
    </dgm:pt>
    <dgm:pt modelId="{817AC796-B657-4682-8FCB-262DAA59E083}" type="parTrans" cxnId="{9237CCC1-6F31-49C1-9675-0F56A0F20399}">
      <dgm:prSet/>
      <dgm:spPr/>
      <dgm:t>
        <a:bodyPr/>
        <a:lstStyle/>
        <a:p>
          <a:endParaRPr lang="uk-UA"/>
        </a:p>
      </dgm:t>
    </dgm:pt>
    <dgm:pt modelId="{06E80FB6-8DF4-489E-8FB6-5F5E605B9CA7}" type="sibTrans" cxnId="{9237CCC1-6F31-49C1-9675-0F56A0F20399}">
      <dgm:prSet/>
      <dgm:spPr/>
      <dgm:t>
        <a:bodyPr/>
        <a:lstStyle/>
        <a:p>
          <a:endParaRPr lang="uk-UA"/>
        </a:p>
      </dgm:t>
    </dgm:pt>
    <dgm:pt modelId="{05A3C510-48AD-494B-86F0-E576A4C2A467}">
      <dgm:prSet custT="1"/>
      <dgm:spPr/>
      <dgm:t>
        <a:bodyPr/>
        <a:lstStyle/>
        <a:p>
          <a:r>
            <a:rPr lang="uk-UA" sz="2000" dirty="0">
              <a:latin typeface="Times New Roman" panose="02020603050405020304" pitchFamily="18" charset="0"/>
              <a:cs typeface="Times New Roman" panose="02020603050405020304" pitchFamily="18" charset="0"/>
            </a:rPr>
            <a:t>провідна роль у правотворчості відводиться суддям</a:t>
          </a:r>
        </a:p>
      </dgm:t>
    </dgm:pt>
    <dgm:pt modelId="{5E38D031-F601-43F5-8226-715C80533303}" type="parTrans" cxnId="{FCFD4518-FA8B-45F8-9E6C-11BACE2CB9EB}">
      <dgm:prSet/>
      <dgm:spPr/>
      <dgm:t>
        <a:bodyPr/>
        <a:lstStyle/>
        <a:p>
          <a:endParaRPr lang="uk-UA"/>
        </a:p>
      </dgm:t>
    </dgm:pt>
    <dgm:pt modelId="{85BE2C0F-D940-4DBF-A7BC-AF45FDB46A67}" type="sibTrans" cxnId="{FCFD4518-FA8B-45F8-9E6C-11BACE2CB9EB}">
      <dgm:prSet/>
      <dgm:spPr/>
      <dgm:t>
        <a:bodyPr/>
        <a:lstStyle/>
        <a:p>
          <a:endParaRPr lang="uk-UA"/>
        </a:p>
      </dgm:t>
    </dgm:pt>
    <dgm:pt modelId="{325A4FB6-F5F1-4ED9-AF63-4E58DF15064B}">
      <dgm:prSet custT="1"/>
      <dgm:spPr/>
      <dgm:t>
        <a:bodyPr/>
        <a:lstStyle/>
        <a:p>
          <a:r>
            <a:rPr lang="uk-UA" sz="2000" dirty="0">
              <a:latin typeface="Times New Roman" panose="02020603050405020304" pitchFamily="18" charset="0"/>
              <a:cs typeface="Times New Roman" panose="02020603050405020304" pitchFamily="18" charset="0"/>
            </a:rPr>
            <a:t>основною формою (джерелом) права виступає судовий прецедент</a:t>
          </a:r>
        </a:p>
      </dgm:t>
    </dgm:pt>
    <dgm:pt modelId="{87636758-5D30-49A3-ADC7-AA911474C551}" type="parTrans" cxnId="{D8BE96F3-481C-4F8D-964F-84EE67179148}">
      <dgm:prSet/>
      <dgm:spPr/>
      <dgm:t>
        <a:bodyPr/>
        <a:lstStyle/>
        <a:p>
          <a:endParaRPr lang="uk-UA"/>
        </a:p>
      </dgm:t>
    </dgm:pt>
    <dgm:pt modelId="{682348C0-303C-47B6-BE1D-8CF4FC02275A}" type="sibTrans" cxnId="{D8BE96F3-481C-4F8D-964F-84EE67179148}">
      <dgm:prSet/>
      <dgm:spPr/>
      <dgm:t>
        <a:bodyPr/>
        <a:lstStyle/>
        <a:p>
          <a:endParaRPr lang="uk-UA"/>
        </a:p>
      </dgm:t>
    </dgm:pt>
    <dgm:pt modelId="{03729209-DE2B-4132-B8E0-071CFA498935}">
      <dgm:prSet custT="1"/>
      <dgm:spPr/>
      <dgm:t>
        <a:bodyPr/>
        <a:lstStyle/>
        <a:p>
          <a:r>
            <a:rPr lang="uk-UA" sz="2000" dirty="0">
              <a:latin typeface="Times New Roman" panose="02020603050405020304" pitchFamily="18" charset="0"/>
              <a:cs typeface="Times New Roman" panose="02020603050405020304" pitchFamily="18" charset="0"/>
            </a:rPr>
            <a:t>правовий звичай виступає в якості допоміжної форми (джерела) права</a:t>
          </a:r>
        </a:p>
      </dgm:t>
    </dgm:pt>
    <dgm:pt modelId="{9CA6AA83-0E6B-4997-848E-BAE8C9D2D1DC}" type="parTrans" cxnId="{56E8ADC1-63DC-4A7A-9854-1FB24FFFB01B}">
      <dgm:prSet/>
      <dgm:spPr/>
      <dgm:t>
        <a:bodyPr/>
        <a:lstStyle/>
        <a:p>
          <a:endParaRPr lang="uk-UA"/>
        </a:p>
      </dgm:t>
    </dgm:pt>
    <dgm:pt modelId="{2F756A50-9655-4F17-AE4B-AFC9A6535122}" type="sibTrans" cxnId="{56E8ADC1-63DC-4A7A-9854-1FB24FFFB01B}">
      <dgm:prSet/>
      <dgm:spPr/>
      <dgm:t>
        <a:bodyPr/>
        <a:lstStyle/>
        <a:p>
          <a:endParaRPr lang="uk-UA"/>
        </a:p>
      </dgm:t>
    </dgm:pt>
    <dgm:pt modelId="{3FF559CC-A809-4100-85F2-9DADCC5437C2}">
      <dgm:prSet custT="1"/>
      <dgm:spPr/>
      <dgm:t>
        <a:bodyPr/>
        <a:lstStyle/>
        <a:p>
          <a:r>
            <a:rPr lang="uk-UA" sz="2000" dirty="0">
              <a:latin typeface="Times New Roman" panose="02020603050405020304" pitchFamily="18" charset="0"/>
              <a:cs typeface="Times New Roman" panose="02020603050405020304" pitchFamily="18" charset="0"/>
            </a:rPr>
            <a:t>правова доктрина носить прагматичний, прикладний характер</a:t>
          </a:r>
        </a:p>
      </dgm:t>
    </dgm:pt>
    <dgm:pt modelId="{F9EEC8D8-280F-4180-A603-D3FAE6943006}" type="parTrans" cxnId="{C050D64F-E053-4E1A-9FB0-0DE233CE1CB8}">
      <dgm:prSet/>
      <dgm:spPr/>
      <dgm:t>
        <a:bodyPr/>
        <a:lstStyle/>
        <a:p>
          <a:endParaRPr lang="uk-UA"/>
        </a:p>
      </dgm:t>
    </dgm:pt>
    <dgm:pt modelId="{E099AC6E-91AC-4FD7-BD81-57166B89DFB0}" type="sibTrans" cxnId="{C050D64F-E053-4E1A-9FB0-0DE233CE1CB8}">
      <dgm:prSet/>
      <dgm:spPr/>
      <dgm:t>
        <a:bodyPr/>
        <a:lstStyle/>
        <a:p>
          <a:endParaRPr lang="uk-UA"/>
        </a:p>
      </dgm:t>
    </dgm:pt>
    <dgm:pt modelId="{BBA5039D-701D-469E-B178-AA73618A543A}">
      <dgm:prSet custT="1"/>
      <dgm:spPr/>
      <dgm:t>
        <a:bodyPr/>
        <a:lstStyle/>
        <a:p>
          <a:r>
            <a:rPr lang="uk-UA" sz="2000" dirty="0">
              <a:latin typeface="Times New Roman" panose="02020603050405020304" pitchFamily="18" charset="0"/>
              <a:cs typeface="Times New Roman" panose="02020603050405020304" pitchFamily="18" charset="0"/>
            </a:rPr>
            <a:t>домінують права та свободи особи, що забезпечені судовим захистом</a:t>
          </a:r>
        </a:p>
      </dgm:t>
    </dgm:pt>
    <dgm:pt modelId="{54C0C858-76CA-4A24-9425-F55CA443EDAE}" type="parTrans" cxnId="{E46D4994-8599-4E2A-904A-D692D9A146F1}">
      <dgm:prSet/>
      <dgm:spPr/>
      <dgm:t>
        <a:bodyPr/>
        <a:lstStyle/>
        <a:p>
          <a:endParaRPr lang="uk-UA"/>
        </a:p>
      </dgm:t>
    </dgm:pt>
    <dgm:pt modelId="{6A3A3117-027E-4B99-B008-521E502272BA}" type="sibTrans" cxnId="{E46D4994-8599-4E2A-904A-D692D9A146F1}">
      <dgm:prSet/>
      <dgm:spPr/>
      <dgm:t>
        <a:bodyPr/>
        <a:lstStyle/>
        <a:p>
          <a:endParaRPr lang="uk-UA"/>
        </a:p>
      </dgm:t>
    </dgm:pt>
    <dgm:pt modelId="{8ED4DF3A-5657-4C12-B017-7C0F5244F47F}" type="pres">
      <dgm:prSet presAssocID="{B1E2D24B-8AB7-4ACF-9CBB-CD6C66A4B21D}" presName="vert0" presStyleCnt="0">
        <dgm:presLayoutVars>
          <dgm:dir/>
          <dgm:animOne val="branch"/>
          <dgm:animLvl val="lvl"/>
        </dgm:presLayoutVars>
      </dgm:prSet>
      <dgm:spPr/>
    </dgm:pt>
    <dgm:pt modelId="{3110578A-B14B-4697-AEA2-CEF601DD16A1}" type="pres">
      <dgm:prSet presAssocID="{71342EC5-EB61-4A62-9FA0-DA03AB059CE3}" presName="thickLine" presStyleLbl="alignNode1" presStyleIdx="0" presStyleCnt="1"/>
      <dgm:spPr/>
    </dgm:pt>
    <dgm:pt modelId="{B414115D-67B2-4D5F-9A4D-20E0AC8461C8}" type="pres">
      <dgm:prSet presAssocID="{71342EC5-EB61-4A62-9FA0-DA03AB059CE3}" presName="horz1" presStyleCnt="0"/>
      <dgm:spPr/>
    </dgm:pt>
    <dgm:pt modelId="{537B895D-50A7-4DE8-8395-EBB2DAA49567}" type="pres">
      <dgm:prSet presAssocID="{71342EC5-EB61-4A62-9FA0-DA03AB059CE3}" presName="tx1" presStyleLbl="revTx" presStyleIdx="0" presStyleCnt="10" custScaleX="131611"/>
      <dgm:spPr/>
    </dgm:pt>
    <dgm:pt modelId="{34B3A922-5AF9-4DC4-B57D-431394266AE7}" type="pres">
      <dgm:prSet presAssocID="{71342EC5-EB61-4A62-9FA0-DA03AB059CE3}" presName="vert1" presStyleCnt="0"/>
      <dgm:spPr/>
    </dgm:pt>
    <dgm:pt modelId="{EDC38509-5B8D-469F-9624-726031E1989C}" type="pres">
      <dgm:prSet presAssocID="{11D2B192-BB14-48B1-8EB2-A9357229DB62}" presName="vertSpace2a" presStyleCnt="0"/>
      <dgm:spPr/>
    </dgm:pt>
    <dgm:pt modelId="{413FA748-35D3-4C86-8B1C-814ABED7C64D}" type="pres">
      <dgm:prSet presAssocID="{11D2B192-BB14-48B1-8EB2-A9357229DB62}" presName="horz2" presStyleCnt="0"/>
      <dgm:spPr/>
    </dgm:pt>
    <dgm:pt modelId="{22ADFD26-545E-42A7-9807-A250201915D8}" type="pres">
      <dgm:prSet presAssocID="{11D2B192-BB14-48B1-8EB2-A9357229DB62}" presName="horzSpace2" presStyleCnt="0"/>
      <dgm:spPr/>
    </dgm:pt>
    <dgm:pt modelId="{1895EB68-73A5-466D-83E2-FE5FB8C49F51}" type="pres">
      <dgm:prSet presAssocID="{11D2B192-BB14-48B1-8EB2-A9357229DB62}" presName="tx2" presStyleLbl="revTx" presStyleIdx="1" presStyleCnt="10"/>
      <dgm:spPr/>
    </dgm:pt>
    <dgm:pt modelId="{16A2A77A-5236-43AA-98BD-7E1A612AD347}" type="pres">
      <dgm:prSet presAssocID="{11D2B192-BB14-48B1-8EB2-A9357229DB62}" presName="vert2" presStyleCnt="0"/>
      <dgm:spPr/>
    </dgm:pt>
    <dgm:pt modelId="{D2D136B6-BFCC-41E5-8C0E-E2B58BF71BC5}" type="pres">
      <dgm:prSet presAssocID="{11D2B192-BB14-48B1-8EB2-A9357229DB62}" presName="thinLine2b" presStyleLbl="callout" presStyleIdx="0" presStyleCnt="9"/>
      <dgm:spPr/>
    </dgm:pt>
    <dgm:pt modelId="{C8699DCB-5D7D-47DE-A8CA-3D0EC37B7872}" type="pres">
      <dgm:prSet presAssocID="{11D2B192-BB14-48B1-8EB2-A9357229DB62}" presName="vertSpace2b" presStyleCnt="0"/>
      <dgm:spPr/>
    </dgm:pt>
    <dgm:pt modelId="{D291C425-5286-49D4-B864-07FC9F4D7082}" type="pres">
      <dgm:prSet presAssocID="{5222B732-4323-45B6-9DF9-BC11822F530F}" presName="horz2" presStyleCnt="0"/>
      <dgm:spPr/>
    </dgm:pt>
    <dgm:pt modelId="{76DE6389-0FC0-4761-A325-813D0676ABFA}" type="pres">
      <dgm:prSet presAssocID="{5222B732-4323-45B6-9DF9-BC11822F530F}" presName="horzSpace2" presStyleCnt="0"/>
      <dgm:spPr/>
    </dgm:pt>
    <dgm:pt modelId="{0CC7EF2F-2A68-477E-AE73-5DCAEB32F337}" type="pres">
      <dgm:prSet presAssocID="{5222B732-4323-45B6-9DF9-BC11822F530F}" presName="tx2" presStyleLbl="revTx" presStyleIdx="2" presStyleCnt="10"/>
      <dgm:spPr/>
    </dgm:pt>
    <dgm:pt modelId="{FE81D3B1-12F7-47B5-8CC6-D82AA235EB1C}" type="pres">
      <dgm:prSet presAssocID="{5222B732-4323-45B6-9DF9-BC11822F530F}" presName="vert2" presStyleCnt="0"/>
      <dgm:spPr/>
    </dgm:pt>
    <dgm:pt modelId="{0C94F755-154F-4547-9416-5AA4BF0256E5}" type="pres">
      <dgm:prSet presAssocID="{5222B732-4323-45B6-9DF9-BC11822F530F}" presName="thinLine2b" presStyleLbl="callout" presStyleIdx="1" presStyleCnt="9"/>
      <dgm:spPr/>
    </dgm:pt>
    <dgm:pt modelId="{31527ABB-251C-49B8-AA1F-AF1B62649121}" type="pres">
      <dgm:prSet presAssocID="{5222B732-4323-45B6-9DF9-BC11822F530F}" presName="vertSpace2b" presStyleCnt="0"/>
      <dgm:spPr/>
    </dgm:pt>
    <dgm:pt modelId="{727F2694-3944-4091-B3E0-EED15E45D439}" type="pres">
      <dgm:prSet presAssocID="{7FDAFDFE-E6C1-4FD5-BA93-3F4CC7B69EF7}" presName="horz2" presStyleCnt="0"/>
      <dgm:spPr/>
    </dgm:pt>
    <dgm:pt modelId="{8077E8CE-5928-42A5-A630-A136A86CECF2}" type="pres">
      <dgm:prSet presAssocID="{7FDAFDFE-E6C1-4FD5-BA93-3F4CC7B69EF7}" presName="horzSpace2" presStyleCnt="0"/>
      <dgm:spPr/>
    </dgm:pt>
    <dgm:pt modelId="{E6D478B8-ADC2-46A6-8AA0-B603CF5A5B03}" type="pres">
      <dgm:prSet presAssocID="{7FDAFDFE-E6C1-4FD5-BA93-3F4CC7B69EF7}" presName="tx2" presStyleLbl="revTx" presStyleIdx="3" presStyleCnt="10"/>
      <dgm:spPr/>
    </dgm:pt>
    <dgm:pt modelId="{265C9594-9911-4D32-80E5-D020FA421688}" type="pres">
      <dgm:prSet presAssocID="{7FDAFDFE-E6C1-4FD5-BA93-3F4CC7B69EF7}" presName="vert2" presStyleCnt="0"/>
      <dgm:spPr/>
    </dgm:pt>
    <dgm:pt modelId="{6814DF72-229C-4045-AC5D-9F874AF54067}" type="pres">
      <dgm:prSet presAssocID="{7FDAFDFE-E6C1-4FD5-BA93-3F4CC7B69EF7}" presName="thinLine2b" presStyleLbl="callout" presStyleIdx="2" presStyleCnt="9"/>
      <dgm:spPr/>
    </dgm:pt>
    <dgm:pt modelId="{62FE2D45-BCC8-4E48-8153-E1F94A58B9ED}" type="pres">
      <dgm:prSet presAssocID="{7FDAFDFE-E6C1-4FD5-BA93-3F4CC7B69EF7}" presName="vertSpace2b" presStyleCnt="0"/>
      <dgm:spPr/>
    </dgm:pt>
    <dgm:pt modelId="{4E174C5E-4C3D-4A6E-A795-45B17A547563}" type="pres">
      <dgm:prSet presAssocID="{C157FC55-CF91-4FE4-88E8-4C343ECD6617}" presName="horz2" presStyleCnt="0"/>
      <dgm:spPr/>
    </dgm:pt>
    <dgm:pt modelId="{4E01B069-0286-4CE5-9472-BA62D112DE01}" type="pres">
      <dgm:prSet presAssocID="{C157FC55-CF91-4FE4-88E8-4C343ECD6617}" presName="horzSpace2" presStyleCnt="0"/>
      <dgm:spPr/>
    </dgm:pt>
    <dgm:pt modelId="{C8BE14EB-3F19-4BCF-BF83-9E182EACF86B}" type="pres">
      <dgm:prSet presAssocID="{C157FC55-CF91-4FE4-88E8-4C343ECD6617}" presName="tx2" presStyleLbl="revTx" presStyleIdx="4" presStyleCnt="10"/>
      <dgm:spPr/>
    </dgm:pt>
    <dgm:pt modelId="{AD741D86-FAA4-485F-B88D-9DA86AED4CC2}" type="pres">
      <dgm:prSet presAssocID="{C157FC55-CF91-4FE4-88E8-4C343ECD6617}" presName="vert2" presStyleCnt="0"/>
      <dgm:spPr/>
    </dgm:pt>
    <dgm:pt modelId="{052AA8FF-1D4B-47ED-B842-BEE4796B3315}" type="pres">
      <dgm:prSet presAssocID="{C157FC55-CF91-4FE4-88E8-4C343ECD6617}" presName="thinLine2b" presStyleLbl="callout" presStyleIdx="3" presStyleCnt="9"/>
      <dgm:spPr/>
    </dgm:pt>
    <dgm:pt modelId="{159618A8-3CEA-415E-849D-4E55AD9552E9}" type="pres">
      <dgm:prSet presAssocID="{C157FC55-CF91-4FE4-88E8-4C343ECD6617}" presName="vertSpace2b" presStyleCnt="0"/>
      <dgm:spPr/>
    </dgm:pt>
    <dgm:pt modelId="{95C9884D-D70F-4873-B0A3-E2966C2B8ED8}" type="pres">
      <dgm:prSet presAssocID="{05A3C510-48AD-494B-86F0-E576A4C2A467}" presName="horz2" presStyleCnt="0"/>
      <dgm:spPr/>
    </dgm:pt>
    <dgm:pt modelId="{385655E2-E45B-4825-B6D6-8FD166D094CC}" type="pres">
      <dgm:prSet presAssocID="{05A3C510-48AD-494B-86F0-E576A4C2A467}" presName="horzSpace2" presStyleCnt="0"/>
      <dgm:spPr/>
    </dgm:pt>
    <dgm:pt modelId="{CE4107FD-B40F-4FCA-8AA8-7E16E2B7792D}" type="pres">
      <dgm:prSet presAssocID="{05A3C510-48AD-494B-86F0-E576A4C2A467}" presName="tx2" presStyleLbl="revTx" presStyleIdx="5" presStyleCnt="10"/>
      <dgm:spPr/>
    </dgm:pt>
    <dgm:pt modelId="{5743D6A0-23EB-4C3F-8FD8-530397F337D5}" type="pres">
      <dgm:prSet presAssocID="{05A3C510-48AD-494B-86F0-E576A4C2A467}" presName="vert2" presStyleCnt="0"/>
      <dgm:spPr/>
    </dgm:pt>
    <dgm:pt modelId="{C152A050-23BE-4BF9-8B06-774633279857}" type="pres">
      <dgm:prSet presAssocID="{05A3C510-48AD-494B-86F0-E576A4C2A467}" presName="thinLine2b" presStyleLbl="callout" presStyleIdx="4" presStyleCnt="9"/>
      <dgm:spPr/>
    </dgm:pt>
    <dgm:pt modelId="{1444741B-C104-4C17-BAFB-0EA15222CC53}" type="pres">
      <dgm:prSet presAssocID="{05A3C510-48AD-494B-86F0-E576A4C2A467}" presName="vertSpace2b" presStyleCnt="0"/>
      <dgm:spPr/>
    </dgm:pt>
    <dgm:pt modelId="{B982A51A-E3A3-4D6D-BFFC-0178BE47480C}" type="pres">
      <dgm:prSet presAssocID="{325A4FB6-F5F1-4ED9-AF63-4E58DF15064B}" presName="horz2" presStyleCnt="0"/>
      <dgm:spPr/>
    </dgm:pt>
    <dgm:pt modelId="{177E9D52-57F8-405D-B1A2-AF3A23D19577}" type="pres">
      <dgm:prSet presAssocID="{325A4FB6-F5F1-4ED9-AF63-4E58DF15064B}" presName="horzSpace2" presStyleCnt="0"/>
      <dgm:spPr/>
    </dgm:pt>
    <dgm:pt modelId="{D7F969E5-218B-46C9-AC9C-55359A0AF3DF}" type="pres">
      <dgm:prSet presAssocID="{325A4FB6-F5F1-4ED9-AF63-4E58DF15064B}" presName="tx2" presStyleLbl="revTx" presStyleIdx="6" presStyleCnt="10"/>
      <dgm:spPr/>
    </dgm:pt>
    <dgm:pt modelId="{3A73B837-CE6D-4438-8841-DEDBC888494C}" type="pres">
      <dgm:prSet presAssocID="{325A4FB6-F5F1-4ED9-AF63-4E58DF15064B}" presName="vert2" presStyleCnt="0"/>
      <dgm:spPr/>
    </dgm:pt>
    <dgm:pt modelId="{6B263B26-D80D-48E9-91F8-692D08E1676F}" type="pres">
      <dgm:prSet presAssocID="{325A4FB6-F5F1-4ED9-AF63-4E58DF15064B}" presName="thinLine2b" presStyleLbl="callout" presStyleIdx="5" presStyleCnt="9"/>
      <dgm:spPr/>
    </dgm:pt>
    <dgm:pt modelId="{94213B5E-FA96-42FF-A4AD-975DE79FF663}" type="pres">
      <dgm:prSet presAssocID="{325A4FB6-F5F1-4ED9-AF63-4E58DF15064B}" presName="vertSpace2b" presStyleCnt="0"/>
      <dgm:spPr/>
    </dgm:pt>
    <dgm:pt modelId="{7F6BBB9D-02D4-4C5E-8805-BDFD773B1E7D}" type="pres">
      <dgm:prSet presAssocID="{03729209-DE2B-4132-B8E0-071CFA498935}" presName="horz2" presStyleCnt="0"/>
      <dgm:spPr/>
    </dgm:pt>
    <dgm:pt modelId="{09641BA6-8DF8-45F9-9FB9-E5EE28C722A0}" type="pres">
      <dgm:prSet presAssocID="{03729209-DE2B-4132-B8E0-071CFA498935}" presName="horzSpace2" presStyleCnt="0"/>
      <dgm:spPr/>
    </dgm:pt>
    <dgm:pt modelId="{96B6913A-6E8B-4F2E-99CD-9E13DDC8A42A}" type="pres">
      <dgm:prSet presAssocID="{03729209-DE2B-4132-B8E0-071CFA498935}" presName="tx2" presStyleLbl="revTx" presStyleIdx="7" presStyleCnt="10"/>
      <dgm:spPr/>
    </dgm:pt>
    <dgm:pt modelId="{FB4640D6-DC31-42BB-81AC-B70A8AC3C3CF}" type="pres">
      <dgm:prSet presAssocID="{03729209-DE2B-4132-B8E0-071CFA498935}" presName="vert2" presStyleCnt="0"/>
      <dgm:spPr/>
    </dgm:pt>
    <dgm:pt modelId="{618F8CF4-DDBF-4ADE-A0CF-6DB6B910BC60}" type="pres">
      <dgm:prSet presAssocID="{03729209-DE2B-4132-B8E0-071CFA498935}" presName="thinLine2b" presStyleLbl="callout" presStyleIdx="6" presStyleCnt="9"/>
      <dgm:spPr/>
    </dgm:pt>
    <dgm:pt modelId="{6A79E493-C7DC-4ACD-B6F3-2FEF322DBF0C}" type="pres">
      <dgm:prSet presAssocID="{03729209-DE2B-4132-B8E0-071CFA498935}" presName="vertSpace2b" presStyleCnt="0"/>
      <dgm:spPr/>
    </dgm:pt>
    <dgm:pt modelId="{C3ADAE0C-FD92-49B3-9479-A2F950DC1CD6}" type="pres">
      <dgm:prSet presAssocID="{3FF559CC-A809-4100-85F2-9DADCC5437C2}" presName="horz2" presStyleCnt="0"/>
      <dgm:spPr/>
    </dgm:pt>
    <dgm:pt modelId="{8DBCD065-3136-4B80-B95B-E0AC9AE4A121}" type="pres">
      <dgm:prSet presAssocID="{3FF559CC-A809-4100-85F2-9DADCC5437C2}" presName="horzSpace2" presStyleCnt="0"/>
      <dgm:spPr/>
    </dgm:pt>
    <dgm:pt modelId="{B82F228C-EDC9-42E2-9E0F-4033320595A1}" type="pres">
      <dgm:prSet presAssocID="{3FF559CC-A809-4100-85F2-9DADCC5437C2}" presName="tx2" presStyleLbl="revTx" presStyleIdx="8" presStyleCnt="10"/>
      <dgm:spPr/>
    </dgm:pt>
    <dgm:pt modelId="{981608F2-9643-42E9-A214-A1108BD83DF5}" type="pres">
      <dgm:prSet presAssocID="{3FF559CC-A809-4100-85F2-9DADCC5437C2}" presName="vert2" presStyleCnt="0"/>
      <dgm:spPr/>
    </dgm:pt>
    <dgm:pt modelId="{D61C3A29-E0E2-4DE1-8252-A22DA3F15EA6}" type="pres">
      <dgm:prSet presAssocID="{3FF559CC-A809-4100-85F2-9DADCC5437C2}" presName="thinLine2b" presStyleLbl="callout" presStyleIdx="7" presStyleCnt="9"/>
      <dgm:spPr/>
    </dgm:pt>
    <dgm:pt modelId="{B3D6644A-F930-49AB-8A21-C5EFBCD658AC}" type="pres">
      <dgm:prSet presAssocID="{3FF559CC-A809-4100-85F2-9DADCC5437C2}" presName="vertSpace2b" presStyleCnt="0"/>
      <dgm:spPr/>
    </dgm:pt>
    <dgm:pt modelId="{90E08339-15DF-4B7D-A14A-FBD2ACB15D08}" type="pres">
      <dgm:prSet presAssocID="{BBA5039D-701D-469E-B178-AA73618A543A}" presName="horz2" presStyleCnt="0"/>
      <dgm:spPr/>
    </dgm:pt>
    <dgm:pt modelId="{7E681A76-B413-4548-AAC1-60477E7877BD}" type="pres">
      <dgm:prSet presAssocID="{BBA5039D-701D-469E-B178-AA73618A543A}" presName="horzSpace2" presStyleCnt="0"/>
      <dgm:spPr/>
    </dgm:pt>
    <dgm:pt modelId="{406D1777-5A7A-4E50-9083-E4A6FC90BCD8}" type="pres">
      <dgm:prSet presAssocID="{BBA5039D-701D-469E-B178-AA73618A543A}" presName="tx2" presStyleLbl="revTx" presStyleIdx="9" presStyleCnt="10"/>
      <dgm:spPr/>
    </dgm:pt>
    <dgm:pt modelId="{8B401E07-3510-40E1-9230-B221A89B3AEC}" type="pres">
      <dgm:prSet presAssocID="{BBA5039D-701D-469E-B178-AA73618A543A}" presName="vert2" presStyleCnt="0"/>
      <dgm:spPr/>
    </dgm:pt>
    <dgm:pt modelId="{67C13B26-05AD-4B33-B22C-F9FFDA13F225}" type="pres">
      <dgm:prSet presAssocID="{BBA5039D-701D-469E-B178-AA73618A543A}" presName="thinLine2b" presStyleLbl="callout" presStyleIdx="8" presStyleCnt="9"/>
      <dgm:spPr/>
    </dgm:pt>
    <dgm:pt modelId="{C6924C03-47B7-46FB-A83E-FBC5F6A472AA}" type="pres">
      <dgm:prSet presAssocID="{BBA5039D-701D-469E-B178-AA73618A543A}" presName="vertSpace2b" presStyleCnt="0"/>
      <dgm:spPr/>
    </dgm:pt>
  </dgm:ptLst>
  <dgm:cxnLst>
    <dgm:cxn modelId="{FCFD4518-FA8B-45F8-9E6C-11BACE2CB9EB}" srcId="{71342EC5-EB61-4A62-9FA0-DA03AB059CE3}" destId="{05A3C510-48AD-494B-86F0-E576A4C2A467}" srcOrd="4" destOrd="0" parTransId="{5E38D031-F601-43F5-8226-715C80533303}" sibTransId="{85BE2C0F-D940-4DBF-A7BC-AF45FDB46A67}"/>
    <dgm:cxn modelId="{6BE3EC1C-FCEB-4F80-B3E0-846861471ABD}" type="presOf" srcId="{BBA5039D-701D-469E-B178-AA73618A543A}" destId="{406D1777-5A7A-4E50-9083-E4A6FC90BCD8}" srcOrd="0" destOrd="0" presId="urn:microsoft.com/office/officeart/2008/layout/LinedList"/>
    <dgm:cxn modelId="{B7726E22-F33D-4D2B-B81B-0CA3FA13C2E7}" type="presOf" srcId="{03729209-DE2B-4132-B8E0-071CFA498935}" destId="{96B6913A-6E8B-4F2E-99CD-9E13DDC8A42A}" srcOrd="0" destOrd="0" presId="urn:microsoft.com/office/officeart/2008/layout/LinedList"/>
    <dgm:cxn modelId="{CCC9F522-F3D6-4424-9DB3-76AE9E53ECBC}" type="presOf" srcId="{B1E2D24B-8AB7-4ACF-9CBB-CD6C66A4B21D}" destId="{8ED4DF3A-5657-4C12-B017-7C0F5244F47F}" srcOrd="0" destOrd="0" presId="urn:microsoft.com/office/officeart/2008/layout/LinedList"/>
    <dgm:cxn modelId="{B0591723-5740-4AE9-8697-CAB7FAEEF69E}" type="presOf" srcId="{05A3C510-48AD-494B-86F0-E576A4C2A467}" destId="{CE4107FD-B40F-4FCA-8AA8-7E16E2B7792D}" srcOrd="0" destOrd="0" presId="urn:microsoft.com/office/officeart/2008/layout/LinedList"/>
    <dgm:cxn modelId="{F7A22E24-92B4-40AC-8016-D72D0A5FE448}" srcId="{B1E2D24B-8AB7-4ACF-9CBB-CD6C66A4B21D}" destId="{71342EC5-EB61-4A62-9FA0-DA03AB059CE3}" srcOrd="0" destOrd="0" parTransId="{F5C2F34B-B02F-476C-99C7-C793B4C57A1D}" sibTransId="{52E44A39-7659-43AB-A75F-7F7C9F129719}"/>
    <dgm:cxn modelId="{CBA44B35-540A-4A91-940E-AC38D3F2D54F}" type="presOf" srcId="{5222B732-4323-45B6-9DF9-BC11822F530F}" destId="{0CC7EF2F-2A68-477E-AE73-5DCAEB32F337}" srcOrd="0" destOrd="0" presId="urn:microsoft.com/office/officeart/2008/layout/LinedList"/>
    <dgm:cxn modelId="{649BE061-FAA5-49E7-84A4-26990EFB1C83}" type="presOf" srcId="{71342EC5-EB61-4A62-9FA0-DA03AB059CE3}" destId="{537B895D-50A7-4DE8-8395-EBB2DAA49567}" srcOrd="0" destOrd="0" presId="urn:microsoft.com/office/officeart/2008/layout/LinedList"/>
    <dgm:cxn modelId="{C050D64F-E053-4E1A-9FB0-0DE233CE1CB8}" srcId="{71342EC5-EB61-4A62-9FA0-DA03AB059CE3}" destId="{3FF559CC-A809-4100-85F2-9DADCC5437C2}" srcOrd="7" destOrd="0" parTransId="{F9EEC8D8-280F-4180-A603-D3FAE6943006}" sibTransId="{E099AC6E-91AC-4FD7-BD81-57166B89DFB0}"/>
    <dgm:cxn modelId="{E4DEE175-3313-4535-BB19-61AC9FAAEBC1}" type="presOf" srcId="{7FDAFDFE-E6C1-4FD5-BA93-3F4CC7B69EF7}" destId="{E6D478B8-ADC2-46A6-8AA0-B603CF5A5B03}" srcOrd="0" destOrd="0" presId="urn:microsoft.com/office/officeart/2008/layout/LinedList"/>
    <dgm:cxn modelId="{E46D4994-8599-4E2A-904A-D692D9A146F1}" srcId="{71342EC5-EB61-4A62-9FA0-DA03AB059CE3}" destId="{BBA5039D-701D-469E-B178-AA73618A543A}" srcOrd="8" destOrd="0" parTransId="{54C0C858-76CA-4A24-9425-F55CA443EDAE}" sibTransId="{6A3A3117-027E-4B99-B008-521E502272BA}"/>
    <dgm:cxn modelId="{6E284D94-FF65-41E3-A6E6-2CCD499716CC}" type="presOf" srcId="{11D2B192-BB14-48B1-8EB2-A9357229DB62}" destId="{1895EB68-73A5-466D-83E2-FE5FB8C49F51}" srcOrd="0" destOrd="0" presId="urn:microsoft.com/office/officeart/2008/layout/LinedList"/>
    <dgm:cxn modelId="{EA87DBA2-4C14-417B-A7DC-B0F9DD99F695}" type="presOf" srcId="{3FF559CC-A809-4100-85F2-9DADCC5437C2}" destId="{B82F228C-EDC9-42E2-9E0F-4033320595A1}" srcOrd="0" destOrd="0" presId="urn:microsoft.com/office/officeart/2008/layout/LinedList"/>
    <dgm:cxn modelId="{A9749BB5-5C3E-4C6D-B1C1-9A6C379CA0BA}" srcId="{71342EC5-EB61-4A62-9FA0-DA03AB059CE3}" destId="{7FDAFDFE-E6C1-4FD5-BA93-3F4CC7B69EF7}" srcOrd="2" destOrd="0" parTransId="{C6BEFB84-BD9E-4D32-9197-BBF86677C92C}" sibTransId="{467A1E01-2789-40C2-BF6A-8B0E0EC21A54}"/>
    <dgm:cxn modelId="{56E8ADC1-63DC-4A7A-9854-1FB24FFFB01B}" srcId="{71342EC5-EB61-4A62-9FA0-DA03AB059CE3}" destId="{03729209-DE2B-4132-B8E0-071CFA498935}" srcOrd="6" destOrd="0" parTransId="{9CA6AA83-0E6B-4997-848E-BAE8C9D2D1DC}" sibTransId="{2F756A50-9655-4F17-AE4B-AFC9A6535122}"/>
    <dgm:cxn modelId="{9237CCC1-6F31-49C1-9675-0F56A0F20399}" srcId="{71342EC5-EB61-4A62-9FA0-DA03AB059CE3}" destId="{C157FC55-CF91-4FE4-88E8-4C343ECD6617}" srcOrd="3" destOrd="0" parTransId="{817AC796-B657-4682-8FCB-262DAA59E083}" sibTransId="{06E80FB6-8DF4-489E-8FB6-5F5E605B9CA7}"/>
    <dgm:cxn modelId="{16018BD4-2848-438C-9027-022F2E8ECF2D}" srcId="{71342EC5-EB61-4A62-9FA0-DA03AB059CE3}" destId="{11D2B192-BB14-48B1-8EB2-A9357229DB62}" srcOrd="0" destOrd="0" parTransId="{32110D5C-0A5C-4D12-977D-00C23653F59F}" sibTransId="{4F5A6B33-8DFC-492B-AA4E-245D2116AF80}"/>
    <dgm:cxn modelId="{AA6DE6DA-E6C8-4BF7-A85A-8B5755C379EC}" type="presOf" srcId="{C157FC55-CF91-4FE4-88E8-4C343ECD6617}" destId="{C8BE14EB-3F19-4BCF-BF83-9E182EACF86B}" srcOrd="0" destOrd="0" presId="urn:microsoft.com/office/officeart/2008/layout/LinedList"/>
    <dgm:cxn modelId="{4338D8DD-5901-48D7-B95E-EF74E9B92083}" srcId="{71342EC5-EB61-4A62-9FA0-DA03AB059CE3}" destId="{5222B732-4323-45B6-9DF9-BC11822F530F}" srcOrd="1" destOrd="0" parTransId="{0DACE2C8-7B16-416F-94A8-AB781985EAE2}" sibTransId="{AE373A49-899F-44F5-B6E3-31FA931A5031}"/>
    <dgm:cxn modelId="{D8BE96F3-481C-4F8D-964F-84EE67179148}" srcId="{71342EC5-EB61-4A62-9FA0-DA03AB059CE3}" destId="{325A4FB6-F5F1-4ED9-AF63-4E58DF15064B}" srcOrd="5" destOrd="0" parTransId="{87636758-5D30-49A3-ADC7-AA911474C551}" sibTransId="{682348C0-303C-47B6-BE1D-8CF4FC02275A}"/>
    <dgm:cxn modelId="{08248DFD-1834-4B77-84DA-9D2349C2F602}" type="presOf" srcId="{325A4FB6-F5F1-4ED9-AF63-4E58DF15064B}" destId="{D7F969E5-218B-46C9-AC9C-55359A0AF3DF}" srcOrd="0" destOrd="0" presId="urn:microsoft.com/office/officeart/2008/layout/LinedList"/>
    <dgm:cxn modelId="{92AEA55D-ED9F-4845-80CB-6B4E26F22235}" type="presParOf" srcId="{8ED4DF3A-5657-4C12-B017-7C0F5244F47F}" destId="{3110578A-B14B-4697-AEA2-CEF601DD16A1}" srcOrd="0" destOrd="0" presId="urn:microsoft.com/office/officeart/2008/layout/LinedList"/>
    <dgm:cxn modelId="{E50AEE9C-AB57-441C-A024-4ADA7BBB15DB}" type="presParOf" srcId="{8ED4DF3A-5657-4C12-B017-7C0F5244F47F}" destId="{B414115D-67B2-4D5F-9A4D-20E0AC8461C8}" srcOrd="1" destOrd="0" presId="urn:microsoft.com/office/officeart/2008/layout/LinedList"/>
    <dgm:cxn modelId="{A157EE1C-3AF2-499C-BBC7-7FA61E6738FF}" type="presParOf" srcId="{B414115D-67B2-4D5F-9A4D-20E0AC8461C8}" destId="{537B895D-50A7-4DE8-8395-EBB2DAA49567}" srcOrd="0" destOrd="0" presId="urn:microsoft.com/office/officeart/2008/layout/LinedList"/>
    <dgm:cxn modelId="{348116A4-100A-4B32-97C0-5D8687C405D7}" type="presParOf" srcId="{B414115D-67B2-4D5F-9A4D-20E0AC8461C8}" destId="{34B3A922-5AF9-4DC4-B57D-431394266AE7}" srcOrd="1" destOrd="0" presId="urn:microsoft.com/office/officeart/2008/layout/LinedList"/>
    <dgm:cxn modelId="{D0CD081A-9FF0-47BA-BEE2-792475A69680}" type="presParOf" srcId="{34B3A922-5AF9-4DC4-B57D-431394266AE7}" destId="{EDC38509-5B8D-469F-9624-726031E1989C}" srcOrd="0" destOrd="0" presId="urn:microsoft.com/office/officeart/2008/layout/LinedList"/>
    <dgm:cxn modelId="{5C0526F0-345B-47AC-9DBF-826BF62FC397}" type="presParOf" srcId="{34B3A922-5AF9-4DC4-B57D-431394266AE7}" destId="{413FA748-35D3-4C86-8B1C-814ABED7C64D}" srcOrd="1" destOrd="0" presId="urn:microsoft.com/office/officeart/2008/layout/LinedList"/>
    <dgm:cxn modelId="{A68325B1-FA5D-4AC0-8FB2-4721288D279C}" type="presParOf" srcId="{413FA748-35D3-4C86-8B1C-814ABED7C64D}" destId="{22ADFD26-545E-42A7-9807-A250201915D8}" srcOrd="0" destOrd="0" presId="urn:microsoft.com/office/officeart/2008/layout/LinedList"/>
    <dgm:cxn modelId="{23F27E2D-9606-47CF-8269-5B18C4CB6291}" type="presParOf" srcId="{413FA748-35D3-4C86-8B1C-814ABED7C64D}" destId="{1895EB68-73A5-466D-83E2-FE5FB8C49F51}" srcOrd="1" destOrd="0" presId="urn:microsoft.com/office/officeart/2008/layout/LinedList"/>
    <dgm:cxn modelId="{B07424D3-C73C-458D-B731-ED435DECA1A9}" type="presParOf" srcId="{413FA748-35D3-4C86-8B1C-814ABED7C64D}" destId="{16A2A77A-5236-43AA-98BD-7E1A612AD347}" srcOrd="2" destOrd="0" presId="urn:microsoft.com/office/officeart/2008/layout/LinedList"/>
    <dgm:cxn modelId="{E51C5A33-27AE-4796-9945-43A861CA5BB8}" type="presParOf" srcId="{34B3A922-5AF9-4DC4-B57D-431394266AE7}" destId="{D2D136B6-BFCC-41E5-8C0E-E2B58BF71BC5}" srcOrd="2" destOrd="0" presId="urn:microsoft.com/office/officeart/2008/layout/LinedList"/>
    <dgm:cxn modelId="{CEE42E8D-EA6E-4670-A5CF-3722AA5E9934}" type="presParOf" srcId="{34B3A922-5AF9-4DC4-B57D-431394266AE7}" destId="{C8699DCB-5D7D-47DE-A8CA-3D0EC37B7872}" srcOrd="3" destOrd="0" presId="urn:microsoft.com/office/officeart/2008/layout/LinedList"/>
    <dgm:cxn modelId="{3116B54F-BC28-4E14-B677-6B9C569A5615}" type="presParOf" srcId="{34B3A922-5AF9-4DC4-B57D-431394266AE7}" destId="{D291C425-5286-49D4-B864-07FC9F4D7082}" srcOrd="4" destOrd="0" presId="urn:microsoft.com/office/officeart/2008/layout/LinedList"/>
    <dgm:cxn modelId="{285FD78E-5D2F-4E2D-90D7-642E1357FBAF}" type="presParOf" srcId="{D291C425-5286-49D4-B864-07FC9F4D7082}" destId="{76DE6389-0FC0-4761-A325-813D0676ABFA}" srcOrd="0" destOrd="0" presId="urn:microsoft.com/office/officeart/2008/layout/LinedList"/>
    <dgm:cxn modelId="{569D3FD8-37FD-45B8-BB66-4EF53BA8EE1F}" type="presParOf" srcId="{D291C425-5286-49D4-B864-07FC9F4D7082}" destId="{0CC7EF2F-2A68-477E-AE73-5DCAEB32F337}" srcOrd="1" destOrd="0" presId="urn:microsoft.com/office/officeart/2008/layout/LinedList"/>
    <dgm:cxn modelId="{D5114D9A-B73F-4173-8A0B-4640DE864BE6}" type="presParOf" srcId="{D291C425-5286-49D4-B864-07FC9F4D7082}" destId="{FE81D3B1-12F7-47B5-8CC6-D82AA235EB1C}" srcOrd="2" destOrd="0" presId="urn:microsoft.com/office/officeart/2008/layout/LinedList"/>
    <dgm:cxn modelId="{D29411F9-F604-4724-9E2E-8633E4EC9DD5}" type="presParOf" srcId="{34B3A922-5AF9-4DC4-B57D-431394266AE7}" destId="{0C94F755-154F-4547-9416-5AA4BF0256E5}" srcOrd="5" destOrd="0" presId="urn:microsoft.com/office/officeart/2008/layout/LinedList"/>
    <dgm:cxn modelId="{8064C115-3C41-4394-9F99-4CB5C0E7C4A4}" type="presParOf" srcId="{34B3A922-5AF9-4DC4-B57D-431394266AE7}" destId="{31527ABB-251C-49B8-AA1F-AF1B62649121}" srcOrd="6" destOrd="0" presId="urn:microsoft.com/office/officeart/2008/layout/LinedList"/>
    <dgm:cxn modelId="{8ED51B7D-69D6-4E64-B875-8E88BFBE41F5}" type="presParOf" srcId="{34B3A922-5AF9-4DC4-B57D-431394266AE7}" destId="{727F2694-3944-4091-B3E0-EED15E45D439}" srcOrd="7" destOrd="0" presId="urn:microsoft.com/office/officeart/2008/layout/LinedList"/>
    <dgm:cxn modelId="{9C79682C-F6D5-4B67-A44C-836E54DCCD07}" type="presParOf" srcId="{727F2694-3944-4091-B3E0-EED15E45D439}" destId="{8077E8CE-5928-42A5-A630-A136A86CECF2}" srcOrd="0" destOrd="0" presId="urn:microsoft.com/office/officeart/2008/layout/LinedList"/>
    <dgm:cxn modelId="{7EC13C50-16D1-438F-AA2E-2B13C8073AD3}" type="presParOf" srcId="{727F2694-3944-4091-B3E0-EED15E45D439}" destId="{E6D478B8-ADC2-46A6-8AA0-B603CF5A5B03}" srcOrd="1" destOrd="0" presId="urn:microsoft.com/office/officeart/2008/layout/LinedList"/>
    <dgm:cxn modelId="{0493EA5D-46C6-457C-B0B3-C72F7700DEFF}" type="presParOf" srcId="{727F2694-3944-4091-B3E0-EED15E45D439}" destId="{265C9594-9911-4D32-80E5-D020FA421688}" srcOrd="2" destOrd="0" presId="urn:microsoft.com/office/officeart/2008/layout/LinedList"/>
    <dgm:cxn modelId="{505F1C99-B9FE-460E-AD95-73E02C906DCA}" type="presParOf" srcId="{34B3A922-5AF9-4DC4-B57D-431394266AE7}" destId="{6814DF72-229C-4045-AC5D-9F874AF54067}" srcOrd="8" destOrd="0" presId="urn:microsoft.com/office/officeart/2008/layout/LinedList"/>
    <dgm:cxn modelId="{4887804F-70FF-4D6A-B85A-CEC22B34107B}" type="presParOf" srcId="{34B3A922-5AF9-4DC4-B57D-431394266AE7}" destId="{62FE2D45-BCC8-4E48-8153-E1F94A58B9ED}" srcOrd="9" destOrd="0" presId="urn:microsoft.com/office/officeart/2008/layout/LinedList"/>
    <dgm:cxn modelId="{7D2E4D37-E64F-473B-B554-31D01470FD22}" type="presParOf" srcId="{34B3A922-5AF9-4DC4-B57D-431394266AE7}" destId="{4E174C5E-4C3D-4A6E-A795-45B17A547563}" srcOrd="10" destOrd="0" presId="urn:microsoft.com/office/officeart/2008/layout/LinedList"/>
    <dgm:cxn modelId="{11423B19-E59D-4145-A6A9-045E657651CA}" type="presParOf" srcId="{4E174C5E-4C3D-4A6E-A795-45B17A547563}" destId="{4E01B069-0286-4CE5-9472-BA62D112DE01}" srcOrd="0" destOrd="0" presId="urn:microsoft.com/office/officeart/2008/layout/LinedList"/>
    <dgm:cxn modelId="{CEC86F05-F340-4201-A118-CA79232C0C9B}" type="presParOf" srcId="{4E174C5E-4C3D-4A6E-A795-45B17A547563}" destId="{C8BE14EB-3F19-4BCF-BF83-9E182EACF86B}" srcOrd="1" destOrd="0" presId="urn:microsoft.com/office/officeart/2008/layout/LinedList"/>
    <dgm:cxn modelId="{9D6216BF-8F7A-4235-B42E-3BB6EA4036B0}" type="presParOf" srcId="{4E174C5E-4C3D-4A6E-A795-45B17A547563}" destId="{AD741D86-FAA4-485F-B88D-9DA86AED4CC2}" srcOrd="2" destOrd="0" presId="urn:microsoft.com/office/officeart/2008/layout/LinedList"/>
    <dgm:cxn modelId="{88E97443-6E5F-48A3-88E0-3C4975C51E98}" type="presParOf" srcId="{34B3A922-5AF9-4DC4-B57D-431394266AE7}" destId="{052AA8FF-1D4B-47ED-B842-BEE4796B3315}" srcOrd="11" destOrd="0" presId="urn:microsoft.com/office/officeart/2008/layout/LinedList"/>
    <dgm:cxn modelId="{9924D269-0500-4326-8A7C-4BA23564AA6D}" type="presParOf" srcId="{34B3A922-5AF9-4DC4-B57D-431394266AE7}" destId="{159618A8-3CEA-415E-849D-4E55AD9552E9}" srcOrd="12" destOrd="0" presId="urn:microsoft.com/office/officeart/2008/layout/LinedList"/>
    <dgm:cxn modelId="{2593E115-FAD0-4CC5-9B91-3319C023275C}" type="presParOf" srcId="{34B3A922-5AF9-4DC4-B57D-431394266AE7}" destId="{95C9884D-D70F-4873-B0A3-E2966C2B8ED8}" srcOrd="13" destOrd="0" presId="urn:microsoft.com/office/officeart/2008/layout/LinedList"/>
    <dgm:cxn modelId="{09A80BB3-BFBB-4260-8FD8-2E64D2D83D31}" type="presParOf" srcId="{95C9884D-D70F-4873-B0A3-E2966C2B8ED8}" destId="{385655E2-E45B-4825-B6D6-8FD166D094CC}" srcOrd="0" destOrd="0" presId="urn:microsoft.com/office/officeart/2008/layout/LinedList"/>
    <dgm:cxn modelId="{E0E4F94F-2E6F-44F0-B05D-6555091FA465}" type="presParOf" srcId="{95C9884D-D70F-4873-B0A3-E2966C2B8ED8}" destId="{CE4107FD-B40F-4FCA-8AA8-7E16E2B7792D}" srcOrd="1" destOrd="0" presId="urn:microsoft.com/office/officeart/2008/layout/LinedList"/>
    <dgm:cxn modelId="{38BC238F-2B78-434C-A5A5-D6C11E50C83D}" type="presParOf" srcId="{95C9884D-D70F-4873-B0A3-E2966C2B8ED8}" destId="{5743D6A0-23EB-4C3F-8FD8-530397F337D5}" srcOrd="2" destOrd="0" presId="urn:microsoft.com/office/officeart/2008/layout/LinedList"/>
    <dgm:cxn modelId="{54F039D6-7E10-4EED-81B3-96EAE9B76BE0}" type="presParOf" srcId="{34B3A922-5AF9-4DC4-B57D-431394266AE7}" destId="{C152A050-23BE-4BF9-8B06-774633279857}" srcOrd="14" destOrd="0" presId="urn:microsoft.com/office/officeart/2008/layout/LinedList"/>
    <dgm:cxn modelId="{D4D3797A-23A0-41B0-89BE-D162029029EA}" type="presParOf" srcId="{34B3A922-5AF9-4DC4-B57D-431394266AE7}" destId="{1444741B-C104-4C17-BAFB-0EA15222CC53}" srcOrd="15" destOrd="0" presId="urn:microsoft.com/office/officeart/2008/layout/LinedList"/>
    <dgm:cxn modelId="{A1F37B1F-F9E9-4A70-87D5-D05F7C290D48}" type="presParOf" srcId="{34B3A922-5AF9-4DC4-B57D-431394266AE7}" destId="{B982A51A-E3A3-4D6D-BFFC-0178BE47480C}" srcOrd="16" destOrd="0" presId="urn:microsoft.com/office/officeart/2008/layout/LinedList"/>
    <dgm:cxn modelId="{9C8D69F9-4DF6-48A3-89BC-08EE80D8C1C4}" type="presParOf" srcId="{B982A51A-E3A3-4D6D-BFFC-0178BE47480C}" destId="{177E9D52-57F8-405D-B1A2-AF3A23D19577}" srcOrd="0" destOrd="0" presId="urn:microsoft.com/office/officeart/2008/layout/LinedList"/>
    <dgm:cxn modelId="{23A0E7BE-FCD9-4716-AE88-77BA038FC573}" type="presParOf" srcId="{B982A51A-E3A3-4D6D-BFFC-0178BE47480C}" destId="{D7F969E5-218B-46C9-AC9C-55359A0AF3DF}" srcOrd="1" destOrd="0" presId="urn:microsoft.com/office/officeart/2008/layout/LinedList"/>
    <dgm:cxn modelId="{B1F974B1-5B8D-4F11-A9E2-EEB7FAAE1304}" type="presParOf" srcId="{B982A51A-E3A3-4D6D-BFFC-0178BE47480C}" destId="{3A73B837-CE6D-4438-8841-DEDBC888494C}" srcOrd="2" destOrd="0" presId="urn:microsoft.com/office/officeart/2008/layout/LinedList"/>
    <dgm:cxn modelId="{FCBB7F4F-7151-41DC-97C6-6453D0DF9B41}" type="presParOf" srcId="{34B3A922-5AF9-4DC4-B57D-431394266AE7}" destId="{6B263B26-D80D-48E9-91F8-692D08E1676F}" srcOrd="17" destOrd="0" presId="urn:microsoft.com/office/officeart/2008/layout/LinedList"/>
    <dgm:cxn modelId="{6FB53069-CCB1-4D3B-A715-0F8815C27839}" type="presParOf" srcId="{34B3A922-5AF9-4DC4-B57D-431394266AE7}" destId="{94213B5E-FA96-42FF-A4AD-975DE79FF663}" srcOrd="18" destOrd="0" presId="urn:microsoft.com/office/officeart/2008/layout/LinedList"/>
    <dgm:cxn modelId="{D222C6E6-E168-47D8-A8B3-FE03B091FFB7}" type="presParOf" srcId="{34B3A922-5AF9-4DC4-B57D-431394266AE7}" destId="{7F6BBB9D-02D4-4C5E-8805-BDFD773B1E7D}" srcOrd="19" destOrd="0" presId="urn:microsoft.com/office/officeart/2008/layout/LinedList"/>
    <dgm:cxn modelId="{A29A0FFD-2136-49F9-A714-9BE8EC2F7859}" type="presParOf" srcId="{7F6BBB9D-02D4-4C5E-8805-BDFD773B1E7D}" destId="{09641BA6-8DF8-45F9-9FB9-E5EE28C722A0}" srcOrd="0" destOrd="0" presId="urn:microsoft.com/office/officeart/2008/layout/LinedList"/>
    <dgm:cxn modelId="{244A04CE-A756-4026-A9EF-FED69C2B7DD0}" type="presParOf" srcId="{7F6BBB9D-02D4-4C5E-8805-BDFD773B1E7D}" destId="{96B6913A-6E8B-4F2E-99CD-9E13DDC8A42A}" srcOrd="1" destOrd="0" presId="urn:microsoft.com/office/officeart/2008/layout/LinedList"/>
    <dgm:cxn modelId="{11080CAF-DFE3-40E5-95B5-1763D7653396}" type="presParOf" srcId="{7F6BBB9D-02D4-4C5E-8805-BDFD773B1E7D}" destId="{FB4640D6-DC31-42BB-81AC-B70A8AC3C3CF}" srcOrd="2" destOrd="0" presId="urn:microsoft.com/office/officeart/2008/layout/LinedList"/>
    <dgm:cxn modelId="{8D168728-2445-4627-828C-CE8177A2C647}" type="presParOf" srcId="{34B3A922-5AF9-4DC4-B57D-431394266AE7}" destId="{618F8CF4-DDBF-4ADE-A0CF-6DB6B910BC60}" srcOrd="20" destOrd="0" presId="urn:microsoft.com/office/officeart/2008/layout/LinedList"/>
    <dgm:cxn modelId="{9554FB4B-F3D3-4B26-80B4-6748BCB4566C}" type="presParOf" srcId="{34B3A922-5AF9-4DC4-B57D-431394266AE7}" destId="{6A79E493-C7DC-4ACD-B6F3-2FEF322DBF0C}" srcOrd="21" destOrd="0" presId="urn:microsoft.com/office/officeart/2008/layout/LinedList"/>
    <dgm:cxn modelId="{63FD19D3-F362-4303-8FB6-FC9093B049CC}" type="presParOf" srcId="{34B3A922-5AF9-4DC4-B57D-431394266AE7}" destId="{C3ADAE0C-FD92-49B3-9479-A2F950DC1CD6}" srcOrd="22" destOrd="0" presId="urn:microsoft.com/office/officeart/2008/layout/LinedList"/>
    <dgm:cxn modelId="{B371904F-0877-4E2D-B489-9E7D11D175CB}" type="presParOf" srcId="{C3ADAE0C-FD92-49B3-9479-A2F950DC1CD6}" destId="{8DBCD065-3136-4B80-B95B-E0AC9AE4A121}" srcOrd="0" destOrd="0" presId="urn:microsoft.com/office/officeart/2008/layout/LinedList"/>
    <dgm:cxn modelId="{5A71A2A7-C348-4686-A8EE-CCE7D585985D}" type="presParOf" srcId="{C3ADAE0C-FD92-49B3-9479-A2F950DC1CD6}" destId="{B82F228C-EDC9-42E2-9E0F-4033320595A1}" srcOrd="1" destOrd="0" presId="urn:microsoft.com/office/officeart/2008/layout/LinedList"/>
    <dgm:cxn modelId="{16A1B3D3-AE4B-4128-84FA-0E29B55BF9DB}" type="presParOf" srcId="{C3ADAE0C-FD92-49B3-9479-A2F950DC1CD6}" destId="{981608F2-9643-42E9-A214-A1108BD83DF5}" srcOrd="2" destOrd="0" presId="urn:microsoft.com/office/officeart/2008/layout/LinedList"/>
    <dgm:cxn modelId="{1B7EDFD5-ACBB-4622-9AD3-3A9B1B3A00BA}" type="presParOf" srcId="{34B3A922-5AF9-4DC4-B57D-431394266AE7}" destId="{D61C3A29-E0E2-4DE1-8252-A22DA3F15EA6}" srcOrd="23" destOrd="0" presId="urn:microsoft.com/office/officeart/2008/layout/LinedList"/>
    <dgm:cxn modelId="{6C3BB4A8-4B97-4BB1-8DF6-F7843BECB754}" type="presParOf" srcId="{34B3A922-5AF9-4DC4-B57D-431394266AE7}" destId="{B3D6644A-F930-49AB-8A21-C5EFBCD658AC}" srcOrd="24" destOrd="0" presId="urn:microsoft.com/office/officeart/2008/layout/LinedList"/>
    <dgm:cxn modelId="{89582705-2153-4805-99A6-E245E872B0EF}" type="presParOf" srcId="{34B3A922-5AF9-4DC4-B57D-431394266AE7}" destId="{90E08339-15DF-4B7D-A14A-FBD2ACB15D08}" srcOrd="25" destOrd="0" presId="urn:microsoft.com/office/officeart/2008/layout/LinedList"/>
    <dgm:cxn modelId="{14479F1F-F9FF-4AB4-BC35-C6DDD64BF560}" type="presParOf" srcId="{90E08339-15DF-4B7D-A14A-FBD2ACB15D08}" destId="{7E681A76-B413-4548-AAC1-60477E7877BD}" srcOrd="0" destOrd="0" presId="urn:microsoft.com/office/officeart/2008/layout/LinedList"/>
    <dgm:cxn modelId="{A5F5BC3A-C723-44E4-A08D-86D5A86D4019}" type="presParOf" srcId="{90E08339-15DF-4B7D-A14A-FBD2ACB15D08}" destId="{406D1777-5A7A-4E50-9083-E4A6FC90BCD8}" srcOrd="1" destOrd="0" presId="urn:microsoft.com/office/officeart/2008/layout/LinedList"/>
    <dgm:cxn modelId="{CC2594EE-BCFD-4B4A-9ADA-75008A603C9A}" type="presParOf" srcId="{90E08339-15DF-4B7D-A14A-FBD2ACB15D08}" destId="{8B401E07-3510-40E1-9230-B221A89B3AEC}" srcOrd="2" destOrd="0" presId="urn:microsoft.com/office/officeart/2008/layout/LinedList"/>
    <dgm:cxn modelId="{0BB480D3-5AB9-47F7-9EBE-78293B7DBCC0}" type="presParOf" srcId="{34B3A922-5AF9-4DC4-B57D-431394266AE7}" destId="{67C13B26-05AD-4B33-B22C-F9FFDA13F225}" srcOrd="26" destOrd="0" presId="urn:microsoft.com/office/officeart/2008/layout/LinedList"/>
    <dgm:cxn modelId="{37F4790B-47C5-45DD-A530-C73E184C3406}" type="presParOf" srcId="{34B3A922-5AF9-4DC4-B57D-431394266AE7}" destId="{C6924C03-47B7-46FB-A83E-FBC5F6A472AA}" srcOrd="27"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83EE873-BA95-4039-A217-A27023DF81C5}" type="doc">
      <dgm:prSet loTypeId="urn:microsoft.com/office/officeart/2005/8/layout/pyramid2" loCatId="list" qsTypeId="urn:microsoft.com/office/officeart/2005/8/quickstyle/simple1" qsCatId="simple" csTypeId="urn:microsoft.com/office/officeart/2005/8/colors/accent1_2" csCatId="accent1" phldr="1"/>
      <dgm:spPr/>
    </dgm:pt>
    <dgm:pt modelId="{1DF57462-9F6E-40D7-84E8-B646DFADF3EF}">
      <dgm:prSet phldrT="[Текст]" custT="1"/>
      <dgm:spPr/>
      <dgm:t>
        <a:bodyPr/>
        <a:lstStyle/>
        <a:p>
          <a:r>
            <a:rPr lang="uk-UA" sz="2800" dirty="0">
              <a:latin typeface="Times New Roman" panose="02020603050405020304" pitchFamily="18" charset="0"/>
              <a:cs typeface="Times New Roman" panose="02020603050405020304" pitchFamily="18" charset="0"/>
            </a:rPr>
            <a:t>У межах </a:t>
          </a:r>
          <a:r>
            <a:rPr lang="uk-UA" sz="2800" b="1" i="1" dirty="0">
              <a:latin typeface="Times New Roman" panose="02020603050405020304" pitchFamily="18" charset="0"/>
              <a:cs typeface="Times New Roman" panose="02020603050405020304" pitchFamily="18" charset="0"/>
            </a:rPr>
            <a:t>англо-американської правової сім’ї</a:t>
          </a:r>
          <a:r>
            <a:rPr lang="uk-UA" sz="2800" dirty="0">
              <a:latin typeface="Times New Roman" panose="02020603050405020304" pitchFamily="18" charset="0"/>
              <a:cs typeface="Times New Roman" panose="02020603050405020304" pitchFamily="18" charset="0"/>
            </a:rPr>
            <a:t> певними специфічними особливостями характеризується </a:t>
          </a:r>
          <a:r>
            <a:rPr lang="uk-UA" sz="2800" b="1" i="1" dirty="0">
              <a:latin typeface="Times New Roman" panose="02020603050405020304" pitchFamily="18" charset="0"/>
              <a:cs typeface="Times New Roman" panose="02020603050405020304" pitchFamily="18" charset="0"/>
            </a:rPr>
            <a:t>право Сполучених Штатів Америки</a:t>
          </a:r>
          <a:r>
            <a:rPr lang="uk-UA" sz="2800" dirty="0">
              <a:latin typeface="Times New Roman" panose="02020603050405020304" pitchFamily="18" charset="0"/>
              <a:cs typeface="Times New Roman" panose="02020603050405020304" pitchFamily="18" charset="0"/>
            </a:rPr>
            <a:t>, що зумовлені федеральною формою державного устрою цієї країни, а також менш «жорстким» правилом судового прецеденту, більшим значенням в якості джерела права законодавства, наявністю писаної конституції як основного закону держави, існуванням не тільки консолідованих, а й кодифікованих актів</a:t>
          </a:r>
        </a:p>
      </dgm:t>
    </dgm:pt>
    <dgm:pt modelId="{F1AD9F2A-BA90-43D8-B2CB-832DB893436F}" type="parTrans" cxnId="{D6D15F27-430D-404E-9915-BE6AB677897D}">
      <dgm:prSet/>
      <dgm:spPr/>
      <dgm:t>
        <a:bodyPr/>
        <a:lstStyle/>
        <a:p>
          <a:endParaRPr lang="uk-UA"/>
        </a:p>
      </dgm:t>
    </dgm:pt>
    <dgm:pt modelId="{FFCBAEBF-9348-455F-81D9-0A83C1E4BF98}" type="sibTrans" cxnId="{D6D15F27-430D-404E-9915-BE6AB677897D}">
      <dgm:prSet/>
      <dgm:spPr/>
      <dgm:t>
        <a:bodyPr/>
        <a:lstStyle/>
        <a:p>
          <a:endParaRPr lang="uk-UA"/>
        </a:p>
      </dgm:t>
    </dgm:pt>
    <dgm:pt modelId="{CC85C088-75B7-4136-9F4F-1C327C9AF0FD}" type="pres">
      <dgm:prSet presAssocID="{F83EE873-BA95-4039-A217-A27023DF81C5}" presName="compositeShape" presStyleCnt="0">
        <dgm:presLayoutVars>
          <dgm:dir/>
          <dgm:resizeHandles/>
        </dgm:presLayoutVars>
      </dgm:prSet>
      <dgm:spPr/>
    </dgm:pt>
    <dgm:pt modelId="{79572DC0-56D5-4004-B5B7-02D872675C3C}" type="pres">
      <dgm:prSet presAssocID="{F83EE873-BA95-4039-A217-A27023DF81C5}" presName="pyramid" presStyleLbl="node1" presStyleIdx="0" presStyleCnt="1" custScaleX="101298" custLinFactNeighborX="-36861"/>
      <dgm:spPr/>
    </dgm:pt>
    <dgm:pt modelId="{63AAE06F-0F14-498F-8E62-B2B07E1720D2}" type="pres">
      <dgm:prSet presAssocID="{F83EE873-BA95-4039-A217-A27023DF81C5}" presName="theList" presStyleCnt="0"/>
      <dgm:spPr/>
    </dgm:pt>
    <dgm:pt modelId="{51BE511D-6FDE-4CFD-9BB5-B076FE7BD12F}" type="pres">
      <dgm:prSet presAssocID="{1DF57462-9F6E-40D7-84E8-B646DFADF3EF}" presName="aNode" presStyleLbl="fgAcc1" presStyleIdx="0" presStyleCnt="1" custScaleX="358947" custScaleY="171975" custLinFactNeighborX="30609">
        <dgm:presLayoutVars>
          <dgm:bulletEnabled val="1"/>
        </dgm:presLayoutVars>
      </dgm:prSet>
      <dgm:spPr/>
    </dgm:pt>
    <dgm:pt modelId="{FFEAD481-0FB5-4A4D-ADA0-184B6B5A3A73}" type="pres">
      <dgm:prSet presAssocID="{1DF57462-9F6E-40D7-84E8-B646DFADF3EF}" presName="aSpace" presStyleCnt="0"/>
      <dgm:spPr/>
    </dgm:pt>
  </dgm:ptLst>
  <dgm:cxnLst>
    <dgm:cxn modelId="{76C4CA25-9809-4848-AB3D-3C611A3CD2BF}" type="presOf" srcId="{F83EE873-BA95-4039-A217-A27023DF81C5}" destId="{CC85C088-75B7-4136-9F4F-1C327C9AF0FD}" srcOrd="0" destOrd="0" presId="urn:microsoft.com/office/officeart/2005/8/layout/pyramid2"/>
    <dgm:cxn modelId="{D6D15F27-430D-404E-9915-BE6AB677897D}" srcId="{F83EE873-BA95-4039-A217-A27023DF81C5}" destId="{1DF57462-9F6E-40D7-84E8-B646DFADF3EF}" srcOrd="0" destOrd="0" parTransId="{F1AD9F2A-BA90-43D8-B2CB-832DB893436F}" sibTransId="{FFCBAEBF-9348-455F-81D9-0A83C1E4BF98}"/>
    <dgm:cxn modelId="{EB75C18D-2DBB-4449-A18D-234A284ABA91}" type="presOf" srcId="{1DF57462-9F6E-40D7-84E8-B646DFADF3EF}" destId="{51BE511D-6FDE-4CFD-9BB5-B076FE7BD12F}" srcOrd="0" destOrd="0" presId="urn:microsoft.com/office/officeart/2005/8/layout/pyramid2"/>
    <dgm:cxn modelId="{17133083-8E66-4151-BF50-369209317C03}" type="presParOf" srcId="{CC85C088-75B7-4136-9F4F-1C327C9AF0FD}" destId="{79572DC0-56D5-4004-B5B7-02D872675C3C}" srcOrd="0" destOrd="0" presId="urn:microsoft.com/office/officeart/2005/8/layout/pyramid2"/>
    <dgm:cxn modelId="{CD4BC842-2083-4BA9-85D5-90066731FBBA}" type="presParOf" srcId="{CC85C088-75B7-4136-9F4F-1C327C9AF0FD}" destId="{63AAE06F-0F14-498F-8E62-B2B07E1720D2}" srcOrd="1" destOrd="0" presId="urn:microsoft.com/office/officeart/2005/8/layout/pyramid2"/>
    <dgm:cxn modelId="{036F84C9-EC77-46E9-A4BC-24D830CC296E}" type="presParOf" srcId="{63AAE06F-0F14-498F-8E62-B2B07E1720D2}" destId="{51BE511D-6FDE-4CFD-9BB5-B076FE7BD12F}" srcOrd="0" destOrd="0" presId="urn:microsoft.com/office/officeart/2005/8/layout/pyramid2"/>
    <dgm:cxn modelId="{6984A392-74A3-473F-8DB7-A84535AB8241}" type="presParOf" srcId="{63AAE06F-0F14-498F-8E62-B2B07E1720D2}" destId="{FFEAD481-0FB5-4A4D-ADA0-184B6B5A3A73}"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13BAA0E-1CF9-4DB6-8BDE-29B3EBAC046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uk-UA"/>
        </a:p>
      </dgm:t>
    </dgm:pt>
    <dgm:pt modelId="{A4ADA0C3-8C64-43B8-9D38-6D65CFE85BC0}">
      <dgm:prSet phldrT="[Текст]" custT="1"/>
      <dgm:spPr/>
      <dgm:t>
        <a:bodyPr/>
        <a:lstStyle/>
        <a:p>
          <a:r>
            <a:rPr lang="uk-UA" sz="3600" b="1" dirty="0">
              <a:latin typeface="Times New Roman" panose="02020603050405020304" pitchFamily="18" charset="0"/>
              <a:cs typeface="Times New Roman" panose="02020603050405020304" pitchFamily="18" charset="0"/>
            </a:rPr>
            <a:t>Ієрархічна система форм (джерел) права США</a:t>
          </a:r>
        </a:p>
      </dgm:t>
    </dgm:pt>
    <dgm:pt modelId="{9DBA0B42-D7C8-42B9-A296-8C6ED47A2292}" type="parTrans" cxnId="{7001E359-8D62-4F24-B7FE-99534E3FDE09}">
      <dgm:prSet/>
      <dgm:spPr/>
      <dgm:t>
        <a:bodyPr/>
        <a:lstStyle/>
        <a:p>
          <a:endParaRPr lang="uk-UA"/>
        </a:p>
      </dgm:t>
    </dgm:pt>
    <dgm:pt modelId="{79F39243-C8A4-4C27-B5E7-4A3F65DBFB0B}" type="sibTrans" cxnId="{7001E359-8D62-4F24-B7FE-99534E3FDE09}">
      <dgm:prSet/>
      <dgm:spPr/>
      <dgm:t>
        <a:bodyPr/>
        <a:lstStyle/>
        <a:p>
          <a:endParaRPr lang="uk-UA"/>
        </a:p>
      </dgm:t>
    </dgm:pt>
    <dgm:pt modelId="{F6B3C66A-33AD-429B-A139-25472FD73BED}">
      <dgm:prSet custT="1"/>
      <dgm:spPr/>
      <dgm:t>
        <a:bodyPr/>
        <a:lstStyle/>
        <a:p>
          <a:r>
            <a:rPr lang="uk-UA" sz="3200" dirty="0">
              <a:latin typeface="Times New Roman" panose="02020603050405020304" pitchFamily="18" charset="0"/>
              <a:cs typeface="Times New Roman" panose="02020603050405020304" pitchFamily="18" charset="0"/>
            </a:rPr>
            <a:t>федеральна конституція</a:t>
          </a:r>
        </a:p>
      </dgm:t>
    </dgm:pt>
    <dgm:pt modelId="{6FC4E1DC-AC05-4CC9-B7CD-CC5839D31D0E}" type="parTrans" cxnId="{F0449CC5-5F74-4EEB-B20B-2AA4948CDC12}">
      <dgm:prSet/>
      <dgm:spPr/>
      <dgm:t>
        <a:bodyPr/>
        <a:lstStyle/>
        <a:p>
          <a:endParaRPr lang="uk-UA"/>
        </a:p>
      </dgm:t>
    </dgm:pt>
    <dgm:pt modelId="{416F82C6-9334-4A09-9003-1A3799D126D7}" type="sibTrans" cxnId="{F0449CC5-5F74-4EEB-B20B-2AA4948CDC12}">
      <dgm:prSet/>
      <dgm:spPr/>
      <dgm:t>
        <a:bodyPr/>
        <a:lstStyle/>
        <a:p>
          <a:endParaRPr lang="uk-UA"/>
        </a:p>
      </dgm:t>
    </dgm:pt>
    <dgm:pt modelId="{C374428D-065C-43D0-8993-CD39FA5CE0F3}">
      <dgm:prSet custT="1"/>
      <dgm:spPr/>
      <dgm:t>
        <a:bodyPr/>
        <a:lstStyle/>
        <a:p>
          <a:r>
            <a:rPr lang="uk-UA" sz="3200" dirty="0">
              <a:latin typeface="Times New Roman" panose="02020603050405020304" pitchFamily="18" charset="0"/>
              <a:cs typeface="Times New Roman" panose="02020603050405020304" pitchFamily="18" charset="0"/>
            </a:rPr>
            <a:t>федеральні законодавчі акти, договори та правила судового розгляду</a:t>
          </a:r>
        </a:p>
      </dgm:t>
    </dgm:pt>
    <dgm:pt modelId="{5B92A1C7-8770-4969-BE21-373031A60A53}" type="parTrans" cxnId="{23895C83-5513-4393-A611-EB5ED096E267}">
      <dgm:prSet/>
      <dgm:spPr/>
      <dgm:t>
        <a:bodyPr/>
        <a:lstStyle/>
        <a:p>
          <a:endParaRPr lang="uk-UA"/>
        </a:p>
      </dgm:t>
    </dgm:pt>
    <dgm:pt modelId="{ADAD1C1D-BA6D-4257-A263-B998173E451D}" type="sibTrans" cxnId="{23895C83-5513-4393-A611-EB5ED096E267}">
      <dgm:prSet/>
      <dgm:spPr/>
      <dgm:t>
        <a:bodyPr/>
        <a:lstStyle/>
        <a:p>
          <a:endParaRPr lang="uk-UA"/>
        </a:p>
      </dgm:t>
    </dgm:pt>
    <dgm:pt modelId="{17EBD03C-C07C-42B5-AEFF-D9BEDBC5B40F}">
      <dgm:prSet custT="1"/>
      <dgm:spPr/>
      <dgm:t>
        <a:bodyPr/>
        <a:lstStyle/>
        <a:p>
          <a:r>
            <a:rPr lang="uk-UA" sz="3200" dirty="0">
              <a:latin typeface="Times New Roman" panose="02020603050405020304" pitchFamily="18" charset="0"/>
              <a:cs typeface="Times New Roman" panose="02020603050405020304" pitchFamily="18" charset="0"/>
            </a:rPr>
            <a:t>федеральні адміністративні положення</a:t>
          </a:r>
        </a:p>
      </dgm:t>
    </dgm:pt>
    <dgm:pt modelId="{E6939B6D-BD1D-42AB-A909-3BCA882BE8E2}" type="parTrans" cxnId="{FD19959F-774D-4231-A53B-40ED07B9A631}">
      <dgm:prSet/>
      <dgm:spPr/>
      <dgm:t>
        <a:bodyPr/>
        <a:lstStyle/>
        <a:p>
          <a:endParaRPr lang="uk-UA"/>
        </a:p>
      </dgm:t>
    </dgm:pt>
    <dgm:pt modelId="{CAEDF0C3-9048-472E-9314-69032C683A56}" type="sibTrans" cxnId="{FD19959F-774D-4231-A53B-40ED07B9A631}">
      <dgm:prSet/>
      <dgm:spPr/>
      <dgm:t>
        <a:bodyPr/>
        <a:lstStyle/>
        <a:p>
          <a:endParaRPr lang="uk-UA"/>
        </a:p>
      </dgm:t>
    </dgm:pt>
    <dgm:pt modelId="{70CE14C7-085B-417D-A88D-4DA85382883F}">
      <dgm:prSet custT="1"/>
      <dgm:spPr/>
      <dgm:t>
        <a:bodyPr/>
        <a:lstStyle/>
        <a:p>
          <a:r>
            <a:rPr lang="uk-UA" sz="3200" dirty="0">
              <a:latin typeface="Times New Roman" panose="02020603050405020304" pitchFamily="18" charset="0"/>
              <a:cs typeface="Times New Roman" panose="02020603050405020304" pitchFamily="18" charset="0"/>
            </a:rPr>
            <a:t>федеральне загальне право</a:t>
          </a:r>
        </a:p>
      </dgm:t>
    </dgm:pt>
    <dgm:pt modelId="{4CB13CC4-C076-4DC8-9829-E16F9A6DF37C}" type="parTrans" cxnId="{896F9B5A-DBE2-4DF2-8F87-46D8AD4AACBD}">
      <dgm:prSet/>
      <dgm:spPr/>
      <dgm:t>
        <a:bodyPr/>
        <a:lstStyle/>
        <a:p>
          <a:endParaRPr lang="uk-UA"/>
        </a:p>
      </dgm:t>
    </dgm:pt>
    <dgm:pt modelId="{D087EB7F-7D16-4104-9737-8AF20AF1C06C}" type="sibTrans" cxnId="{896F9B5A-DBE2-4DF2-8F87-46D8AD4AACBD}">
      <dgm:prSet/>
      <dgm:spPr/>
      <dgm:t>
        <a:bodyPr/>
        <a:lstStyle/>
        <a:p>
          <a:endParaRPr lang="uk-UA"/>
        </a:p>
      </dgm:t>
    </dgm:pt>
    <dgm:pt modelId="{14C48924-88E9-437C-8F09-259D952E8504}">
      <dgm:prSet custT="1"/>
      <dgm:spPr/>
      <dgm:t>
        <a:bodyPr/>
        <a:lstStyle/>
        <a:p>
          <a:r>
            <a:rPr lang="uk-UA" sz="3200" dirty="0">
              <a:latin typeface="Times New Roman" panose="02020603050405020304" pitchFamily="18" charset="0"/>
              <a:cs typeface="Times New Roman" panose="02020603050405020304" pitchFamily="18" charset="0"/>
            </a:rPr>
            <a:t>конституції штатів</a:t>
          </a:r>
        </a:p>
      </dgm:t>
    </dgm:pt>
    <dgm:pt modelId="{DCDB17B5-7FC6-459A-9438-44D9FA29AC27}" type="parTrans" cxnId="{FE106611-377F-438F-8086-C431C584A0B6}">
      <dgm:prSet/>
      <dgm:spPr/>
      <dgm:t>
        <a:bodyPr/>
        <a:lstStyle/>
        <a:p>
          <a:endParaRPr lang="uk-UA"/>
        </a:p>
      </dgm:t>
    </dgm:pt>
    <dgm:pt modelId="{8EDBEEBC-5059-4A47-A0D1-A7E2D3CC2C24}" type="sibTrans" cxnId="{FE106611-377F-438F-8086-C431C584A0B6}">
      <dgm:prSet/>
      <dgm:spPr/>
      <dgm:t>
        <a:bodyPr/>
        <a:lstStyle/>
        <a:p>
          <a:endParaRPr lang="uk-UA"/>
        </a:p>
      </dgm:t>
    </dgm:pt>
    <dgm:pt modelId="{07B046E8-E9C5-418E-BD6C-3FDDCE959134}">
      <dgm:prSet custT="1"/>
      <dgm:spPr/>
      <dgm:t>
        <a:bodyPr/>
        <a:lstStyle/>
        <a:p>
          <a:r>
            <a:rPr lang="uk-UA" sz="3200" dirty="0">
              <a:latin typeface="Times New Roman" panose="02020603050405020304" pitchFamily="18" charset="0"/>
              <a:cs typeface="Times New Roman" panose="02020603050405020304" pitchFamily="18" charset="0"/>
            </a:rPr>
            <a:t>законодавчі акти штатів і правила судового розгляду</a:t>
          </a:r>
        </a:p>
      </dgm:t>
    </dgm:pt>
    <dgm:pt modelId="{ADB91A79-F81F-42CB-B8BD-7B2723F12F83}" type="parTrans" cxnId="{F6AA3243-BD76-455F-8B14-C0B3FCB6939A}">
      <dgm:prSet/>
      <dgm:spPr/>
      <dgm:t>
        <a:bodyPr/>
        <a:lstStyle/>
        <a:p>
          <a:endParaRPr lang="uk-UA"/>
        </a:p>
      </dgm:t>
    </dgm:pt>
    <dgm:pt modelId="{88D44D69-8D09-477F-B32B-580CE0734835}" type="sibTrans" cxnId="{F6AA3243-BD76-455F-8B14-C0B3FCB6939A}">
      <dgm:prSet/>
      <dgm:spPr/>
      <dgm:t>
        <a:bodyPr/>
        <a:lstStyle/>
        <a:p>
          <a:endParaRPr lang="uk-UA"/>
        </a:p>
      </dgm:t>
    </dgm:pt>
    <dgm:pt modelId="{5A21C27F-8D60-4AFB-A6D7-5CD6EA0DB9F6}">
      <dgm:prSet custT="1"/>
      <dgm:spPr/>
      <dgm:t>
        <a:bodyPr/>
        <a:lstStyle/>
        <a:p>
          <a:r>
            <a:rPr lang="uk-UA" sz="3200" dirty="0">
              <a:latin typeface="Times New Roman" panose="02020603050405020304" pitchFamily="18" charset="0"/>
              <a:cs typeface="Times New Roman" panose="02020603050405020304" pitchFamily="18" charset="0"/>
            </a:rPr>
            <a:t>адміністративні положення штатів</a:t>
          </a:r>
        </a:p>
      </dgm:t>
    </dgm:pt>
    <dgm:pt modelId="{559EE597-A8B5-4435-A784-6B08C408897B}" type="parTrans" cxnId="{5FAADDB4-E788-41AE-A86B-549B02ACFABE}">
      <dgm:prSet/>
      <dgm:spPr/>
      <dgm:t>
        <a:bodyPr/>
        <a:lstStyle/>
        <a:p>
          <a:endParaRPr lang="uk-UA"/>
        </a:p>
      </dgm:t>
    </dgm:pt>
    <dgm:pt modelId="{87470C9B-B2FF-486C-A7C8-F4CD11B0CECC}" type="sibTrans" cxnId="{5FAADDB4-E788-41AE-A86B-549B02ACFABE}">
      <dgm:prSet/>
      <dgm:spPr/>
      <dgm:t>
        <a:bodyPr/>
        <a:lstStyle/>
        <a:p>
          <a:endParaRPr lang="uk-UA"/>
        </a:p>
      </dgm:t>
    </dgm:pt>
    <dgm:pt modelId="{69B68DEF-B190-428C-A216-DCEDE6BED08C}">
      <dgm:prSet custT="1"/>
      <dgm:spPr/>
      <dgm:t>
        <a:bodyPr/>
        <a:lstStyle/>
        <a:p>
          <a:r>
            <a:rPr lang="uk-UA" sz="3200" dirty="0">
              <a:latin typeface="Times New Roman" panose="02020603050405020304" pitchFamily="18" charset="0"/>
              <a:cs typeface="Times New Roman" panose="02020603050405020304" pitchFamily="18" charset="0"/>
            </a:rPr>
            <a:t>загальне право штатів</a:t>
          </a:r>
        </a:p>
      </dgm:t>
    </dgm:pt>
    <dgm:pt modelId="{E6A8E187-AFF9-4575-820F-858F63160B7C}" type="parTrans" cxnId="{43B79107-C7AF-4310-8338-694100FFF80D}">
      <dgm:prSet/>
      <dgm:spPr/>
      <dgm:t>
        <a:bodyPr/>
        <a:lstStyle/>
        <a:p>
          <a:endParaRPr lang="uk-UA"/>
        </a:p>
      </dgm:t>
    </dgm:pt>
    <dgm:pt modelId="{18A24996-7711-46BE-B485-2BF8BFBC181F}" type="sibTrans" cxnId="{43B79107-C7AF-4310-8338-694100FFF80D}">
      <dgm:prSet/>
      <dgm:spPr/>
      <dgm:t>
        <a:bodyPr/>
        <a:lstStyle/>
        <a:p>
          <a:endParaRPr lang="uk-UA"/>
        </a:p>
      </dgm:t>
    </dgm:pt>
    <dgm:pt modelId="{A4EBE7DB-021B-4D07-A126-3B68BC4AA8AB}" type="pres">
      <dgm:prSet presAssocID="{C13BAA0E-1CF9-4DB6-8BDE-29B3EBAC046C}" presName="Name0" presStyleCnt="0">
        <dgm:presLayoutVars>
          <dgm:dir/>
          <dgm:animLvl val="lvl"/>
          <dgm:resizeHandles val="exact"/>
        </dgm:presLayoutVars>
      </dgm:prSet>
      <dgm:spPr/>
    </dgm:pt>
    <dgm:pt modelId="{D20D7563-E43B-441E-95A2-8AD685A588EA}" type="pres">
      <dgm:prSet presAssocID="{A4ADA0C3-8C64-43B8-9D38-6D65CFE85BC0}" presName="composite" presStyleCnt="0"/>
      <dgm:spPr/>
    </dgm:pt>
    <dgm:pt modelId="{076CA00C-7C8F-4A21-8A6B-6B31372E02E2}" type="pres">
      <dgm:prSet presAssocID="{A4ADA0C3-8C64-43B8-9D38-6D65CFE85BC0}" presName="parTx" presStyleLbl="alignNode1" presStyleIdx="0" presStyleCnt="1">
        <dgm:presLayoutVars>
          <dgm:chMax val="0"/>
          <dgm:chPref val="0"/>
          <dgm:bulletEnabled val="1"/>
        </dgm:presLayoutVars>
      </dgm:prSet>
      <dgm:spPr/>
    </dgm:pt>
    <dgm:pt modelId="{AC550F82-B570-4EDB-8965-6C83472DA61A}" type="pres">
      <dgm:prSet presAssocID="{A4ADA0C3-8C64-43B8-9D38-6D65CFE85BC0}" presName="desTx" presStyleLbl="alignAccFollowNode1" presStyleIdx="0" presStyleCnt="1">
        <dgm:presLayoutVars>
          <dgm:bulletEnabled val="1"/>
        </dgm:presLayoutVars>
      </dgm:prSet>
      <dgm:spPr/>
    </dgm:pt>
  </dgm:ptLst>
  <dgm:cxnLst>
    <dgm:cxn modelId="{DDF9A204-4EC6-4401-9650-F5779BFCBE0F}" type="presOf" srcId="{A4ADA0C3-8C64-43B8-9D38-6D65CFE85BC0}" destId="{076CA00C-7C8F-4A21-8A6B-6B31372E02E2}" srcOrd="0" destOrd="0" presId="urn:microsoft.com/office/officeart/2005/8/layout/hList1"/>
    <dgm:cxn modelId="{43B79107-C7AF-4310-8338-694100FFF80D}" srcId="{A4ADA0C3-8C64-43B8-9D38-6D65CFE85BC0}" destId="{69B68DEF-B190-428C-A216-DCEDE6BED08C}" srcOrd="7" destOrd="0" parTransId="{E6A8E187-AFF9-4575-820F-858F63160B7C}" sibTransId="{18A24996-7711-46BE-B485-2BF8BFBC181F}"/>
    <dgm:cxn modelId="{FE106611-377F-438F-8086-C431C584A0B6}" srcId="{A4ADA0C3-8C64-43B8-9D38-6D65CFE85BC0}" destId="{14C48924-88E9-437C-8F09-259D952E8504}" srcOrd="4" destOrd="0" parTransId="{DCDB17B5-7FC6-459A-9438-44D9FA29AC27}" sibTransId="{8EDBEEBC-5059-4A47-A0D1-A7E2D3CC2C24}"/>
    <dgm:cxn modelId="{F6AA3243-BD76-455F-8B14-C0B3FCB6939A}" srcId="{A4ADA0C3-8C64-43B8-9D38-6D65CFE85BC0}" destId="{07B046E8-E9C5-418E-BD6C-3FDDCE959134}" srcOrd="5" destOrd="0" parTransId="{ADB91A79-F81F-42CB-B8BD-7B2723F12F83}" sibTransId="{88D44D69-8D09-477F-B32B-580CE0734835}"/>
    <dgm:cxn modelId="{7C82966E-9B26-4665-A998-003C40542E4E}" type="presOf" srcId="{C13BAA0E-1CF9-4DB6-8BDE-29B3EBAC046C}" destId="{A4EBE7DB-021B-4D07-A126-3B68BC4AA8AB}" srcOrd="0" destOrd="0" presId="urn:microsoft.com/office/officeart/2005/8/layout/hList1"/>
    <dgm:cxn modelId="{5BCC1072-FBD7-4C4F-8310-27A1ECDCCD59}" type="presOf" srcId="{F6B3C66A-33AD-429B-A139-25472FD73BED}" destId="{AC550F82-B570-4EDB-8965-6C83472DA61A}" srcOrd="0" destOrd="0" presId="urn:microsoft.com/office/officeart/2005/8/layout/hList1"/>
    <dgm:cxn modelId="{C8998952-C43D-4389-B1FD-55F5C251C941}" type="presOf" srcId="{70CE14C7-085B-417D-A88D-4DA85382883F}" destId="{AC550F82-B570-4EDB-8965-6C83472DA61A}" srcOrd="0" destOrd="3" presId="urn:microsoft.com/office/officeart/2005/8/layout/hList1"/>
    <dgm:cxn modelId="{7001E359-8D62-4F24-B7FE-99534E3FDE09}" srcId="{C13BAA0E-1CF9-4DB6-8BDE-29B3EBAC046C}" destId="{A4ADA0C3-8C64-43B8-9D38-6D65CFE85BC0}" srcOrd="0" destOrd="0" parTransId="{9DBA0B42-D7C8-42B9-A296-8C6ED47A2292}" sibTransId="{79F39243-C8A4-4C27-B5E7-4A3F65DBFB0B}"/>
    <dgm:cxn modelId="{896F9B5A-DBE2-4DF2-8F87-46D8AD4AACBD}" srcId="{A4ADA0C3-8C64-43B8-9D38-6D65CFE85BC0}" destId="{70CE14C7-085B-417D-A88D-4DA85382883F}" srcOrd="3" destOrd="0" parTransId="{4CB13CC4-C076-4DC8-9829-E16F9A6DF37C}" sibTransId="{D087EB7F-7D16-4104-9737-8AF20AF1C06C}"/>
    <dgm:cxn modelId="{BC80257B-7F1F-40F1-BED9-8C3F2FB796F3}" type="presOf" srcId="{17EBD03C-C07C-42B5-AEFF-D9BEDBC5B40F}" destId="{AC550F82-B570-4EDB-8965-6C83472DA61A}" srcOrd="0" destOrd="2" presId="urn:microsoft.com/office/officeart/2005/8/layout/hList1"/>
    <dgm:cxn modelId="{23895C83-5513-4393-A611-EB5ED096E267}" srcId="{A4ADA0C3-8C64-43B8-9D38-6D65CFE85BC0}" destId="{C374428D-065C-43D0-8993-CD39FA5CE0F3}" srcOrd="1" destOrd="0" parTransId="{5B92A1C7-8770-4969-BE21-373031A60A53}" sibTransId="{ADAD1C1D-BA6D-4257-A263-B998173E451D}"/>
    <dgm:cxn modelId="{57825D8B-4D5A-4954-92AB-BE349A23B4EE}" type="presOf" srcId="{14C48924-88E9-437C-8F09-259D952E8504}" destId="{AC550F82-B570-4EDB-8965-6C83472DA61A}" srcOrd="0" destOrd="4" presId="urn:microsoft.com/office/officeart/2005/8/layout/hList1"/>
    <dgm:cxn modelId="{FD19959F-774D-4231-A53B-40ED07B9A631}" srcId="{A4ADA0C3-8C64-43B8-9D38-6D65CFE85BC0}" destId="{17EBD03C-C07C-42B5-AEFF-D9BEDBC5B40F}" srcOrd="2" destOrd="0" parTransId="{E6939B6D-BD1D-42AB-A909-3BCA882BE8E2}" sibTransId="{CAEDF0C3-9048-472E-9314-69032C683A56}"/>
    <dgm:cxn modelId="{5FAADDB4-E788-41AE-A86B-549B02ACFABE}" srcId="{A4ADA0C3-8C64-43B8-9D38-6D65CFE85BC0}" destId="{5A21C27F-8D60-4AFB-A6D7-5CD6EA0DB9F6}" srcOrd="6" destOrd="0" parTransId="{559EE597-A8B5-4435-A784-6B08C408897B}" sibTransId="{87470C9B-B2FF-486C-A7C8-F4CD11B0CECC}"/>
    <dgm:cxn modelId="{F0449CC5-5F74-4EEB-B20B-2AA4948CDC12}" srcId="{A4ADA0C3-8C64-43B8-9D38-6D65CFE85BC0}" destId="{F6B3C66A-33AD-429B-A139-25472FD73BED}" srcOrd="0" destOrd="0" parTransId="{6FC4E1DC-AC05-4CC9-B7CD-CC5839D31D0E}" sibTransId="{416F82C6-9334-4A09-9003-1A3799D126D7}"/>
    <dgm:cxn modelId="{622744DB-A176-442D-9B52-D6169F181315}" type="presOf" srcId="{07B046E8-E9C5-418E-BD6C-3FDDCE959134}" destId="{AC550F82-B570-4EDB-8965-6C83472DA61A}" srcOrd="0" destOrd="5" presId="urn:microsoft.com/office/officeart/2005/8/layout/hList1"/>
    <dgm:cxn modelId="{F7C76DEC-592A-4370-8355-EAF01AE673AC}" type="presOf" srcId="{69B68DEF-B190-428C-A216-DCEDE6BED08C}" destId="{AC550F82-B570-4EDB-8965-6C83472DA61A}" srcOrd="0" destOrd="7" presId="urn:microsoft.com/office/officeart/2005/8/layout/hList1"/>
    <dgm:cxn modelId="{92819AF4-FE81-4A7D-8945-0B6FC9D9CAF2}" type="presOf" srcId="{5A21C27F-8D60-4AFB-A6D7-5CD6EA0DB9F6}" destId="{AC550F82-B570-4EDB-8965-6C83472DA61A}" srcOrd="0" destOrd="6" presId="urn:microsoft.com/office/officeart/2005/8/layout/hList1"/>
    <dgm:cxn modelId="{BCBD03FB-6389-4B05-9F76-B15D2484A2B5}" type="presOf" srcId="{C374428D-065C-43D0-8993-CD39FA5CE0F3}" destId="{AC550F82-B570-4EDB-8965-6C83472DA61A}" srcOrd="0" destOrd="1" presId="urn:microsoft.com/office/officeart/2005/8/layout/hList1"/>
    <dgm:cxn modelId="{A97DCA8B-721B-4628-902F-9E62F71D0389}" type="presParOf" srcId="{A4EBE7DB-021B-4D07-A126-3B68BC4AA8AB}" destId="{D20D7563-E43B-441E-95A2-8AD685A588EA}" srcOrd="0" destOrd="0" presId="urn:microsoft.com/office/officeart/2005/8/layout/hList1"/>
    <dgm:cxn modelId="{0E274255-1C03-498D-92F9-3F44DDDE3C94}" type="presParOf" srcId="{D20D7563-E43B-441E-95A2-8AD685A588EA}" destId="{076CA00C-7C8F-4A21-8A6B-6B31372E02E2}" srcOrd="0" destOrd="0" presId="urn:microsoft.com/office/officeart/2005/8/layout/hList1"/>
    <dgm:cxn modelId="{8D1A2DE8-7A72-4F51-A828-9E46127B19D8}" type="presParOf" srcId="{D20D7563-E43B-441E-95A2-8AD685A588EA}" destId="{AC550F82-B570-4EDB-8965-6C83472DA61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DDB45-B654-44C3-BC4E-AA01EF7FD51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ru-RU"/>
        </a:p>
      </dgm:t>
    </dgm:pt>
    <dgm:pt modelId="{4D1449F5-8AE3-4F61-ADA4-9F6B68F0C1AA}">
      <dgm:prSet phldrT="[Текст]" custT="1"/>
      <dgm:spPr>
        <a:solidFill>
          <a:schemeClr val="accent1"/>
        </a:solidFill>
        <a:ln>
          <a:solidFill>
            <a:schemeClr val="accent1"/>
          </a:solidFill>
        </a:ln>
      </dgm:spPr>
      <dgm:t>
        <a:bodyPr/>
        <a:lstStyle/>
        <a:p>
          <a:r>
            <a:rPr lang="uk-UA" sz="2800" b="0" dirty="0">
              <a:solidFill>
                <a:schemeClr val="tx1"/>
              </a:solidFill>
              <a:latin typeface="Times New Roman" panose="02020603050405020304" pitchFamily="18" charset="0"/>
              <a:cs typeface="Times New Roman" panose="02020603050405020304" pitchFamily="18" charset="0"/>
            </a:rPr>
            <a:t>3.1 Історія формування, структура та форми (джерела) права </a:t>
          </a:r>
          <a:r>
            <a:rPr lang="uk-UA" sz="2800" b="0" noProof="0" dirty="0">
              <a:solidFill>
                <a:schemeClr val="tx1"/>
              </a:solidFill>
              <a:latin typeface="Times New Roman" panose="02020603050405020304" pitchFamily="18" charset="0"/>
              <a:cs typeface="Times New Roman" panose="02020603050405020304" pitchFamily="18" charset="0"/>
            </a:rPr>
            <a:t>романо-германської</a:t>
          </a:r>
          <a:r>
            <a:rPr lang="uk-UA" sz="2800" b="0" dirty="0">
              <a:solidFill>
                <a:schemeClr val="tx1"/>
              </a:solidFill>
              <a:latin typeface="Times New Roman" panose="02020603050405020304" pitchFamily="18" charset="0"/>
              <a:cs typeface="Times New Roman" panose="02020603050405020304" pitchFamily="18" charset="0"/>
            </a:rPr>
            <a:t> правової сім’ї</a:t>
          </a:r>
          <a:endParaRPr lang="ru-RU" sz="2800" b="0" dirty="0">
            <a:solidFill>
              <a:schemeClr val="tx1"/>
            </a:solidFill>
            <a:latin typeface="Times New Roman" panose="02020603050405020304" pitchFamily="18" charset="0"/>
            <a:cs typeface="Times New Roman" panose="02020603050405020304" pitchFamily="18" charset="0"/>
          </a:endParaRPr>
        </a:p>
      </dgm:t>
    </dgm:pt>
    <dgm:pt modelId="{B0DCFF42-D789-4197-87BD-A79B501C25C0}" type="parTrans" cxnId="{9E7513F2-AC57-4C41-965B-F2BE8A3BDC50}">
      <dgm:prSet/>
      <dgm:spPr/>
      <dgm:t>
        <a:bodyPr/>
        <a:lstStyle/>
        <a:p>
          <a:endParaRPr lang="ru-RU"/>
        </a:p>
      </dgm:t>
    </dgm:pt>
    <dgm:pt modelId="{3AAF1284-5795-4256-B66A-6A14B6412F83}" type="sibTrans" cxnId="{9E7513F2-AC57-4C41-965B-F2BE8A3BDC50}">
      <dgm:prSet/>
      <dgm:spPr/>
      <dgm:t>
        <a:bodyPr/>
        <a:lstStyle/>
        <a:p>
          <a:endParaRPr lang="ru-RU"/>
        </a:p>
      </dgm:t>
    </dgm:pt>
    <dgm:pt modelId="{CCC047DD-1106-494B-8DA8-41AEEB1A001D}">
      <dgm:prSet custT="1"/>
      <dgm:spPr/>
      <dgm:t>
        <a:bodyPr/>
        <a:lstStyle/>
        <a:p>
          <a:r>
            <a:rPr lang="uk-UA" sz="2600" b="0" dirty="0">
              <a:solidFill>
                <a:schemeClr val="tx1"/>
              </a:solidFill>
              <a:latin typeface="Times New Roman" panose="02020603050405020304" pitchFamily="18" charset="0"/>
              <a:cs typeface="Times New Roman" panose="02020603050405020304" pitchFamily="18" charset="0"/>
            </a:rPr>
            <a:t>3.2 Генезис, структурна побудова, форми (джерела) англійського права. Особливості правової системи Сполучених Штатів Америки</a:t>
          </a:r>
        </a:p>
      </dgm:t>
    </dgm:pt>
    <dgm:pt modelId="{ED5584F7-9A04-465A-84B2-7EF57DA9E42B}" type="parTrans" cxnId="{88A0C8DC-8633-48EF-832D-6E9F5D8DB460}">
      <dgm:prSet/>
      <dgm:spPr/>
      <dgm:t>
        <a:bodyPr/>
        <a:lstStyle/>
        <a:p>
          <a:endParaRPr lang="uk-UA"/>
        </a:p>
      </dgm:t>
    </dgm:pt>
    <dgm:pt modelId="{144DAB96-48D9-4920-A190-6B77229EA338}" type="sibTrans" cxnId="{88A0C8DC-8633-48EF-832D-6E9F5D8DB460}">
      <dgm:prSet/>
      <dgm:spPr/>
      <dgm:t>
        <a:bodyPr/>
        <a:lstStyle/>
        <a:p>
          <a:endParaRPr lang="uk-UA"/>
        </a:p>
      </dgm:t>
    </dgm:pt>
    <dgm:pt modelId="{5FFB5676-91EA-45ED-8D1B-003C4218440C}">
      <dgm:prSet custT="1"/>
      <dgm:spPr/>
      <dgm:t>
        <a:bodyPr/>
        <a:lstStyle/>
        <a:p>
          <a:r>
            <a:rPr lang="uk-UA" sz="2800" b="0" dirty="0">
              <a:solidFill>
                <a:schemeClr val="tx1"/>
              </a:solidFill>
              <a:latin typeface="Times New Roman" panose="02020603050405020304" pitchFamily="18" charset="0"/>
              <a:cs typeface="Times New Roman" panose="02020603050405020304" pitchFamily="18" charset="0"/>
            </a:rPr>
            <a:t>3.3 Специфіка права скандинавських країн. Характерні риси права латиноамериканських держав</a:t>
          </a:r>
        </a:p>
      </dgm:t>
    </dgm:pt>
    <dgm:pt modelId="{BA5AB3A7-D50A-4AFF-805E-8AD235E5B2AB}" type="parTrans" cxnId="{C4929E78-73A6-4F89-8BA0-40A0C62B529B}">
      <dgm:prSet/>
      <dgm:spPr/>
      <dgm:t>
        <a:bodyPr/>
        <a:lstStyle/>
        <a:p>
          <a:endParaRPr lang="uk-UA"/>
        </a:p>
      </dgm:t>
    </dgm:pt>
    <dgm:pt modelId="{52E65AC0-FE5F-40DD-BC7B-68B79D3DB981}" type="sibTrans" cxnId="{C4929E78-73A6-4F89-8BA0-40A0C62B529B}">
      <dgm:prSet/>
      <dgm:spPr/>
      <dgm:t>
        <a:bodyPr/>
        <a:lstStyle/>
        <a:p>
          <a:endParaRPr lang="uk-UA"/>
        </a:p>
      </dgm:t>
    </dgm:pt>
    <dgm:pt modelId="{1034E371-2F37-4BC3-978E-66CD34349F11}">
      <dgm:prSet custT="1"/>
      <dgm:spPr/>
      <dgm:t>
        <a:bodyPr/>
        <a:lstStyle/>
        <a:p>
          <a:r>
            <a:rPr lang="uk-UA" sz="2800" b="0" dirty="0">
              <a:solidFill>
                <a:schemeClr val="tx1"/>
              </a:solidFill>
              <a:latin typeface="Times New Roman" panose="02020603050405020304" pitchFamily="18" charset="0"/>
              <a:cs typeface="Times New Roman" panose="02020603050405020304" pitchFamily="18" charset="0"/>
            </a:rPr>
            <a:t>3.4 Правова система України на юридичній карті світу</a:t>
          </a:r>
        </a:p>
      </dgm:t>
    </dgm:pt>
    <dgm:pt modelId="{C3E2B42E-F962-43C1-A5B7-EED91D1E9384}" type="parTrans" cxnId="{9347E750-3438-4A08-B7FB-3E28F6B4FC6E}">
      <dgm:prSet/>
      <dgm:spPr/>
      <dgm:t>
        <a:bodyPr/>
        <a:lstStyle/>
        <a:p>
          <a:endParaRPr lang="uk-UA"/>
        </a:p>
      </dgm:t>
    </dgm:pt>
    <dgm:pt modelId="{D45B322A-A76A-4699-A5E7-A92E032FCCC3}" type="sibTrans" cxnId="{9347E750-3438-4A08-B7FB-3E28F6B4FC6E}">
      <dgm:prSet/>
      <dgm:spPr/>
      <dgm:t>
        <a:bodyPr/>
        <a:lstStyle/>
        <a:p>
          <a:endParaRPr lang="uk-UA"/>
        </a:p>
      </dgm:t>
    </dgm:pt>
    <dgm:pt modelId="{5CCAE5D2-FCF0-4A36-8DD0-66AD338B346C}" type="pres">
      <dgm:prSet presAssocID="{B66DDB45-B654-44C3-BC4E-AA01EF7FD513}" presName="linear" presStyleCnt="0">
        <dgm:presLayoutVars>
          <dgm:animLvl val="lvl"/>
          <dgm:resizeHandles val="exact"/>
        </dgm:presLayoutVars>
      </dgm:prSet>
      <dgm:spPr/>
    </dgm:pt>
    <dgm:pt modelId="{3F5FF3B4-A157-4410-A7D6-5EADDCCD5DED}" type="pres">
      <dgm:prSet presAssocID="{4D1449F5-8AE3-4F61-ADA4-9F6B68F0C1AA}" presName="parentText" presStyleLbl="node1" presStyleIdx="0" presStyleCnt="4" custLinFactY="-1174" custLinFactNeighborY="-100000">
        <dgm:presLayoutVars>
          <dgm:chMax val="0"/>
          <dgm:bulletEnabled val="1"/>
        </dgm:presLayoutVars>
      </dgm:prSet>
      <dgm:spPr/>
    </dgm:pt>
    <dgm:pt modelId="{8169E82A-072B-419A-AD46-2135BA2CBC3E}" type="pres">
      <dgm:prSet presAssocID="{3AAF1284-5795-4256-B66A-6A14B6412F83}" presName="spacer" presStyleCnt="0"/>
      <dgm:spPr/>
    </dgm:pt>
    <dgm:pt modelId="{9BD30101-E203-4A8F-BA77-B50EC2E6A23B}" type="pres">
      <dgm:prSet presAssocID="{CCC047DD-1106-494B-8DA8-41AEEB1A001D}" presName="parentText" presStyleLbl="node1" presStyleIdx="1" presStyleCnt="4" custLinFactY="-1174" custLinFactNeighborY="-100000">
        <dgm:presLayoutVars>
          <dgm:chMax val="0"/>
          <dgm:bulletEnabled val="1"/>
        </dgm:presLayoutVars>
      </dgm:prSet>
      <dgm:spPr/>
    </dgm:pt>
    <dgm:pt modelId="{9D514800-02D4-4E70-B250-89FE29C41045}" type="pres">
      <dgm:prSet presAssocID="{144DAB96-48D9-4920-A190-6B77229EA338}" presName="spacer" presStyleCnt="0"/>
      <dgm:spPr/>
    </dgm:pt>
    <dgm:pt modelId="{4BE47F76-D544-41C9-AC0F-43D53A4B9FB0}" type="pres">
      <dgm:prSet presAssocID="{5FFB5676-91EA-45ED-8D1B-003C4218440C}" presName="parentText" presStyleLbl="node1" presStyleIdx="2" presStyleCnt="4" custLinFactY="-1174" custLinFactNeighborY="-100000">
        <dgm:presLayoutVars>
          <dgm:chMax val="0"/>
          <dgm:bulletEnabled val="1"/>
        </dgm:presLayoutVars>
      </dgm:prSet>
      <dgm:spPr/>
    </dgm:pt>
    <dgm:pt modelId="{5058CF27-D28E-4639-BA97-25E53037F89C}" type="pres">
      <dgm:prSet presAssocID="{52E65AC0-FE5F-40DD-BC7B-68B79D3DB981}" presName="spacer" presStyleCnt="0"/>
      <dgm:spPr/>
    </dgm:pt>
    <dgm:pt modelId="{143DF951-B91C-4202-A10B-030DD1F70E76}" type="pres">
      <dgm:prSet presAssocID="{1034E371-2F37-4BC3-978E-66CD34349F11}" presName="parentText" presStyleLbl="node1" presStyleIdx="3" presStyleCnt="4" custLinFactY="-1174" custLinFactNeighborY="-100000">
        <dgm:presLayoutVars>
          <dgm:chMax val="0"/>
          <dgm:bulletEnabled val="1"/>
        </dgm:presLayoutVars>
      </dgm:prSet>
      <dgm:spPr/>
    </dgm:pt>
  </dgm:ptLst>
  <dgm:cxnLst>
    <dgm:cxn modelId="{C764FD02-19D3-4527-886C-95081BC5D009}" type="presOf" srcId="{B66DDB45-B654-44C3-BC4E-AA01EF7FD513}" destId="{5CCAE5D2-FCF0-4A36-8DD0-66AD338B346C}" srcOrd="0" destOrd="0" presId="urn:microsoft.com/office/officeart/2005/8/layout/vList2"/>
    <dgm:cxn modelId="{0805D618-4CCE-4407-9822-31B80DB01FBE}" type="presOf" srcId="{1034E371-2F37-4BC3-978E-66CD34349F11}" destId="{143DF951-B91C-4202-A10B-030DD1F70E76}" srcOrd="0" destOrd="0" presId="urn:microsoft.com/office/officeart/2005/8/layout/vList2"/>
    <dgm:cxn modelId="{9347E750-3438-4A08-B7FB-3E28F6B4FC6E}" srcId="{B66DDB45-B654-44C3-BC4E-AA01EF7FD513}" destId="{1034E371-2F37-4BC3-978E-66CD34349F11}" srcOrd="3" destOrd="0" parTransId="{C3E2B42E-F962-43C1-A5B7-EED91D1E9384}" sibTransId="{D45B322A-A76A-4699-A5E7-A92E032FCCC3}"/>
    <dgm:cxn modelId="{C4929E78-73A6-4F89-8BA0-40A0C62B529B}" srcId="{B66DDB45-B654-44C3-BC4E-AA01EF7FD513}" destId="{5FFB5676-91EA-45ED-8D1B-003C4218440C}" srcOrd="2" destOrd="0" parTransId="{BA5AB3A7-D50A-4AFF-805E-8AD235E5B2AB}" sibTransId="{52E65AC0-FE5F-40DD-BC7B-68B79D3DB981}"/>
    <dgm:cxn modelId="{E4BA1281-39D1-46EC-B968-483456FA8426}" type="presOf" srcId="{5FFB5676-91EA-45ED-8D1B-003C4218440C}" destId="{4BE47F76-D544-41C9-AC0F-43D53A4B9FB0}" srcOrd="0" destOrd="0" presId="urn:microsoft.com/office/officeart/2005/8/layout/vList2"/>
    <dgm:cxn modelId="{949EDCD0-42D3-4AEB-851F-985F8559F499}" type="presOf" srcId="{4D1449F5-8AE3-4F61-ADA4-9F6B68F0C1AA}" destId="{3F5FF3B4-A157-4410-A7D6-5EADDCCD5DED}" srcOrd="0" destOrd="0" presId="urn:microsoft.com/office/officeart/2005/8/layout/vList2"/>
    <dgm:cxn modelId="{361C71D1-E685-42F2-BA59-DF4F38F6F257}" type="presOf" srcId="{CCC047DD-1106-494B-8DA8-41AEEB1A001D}" destId="{9BD30101-E203-4A8F-BA77-B50EC2E6A23B}" srcOrd="0" destOrd="0" presId="urn:microsoft.com/office/officeart/2005/8/layout/vList2"/>
    <dgm:cxn modelId="{88A0C8DC-8633-48EF-832D-6E9F5D8DB460}" srcId="{B66DDB45-B654-44C3-BC4E-AA01EF7FD513}" destId="{CCC047DD-1106-494B-8DA8-41AEEB1A001D}" srcOrd="1" destOrd="0" parTransId="{ED5584F7-9A04-465A-84B2-7EF57DA9E42B}" sibTransId="{144DAB96-48D9-4920-A190-6B77229EA338}"/>
    <dgm:cxn modelId="{9E7513F2-AC57-4C41-965B-F2BE8A3BDC50}" srcId="{B66DDB45-B654-44C3-BC4E-AA01EF7FD513}" destId="{4D1449F5-8AE3-4F61-ADA4-9F6B68F0C1AA}" srcOrd="0" destOrd="0" parTransId="{B0DCFF42-D789-4197-87BD-A79B501C25C0}" sibTransId="{3AAF1284-5795-4256-B66A-6A14B6412F83}"/>
    <dgm:cxn modelId="{FD050002-8FA9-4119-A955-5FAEFE6928E8}" type="presParOf" srcId="{5CCAE5D2-FCF0-4A36-8DD0-66AD338B346C}" destId="{3F5FF3B4-A157-4410-A7D6-5EADDCCD5DED}" srcOrd="0" destOrd="0" presId="urn:microsoft.com/office/officeart/2005/8/layout/vList2"/>
    <dgm:cxn modelId="{61E1D7D6-3A06-4BE5-B2A0-B498B7153586}" type="presParOf" srcId="{5CCAE5D2-FCF0-4A36-8DD0-66AD338B346C}" destId="{8169E82A-072B-419A-AD46-2135BA2CBC3E}" srcOrd="1" destOrd="0" presId="urn:microsoft.com/office/officeart/2005/8/layout/vList2"/>
    <dgm:cxn modelId="{BD67ED03-3D10-414A-AC01-D048CA39EE38}" type="presParOf" srcId="{5CCAE5D2-FCF0-4A36-8DD0-66AD338B346C}" destId="{9BD30101-E203-4A8F-BA77-B50EC2E6A23B}" srcOrd="2" destOrd="0" presId="urn:microsoft.com/office/officeart/2005/8/layout/vList2"/>
    <dgm:cxn modelId="{9A96198D-0195-4D95-8F7A-4395F3540A95}" type="presParOf" srcId="{5CCAE5D2-FCF0-4A36-8DD0-66AD338B346C}" destId="{9D514800-02D4-4E70-B250-89FE29C41045}" srcOrd="3" destOrd="0" presId="urn:microsoft.com/office/officeart/2005/8/layout/vList2"/>
    <dgm:cxn modelId="{43AEDA22-D99E-41F3-8723-440A8C9D10E8}" type="presParOf" srcId="{5CCAE5D2-FCF0-4A36-8DD0-66AD338B346C}" destId="{4BE47F76-D544-41C9-AC0F-43D53A4B9FB0}" srcOrd="4" destOrd="0" presId="urn:microsoft.com/office/officeart/2005/8/layout/vList2"/>
    <dgm:cxn modelId="{AC5668BE-8BB4-49E4-9065-556032D16254}" type="presParOf" srcId="{5CCAE5D2-FCF0-4A36-8DD0-66AD338B346C}" destId="{5058CF27-D28E-4639-BA97-25E53037F89C}" srcOrd="5" destOrd="0" presId="urn:microsoft.com/office/officeart/2005/8/layout/vList2"/>
    <dgm:cxn modelId="{F5A7F981-1A9A-40B2-8D2F-1A4CB85010A3}" type="presParOf" srcId="{5CCAE5D2-FCF0-4A36-8DD0-66AD338B346C}" destId="{143DF951-B91C-4202-A10B-030DD1F70E7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87B5C89-C43A-4663-9AEF-62D718163432}"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ru-RU"/>
        </a:p>
      </dgm:t>
    </dgm:pt>
    <dgm:pt modelId="{E91C75F6-1B0C-4A50-A0D7-9F2A1EEC056E}">
      <dgm:prSet phldrT="[Текст]" custT="1"/>
      <dgm:spPr/>
      <dgm:t>
        <a:bodyPr/>
        <a:lstStyle/>
        <a:p>
          <a:r>
            <a:rPr lang="uk-UA" sz="4000" b="1" dirty="0">
              <a:latin typeface="Times New Roman" panose="02020603050405020304" pitchFamily="18" charset="0"/>
              <a:cs typeface="Times New Roman" panose="02020603050405020304" pitchFamily="18" charset="0"/>
            </a:rPr>
            <a:t>Група змішаних правових систем включає</a:t>
          </a:r>
          <a:endParaRPr lang="ru-RU" sz="4000" b="1" dirty="0">
            <a:latin typeface="Times New Roman" panose="02020603050405020304" pitchFamily="18" charset="0"/>
            <a:cs typeface="Times New Roman" panose="02020603050405020304" pitchFamily="18" charset="0"/>
          </a:endParaRPr>
        </a:p>
      </dgm:t>
    </dgm:pt>
    <dgm:pt modelId="{98A3ADD1-EC06-4CD1-9CF9-C69F08A5AA0F}" type="parTrans" cxnId="{283B63B6-F7F8-4F4E-AA78-8C5D750725D1}">
      <dgm:prSet/>
      <dgm:spPr/>
      <dgm:t>
        <a:bodyPr/>
        <a:lstStyle/>
        <a:p>
          <a:endParaRPr lang="ru-RU"/>
        </a:p>
      </dgm:t>
    </dgm:pt>
    <dgm:pt modelId="{7F75BD52-EB28-420E-AD53-825C26853420}" type="sibTrans" cxnId="{283B63B6-F7F8-4F4E-AA78-8C5D750725D1}">
      <dgm:prSet/>
      <dgm:spPr/>
      <dgm:t>
        <a:bodyPr/>
        <a:lstStyle/>
        <a:p>
          <a:endParaRPr lang="ru-RU"/>
        </a:p>
      </dgm:t>
    </dgm:pt>
    <dgm:pt modelId="{26C5E5DC-2D72-4182-BA12-E1A7281390E1}">
      <dgm:prSet custT="1"/>
      <dgm:spPr>
        <a:solidFill>
          <a:schemeClr val="accent2">
            <a:lumMod val="75000"/>
          </a:schemeClr>
        </a:solidFill>
      </dgm:spPr>
      <dgm:t>
        <a:bodyPr/>
        <a:lstStyle/>
        <a:p>
          <a:r>
            <a:rPr lang="uk-UA" sz="3600" dirty="0">
              <a:latin typeface="Times New Roman" panose="02020603050405020304" pitchFamily="18" charset="0"/>
              <a:cs typeface="Times New Roman" panose="02020603050405020304" pitchFamily="18" charset="0"/>
            </a:rPr>
            <a:t>скандинавську підсистему (Швеція, Данія, Норвегія, Фінляндія, Ісландія та країни Балтії)</a:t>
          </a:r>
        </a:p>
      </dgm:t>
    </dgm:pt>
    <dgm:pt modelId="{A86FF0ED-26FA-4512-AC45-D2C687880518}" type="parTrans" cxnId="{4A621785-9E27-4AA4-B6E6-9A5C169F9541}">
      <dgm:prSet/>
      <dgm:spPr/>
      <dgm:t>
        <a:bodyPr/>
        <a:lstStyle/>
        <a:p>
          <a:endParaRPr lang="uk-UA"/>
        </a:p>
      </dgm:t>
    </dgm:pt>
    <dgm:pt modelId="{29094036-BC45-4E8F-8EA6-335F5D9B9218}" type="sibTrans" cxnId="{4A621785-9E27-4AA4-B6E6-9A5C169F9541}">
      <dgm:prSet/>
      <dgm:spPr/>
      <dgm:t>
        <a:bodyPr/>
        <a:lstStyle/>
        <a:p>
          <a:endParaRPr lang="uk-UA"/>
        </a:p>
      </dgm:t>
    </dgm:pt>
    <dgm:pt modelId="{45B877B5-F31E-48DC-A479-F28790026435}">
      <dgm:prSet custT="1"/>
      <dgm:spPr/>
      <dgm:t>
        <a:bodyPr/>
        <a:lstStyle/>
        <a:p>
          <a:r>
            <a:rPr lang="uk-UA" sz="3600" dirty="0">
              <a:latin typeface="Times New Roman" panose="02020603050405020304" pitchFamily="18" charset="0"/>
              <a:cs typeface="Times New Roman" panose="02020603050405020304" pitchFamily="18" charset="0"/>
            </a:rPr>
            <a:t>латиноамериканську підсистему (Аргентина, Венесуела, Мексика, Парагвай, Уругвай, Чилі)</a:t>
          </a:r>
        </a:p>
      </dgm:t>
    </dgm:pt>
    <dgm:pt modelId="{5C169A58-5AC8-410B-8083-DC4E5EF29170}" type="parTrans" cxnId="{79005232-8EF0-42D7-9471-55D0E80643C3}">
      <dgm:prSet/>
      <dgm:spPr/>
      <dgm:t>
        <a:bodyPr/>
        <a:lstStyle/>
        <a:p>
          <a:endParaRPr lang="uk-UA"/>
        </a:p>
      </dgm:t>
    </dgm:pt>
    <dgm:pt modelId="{EA1D9BF0-B4E8-41FA-965F-4B06F4A375BC}" type="sibTrans" cxnId="{79005232-8EF0-42D7-9471-55D0E80643C3}">
      <dgm:prSet/>
      <dgm:spPr/>
      <dgm:t>
        <a:bodyPr/>
        <a:lstStyle/>
        <a:p>
          <a:endParaRPr lang="uk-UA"/>
        </a:p>
      </dgm:t>
    </dgm:pt>
    <dgm:pt modelId="{E9E56030-1C5E-4369-892C-9C35CFF7E16F}" type="pres">
      <dgm:prSet presAssocID="{387B5C89-C43A-4663-9AEF-62D718163432}" presName="composite" presStyleCnt="0">
        <dgm:presLayoutVars>
          <dgm:chMax val="1"/>
          <dgm:dir/>
          <dgm:resizeHandles val="exact"/>
        </dgm:presLayoutVars>
      </dgm:prSet>
      <dgm:spPr/>
    </dgm:pt>
    <dgm:pt modelId="{2DF557E2-5058-4FC6-9556-75214AF93D39}" type="pres">
      <dgm:prSet presAssocID="{E91C75F6-1B0C-4A50-A0D7-9F2A1EEC056E}" presName="roof" presStyleLbl="dkBgShp" presStyleIdx="0" presStyleCnt="2"/>
      <dgm:spPr/>
    </dgm:pt>
    <dgm:pt modelId="{91852C24-877C-49F2-A6F7-E3471F5767A8}" type="pres">
      <dgm:prSet presAssocID="{E91C75F6-1B0C-4A50-A0D7-9F2A1EEC056E}" presName="pillars" presStyleCnt="0"/>
      <dgm:spPr/>
    </dgm:pt>
    <dgm:pt modelId="{F0C392F4-25F4-4553-8CA6-91B0F374AD24}" type="pres">
      <dgm:prSet presAssocID="{E91C75F6-1B0C-4A50-A0D7-9F2A1EEC056E}" presName="pillar1" presStyleLbl="node1" presStyleIdx="0" presStyleCnt="2">
        <dgm:presLayoutVars>
          <dgm:bulletEnabled val="1"/>
        </dgm:presLayoutVars>
      </dgm:prSet>
      <dgm:spPr/>
    </dgm:pt>
    <dgm:pt modelId="{999F1B7B-A0BA-4710-A161-E31D8B152480}" type="pres">
      <dgm:prSet presAssocID="{45B877B5-F31E-48DC-A479-F28790026435}" presName="pillarX" presStyleLbl="node1" presStyleIdx="1" presStyleCnt="2">
        <dgm:presLayoutVars>
          <dgm:bulletEnabled val="1"/>
        </dgm:presLayoutVars>
      </dgm:prSet>
      <dgm:spPr/>
    </dgm:pt>
    <dgm:pt modelId="{CABC6C75-A977-4557-9BBA-0A2B59BCD2A0}" type="pres">
      <dgm:prSet presAssocID="{E91C75F6-1B0C-4A50-A0D7-9F2A1EEC056E}" presName="base" presStyleLbl="dkBgShp" presStyleIdx="1" presStyleCnt="2"/>
      <dgm:spPr/>
    </dgm:pt>
  </dgm:ptLst>
  <dgm:cxnLst>
    <dgm:cxn modelId="{A27FCA23-818D-4CB1-A3A4-B33B975939B2}" type="presOf" srcId="{387B5C89-C43A-4663-9AEF-62D718163432}" destId="{E9E56030-1C5E-4369-892C-9C35CFF7E16F}" srcOrd="0" destOrd="0" presId="urn:microsoft.com/office/officeart/2005/8/layout/hList3"/>
    <dgm:cxn modelId="{79005232-8EF0-42D7-9471-55D0E80643C3}" srcId="{E91C75F6-1B0C-4A50-A0D7-9F2A1EEC056E}" destId="{45B877B5-F31E-48DC-A479-F28790026435}" srcOrd="1" destOrd="0" parTransId="{5C169A58-5AC8-410B-8083-DC4E5EF29170}" sibTransId="{EA1D9BF0-B4E8-41FA-965F-4B06F4A375BC}"/>
    <dgm:cxn modelId="{F6951D6D-1A96-4511-84D4-50051D07191F}" type="presOf" srcId="{E91C75F6-1B0C-4A50-A0D7-9F2A1EEC056E}" destId="{2DF557E2-5058-4FC6-9556-75214AF93D39}" srcOrd="0" destOrd="0" presId="urn:microsoft.com/office/officeart/2005/8/layout/hList3"/>
    <dgm:cxn modelId="{1ECB3A7D-64A5-499A-9FB1-6EAE6D7B9820}" type="presOf" srcId="{26C5E5DC-2D72-4182-BA12-E1A7281390E1}" destId="{F0C392F4-25F4-4553-8CA6-91B0F374AD24}" srcOrd="0" destOrd="0" presId="urn:microsoft.com/office/officeart/2005/8/layout/hList3"/>
    <dgm:cxn modelId="{4A621785-9E27-4AA4-B6E6-9A5C169F9541}" srcId="{E91C75F6-1B0C-4A50-A0D7-9F2A1EEC056E}" destId="{26C5E5DC-2D72-4182-BA12-E1A7281390E1}" srcOrd="0" destOrd="0" parTransId="{A86FF0ED-26FA-4512-AC45-D2C687880518}" sibTransId="{29094036-BC45-4E8F-8EA6-335F5D9B9218}"/>
    <dgm:cxn modelId="{68BA13A3-38C6-412C-AB98-18795A1E93D3}" type="presOf" srcId="{45B877B5-F31E-48DC-A479-F28790026435}" destId="{999F1B7B-A0BA-4710-A161-E31D8B152480}" srcOrd="0" destOrd="0" presId="urn:microsoft.com/office/officeart/2005/8/layout/hList3"/>
    <dgm:cxn modelId="{283B63B6-F7F8-4F4E-AA78-8C5D750725D1}" srcId="{387B5C89-C43A-4663-9AEF-62D718163432}" destId="{E91C75F6-1B0C-4A50-A0D7-9F2A1EEC056E}" srcOrd="0" destOrd="0" parTransId="{98A3ADD1-EC06-4CD1-9CF9-C69F08A5AA0F}" sibTransId="{7F75BD52-EB28-420E-AD53-825C26853420}"/>
    <dgm:cxn modelId="{9DFF1346-4A2B-43EE-921F-2BD5370803D4}" type="presParOf" srcId="{E9E56030-1C5E-4369-892C-9C35CFF7E16F}" destId="{2DF557E2-5058-4FC6-9556-75214AF93D39}" srcOrd="0" destOrd="0" presId="urn:microsoft.com/office/officeart/2005/8/layout/hList3"/>
    <dgm:cxn modelId="{8FB65D3B-04DF-4469-851A-69D4C5C5713C}" type="presParOf" srcId="{E9E56030-1C5E-4369-892C-9C35CFF7E16F}" destId="{91852C24-877C-49F2-A6F7-E3471F5767A8}" srcOrd="1" destOrd="0" presId="urn:microsoft.com/office/officeart/2005/8/layout/hList3"/>
    <dgm:cxn modelId="{3A34F533-27FC-499E-81A8-A46BCC9B614B}" type="presParOf" srcId="{91852C24-877C-49F2-A6F7-E3471F5767A8}" destId="{F0C392F4-25F4-4553-8CA6-91B0F374AD24}" srcOrd="0" destOrd="0" presId="urn:microsoft.com/office/officeart/2005/8/layout/hList3"/>
    <dgm:cxn modelId="{55969220-A42D-4780-A5AA-B5022FAD917D}" type="presParOf" srcId="{91852C24-877C-49F2-A6F7-E3471F5767A8}" destId="{999F1B7B-A0BA-4710-A161-E31D8B152480}" srcOrd="1" destOrd="0" presId="urn:microsoft.com/office/officeart/2005/8/layout/hList3"/>
    <dgm:cxn modelId="{D34C78DC-EA54-478A-AB17-A78AAF7AD9EE}" type="presParOf" srcId="{E9E56030-1C5E-4369-892C-9C35CFF7E16F}" destId="{CABC6C75-A977-4557-9BBA-0A2B59BCD2A0}"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7C66388-94AC-4E46-B9C9-A4DFEC5981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D3F91736-FB81-4C9A-82EC-052F768CD2DE}">
      <dgm:prSet phldrT="[Текст]" custT="1"/>
      <dgm:spPr/>
      <dgm:t>
        <a:bodyPr/>
        <a:lstStyle/>
        <a:p>
          <a:r>
            <a:rPr lang="uk-UA" sz="3000" dirty="0">
              <a:latin typeface="Times New Roman" panose="02020603050405020304" pitchFamily="18" charset="0"/>
              <a:cs typeface="Times New Roman" panose="02020603050405020304" pitchFamily="18" charset="0"/>
            </a:rPr>
            <a:t>закони (конституційні та звичайні)</a:t>
          </a:r>
          <a:endParaRPr lang="ru-RU" sz="3000" dirty="0">
            <a:solidFill>
              <a:schemeClr val="tx1"/>
            </a:solidFill>
            <a:latin typeface="Times New Roman" panose="02020603050405020304" pitchFamily="18" charset="0"/>
            <a:cs typeface="Times New Roman" panose="02020603050405020304" pitchFamily="18" charset="0"/>
          </a:endParaRPr>
        </a:p>
      </dgm:t>
    </dgm:pt>
    <dgm:pt modelId="{F7AA992C-AEB7-4294-BC43-AB30D5581912}" type="parTrans" cxnId="{E9B67135-053E-4A06-84D0-CBA548C241CF}">
      <dgm:prSet/>
      <dgm:spPr/>
      <dgm:t>
        <a:bodyPr/>
        <a:lstStyle/>
        <a:p>
          <a:endParaRPr lang="ru-RU"/>
        </a:p>
      </dgm:t>
    </dgm:pt>
    <dgm:pt modelId="{5F58A977-CD08-4EA5-9A5D-3237B7C2D1A5}" type="sibTrans" cxnId="{E9B67135-053E-4A06-84D0-CBA548C241CF}">
      <dgm:prSet/>
      <dgm:spPr/>
      <dgm:t>
        <a:bodyPr/>
        <a:lstStyle/>
        <a:p>
          <a:endParaRPr lang="ru-RU"/>
        </a:p>
      </dgm:t>
    </dgm:pt>
    <dgm:pt modelId="{9D5BE265-B094-4A21-94F2-7ADC9A5B4C42}">
      <dgm:prSet custT="1"/>
      <dgm:spPr/>
      <dgm:t>
        <a:bodyPr/>
        <a:lstStyle/>
        <a:p>
          <a:r>
            <a:rPr lang="uk-UA" sz="3200" dirty="0">
              <a:latin typeface="Times New Roman" panose="02020603050405020304" pitchFamily="18" charset="0"/>
              <a:cs typeface="Times New Roman" panose="02020603050405020304" pitchFamily="18" charset="0"/>
            </a:rPr>
            <a:t>підзаконні акти</a:t>
          </a:r>
        </a:p>
      </dgm:t>
    </dgm:pt>
    <dgm:pt modelId="{5CE65A29-E654-44E1-9549-A0AE73AF02D3}" type="parTrans" cxnId="{F0EAE96B-8808-4EBC-AA06-DCA887C114BD}">
      <dgm:prSet/>
      <dgm:spPr/>
      <dgm:t>
        <a:bodyPr/>
        <a:lstStyle/>
        <a:p>
          <a:endParaRPr lang="uk-UA"/>
        </a:p>
      </dgm:t>
    </dgm:pt>
    <dgm:pt modelId="{978A112A-DEB7-4C71-9484-7BAD2964E839}" type="sibTrans" cxnId="{F0EAE96B-8808-4EBC-AA06-DCA887C114BD}">
      <dgm:prSet/>
      <dgm:spPr/>
      <dgm:t>
        <a:bodyPr/>
        <a:lstStyle/>
        <a:p>
          <a:endParaRPr lang="uk-UA"/>
        </a:p>
      </dgm:t>
    </dgm:pt>
    <dgm:pt modelId="{038D707E-E675-4734-B3FD-BA4B9141C32D}">
      <dgm:prSet custT="1"/>
      <dgm:spPr/>
      <dgm:t>
        <a:bodyPr/>
        <a:lstStyle/>
        <a:p>
          <a:r>
            <a:rPr lang="uk-UA" sz="3200" dirty="0">
              <a:latin typeface="Times New Roman" panose="02020603050405020304" pitchFamily="18" charset="0"/>
              <a:cs typeface="Times New Roman" panose="02020603050405020304" pitchFamily="18" charset="0"/>
            </a:rPr>
            <a:t>підзаконні акти міністерств і відомств</a:t>
          </a:r>
        </a:p>
      </dgm:t>
    </dgm:pt>
    <dgm:pt modelId="{67719EEC-948B-4ABA-A896-133C7EF9382C}" type="parTrans" cxnId="{B0121B9D-2F42-4F5D-A61E-A46E0C82F5F7}">
      <dgm:prSet/>
      <dgm:spPr/>
      <dgm:t>
        <a:bodyPr/>
        <a:lstStyle/>
        <a:p>
          <a:endParaRPr lang="uk-UA"/>
        </a:p>
      </dgm:t>
    </dgm:pt>
    <dgm:pt modelId="{DAF13747-EBD7-4BFF-9F9A-61E804703AC8}" type="sibTrans" cxnId="{B0121B9D-2F42-4F5D-A61E-A46E0C82F5F7}">
      <dgm:prSet/>
      <dgm:spPr/>
      <dgm:t>
        <a:bodyPr/>
        <a:lstStyle/>
        <a:p>
          <a:endParaRPr lang="uk-UA"/>
        </a:p>
      </dgm:t>
    </dgm:pt>
    <dgm:pt modelId="{FC90BC73-8984-4C55-ADC8-5C80E2E509DC}">
      <dgm:prSet custT="1"/>
      <dgm:spPr/>
      <dgm:t>
        <a:bodyPr/>
        <a:lstStyle/>
        <a:p>
          <a:r>
            <a:rPr lang="uk-UA" sz="3200" dirty="0">
              <a:latin typeface="Times New Roman" panose="02020603050405020304" pitchFamily="18" charset="0"/>
              <a:cs typeface="Times New Roman" panose="02020603050405020304" pitchFamily="18" charset="0"/>
            </a:rPr>
            <a:t>правовий звичай</a:t>
          </a:r>
        </a:p>
      </dgm:t>
    </dgm:pt>
    <dgm:pt modelId="{660B0171-7CEE-41A2-BEB0-6517A1CACD3F}" type="parTrans" cxnId="{FEF70C00-DC74-416C-856B-7EF315573ACA}">
      <dgm:prSet/>
      <dgm:spPr/>
      <dgm:t>
        <a:bodyPr/>
        <a:lstStyle/>
        <a:p>
          <a:endParaRPr lang="uk-UA"/>
        </a:p>
      </dgm:t>
    </dgm:pt>
    <dgm:pt modelId="{64C44C3D-D06F-4D13-8E79-ED51ED1E61CF}" type="sibTrans" cxnId="{FEF70C00-DC74-416C-856B-7EF315573ACA}">
      <dgm:prSet/>
      <dgm:spPr/>
      <dgm:t>
        <a:bodyPr/>
        <a:lstStyle/>
        <a:p>
          <a:endParaRPr lang="uk-UA"/>
        </a:p>
      </dgm:t>
    </dgm:pt>
    <dgm:pt modelId="{C227C40C-A12F-47B9-89C2-CD95916F019C}">
      <dgm:prSet custT="1"/>
      <dgm:spPr/>
      <dgm:t>
        <a:bodyPr/>
        <a:lstStyle/>
        <a:p>
          <a:r>
            <a:rPr lang="uk-UA" sz="2400" dirty="0">
              <a:latin typeface="Times New Roman" panose="02020603050405020304" pitchFamily="18" charset="0"/>
              <a:cs typeface="Times New Roman" panose="02020603050405020304" pitchFamily="18" charset="0"/>
            </a:rPr>
            <a:t>судовий прецедент – є важливим і не завжди лише допоміжним джерелом права</a:t>
          </a:r>
        </a:p>
      </dgm:t>
    </dgm:pt>
    <dgm:pt modelId="{5D2B0A76-F214-4AFE-9718-638A4D380E2E}" type="parTrans" cxnId="{DB36F9D7-D248-4147-A556-72C43CD190DD}">
      <dgm:prSet/>
      <dgm:spPr/>
      <dgm:t>
        <a:bodyPr/>
        <a:lstStyle/>
        <a:p>
          <a:endParaRPr lang="uk-UA"/>
        </a:p>
      </dgm:t>
    </dgm:pt>
    <dgm:pt modelId="{0629CB8D-2709-442D-8D35-378CF88E4D74}" type="sibTrans" cxnId="{DB36F9D7-D248-4147-A556-72C43CD190DD}">
      <dgm:prSet/>
      <dgm:spPr/>
      <dgm:t>
        <a:bodyPr/>
        <a:lstStyle/>
        <a:p>
          <a:endParaRPr lang="uk-UA"/>
        </a:p>
      </dgm:t>
    </dgm:pt>
    <dgm:pt modelId="{CFE62442-7230-4D89-9DD4-9CC39BB0412C}">
      <dgm:prSet custT="1"/>
      <dgm:spPr/>
      <dgm:t>
        <a:bodyPr/>
        <a:lstStyle/>
        <a:p>
          <a:r>
            <a:rPr lang="uk-UA" sz="3200" dirty="0">
              <a:latin typeface="Times New Roman" panose="02020603050405020304" pitchFamily="18" charset="0"/>
              <a:cs typeface="Times New Roman" panose="02020603050405020304" pitchFamily="18" charset="0"/>
            </a:rPr>
            <a:t>принципи права</a:t>
          </a:r>
        </a:p>
      </dgm:t>
    </dgm:pt>
    <dgm:pt modelId="{36B426F3-EABE-4A7A-80CC-C23A6C13CD4C}" type="parTrans" cxnId="{594E1B8A-A7CC-47E6-8F9B-3D0BFE934DBD}">
      <dgm:prSet/>
      <dgm:spPr/>
      <dgm:t>
        <a:bodyPr/>
        <a:lstStyle/>
        <a:p>
          <a:endParaRPr lang="uk-UA"/>
        </a:p>
      </dgm:t>
    </dgm:pt>
    <dgm:pt modelId="{233A3AA8-3231-416B-9CE4-62BE6DDB6923}" type="sibTrans" cxnId="{594E1B8A-A7CC-47E6-8F9B-3D0BFE934DBD}">
      <dgm:prSet/>
      <dgm:spPr/>
      <dgm:t>
        <a:bodyPr/>
        <a:lstStyle/>
        <a:p>
          <a:endParaRPr lang="uk-UA"/>
        </a:p>
      </dgm:t>
    </dgm:pt>
    <dgm:pt modelId="{368D098D-5AD8-4004-9E0D-A2E996FD73C7}" type="pres">
      <dgm:prSet presAssocID="{E7C66388-94AC-4E46-B9C9-A4DFEC5981D8}" presName="diagram" presStyleCnt="0">
        <dgm:presLayoutVars>
          <dgm:dir/>
          <dgm:resizeHandles val="exact"/>
        </dgm:presLayoutVars>
      </dgm:prSet>
      <dgm:spPr/>
    </dgm:pt>
    <dgm:pt modelId="{368F293D-D087-4A9B-B485-830D485A2982}" type="pres">
      <dgm:prSet presAssocID="{D3F91736-FB81-4C9A-82EC-052F768CD2DE}" presName="node" presStyleLbl="node1" presStyleIdx="0" presStyleCnt="6" custScaleY="127450">
        <dgm:presLayoutVars>
          <dgm:bulletEnabled val="1"/>
        </dgm:presLayoutVars>
      </dgm:prSet>
      <dgm:spPr/>
    </dgm:pt>
    <dgm:pt modelId="{83D224AA-508B-4587-8FA2-21856E18294C}" type="pres">
      <dgm:prSet presAssocID="{5F58A977-CD08-4EA5-9A5D-3237B7C2D1A5}" presName="sibTrans" presStyleCnt="0"/>
      <dgm:spPr/>
    </dgm:pt>
    <dgm:pt modelId="{A82B3320-95E1-4848-AF2C-EA210B8505B3}" type="pres">
      <dgm:prSet presAssocID="{9D5BE265-B094-4A21-94F2-7ADC9A5B4C42}" presName="node" presStyleLbl="node1" presStyleIdx="1" presStyleCnt="6">
        <dgm:presLayoutVars>
          <dgm:bulletEnabled val="1"/>
        </dgm:presLayoutVars>
      </dgm:prSet>
      <dgm:spPr/>
    </dgm:pt>
    <dgm:pt modelId="{6EFE184E-0574-4754-A82B-13CE49091036}" type="pres">
      <dgm:prSet presAssocID="{978A112A-DEB7-4C71-9484-7BAD2964E839}" presName="sibTrans" presStyleCnt="0"/>
      <dgm:spPr/>
    </dgm:pt>
    <dgm:pt modelId="{AC0981B7-263B-49FD-992F-35C7C7DF367E}" type="pres">
      <dgm:prSet presAssocID="{038D707E-E675-4734-B3FD-BA4B9141C32D}" presName="node" presStyleLbl="node1" presStyleIdx="2" presStyleCnt="6">
        <dgm:presLayoutVars>
          <dgm:bulletEnabled val="1"/>
        </dgm:presLayoutVars>
      </dgm:prSet>
      <dgm:spPr/>
    </dgm:pt>
    <dgm:pt modelId="{3A861FB4-932C-4CBA-B13F-876F0BA74AEE}" type="pres">
      <dgm:prSet presAssocID="{DAF13747-EBD7-4BFF-9F9A-61E804703AC8}" presName="sibTrans" presStyleCnt="0"/>
      <dgm:spPr/>
    </dgm:pt>
    <dgm:pt modelId="{09BE03DF-D8C8-4284-A8B5-3DDABCE63C3E}" type="pres">
      <dgm:prSet presAssocID="{FC90BC73-8984-4C55-ADC8-5C80E2E509DC}" presName="node" presStyleLbl="node1" presStyleIdx="3" presStyleCnt="6">
        <dgm:presLayoutVars>
          <dgm:bulletEnabled val="1"/>
        </dgm:presLayoutVars>
      </dgm:prSet>
      <dgm:spPr/>
    </dgm:pt>
    <dgm:pt modelId="{C7D66D42-CEC4-4B96-BBF6-0A25AEBB1A4A}" type="pres">
      <dgm:prSet presAssocID="{64C44C3D-D06F-4D13-8E79-ED51ED1E61CF}" presName="sibTrans" presStyleCnt="0"/>
      <dgm:spPr/>
    </dgm:pt>
    <dgm:pt modelId="{A8EF3653-F8DC-42A3-BD0B-31E244F6DC0E}" type="pres">
      <dgm:prSet presAssocID="{C227C40C-A12F-47B9-89C2-CD95916F019C}" presName="node" presStyleLbl="node1" presStyleIdx="4" presStyleCnt="6">
        <dgm:presLayoutVars>
          <dgm:bulletEnabled val="1"/>
        </dgm:presLayoutVars>
      </dgm:prSet>
      <dgm:spPr/>
    </dgm:pt>
    <dgm:pt modelId="{07AF9D39-4E62-43F8-8A7E-E204B2DB9BC4}" type="pres">
      <dgm:prSet presAssocID="{0629CB8D-2709-442D-8D35-378CF88E4D74}" presName="sibTrans" presStyleCnt="0"/>
      <dgm:spPr/>
    </dgm:pt>
    <dgm:pt modelId="{D81008B5-6503-42AB-8B3F-9A51609D4BA9}" type="pres">
      <dgm:prSet presAssocID="{CFE62442-7230-4D89-9DD4-9CC39BB0412C}" presName="node" presStyleLbl="node1" presStyleIdx="5" presStyleCnt="6">
        <dgm:presLayoutVars>
          <dgm:bulletEnabled val="1"/>
        </dgm:presLayoutVars>
      </dgm:prSet>
      <dgm:spPr/>
    </dgm:pt>
  </dgm:ptLst>
  <dgm:cxnLst>
    <dgm:cxn modelId="{FEF70C00-DC74-416C-856B-7EF315573ACA}" srcId="{E7C66388-94AC-4E46-B9C9-A4DFEC5981D8}" destId="{FC90BC73-8984-4C55-ADC8-5C80E2E509DC}" srcOrd="3" destOrd="0" parTransId="{660B0171-7CEE-41A2-BEB0-6517A1CACD3F}" sibTransId="{64C44C3D-D06F-4D13-8E79-ED51ED1E61CF}"/>
    <dgm:cxn modelId="{731ECD0F-6394-4EA5-9985-441FE27110BF}" type="presOf" srcId="{CFE62442-7230-4D89-9DD4-9CC39BB0412C}" destId="{D81008B5-6503-42AB-8B3F-9A51609D4BA9}" srcOrd="0" destOrd="0" presId="urn:microsoft.com/office/officeart/2005/8/layout/default"/>
    <dgm:cxn modelId="{E9B67135-053E-4A06-84D0-CBA548C241CF}" srcId="{E7C66388-94AC-4E46-B9C9-A4DFEC5981D8}" destId="{D3F91736-FB81-4C9A-82EC-052F768CD2DE}" srcOrd="0" destOrd="0" parTransId="{F7AA992C-AEB7-4294-BC43-AB30D5581912}" sibTransId="{5F58A977-CD08-4EA5-9A5D-3237B7C2D1A5}"/>
    <dgm:cxn modelId="{F0EAE96B-8808-4EBC-AA06-DCA887C114BD}" srcId="{E7C66388-94AC-4E46-B9C9-A4DFEC5981D8}" destId="{9D5BE265-B094-4A21-94F2-7ADC9A5B4C42}" srcOrd="1" destOrd="0" parTransId="{5CE65A29-E654-44E1-9549-A0AE73AF02D3}" sibTransId="{978A112A-DEB7-4C71-9484-7BAD2964E839}"/>
    <dgm:cxn modelId="{7898E989-A446-4959-B791-9DEC40AABDDB}" type="presOf" srcId="{038D707E-E675-4734-B3FD-BA4B9141C32D}" destId="{AC0981B7-263B-49FD-992F-35C7C7DF367E}" srcOrd="0" destOrd="0" presId="urn:microsoft.com/office/officeart/2005/8/layout/default"/>
    <dgm:cxn modelId="{594E1B8A-A7CC-47E6-8F9B-3D0BFE934DBD}" srcId="{E7C66388-94AC-4E46-B9C9-A4DFEC5981D8}" destId="{CFE62442-7230-4D89-9DD4-9CC39BB0412C}" srcOrd="5" destOrd="0" parTransId="{36B426F3-EABE-4A7A-80CC-C23A6C13CD4C}" sibTransId="{233A3AA8-3231-416B-9CE4-62BE6DDB6923}"/>
    <dgm:cxn modelId="{B0121B9D-2F42-4F5D-A61E-A46E0C82F5F7}" srcId="{E7C66388-94AC-4E46-B9C9-A4DFEC5981D8}" destId="{038D707E-E675-4734-B3FD-BA4B9141C32D}" srcOrd="2" destOrd="0" parTransId="{67719EEC-948B-4ABA-A896-133C7EF9382C}" sibTransId="{DAF13747-EBD7-4BFF-9F9A-61E804703AC8}"/>
    <dgm:cxn modelId="{0E1995C4-C572-429F-8BC9-3A4D56C1A957}" type="presOf" srcId="{E7C66388-94AC-4E46-B9C9-A4DFEC5981D8}" destId="{368D098D-5AD8-4004-9E0D-A2E996FD73C7}" srcOrd="0" destOrd="0" presId="urn:microsoft.com/office/officeart/2005/8/layout/default"/>
    <dgm:cxn modelId="{E4BDC7C8-A590-4749-98B0-115519522361}" type="presOf" srcId="{9D5BE265-B094-4A21-94F2-7ADC9A5B4C42}" destId="{A82B3320-95E1-4848-AF2C-EA210B8505B3}" srcOrd="0" destOrd="0" presId="urn:microsoft.com/office/officeart/2005/8/layout/default"/>
    <dgm:cxn modelId="{256805D0-34B6-4FCF-A771-F741DB5E7F4A}" type="presOf" srcId="{D3F91736-FB81-4C9A-82EC-052F768CD2DE}" destId="{368F293D-D087-4A9B-B485-830D485A2982}" srcOrd="0" destOrd="0" presId="urn:microsoft.com/office/officeart/2005/8/layout/default"/>
    <dgm:cxn modelId="{DB36F9D7-D248-4147-A556-72C43CD190DD}" srcId="{E7C66388-94AC-4E46-B9C9-A4DFEC5981D8}" destId="{C227C40C-A12F-47B9-89C2-CD95916F019C}" srcOrd="4" destOrd="0" parTransId="{5D2B0A76-F214-4AFE-9718-638A4D380E2E}" sibTransId="{0629CB8D-2709-442D-8D35-378CF88E4D74}"/>
    <dgm:cxn modelId="{5B2755F5-2D7F-4745-9660-241B31C04676}" type="presOf" srcId="{C227C40C-A12F-47B9-89C2-CD95916F019C}" destId="{A8EF3653-F8DC-42A3-BD0B-31E244F6DC0E}" srcOrd="0" destOrd="0" presId="urn:microsoft.com/office/officeart/2005/8/layout/default"/>
    <dgm:cxn modelId="{0F84CEFA-714B-4535-AD19-7D5F2DDFDF12}" type="presOf" srcId="{FC90BC73-8984-4C55-ADC8-5C80E2E509DC}" destId="{09BE03DF-D8C8-4284-A8B5-3DDABCE63C3E}" srcOrd="0" destOrd="0" presId="urn:microsoft.com/office/officeart/2005/8/layout/default"/>
    <dgm:cxn modelId="{7CF39E52-4182-44A4-AF4F-BC38D6F46EEF}" type="presParOf" srcId="{368D098D-5AD8-4004-9E0D-A2E996FD73C7}" destId="{368F293D-D087-4A9B-B485-830D485A2982}" srcOrd="0" destOrd="0" presId="urn:microsoft.com/office/officeart/2005/8/layout/default"/>
    <dgm:cxn modelId="{D28EC256-78E1-4848-AE46-8F9D430F6312}" type="presParOf" srcId="{368D098D-5AD8-4004-9E0D-A2E996FD73C7}" destId="{83D224AA-508B-4587-8FA2-21856E18294C}" srcOrd="1" destOrd="0" presId="urn:microsoft.com/office/officeart/2005/8/layout/default"/>
    <dgm:cxn modelId="{0712E53F-0BF7-49E5-8048-FBADFCF12E45}" type="presParOf" srcId="{368D098D-5AD8-4004-9E0D-A2E996FD73C7}" destId="{A82B3320-95E1-4848-AF2C-EA210B8505B3}" srcOrd="2" destOrd="0" presId="urn:microsoft.com/office/officeart/2005/8/layout/default"/>
    <dgm:cxn modelId="{95DCD558-AE4B-4EC6-AACB-610837F50621}" type="presParOf" srcId="{368D098D-5AD8-4004-9E0D-A2E996FD73C7}" destId="{6EFE184E-0574-4754-A82B-13CE49091036}" srcOrd="3" destOrd="0" presId="urn:microsoft.com/office/officeart/2005/8/layout/default"/>
    <dgm:cxn modelId="{1CB6EB01-9A84-47B9-BE65-E070181CA96C}" type="presParOf" srcId="{368D098D-5AD8-4004-9E0D-A2E996FD73C7}" destId="{AC0981B7-263B-49FD-992F-35C7C7DF367E}" srcOrd="4" destOrd="0" presId="urn:microsoft.com/office/officeart/2005/8/layout/default"/>
    <dgm:cxn modelId="{C9850654-8310-4B58-B01F-581A8E51D40D}" type="presParOf" srcId="{368D098D-5AD8-4004-9E0D-A2E996FD73C7}" destId="{3A861FB4-932C-4CBA-B13F-876F0BA74AEE}" srcOrd="5" destOrd="0" presId="urn:microsoft.com/office/officeart/2005/8/layout/default"/>
    <dgm:cxn modelId="{9E1BC9F5-D21C-4B5F-A3DD-4FAD7EE6977D}" type="presParOf" srcId="{368D098D-5AD8-4004-9E0D-A2E996FD73C7}" destId="{09BE03DF-D8C8-4284-A8B5-3DDABCE63C3E}" srcOrd="6" destOrd="0" presId="urn:microsoft.com/office/officeart/2005/8/layout/default"/>
    <dgm:cxn modelId="{B63BE6AD-45A4-42A7-A9B8-68C26F8F231E}" type="presParOf" srcId="{368D098D-5AD8-4004-9E0D-A2E996FD73C7}" destId="{C7D66D42-CEC4-4B96-BBF6-0A25AEBB1A4A}" srcOrd="7" destOrd="0" presId="urn:microsoft.com/office/officeart/2005/8/layout/default"/>
    <dgm:cxn modelId="{3B0C542E-F75B-48AE-A04C-47F2E701FE0A}" type="presParOf" srcId="{368D098D-5AD8-4004-9E0D-A2E996FD73C7}" destId="{A8EF3653-F8DC-42A3-BD0B-31E244F6DC0E}" srcOrd="8" destOrd="0" presId="urn:microsoft.com/office/officeart/2005/8/layout/default"/>
    <dgm:cxn modelId="{6DF755E3-98D3-4F5F-9B9D-627672CB5A39}" type="presParOf" srcId="{368D098D-5AD8-4004-9E0D-A2E996FD73C7}" destId="{07AF9D39-4E62-43F8-8A7E-E204B2DB9BC4}" srcOrd="9" destOrd="0" presId="urn:microsoft.com/office/officeart/2005/8/layout/default"/>
    <dgm:cxn modelId="{6CC64672-847A-4E07-B53F-6699C68C7104}" type="presParOf" srcId="{368D098D-5AD8-4004-9E0D-A2E996FD73C7}" destId="{D81008B5-6503-42AB-8B3F-9A51609D4B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E948BFD-7101-465D-8F5A-559D31750A2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uk-UA"/>
        </a:p>
      </dgm:t>
    </dgm:pt>
    <dgm:pt modelId="{1D186131-AADF-4C41-88F5-2535456EBAE8}">
      <dgm:prSet phldrT="[Текст]" custT="1"/>
      <dgm:spPr/>
      <dgm:t>
        <a:bodyPr/>
        <a:lstStyle/>
        <a:p>
          <a:r>
            <a:rPr lang="uk-UA" sz="2200" dirty="0">
              <a:latin typeface="Times New Roman" panose="02020603050405020304" pitchFamily="18" charset="0"/>
              <a:cs typeface="Times New Roman" panose="02020603050405020304" pitchFamily="18" charset="0"/>
            </a:rPr>
            <a:t>наявні писані конституції</a:t>
          </a:r>
          <a:endParaRPr lang="uk-UA" sz="2200" b="1" dirty="0">
            <a:latin typeface="Times New Roman" panose="02020603050405020304" pitchFamily="18" charset="0"/>
            <a:cs typeface="Times New Roman" panose="02020603050405020304" pitchFamily="18" charset="0"/>
          </a:endParaRPr>
        </a:p>
      </dgm:t>
    </dgm:pt>
    <dgm:pt modelId="{64F0FDC1-02B5-472F-87C8-2247E8575245}" type="parTrans" cxnId="{5C5A1612-678C-42E7-919E-9E9FFC00A454}">
      <dgm:prSet/>
      <dgm:spPr/>
      <dgm:t>
        <a:bodyPr/>
        <a:lstStyle/>
        <a:p>
          <a:endParaRPr lang="uk-UA"/>
        </a:p>
      </dgm:t>
    </dgm:pt>
    <dgm:pt modelId="{08D89EF2-B686-413B-B3FD-43CC0AB7B6AA}" type="sibTrans" cxnId="{5C5A1612-678C-42E7-919E-9E9FFC00A454}">
      <dgm:prSet/>
      <dgm:spPr/>
      <dgm:t>
        <a:bodyPr/>
        <a:lstStyle/>
        <a:p>
          <a:endParaRPr lang="uk-UA"/>
        </a:p>
      </dgm:t>
    </dgm:pt>
    <dgm:pt modelId="{F3546A23-CD30-4EED-947A-47756D09EF6C}">
      <dgm:prSet custT="1"/>
      <dgm:spPr/>
      <dgm:t>
        <a:bodyPr/>
        <a:lstStyle/>
        <a:p>
          <a:r>
            <a:rPr lang="uk-UA" sz="2200" dirty="0">
              <a:latin typeface="Times New Roman" panose="02020603050405020304" pitchFamily="18" charset="0"/>
              <a:cs typeface="Times New Roman" panose="02020603050405020304" pitchFamily="18" charset="0"/>
            </a:rPr>
            <a:t>структура системи права така сама, як і континентального права – галузі, інститути, норми</a:t>
          </a:r>
        </a:p>
      </dgm:t>
    </dgm:pt>
    <dgm:pt modelId="{23F4767F-6155-4723-ADBB-B7173A1B60C1}" type="parTrans" cxnId="{7877EEEE-E474-4C3D-83B2-A4A112B71DCF}">
      <dgm:prSet/>
      <dgm:spPr/>
      <dgm:t>
        <a:bodyPr/>
        <a:lstStyle/>
        <a:p>
          <a:endParaRPr lang="uk-UA"/>
        </a:p>
      </dgm:t>
    </dgm:pt>
    <dgm:pt modelId="{7F8A53E8-18A7-4DB0-B4EB-03BD3097E7FB}" type="sibTrans" cxnId="{7877EEEE-E474-4C3D-83B2-A4A112B71DCF}">
      <dgm:prSet/>
      <dgm:spPr/>
      <dgm:t>
        <a:bodyPr/>
        <a:lstStyle/>
        <a:p>
          <a:endParaRPr lang="uk-UA"/>
        </a:p>
      </dgm:t>
    </dgm:pt>
    <dgm:pt modelId="{41F7DCE1-BB6F-49F6-B6CD-8168DC1F678B}">
      <dgm:prSet custT="1"/>
      <dgm:spPr/>
      <dgm:t>
        <a:bodyPr/>
        <a:lstStyle/>
        <a:p>
          <a:r>
            <a:rPr lang="uk-UA" sz="2200" dirty="0">
              <a:latin typeface="Times New Roman" panose="02020603050405020304" pitchFamily="18" charset="0"/>
              <a:cs typeface="Times New Roman" panose="02020603050405020304" pitchFamily="18" charset="0"/>
            </a:rPr>
            <a:t>система права поділяється на приватне і публічне</a:t>
          </a:r>
        </a:p>
      </dgm:t>
    </dgm:pt>
    <dgm:pt modelId="{2446029B-E039-42F3-9C0F-AF487FE95892}" type="parTrans" cxnId="{AD4A66BE-12E4-46E8-A9C8-A09F9D1FED78}">
      <dgm:prSet/>
      <dgm:spPr/>
      <dgm:t>
        <a:bodyPr/>
        <a:lstStyle/>
        <a:p>
          <a:endParaRPr lang="uk-UA"/>
        </a:p>
      </dgm:t>
    </dgm:pt>
    <dgm:pt modelId="{DE847D99-2CB2-4A94-8552-8F3DC2E97E64}" type="sibTrans" cxnId="{AD4A66BE-12E4-46E8-A9C8-A09F9D1FED78}">
      <dgm:prSet/>
      <dgm:spPr/>
      <dgm:t>
        <a:bodyPr/>
        <a:lstStyle/>
        <a:p>
          <a:endParaRPr lang="uk-UA"/>
        </a:p>
      </dgm:t>
    </dgm:pt>
    <dgm:pt modelId="{429E45B5-11C6-40EA-A266-0C90E8167693}">
      <dgm:prSet custT="1"/>
      <dgm:spPr/>
      <dgm:t>
        <a:bodyPr/>
        <a:lstStyle/>
        <a:p>
          <a:r>
            <a:rPr lang="uk-UA" sz="2200" dirty="0">
              <a:latin typeface="Times New Roman" panose="02020603050405020304" pitchFamily="18" charset="0"/>
              <a:cs typeface="Times New Roman" panose="02020603050405020304" pitchFamily="18" charset="0"/>
            </a:rPr>
            <a:t>система законодавства представляє собою сукупність законодавчих актів (законів, кодексів), виданих у державі.</a:t>
          </a:r>
        </a:p>
      </dgm:t>
    </dgm:pt>
    <dgm:pt modelId="{C70B3601-F1C2-4960-ACC0-DC3561058FB6}" type="parTrans" cxnId="{94CC8650-2C3A-4A18-855F-54B045097568}">
      <dgm:prSet/>
      <dgm:spPr/>
      <dgm:t>
        <a:bodyPr/>
        <a:lstStyle/>
        <a:p>
          <a:endParaRPr lang="uk-UA"/>
        </a:p>
      </dgm:t>
    </dgm:pt>
    <dgm:pt modelId="{6B19D67D-FFEA-4300-950E-047BDD845D79}" type="sibTrans" cxnId="{94CC8650-2C3A-4A18-855F-54B045097568}">
      <dgm:prSet/>
      <dgm:spPr/>
      <dgm:t>
        <a:bodyPr/>
        <a:lstStyle/>
        <a:p>
          <a:endParaRPr lang="uk-UA"/>
        </a:p>
      </dgm:t>
    </dgm:pt>
    <dgm:pt modelId="{BBFD88F5-88EC-432E-AFA9-3008C6DE5DA8}">
      <dgm:prSet custT="1"/>
      <dgm:spPr/>
      <dgm:t>
        <a:bodyPr/>
        <a:lstStyle/>
        <a:p>
          <a:r>
            <a:rPr lang="uk-UA" sz="2200" dirty="0">
              <a:latin typeface="Times New Roman" panose="02020603050405020304" pitchFamily="18" charset="0"/>
              <a:cs typeface="Times New Roman" panose="02020603050405020304" pitchFamily="18" charset="0"/>
            </a:rPr>
            <a:t>проводиться кодифікація нормативно-правового матеріалу</a:t>
          </a:r>
        </a:p>
      </dgm:t>
    </dgm:pt>
    <dgm:pt modelId="{45AED3E1-F52B-416B-A15C-0A4271A25FFD}" type="parTrans" cxnId="{94906469-CE5D-49DE-A87C-E74AB534BCBF}">
      <dgm:prSet/>
      <dgm:spPr/>
      <dgm:t>
        <a:bodyPr/>
        <a:lstStyle/>
        <a:p>
          <a:endParaRPr lang="uk-UA"/>
        </a:p>
      </dgm:t>
    </dgm:pt>
    <dgm:pt modelId="{B0C1AA68-95F2-456A-9144-269E00F19CB8}" type="sibTrans" cxnId="{94906469-CE5D-49DE-A87C-E74AB534BCBF}">
      <dgm:prSet/>
      <dgm:spPr/>
      <dgm:t>
        <a:bodyPr/>
        <a:lstStyle/>
        <a:p>
          <a:endParaRPr lang="uk-UA"/>
        </a:p>
      </dgm:t>
    </dgm:pt>
    <dgm:pt modelId="{60655A4F-A4C8-4027-A53D-050416E96136}">
      <dgm:prSet custT="1"/>
      <dgm:spPr/>
      <dgm:t>
        <a:bodyPr/>
        <a:lstStyle/>
        <a:p>
          <a:r>
            <a:rPr lang="uk-UA" sz="2200" dirty="0">
              <a:latin typeface="Times New Roman" panose="02020603050405020304" pitchFamily="18" charset="0"/>
              <a:cs typeface="Times New Roman" panose="02020603050405020304" pitchFamily="18" charset="0"/>
            </a:rPr>
            <a:t>кодекси, як правило, містять конкретні норми права</a:t>
          </a:r>
        </a:p>
      </dgm:t>
    </dgm:pt>
    <dgm:pt modelId="{6A8A912B-14D0-4D33-97BA-D0354637A562}" type="parTrans" cxnId="{E4F82237-9CD8-4ED4-BD80-03C5F4BD6A5D}">
      <dgm:prSet/>
      <dgm:spPr/>
      <dgm:t>
        <a:bodyPr/>
        <a:lstStyle/>
        <a:p>
          <a:endParaRPr lang="uk-UA"/>
        </a:p>
      </dgm:t>
    </dgm:pt>
    <dgm:pt modelId="{C5058A05-CDEA-444B-8107-2B6EE77A5A4A}" type="sibTrans" cxnId="{E4F82237-9CD8-4ED4-BD80-03C5F4BD6A5D}">
      <dgm:prSet/>
      <dgm:spPr/>
      <dgm:t>
        <a:bodyPr/>
        <a:lstStyle/>
        <a:p>
          <a:endParaRPr lang="uk-UA"/>
        </a:p>
      </dgm:t>
    </dgm:pt>
    <dgm:pt modelId="{D028B451-5BA4-4CA4-8C04-AED2D507CAA1}" type="pres">
      <dgm:prSet presAssocID="{BE948BFD-7101-465D-8F5A-559D31750A22}" presName="Name0" presStyleCnt="0">
        <dgm:presLayoutVars>
          <dgm:chMax val="7"/>
          <dgm:chPref val="7"/>
          <dgm:dir/>
        </dgm:presLayoutVars>
      </dgm:prSet>
      <dgm:spPr/>
    </dgm:pt>
    <dgm:pt modelId="{6093B5A9-735B-4C93-BA5B-8F196E074BA5}" type="pres">
      <dgm:prSet presAssocID="{BE948BFD-7101-465D-8F5A-559D31750A22}" presName="Name1" presStyleCnt="0"/>
      <dgm:spPr/>
    </dgm:pt>
    <dgm:pt modelId="{77B15BE1-FFAF-4ABF-B65E-1A39968345BA}" type="pres">
      <dgm:prSet presAssocID="{BE948BFD-7101-465D-8F5A-559D31750A22}" presName="cycle" presStyleCnt="0"/>
      <dgm:spPr/>
    </dgm:pt>
    <dgm:pt modelId="{A506DC5C-664E-4BA9-A3BA-66C7FC508899}" type="pres">
      <dgm:prSet presAssocID="{BE948BFD-7101-465D-8F5A-559D31750A22}" presName="srcNode" presStyleLbl="node1" presStyleIdx="0" presStyleCnt="6"/>
      <dgm:spPr/>
    </dgm:pt>
    <dgm:pt modelId="{EDDA9CDA-F4B4-401B-B009-6FE11AFC98D3}" type="pres">
      <dgm:prSet presAssocID="{BE948BFD-7101-465D-8F5A-559D31750A22}" presName="conn" presStyleLbl="parChTrans1D2" presStyleIdx="0" presStyleCnt="1"/>
      <dgm:spPr/>
    </dgm:pt>
    <dgm:pt modelId="{C2747E91-FBBE-4311-9AD9-611425F21875}" type="pres">
      <dgm:prSet presAssocID="{BE948BFD-7101-465D-8F5A-559D31750A22}" presName="extraNode" presStyleLbl="node1" presStyleIdx="0" presStyleCnt="6"/>
      <dgm:spPr/>
    </dgm:pt>
    <dgm:pt modelId="{BDDD22BA-7D8E-48F4-95DF-2F6BE38B6E5C}" type="pres">
      <dgm:prSet presAssocID="{BE948BFD-7101-465D-8F5A-559D31750A22}" presName="dstNode" presStyleLbl="node1" presStyleIdx="0" presStyleCnt="6"/>
      <dgm:spPr/>
    </dgm:pt>
    <dgm:pt modelId="{8A49D5EB-19A5-48BD-BB63-766B3EA918E3}" type="pres">
      <dgm:prSet presAssocID="{1D186131-AADF-4C41-88F5-2535456EBAE8}" presName="text_1" presStyleLbl="node1" presStyleIdx="0" presStyleCnt="6" custScaleY="132122">
        <dgm:presLayoutVars>
          <dgm:bulletEnabled val="1"/>
        </dgm:presLayoutVars>
      </dgm:prSet>
      <dgm:spPr/>
    </dgm:pt>
    <dgm:pt modelId="{C6924A7A-F329-4CC1-8F0B-2627D1EC0260}" type="pres">
      <dgm:prSet presAssocID="{1D186131-AADF-4C41-88F5-2535456EBAE8}" presName="accent_1" presStyleCnt="0"/>
      <dgm:spPr/>
    </dgm:pt>
    <dgm:pt modelId="{E6EDE55A-B3BB-49E5-B38B-762DE15B822E}" type="pres">
      <dgm:prSet presAssocID="{1D186131-AADF-4C41-88F5-2535456EBAE8}" presName="accentRepeatNode" presStyleLbl="solidFgAcc1" presStyleIdx="0" presStyleCnt="6"/>
      <dgm:spPr/>
    </dgm:pt>
    <dgm:pt modelId="{9D0E1090-DDC2-4C8F-9D8C-90060A2F0939}" type="pres">
      <dgm:prSet presAssocID="{F3546A23-CD30-4EED-947A-47756D09EF6C}" presName="text_2" presStyleLbl="node1" presStyleIdx="1" presStyleCnt="6" custScaleY="132122">
        <dgm:presLayoutVars>
          <dgm:bulletEnabled val="1"/>
        </dgm:presLayoutVars>
      </dgm:prSet>
      <dgm:spPr/>
    </dgm:pt>
    <dgm:pt modelId="{283E073E-762F-4F47-BB54-90C6D9434404}" type="pres">
      <dgm:prSet presAssocID="{F3546A23-CD30-4EED-947A-47756D09EF6C}" presName="accent_2" presStyleCnt="0"/>
      <dgm:spPr/>
    </dgm:pt>
    <dgm:pt modelId="{504B4ADB-859C-4A4A-A337-8854D8BC7B78}" type="pres">
      <dgm:prSet presAssocID="{F3546A23-CD30-4EED-947A-47756D09EF6C}" presName="accentRepeatNode" presStyleLbl="solidFgAcc1" presStyleIdx="1" presStyleCnt="6"/>
      <dgm:spPr/>
    </dgm:pt>
    <dgm:pt modelId="{EC017BD6-1390-4A27-9CD8-8FB7FC174418}" type="pres">
      <dgm:prSet presAssocID="{41F7DCE1-BB6F-49F6-B6CD-8168DC1F678B}" presName="text_3" presStyleLbl="node1" presStyleIdx="2" presStyleCnt="6" custScaleY="132122">
        <dgm:presLayoutVars>
          <dgm:bulletEnabled val="1"/>
        </dgm:presLayoutVars>
      </dgm:prSet>
      <dgm:spPr/>
    </dgm:pt>
    <dgm:pt modelId="{A582BF5C-108F-4A01-9B4C-9CA7A5270147}" type="pres">
      <dgm:prSet presAssocID="{41F7DCE1-BB6F-49F6-B6CD-8168DC1F678B}" presName="accent_3" presStyleCnt="0"/>
      <dgm:spPr/>
    </dgm:pt>
    <dgm:pt modelId="{350B35E0-CD64-44E3-BC85-C1F746726559}" type="pres">
      <dgm:prSet presAssocID="{41F7DCE1-BB6F-49F6-B6CD-8168DC1F678B}" presName="accentRepeatNode" presStyleLbl="solidFgAcc1" presStyleIdx="2" presStyleCnt="6"/>
      <dgm:spPr/>
    </dgm:pt>
    <dgm:pt modelId="{A9DBD142-9177-4678-8C93-158FB68C58B3}" type="pres">
      <dgm:prSet presAssocID="{429E45B5-11C6-40EA-A266-0C90E8167693}" presName="text_4" presStyleLbl="node1" presStyleIdx="3" presStyleCnt="6" custScaleY="132122">
        <dgm:presLayoutVars>
          <dgm:bulletEnabled val="1"/>
        </dgm:presLayoutVars>
      </dgm:prSet>
      <dgm:spPr/>
    </dgm:pt>
    <dgm:pt modelId="{50F8F421-7742-49D3-8676-3FD55079C323}" type="pres">
      <dgm:prSet presAssocID="{429E45B5-11C6-40EA-A266-0C90E8167693}" presName="accent_4" presStyleCnt="0"/>
      <dgm:spPr/>
    </dgm:pt>
    <dgm:pt modelId="{8711B842-45C9-44BB-8BCF-ED7FD14EDB4F}" type="pres">
      <dgm:prSet presAssocID="{429E45B5-11C6-40EA-A266-0C90E8167693}" presName="accentRepeatNode" presStyleLbl="solidFgAcc1" presStyleIdx="3" presStyleCnt="6"/>
      <dgm:spPr/>
    </dgm:pt>
    <dgm:pt modelId="{EB2592A6-9DEE-4B36-969D-A041174B0EEC}" type="pres">
      <dgm:prSet presAssocID="{BBFD88F5-88EC-432E-AFA9-3008C6DE5DA8}" presName="text_5" presStyleLbl="node1" presStyleIdx="4" presStyleCnt="6" custScaleY="132122">
        <dgm:presLayoutVars>
          <dgm:bulletEnabled val="1"/>
        </dgm:presLayoutVars>
      </dgm:prSet>
      <dgm:spPr/>
    </dgm:pt>
    <dgm:pt modelId="{48F7CA0E-52DF-41D5-A103-281D0655475C}" type="pres">
      <dgm:prSet presAssocID="{BBFD88F5-88EC-432E-AFA9-3008C6DE5DA8}" presName="accent_5" presStyleCnt="0"/>
      <dgm:spPr/>
    </dgm:pt>
    <dgm:pt modelId="{1AD28FFC-FDEC-4E8F-98A7-280527C10BE0}" type="pres">
      <dgm:prSet presAssocID="{BBFD88F5-88EC-432E-AFA9-3008C6DE5DA8}" presName="accentRepeatNode" presStyleLbl="solidFgAcc1" presStyleIdx="4" presStyleCnt="6"/>
      <dgm:spPr/>
    </dgm:pt>
    <dgm:pt modelId="{D3393237-951B-40FE-AEC9-E59990E2E138}" type="pres">
      <dgm:prSet presAssocID="{60655A4F-A4C8-4027-A53D-050416E96136}" presName="text_6" presStyleLbl="node1" presStyleIdx="5" presStyleCnt="6" custScaleY="132122">
        <dgm:presLayoutVars>
          <dgm:bulletEnabled val="1"/>
        </dgm:presLayoutVars>
      </dgm:prSet>
      <dgm:spPr/>
    </dgm:pt>
    <dgm:pt modelId="{AA42185E-5782-4587-B334-EB0537B36DA9}" type="pres">
      <dgm:prSet presAssocID="{60655A4F-A4C8-4027-A53D-050416E96136}" presName="accent_6" presStyleCnt="0"/>
      <dgm:spPr/>
    </dgm:pt>
    <dgm:pt modelId="{2B6CDC92-FD4B-41EB-A4F7-91690BA0E454}" type="pres">
      <dgm:prSet presAssocID="{60655A4F-A4C8-4027-A53D-050416E96136}" presName="accentRepeatNode" presStyleLbl="solidFgAcc1" presStyleIdx="5" presStyleCnt="6"/>
      <dgm:spPr/>
    </dgm:pt>
  </dgm:ptLst>
  <dgm:cxnLst>
    <dgm:cxn modelId="{5C5A1612-678C-42E7-919E-9E9FFC00A454}" srcId="{BE948BFD-7101-465D-8F5A-559D31750A22}" destId="{1D186131-AADF-4C41-88F5-2535456EBAE8}" srcOrd="0" destOrd="0" parTransId="{64F0FDC1-02B5-472F-87C8-2247E8575245}" sibTransId="{08D89EF2-B686-413B-B3FD-43CC0AB7B6AA}"/>
    <dgm:cxn modelId="{8BA29833-5085-4EB2-BE9D-B8C8BA73A6FE}" type="presOf" srcId="{BBFD88F5-88EC-432E-AFA9-3008C6DE5DA8}" destId="{EB2592A6-9DEE-4B36-969D-A041174B0EEC}" srcOrd="0" destOrd="0" presId="urn:microsoft.com/office/officeart/2008/layout/VerticalCurvedList"/>
    <dgm:cxn modelId="{E4F82237-9CD8-4ED4-BD80-03C5F4BD6A5D}" srcId="{BE948BFD-7101-465D-8F5A-559D31750A22}" destId="{60655A4F-A4C8-4027-A53D-050416E96136}" srcOrd="5" destOrd="0" parTransId="{6A8A912B-14D0-4D33-97BA-D0354637A562}" sibTransId="{C5058A05-CDEA-444B-8107-2B6EE77A5A4A}"/>
    <dgm:cxn modelId="{94906469-CE5D-49DE-A87C-E74AB534BCBF}" srcId="{BE948BFD-7101-465D-8F5A-559D31750A22}" destId="{BBFD88F5-88EC-432E-AFA9-3008C6DE5DA8}" srcOrd="4" destOrd="0" parTransId="{45AED3E1-F52B-416B-A15C-0A4271A25FFD}" sibTransId="{B0C1AA68-95F2-456A-9144-269E00F19CB8}"/>
    <dgm:cxn modelId="{94CC8650-2C3A-4A18-855F-54B045097568}" srcId="{BE948BFD-7101-465D-8F5A-559D31750A22}" destId="{429E45B5-11C6-40EA-A266-0C90E8167693}" srcOrd="3" destOrd="0" parTransId="{C70B3601-F1C2-4960-ACC0-DC3561058FB6}" sibTransId="{6B19D67D-FFEA-4300-950E-047BDD845D79}"/>
    <dgm:cxn modelId="{5B319582-7397-42A5-9F45-0707C9CC3177}" type="presOf" srcId="{41F7DCE1-BB6F-49F6-B6CD-8168DC1F678B}" destId="{EC017BD6-1390-4A27-9CD8-8FB7FC174418}" srcOrd="0" destOrd="0" presId="urn:microsoft.com/office/officeart/2008/layout/VerticalCurvedList"/>
    <dgm:cxn modelId="{211DEB82-FD99-4BFB-916A-876020168481}" type="presOf" srcId="{60655A4F-A4C8-4027-A53D-050416E96136}" destId="{D3393237-951B-40FE-AEC9-E59990E2E138}" srcOrd="0" destOrd="0" presId="urn:microsoft.com/office/officeart/2008/layout/VerticalCurvedList"/>
    <dgm:cxn modelId="{382A2084-DD61-4033-8F2E-CF713B65A6B9}" type="presOf" srcId="{1D186131-AADF-4C41-88F5-2535456EBAE8}" destId="{8A49D5EB-19A5-48BD-BB63-766B3EA918E3}" srcOrd="0" destOrd="0" presId="urn:microsoft.com/office/officeart/2008/layout/VerticalCurvedList"/>
    <dgm:cxn modelId="{A82DD490-C089-4DDB-A822-4D37FEA58306}" type="presOf" srcId="{BE948BFD-7101-465D-8F5A-559D31750A22}" destId="{D028B451-5BA4-4CA4-8C04-AED2D507CAA1}" srcOrd="0" destOrd="0" presId="urn:microsoft.com/office/officeart/2008/layout/VerticalCurvedList"/>
    <dgm:cxn modelId="{74AC79A2-2194-4748-AEA8-450BDFF79F10}" type="presOf" srcId="{429E45B5-11C6-40EA-A266-0C90E8167693}" destId="{A9DBD142-9177-4678-8C93-158FB68C58B3}" srcOrd="0" destOrd="0" presId="urn:microsoft.com/office/officeart/2008/layout/VerticalCurvedList"/>
    <dgm:cxn modelId="{AD4A66BE-12E4-46E8-A9C8-A09F9D1FED78}" srcId="{BE948BFD-7101-465D-8F5A-559D31750A22}" destId="{41F7DCE1-BB6F-49F6-B6CD-8168DC1F678B}" srcOrd="2" destOrd="0" parTransId="{2446029B-E039-42F3-9C0F-AF487FE95892}" sibTransId="{DE847D99-2CB2-4A94-8552-8F3DC2E97E64}"/>
    <dgm:cxn modelId="{E5D8A9CC-FC66-4036-9465-8FD7C2014F26}" type="presOf" srcId="{F3546A23-CD30-4EED-947A-47756D09EF6C}" destId="{9D0E1090-DDC2-4C8F-9D8C-90060A2F0939}" srcOrd="0" destOrd="0" presId="urn:microsoft.com/office/officeart/2008/layout/VerticalCurvedList"/>
    <dgm:cxn modelId="{964248D2-1481-476D-95A4-71ECA6A247BF}" type="presOf" srcId="{08D89EF2-B686-413B-B3FD-43CC0AB7B6AA}" destId="{EDDA9CDA-F4B4-401B-B009-6FE11AFC98D3}" srcOrd="0" destOrd="0" presId="urn:microsoft.com/office/officeart/2008/layout/VerticalCurvedList"/>
    <dgm:cxn modelId="{7877EEEE-E474-4C3D-83B2-A4A112B71DCF}" srcId="{BE948BFD-7101-465D-8F5A-559D31750A22}" destId="{F3546A23-CD30-4EED-947A-47756D09EF6C}" srcOrd="1" destOrd="0" parTransId="{23F4767F-6155-4723-ADBB-B7173A1B60C1}" sibTransId="{7F8A53E8-18A7-4DB0-B4EB-03BD3097E7FB}"/>
    <dgm:cxn modelId="{E1E6F1F9-1304-4B0A-8275-6D64044990E2}" type="presParOf" srcId="{D028B451-5BA4-4CA4-8C04-AED2D507CAA1}" destId="{6093B5A9-735B-4C93-BA5B-8F196E074BA5}" srcOrd="0" destOrd="0" presId="urn:microsoft.com/office/officeart/2008/layout/VerticalCurvedList"/>
    <dgm:cxn modelId="{6FABD8F1-FCE1-4C0E-AF1F-7CD1C2CDF505}" type="presParOf" srcId="{6093B5A9-735B-4C93-BA5B-8F196E074BA5}" destId="{77B15BE1-FFAF-4ABF-B65E-1A39968345BA}" srcOrd="0" destOrd="0" presId="urn:microsoft.com/office/officeart/2008/layout/VerticalCurvedList"/>
    <dgm:cxn modelId="{D5AC9DFC-723E-447E-B827-6A9A6810ACC9}" type="presParOf" srcId="{77B15BE1-FFAF-4ABF-B65E-1A39968345BA}" destId="{A506DC5C-664E-4BA9-A3BA-66C7FC508899}" srcOrd="0" destOrd="0" presId="urn:microsoft.com/office/officeart/2008/layout/VerticalCurvedList"/>
    <dgm:cxn modelId="{EB785507-48E9-4280-A8F1-B4969DBBF01C}" type="presParOf" srcId="{77B15BE1-FFAF-4ABF-B65E-1A39968345BA}" destId="{EDDA9CDA-F4B4-401B-B009-6FE11AFC98D3}" srcOrd="1" destOrd="0" presId="urn:microsoft.com/office/officeart/2008/layout/VerticalCurvedList"/>
    <dgm:cxn modelId="{31F0FA22-584D-422B-B672-B48189297C3B}" type="presParOf" srcId="{77B15BE1-FFAF-4ABF-B65E-1A39968345BA}" destId="{C2747E91-FBBE-4311-9AD9-611425F21875}" srcOrd="2" destOrd="0" presId="urn:microsoft.com/office/officeart/2008/layout/VerticalCurvedList"/>
    <dgm:cxn modelId="{4804514C-341E-4AF2-B2CA-EB277F261334}" type="presParOf" srcId="{77B15BE1-FFAF-4ABF-B65E-1A39968345BA}" destId="{BDDD22BA-7D8E-48F4-95DF-2F6BE38B6E5C}" srcOrd="3" destOrd="0" presId="urn:microsoft.com/office/officeart/2008/layout/VerticalCurvedList"/>
    <dgm:cxn modelId="{AFA6757D-8846-4F7E-A70E-0428D70F9AF6}" type="presParOf" srcId="{6093B5A9-735B-4C93-BA5B-8F196E074BA5}" destId="{8A49D5EB-19A5-48BD-BB63-766B3EA918E3}" srcOrd="1" destOrd="0" presId="urn:microsoft.com/office/officeart/2008/layout/VerticalCurvedList"/>
    <dgm:cxn modelId="{58E159F8-432B-40DD-A37E-630EE44334A5}" type="presParOf" srcId="{6093B5A9-735B-4C93-BA5B-8F196E074BA5}" destId="{C6924A7A-F329-4CC1-8F0B-2627D1EC0260}" srcOrd="2" destOrd="0" presId="urn:microsoft.com/office/officeart/2008/layout/VerticalCurvedList"/>
    <dgm:cxn modelId="{D61C8E67-B8BD-4136-B75D-E11E365EF239}" type="presParOf" srcId="{C6924A7A-F329-4CC1-8F0B-2627D1EC0260}" destId="{E6EDE55A-B3BB-49E5-B38B-762DE15B822E}" srcOrd="0" destOrd="0" presId="urn:microsoft.com/office/officeart/2008/layout/VerticalCurvedList"/>
    <dgm:cxn modelId="{40BE08D9-D986-47A5-9C2A-328029BEC9C9}" type="presParOf" srcId="{6093B5A9-735B-4C93-BA5B-8F196E074BA5}" destId="{9D0E1090-DDC2-4C8F-9D8C-90060A2F0939}" srcOrd="3" destOrd="0" presId="urn:microsoft.com/office/officeart/2008/layout/VerticalCurvedList"/>
    <dgm:cxn modelId="{F6810956-8645-43C8-B75E-6A514AE9AFD5}" type="presParOf" srcId="{6093B5A9-735B-4C93-BA5B-8F196E074BA5}" destId="{283E073E-762F-4F47-BB54-90C6D9434404}" srcOrd="4" destOrd="0" presId="urn:microsoft.com/office/officeart/2008/layout/VerticalCurvedList"/>
    <dgm:cxn modelId="{2C9BA21F-97BB-44E9-9642-7A1F3326893C}" type="presParOf" srcId="{283E073E-762F-4F47-BB54-90C6D9434404}" destId="{504B4ADB-859C-4A4A-A337-8854D8BC7B78}" srcOrd="0" destOrd="0" presId="urn:microsoft.com/office/officeart/2008/layout/VerticalCurvedList"/>
    <dgm:cxn modelId="{4CB1926B-CA5F-4553-9559-3B0EEF51A168}" type="presParOf" srcId="{6093B5A9-735B-4C93-BA5B-8F196E074BA5}" destId="{EC017BD6-1390-4A27-9CD8-8FB7FC174418}" srcOrd="5" destOrd="0" presId="urn:microsoft.com/office/officeart/2008/layout/VerticalCurvedList"/>
    <dgm:cxn modelId="{0E7E9047-D8AF-43E2-A919-2BE4B7F890A8}" type="presParOf" srcId="{6093B5A9-735B-4C93-BA5B-8F196E074BA5}" destId="{A582BF5C-108F-4A01-9B4C-9CA7A5270147}" srcOrd="6" destOrd="0" presId="urn:microsoft.com/office/officeart/2008/layout/VerticalCurvedList"/>
    <dgm:cxn modelId="{40FDB7BF-9827-4526-BDB3-F53924D8748B}" type="presParOf" srcId="{A582BF5C-108F-4A01-9B4C-9CA7A5270147}" destId="{350B35E0-CD64-44E3-BC85-C1F746726559}" srcOrd="0" destOrd="0" presId="urn:microsoft.com/office/officeart/2008/layout/VerticalCurvedList"/>
    <dgm:cxn modelId="{C1D69FB8-7D03-47C8-B6B7-3AD467732651}" type="presParOf" srcId="{6093B5A9-735B-4C93-BA5B-8F196E074BA5}" destId="{A9DBD142-9177-4678-8C93-158FB68C58B3}" srcOrd="7" destOrd="0" presId="urn:microsoft.com/office/officeart/2008/layout/VerticalCurvedList"/>
    <dgm:cxn modelId="{1879F828-3689-42FD-8E41-CEA5A4177BC1}" type="presParOf" srcId="{6093B5A9-735B-4C93-BA5B-8F196E074BA5}" destId="{50F8F421-7742-49D3-8676-3FD55079C323}" srcOrd="8" destOrd="0" presId="urn:microsoft.com/office/officeart/2008/layout/VerticalCurvedList"/>
    <dgm:cxn modelId="{F7687401-6E58-4DBE-B1DB-BEFE163E38FB}" type="presParOf" srcId="{50F8F421-7742-49D3-8676-3FD55079C323}" destId="{8711B842-45C9-44BB-8BCF-ED7FD14EDB4F}" srcOrd="0" destOrd="0" presId="urn:microsoft.com/office/officeart/2008/layout/VerticalCurvedList"/>
    <dgm:cxn modelId="{5DE09D79-5344-4F26-B1E9-93FF322B1EFD}" type="presParOf" srcId="{6093B5A9-735B-4C93-BA5B-8F196E074BA5}" destId="{EB2592A6-9DEE-4B36-969D-A041174B0EEC}" srcOrd="9" destOrd="0" presId="urn:microsoft.com/office/officeart/2008/layout/VerticalCurvedList"/>
    <dgm:cxn modelId="{917FE55B-9652-4C55-AAE5-1F69E108F4FE}" type="presParOf" srcId="{6093B5A9-735B-4C93-BA5B-8F196E074BA5}" destId="{48F7CA0E-52DF-41D5-A103-281D0655475C}" srcOrd="10" destOrd="0" presId="urn:microsoft.com/office/officeart/2008/layout/VerticalCurvedList"/>
    <dgm:cxn modelId="{769DD468-8F84-4477-9A1B-EA65A855B8A7}" type="presParOf" srcId="{48F7CA0E-52DF-41D5-A103-281D0655475C}" destId="{1AD28FFC-FDEC-4E8F-98A7-280527C10BE0}" srcOrd="0" destOrd="0" presId="urn:microsoft.com/office/officeart/2008/layout/VerticalCurvedList"/>
    <dgm:cxn modelId="{20FE7AA7-7A84-4162-B194-F7459C0A8D24}" type="presParOf" srcId="{6093B5A9-735B-4C93-BA5B-8F196E074BA5}" destId="{D3393237-951B-40FE-AEC9-E59990E2E138}" srcOrd="11" destOrd="0" presId="urn:microsoft.com/office/officeart/2008/layout/VerticalCurvedList"/>
    <dgm:cxn modelId="{BA3613CD-DF5B-4AE8-AA78-1B0504AB4CF2}" type="presParOf" srcId="{6093B5A9-735B-4C93-BA5B-8F196E074BA5}" destId="{AA42185E-5782-4587-B334-EB0537B36DA9}" srcOrd="12" destOrd="0" presId="urn:microsoft.com/office/officeart/2008/layout/VerticalCurvedList"/>
    <dgm:cxn modelId="{89C5B7BF-156B-4784-A329-D5B7A9F7369F}" type="presParOf" srcId="{AA42185E-5782-4587-B334-EB0537B36DA9}" destId="{2B6CDC92-FD4B-41EB-A4F7-91690BA0E45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30D1B8D-512E-407E-B962-D93CB0B000EB}"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uk-UA"/>
        </a:p>
      </dgm:t>
    </dgm:pt>
    <dgm:pt modelId="{D0133FDF-2F3D-43AC-9438-E8CD4646E6A6}">
      <dgm:prSet phldrT="[Текст]" custT="1"/>
      <dgm:spPr>
        <a:solidFill>
          <a:schemeClr val="accent1">
            <a:lumMod val="75000"/>
          </a:schemeClr>
        </a:solidFill>
      </dgm:spPr>
      <dgm:t>
        <a:bodyPr/>
        <a:lstStyle/>
        <a:p>
          <a:r>
            <a:rPr lang="uk-UA" sz="4000" b="1" dirty="0">
              <a:latin typeface="Times New Roman" panose="02020603050405020304" pitchFamily="18" charset="0"/>
              <a:cs typeface="Times New Roman" panose="02020603050405020304" pitchFamily="18" charset="0"/>
            </a:rPr>
            <a:t>Латиноамериканське право поєднує</a:t>
          </a:r>
          <a:br>
            <a:rPr lang="uk-UA" sz="4000" b="1" dirty="0">
              <a:latin typeface="Times New Roman" panose="02020603050405020304" pitchFamily="18" charset="0"/>
              <a:cs typeface="Times New Roman" panose="02020603050405020304" pitchFamily="18" charset="0"/>
            </a:rPr>
          </a:br>
          <a:r>
            <a:rPr lang="uk-UA" sz="4000" b="1" dirty="0">
              <a:latin typeface="Times New Roman" panose="02020603050405020304" pitchFamily="18" charset="0"/>
              <a:cs typeface="Times New Roman" panose="02020603050405020304" pitchFamily="18" charset="0"/>
            </a:rPr>
            <a:t>в собі дві моделі права</a:t>
          </a:r>
        </a:p>
      </dgm:t>
    </dgm:pt>
    <dgm:pt modelId="{CFFC6D38-454A-47BD-A46F-663F64EA73B1}" type="parTrans" cxnId="{7922BA51-F03A-4C56-99D7-51A3D011E803}">
      <dgm:prSet/>
      <dgm:spPr/>
      <dgm:t>
        <a:bodyPr/>
        <a:lstStyle/>
        <a:p>
          <a:endParaRPr lang="uk-UA"/>
        </a:p>
      </dgm:t>
    </dgm:pt>
    <dgm:pt modelId="{D5A3097C-3EB5-46A2-8C61-CBE859A32995}" type="sibTrans" cxnId="{7922BA51-F03A-4C56-99D7-51A3D011E803}">
      <dgm:prSet/>
      <dgm:spPr/>
      <dgm:t>
        <a:bodyPr/>
        <a:lstStyle/>
        <a:p>
          <a:endParaRPr lang="uk-UA"/>
        </a:p>
      </dgm:t>
    </dgm:pt>
    <dgm:pt modelId="{8983C51E-F58E-49B6-8A1B-95CB8634F75A}">
      <dgm:prSet custT="1"/>
      <dgm:spPr>
        <a:solidFill>
          <a:srgbClr val="00B050"/>
        </a:solidFill>
      </dgm:spPr>
      <dgm:t>
        <a:bodyPr/>
        <a:lstStyle/>
        <a:p>
          <a:r>
            <a:rPr lang="uk-UA" sz="4000" dirty="0">
              <a:latin typeface="Times New Roman" panose="02020603050405020304" pitchFamily="18" charset="0"/>
              <a:cs typeface="Times New Roman" panose="02020603050405020304" pitchFamily="18" charset="0"/>
            </a:rPr>
            <a:t>романо-германську модель у галузі приватного права</a:t>
          </a:r>
        </a:p>
      </dgm:t>
    </dgm:pt>
    <dgm:pt modelId="{F26196FC-D8BF-4966-B05F-AAB9AEB6F29D}" type="parTrans" cxnId="{8A435874-5E3C-4AB2-9D0B-BCB1A07D5A43}">
      <dgm:prSet/>
      <dgm:spPr/>
      <dgm:t>
        <a:bodyPr/>
        <a:lstStyle/>
        <a:p>
          <a:endParaRPr lang="uk-UA"/>
        </a:p>
      </dgm:t>
    </dgm:pt>
    <dgm:pt modelId="{0F362D6B-5CBD-492E-894D-A0D50444297D}" type="sibTrans" cxnId="{8A435874-5E3C-4AB2-9D0B-BCB1A07D5A43}">
      <dgm:prSet/>
      <dgm:spPr/>
      <dgm:t>
        <a:bodyPr/>
        <a:lstStyle/>
        <a:p>
          <a:endParaRPr lang="uk-UA"/>
        </a:p>
      </dgm:t>
    </dgm:pt>
    <dgm:pt modelId="{B6CB225A-2FF6-4BA8-BE78-F91791D98E8C}">
      <dgm:prSet custT="1"/>
      <dgm:spPr>
        <a:solidFill>
          <a:schemeClr val="accent4">
            <a:lumMod val="75000"/>
          </a:schemeClr>
        </a:solidFill>
      </dgm:spPr>
      <dgm:t>
        <a:bodyPr/>
        <a:lstStyle/>
        <a:p>
          <a:r>
            <a:rPr lang="uk-UA" sz="4000" dirty="0">
              <a:latin typeface="Times New Roman" panose="02020603050405020304" pitchFamily="18" charset="0"/>
              <a:cs typeface="Times New Roman" panose="02020603050405020304" pitchFamily="18" charset="0"/>
            </a:rPr>
            <a:t>англо-американську модель у сфері публічного права</a:t>
          </a:r>
        </a:p>
      </dgm:t>
    </dgm:pt>
    <dgm:pt modelId="{F29FEA48-1FC7-48D3-A1BB-025FD7FCA222}" type="parTrans" cxnId="{8B118D7D-DC17-4252-BCC9-9628085BE392}">
      <dgm:prSet/>
      <dgm:spPr/>
      <dgm:t>
        <a:bodyPr/>
        <a:lstStyle/>
        <a:p>
          <a:endParaRPr lang="uk-UA"/>
        </a:p>
      </dgm:t>
    </dgm:pt>
    <dgm:pt modelId="{9593A7B4-95AF-459C-BD5B-620452B9C839}" type="sibTrans" cxnId="{8B118D7D-DC17-4252-BCC9-9628085BE392}">
      <dgm:prSet/>
      <dgm:spPr/>
      <dgm:t>
        <a:bodyPr/>
        <a:lstStyle/>
        <a:p>
          <a:endParaRPr lang="uk-UA"/>
        </a:p>
      </dgm:t>
    </dgm:pt>
    <dgm:pt modelId="{4131FEB8-2656-4464-BCBD-A2BFE685C459}" type="pres">
      <dgm:prSet presAssocID="{530D1B8D-512E-407E-B962-D93CB0B000EB}" presName="Name0" presStyleCnt="0">
        <dgm:presLayoutVars>
          <dgm:chPref val="1"/>
          <dgm:dir/>
          <dgm:animOne val="branch"/>
          <dgm:animLvl val="lvl"/>
          <dgm:resizeHandles/>
        </dgm:presLayoutVars>
      </dgm:prSet>
      <dgm:spPr/>
    </dgm:pt>
    <dgm:pt modelId="{C0250CF9-BF6E-485C-B92A-003CD5420470}" type="pres">
      <dgm:prSet presAssocID="{D0133FDF-2F3D-43AC-9438-E8CD4646E6A6}" presName="vertOne" presStyleCnt="0"/>
      <dgm:spPr/>
    </dgm:pt>
    <dgm:pt modelId="{32E759C8-4068-48D1-AB38-61CECF6E9532}" type="pres">
      <dgm:prSet presAssocID="{D0133FDF-2F3D-43AC-9438-E8CD4646E6A6}" presName="txOne" presStyleLbl="node0" presStyleIdx="0" presStyleCnt="1">
        <dgm:presLayoutVars>
          <dgm:chPref val="3"/>
        </dgm:presLayoutVars>
      </dgm:prSet>
      <dgm:spPr/>
    </dgm:pt>
    <dgm:pt modelId="{F18849B6-6E4B-4428-9878-8DC2685DF93B}" type="pres">
      <dgm:prSet presAssocID="{D0133FDF-2F3D-43AC-9438-E8CD4646E6A6}" presName="parTransOne" presStyleCnt="0"/>
      <dgm:spPr/>
    </dgm:pt>
    <dgm:pt modelId="{51C8AABA-90D5-41C8-9BDA-BCC455FE7292}" type="pres">
      <dgm:prSet presAssocID="{D0133FDF-2F3D-43AC-9438-E8CD4646E6A6}" presName="horzOne" presStyleCnt="0"/>
      <dgm:spPr/>
    </dgm:pt>
    <dgm:pt modelId="{BA42E008-4582-4C9C-9D2B-F9124E253826}" type="pres">
      <dgm:prSet presAssocID="{8983C51E-F58E-49B6-8A1B-95CB8634F75A}" presName="vertTwo" presStyleCnt="0"/>
      <dgm:spPr/>
    </dgm:pt>
    <dgm:pt modelId="{B753FDFA-01EB-4FA1-969F-B007D0435C82}" type="pres">
      <dgm:prSet presAssocID="{8983C51E-F58E-49B6-8A1B-95CB8634F75A}" presName="txTwo" presStyleLbl="node2" presStyleIdx="0" presStyleCnt="2">
        <dgm:presLayoutVars>
          <dgm:chPref val="3"/>
        </dgm:presLayoutVars>
      </dgm:prSet>
      <dgm:spPr/>
    </dgm:pt>
    <dgm:pt modelId="{EAE25F9B-508F-4B82-99C6-7EA06AD23F86}" type="pres">
      <dgm:prSet presAssocID="{8983C51E-F58E-49B6-8A1B-95CB8634F75A}" presName="horzTwo" presStyleCnt="0"/>
      <dgm:spPr/>
    </dgm:pt>
    <dgm:pt modelId="{EDFF38A9-A8B7-41AF-8FCB-F66B268E0321}" type="pres">
      <dgm:prSet presAssocID="{0F362D6B-5CBD-492E-894D-A0D50444297D}" presName="sibSpaceTwo" presStyleCnt="0"/>
      <dgm:spPr/>
    </dgm:pt>
    <dgm:pt modelId="{63A52B87-00C6-4718-A793-1D03423054A4}" type="pres">
      <dgm:prSet presAssocID="{B6CB225A-2FF6-4BA8-BE78-F91791D98E8C}" presName="vertTwo" presStyleCnt="0"/>
      <dgm:spPr/>
    </dgm:pt>
    <dgm:pt modelId="{BF982B46-A2FC-4350-AEC5-6D5A1F479D02}" type="pres">
      <dgm:prSet presAssocID="{B6CB225A-2FF6-4BA8-BE78-F91791D98E8C}" presName="txTwo" presStyleLbl="node2" presStyleIdx="1" presStyleCnt="2">
        <dgm:presLayoutVars>
          <dgm:chPref val="3"/>
        </dgm:presLayoutVars>
      </dgm:prSet>
      <dgm:spPr/>
    </dgm:pt>
    <dgm:pt modelId="{D77334FB-41EA-460F-9D93-923672641623}" type="pres">
      <dgm:prSet presAssocID="{B6CB225A-2FF6-4BA8-BE78-F91791D98E8C}" presName="horzTwo" presStyleCnt="0"/>
      <dgm:spPr/>
    </dgm:pt>
  </dgm:ptLst>
  <dgm:cxnLst>
    <dgm:cxn modelId="{43D6E21D-C7E2-47B5-B4C5-7CAAC6024077}" type="presOf" srcId="{D0133FDF-2F3D-43AC-9438-E8CD4646E6A6}" destId="{32E759C8-4068-48D1-AB38-61CECF6E9532}" srcOrd="0" destOrd="0" presId="urn:microsoft.com/office/officeart/2005/8/layout/hierarchy4"/>
    <dgm:cxn modelId="{FE9D8060-C223-4BE8-891B-AA3E1DA85DB9}" type="presOf" srcId="{B6CB225A-2FF6-4BA8-BE78-F91791D98E8C}" destId="{BF982B46-A2FC-4350-AEC5-6D5A1F479D02}" srcOrd="0" destOrd="0" presId="urn:microsoft.com/office/officeart/2005/8/layout/hierarchy4"/>
    <dgm:cxn modelId="{684E0241-3805-4B48-8CD2-70FE6BD38AD4}" type="presOf" srcId="{530D1B8D-512E-407E-B962-D93CB0B000EB}" destId="{4131FEB8-2656-4464-BCBD-A2BFE685C459}" srcOrd="0" destOrd="0" presId="urn:microsoft.com/office/officeart/2005/8/layout/hierarchy4"/>
    <dgm:cxn modelId="{7922BA51-F03A-4C56-99D7-51A3D011E803}" srcId="{530D1B8D-512E-407E-B962-D93CB0B000EB}" destId="{D0133FDF-2F3D-43AC-9438-E8CD4646E6A6}" srcOrd="0" destOrd="0" parTransId="{CFFC6D38-454A-47BD-A46F-663F64EA73B1}" sibTransId="{D5A3097C-3EB5-46A2-8C61-CBE859A32995}"/>
    <dgm:cxn modelId="{8A435874-5E3C-4AB2-9D0B-BCB1A07D5A43}" srcId="{D0133FDF-2F3D-43AC-9438-E8CD4646E6A6}" destId="{8983C51E-F58E-49B6-8A1B-95CB8634F75A}" srcOrd="0" destOrd="0" parTransId="{F26196FC-D8BF-4966-B05F-AAB9AEB6F29D}" sibTransId="{0F362D6B-5CBD-492E-894D-A0D50444297D}"/>
    <dgm:cxn modelId="{8B118D7D-DC17-4252-BCC9-9628085BE392}" srcId="{D0133FDF-2F3D-43AC-9438-E8CD4646E6A6}" destId="{B6CB225A-2FF6-4BA8-BE78-F91791D98E8C}" srcOrd="1" destOrd="0" parTransId="{F29FEA48-1FC7-48D3-A1BB-025FD7FCA222}" sibTransId="{9593A7B4-95AF-459C-BD5B-620452B9C839}"/>
    <dgm:cxn modelId="{2932BC9E-589C-4CDC-B49A-95CAF172D649}" type="presOf" srcId="{8983C51E-F58E-49B6-8A1B-95CB8634F75A}" destId="{B753FDFA-01EB-4FA1-969F-B007D0435C82}" srcOrd="0" destOrd="0" presId="urn:microsoft.com/office/officeart/2005/8/layout/hierarchy4"/>
    <dgm:cxn modelId="{EC572F5B-29A1-4324-8BE9-223256A2522B}" type="presParOf" srcId="{4131FEB8-2656-4464-BCBD-A2BFE685C459}" destId="{C0250CF9-BF6E-485C-B92A-003CD5420470}" srcOrd="0" destOrd="0" presId="urn:microsoft.com/office/officeart/2005/8/layout/hierarchy4"/>
    <dgm:cxn modelId="{00C7D161-C3D2-44F5-8393-00D4C0814D1D}" type="presParOf" srcId="{C0250CF9-BF6E-485C-B92A-003CD5420470}" destId="{32E759C8-4068-48D1-AB38-61CECF6E9532}" srcOrd="0" destOrd="0" presId="urn:microsoft.com/office/officeart/2005/8/layout/hierarchy4"/>
    <dgm:cxn modelId="{485887A6-ED9B-400C-9483-A41826EDDA34}" type="presParOf" srcId="{C0250CF9-BF6E-485C-B92A-003CD5420470}" destId="{F18849B6-6E4B-4428-9878-8DC2685DF93B}" srcOrd="1" destOrd="0" presId="urn:microsoft.com/office/officeart/2005/8/layout/hierarchy4"/>
    <dgm:cxn modelId="{E460C68E-B5E1-429B-B601-653437641890}" type="presParOf" srcId="{C0250CF9-BF6E-485C-B92A-003CD5420470}" destId="{51C8AABA-90D5-41C8-9BDA-BCC455FE7292}" srcOrd="2" destOrd="0" presId="urn:microsoft.com/office/officeart/2005/8/layout/hierarchy4"/>
    <dgm:cxn modelId="{8135D5A3-831A-4A37-80A1-76C2C30E3956}" type="presParOf" srcId="{51C8AABA-90D5-41C8-9BDA-BCC455FE7292}" destId="{BA42E008-4582-4C9C-9D2B-F9124E253826}" srcOrd="0" destOrd="0" presId="urn:microsoft.com/office/officeart/2005/8/layout/hierarchy4"/>
    <dgm:cxn modelId="{9E093A0B-404B-4A69-AF7E-BB20B375DD70}" type="presParOf" srcId="{BA42E008-4582-4C9C-9D2B-F9124E253826}" destId="{B753FDFA-01EB-4FA1-969F-B007D0435C82}" srcOrd="0" destOrd="0" presId="urn:microsoft.com/office/officeart/2005/8/layout/hierarchy4"/>
    <dgm:cxn modelId="{ED851277-72F9-4FB6-8701-B9AD7BD4DCF4}" type="presParOf" srcId="{BA42E008-4582-4C9C-9D2B-F9124E253826}" destId="{EAE25F9B-508F-4B82-99C6-7EA06AD23F86}" srcOrd="1" destOrd="0" presId="urn:microsoft.com/office/officeart/2005/8/layout/hierarchy4"/>
    <dgm:cxn modelId="{6F2A6607-8886-485B-AC38-8036FF586344}" type="presParOf" srcId="{51C8AABA-90D5-41C8-9BDA-BCC455FE7292}" destId="{EDFF38A9-A8B7-41AF-8FCB-F66B268E0321}" srcOrd="1" destOrd="0" presId="urn:microsoft.com/office/officeart/2005/8/layout/hierarchy4"/>
    <dgm:cxn modelId="{610B58C1-749B-4B99-87B7-EE95A0A62233}" type="presParOf" srcId="{51C8AABA-90D5-41C8-9BDA-BCC455FE7292}" destId="{63A52B87-00C6-4718-A793-1D03423054A4}" srcOrd="2" destOrd="0" presId="urn:microsoft.com/office/officeart/2005/8/layout/hierarchy4"/>
    <dgm:cxn modelId="{CC5EF315-AA5E-443E-9BC9-7DA5B930F102}" type="presParOf" srcId="{63A52B87-00C6-4718-A793-1D03423054A4}" destId="{BF982B46-A2FC-4350-AEC5-6D5A1F479D02}" srcOrd="0" destOrd="0" presId="urn:microsoft.com/office/officeart/2005/8/layout/hierarchy4"/>
    <dgm:cxn modelId="{7A34CF31-2218-49C0-8A02-266EF7733CC9}" type="presParOf" srcId="{63A52B87-00C6-4718-A793-1D03423054A4}" destId="{D77334FB-41EA-460F-9D93-92367264162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6BCD36-095D-44EA-860A-495C3A47C8CE}"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uk-UA"/>
        </a:p>
      </dgm:t>
    </dgm:pt>
    <dgm:pt modelId="{05D675AF-8444-4DB2-A6B2-C8E937819D3E}">
      <dgm:prSet phldrT="[Текст]" custT="1"/>
      <dgm:spPr/>
      <dgm:t>
        <a:bodyPr/>
        <a:lstStyle/>
        <a:p>
          <a:r>
            <a:rPr lang="uk-UA" sz="3600" b="1" dirty="0">
              <a:latin typeface="Times New Roman" panose="02020603050405020304" pitchFamily="18" charset="0"/>
              <a:cs typeface="Times New Roman" panose="02020603050405020304" pitchFamily="18" charset="0"/>
            </a:rPr>
            <a:t>Правові системи країн Латинської Америки запозичили в держав романо-германської правової сім’ї такі ознаки</a:t>
          </a:r>
        </a:p>
      </dgm:t>
    </dgm:pt>
    <dgm:pt modelId="{6F55FEBD-D16B-467C-8644-16A80B2188F5}" type="parTrans" cxnId="{0A4EB5BF-283F-4B29-A37A-B7788489B5E3}">
      <dgm:prSet/>
      <dgm:spPr/>
      <dgm:t>
        <a:bodyPr/>
        <a:lstStyle/>
        <a:p>
          <a:endParaRPr lang="uk-UA"/>
        </a:p>
      </dgm:t>
    </dgm:pt>
    <dgm:pt modelId="{35F6B030-5718-4934-8096-1535DEBAF4A5}" type="sibTrans" cxnId="{0A4EB5BF-283F-4B29-A37A-B7788489B5E3}">
      <dgm:prSet/>
      <dgm:spPr/>
      <dgm:t>
        <a:bodyPr/>
        <a:lstStyle/>
        <a:p>
          <a:endParaRPr lang="uk-UA"/>
        </a:p>
      </dgm:t>
    </dgm:pt>
    <dgm:pt modelId="{681108BF-1A88-42F9-8D0F-581B8593080D}">
      <dgm:prSet custT="1"/>
      <dgm:spPr/>
      <dgm:t>
        <a:bodyPr/>
        <a:lstStyle/>
        <a:p>
          <a:r>
            <a:rPr lang="uk-UA" sz="2000" dirty="0">
              <a:latin typeface="Times New Roman" panose="02020603050405020304" pitchFamily="18" charset="0"/>
              <a:cs typeface="Times New Roman" panose="02020603050405020304" pitchFamily="18" charset="0"/>
            </a:rPr>
            <a:t>основна форма (джерело) права – нормативно-правовий акт</a:t>
          </a:r>
        </a:p>
      </dgm:t>
    </dgm:pt>
    <dgm:pt modelId="{FEB510D1-AF41-411E-9773-AF44AFAFF757}" type="parTrans" cxnId="{74FA2D53-76CD-4A7F-9248-8F9B46A3AF1E}">
      <dgm:prSet/>
      <dgm:spPr/>
      <dgm:t>
        <a:bodyPr/>
        <a:lstStyle/>
        <a:p>
          <a:endParaRPr lang="uk-UA"/>
        </a:p>
      </dgm:t>
    </dgm:pt>
    <dgm:pt modelId="{B74927D1-E814-4C0E-AE86-4799B91A485C}" type="sibTrans" cxnId="{74FA2D53-76CD-4A7F-9248-8F9B46A3AF1E}">
      <dgm:prSet/>
      <dgm:spPr/>
      <dgm:t>
        <a:bodyPr/>
        <a:lstStyle/>
        <a:p>
          <a:endParaRPr lang="uk-UA"/>
        </a:p>
      </dgm:t>
    </dgm:pt>
    <dgm:pt modelId="{5308F3B8-5B3A-46EC-8F44-7A9118C93410}">
      <dgm:prSet custT="1"/>
      <dgm:spPr/>
      <dgm:t>
        <a:bodyPr/>
        <a:lstStyle/>
        <a:p>
          <a:r>
            <a:rPr lang="uk-UA" sz="2200" dirty="0">
              <a:latin typeface="Times New Roman" panose="02020603050405020304" pitchFamily="18" charset="0"/>
              <a:cs typeface="Times New Roman" panose="02020603050405020304" pitchFamily="18" charset="0"/>
            </a:rPr>
            <a:t>поділ права на галузі</a:t>
          </a:r>
        </a:p>
      </dgm:t>
    </dgm:pt>
    <dgm:pt modelId="{F81F5EFB-E17B-48B7-A45A-3E59F1AF2422}" type="parTrans" cxnId="{BC277E7E-1554-469F-973E-9A7DB99152F7}">
      <dgm:prSet/>
      <dgm:spPr/>
      <dgm:t>
        <a:bodyPr/>
        <a:lstStyle/>
        <a:p>
          <a:endParaRPr lang="uk-UA"/>
        </a:p>
      </dgm:t>
    </dgm:pt>
    <dgm:pt modelId="{C7A0DDF9-A59B-4726-BE27-1A31CBBE976A}" type="sibTrans" cxnId="{BC277E7E-1554-469F-973E-9A7DB99152F7}">
      <dgm:prSet/>
      <dgm:spPr/>
      <dgm:t>
        <a:bodyPr/>
        <a:lstStyle/>
        <a:p>
          <a:endParaRPr lang="uk-UA"/>
        </a:p>
      </dgm:t>
    </dgm:pt>
    <dgm:pt modelId="{FA5A23EC-7966-47C6-8AED-D575696FA911}">
      <dgm:prSet custT="1"/>
      <dgm:spPr/>
      <dgm:t>
        <a:bodyPr/>
        <a:lstStyle/>
        <a:p>
          <a:r>
            <a:rPr lang="uk-UA" sz="2200" dirty="0">
              <a:latin typeface="Times New Roman" panose="02020603050405020304" pitchFamily="18" charset="0"/>
              <a:cs typeface="Times New Roman" panose="02020603050405020304" pitchFamily="18" charset="0"/>
            </a:rPr>
            <a:t>кодифікацію галузей права</a:t>
          </a:r>
        </a:p>
      </dgm:t>
    </dgm:pt>
    <dgm:pt modelId="{6DCDD1E7-5418-4480-AAD8-476480D84380}" type="parTrans" cxnId="{53B255B4-309F-48C8-AF82-5E3DF4CFB6D5}">
      <dgm:prSet/>
      <dgm:spPr/>
      <dgm:t>
        <a:bodyPr/>
        <a:lstStyle/>
        <a:p>
          <a:endParaRPr lang="uk-UA"/>
        </a:p>
      </dgm:t>
    </dgm:pt>
    <dgm:pt modelId="{2977B98C-D9BB-4539-8576-58E553D05B9A}" type="sibTrans" cxnId="{53B255B4-309F-48C8-AF82-5E3DF4CFB6D5}">
      <dgm:prSet/>
      <dgm:spPr/>
      <dgm:t>
        <a:bodyPr/>
        <a:lstStyle/>
        <a:p>
          <a:endParaRPr lang="uk-UA"/>
        </a:p>
      </dgm:t>
    </dgm:pt>
    <dgm:pt modelId="{94B609FD-8356-4892-898B-56F32022D615}">
      <dgm:prSet custT="1"/>
      <dgm:spPr/>
      <dgm:t>
        <a:bodyPr/>
        <a:lstStyle/>
        <a:p>
          <a:r>
            <a:rPr lang="uk-UA" sz="1900" dirty="0">
              <a:latin typeface="Times New Roman" panose="02020603050405020304" pitchFamily="18" charset="0"/>
              <a:cs typeface="Times New Roman" panose="02020603050405020304" pitchFamily="18" charset="0"/>
            </a:rPr>
            <a:t>наявність делегованої правотворчості</a:t>
          </a:r>
        </a:p>
      </dgm:t>
    </dgm:pt>
    <dgm:pt modelId="{588DE53E-93B7-4E7F-8481-57BC4AE658E7}" type="parTrans" cxnId="{B668493D-7E8A-471C-BEB8-5244E649756B}">
      <dgm:prSet/>
      <dgm:spPr/>
      <dgm:t>
        <a:bodyPr/>
        <a:lstStyle/>
        <a:p>
          <a:endParaRPr lang="uk-UA"/>
        </a:p>
      </dgm:t>
    </dgm:pt>
    <dgm:pt modelId="{A1741488-4F4A-40F6-8172-6B345E93BC2D}" type="sibTrans" cxnId="{B668493D-7E8A-471C-BEB8-5244E649756B}">
      <dgm:prSet/>
      <dgm:spPr/>
      <dgm:t>
        <a:bodyPr/>
        <a:lstStyle/>
        <a:p>
          <a:endParaRPr lang="uk-UA"/>
        </a:p>
      </dgm:t>
    </dgm:pt>
    <dgm:pt modelId="{8B0A1221-6127-4E61-AAC1-585DD49E3A0B}">
      <dgm:prSet/>
      <dgm:spPr/>
      <dgm:t>
        <a:bodyPr/>
        <a:lstStyle/>
        <a:p>
          <a:r>
            <a:rPr lang="uk-UA" dirty="0">
              <a:latin typeface="Times New Roman" panose="02020603050405020304" pitchFamily="18" charset="0"/>
              <a:cs typeface="Times New Roman" panose="02020603050405020304" pitchFamily="18" charset="0"/>
            </a:rPr>
            <a:t>розмежування законодавчої компетенції між федерацією та її суб’єктами у федеративних державах</a:t>
          </a:r>
        </a:p>
      </dgm:t>
    </dgm:pt>
    <dgm:pt modelId="{8DE8CA21-69B1-4AEB-AE63-D97E8467640B}" type="parTrans" cxnId="{7BF6A6C2-BF63-4A90-B4F3-C6AD0F00199C}">
      <dgm:prSet/>
      <dgm:spPr/>
      <dgm:t>
        <a:bodyPr/>
        <a:lstStyle/>
        <a:p>
          <a:endParaRPr lang="uk-UA"/>
        </a:p>
      </dgm:t>
    </dgm:pt>
    <dgm:pt modelId="{9C01A73D-2CE8-44A4-BBDB-10D80A4B065B}" type="sibTrans" cxnId="{7BF6A6C2-BF63-4A90-B4F3-C6AD0F00199C}">
      <dgm:prSet/>
      <dgm:spPr/>
      <dgm:t>
        <a:bodyPr/>
        <a:lstStyle/>
        <a:p>
          <a:endParaRPr lang="uk-UA"/>
        </a:p>
      </dgm:t>
    </dgm:pt>
    <dgm:pt modelId="{A382E580-C470-4821-91AD-0E2DB99203EE}">
      <dgm:prSet custT="1"/>
      <dgm:spPr/>
      <dgm:t>
        <a:bodyPr/>
        <a:lstStyle/>
        <a:p>
          <a:r>
            <a:rPr lang="uk-UA" sz="2200" dirty="0">
              <a:latin typeface="Times New Roman" panose="02020603050405020304" pitchFamily="18" charset="0"/>
              <a:cs typeface="Times New Roman" panose="02020603050405020304" pitchFamily="18" charset="0"/>
            </a:rPr>
            <a:t>правовий звичай і судовий прецедент – допоміжні форми (джерела) права</a:t>
          </a:r>
        </a:p>
      </dgm:t>
    </dgm:pt>
    <dgm:pt modelId="{3ACD47E6-0BB8-4A95-97F1-482B742EFB69}" type="parTrans" cxnId="{DCBA9615-A4FB-4E63-A5F8-5FFA2AB662F4}">
      <dgm:prSet/>
      <dgm:spPr/>
      <dgm:t>
        <a:bodyPr/>
        <a:lstStyle/>
        <a:p>
          <a:endParaRPr lang="uk-UA"/>
        </a:p>
      </dgm:t>
    </dgm:pt>
    <dgm:pt modelId="{51B1B476-F35C-41AB-9157-F0D1B7857B74}" type="sibTrans" cxnId="{DCBA9615-A4FB-4E63-A5F8-5FFA2AB662F4}">
      <dgm:prSet/>
      <dgm:spPr/>
      <dgm:t>
        <a:bodyPr/>
        <a:lstStyle/>
        <a:p>
          <a:endParaRPr lang="uk-UA"/>
        </a:p>
      </dgm:t>
    </dgm:pt>
    <dgm:pt modelId="{6242F277-5458-489D-B64C-A98B61DEA0F1}" type="pres">
      <dgm:prSet presAssocID="{CE6BCD36-095D-44EA-860A-495C3A47C8CE}" presName="Name0" presStyleCnt="0">
        <dgm:presLayoutVars>
          <dgm:dir/>
          <dgm:animLvl val="lvl"/>
          <dgm:resizeHandles val="exact"/>
        </dgm:presLayoutVars>
      </dgm:prSet>
      <dgm:spPr/>
    </dgm:pt>
    <dgm:pt modelId="{E5AF761A-6C38-497D-81DD-E63CE0E34C94}" type="pres">
      <dgm:prSet presAssocID="{05D675AF-8444-4DB2-A6B2-C8E937819D3E}" presName="boxAndChildren" presStyleCnt="0"/>
      <dgm:spPr/>
    </dgm:pt>
    <dgm:pt modelId="{35D5D0D0-9537-412B-A949-10AEDCE2D90D}" type="pres">
      <dgm:prSet presAssocID="{05D675AF-8444-4DB2-A6B2-C8E937819D3E}" presName="parentTextBox" presStyleLbl="node1" presStyleIdx="0" presStyleCnt="1"/>
      <dgm:spPr/>
    </dgm:pt>
    <dgm:pt modelId="{568938D8-2563-44B0-85CD-2E1D944211D8}" type="pres">
      <dgm:prSet presAssocID="{05D675AF-8444-4DB2-A6B2-C8E937819D3E}" presName="entireBox" presStyleLbl="node1" presStyleIdx="0" presStyleCnt="1" custScaleY="111304"/>
      <dgm:spPr/>
    </dgm:pt>
    <dgm:pt modelId="{FA2855B9-8CD8-4B9A-A109-38989026244A}" type="pres">
      <dgm:prSet presAssocID="{05D675AF-8444-4DB2-A6B2-C8E937819D3E}" presName="descendantBox" presStyleCnt="0"/>
      <dgm:spPr/>
    </dgm:pt>
    <dgm:pt modelId="{E8E191C4-394F-4CDA-B58E-47BCE1657DC7}" type="pres">
      <dgm:prSet presAssocID="{681108BF-1A88-42F9-8D0F-581B8593080D}" presName="childTextBox" presStyleLbl="fgAccFollowNode1" presStyleIdx="0" presStyleCnt="6" custScaleY="133217" custLinFactNeighborX="2726">
        <dgm:presLayoutVars>
          <dgm:bulletEnabled val="1"/>
        </dgm:presLayoutVars>
      </dgm:prSet>
      <dgm:spPr/>
    </dgm:pt>
    <dgm:pt modelId="{8CBE797C-8E3B-48C0-AEA5-5A67C787DD9B}" type="pres">
      <dgm:prSet presAssocID="{5308F3B8-5B3A-46EC-8F44-7A9118C93410}" presName="childTextBox" presStyleLbl="fgAccFollowNode1" presStyleIdx="1" presStyleCnt="6" custScaleY="133217" custLinFactNeighborX="1983">
        <dgm:presLayoutVars>
          <dgm:bulletEnabled val="1"/>
        </dgm:presLayoutVars>
      </dgm:prSet>
      <dgm:spPr/>
    </dgm:pt>
    <dgm:pt modelId="{C0B6B09E-7ABA-4C62-AC48-7878AC329226}" type="pres">
      <dgm:prSet presAssocID="{FA5A23EC-7966-47C6-8AED-D575696FA911}" presName="childTextBox" presStyleLbl="fgAccFollowNode1" presStyleIdx="2" presStyleCnt="6" custScaleX="119021" custScaleY="133217" custLinFactNeighborX="1983">
        <dgm:presLayoutVars>
          <dgm:bulletEnabled val="1"/>
        </dgm:presLayoutVars>
      </dgm:prSet>
      <dgm:spPr/>
    </dgm:pt>
    <dgm:pt modelId="{4C44A2BA-78EE-4733-B305-A58D5925D81E}" type="pres">
      <dgm:prSet presAssocID="{94B609FD-8356-4892-898B-56F32022D615}" presName="childTextBox" presStyleLbl="fgAccFollowNode1" presStyleIdx="3" presStyleCnt="6" custScaleX="111034" custScaleY="133217" custLinFactNeighborX="1983">
        <dgm:presLayoutVars>
          <dgm:bulletEnabled val="1"/>
        </dgm:presLayoutVars>
      </dgm:prSet>
      <dgm:spPr/>
    </dgm:pt>
    <dgm:pt modelId="{5EFF5BBB-5549-497B-ACE3-1D03E6531645}" type="pres">
      <dgm:prSet presAssocID="{8B0A1221-6127-4E61-AAC1-585DD49E3A0B}" presName="childTextBox" presStyleLbl="fgAccFollowNode1" presStyleIdx="4" presStyleCnt="6" custScaleY="133217" custLinFactNeighborX="1983">
        <dgm:presLayoutVars>
          <dgm:bulletEnabled val="1"/>
        </dgm:presLayoutVars>
      </dgm:prSet>
      <dgm:spPr/>
    </dgm:pt>
    <dgm:pt modelId="{81D8CAD9-BCB6-4713-BEBE-60C7E1025A62}" type="pres">
      <dgm:prSet presAssocID="{A382E580-C470-4821-91AD-0E2DB99203EE}" presName="childTextBox" presStyleLbl="fgAccFollowNode1" presStyleIdx="5" presStyleCnt="6" custScaleY="133217" custLinFactNeighborX="-694">
        <dgm:presLayoutVars>
          <dgm:bulletEnabled val="1"/>
        </dgm:presLayoutVars>
      </dgm:prSet>
      <dgm:spPr/>
    </dgm:pt>
  </dgm:ptLst>
  <dgm:cxnLst>
    <dgm:cxn modelId="{DCBA9615-A4FB-4E63-A5F8-5FFA2AB662F4}" srcId="{05D675AF-8444-4DB2-A6B2-C8E937819D3E}" destId="{A382E580-C470-4821-91AD-0E2DB99203EE}" srcOrd="5" destOrd="0" parTransId="{3ACD47E6-0BB8-4A95-97F1-482B742EFB69}" sibTransId="{51B1B476-F35C-41AB-9157-F0D1B7857B74}"/>
    <dgm:cxn modelId="{291CBA30-3061-4D7B-9792-608EF79D7749}" type="presOf" srcId="{94B609FD-8356-4892-898B-56F32022D615}" destId="{4C44A2BA-78EE-4733-B305-A58D5925D81E}" srcOrd="0" destOrd="0" presId="urn:microsoft.com/office/officeart/2005/8/layout/process4"/>
    <dgm:cxn modelId="{B668493D-7E8A-471C-BEB8-5244E649756B}" srcId="{05D675AF-8444-4DB2-A6B2-C8E937819D3E}" destId="{94B609FD-8356-4892-898B-56F32022D615}" srcOrd="3" destOrd="0" parTransId="{588DE53E-93B7-4E7F-8481-57BC4AE658E7}" sibTransId="{A1741488-4F4A-40F6-8172-6B345E93BC2D}"/>
    <dgm:cxn modelId="{5BC96762-DCF3-452C-8A84-42EFFDA1D470}" type="presOf" srcId="{A382E580-C470-4821-91AD-0E2DB99203EE}" destId="{81D8CAD9-BCB6-4713-BEBE-60C7E1025A62}" srcOrd="0" destOrd="0" presId="urn:microsoft.com/office/officeart/2005/8/layout/process4"/>
    <dgm:cxn modelId="{4C36EB49-2F83-46D6-88B3-B3CCB9A1D45E}" type="presOf" srcId="{05D675AF-8444-4DB2-A6B2-C8E937819D3E}" destId="{35D5D0D0-9537-412B-A949-10AEDCE2D90D}" srcOrd="0" destOrd="0" presId="urn:microsoft.com/office/officeart/2005/8/layout/process4"/>
    <dgm:cxn modelId="{5F582E6B-F765-4045-A96F-2F2FABCB8AB1}" type="presOf" srcId="{5308F3B8-5B3A-46EC-8F44-7A9118C93410}" destId="{8CBE797C-8E3B-48C0-AEA5-5A67C787DD9B}" srcOrd="0" destOrd="0" presId="urn:microsoft.com/office/officeart/2005/8/layout/process4"/>
    <dgm:cxn modelId="{74FA2D53-76CD-4A7F-9248-8F9B46A3AF1E}" srcId="{05D675AF-8444-4DB2-A6B2-C8E937819D3E}" destId="{681108BF-1A88-42F9-8D0F-581B8593080D}" srcOrd="0" destOrd="0" parTransId="{FEB510D1-AF41-411E-9773-AF44AFAFF757}" sibTransId="{B74927D1-E814-4C0E-AE86-4799B91A485C}"/>
    <dgm:cxn modelId="{BC277E7E-1554-469F-973E-9A7DB99152F7}" srcId="{05D675AF-8444-4DB2-A6B2-C8E937819D3E}" destId="{5308F3B8-5B3A-46EC-8F44-7A9118C93410}" srcOrd="1" destOrd="0" parTransId="{F81F5EFB-E17B-48B7-A45A-3E59F1AF2422}" sibTransId="{C7A0DDF9-A59B-4726-BE27-1A31CBBE976A}"/>
    <dgm:cxn modelId="{9BC91997-6BE2-4C6F-9D92-FA22DCFB8616}" type="presOf" srcId="{CE6BCD36-095D-44EA-860A-495C3A47C8CE}" destId="{6242F277-5458-489D-B64C-A98B61DEA0F1}" srcOrd="0" destOrd="0" presId="urn:microsoft.com/office/officeart/2005/8/layout/process4"/>
    <dgm:cxn modelId="{C801CDA4-292F-4FC6-BBBC-FBF80E72AF53}" type="presOf" srcId="{05D675AF-8444-4DB2-A6B2-C8E937819D3E}" destId="{568938D8-2563-44B0-85CD-2E1D944211D8}" srcOrd="1" destOrd="0" presId="urn:microsoft.com/office/officeart/2005/8/layout/process4"/>
    <dgm:cxn modelId="{857907AF-0B29-4D44-AD88-1EA690BFF20A}" type="presOf" srcId="{FA5A23EC-7966-47C6-8AED-D575696FA911}" destId="{C0B6B09E-7ABA-4C62-AC48-7878AC329226}" srcOrd="0" destOrd="0" presId="urn:microsoft.com/office/officeart/2005/8/layout/process4"/>
    <dgm:cxn modelId="{53B255B4-309F-48C8-AF82-5E3DF4CFB6D5}" srcId="{05D675AF-8444-4DB2-A6B2-C8E937819D3E}" destId="{FA5A23EC-7966-47C6-8AED-D575696FA911}" srcOrd="2" destOrd="0" parTransId="{6DCDD1E7-5418-4480-AAD8-476480D84380}" sibTransId="{2977B98C-D9BB-4539-8576-58E553D05B9A}"/>
    <dgm:cxn modelId="{0A4EB5BF-283F-4B29-A37A-B7788489B5E3}" srcId="{CE6BCD36-095D-44EA-860A-495C3A47C8CE}" destId="{05D675AF-8444-4DB2-A6B2-C8E937819D3E}" srcOrd="0" destOrd="0" parTransId="{6F55FEBD-D16B-467C-8644-16A80B2188F5}" sibTransId="{35F6B030-5718-4934-8096-1535DEBAF4A5}"/>
    <dgm:cxn modelId="{7BF6A6C2-BF63-4A90-B4F3-C6AD0F00199C}" srcId="{05D675AF-8444-4DB2-A6B2-C8E937819D3E}" destId="{8B0A1221-6127-4E61-AAC1-585DD49E3A0B}" srcOrd="4" destOrd="0" parTransId="{8DE8CA21-69B1-4AEB-AE63-D97E8467640B}" sibTransId="{9C01A73D-2CE8-44A4-BBDB-10D80A4B065B}"/>
    <dgm:cxn modelId="{31951BE4-2370-4149-AC45-45A55CE9265C}" type="presOf" srcId="{681108BF-1A88-42F9-8D0F-581B8593080D}" destId="{E8E191C4-394F-4CDA-B58E-47BCE1657DC7}" srcOrd="0" destOrd="0" presId="urn:microsoft.com/office/officeart/2005/8/layout/process4"/>
    <dgm:cxn modelId="{084DEEFA-44D3-4392-A044-ED05E6BAB97E}" type="presOf" srcId="{8B0A1221-6127-4E61-AAC1-585DD49E3A0B}" destId="{5EFF5BBB-5549-497B-ACE3-1D03E6531645}" srcOrd="0" destOrd="0" presId="urn:microsoft.com/office/officeart/2005/8/layout/process4"/>
    <dgm:cxn modelId="{EE4C2526-5626-47B0-BC63-20E942E489C4}" type="presParOf" srcId="{6242F277-5458-489D-B64C-A98B61DEA0F1}" destId="{E5AF761A-6C38-497D-81DD-E63CE0E34C94}" srcOrd="0" destOrd="0" presId="urn:microsoft.com/office/officeart/2005/8/layout/process4"/>
    <dgm:cxn modelId="{D4CBFAF6-213E-45F9-A130-461AFA256F30}" type="presParOf" srcId="{E5AF761A-6C38-497D-81DD-E63CE0E34C94}" destId="{35D5D0D0-9537-412B-A949-10AEDCE2D90D}" srcOrd="0" destOrd="0" presId="urn:microsoft.com/office/officeart/2005/8/layout/process4"/>
    <dgm:cxn modelId="{73088B5D-046D-406B-8685-2D11AAD22C13}" type="presParOf" srcId="{E5AF761A-6C38-497D-81DD-E63CE0E34C94}" destId="{568938D8-2563-44B0-85CD-2E1D944211D8}" srcOrd="1" destOrd="0" presId="urn:microsoft.com/office/officeart/2005/8/layout/process4"/>
    <dgm:cxn modelId="{A52FB8BC-56B5-4EAA-9316-D748386A3C65}" type="presParOf" srcId="{E5AF761A-6C38-497D-81DD-E63CE0E34C94}" destId="{FA2855B9-8CD8-4B9A-A109-38989026244A}" srcOrd="2" destOrd="0" presId="urn:microsoft.com/office/officeart/2005/8/layout/process4"/>
    <dgm:cxn modelId="{58B2E051-E367-429E-9F06-7B1D53DA533B}" type="presParOf" srcId="{FA2855B9-8CD8-4B9A-A109-38989026244A}" destId="{E8E191C4-394F-4CDA-B58E-47BCE1657DC7}" srcOrd="0" destOrd="0" presId="urn:microsoft.com/office/officeart/2005/8/layout/process4"/>
    <dgm:cxn modelId="{AC44455A-8BD2-49FA-8CFA-B5AC6B8F0E1D}" type="presParOf" srcId="{FA2855B9-8CD8-4B9A-A109-38989026244A}" destId="{8CBE797C-8E3B-48C0-AEA5-5A67C787DD9B}" srcOrd="1" destOrd="0" presId="urn:microsoft.com/office/officeart/2005/8/layout/process4"/>
    <dgm:cxn modelId="{F901A7B5-3507-40BF-B687-04DBF4D33DF0}" type="presParOf" srcId="{FA2855B9-8CD8-4B9A-A109-38989026244A}" destId="{C0B6B09E-7ABA-4C62-AC48-7878AC329226}" srcOrd="2" destOrd="0" presId="urn:microsoft.com/office/officeart/2005/8/layout/process4"/>
    <dgm:cxn modelId="{7CF5E1BF-1C91-4E66-9033-A9A76811FDF9}" type="presParOf" srcId="{FA2855B9-8CD8-4B9A-A109-38989026244A}" destId="{4C44A2BA-78EE-4733-B305-A58D5925D81E}" srcOrd="3" destOrd="0" presId="urn:microsoft.com/office/officeart/2005/8/layout/process4"/>
    <dgm:cxn modelId="{C4DF0B15-B0B0-4160-B02C-9A383BEFE49A}" type="presParOf" srcId="{FA2855B9-8CD8-4B9A-A109-38989026244A}" destId="{5EFF5BBB-5549-497B-ACE3-1D03E6531645}" srcOrd="4" destOrd="0" presId="urn:microsoft.com/office/officeart/2005/8/layout/process4"/>
    <dgm:cxn modelId="{969C24B2-2648-4EA6-BA48-03AA80612614}" type="presParOf" srcId="{FA2855B9-8CD8-4B9A-A109-38989026244A}" destId="{81D8CAD9-BCB6-4713-BEBE-60C7E1025A62}"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E89B44C-DE1A-4692-8015-324CE325005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uk-UA"/>
        </a:p>
      </dgm:t>
    </dgm:pt>
    <dgm:pt modelId="{52493220-DFEA-4E16-8C8F-6513BAA2D88A}">
      <dgm:prSet custT="1"/>
      <dgm:spPr/>
      <dgm:t>
        <a:bodyPr/>
        <a:lstStyle/>
        <a:p>
          <a:r>
            <a:rPr lang="uk-UA" sz="2600" dirty="0">
              <a:latin typeface="Times New Roman" panose="02020603050405020304" pitchFamily="18" charset="0"/>
              <a:cs typeface="Times New Roman" panose="02020603050405020304" pitchFamily="18" charset="0"/>
            </a:rPr>
            <a:t>конституційний зразок – Конституція США 1787 р. і закріплена в ній республікансько-президентська форма правління</a:t>
          </a:r>
        </a:p>
      </dgm:t>
    </dgm:pt>
    <dgm:pt modelId="{C1B23BA2-7DDB-47FD-87F6-54C1AD477747}" type="parTrans" cxnId="{FD064B91-4459-4FB3-9D3D-4D6BE94F1A00}">
      <dgm:prSet/>
      <dgm:spPr/>
      <dgm:t>
        <a:bodyPr/>
        <a:lstStyle/>
        <a:p>
          <a:endParaRPr lang="uk-UA"/>
        </a:p>
      </dgm:t>
    </dgm:pt>
    <dgm:pt modelId="{F91A52E8-7420-4C8F-BBFB-9ACE888DA3DB}" type="sibTrans" cxnId="{FD064B91-4459-4FB3-9D3D-4D6BE94F1A00}">
      <dgm:prSet/>
      <dgm:spPr/>
      <dgm:t>
        <a:bodyPr/>
        <a:lstStyle/>
        <a:p>
          <a:endParaRPr lang="uk-UA"/>
        </a:p>
      </dgm:t>
    </dgm:pt>
    <dgm:pt modelId="{3096060B-3E4D-469D-BE18-6B0B1E417E42}">
      <dgm:prSet custT="1"/>
      <dgm:spPr/>
      <dgm:t>
        <a:bodyPr/>
        <a:lstStyle/>
        <a:p>
          <a:r>
            <a:rPr lang="uk-UA" sz="3200" dirty="0">
              <a:latin typeface="Times New Roman" panose="02020603050405020304" pitchFamily="18" charset="0"/>
              <a:cs typeface="Times New Roman" panose="02020603050405020304" pitchFamily="18" charset="0"/>
            </a:rPr>
            <a:t>деякі конституційні інститути США</a:t>
          </a:r>
        </a:p>
      </dgm:t>
    </dgm:pt>
    <dgm:pt modelId="{D10B1C44-4B46-4149-A1BC-480BB57E13EC}" type="parTrans" cxnId="{40DA7A3B-E596-40FA-9173-B211A1D2B1D3}">
      <dgm:prSet/>
      <dgm:spPr/>
      <dgm:t>
        <a:bodyPr/>
        <a:lstStyle/>
        <a:p>
          <a:endParaRPr lang="uk-UA"/>
        </a:p>
      </dgm:t>
    </dgm:pt>
    <dgm:pt modelId="{465D0A33-9837-4C52-8783-DB69FDD1EC9C}" type="sibTrans" cxnId="{40DA7A3B-E596-40FA-9173-B211A1D2B1D3}">
      <dgm:prSet/>
      <dgm:spPr/>
      <dgm:t>
        <a:bodyPr/>
        <a:lstStyle/>
        <a:p>
          <a:endParaRPr lang="uk-UA"/>
        </a:p>
      </dgm:t>
    </dgm:pt>
    <dgm:pt modelId="{624BAFFA-CDB0-412D-B1E4-C2859A828747}">
      <dgm:prSet custT="1"/>
      <dgm:spPr/>
      <dgm:t>
        <a:bodyPr/>
        <a:lstStyle/>
        <a:p>
          <a:r>
            <a:rPr lang="uk-UA" sz="3200" dirty="0">
              <a:latin typeface="Times New Roman" panose="02020603050405020304" pitchFamily="18" charset="0"/>
              <a:cs typeface="Times New Roman" panose="02020603050405020304" pitchFamily="18" charset="0"/>
            </a:rPr>
            <a:t>конституційність закону</a:t>
          </a:r>
        </a:p>
      </dgm:t>
    </dgm:pt>
    <dgm:pt modelId="{C7934838-D429-4B2D-B40A-9E4E208C133C}" type="parTrans" cxnId="{2C757AF1-B79F-4B0E-918C-70998CB049FF}">
      <dgm:prSet/>
      <dgm:spPr/>
      <dgm:t>
        <a:bodyPr/>
        <a:lstStyle/>
        <a:p>
          <a:endParaRPr lang="uk-UA"/>
        </a:p>
      </dgm:t>
    </dgm:pt>
    <dgm:pt modelId="{3B107800-E59B-44B3-823F-0FF9D0262A40}" type="sibTrans" cxnId="{2C757AF1-B79F-4B0E-918C-70998CB049FF}">
      <dgm:prSet/>
      <dgm:spPr/>
      <dgm:t>
        <a:bodyPr/>
        <a:lstStyle/>
        <a:p>
          <a:endParaRPr lang="uk-UA"/>
        </a:p>
      </dgm:t>
    </dgm:pt>
    <dgm:pt modelId="{5F1DC831-563E-4312-BB8B-2024ED534F0E}">
      <dgm:prSet custT="1"/>
      <dgm:spPr/>
      <dgm:t>
        <a:bodyPr/>
        <a:lstStyle/>
        <a:p>
          <a:r>
            <a:rPr lang="uk-UA" sz="2800" dirty="0">
              <a:latin typeface="Times New Roman" panose="02020603050405020304" pitchFamily="18" charset="0"/>
              <a:cs typeface="Times New Roman" panose="02020603050405020304" pitchFamily="18" charset="0"/>
            </a:rPr>
            <a:t>принципи побудови та функціонування американської судової системи, особливо Верховного суду</a:t>
          </a:r>
        </a:p>
      </dgm:t>
    </dgm:pt>
    <dgm:pt modelId="{92D46CC3-E103-4585-BDCA-691F787E97DF}" type="parTrans" cxnId="{C40BEB35-3628-4FCD-A8F3-C2277F4D448A}">
      <dgm:prSet/>
      <dgm:spPr/>
      <dgm:t>
        <a:bodyPr/>
        <a:lstStyle/>
        <a:p>
          <a:endParaRPr lang="uk-UA"/>
        </a:p>
      </dgm:t>
    </dgm:pt>
    <dgm:pt modelId="{DE426606-2284-4CCD-AEE3-E7721C787C8F}" type="sibTrans" cxnId="{C40BEB35-3628-4FCD-A8F3-C2277F4D448A}">
      <dgm:prSet/>
      <dgm:spPr/>
      <dgm:t>
        <a:bodyPr/>
        <a:lstStyle/>
        <a:p>
          <a:endParaRPr lang="uk-UA"/>
        </a:p>
      </dgm:t>
    </dgm:pt>
    <dgm:pt modelId="{BBFC8F9D-E3D9-4155-90D7-4016E4DA5D85}" type="pres">
      <dgm:prSet presAssocID="{6E89B44C-DE1A-4692-8015-324CE3250053}" presName="diagram" presStyleCnt="0">
        <dgm:presLayoutVars>
          <dgm:dir/>
          <dgm:resizeHandles val="exact"/>
        </dgm:presLayoutVars>
      </dgm:prSet>
      <dgm:spPr/>
    </dgm:pt>
    <dgm:pt modelId="{98C7544D-D33D-4C0E-B4F1-92BD9A49A245}" type="pres">
      <dgm:prSet presAssocID="{52493220-DFEA-4E16-8C8F-6513BAA2D88A}" presName="node" presStyleLbl="node1" presStyleIdx="0" presStyleCnt="4" custScaleX="147959" custLinFactNeighborX="4598">
        <dgm:presLayoutVars>
          <dgm:bulletEnabled val="1"/>
        </dgm:presLayoutVars>
      </dgm:prSet>
      <dgm:spPr/>
    </dgm:pt>
    <dgm:pt modelId="{5557697A-630B-429E-89AD-D7B9EF7CAED1}" type="pres">
      <dgm:prSet presAssocID="{F91A52E8-7420-4C8F-BBFB-9ACE888DA3DB}" presName="sibTrans" presStyleCnt="0"/>
      <dgm:spPr/>
    </dgm:pt>
    <dgm:pt modelId="{3421E165-2599-49F3-87CB-80628C22C893}" type="pres">
      <dgm:prSet presAssocID="{3096060B-3E4D-469D-BE18-6B0B1E417E42}" presName="node" presStyleLbl="node1" presStyleIdx="1" presStyleCnt="4" custScaleX="147959" custLinFactNeighborX="17798">
        <dgm:presLayoutVars>
          <dgm:bulletEnabled val="1"/>
        </dgm:presLayoutVars>
      </dgm:prSet>
      <dgm:spPr/>
    </dgm:pt>
    <dgm:pt modelId="{DAC37D95-9AC7-424E-9693-3F287833B88A}" type="pres">
      <dgm:prSet presAssocID="{465D0A33-9837-4C52-8783-DB69FDD1EC9C}" presName="sibTrans" presStyleCnt="0"/>
      <dgm:spPr/>
    </dgm:pt>
    <dgm:pt modelId="{72F72C97-DF0B-4525-BBD2-4FA6F98054D7}" type="pres">
      <dgm:prSet presAssocID="{624BAFFA-CDB0-412D-B1E4-C2859A828747}" presName="node" presStyleLbl="node1" presStyleIdx="2" presStyleCnt="4" custScaleX="147959" custLinFactNeighborX="4598">
        <dgm:presLayoutVars>
          <dgm:bulletEnabled val="1"/>
        </dgm:presLayoutVars>
      </dgm:prSet>
      <dgm:spPr/>
    </dgm:pt>
    <dgm:pt modelId="{3BDF035D-4354-4934-8434-193BDEAFAF4E}" type="pres">
      <dgm:prSet presAssocID="{3B107800-E59B-44B3-823F-0FF9D0262A40}" presName="sibTrans" presStyleCnt="0"/>
      <dgm:spPr/>
    </dgm:pt>
    <dgm:pt modelId="{516E8C7C-1B7D-4F57-953C-26F17ABED6DE}" type="pres">
      <dgm:prSet presAssocID="{5F1DC831-563E-4312-BB8B-2024ED534F0E}" presName="node" presStyleLbl="node1" presStyleIdx="3" presStyleCnt="4" custScaleX="147959" custLinFactNeighborX="17798">
        <dgm:presLayoutVars>
          <dgm:bulletEnabled val="1"/>
        </dgm:presLayoutVars>
      </dgm:prSet>
      <dgm:spPr/>
    </dgm:pt>
  </dgm:ptLst>
  <dgm:cxnLst>
    <dgm:cxn modelId="{7D0A1607-10AA-4F63-BE9E-C3C2BE86127F}" type="presOf" srcId="{624BAFFA-CDB0-412D-B1E4-C2859A828747}" destId="{72F72C97-DF0B-4525-BBD2-4FA6F98054D7}" srcOrd="0" destOrd="0" presId="urn:microsoft.com/office/officeart/2005/8/layout/default"/>
    <dgm:cxn modelId="{C40BEB35-3628-4FCD-A8F3-C2277F4D448A}" srcId="{6E89B44C-DE1A-4692-8015-324CE3250053}" destId="{5F1DC831-563E-4312-BB8B-2024ED534F0E}" srcOrd="3" destOrd="0" parTransId="{92D46CC3-E103-4585-BDCA-691F787E97DF}" sibTransId="{DE426606-2284-4CCD-AEE3-E7721C787C8F}"/>
    <dgm:cxn modelId="{40DA7A3B-E596-40FA-9173-B211A1D2B1D3}" srcId="{6E89B44C-DE1A-4692-8015-324CE3250053}" destId="{3096060B-3E4D-469D-BE18-6B0B1E417E42}" srcOrd="1" destOrd="0" parTransId="{D10B1C44-4B46-4149-A1BC-480BB57E13EC}" sibTransId="{465D0A33-9837-4C52-8783-DB69FDD1EC9C}"/>
    <dgm:cxn modelId="{97681E63-A8B6-4FBD-87CE-696700180118}" type="presOf" srcId="{5F1DC831-563E-4312-BB8B-2024ED534F0E}" destId="{516E8C7C-1B7D-4F57-953C-26F17ABED6DE}" srcOrd="0" destOrd="0" presId="urn:microsoft.com/office/officeart/2005/8/layout/default"/>
    <dgm:cxn modelId="{FD064B91-4459-4FB3-9D3D-4D6BE94F1A00}" srcId="{6E89B44C-DE1A-4692-8015-324CE3250053}" destId="{52493220-DFEA-4E16-8C8F-6513BAA2D88A}" srcOrd="0" destOrd="0" parTransId="{C1B23BA2-7DDB-47FD-87F6-54C1AD477747}" sibTransId="{F91A52E8-7420-4C8F-BBFB-9ACE888DA3DB}"/>
    <dgm:cxn modelId="{EA4663A9-D86F-4083-92F4-76D6FA45DDC7}" type="presOf" srcId="{6E89B44C-DE1A-4692-8015-324CE3250053}" destId="{BBFC8F9D-E3D9-4155-90D7-4016E4DA5D85}" srcOrd="0" destOrd="0" presId="urn:microsoft.com/office/officeart/2005/8/layout/default"/>
    <dgm:cxn modelId="{2C4A1DC0-44A5-461A-8431-107FD6A5E801}" type="presOf" srcId="{52493220-DFEA-4E16-8C8F-6513BAA2D88A}" destId="{98C7544D-D33D-4C0E-B4F1-92BD9A49A245}" srcOrd="0" destOrd="0" presId="urn:microsoft.com/office/officeart/2005/8/layout/default"/>
    <dgm:cxn modelId="{C4D7A8DB-319A-429B-AD5C-A27A3D1FDACD}" type="presOf" srcId="{3096060B-3E4D-469D-BE18-6B0B1E417E42}" destId="{3421E165-2599-49F3-87CB-80628C22C893}" srcOrd="0" destOrd="0" presId="urn:microsoft.com/office/officeart/2005/8/layout/default"/>
    <dgm:cxn modelId="{2C757AF1-B79F-4B0E-918C-70998CB049FF}" srcId="{6E89B44C-DE1A-4692-8015-324CE3250053}" destId="{624BAFFA-CDB0-412D-B1E4-C2859A828747}" srcOrd="2" destOrd="0" parTransId="{C7934838-D429-4B2D-B40A-9E4E208C133C}" sibTransId="{3B107800-E59B-44B3-823F-0FF9D0262A40}"/>
    <dgm:cxn modelId="{65EF5368-BCE3-4DEB-BF70-B2B2A8E18AFC}" type="presParOf" srcId="{BBFC8F9D-E3D9-4155-90D7-4016E4DA5D85}" destId="{98C7544D-D33D-4C0E-B4F1-92BD9A49A245}" srcOrd="0" destOrd="0" presId="urn:microsoft.com/office/officeart/2005/8/layout/default"/>
    <dgm:cxn modelId="{7F67A776-F264-4EB2-82F4-4F21FEF91497}" type="presParOf" srcId="{BBFC8F9D-E3D9-4155-90D7-4016E4DA5D85}" destId="{5557697A-630B-429E-89AD-D7B9EF7CAED1}" srcOrd="1" destOrd="0" presId="urn:microsoft.com/office/officeart/2005/8/layout/default"/>
    <dgm:cxn modelId="{B219CC3C-A852-4CDE-9C08-EBCAD0BDB574}" type="presParOf" srcId="{BBFC8F9D-E3D9-4155-90D7-4016E4DA5D85}" destId="{3421E165-2599-49F3-87CB-80628C22C893}" srcOrd="2" destOrd="0" presId="urn:microsoft.com/office/officeart/2005/8/layout/default"/>
    <dgm:cxn modelId="{11F746D0-99D4-4A2E-9231-C9F8B32BFD00}" type="presParOf" srcId="{BBFC8F9D-E3D9-4155-90D7-4016E4DA5D85}" destId="{DAC37D95-9AC7-424E-9693-3F287833B88A}" srcOrd="3" destOrd="0" presId="urn:microsoft.com/office/officeart/2005/8/layout/default"/>
    <dgm:cxn modelId="{ACB0C870-CFB3-4E69-A552-7E5A9E35C1E6}" type="presParOf" srcId="{BBFC8F9D-E3D9-4155-90D7-4016E4DA5D85}" destId="{72F72C97-DF0B-4525-BBD2-4FA6F98054D7}" srcOrd="4" destOrd="0" presId="urn:microsoft.com/office/officeart/2005/8/layout/default"/>
    <dgm:cxn modelId="{AC73E649-108E-40E3-95BE-EAEED319BA5F}" type="presParOf" srcId="{BBFC8F9D-E3D9-4155-90D7-4016E4DA5D85}" destId="{3BDF035D-4354-4934-8434-193BDEAFAF4E}" srcOrd="5" destOrd="0" presId="urn:microsoft.com/office/officeart/2005/8/layout/default"/>
    <dgm:cxn modelId="{DB41A636-B91C-4A30-A307-A7D03B7A948B}" type="presParOf" srcId="{BBFC8F9D-E3D9-4155-90D7-4016E4DA5D85}" destId="{516E8C7C-1B7D-4F57-953C-26F17ABED6D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3492121-9D17-4B87-9685-D15AF6C58E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uk-UA"/>
        </a:p>
      </dgm:t>
    </dgm:pt>
    <dgm:pt modelId="{5BF78B12-9192-4D37-BC65-385E2BF4F995}">
      <dgm:prSet phldrT="[Текст]" custT="1"/>
      <dgm:spPr/>
      <dgm:t>
        <a:bodyPr/>
        <a:lstStyle/>
        <a:p>
          <a:pPr algn="ctr"/>
          <a:r>
            <a:rPr lang="uk-UA" sz="4400" dirty="0">
              <a:solidFill>
                <a:schemeClr val="accent1">
                  <a:lumMod val="50000"/>
                </a:schemeClr>
              </a:solidFill>
              <a:latin typeface="Times New Roman" panose="02020603050405020304" pitchFamily="18" charset="0"/>
              <a:cs typeface="Times New Roman" panose="02020603050405020304" pitchFamily="18" charset="0"/>
            </a:rPr>
            <a:t>Питання про приналежність </a:t>
          </a:r>
          <a:r>
            <a:rPr lang="uk-UA" sz="4400" b="1" i="1" dirty="0">
              <a:solidFill>
                <a:schemeClr val="accent1">
                  <a:lumMod val="50000"/>
                </a:schemeClr>
              </a:solidFill>
              <a:latin typeface="Times New Roman" panose="02020603050405020304" pitchFamily="18" charset="0"/>
              <a:cs typeface="Times New Roman" panose="02020603050405020304" pitchFamily="18" charset="0"/>
            </a:rPr>
            <a:t>правової системи України</a:t>
          </a:r>
          <a:r>
            <a:rPr lang="uk-UA" sz="4400" dirty="0">
              <a:solidFill>
                <a:schemeClr val="accent1">
                  <a:lumMod val="50000"/>
                </a:schemeClr>
              </a:solidFill>
              <a:latin typeface="Times New Roman" panose="02020603050405020304" pitchFamily="18" charset="0"/>
              <a:cs typeface="Times New Roman" panose="02020603050405020304" pitchFamily="18" charset="0"/>
            </a:rPr>
            <a:t> до однієї з правових сімей є досить дискусійним як у вітчизняній компаративістиці, так і у зарубіжній</a:t>
          </a:r>
        </a:p>
      </dgm:t>
    </dgm:pt>
    <dgm:pt modelId="{7C8DCC42-6291-43C7-8E76-FBE3F322F7CE}" type="parTrans" cxnId="{ED893416-950C-43D2-BC1F-374866A92791}">
      <dgm:prSet/>
      <dgm:spPr/>
      <dgm:t>
        <a:bodyPr/>
        <a:lstStyle/>
        <a:p>
          <a:endParaRPr lang="uk-UA"/>
        </a:p>
      </dgm:t>
    </dgm:pt>
    <dgm:pt modelId="{9B6C32A0-EEFE-4231-AF87-2AE0A7FDAE3F}" type="sibTrans" cxnId="{ED893416-950C-43D2-BC1F-374866A92791}">
      <dgm:prSet/>
      <dgm:spPr/>
      <dgm:t>
        <a:bodyPr/>
        <a:lstStyle/>
        <a:p>
          <a:endParaRPr lang="uk-UA"/>
        </a:p>
      </dgm:t>
    </dgm:pt>
    <dgm:pt modelId="{E5945BE0-DD57-4D2D-8BC0-05A2D80DCE2F}" type="pres">
      <dgm:prSet presAssocID="{E3492121-9D17-4B87-9685-D15AF6C58E12}" presName="vert0" presStyleCnt="0">
        <dgm:presLayoutVars>
          <dgm:dir/>
          <dgm:animOne val="branch"/>
          <dgm:animLvl val="lvl"/>
        </dgm:presLayoutVars>
      </dgm:prSet>
      <dgm:spPr/>
    </dgm:pt>
    <dgm:pt modelId="{5E3FC05D-6738-427D-8B87-78B3371911EF}" type="pres">
      <dgm:prSet presAssocID="{5BF78B12-9192-4D37-BC65-385E2BF4F995}" presName="thickLine" presStyleLbl="alignNode1" presStyleIdx="0" presStyleCnt="1"/>
      <dgm:spPr/>
    </dgm:pt>
    <dgm:pt modelId="{4003A9AD-7AC4-4391-B461-4585AD93EA64}" type="pres">
      <dgm:prSet presAssocID="{5BF78B12-9192-4D37-BC65-385E2BF4F995}" presName="horz1" presStyleCnt="0"/>
      <dgm:spPr/>
    </dgm:pt>
    <dgm:pt modelId="{FBF7A5C5-888C-4C7B-A854-44E26DC51B17}" type="pres">
      <dgm:prSet presAssocID="{5BF78B12-9192-4D37-BC65-385E2BF4F995}" presName="tx1" presStyleLbl="revTx" presStyleIdx="0" presStyleCnt="1"/>
      <dgm:spPr/>
    </dgm:pt>
    <dgm:pt modelId="{D94A4244-A36B-4804-85C8-B10AC722846B}" type="pres">
      <dgm:prSet presAssocID="{5BF78B12-9192-4D37-BC65-385E2BF4F995}" presName="vert1" presStyleCnt="0"/>
      <dgm:spPr/>
    </dgm:pt>
  </dgm:ptLst>
  <dgm:cxnLst>
    <dgm:cxn modelId="{ED893416-950C-43D2-BC1F-374866A92791}" srcId="{E3492121-9D17-4B87-9685-D15AF6C58E12}" destId="{5BF78B12-9192-4D37-BC65-385E2BF4F995}" srcOrd="0" destOrd="0" parTransId="{7C8DCC42-6291-43C7-8E76-FBE3F322F7CE}" sibTransId="{9B6C32A0-EEFE-4231-AF87-2AE0A7FDAE3F}"/>
    <dgm:cxn modelId="{F820EF85-89A9-466C-A759-D614936D55C9}" type="presOf" srcId="{E3492121-9D17-4B87-9685-D15AF6C58E12}" destId="{E5945BE0-DD57-4D2D-8BC0-05A2D80DCE2F}" srcOrd="0" destOrd="0" presId="urn:microsoft.com/office/officeart/2008/layout/LinedList"/>
    <dgm:cxn modelId="{F99756BA-1D8B-4BF7-AB0E-78F70695523D}" type="presOf" srcId="{5BF78B12-9192-4D37-BC65-385E2BF4F995}" destId="{FBF7A5C5-888C-4C7B-A854-44E26DC51B17}" srcOrd="0" destOrd="0" presId="urn:microsoft.com/office/officeart/2008/layout/LinedList"/>
    <dgm:cxn modelId="{90D801B0-56F4-4427-942F-2431E761C557}" type="presParOf" srcId="{E5945BE0-DD57-4D2D-8BC0-05A2D80DCE2F}" destId="{5E3FC05D-6738-427D-8B87-78B3371911EF}" srcOrd="0" destOrd="0" presId="urn:microsoft.com/office/officeart/2008/layout/LinedList"/>
    <dgm:cxn modelId="{9DCAE1E5-9C19-4A8A-A21B-4469B8599BB9}" type="presParOf" srcId="{E5945BE0-DD57-4D2D-8BC0-05A2D80DCE2F}" destId="{4003A9AD-7AC4-4391-B461-4585AD93EA64}" srcOrd="1" destOrd="0" presId="urn:microsoft.com/office/officeart/2008/layout/LinedList"/>
    <dgm:cxn modelId="{B10DD520-466D-4CFD-A880-CCF58F4B9176}" type="presParOf" srcId="{4003A9AD-7AC4-4391-B461-4585AD93EA64}" destId="{FBF7A5C5-888C-4C7B-A854-44E26DC51B17}" srcOrd="0" destOrd="0" presId="urn:microsoft.com/office/officeart/2008/layout/LinedList"/>
    <dgm:cxn modelId="{C7CE5460-EE5D-4826-AEC6-FCC6491EA2D0}" type="presParOf" srcId="{4003A9AD-7AC4-4391-B461-4585AD93EA64}" destId="{D94A4244-A36B-4804-85C8-B10AC72284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5F8C00F-D733-4440-8E95-852CBD1D5241}"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uk-UA"/>
        </a:p>
      </dgm:t>
    </dgm:pt>
    <dgm:pt modelId="{429EB269-D913-4CBF-B2F5-CFF5B6C38FEF}">
      <dgm:prSet phldrT="[Текст]" custT="1"/>
      <dgm:spPr/>
      <dgm:t>
        <a:bodyPr/>
        <a:lstStyle/>
        <a:p>
          <a:r>
            <a:rPr lang="uk-UA" sz="3200" b="1" dirty="0">
              <a:solidFill>
                <a:schemeClr val="accent1">
                  <a:lumMod val="50000"/>
                </a:schemeClr>
              </a:solidFill>
              <a:latin typeface="Times New Roman" panose="02020603050405020304" pitchFamily="18" charset="0"/>
              <a:cs typeface="Times New Roman" panose="02020603050405020304" pitchFamily="18" charset="0"/>
            </a:rPr>
            <a:t>Основні підходи щодо </a:t>
          </a:r>
          <a:br>
            <a:rPr lang="uk-UA" sz="3200" b="1" dirty="0">
              <a:solidFill>
                <a:schemeClr val="accent1">
                  <a:lumMod val="50000"/>
                </a:schemeClr>
              </a:solidFill>
              <a:latin typeface="Times New Roman" panose="02020603050405020304" pitchFamily="18" charset="0"/>
              <a:cs typeface="Times New Roman" panose="02020603050405020304" pitchFamily="18" charset="0"/>
            </a:rPr>
          </a:br>
          <a:r>
            <a:rPr lang="uk-UA" sz="3200" b="1" dirty="0">
              <a:solidFill>
                <a:schemeClr val="accent1">
                  <a:lumMod val="50000"/>
                </a:schemeClr>
              </a:solidFill>
              <a:latin typeface="Times New Roman" panose="02020603050405020304" pitchFamily="18" charset="0"/>
              <a:cs typeface="Times New Roman" panose="02020603050405020304" pitchFamily="18" charset="0"/>
            </a:rPr>
            <a:t>приналежності національної правової</a:t>
          </a:r>
          <a:br>
            <a:rPr lang="uk-UA" sz="3200" b="1" dirty="0">
              <a:solidFill>
                <a:schemeClr val="accent1">
                  <a:lumMod val="50000"/>
                </a:schemeClr>
              </a:solidFill>
              <a:latin typeface="Times New Roman" panose="02020603050405020304" pitchFamily="18" charset="0"/>
              <a:cs typeface="Times New Roman" panose="02020603050405020304" pitchFamily="18" charset="0"/>
            </a:rPr>
          </a:br>
          <a:r>
            <a:rPr lang="uk-UA" sz="3200" b="1" dirty="0">
              <a:solidFill>
                <a:schemeClr val="accent1">
                  <a:lumMod val="50000"/>
                </a:schemeClr>
              </a:solidFill>
              <a:latin typeface="Times New Roman" panose="02020603050405020304" pitchFamily="18" charset="0"/>
              <a:cs typeface="Times New Roman" panose="02020603050405020304" pitchFamily="18" charset="0"/>
            </a:rPr>
            <a:t> системи </a:t>
          </a:r>
          <a:br>
            <a:rPr lang="uk-UA" sz="3200" b="1" dirty="0">
              <a:solidFill>
                <a:schemeClr val="accent1">
                  <a:lumMod val="50000"/>
                </a:schemeClr>
              </a:solidFill>
              <a:latin typeface="Times New Roman" panose="02020603050405020304" pitchFamily="18" charset="0"/>
              <a:cs typeface="Times New Roman" panose="02020603050405020304" pitchFamily="18" charset="0"/>
            </a:rPr>
          </a:br>
          <a:r>
            <a:rPr lang="uk-UA" sz="3200" b="1" dirty="0">
              <a:solidFill>
                <a:schemeClr val="accent1">
                  <a:lumMod val="50000"/>
                </a:schemeClr>
              </a:solidFill>
              <a:latin typeface="Times New Roman" panose="02020603050405020304" pitchFamily="18" charset="0"/>
              <a:cs typeface="Times New Roman" panose="02020603050405020304" pitchFamily="18" charset="0"/>
            </a:rPr>
            <a:t>України</a:t>
          </a:r>
        </a:p>
      </dgm:t>
    </dgm:pt>
    <dgm:pt modelId="{3C065A2E-F234-4011-909B-472F37C924DA}" type="parTrans" cxnId="{8F425044-11DF-4405-B537-4F19FDBC387F}">
      <dgm:prSet/>
      <dgm:spPr/>
      <dgm:t>
        <a:bodyPr/>
        <a:lstStyle/>
        <a:p>
          <a:endParaRPr lang="uk-UA"/>
        </a:p>
      </dgm:t>
    </dgm:pt>
    <dgm:pt modelId="{6FC1C26C-EA58-46A5-9336-8FF3678F6800}" type="sibTrans" cxnId="{8F425044-11DF-4405-B537-4F19FDBC387F}">
      <dgm:prSet/>
      <dgm:spPr/>
      <dgm:t>
        <a:bodyPr/>
        <a:lstStyle/>
        <a:p>
          <a:endParaRPr lang="uk-UA"/>
        </a:p>
      </dgm:t>
    </dgm:pt>
    <dgm:pt modelId="{136F4627-AA2D-4507-8265-2B11B50EDD18}">
      <dgm:prSet/>
      <dgm:spPr/>
      <dgm:t>
        <a:bodyPr/>
        <a:lstStyle/>
        <a:p>
          <a:r>
            <a:rPr lang="uk-UA" dirty="0">
              <a:solidFill>
                <a:schemeClr val="accent1">
                  <a:lumMod val="50000"/>
                </a:schemeClr>
              </a:solidFill>
              <a:latin typeface="Times New Roman" panose="02020603050405020304" pitchFamily="18" charset="0"/>
              <a:cs typeface="Times New Roman" panose="02020603050405020304" pitchFamily="18" charset="0"/>
            </a:rPr>
            <a:t>повернення до романо-германської правової сім’ї</a:t>
          </a:r>
        </a:p>
      </dgm:t>
    </dgm:pt>
    <dgm:pt modelId="{BF423EAC-7F5A-409E-B59D-692DC16927C7}" type="parTrans" cxnId="{462D6092-1ECF-452E-A709-C1C92C1865D1}">
      <dgm:prSet/>
      <dgm:spPr/>
      <dgm:t>
        <a:bodyPr/>
        <a:lstStyle/>
        <a:p>
          <a:endParaRPr lang="uk-UA"/>
        </a:p>
      </dgm:t>
    </dgm:pt>
    <dgm:pt modelId="{BC1900C5-BE01-448F-AE54-14FCD3F3DAC9}" type="sibTrans" cxnId="{462D6092-1ECF-452E-A709-C1C92C1865D1}">
      <dgm:prSet/>
      <dgm:spPr/>
      <dgm:t>
        <a:bodyPr/>
        <a:lstStyle/>
        <a:p>
          <a:endParaRPr lang="uk-UA"/>
        </a:p>
      </dgm:t>
    </dgm:pt>
    <dgm:pt modelId="{F922A718-F227-460B-9C89-8F801848D30F}">
      <dgm:prSet/>
      <dgm:spPr/>
      <dgm:t>
        <a:bodyPr/>
        <a:lstStyle/>
        <a:p>
          <a:r>
            <a:rPr lang="uk-UA" dirty="0">
              <a:solidFill>
                <a:schemeClr val="accent1">
                  <a:lumMod val="50000"/>
                </a:schemeClr>
              </a:solidFill>
              <a:latin typeface="Times New Roman" panose="02020603050405020304" pitchFamily="18" charset="0"/>
              <a:cs typeface="Times New Roman" panose="02020603050405020304" pitchFamily="18" charset="0"/>
            </a:rPr>
            <a:t>формування окремої слов’янської (євразійської) правової сім’ї</a:t>
          </a:r>
        </a:p>
      </dgm:t>
    </dgm:pt>
    <dgm:pt modelId="{BD78810D-991F-4B02-9BAA-2F15BCC1CDFE}" type="parTrans" cxnId="{68D5D423-C586-4C7D-A041-40820CB049A3}">
      <dgm:prSet/>
      <dgm:spPr/>
      <dgm:t>
        <a:bodyPr/>
        <a:lstStyle/>
        <a:p>
          <a:endParaRPr lang="uk-UA"/>
        </a:p>
      </dgm:t>
    </dgm:pt>
    <dgm:pt modelId="{9ADF5D39-22BC-4CCC-A549-AC2C4D94543A}" type="sibTrans" cxnId="{68D5D423-C586-4C7D-A041-40820CB049A3}">
      <dgm:prSet/>
      <dgm:spPr/>
      <dgm:t>
        <a:bodyPr/>
        <a:lstStyle/>
        <a:p>
          <a:endParaRPr lang="uk-UA"/>
        </a:p>
      </dgm:t>
    </dgm:pt>
    <dgm:pt modelId="{BC234719-704E-4544-BCFF-DD507B481D54}">
      <dgm:prSet/>
      <dgm:spPr/>
      <dgm:t>
        <a:bodyPr/>
        <a:lstStyle/>
        <a:p>
          <a:r>
            <a:rPr lang="uk-UA" dirty="0">
              <a:solidFill>
                <a:schemeClr val="accent1">
                  <a:lumMod val="50000"/>
                </a:schemeClr>
              </a:solidFill>
              <a:latin typeface="Times New Roman" panose="02020603050405020304" pitchFamily="18" charset="0"/>
              <a:cs typeface="Times New Roman" panose="02020603050405020304" pitchFamily="18" charset="0"/>
            </a:rPr>
            <a:t>формування на основі соціалістичної правової сім’ї трьох окремих систем, які рухаються до різних правових сімей</a:t>
          </a:r>
        </a:p>
      </dgm:t>
    </dgm:pt>
    <dgm:pt modelId="{19821A36-2F90-48F0-B14A-7327DA86FB6B}" type="parTrans" cxnId="{8C2668B0-48B6-45EC-B5FF-F17C204A876B}">
      <dgm:prSet/>
      <dgm:spPr/>
      <dgm:t>
        <a:bodyPr/>
        <a:lstStyle/>
        <a:p>
          <a:endParaRPr lang="uk-UA"/>
        </a:p>
      </dgm:t>
    </dgm:pt>
    <dgm:pt modelId="{0FE66323-B375-4AC1-A513-2E939E07134B}" type="sibTrans" cxnId="{8C2668B0-48B6-45EC-B5FF-F17C204A876B}">
      <dgm:prSet/>
      <dgm:spPr/>
      <dgm:t>
        <a:bodyPr/>
        <a:lstStyle/>
        <a:p>
          <a:endParaRPr lang="uk-UA"/>
        </a:p>
      </dgm:t>
    </dgm:pt>
    <dgm:pt modelId="{E35A66A0-CBEE-4C69-BA82-668A2E42B834}" type="pres">
      <dgm:prSet presAssocID="{05F8C00F-D733-4440-8E95-852CBD1D5241}" presName="Name0" presStyleCnt="0">
        <dgm:presLayoutVars>
          <dgm:chMax val="7"/>
          <dgm:dir/>
          <dgm:animLvl val="lvl"/>
          <dgm:resizeHandles val="exact"/>
        </dgm:presLayoutVars>
      </dgm:prSet>
      <dgm:spPr/>
    </dgm:pt>
    <dgm:pt modelId="{6CFE2042-066D-4180-B7B0-6266BB0044C7}" type="pres">
      <dgm:prSet presAssocID="{429EB269-D913-4CBF-B2F5-CFF5B6C38FEF}" presName="circle1" presStyleLbl="node1" presStyleIdx="0" presStyleCnt="1"/>
      <dgm:spPr/>
    </dgm:pt>
    <dgm:pt modelId="{F4FAAD8B-A78F-4ADC-959F-2B29397C3160}" type="pres">
      <dgm:prSet presAssocID="{429EB269-D913-4CBF-B2F5-CFF5B6C38FEF}" presName="space" presStyleCnt="0"/>
      <dgm:spPr/>
    </dgm:pt>
    <dgm:pt modelId="{3254E07B-E32B-4FB8-A007-4071F3A5F515}" type="pres">
      <dgm:prSet presAssocID="{429EB269-D913-4CBF-B2F5-CFF5B6C38FEF}" presName="rect1" presStyleLbl="alignAcc1" presStyleIdx="0" presStyleCnt="1"/>
      <dgm:spPr/>
    </dgm:pt>
    <dgm:pt modelId="{D54051E6-7989-43C6-86DE-AD0C7BB4F649}" type="pres">
      <dgm:prSet presAssocID="{429EB269-D913-4CBF-B2F5-CFF5B6C38FEF}" presName="rect1ParTx" presStyleLbl="alignAcc1" presStyleIdx="0" presStyleCnt="1">
        <dgm:presLayoutVars>
          <dgm:chMax val="1"/>
          <dgm:bulletEnabled val="1"/>
        </dgm:presLayoutVars>
      </dgm:prSet>
      <dgm:spPr/>
    </dgm:pt>
    <dgm:pt modelId="{99B3A118-B88D-4BC4-990E-0E2D1133B7CD}" type="pres">
      <dgm:prSet presAssocID="{429EB269-D913-4CBF-B2F5-CFF5B6C38FEF}" presName="rect1ChTx" presStyleLbl="alignAcc1" presStyleIdx="0" presStyleCnt="1" custScaleX="117390" custLinFactNeighborX="-5829" custLinFactNeighborY="-532">
        <dgm:presLayoutVars>
          <dgm:bulletEnabled val="1"/>
        </dgm:presLayoutVars>
      </dgm:prSet>
      <dgm:spPr/>
    </dgm:pt>
  </dgm:ptLst>
  <dgm:cxnLst>
    <dgm:cxn modelId="{68D5D423-C586-4C7D-A041-40820CB049A3}" srcId="{429EB269-D913-4CBF-B2F5-CFF5B6C38FEF}" destId="{F922A718-F227-460B-9C89-8F801848D30F}" srcOrd="1" destOrd="0" parTransId="{BD78810D-991F-4B02-9BAA-2F15BCC1CDFE}" sibTransId="{9ADF5D39-22BC-4CCC-A549-AC2C4D94543A}"/>
    <dgm:cxn modelId="{22A5DD24-913A-4B7B-849B-747B8EF0B0AD}" type="presOf" srcId="{05F8C00F-D733-4440-8E95-852CBD1D5241}" destId="{E35A66A0-CBEE-4C69-BA82-668A2E42B834}" srcOrd="0" destOrd="0" presId="urn:microsoft.com/office/officeart/2005/8/layout/target3"/>
    <dgm:cxn modelId="{31388B5C-3F53-4A50-97EF-01D236FEACF0}" type="presOf" srcId="{429EB269-D913-4CBF-B2F5-CFF5B6C38FEF}" destId="{D54051E6-7989-43C6-86DE-AD0C7BB4F649}" srcOrd="1" destOrd="0" presId="urn:microsoft.com/office/officeart/2005/8/layout/target3"/>
    <dgm:cxn modelId="{1D04DE42-7782-4240-BA46-75CE12252CD2}" type="presOf" srcId="{136F4627-AA2D-4507-8265-2B11B50EDD18}" destId="{99B3A118-B88D-4BC4-990E-0E2D1133B7CD}" srcOrd="0" destOrd="0" presId="urn:microsoft.com/office/officeart/2005/8/layout/target3"/>
    <dgm:cxn modelId="{8F425044-11DF-4405-B537-4F19FDBC387F}" srcId="{05F8C00F-D733-4440-8E95-852CBD1D5241}" destId="{429EB269-D913-4CBF-B2F5-CFF5B6C38FEF}" srcOrd="0" destOrd="0" parTransId="{3C065A2E-F234-4011-909B-472F37C924DA}" sibTransId="{6FC1C26C-EA58-46A5-9336-8FF3678F6800}"/>
    <dgm:cxn modelId="{DEE22652-25B2-462A-9CBC-F881A9EE5726}" type="presOf" srcId="{BC234719-704E-4544-BCFF-DD507B481D54}" destId="{99B3A118-B88D-4BC4-990E-0E2D1133B7CD}" srcOrd="0" destOrd="2" presId="urn:microsoft.com/office/officeart/2005/8/layout/target3"/>
    <dgm:cxn modelId="{462D6092-1ECF-452E-A709-C1C92C1865D1}" srcId="{429EB269-D913-4CBF-B2F5-CFF5B6C38FEF}" destId="{136F4627-AA2D-4507-8265-2B11B50EDD18}" srcOrd="0" destOrd="0" parTransId="{BF423EAC-7F5A-409E-B59D-692DC16927C7}" sibTransId="{BC1900C5-BE01-448F-AE54-14FCD3F3DAC9}"/>
    <dgm:cxn modelId="{8C2668B0-48B6-45EC-B5FF-F17C204A876B}" srcId="{429EB269-D913-4CBF-B2F5-CFF5B6C38FEF}" destId="{BC234719-704E-4544-BCFF-DD507B481D54}" srcOrd="2" destOrd="0" parTransId="{19821A36-2F90-48F0-B14A-7327DA86FB6B}" sibTransId="{0FE66323-B375-4AC1-A513-2E939E07134B}"/>
    <dgm:cxn modelId="{4F14EED8-D58C-4F84-B2BF-C13AF5D8FE92}" type="presOf" srcId="{F922A718-F227-460B-9C89-8F801848D30F}" destId="{99B3A118-B88D-4BC4-990E-0E2D1133B7CD}" srcOrd="0" destOrd="1" presId="urn:microsoft.com/office/officeart/2005/8/layout/target3"/>
    <dgm:cxn modelId="{2D97FEF8-67D9-4F66-8322-296EDCF75FF2}" type="presOf" srcId="{429EB269-D913-4CBF-B2F5-CFF5B6C38FEF}" destId="{3254E07B-E32B-4FB8-A007-4071F3A5F515}" srcOrd="0" destOrd="0" presId="urn:microsoft.com/office/officeart/2005/8/layout/target3"/>
    <dgm:cxn modelId="{A580A2F6-EE75-4D11-B6CF-7F750298C773}" type="presParOf" srcId="{E35A66A0-CBEE-4C69-BA82-668A2E42B834}" destId="{6CFE2042-066D-4180-B7B0-6266BB0044C7}" srcOrd="0" destOrd="0" presId="urn:microsoft.com/office/officeart/2005/8/layout/target3"/>
    <dgm:cxn modelId="{41E762F6-31A8-432E-8F3A-753E02CE6B74}" type="presParOf" srcId="{E35A66A0-CBEE-4C69-BA82-668A2E42B834}" destId="{F4FAAD8B-A78F-4ADC-959F-2B29397C3160}" srcOrd="1" destOrd="0" presId="urn:microsoft.com/office/officeart/2005/8/layout/target3"/>
    <dgm:cxn modelId="{EFFCB64B-DAAF-4780-B8A4-13CF8F38AA8D}" type="presParOf" srcId="{E35A66A0-CBEE-4C69-BA82-668A2E42B834}" destId="{3254E07B-E32B-4FB8-A007-4071F3A5F515}" srcOrd="2" destOrd="0" presId="urn:microsoft.com/office/officeart/2005/8/layout/target3"/>
    <dgm:cxn modelId="{DDE34CA0-72A1-436F-A15E-B0330706035F}" type="presParOf" srcId="{E35A66A0-CBEE-4C69-BA82-668A2E42B834}" destId="{D54051E6-7989-43C6-86DE-AD0C7BB4F649}" srcOrd="3" destOrd="0" presId="urn:microsoft.com/office/officeart/2005/8/layout/target3"/>
    <dgm:cxn modelId="{738045D1-3DA7-4BEB-8F0E-2CBFC9EA73D7}" type="presParOf" srcId="{E35A66A0-CBEE-4C69-BA82-668A2E42B834}" destId="{99B3A118-B88D-4BC4-990E-0E2D1133B7CD}" srcOrd="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C31C065-8C32-49FF-808F-6FA470A7AF8D}"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uk-UA"/>
        </a:p>
      </dgm:t>
    </dgm:pt>
    <dgm:pt modelId="{7D7880A7-1E41-4222-8DC5-3CDC9C6E3EFC}">
      <dgm:prSet phldrT="[Текст]" custT="1"/>
      <dgm:spPr/>
      <dgm:t>
        <a:bodyPr/>
        <a:lstStyle/>
        <a:p>
          <a:r>
            <a:rPr lang="uk-UA" sz="4800" dirty="0">
              <a:solidFill>
                <a:schemeClr val="accent1">
                  <a:lumMod val="50000"/>
                </a:schemeClr>
              </a:solidFill>
              <a:latin typeface="Times New Roman" panose="02020603050405020304" pitchFamily="18" charset="0"/>
              <a:cs typeface="Times New Roman" panose="02020603050405020304" pitchFamily="18" charset="0"/>
            </a:rPr>
            <a:t>Найбільш обґрунтованою є наукова позиція, відповідно до якої </a:t>
          </a:r>
          <a:r>
            <a:rPr lang="uk-UA" sz="4800" b="1" i="1" dirty="0">
              <a:solidFill>
                <a:schemeClr val="accent1">
                  <a:lumMod val="50000"/>
                </a:schemeClr>
              </a:solidFill>
              <a:latin typeface="Times New Roman" panose="02020603050405020304" pitchFamily="18" charset="0"/>
              <a:cs typeface="Times New Roman" panose="02020603050405020304" pitchFamily="18" charset="0"/>
            </a:rPr>
            <a:t>правова система України</a:t>
          </a:r>
          <a:r>
            <a:rPr lang="uk-UA" sz="4800" dirty="0">
              <a:solidFill>
                <a:schemeClr val="accent1">
                  <a:lumMod val="50000"/>
                </a:schemeClr>
              </a:solidFill>
              <a:latin typeface="Times New Roman" panose="02020603050405020304" pitchFamily="18" charset="0"/>
              <a:cs typeface="Times New Roman" panose="02020603050405020304" pitchFamily="18" charset="0"/>
            </a:rPr>
            <a:t> за своїми типологічними ознаками може бути віднесена до </a:t>
          </a:r>
          <a:r>
            <a:rPr lang="uk-UA" sz="4800" b="1" i="1" dirty="0">
              <a:solidFill>
                <a:schemeClr val="accent1">
                  <a:lumMod val="50000"/>
                </a:schemeClr>
              </a:solidFill>
              <a:latin typeface="Times New Roman" panose="02020603050405020304" pitchFamily="18" charset="0"/>
              <a:cs typeface="Times New Roman" panose="02020603050405020304" pitchFamily="18" charset="0"/>
            </a:rPr>
            <a:t>романо-германської правової сім’ї</a:t>
          </a:r>
        </a:p>
      </dgm:t>
    </dgm:pt>
    <dgm:pt modelId="{CB94A84C-4EC6-4E9A-B66C-A9DAD156134E}" type="parTrans" cxnId="{B88C5F87-F788-47FA-B212-9BBC3B4B50DB}">
      <dgm:prSet/>
      <dgm:spPr/>
      <dgm:t>
        <a:bodyPr/>
        <a:lstStyle/>
        <a:p>
          <a:endParaRPr lang="uk-UA"/>
        </a:p>
      </dgm:t>
    </dgm:pt>
    <dgm:pt modelId="{3FCC8C79-E143-49C1-9C9B-85E746557B4F}" type="sibTrans" cxnId="{B88C5F87-F788-47FA-B212-9BBC3B4B50DB}">
      <dgm:prSet/>
      <dgm:spPr/>
      <dgm:t>
        <a:bodyPr/>
        <a:lstStyle/>
        <a:p>
          <a:endParaRPr lang="uk-UA"/>
        </a:p>
      </dgm:t>
    </dgm:pt>
    <dgm:pt modelId="{53611C5F-5122-46F9-90A6-3EDDF5A731CD}" type="pres">
      <dgm:prSet presAssocID="{CC31C065-8C32-49FF-808F-6FA470A7AF8D}" presName="Name0" presStyleCnt="0">
        <dgm:presLayoutVars>
          <dgm:dir/>
        </dgm:presLayoutVars>
      </dgm:prSet>
      <dgm:spPr/>
    </dgm:pt>
    <dgm:pt modelId="{FB11D28E-64DF-4D52-AA7F-DC75CE5156CC}" type="pres">
      <dgm:prSet presAssocID="{7D7880A7-1E41-4222-8DC5-3CDC9C6E3EFC}" presName="noChildren" presStyleCnt="0"/>
      <dgm:spPr/>
    </dgm:pt>
    <dgm:pt modelId="{A062B338-1B2C-4495-ACD9-9763E50817A0}" type="pres">
      <dgm:prSet presAssocID="{7D7880A7-1E41-4222-8DC5-3CDC9C6E3EFC}" presName="gap" presStyleCnt="0"/>
      <dgm:spPr/>
    </dgm:pt>
    <dgm:pt modelId="{6D3B44E4-4B59-452F-9D0E-F249FEBB9939}" type="pres">
      <dgm:prSet presAssocID="{7D7880A7-1E41-4222-8DC5-3CDC9C6E3EFC}" presName="medCircle2" presStyleLbl="vennNode1" presStyleIdx="0" presStyleCnt="1"/>
      <dgm:spPr/>
    </dgm:pt>
    <dgm:pt modelId="{54AEE7D5-3DA3-4E41-8622-96C022EA2356}" type="pres">
      <dgm:prSet presAssocID="{7D7880A7-1E41-4222-8DC5-3CDC9C6E3EFC}" presName="txLvlOnly1" presStyleLbl="revTx" presStyleIdx="0" presStyleCnt="1"/>
      <dgm:spPr/>
    </dgm:pt>
  </dgm:ptLst>
  <dgm:cxnLst>
    <dgm:cxn modelId="{1BC03172-F270-4E2F-A3DF-BFB1F4C117BF}" type="presOf" srcId="{CC31C065-8C32-49FF-808F-6FA470A7AF8D}" destId="{53611C5F-5122-46F9-90A6-3EDDF5A731CD}" srcOrd="0" destOrd="0" presId="urn:microsoft.com/office/officeart/2008/layout/VerticalCircleList"/>
    <dgm:cxn modelId="{B88C5F87-F788-47FA-B212-9BBC3B4B50DB}" srcId="{CC31C065-8C32-49FF-808F-6FA470A7AF8D}" destId="{7D7880A7-1E41-4222-8DC5-3CDC9C6E3EFC}" srcOrd="0" destOrd="0" parTransId="{CB94A84C-4EC6-4E9A-B66C-A9DAD156134E}" sibTransId="{3FCC8C79-E143-49C1-9C9B-85E746557B4F}"/>
    <dgm:cxn modelId="{355170CC-C131-412B-A080-A5D2573FE81D}" type="presOf" srcId="{7D7880A7-1E41-4222-8DC5-3CDC9C6E3EFC}" destId="{54AEE7D5-3DA3-4E41-8622-96C022EA2356}" srcOrd="0" destOrd="0" presId="urn:microsoft.com/office/officeart/2008/layout/VerticalCircleList"/>
    <dgm:cxn modelId="{AE221EC2-78B9-4F5A-8F33-CD8EF834EDD8}" type="presParOf" srcId="{53611C5F-5122-46F9-90A6-3EDDF5A731CD}" destId="{FB11D28E-64DF-4D52-AA7F-DC75CE5156CC}" srcOrd="0" destOrd="0" presId="urn:microsoft.com/office/officeart/2008/layout/VerticalCircleList"/>
    <dgm:cxn modelId="{EB1F7086-268C-4237-9256-B32FC233C7F9}" type="presParOf" srcId="{FB11D28E-64DF-4D52-AA7F-DC75CE5156CC}" destId="{A062B338-1B2C-4495-ACD9-9763E50817A0}" srcOrd="0" destOrd="0" presId="urn:microsoft.com/office/officeart/2008/layout/VerticalCircleList"/>
    <dgm:cxn modelId="{CCAD60A1-479E-4285-9712-B97C0BD7D4F5}" type="presParOf" srcId="{FB11D28E-64DF-4D52-AA7F-DC75CE5156CC}" destId="{6D3B44E4-4B59-452F-9D0E-F249FEBB9939}" srcOrd="1" destOrd="0" presId="urn:microsoft.com/office/officeart/2008/layout/VerticalCircleList"/>
    <dgm:cxn modelId="{7365A9FF-D2EF-47C4-B3ED-0A3A27B68A85}" type="presParOf" srcId="{FB11D28E-64DF-4D52-AA7F-DC75CE5156CC}" destId="{54AEE7D5-3DA3-4E41-8622-96C022EA2356}"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F9B226A-6508-4DBA-A66D-7F21B72756A6}"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uk-UA"/>
        </a:p>
      </dgm:t>
    </dgm:pt>
    <dgm:pt modelId="{38D1034E-2201-4491-966F-B9C3A0E7F005}">
      <dgm:prSet phldrT="[Текст]" custT="1"/>
      <dgm:spPr/>
      <dgm:t>
        <a:bodyPr/>
        <a:lstStyle/>
        <a:p>
          <a:r>
            <a:rPr lang="uk-UA" sz="2800" dirty="0">
              <a:solidFill>
                <a:schemeClr val="tx1"/>
              </a:solidFill>
              <a:latin typeface="Times New Roman" panose="02020603050405020304" pitchFamily="18" charset="0"/>
              <a:cs typeface="Times New Roman" panose="02020603050405020304" pitchFamily="18" charset="0"/>
            </a:rPr>
            <a:t>активним формуванням основних структурних компонентів</a:t>
          </a:r>
        </a:p>
      </dgm:t>
    </dgm:pt>
    <dgm:pt modelId="{03292622-711F-45F1-A87E-021D6479BF82}" type="parTrans" cxnId="{85C7983A-0340-4D80-ADCB-3439253A092D}">
      <dgm:prSet/>
      <dgm:spPr/>
      <dgm:t>
        <a:bodyPr/>
        <a:lstStyle/>
        <a:p>
          <a:endParaRPr lang="uk-UA"/>
        </a:p>
      </dgm:t>
    </dgm:pt>
    <dgm:pt modelId="{5FB079DF-D608-46C0-9071-27A37269CD76}" type="sibTrans" cxnId="{85C7983A-0340-4D80-ADCB-3439253A092D}">
      <dgm:prSet/>
      <dgm:spPr/>
      <dgm:t>
        <a:bodyPr/>
        <a:lstStyle/>
        <a:p>
          <a:endParaRPr lang="uk-UA"/>
        </a:p>
      </dgm:t>
    </dgm:pt>
    <dgm:pt modelId="{61E9108B-F280-4D8F-AB79-064736CF63B0}">
      <dgm:prSet custT="1"/>
      <dgm:spPr/>
      <dgm:t>
        <a:bodyPr/>
        <a:lstStyle/>
        <a:p>
          <a:r>
            <a:rPr lang="uk-UA" sz="2800" dirty="0">
              <a:solidFill>
                <a:schemeClr val="tx1"/>
              </a:solidFill>
              <a:latin typeface="Times New Roman" panose="02020603050405020304" pitchFamily="18" charset="0"/>
              <a:cs typeface="Times New Roman" panose="02020603050405020304" pitchFamily="18" charset="0"/>
            </a:rPr>
            <a:t>формуванням механізму самоорганізації</a:t>
          </a:r>
        </a:p>
      </dgm:t>
    </dgm:pt>
    <dgm:pt modelId="{D93E6056-1FC6-4927-BF4B-8496893BD047}" type="parTrans" cxnId="{C254202C-938A-4D02-93EE-8E1275848F9A}">
      <dgm:prSet/>
      <dgm:spPr/>
      <dgm:t>
        <a:bodyPr/>
        <a:lstStyle/>
        <a:p>
          <a:endParaRPr lang="uk-UA"/>
        </a:p>
      </dgm:t>
    </dgm:pt>
    <dgm:pt modelId="{8FAD1F95-7539-4949-9216-FFFDBEC483F9}" type="sibTrans" cxnId="{C254202C-938A-4D02-93EE-8E1275848F9A}">
      <dgm:prSet/>
      <dgm:spPr/>
      <dgm:t>
        <a:bodyPr/>
        <a:lstStyle/>
        <a:p>
          <a:endParaRPr lang="uk-UA"/>
        </a:p>
      </dgm:t>
    </dgm:pt>
    <dgm:pt modelId="{1E13D653-FE98-4DDB-927E-E4963966317D}">
      <dgm:prSet custT="1"/>
      <dgm:spPr/>
      <dgm:t>
        <a:bodyPr/>
        <a:lstStyle/>
        <a:p>
          <a:r>
            <a:rPr lang="uk-UA" sz="2800" dirty="0">
              <a:solidFill>
                <a:schemeClr val="tx1"/>
              </a:solidFill>
              <a:latin typeface="Times New Roman" panose="02020603050405020304" pitchFamily="18" charset="0"/>
              <a:cs typeface="Times New Roman" panose="02020603050405020304" pitchFamily="18" charset="0"/>
            </a:rPr>
            <a:t>поступовим приведенням правової системи у відповідність з міжнародними та регіональними стандартами</a:t>
          </a:r>
        </a:p>
      </dgm:t>
    </dgm:pt>
    <dgm:pt modelId="{B8E5DA9F-6D00-45AE-9B54-C625D8157869}" type="parTrans" cxnId="{097F7B25-E993-45F1-A511-3B3513C27AAD}">
      <dgm:prSet/>
      <dgm:spPr/>
      <dgm:t>
        <a:bodyPr/>
        <a:lstStyle/>
        <a:p>
          <a:endParaRPr lang="uk-UA"/>
        </a:p>
      </dgm:t>
    </dgm:pt>
    <dgm:pt modelId="{A3F5252C-4FB9-47DF-B189-FD0516290C74}" type="sibTrans" cxnId="{097F7B25-E993-45F1-A511-3B3513C27AAD}">
      <dgm:prSet/>
      <dgm:spPr/>
      <dgm:t>
        <a:bodyPr/>
        <a:lstStyle/>
        <a:p>
          <a:endParaRPr lang="uk-UA"/>
        </a:p>
      </dgm:t>
    </dgm:pt>
    <dgm:pt modelId="{B5EFDB93-E0D5-4D5C-9D91-1F2FEE9EC742}">
      <dgm:prSet custT="1"/>
      <dgm:spPr/>
      <dgm:t>
        <a:bodyPr/>
        <a:lstStyle/>
        <a:p>
          <a:r>
            <a:rPr lang="uk-UA" sz="2800" dirty="0">
              <a:solidFill>
                <a:schemeClr val="tx1"/>
              </a:solidFill>
              <a:latin typeface="Times New Roman" panose="02020603050405020304" pitchFamily="18" charset="0"/>
              <a:cs typeface="Times New Roman" panose="02020603050405020304" pitchFamily="18" charset="0"/>
            </a:rPr>
            <a:t>спрямованістю правового регулювання загальновизнаними нормами та принципами міжнародного права</a:t>
          </a:r>
        </a:p>
      </dgm:t>
    </dgm:pt>
    <dgm:pt modelId="{CEF548A1-4C46-4267-9309-5F738E0E3055}" type="parTrans" cxnId="{0FD316FF-385A-48D7-9E95-912DCF1F8F00}">
      <dgm:prSet/>
      <dgm:spPr/>
      <dgm:t>
        <a:bodyPr/>
        <a:lstStyle/>
        <a:p>
          <a:endParaRPr lang="uk-UA"/>
        </a:p>
      </dgm:t>
    </dgm:pt>
    <dgm:pt modelId="{D214A810-841F-4105-80FE-8178E54CBBDF}" type="sibTrans" cxnId="{0FD316FF-385A-48D7-9E95-912DCF1F8F00}">
      <dgm:prSet/>
      <dgm:spPr/>
      <dgm:t>
        <a:bodyPr/>
        <a:lstStyle/>
        <a:p>
          <a:endParaRPr lang="uk-UA"/>
        </a:p>
      </dgm:t>
    </dgm:pt>
    <dgm:pt modelId="{E8C904E2-BB75-4400-8077-6A4F60F64E9C}">
      <dgm:prSet custT="1"/>
      <dgm:spPr/>
      <dgm:t>
        <a:bodyPr/>
        <a:lstStyle/>
        <a:p>
          <a:r>
            <a:rPr lang="uk-UA" sz="2800" dirty="0">
              <a:solidFill>
                <a:schemeClr val="tx1"/>
              </a:solidFill>
              <a:latin typeface="Times New Roman" panose="02020603050405020304" pitchFamily="18" charset="0"/>
              <a:cs typeface="Times New Roman" panose="02020603050405020304" pitchFamily="18" charset="0"/>
            </a:rPr>
            <a:t>плюралізмом в юридичній науці підходів до праворозуміння</a:t>
          </a:r>
        </a:p>
      </dgm:t>
    </dgm:pt>
    <dgm:pt modelId="{7A3E6B9E-A8BA-495F-BD63-7D8285550490}" type="parTrans" cxnId="{13F8A297-70A5-41DB-9584-7806B24AE133}">
      <dgm:prSet/>
      <dgm:spPr/>
      <dgm:t>
        <a:bodyPr/>
        <a:lstStyle/>
        <a:p>
          <a:endParaRPr lang="uk-UA"/>
        </a:p>
      </dgm:t>
    </dgm:pt>
    <dgm:pt modelId="{7A40F849-55F5-4797-A340-ED45C4E4CB5B}" type="sibTrans" cxnId="{13F8A297-70A5-41DB-9584-7806B24AE133}">
      <dgm:prSet/>
      <dgm:spPr/>
      <dgm:t>
        <a:bodyPr/>
        <a:lstStyle/>
        <a:p>
          <a:endParaRPr lang="uk-UA"/>
        </a:p>
      </dgm:t>
    </dgm:pt>
    <dgm:pt modelId="{0509ADAC-901D-4D8B-91BB-7DA10E8CA6A5}">
      <dgm:prSet custT="1"/>
      <dgm:spPr/>
      <dgm:t>
        <a:bodyPr/>
        <a:lstStyle/>
        <a:p>
          <a:r>
            <a:rPr lang="uk-UA" sz="2800" dirty="0">
              <a:solidFill>
                <a:schemeClr val="tx1"/>
              </a:solidFill>
              <a:latin typeface="Times New Roman" panose="02020603050405020304" pitchFamily="18" charset="0"/>
              <a:cs typeface="Times New Roman" panose="02020603050405020304" pitchFamily="18" charset="0"/>
            </a:rPr>
            <a:t>створенням нових інститутів і галузей права та законодавства, виникненням міжгалузевих інститутів законодавства</a:t>
          </a:r>
        </a:p>
      </dgm:t>
    </dgm:pt>
    <dgm:pt modelId="{87B9A651-D011-4C49-9AEF-3207928E6CE3}" type="parTrans" cxnId="{046C98F3-F28F-43D3-828F-AE61119DAC77}">
      <dgm:prSet/>
      <dgm:spPr/>
      <dgm:t>
        <a:bodyPr/>
        <a:lstStyle/>
        <a:p>
          <a:endParaRPr lang="uk-UA"/>
        </a:p>
      </dgm:t>
    </dgm:pt>
    <dgm:pt modelId="{7103D3CA-E991-40FB-99D9-C74C7418C9DF}" type="sibTrans" cxnId="{046C98F3-F28F-43D3-828F-AE61119DAC77}">
      <dgm:prSet/>
      <dgm:spPr/>
      <dgm:t>
        <a:bodyPr/>
        <a:lstStyle/>
        <a:p>
          <a:endParaRPr lang="uk-UA"/>
        </a:p>
      </dgm:t>
    </dgm:pt>
    <dgm:pt modelId="{AEEF1BFF-264A-4B9F-B5F5-4E7D207F467B}">
      <dgm:prSet custT="1"/>
      <dgm:spPr/>
      <dgm:t>
        <a:bodyPr/>
        <a:lstStyle/>
        <a:p>
          <a:r>
            <a:rPr lang="uk-UA" sz="2800" dirty="0">
              <a:solidFill>
                <a:schemeClr val="tx1"/>
              </a:solidFill>
              <a:latin typeface="Times New Roman" panose="02020603050405020304" pitchFamily="18" charset="0"/>
              <a:cs typeface="Times New Roman" panose="02020603050405020304" pitchFamily="18" charset="0"/>
            </a:rPr>
            <a:t>урізноманітненням форм (джерел) права</a:t>
          </a:r>
        </a:p>
      </dgm:t>
    </dgm:pt>
    <dgm:pt modelId="{526C4893-0A43-4B16-8A7E-D32A79A1EC3F}" type="parTrans" cxnId="{59B0F3D5-A102-468E-991C-68CDEAE321CA}">
      <dgm:prSet/>
      <dgm:spPr/>
      <dgm:t>
        <a:bodyPr/>
        <a:lstStyle/>
        <a:p>
          <a:endParaRPr lang="uk-UA"/>
        </a:p>
      </dgm:t>
    </dgm:pt>
    <dgm:pt modelId="{467A9D66-43A9-4478-A120-1AD4698D2D59}" type="sibTrans" cxnId="{59B0F3D5-A102-468E-991C-68CDEAE321CA}">
      <dgm:prSet/>
      <dgm:spPr/>
      <dgm:t>
        <a:bodyPr/>
        <a:lstStyle/>
        <a:p>
          <a:endParaRPr lang="uk-UA"/>
        </a:p>
      </dgm:t>
    </dgm:pt>
    <dgm:pt modelId="{73442206-5CF7-4D6D-A14D-89A603C2FDAB}" type="pres">
      <dgm:prSet presAssocID="{8F9B226A-6508-4DBA-A66D-7F21B72756A6}" presName="vert0" presStyleCnt="0">
        <dgm:presLayoutVars>
          <dgm:dir/>
          <dgm:animOne val="branch"/>
          <dgm:animLvl val="lvl"/>
        </dgm:presLayoutVars>
      </dgm:prSet>
      <dgm:spPr/>
    </dgm:pt>
    <dgm:pt modelId="{1BDBC6A8-CB3C-467D-8F10-4973DA238604}" type="pres">
      <dgm:prSet presAssocID="{38D1034E-2201-4491-966F-B9C3A0E7F005}" presName="thickLine" presStyleLbl="alignNode1" presStyleIdx="0" presStyleCnt="7"/>
      <dgm:spPr/>
    </dgm:pt>
    <dgm:pt modelId="{CE9636B5-5CDB-4C7F-ABD0-DC6922B1206F}" type="pres">
      <dgm:prSet presAssocID="{38D1034E-2201-4491-966F-B9C3A0E7F005}" presName="horz1" presStyleCnt="0"/>
      <dgm:spPr/>
    </dgm:pt>
    <dgm:pt modelId="{ADAD660F-1956-4FA8-822F-7BC9532C3E3D}" type="pres">
      <dgm:prSet presAssocID="{38D1034E-2201-4491-966F-B9C3A0E7F005}" presName="tx1" presStyleLbl="revTx" presStyleIdx="0" presStyleCnt="7" custScaleY="122157"/>
      <dgm:spPr/>
    </dgm:pt>
    <dgm:pt modelId="{D7BB8ADB-3CC8-40F2-8372-944FE67FC681}" type="pres">
      <dgm:prSet presAssocID="{38D1034E-2201-4491-966F-B9C3A0E7F005}" presName="vert1" presStyleCnt="0"/>
      <dgm:spPr/>
    </dgm:pt>
    <dgm:pt modelId="{532084A4-DAAF-47F5-A9DA-7C0B32912D39}" type="pres">
      <dgm:prSet presAssocID="{61E9108B-F280-4D8F-AB79-064736CF63B0}" presName="thickLine" presStyleLbl="alignNode1" presStyleIdx="1" presStyleCnt="7"/>
      <dgm:spPr/>
    </dgm:pt>
    <dgm:pt modelId="{ACC241A2-61EB-4C33-9E4A-BB82F2683AF8}" type="pres">
      <dgm:prSet presAssocID="{61E9108B-F280-4D8F-AB79-064736CF63B0}" presName="horz1" presStyleCnt="0"/>
      <dgm:spPr/>
    </dgm:pt>
    <dgm:pt modelId="{8AD18D42-7EAF-46A6-9D6B-D6B3449171BB}" type="pres">
      <dgm:prSet presAssocID="{61E9108B-F280-4D8F-AB79-064736CF63B0}" presName="tx1" presStyleLbl="revTx" presStyleIdx="1" presStyleCnt="7" custScaleY="132538"/>
      <dgm:spPr/>
    </dgm:pt>
    <dgm:pt modelId="{A1AA8331-CAF4-4BED-9FB3-F1C40C8E9FDE}" type="pres">
      <dgm:prSet presAssocID="{61E9108B-F280-4D8F-AB79-064736CF63B0}" presName="vert1" presStyleCnt="0"/>
      <dgm:spPr/>
    </dgm:pt>
    <dgm:pt modelId="{1B0A09AD-51C0-4C1E-8D49-9D753BDF681F}" type="pres">
      <dgm:prSet presAssocID="{1E13D653-FE98-4DDB-927E-E4963966317D}" presName="thickLine" presStyleLbl="alignNode1" presStyleIdx="2" presStyleCnt="7"/>
      <dgm:spPr/>
    </dgm:pt>
    <dgm:pt modelId="{B7B75AB2-737A-4065-9E86-EE4EF979B05D}" type="pres">
      <dgm:prSet presAssocID="{1E13D653-FE98-4DDB-927E-E4963966317D}" presName="horz1" presStyleCnt="0"/>
      <dgm:spPr/>
    </dgm:pt>
    <dgm:pt modelId="{ABF28532-8768-4D43-B9D0-5FA2A42F1ED9}" type="pres">
      <dgm:prSet presAssocID="{1E13D653-FE98-4DDB-927E-E4963966317D}" presName="tx1" presStyleLbl="revTx" presStyleIdx="2" presStyleCnt="7" custScaleY="198184"/>
      <dgm:spPr/>
    </dgm:pt>
    <dgm:pt modelId="{F5F3BA39-4840-43FD-8468-15389EB5336F}" type="pres">
      <dgm:prSet presAssocID="{1E13D653-FE98-4DDB-927E-E4963966317D}" presName="vert1" presStyleCnt="0"/>
      <dgm:spPr/>
    </dgm:pt>
    <dgm:pt modelId="{50067DF5-B8F8-4FFC-8927-441EB2831DBC}" type="pres">
      <dgm:prSet presAssocID="{B5EFDB93-E0D5-4D5C-9D91-1F2FEE9EC742}" presName="thickLine" presStyleLbl="alignNode1" presStyleIdx="3" presStyleCnt="7"/>
      <dgm:spPr/>
    </dgm:pt>
    <dgm:pt modelId="{A7E72242-7EC8-4F42-A28C-1B8AF70A418D}" type="pres">
      <dgm:prSet presAssocID="{B5EFDB93-E0D5-4D5C-9D91-1F2FEE9EC742}" presName="horz1" presStyleCnt="0"/>
      <dgm:spPr/>
    </dgm:pt>
    <dgm:pt modelId="{9181E844-734F-41C5-B459-4BA7E461A49E}" type="pres">
      <dgm:prSet presAssocID="{B5EFDB93-E0D5-4D5C-9D91-1F2FEE9EC742}" presName="tx1" presStyleLbl="revTx" presStyleIdx="3" presStyleCnt="7" custScaleY="176151"/>
      <dgm:spPr/>
    </dgm:pt>
    <dgm:pt modelId="{E677D848-CF8A-4B13-ABD0-C8588D55145A}" type="pres">
      <dgm:prSet presAssocID="{B5EFDB93-E0D5-4D5C-9D91-1F2FEE9EC742}" presName="vert1" presStyleCnt="0"/>
      <dgm:spPr/>
    </dgm:pt>
    <dgm:pt modelId="{DDB98AA8-0169-40AF-AFA0-0C2E874141A6}" type="pres">
      <dgm:prSet presAssocID="{E8C904E2-BB75-4400-8077-6A4F60F64E9C}" presName="thickLine" presStyleLbl="alignNode1" presStyleIdx="4" presStyleCnt="7"/>
      <dgm:spPr/>
    </dgm:pt>
    <dgm:pt modelId="{25801AAE-C58D-456B-ADDF-75C1D903C821}" type="pres">
      <dgm:prSet presAssocID="{E8C904E2-BB75-4400-8077-6A4F60F64E9C}" presName="horz1" presStyleCnt="0"/>
      <dgm:spPr/>
    </dgm:pt>
    <dgm:pt modelId="{E5C3CDE5-3F21-46F4-B12D-1794577F1253}" type="pres">
      <dgm:prSet presAssocID="{E8C904E2-BB75-4400-8077-6A4F60F64E9C}" presName="tx1" presStyleLbl="revTx" presStyleIdx="4" presStyleCnt="7"/>
      <dgm:spPr/>
    </dgm:pt>
    <dgm:pt modelId="{824E2DEA-9E3D-4C0A-A3BA-327355814B96}" type="pres">
      <dgm:prSet presAssocID="{E8C904E2-BB75-4400-8077-6A4F60F64E9C}" presName="vert1" presStyleCnt="0"/>
      <dgm:spPr/>
    </dgm:pt>
    <dgm:pt modelId="{51AD6261-2CC3-41EB-896C-956EF315140E}" type="pres">
      <dgm:prSet presAssocID="{0509ADAC-901D-4D8B-91BB-7DA10E8CA6A5}" presName="thickLine" presStyleLbl="alignNode1" presStyleIdx="5" presStyleCnt="7"/>
      <dgm:spPr/>
    </dgm:pt>
    <dgm:pt modelId="{5D3B2BE2-270D-4970-B084-69EAAAC17980}" type="pres">
      <dgm:prSet presAssocID="{0509ADAC-901D-4D8B-91BB-7DA10E8CA6A5}" presName="horz1" presStyleCnt="0"/>
      <dgm:spPr/>
    </dgm:pt>
    <dgm:pt modelId="{CFE0C217-02C3-4A75-B991-DEA2729CC879}" type="pres">
      <dgm:prSet presAssocID="{0509ADAC-901D-4D8B-91BB-7DA10E8CA6A5}" presName="tx1" presStyleLbl="revTx" presStyleIdx="5" presStyleCnt="7" custScaleY="200442"/>
      <dgm:spPr/>
    </dgm:pt>
    <dgm:pt modelId="{E1E7C525-E419-4B81-93D2-B14EC0EF5F6F}" type="pres">
      <dgm:prSet presAssocID="{0509ADAC-901D-4D8B-91BB-7DA10E8CA6A5}" presName="vert1" presStyleCnt="0"/>
      <dgm:spPr/>
    </dgm:pt>
    <dgm:pt modelId="{490D84FD-0C7B-43A6-AC81-EE23D494F971}" type="pres">
      <dgm:prSet presAssocID="{AEEF1BFF-264A-4B9F-B5F5-4E7D207F467B}" presName="thickLine" presStyleLbl="alignNode1" presStyleIdx="6" presStyleCnt="7"/>
      <dgm:spPr/>
    </dgm:pt>
    <dgm:pt modelId="{AC8303D8-1A21-429C-B4E5-3860192F1B96}" type="pres">
      <dgm:prSet presAssocID="{AEEF1BFF-264A-4B9F-B5F5-4E7D207F467B}" presName="horz1" presStyleCnt="0"/>
      <dgm:spPr/>
    </dgm:pt>
    <dgm:pt modelId="{972E454F-7532-4AE3-98F1-C0BE6D120A6A}" type="pres">
      <dgm:prSet presAssocID="{AEEF1BFF-264A-4B9F-B5F5-4E7D207F467B}" presName="tx1" presStyleLbl="revTx" presStyleIdx="6" presStyleCnt="7"/>
      <dgm:spPr/>
    </dgm:pt>
    <dgm:pt modelId="{15DD6A65-E30B-420C-94F2-1AB56B4BF7A3}" type="pres">
      <dgm:prSet presAssocID="{AEEF1BFF-264A-4B9F-B5F5-4E7D207F467B}" presName="vert1" presStyleCnt="0"/>
      <dgm:spPr/>
    </dgm:pt>
  </dgm:ptLst>
  <dgm:cxnLst>
    <dgm:cxn modelId="{097F7B25-E993-45F1-A511-3B3513C27AAD}" srcId="{8F9B226A-6508-4DBA-A66D-7F21B72756A6}" destId="{1E13D653-FE98-4DDB-927E-E4963966317D}" srcOrd="2" destOrd="0" parTransId="{B8E5DA9F-6D00-45AE-9B54-C625D8157869}" sibTransId="{A3F5252C-4FB9-47DF-B189-FD0516290C74}"/>
    <dgm:cxn modelId="{C254202C-938A-4D02-93EE-8E1275848F9A}" srcId="{8F9B226A-6508-4DBA-A66D-7F21B72756A6}" destId="{61E9108B-F280-4D8F-AB79-064736CF63B0}" srcOrd="1" destOrd="0" parTransId="{D93E6056-1FC6-4927-BF4B-8496893BD047}" sibTransId="{8FAD1F95-7539-4949-9216-FFFDBEC483F9}"/>
    <dgm:cxn modelId="{12D31135-B02B-461D-AA30-F1F9D61CEB65}" type="presOf" srcId="{B5EFDB93-E0D5-4D5C-9D91-1F2FEE9EC742}" destId="{9181E844-734F-41C5-B459-4BA7E461A49E}" srcOrd="0" destOrd="0" presId="urn:microsoft.com/office/officeart/2008/layout/LinedList"/>
    <dgm:cxn modelId="{85C7983A-0340-4D80-ADCB-3439253A092D}" srcId="{8F9B226A-6508-4DBA-A66D-7F21B72756A6}" destId="{38D1034E-2201-4491-966F-B9C3A0E7F005}" srcOrd="0" destOrd="0" parTransId="{03292622-711F-45F1-A87E-021D6479BF82}" sibTransId="{5FB079DF-D608-46C0-9071-27A37269CD76}"/>
    <dgm:cxn modelId="{9AC6E43B-D6BB-418D-90AF-BD2214077B76}" type="presOf" srcId="{61E9108B-F280-4D8F-AB79-064736CF63B0}" destId="{8AD18D42-7EAF-46A6-9D6B-D6B3449171BB}" srcOrd="0" destOrd="0" presId="urn:microsoft.com/office/officeart/2008/layout/LinedList"/>
    <dgm:cxn modelId="{788E1B3D-CC5C-429F-AE51-06A2157E388E}" type="presOf" srcId="{0509ADAC-901D-4D8B-91BB-7DA10E8CA6A5}" destId="{CFE0C217-02C3-4A75-B991-DEA2729CC879}" srcOrd="0" destOrd="0" presId="urn:microsoft.com/office/officeart/2008/layout/LinedList"/>
    <dgm:cxn modelId="{8902B965-FF6C-4A14-80EB-2189B2DC3FFA}" type="presOf" srcId="{1E13D653-FE98-4DDB-927E-E4963966317D}" destId="{ABF28532-8768-4D43-B9D0-5FA2A42F1ED9}" srcOrd="0" destOrd="0" presId="urn:microsoft.com/office/officeart/2008/layout/LinedList"/>
    <dgm:cxn modelId="{B925124C-AC1D-4042-96E1-159082F367EE}" type="presOf" srcId="{E8C904E2-BB75-4400-8077-6A4F60F64E9C}" destId="{E5C3CDE5-3F21-46F4-B12D-1794577F1253}" srcOrd="0" destOrd="0" presId="urn:microsoft.com/office/officeart/2008/layout/LinedList"/>
    <dgm:cxn modelId="{04B53692-E8AD-453D-9E76-CF960EC1232B}" type="presOf" srcId="{38D1034E-2201-4491-966F-B9C3A0E7F005}" destId="{ADAD660F-1956-4FA8-822F-7BC9532C3E3D}" srcOrd="0" destOrd="0" presId="urn:microsoft.com/office/officeart/2008/layout/LinedList"/>
    <dgm:cxn modelId="{13F8A297-70A5-41DB-9584-7806B24AE133}" srcId="{8F9B226A-6508-4DBA-A66D-7F21B72756A6}" destId="{E8C904E2-BB75-4400-8077-6A4F60F64E9C}" srcOrd="4" destOrd="0" parTransId="{7A3E6B9E-A8BA-495F-BD63-7D8285550490}" sibTransId="{7A40F849-55F5-4797-A340-ED45C4E4CB5B}"/>
    <dgm:cxn modelId="{59B0F3D5-A102-468E-991C-68CDEAE321CA}" srcId="{8F9B226A-6508-4DBA-A66D-7F21B72756A6}" destId="{AEEF1BFF-264A-4B9F-B5F5-4E7D207F467B}" srcOrd="6" destOrd="0" parTransId="{526C4893-0A43-4B16-8A7E-D32A79A1EC3F}" sibTransId="{467A9D66-43A9-4478-A120-1AD4698D2D59}"/>
    <dgm:cxn modelId="{036130E3-0BB9-49B6-A276-E9BEB518E8CB}" type="presOf" srcId="{8F9B226A-6508-4DBA-A66D-7F21B72756A6}" destId="{73442206-5CF7-4D6D-A14D-89A603C2FDAB}" srcOrd="0" destOrd="0" presId="urn:microsoft.com/office/officeart/2008/layout/LinedList"/>
    <dgm:cxn modelId="{8CC25DEA-8ED3-43D0-AB63-A3AB84064DBB}" type="presOf" srcId="{AEEF1BFF-264A-4B9F-B5F5-4E7D207F467B}" destId="{972E454F-7532-4AE3-98F1-C0BE6D120A6A}" srcOrd="0" destOrd="0" presId="urn:microsoft.com/office/officeart/2008/layout/LinedList"/>
    <dgm:cxn modelId="{046C98F3-F28F-43D3-828F-AE61119DAC77}" srcId="{8F9B226A-6508-4DBA-A66D-7F21B72756A6}" destId="{0509ADAC-901D-4D8B-91BB-7DA10E8CA6A5}" srcOrd="5" destOrd="0" parTransId="{87B9A651-D011-4C49-9AEF-3207928E6CE3}" sibTransId="{7103D3CA-E991-40FB-99D9-C74C7418C9DF}"/>
    <dgm:cxn modelId="{0FD316FF-385A-48D7-9E95-912DCF1F8F00}" srcId="{8F9B226A-6508-4DBA-A66D-7F21B72756A6}" destId="{B5EFDB93-E0D5-4D5C-9D91-1F2FEE9EC742}" srcOrd="3" destOrd="0" parTransId="{CEF548A1-4C46-4267-9309-5F738E0E3055}" sibTransId="{D214A810-841F-4105-80FE-8178E54CBBDF}"/>
    <dgm:cxn modelId="{DCAFB6ED-49B1-492F-8F35-A9DB811FF496}" type="presParOf" srcId="{73442206-5CF7-4D6D-A14D-89A603C2FDAB}" destId="{1BDBC6A8-CB3C-467D-8F10-4973DA238604}" srcOrd="0" destOrd="0" presId="urn:microsoft.com/office/officeart/2008/layout/LinedList"/>
    <dgm:cxn modelId="{255407E6-F7AB-4211-A17C-21F09818F3D3}" type="presParOf" srcId="{73442206-5CF7-4D6D-A14D-89A603C2FDAB}" destId="{CE9636B5-5CDB-4C7F-ABD0-DC6922B1206F}" srcOrd="1" destOrd="0" presId="urn:microsoft.com/office/officeart/2008/layout/LinedList"/>
    <dgm:cxn modelId="{560E5D94-3C6E-4421-89EB-87E53B3E8F0D}" type="presParOf" srcId="{CE9636B5-5CDB-4C7F-ABD0-DC6922B1206F}" destId="{ADAD660F-1956-4FA8-822F-7BC9532C3E3D}" srcOrd="0" destOrd="0" presId="urn:microsoft.com/office/officeart/2008/layout/LinedList"/>
    <dgm:cxn modelId="{0B4A5D86-6D8E-4763-A66C-3FD7756723ED}" type="presParOf" srcId="{CE9636B5-5CDB-4C7F-ABD0-DC6922B1206F}" destId="{D7BB8ADB-3CC8-40F2-8372-944FE67FC681}" srcOrd="1" destOrd="0" presId="urn:microsoft.com/office/officeart/2008/layout/LinedList"/>
    <dgm:cxn modelId="{888F889D-293C-45B1-A334-569F8AA4E6E1}" type="presParOf" srcId="{73442206-5CF7-4D6D-A14D-89A603C2FDAB}" destId="{532084A4-DAAF-47F5-A9DA-7C0B32912D39}" srcOrd="2" destOrd="0" presId="urn:microsoft.com/office/officeart/2008/layout/LinedList"/>
    <dgm:cxn modelId="{875F3696-26CC-4554-8CA3-9ED448BA3A07}" type="presParOf" srcId="{73442206-5CF7-4D6D-A14D-89A603C2FDAB}" destId="{ACC241A2-61EB-4C33-9E4A-BB82F2683AF8}" srcOrd="3" destOrd="0" presId="urn:microsoft.com/office/officeart/2008/layout/LinedList"/>
    <dgm:cxn modelId="{1F5F2106-1C37-487D-B52A-FAF9E890BDFF}" type="presParOf" srcId="{ACC241A2-61EB-4C33-9E4A-BB82F2683AF8}" destId="{8AD18D42-7EAF-46A6-9D6B-D6B3449171BB}" srcOrd="0" destOrd="0" presId="urn:microsoft.com/office/officeart/2008/layout/LinedList"/>
    <dgm:cxn modelId="{BFDE7D71-DCBF-42C9-95B1-1935FFADA2DA}" type="presParOf" srcId="{ACC241A2-61EB-4C33-9E4A-BB82F2683AF8}" destId="{A1AA8331-CAF4-4BED-9FB3-F1C40C8E9FDE}" srcOrd="1" destOrd="0" presId="urn:microsoft.com/office/officeart/2008/layout/LinedList"/>
    <dgm:cxn modelId="{FA3A127C-36FA-40F2-AA12-69BF2EE02BA3}" type="presParOf" srcId="{73442206-5CF7-4D6D-A14D-89A603C2FDAB}" destId="{1B0A09AD-51C0-4C1E-8D49-9D753BDF681F}" srcOrd="4" destOrd="0" presId="urn:microsoft.com/office/officeart/2008/layout/LinedList"/>
    <dgm:cxn modelId="{EDE15AFD-1400-499A-8A73-C2B3DB015663}" type="presParOf" srcId="{73442206-5CF7-4D6D-A14D-89A603C2FDAB}" destId="{B7B75AB2-737A-4065-9E86-EE4EF979B05D}" srcOrd="5" destOrd="0" presId="urn:microsoft.com/office/officeart/2008/layout/LinedList"/>
    <dgm:cxn modelId="{6286F645-328B-483A-8112-503294732CB8}" type="presParOf" srcId="{B7B75AB2-737A-4065-9E86-EE4EF979B05D}" destId="{ABF28532-8768-4D43-B9D0-5FA2A42F1ED9}" srcOrd="0" destOrd="0" presId="urn:microsoft.com/office/officeart/2008/layout/LinedList"/>
    <dgm:cxn modelId="{66A087CA-BE87-4FB4-A2B1-AFE7E4B59C5B}" type="presParOf" srcId="{B7B75AB2-737A-4065-9E86-EE4EF979B05D}" destId="{F5F3BA39-4840-43FD-8468-15389EB5336F}" srcOrd="1" destOrd="0" presId="urn:microsoft.com/office/officeart/2008/layout/LinedList"/>
    <dgm:cxn modelId="{90675CC5-6ADE-4BD5-8FD2-0D41284B9E3D}" type="presParOf" srcId="{73442206-5CF7-4D6D-A14D-89A603C2FDAB}" destId="{50067DF5-B8F8-4FFC-8927-441EB2831DBC}" srcOrd="6" destOrd="0" presId="urn:microsoft.com/office/officeart/2008/layout/LinedList"/>
    <dgm:cxn modelId="{E570CEE4-B3FB-4774-B57A-3360EB92B104}" type="presParOf" srcId="{73442206-5CF7-4D6D-A14D-89A603C2FDAB}" destId="{A7E72242-7EC8-4F42-A28C-1B8AF70A418D}" srcOrd="7" destOrd="0" presId="urn:microsoft.com/office/officeart/2008/layout/LinedList"/>
    <dgm:cxn modelId="{EBD9679E-40B6-43B2-A8B2-1221BA80BF8B}" type="presParOf" srcId="{A7E72242-7EC8-4F42-A28C-1B8AF70A418D}" destId="{9181E844-734F-41C5-B459-4BA7E461A49E}" srcOrd="0" destOrd="0" presId="urn:microsoft.com/office/officeart/2008/layout/LinedList"/>
    <dgm:cxn modelId="{BC34757C-063E-4FDD-98AC-528CA6951BA0}" type="presParOf" srcId="{A7E72242-7EC8-4F42-A28C-1B8AF70A418D}" destId="{E677D848-CF8A-4B13-ABD0-C8588D55145A}" srcOrd="1" destOrd="0" presId="urn:microsoft.com/office/officeart/2008/layout/LinedList"/>
    <dgm:cxn modelId="{C1066318-0855-4ACE-9D20-9CE3211CA107}" type="presParOf" srcId="{73442206-5CF7-4D6D-A14D-89A603C2FDAB}" destId="{DDB98AA8-0169-40AF-AFA0-0C2E874141A6}" srcOrd="8" destOrd="0" presId="urn:microsoft.com/office/officeart/2008/layout/LinedList"/>
    <dgm:cxn modelId="{3AA46D23-367D-4725-A913-27AC9F3ACA7F}" type="presParOf" srcId="{73442206-5CF7-4D6D-A14D-89A603C2FDAB}" destId="{25801AAE-C58D-456B-ADDF-75C1D903C821}" srcOrd="9" destOrd="0" presId="urn:microsoft.com/office/officeart/2008/layout/LinedList"/>
    <dgm:cxn modelId="{454C8EA5-D8E4-4D06-BD8E-02737D3A6EA3}" type="presParOf" srcId="{25801AAE-C58D-456B-ADDF-75C1D903C821}" destId="{E5C3CDE5-3F21-46F4-B12D-1794577F1253}" srcOrd="0" destOrd="0" presId="urn:microsoft.com/office/officeart/2008/layout/LinedList"/>
    <dgm:cxn modelId="{5BA11514-10AF-4D67-AB0C-80DA07BB88BD}" type="presParOf" srcId="{25801AAE-C58D-456B-ADDF-75C1D903C821}" destId="{824E2DEA-9E3D-4C0A-A3BA-327355814B96}" srcOrd="1" destOrd="0" presId="urn:microsoft.com/office/officeart/2008/layout/LinedList"/>
    <dgm:cxn modelId="{C98C941B-BE26-4A0C-8DA2-D0027793C2E2}" type="presParOf" srcId="{73442206-5CF7-4D6D-A14D-89A603C2FDAB}" destId="{51AD6261-2CC3-41EB-896C-956EF315140E}" srcOrd="10" destOrd="0" presId="urn:microsoft.com/office/officeart/2008/layout/LinedList"/>
    <dgm:cxn modelId="{4ABAD4EF-31A5-43B7-9D26-81AD206F73B6}" type="presParOf" srcId="{73442206-5CF7-4D6D-A14D-89A603C2FDAB}" destId="{5D3B2BE2-270D-4970-B084-69EAAAC17980}" srcOrd="11" destOrd="0" presId="urn:microsoft.com/office/officeart/2008/layout/LinedList"/>
    <dgm:cxn modelId="{E2CBF009-F50E-4D4B-8E48-ABFBF7DB12C5}" type="presParOf" srcId="{5D3B2BE2-270D-4970-B084-69EAAAC17980}" destId="{CFE0C217-02C3-4A75-B991-DEA2729CC879}" srcOrd="0" destOrd="0" presId="urn:microsoft.com/office/officeart/2008/layout/LinedList"/>
    <dgm:cxn modelId="{A7BD82DE-D0F3-42A9-80CA-2E18E2D3386F}" type="presParOf" srcId="{5D3B2BE2-270D-4970-B084-69EAAAC17980}" destId="{E1E7C525-E419-4B81-93D2-B14EC0EF5F6F}" srcOrd="1" destOrd="0" presId="urn:microsoft.com/office/officeart/2008/layout/LinedList"/>
    <dgm:cxn modelId="{82FBE662-77B2-44FE-B77F-DD3A6C215806}" type="presParOf" srcId="{73442206-5CF7-4D6D-A14D-89A603C2FDAB}" destId="{490D84FD-0C7B-43A6-AC81-EE23D494F971}" srcOrd="12" destOrd="0" presId="urn:microsoft.com/office/officeart/2008/layout/LinedList"/>
    <dgm:cxn modelId="{64B9E8C8-EA62-4B92-B56E-917CC35D668A}" type="presParOf" srcId="{73442206-5CF7-4D6D-A14D-89A603C2FDAB}" destId="{AC8303D8-1A21-429C-B4E5-3860192F1B96}" srcOrd="13" destOrd="0" presId="urn:microsoft.com/office/officeart/2008/layout/LinedList"/>
    <dgm:cxn modelId="{F800DB25-1B9F-449F-9E65-EA638347831A}" type="presParOf" srcId="{AC8303D8-1A21-429C-B4E5-3860192F1B96}" destId="{972E454F-7532-4AE3-98F1-C0BE6D120A6A}" srcOrd="0" destOrd="0" presId="urn:microsoft.com/office/officeart/2008/layout/LinedList"/>
    <dgm:cxn modelId="{F55EBD64-748C-470E-9F5E-CC82394B202B}" type="presParOf" srcId="{AC8303D8-1A21-429C-B4E5-3860192F1B96}" destId="{15DD6A65-E30B-420C-94F2-1AB56B4BF7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C66388-94AC-4E46-B9C9-A4DFEC5981D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D3F91736-FB81-4C9A-82EC-052F768CD2DE}">
      <dgm:prSet phldrT="[Текст]" custT="1"/>
      <dgm:spPr/>
      <dgm:t>
        <a:bodyPr/>
        <a:lstStyle/>
        <a:p>
          <a:r>
            <a:rPr lang="uk-UA" sz="3200" dirty="0" err="1">
              <a:latin typeface="Times New Roman" panose="02020603050405020304" pitchFamily="18" charset="0"/>
              <a:cs typeface="Times New Roman" panose="02020603050405020304" pitchFamily="18" charset="0"/>
            </a:rPr>
            <a:t>романо</a:t>
          </a:r>
          <a:r>
            <a:rPr lang="uk-UA" sz="3200" dirty="0">
              <a:latin typeface="Times New Roman" panose="02020603050405020304" pitchFamily="18" charset="0"/>
              <a:cs typeface="Times New Roman" panose="02020603050405020304" pitchFamily="18" charset="0"/>
            </a:rPr>
            <a:t>-германська правова сім’я</a:t>
          </a:r>
          <a:endParaRPr lang="ru-RU" sz="3200" dirty="0">
            <a:solidFill>
              <a:schemeClr val="tx1"/>
            </a:solidFill>
            <a:latin typeface="Times New Roman" panose="02020603050405020304" pitchFamily="18" charset="0"/>
            <a:cs typeface="Times New Roman" panose="02020603050405020304" pitchFamily="18" charset="0"/>
          </a:endParaRPr>
        </a:p>
      </dgm:t>
    </dgm:pt>
    <dgm:pt modelId="{F7AA992C-AEB7-4294-BC43-AB30D5581912}" type="parTrans" cxnId="{E9B67135-053E-4A06-84D0-CBA548C241CF}">
      <dgm:prSet/>
      <dgm:spPr/>
      <dgm:t>
        <a:bodyPr/>
        <a:lstStyle/>
        <a:p>
          <a:endParaRPr lang="ru-RU"/>
        </a:p>
      </dgm:t>
    </dgm:pt>
    <dgm:pt modelId="{5F58A977-CD08-4EA5-9A5D-3237B7C2D1A5}" type="sibTrans" cxnId="{E9B67135-053E-4A06-84D0-CBA548C241CF}">
      <dgm:prSet/>
      <dgm:spPr/>
      <dgm:t>
        <a:bodyPr/>
        <a:lstStyle/>
        <a:p>
          <a:endParaRPr lang="ru-RU"/>
        </a:p>
      </dgm:t>
    </dgm:pt>
    <dgm:pt modelId="{5910B273-00D0-4734-9E63-3BE8498CA9C3}">
      <dgm:prSet custT="1"/>
      <dgm:spPr/>
      <dgm:t>
        <a:bodyPr/>
        <a:lstStyle/>
        <a:p>
          <a:r>
            <a:rPr lang="uk-UA" sz="3200" dirty="0">
              <a:latin typeface="Times New Roman" panose="02020603050405020304" pitchFamily="18" charset="0"/>
              <a:cs typeface="Times New Roman" panose="02020603050405020304" pitchFamily="18" charset="0"/>
            </a:rPr>
            <a:t>правова система ЄС</a:t>
          </a:r>
        </a:p>
      </dgm:t>
    </dgm:pt>
    <dgm:pt modelId="{4E5FB784-CC44-4267-99E7-D71A6CD7C15D}" type="parTrans" cxnId="{8E275064-1527-46F0-8F02-FC13A4307B25}">
      <dgm:prSet/>
      <dgm:spPr/>
      <dgm:t>
        <a:bodyPr/>
        <a:lstStyle/>
        <a:p>
          <a:endParaRPr lang="uk-UA"/>
        </a:p>
      </dgm:t>
    </dgm:pt>
    <dgm:pt modelId="{0ABD8167-D5BC-4146-939D-3381B8A11699}" type="sibTrans" cxnId="{8E275064-1527-46F0-8F02-FC13A4307B25}">
      <dgm:prSet/>
      <dgm:spPr/>
      <dgm:t>
        <a:bodyPr/>
        <a:lstStyle/>
        <a:p>
          <a:endParaRPr lang="uk-UA"/>
        </a:p>
      </dgm:t>
    </dgm:pt>
    <dgm:pt modelId="{D072C681-D00B-4E88-8DA7-88DEE492580D}">
      <dgm:prSet custT="1"/>
      <dgm:spPr/>
      <dgm:t>
        <a:bodyPr/>
        <a:lstStyle/>
        <a:p>
          <a:r>
            <a:rPr lang="uk-UA" sz="3200" dirty="0">
              <a:latin typeface="Times New Roman" panose="02020603050405020304" pitchFamily="18" charset="0"/>
              <a:cs typeface="Times New Roman" panose="02020603050405020304" pitchFamily="18" charset="0"/>
            </a:rPr>
            <a:t>англо-американська правова сім’я</a:t>
          </a:r>
        </a:p>
      </dgm:t>
    </dgm:pt>
    <dgm:pt modelId="{0833AA0C-36CE-4478-ADE2-5BBC726D04D4}" type="parTrans" cxnId="{D31AF5C3-D3E7-4E83-8E4E-F273BC8D38BE}">
      <dgm:prSet/>
      <dgm:spPr/>
      <dgm:t>
        <a:bodyPr/>
        <a:lstStyle/>
        <a:p>
          <a:endParaRPr lang="uk-UA"/>
        </a:p>
      </dgm:t>
    </dgm:pt>
    <dgm:pt modelId="{FE9EE063-22A3-4DEC-8C9B-4799F7E6D3A4}" type="sibTrans" cxnId="{D31AF5C3-D3E7-4E83-8E4E-F273BC8D38BE}">
      <dgm:prSet/>
      <dgm:spPr/>
      <dgm:t>
        <a:bodyPr/>
        <a:lstStyle/>
        <a:p>
          <a:endParaRPr lang="uk-UA"/>
        </a:p>
      </dgm:t>
    </dgm:pt>
    <dgm:pt modelId="{90A7A3EA-968E-4EA0-A343-59EA46C58849}">
      <dgm:prSet custT="1"/>
      <dgm:spPr/>
      <dgm:t>
        <a:bodyPr/>
        <a:lstStyle/>
        <a:p>
          <a:r>
            <a:rPr lang="uk-UA" sz="3200" dirty="0">
              <a:latin typeface="Times New Roman" panose="02020603050405020304" pitchFamily="18" charset="0"/>
              <a:cs typeface="Times New Roman" panose="02020603050405020304" pitchFamily="18" charset="0"/>
            </a:rPr>
            <a:t>правова система США</a:t>
          </a:r>
        </a:p>
      </dgm:t>
    </dgm:pt>
    <dgm:pt modelId="{C5AA4452-0937-4ACB-908D-FB292B698888}" type="parTrans" cxnId="{B8CBF7CE-FEF0-4AF8-A7AD-31B0B544715F}">
      <dgm:prSet/>
      <dgm:spPr/>
      <dgm:t>
        <a:bodyPr/>
        <a:lstStyle/>
        <a:p>
          <a:endParaRPr lang="uk-UA"/>
        </a:p>
      </dgm:t>
    </dgm:pt>
    <dgm:pt modelId="{E5E741B3-6B55-4BEE-AFB6-357E6386ACAB}" type="sibTrans" cxnId="{B8CBF7CE-FEF0-4AF8-A7AD-31B0B544715F}">
      <dgm:prSet/>
      <dgm:spPr/>
      <dgm:t>
        <a:bodyPr/>
        <a:lstStyle/>
        <a:p>
          <a:endParaRPr lang="uk-UA"/>
        </a:p>
      </dgm:t>
    </dgm:pt>
    <dgm:pt modelId="{6B58B56F-105B-45DE-A1D2-F04BA1EC6616}">
      <dgm:prSet custT="1"/>
      <dgm:spPr/>
      <dgm:t>
        <a:bodyPr/>
        <a:lstStyle/>
        <a:p>
          <a:r>
            <a:rPr lang="uk-UA" sz="3200" dirty="0">
              <a:latin typeface="Times New Roman" panose="02020603050405020304" pitchFamily="18" charset="0"/>
              <a:cs typeface="Times New Roman" panose="02020603050405020304" pitchFamily="18" charset="0"/>
            </a:rPr>
            <a:t>скандинавське право</a:t>
          </a:r>
        </a:p>
      </dgm:t>
    </dgm:pt>
    <dgm:pt modelId="{B9EF4F25-1B26-4D99-B4FF-53C095D3DF3A}" type="parTrans" cxnId="{6BF50827-6FF3-4C02-AA29-E6B75245A844}">
      <dgm:prSet/>
      <dgm:spPr/>
      <dgm:t>
        <a:bodyPr/>
        <a:lstStyle/>
        <a:p>
          <a:endParaRPr lang="uk-UA"/>
        </a:p>
      </dgm:t>
    </dgm:pt>
    <dgm:pt modelId="{616ED422-E20D-485A-9308-E0FCCA80EE8E}" type="sibTrans" cxnId="{6BF50827-6FF3-4C02-AA29-E6B75245A844}">
      <dgm:prSet/>
      <dgm:spPr/>
      <dgm:t>
        <a:bodyPr/>
        <a:lstStyle/>
        <a:p>
          <a:endParaRPr lang="uk-UA"/>
        </a:p>
      </dgm:t>
    </dgm:pt>
    <dgm:pt modelId="{87C863C9-55F1-4B8D-A3D7-E76DD998E142}">
      <dgm:prSet custT="1"/>
      <dgm:spPr/>
      <dgm:t>
        <a:bodyPr/>
        <a:lstStyle/>
        <a:p>
          <a:r>
            <a:rPr lang="uk-UA" sz="2800" dirty="0">
              <a:latin typeface="Times New Roman" panose="02020603050405020304" pitchFamily="18" charset="0"/>
              <a:cs typeface="Times New Roman" panose="02020603050405020304" pitchFamily="18" charset="0"/>
            </a:rPr>
            <a:t>латиноамериканське право</a:t>
          </a:r>
        </a:p>
      </dgm:t>
    </dgm:pt>
    <dgm:pt modelId="{0330AE09-5090-47E2-A66F-7E0C424DD40E}" type="parTrans" cxnId="{79A3CB17-6F9D-459E-8EB7-102F45246F51}">
      <dgm:prSet/>
      <dgm:spPr/>
      <dgm:t>
        <a:bodyPr/>
        <a:lstStyle/>
        <a:p>
          <a:endParaRPr lang="uk-UA"/>
        </a:p>
      </dgm:t>
    </dgm:pt>
    <dgm:pt modelId="{08256AAE-23DC-4AE9-AF02-6D6886905453}" type="sibTrans" cxnId="{79A3CB17-6F9D-459E-8EB7-102F45246F51}">
      <dgm:prSet/>
      <dgm:spPr/>
      <dgm:t>
        <a:bodyPr/>
        <a:lstStyle/>
        <a:p>
          <a:endParaRPr lang="uk-UA"/>
        </a:p>
      </dgm:t>
    </dgm:pt>
    <dgm:pt modelId="{368D098D-5AD8-4004-9E0D-A2E996FD73C7}" type="pres">
      <dgm:prSet presAssocID="{E7C66388-94AC-4E46-B9C9-A4DFEC5981D8}" presName="diagram" presStyleCnt="0">
        <dgm:presLayoutVars>
          <dgm:dir/>
          <dgm:resizeHandles val="exact"/>
        </dgm:presLayoutVars>
      </dgm:prSet>
      <dgm:spPr/>
    </dgm:pt>
    <dgm:pt modelId="{368F293D-D087-4A9B-B485-830D485A2982}" type="pres">
      <dgm:prSet presAssocID="{D3F91736-FB81-4C9A-82EC-052F768CD2DE}" presName="node" presStyleLbl="node1" presStyleIdx="0" presStyleCnt="6" custScaleY="127450">
        <dgm:presLayoutVars>
          <dgm:bulletEnabled val="1"/>
        </dgm:presLayoutVars>
      </dgm:prSet>
      <dgm:spPr/>
    </dgm:pt>
    <dgm:pt modelId="{83D224AA-508B-4587-8FA2-21856E18294C}" type="pres">
      <dgm:prSet presAssocID="{5F58A977-CD08-4EA5-9A5D-3237B7C2D1A5}" presName="sibTrans" presStyleCnt="0"/>
      <dgm:spPr/>
    </dgm:pt>
    <dgm:pt modelId="{37FCFB15-AB1A-4964-BF3B-AFE2861F3228}" type="pres">
      <dgm:prSet presAssocID="{5910B273-00D0-4734-9E63-3BE8498CA9C3}" presName="node" presStyleLbl="node1" presStyleIdx="1" presStyleCnt="6">
        <dgm:presLayoutVars>
          <dgm:bulletEnabled val="1"/>
        </dgm:presLayoutVars>
      </dgm:prSet>
      <dgm:spPr/>
    </dgm:pt>
    <dgm:pt modelId="{760A73FE-FCE1-4E32-A6FD-69B645F0AEF4}" type="pres">
      <dgm:prSet presAssocID="{0ABD8167-D5BC-4146-939D-3381B8A11699}" presName="sibTrans" presStyleCnt="0"/>
      <dgm:spPr/>
    </dgm:pt>
    <dgm:pt modelId="{EB1AEEC8-6FA3-49EF-90B3-B7B48679117F}" type="pres">
      <dgm:prSet presAssocID="{D072C681-D00B-4E88-8DA7-88DEE492580D}" presName="node" presStyleLbl="node1" presStyleIdx="2" presStyleCnt="6">
        <dgm:presLayoutVars>
          <dgm:bulletEnabled val="1"/>
        </dgm:presLayoutVars>
      </dgm:prSet>
      <dgm:spPr/>
    </dgm:pt>
    <dgm:pt modelId="{64BC6C31-6D59-43E4-B1C6-D1CA09BFD03A}" type="pres">
      <dgm:prSet presAssocID="{FE9EE063-22A3-4DEC-8C9B-4799F7E6D3A4}" presName="sibTrans" presStyleCnt="0"/>
      <dgm:spPr/>
    </dgm:pt>
    <dgm:pt modelId="{5A132DDD-431C-4386-868E-F6A6B12826DC}" type="pres">
      <dgm:prSet presAssocID="{90A7A3EA-968E-4EA0-A343-59EA46C58849}" presName="node" presStyleLbl="node1" presStyleIdx="3" presStyleCnt="6">
        <dgm:presLayoutVars>
          <dgm:bulletEnabled val="1"/>
        </dgm:presLayoutVars>
      </dgm:prSet>
      <dgm:spPr/>
    </dgm:pt>
    <dgm:pt modelId="{51B9E320-5D21-4127-AF8A-79C9CA65E1C0}" type="pres">
      <dgm:prSet presAssocID="{E5E741B3-6B55-4BEE-AFB6-357E6386ACAB}" presName="sibTrans" presStyleCnt="0"/>
      <dgm:spPr/>
    </dgm:pt>
    <dgm:pt modelId="{E21AEE4C-22B1-44BA-A876-2E68FCA355BA}" type="pres">
      <dgm:prSet presAssocID="{6B58B56F-105B-45DE-A1D2-F04BA1EC6616}" presName="node" presStyleLbl="node1" presStyleIdx="4" presStyleCnt="6">
        <dgm:presLayoutVars>
          <dgm:bulletEnabled val="1"/>
        </dgm:presLayoutVars>
      </dgm:prSet>
      <dgm:spPr/>
    </dgm:pt>
    <dgm:pt modelId="{F0059272-F047-4E97-AFF1-19084B80D3FE}" type="pres">
      <dgm:prSet presAssocID="{616ED422-E20D-485A-9308-E0FCCA80EE8E}" presName="sibTrans" presStyleCnt="0"/>
      <dgm:spPr/>
    </dgm:pt>
    <dgm:pt modelId="{DD172923-B3DD-416B-BAC7-9CDEB96F6449}" type="pres">
      <dgm:prSet presAssocID="{87C863C9-55F1-4B8D-A3D7-E76DD998E142}" presName="node" presStyleLbl="node1" presStyleIdx="5" presStyleCnt="6" custScaleX="113847">
        <dgm:presLayoutVars>
          <dgm:bulletEnabled val="1"/>
        </dgm:presLayoutVars>
      </dgm:prSet>
      <dgm:spPr/>
    </dgm:pt>
  </dgm:ptLst>
  <dgm:cxnLst>
    <dgm:cxn modelId="{68400905-51DB-412E-9EE7-AD0C10345371}" type="presOf" srcId="{87C863C9-55F1-4B8D-A3D7-E76DD998E142}" destId="{DD172923-B3DD-416B-BAC7-9CDEB96F6449}" srcOrd="0" destOrd="0" presId="urn:microsoft.com/office/officeart/2005/8/layout/default"/>
    <dgm:cxn modelId="{79A3CB17-6F9D-459E-8EB7-102F45246F51}" srcId="{E7C66388-94AC-4E46-B9C9-A4DFEC5981D8}" destId="{87C863C9-55F1-4B8D-A3D7-E76DD998E142}" srcOrd="5" destOrd="0" parTransId="{0330AE09-5090-47E2-A66F-7E0C424DD40E}" sibTransId="{08256AAE-23DC-4AE9-AF02-6D6886905453}"/>
    <dgm:cxn modelId="{6BF50827-6FF3-4C02-AA29-E6B75245A844}" srcId="{E7C66388-94AC-4E46-B9C9-A4DFEC5981D8}" destId="{6B58B56F-105B-45DE-A1D2-F04BA1EC6616}" srcOrd="4" destOrd="0" parTransId="{B9EF4F25-1B26-4D99-B4FF-53C095D3DF3A}" sibTransId="{616ED422-E20D-485A-9308-E0FCCA80EE8E}"/>
    <dgm:cxn modelId="{E9B67135-053E-4A06-84D0-CBA548C241CF}" srcId="{E7C66388-94AC-4E46-B9C9-A4DFEC5981D8}" destId="{D3F91736-FB81-4C9A-82EC-052F768CD2DE}" srcOrd="0" destOrd="0" parTransId="{F7AA992C-AEB7-4294-BC43-AB30D5581912}" sibTransId="{5F58A977-CD08-4EA5-9A5D-3237B7C2D1A5}"/>
    <dgm:cxn modelId="{8E275064-1527-46F0-8F02-FC13A4307B25}" srcId="{E7C66388-94AC-4E46-B9C9-A4DFEC5981D8}" destId="{5910B273-00D0-4734-9E63-3BE8498CA9C3}" srcOrd="1" destOrd="0" parTransId="{4E5FB784-CC44-4267-99E7-D71A6CD7C15D}" sibTransId="{0ABD8167-D5BC-4146-939D-3381B8A11699}"/>
    <dgm:cxn modelId="{7A804A6C-4F83-4A3F-926E-9E6C830009BA}" type="presOf" srcId="{D072C681-D00B-4E88-8DA7-88DEE492580D}" destId="{EB1AEEC8-6FA3-49EF-90B3-B7B48679117F}" srcOrd="0" destOrd="0" presId="urn:microsoft.com/office/officeart/2005/8/layout/default"/>
    <dgm:cxn modelId="{27939B58-2459-4209-94C1-C2AD84F00E1C}" type="presOf" srcId="{90A7A3EA-968E-4EA0-A343-59EA46C58849}" destId="{5A132DDD-431C-4386-868E-F6A6B12826DC}" srcOrd="0" destOrd="0" presId="urn:microsoft.com/office/officeart/2005/8/layout/default"/>
    <dgm:cxn modelId="{D43D0A88-7516-4FEF-AF6E-CB99D0EB2C1E}" type="presOf" srcId="{E7C66388-94AC-4E46-B9C9-A4DFEC5981D8}" destId="{368D098D-5AD8-4004-9E0D-A2E996FD73C7}" srcOrd="0" destOrd="0" presId="urn:microsoft.com/office/officeart/2005/8/layout/default"/>
    <dgm:cxn modelId="{50F80291-B75D-4E01-A9AE-05F0C57E77FA}" type="presOf" srcId="{6B58B56F-105B-45DE-A1D2-F04BA1EC6616}" destId="{E21AEE4C-22B1-44BA-A876-2E68FCA355BA}" srcOrd="0" destOrd="0" presId="urn:microsoft.com/office/officeart/2005/8/layout/default"/>
    <dgm:cxn modelId="{FCEB89C2-2853-4FBA-B7F0-177ACB17B4E1}" type="presOf" srcId="{D3F91736-FB81-4C9A-82EC-052F768CD2DE}" destId="{368F293D-D087-4A9B-B485-830D485A2982}" srcOrd="0" destOrd="0" presId="urn:microsoft.com/office/officeart/2005/8/layout/default"/>
    <dgm:cxn modelId="{D31AF5C3-D3E7-4E83-8E4E-F273BC8D38BE}" srcId="{E7C66388-94AC-4E46-B9C9-A4DFEC5981D8}" destId="{D072C681-D00B-4E88-8DA7-88DEE492580D}" srcOrd="2" destOrd="0" parTransId="{0833AA0C-36CE-4478-ADE2-5BBC726D04D4}" sibTransId="{FE9EE063-22A3-4DEC-8C9B-4799F7E6D3A4}"/>
    <dgm:cxn modelId="{B8CBF7CE-FEF0-4AF8-A7AD-31B0B544715F}" srcId="{E7C66388-94AC-4E46-B9C9-A4DFEC5981D8}" destId="{90A7A3EA-968E-4EA0-A343-59EA46C58849}" srcOrd="3" destOrd="0" parTransId="{C5AA4452-0937-4ACB-908D-FB292B698888}" sibTransId="{E5E741B3-6B55-4BEE-AFB6-357E6386ACAB}"/>
    <dgm:cxn modelId="{52B151E7-9ABC-4F3F-9A07-4CE3348FF1A6}" type="presOf" srcId="{5910B273-00D0-4734-9E63-3BE8498CA9C3}" destId="{37FCFB15-AB1A-4964-BF3B-AFE2861F3228}" srcOrd="0" destOrd="0" presId="urn:microsoft.com/office/officeart/2005/8/layout/default"/>
    <dgm:cxn modelId="{EB06E3C0-1E2F-4B41-B75B-3129EC3EF7AF}" type="presParOf" srcId="{368D098D-5AD8-4004-9E0D-A2E996FD73C7}" destId="{368F293D-D087-4A9B-B485-830D485A2982}" srcOrd="0" destOrd="0" presId="urn:microsoft.com/office/officeart/2005/8/layout/default"/>
    <dgm:cxn modelId="{743DC02D-59B4-412D-BFF2-42688E771450}" type="presParOf" srcId="{368D098D-5AD8-4004-9E0D-A2E996FD73C7}" destId="{83D224AA-508B-4587-8FA2-21856E18294C}" srcOrd="1" destOrd="0" presId="urn:microsoft.com/office/officeart/2005/8/layout/default"/>
    <dgm:cxn modelId="{189A1F3B-F073-4608-9478-BA9313B50E65}" type="presParOf" srcId="{368D098D-5AD8-4004-9E0D-A2E996FD73C7}" destId="{37FCFB15-AB1A-4964-BF3B-AFE2861F3228}" srcOrd="2" destOrd="0" presId="urn:microsoft.com/office/officeart/2005/8/layout/default"/>
    <dgm:cxn modelId="{97DEC89D-41F9-4208-8CF8-A59602FD1B53}" type="presParOf" srcId="{368D098D-5AD8-4004-9E0D-A2E996FD73C7}" destId="{760A73FE-FCE1-4E32-A6FD-69B645F0AEF4}" srcOrd="3" destOrd="0" presId="urn:microsoft.com/office/officeart/2005/8/layout/default"/>
    <dgm:cxn modelId="{B037B791-3EB3-44D2-9942-702A3608B899}" type="presParOf" srcId="{368D098D-5AD8-4004-9E0D-A2E996FD73C7}" destId="{EB1AEEC8-6FA3-49EF-90B3-B7B48679117F}" srcOrd="4" destOrd="0" presId="urn:microsoft.com/office/officeart/2005/8/layout/default"/>
    <dgm:cxn modelId="{889F5BFA-0341-49E7-9F5E-CBE2F6191969}" type="presParOf" srcId="{368D098D-5AD8-4004-9E0D-A2E996FD73C7}" destId="{64BC6C31-6D59-43E4-B1C6-D1CA09BFD03A}" srcOrd="5" destOrd="0" presId="urn:microsoft.com/office/officeart/2005/8/layout/default"/>
    <dgm:cxn modelId="{30BA9437-C9A4-49EF-9564-B81A7BE9F83C}" type="presParOf" srcId="{368D098D-5AD8-4004-9E0D-A2E996FD73C7}" destId="{5A132DDD-431C-4386-868E-F6A6B12826DC}" srcOrd="6" destOrd="0" presId="urn:microsoft.com/office/officeart/2005/8/layout/default"/>
    <dgm:cxn modelId="{C9D4E67D-15B6-42FF-BF14-C8844BB086D0}" type="presParOf" srcId="{368D098D-5AD8-4004-9E0D-A2E996FD73C7}" destId="{51B9E320-5D21-4127-AF8A-79C9CA65E1C0}" srcOrd="7" destOrd="0" presId="urn:microsoft.com/office/officeart/2005/8/layout/default"/>
    <dgm:cxn modelId="{3D320CFD-D55A-435D-B335-0A56E4298DDE}" type="presParOf" srcId="{368D098D-5AD8-4004-9E0D-A2E996FD73C7}" destId="{E21AEE4C-22B1-44BA-A876-2E68FCA355BA}" srcOrd="8" destOrd="0" presId="urn:microsoft.com/office/officeart/2005/8/layout/default"/>
    <dgm:cxn modelId="{E31B698D-C42A-433C-8C1D-60A65AC92A3F}" type="presParOf" srcId="{368D098D-5AD8-4004-9E0D-A2E996FD73C7}" destId="{F0059272-F047-4E97-AFF1-19084B80D3FE}" srcOrd="9" destOrd="0" presId="urn:microsoft.com/office/officeart/2005/8/layout/default"/>
    <dgm:cxn modelId="{23A2AE60-603C-4F2A-9CD8-76945EE1D7FF}" type="presParOf" srcId="{368D098D-5AD8-4004-9E0D-A2E996FD73C7}" destId="{DD172923-B3DD-416B-BAC7-9CDEB96F644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1299700-AE04-48C1-B401-5B6812CF7C53}" type="doc">
      <dgm:prSet loTypeId="urn:microsoft.com/office/officeart/2008/layout/LinedList" loCatId="list" qsTypeId="urn:microsoft.com/office/officeart/2005/8/quickstyle/simple1" qsCatId="simple" csTypeId="urn:microsoft.com/office/officeart/2005/8/colors/accent0_1" csCatId="mainScheme" phldr="1"/>
      <dgm:spPr/>
      <dgm:t>
        <a:bodyPr/>
        <a:lstStyle/>
        <a:p>
          <a:endParaRPr lang="ru-RU"/>
        </a:p>
      </dgm:t>
    </dgm:pt>
    <dgm:pt modelId="{E6949C86-45CC-4181-A290-4F66F70E3DF0}">
      <dgm:prSet phldrT="[Текст]" custT="1"/>
      <dgm:spPr/>
      <dgm:t>
        <a:bodyPr/>
        <a:lstStyle/>
        <a:p>
          <a:r>
            <a:rPr lang="uk-UA" sz="2400" dirty="0">
              <a:latin typeface="Times New Roman" panose="02020603050405020304" pitchFamily="18" charset="0"/>
              <a:cs typeface="Times New Roman" panose="02020603050405020304" pitchFamily="18" charset="0"/>
            </a:rPr>
            <a:t>1. </a:t>
          </a:r>
          <a:r>
            <a:rPr lang="ru-RU" sz="2400" dirty="0">
              <a:latin typeface="Times New Roman" panose="02020603050405020304" pitchFamily="18" charset="0"/>
              <a:cs typeface="Times New Roman" panose="02020603050405020304" pitchFamily="18" charset="0"/>
            </a:rPr>
            <a:t>Берман Г. Дж. Западня традиция права: эпоха формирования : [монография] / Г. Дж. Берман. – М. : Изд-во МГУ : Издательская группа ИНФРА*М – НОРМА, 1998. – 624 с.</a:t>
          </a:r>
        </a:p>
      </dgm:t>
    </dgm:pt>
    <dgm:pt modelId="{2EE3A170-3820-425B-8FC5-9BC2D3FC3B27}" type="parTrans" cxnId="{69A2B2C3-C553-4733-A1C9-AF4BAA723A6D}">
      <dgm:prSet/>
      <dgm:spPr/>
      <dgm:t>
        <a:bodyPr/>
        <a:lstStyle/>
        <a:p>
          <a:endParaRPr lang="ru-RU"/>
        </a:p>
      </dgm:t>
    </dgm:pt>
    <dgm:pt modelId="{BE0EC95A-9622-4810-BBE5-4D7362D2DB06}" type="sibTrans" cxnId="{69A2B2C3-C553-4733-A1C9-AF4BAA723A6D}">
      <dgm:prSet/>
      <dgm:spPr/>
      <dgm:t>
        <a:bodyPr/>
        <a:lstStyle/>
        <a:p>
          <a:endParaRPr lang="ru-RU"/>
        </a:p>
      </dgm:t>
    </dgm:pt>
    <dgm:pt modelId="{DAFE6D22-E981-4943-B11F-6E1F13E71DF6}">
      <dgm:prSet custT="1"/>
      <dgm:spPr/>
      <dgm:t>
        <a:bodyPr/>
        <a:lstStyle/>
        <a:p>
          <a:r>
            <a:rPr lang="uk-UA" sz="2400" dirty="0">
              <a:latin typeface="Times New Roman" panose="02020603050405020304" pitchFamily="18" charset="0"/>
              <a:cs typeface="Times New Roman" panose="02020603050405020304" pitchFamily="18" charset="0"/>
            </a:rPr>
            <a:t>2. Давид Р. </a:t>
          </a:r>
          <a:r>
            <a:rPr lang="uk-UA" sz="2400" dirty="0" err="1">
              <a:latin typeface="Times New Roman" panose="02020603050405020304" pitchFamily="18" charset="0"/>
              <a:cs typeface="Times New Roman" panose="02020603050405020304" pitchFamily="18" charset="0"/>
            </a:rPr>
            <a:t>Основные</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правовые</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системы</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современности</a:t>
          </a:r>
          <a:r>
            <a:rPr lang="uk-UA" sz="2400" dirty="0">
              <a:latin typeface="Times New Roman" panose="02020603050405020304" pitchFamily="18" charset="0"/>
              <a:cs typeface="Times New Roman" panose="02020603050405020304" pitchFamily="18" charset="0"/>
            </a:rPr>
            <a:t> / Р. Давид, К. </a:t>
          </a:r>
          <a:r>
            <a:rPr lang="uk-UA" sz="2400" dirty="0" err="1">
              <a:latin typeface="Times New Roman" panose="02020603050405020304" pitchFamily="18" charset="0"/>
              <a:cs typeface="Times New Roman" panose="02020603050405020304" pitchFamily="18" charset="0"/>
            </a:rPr>
            <a:t>Жоффре-Спинози</a:t>
          </a:r>
          <a:r>
            <a:rPr lang="uk-UA" sz="2400" dirty="0">
              <a:latin typeface="Times New Roman" panose="02020603050405020304" pitchFamily="18" charset="0"/>
              <a:cs typeface="Times New Roman" panose="02020603050405020304" pitchFamily="18" charset="0"/>
            </a:rPr>
            <a:t> ; пер. с </a:t>
          </a:r>
          <a:r>
            <a:rPr lang="uk-UA" sz="2400" dirty="0" err="1">
              <a:latin typeface="Times New Roman" panose="02020603050405020304" pitchFamily="18" charset="0"/>
              <a:cs typeface="Times New Roman" panose="02020603050405020304" pitchFamily="18" charset="0"/>
            </a:rPr>
            <a:t>фр</a:t>
          </a:r>
          <a:r>
            <a:rPr lang="uk-UA" sz="2400" dirty="0">
              <a:latin typeface="Times New Roman" panose="02020603050405020304" pitchFamily="18" charset="0"/>
              <a:cs typeface="Times New Roman" panose="02020603050405020304" pitchFamily="18" charset="0"/>
            </a:rPr>
            <a:t>. В. А. Туманова. – М. : </a:t>
          </a:r>
          <a:r>
            <a:rPr lang="uk-UA" sz="2400" dirty="0" err="1">
              <a:latin typeface="Times New Roman" panose="02020603050405020304" pitchFamily="18" charset="0"/>
              <a:cs typeface="Times New Roman" panose="02020603050405020304" pitchFamily="18" charset="0"/>
            </a:rPr>
            <a:t>Международные</a:t>
          </a:r>
          <a:r>
            <a:rPr lang="uk-UA" sz="2400" dirty="0">
              <a:latin typeface="Times New Roman" panose="02020603050405020304" pitchFamily="18" charset="0"/>
              <a:cs typeface="Times New Roman" panose="02020603050405020304" pitchFamily="18" charset="0"/>
            </a:rPr>
            <a:t> </a:t>
          </a:r>
          <a:r>
            <a:rPr lang="uk-UA" sz="2400" dirty="0" err="1">
              <a:latin typeface="Times New Roman" panose="02020603050405020304" pitchFamily="18" charset="0"/>
              <a:cs typeface="Times New Roman" panose="02020603050405020304" pitchFamily="18" charset="0"/>
            </a:rPr>
            <a:t>отношения</a:t>
          </a:r>
          <a:r>
            <a:rPr lang="uk-UA" sz="2400" dirty="0">
              <a:latin typeface="Times New Roman" panose="02020603050405020304" pitchFamily="18" charset="0"/>
              <a:cs typeface="Times New Roman" panose="02020603050405020304" pitchFamily="18" charset="0"/>
            </a:rPr>
            <a:t>, 2003. – 400 с.</a:t>
          </a:r>
        </a:p>
      </dgm:t>
    </dgm:pt>
    <dgm:pt modelId="{43B159BC-20BF-4210-8B3D-2B2CC10ADFBF}" type="parTrans" cxnId="{88359680-FA43-4314-B825-2F5B392B2296}">
      <dgm:prSet/>
      <dgm:spPr/>
      <dgm:t>
        <a:bodyPr/>
        <a:lstStyle/>
        <a:p>
          <a:endParaRPr lang="uk-UA"/>
        </a:p>
      </dgm:t>
    </dgm:pt>
    <dgm:pt modelId="{3DEB6D57-E387-4B90-84C8-5EF1264CBDC0}" type="sibTrans" cxnId="{88359680-FA43-4314-B825-2F5B392B2296}">
      <dgm:prSet/>
      <dgm:spPr/>
      <dgm:t>
        <a:bodyPr/>
        <a:lstStyle/>
        <a:p>
          <a:endParaRPr lang="uk-UA"/>
        </a:p>
      </dgm:t>
    </dgm:pt>
    <dgm:pt modelId="{D9096515-B0B8-499A-8B06-46782E3BA315}">
      <dgm:prSet custT="1"/>
      <dgm:spPr/>
      <dgm:t>
        <a:bodyPr/>
        <a:lstStyle/>
        <a:p>
          <a:r>
            <a:rPr lang="uk-UA" sz="2200" dirty="0">
              <a:latin typeface="Times New Roman" panose="02020603050405020304" pitchFamily="18" charset="0"/>
              <a:cs typeface="Times New Roman" panose="02020603050405020304" pitchFamily="18" charset="0"/>
            </a:rPr>
            <a:t>3. </a:t>
          </a:r>
          <a:r>
            <a:rPr lang="uk-UA" sz="2200" dirty="0" err="1">
              <a:latin typeface="Times New Roman" panose="02020603050405020304" pitchFamily="18" charset="0"/>
              <a:cs typeface="Times New Roman" panose="02020603050405020304" pitchFamily="18" charset="0"/>
            </a:rPr>
            <a:t>Оборотов</a:t>
          </a:r>
          <a:r>
            <a:rPr lang="uk-UA" sz="2200" dirty="0">
              <a:latin typeface="Times New Roman" panose="02020603050405020304" pitchFamily="18" charset="0"/>
              <a:cs typeface="Times New Roman" panose="02020603050405020304" pitchFamily="18" charset="0"/>
            </a:rPr>
            <a:t> Ю. М. Традиції та новації в правовому розвитку: загальнотеоретичні аспекти : </a:t>
          </a:r>
          <a:r>
            <a:rPr lang="uk-UA" sz="2200" dirty="0" err="1">
              <a:latin typeface="Times New Roman" panose="02020603050405020304" pitchFamily="18" charset="0"/>
              <a:cs typeface="Times New Roman" panose="02020603050405020304" pitchFamily="18" charset="0"/>
            </a:rPr>
            <a:t>автореф</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дис</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докт</a:t>
          </a:r>
          <a:r>
            <a:rPr lang="uk-UA" sz="2200" dirty="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юрид</a:t>
          </a:r>
          <a:r>
            <a:rPr lang="uk-UA" sz="2200" dirty="0">
              <a:latin typeface="Times New Roman" panose="02020603050405020304" pitchFamily="18" charset="0"/>
              <a:cs typeface="Times New Roman" panose="02020603050405020304" pitchFamily="18" charset="0"/>
            </a:rPr>
            <a:t>. наук : спец. 12.00.01 «Теорія та історія держави і права; історія політичних і правових учень» / Ю. М. </a:t>
          </a:r>
          <a:r>
            <a:rPr lang="uk-UA" sz="2200" dirty="0" err="1">
              <a:latin typeface="Times New Roman" panose="02020603050405020304" pitchFamily="18" charset="0"/>
              <a:cs typeface="Times New Roman" panose="02020603050405020304" pitchFamily="18" charset="0"/>
            </a:rPr>
            <a:t>Оборотов</a:t>
          </a:r>
          <a:r>
            <a:rPr lang="uk-UA" sz="2200" dirty="0">
              <a:latin typeface="Times New Roman" panose="02020603050405020304" pitchFamily="18" charset="0"/>
              <a:cs typeface="Times New Roman" panose="02020603050405020304" pitchFamily="18" charset="0"/>
            </a:rPr>
            <a:t>. – Одеса, 2003. – 38 с.</a:t>
          </a:r>
        </a:p>
      </dgm:t>
    </dgm:pt>
    <dgm:pt modelId="{651106F9-8306-4407-BB6F-4FC397C893FE}" type="parTrans" cxnId="{21FA0950-FE80-484B-ADEF-E7BA49340097}">
      <dgm:prSet/>
      <dgm:spPr/>
      <dgm:t>
        <a:bodyPr/>
        <a:lstStyle/>
        <a:p>
          <a:endParaRPr lang="uk-UA"/>
        </a:p>
      </dgm:t>
    </dgm:pt>
    <dgm:pt modelId="{485DB99C-A8AF-448E-A8BC-E8E26F532574}" type="sibTrans" cxnId="{21FA0950-FE80-484B-ADEF-E7BA49340097}">
      <dgm:prSet/>
      <dgm:spPr/>
      <dgm:t>
        <a:bodyPr/>
        <a:lstStyle/>
        <a:p>
          <a:endParaRPr lang="uk-UA"/>
        </a:p>
      </dgm:t>
    </dgm:pt>
    <dgm:pt modelId="{48F2F43B-3047-44ED-8B60-EB130F1A91FA}">
      <dgm:prSet custT="1"/>
      <dgm:spPr/>
      <dgm:t>
        <a:bodyPr/>
        <a:lstStyle/>
        <a:p>
          <a:r>
            <a:rPr lang="uk-UA" sz="2200" dirty="0">
              <a:latin typeface="Times New Roman" panose="02020603050405020304" pitchFamily="18" charset="0"/>
              <a:cs typeface="Times New Roman" panose="02020603050405020304" pitchFamily="18" charset="0"/>
            </a:rPr>
            <a:t>4. Правова система України: історія, стан та перспективи : у 5 т. – Х. : Право, 2008. – Т. 1 : Методологічні та історико-теоретичні проблеми формулювання і розвитку правової системи України ; за </a:t>
          </a:r>
          <a:r>
            <a:rPr lang="uk-UA" sz="2200" dirty="0" err="1">
              <a:latin typeface="Times New Roman" panose="02020603050405020304" pitchFamily="18" charset="0"/>
              <a:cs typeface="Times New Roman" panose="02020603050405020304" pitchFamily="18" charset="0"/>
            </a:rPr>
            <a:t>заг</a:t>
          </a:r>
          <a:r>
            <a:rPr lang="uk-UA" sz="2200" dirty="0">
              <a:latin typeface="Times New Roman" panose="02020603050405020304" pitchFamily="18" charset="0"/>
              <a:cs typeface="Times New Roman" panose="02020603050405020304" pitchFamily="18" charset="0"/>
            </a:rPr>
            <a:t>. ред. М. В. </a:t>
          </a:r>
          <a:r>
            <a:rPr lang="uk-UA" sz="2200" dirty="0" err="1">
              <a:latin typeface="Times New Roman" panose="02020603050405020304" pitchFamily="18" charset="0"/>
              <a:cs typeface="Times New Roman" panose="02020603050405020304" pitchFamily="18" charset="0"/>
            </a:rPr>
            <a:t>Цвіка</a:t>
          </a:r>
          <a:r>
            <a:rPr lang="uk-UA" sz="2200" dirty="0">
              <a:latin typeface="Times New Roman" panose="02020603050405020304" pitchFamily="18" charset="0"/>
              <a:cs typeface="Times New Roman" panose="02020603050405020304" pitchFamily="18" charset="0"/>
            </a:rPr>
            <a:t>, О. В. </a:t>
          </a:r>
          <a:r>
            <a:rPr lang="uk-UA" sz="2200" dirty="0" err="1">
              <a:latin typeface="Times New Roman" panose="02020603050405020304" pitchFamily="18" charset="0"/>
              <a:cs typeface="Times New Roman" panose="02020603050405020304" pitchFamily="18" charset="0"/>
            </a:rPr>
            <a:t>Петришина</a:t>
          </a:r>
          <a:r>
            <a:rPr lang="uk-UA" sz="2200" dirty="0">
              <a:latin typeface="Times New Roman" panose="02020603050405020304" pitchFamily="18" charset="0"/>
              <a:cs typeface="Times New Roman" panose="02020603050405020304" pitchFamily="18" charset="0"/>
            </a:rPr>
            <a:t>. – 726 с.</a:t>
          </a:r>
        </a:p>
      </dgm:t>
    </dgm:pt>
    <dgm:pt modelId="{314E9CB1-D597-41D2-9ACA-37ACDE88B941}" type="parTrans" cxnId="{3CC62B25-AABF-48A7-8BDB-51ED89715EEE}">
      <dgm:prSet/>
      <dgm:spPr/>
      <dgm:t>
        <a:bodyPr/>
        <a:lstStyle/>
        <a:p>
          <a:endParaRPr lang="uk-UA"/>
        </a:p>
      </dgm:t>
    </dgm:pt>
    <dgm:pt modelId="{D58BD7F5-2C52-4B5C-97E9-9AD1F1EA76D1}" type="sibTrans" cxnId="{3CC62B25-AABF-48A7-8BDB-51ED89715EEE}">
      <dgm:prSet/>
      <dgm:spPr/>
      <dgm:t>
        <a:bodyPr/>
        <a:lstStyle/>
        <a:p>
          <a:endParaRPr lang="uk-UA"/>
        </a:p>
      </dgm:t>
    </dgm:pt>
    <dgm:pt modelId="{827254C8-5B3B-4723-9C1A-FD45D9DA993F}" type="pres">
      <dgm:prSet presAssocID="{61299700-AE04-48C1-B401-5B6812CF7C53}" presName="vert0" presStyleCnt="0">
        <dgm:presLayoutVars>
          <dgm:dir/>
          <dgm:animOne val="branch"/>
          <dgm:animLvl val="lvl"/>
        </dgm:presLayoutVars>
      </dgm:prSet>
      <dgm:spPr/>
    </dgm:pt>
    <dgm:pt modelId="{1960310D-F93A-4491-BFCE-BD9B6694728A}" type="pres">
      <dgm:prSet presAssocID="{E6949C86-45CC-4181-A290-4F66F70E3DF0}" presName="thickLine" presStyleLbl="alignNode1" presStyleIdx="0" presStyleCnt="4"/>
      <dgm:spPr/>
    </dgm:pt>
    <dgm:pt modelId="{CFEE024E-38D7-4B97-8F0A-6698B38F42C4}" type="pres">
      <dgm:prSet presAssocID="{E6949C86-45CC-4181-A290-4F66F70E3DF0}" presName="horz1" presStyleCnt="0"/>
      <dgm:spPr/>
    </dgm:pt>
    <dgm:pt modelId="{5114D8C2-8E8C-4EAC-9EE7-CDDBE52BA398}" type="pres">
      <dgm:prSet presAssocID="{E6949C86-45CC-4181-A290-4F66F70E3DF0}" presName="tx1" presStyleLbl="revTx" presStyleIdx="0" presStyleCnt="4"/>
      <dgm:spPr/>
    </dgm:pt>
    <dgm:pt modelId="{CDF2E19D-C6A9-493F-B12C-45577E5811C2}" type="pres">
      <dgm:prSet presAssocID="{E6949C86-45CC-4181-A290-4F66F70E3DF0}" presName="vert1" presStyleCnt="0"/>
      <dgm:spPr/>
    </dgm:pt>
    <dgm:pt modelId="{B78DF574-2FFF-4A5A-8FEA-9D488F30ECC0}" type="pres">
      <dgm:prSet presAssocID="{DAFE6D22-E981-4943-B11F-6E1F13E71DF6}" presName="thickLine" presStyleLbl="alignNode1" presStyleIdx="1" presStyleCnt="4"/>
      <dgm:spPr/>
    </dgm:pt>
    <dgm:pt modelId="{892D404F-872D-4AFE-9815-B38F4A20E254}" type="pres">
      <dgm:prSet presAssocID="{DAFE6D22-E981-4943-B11F-6E1F13E71DF6}" presName="horz1" presStyleCnt="0"/>
      <dgm:spPr/>
    </dgm:pt>
    <dgm:pt modelId="{9E639514-A18D-486F-AD85-231F7F720179}" type="pres">
      <dgm:prSet presAssocID="{DAFE6D22-E981-4943-B11F-6E1F13E71DF6}" presName="tx1" presStyleLbl="revTx" presStyleIdx="1" presStyleCnt="4"/>
      <dgm:spPr/>
    </dgm:pt>
    <dgm:pt modelId="{1F2496EF-4A8E-4526-8688-51853FCD7324}" type="pres">
      <dgm:prSet presAssocID="{DAFE6D22-E981-4943-B11F-6E1F13E71DF6}" presName="vert1" presStyleCnt="0"/>
      <dgm:spPr/>
    </dgm:pt>
    <dgm:pt modelId="{EBC0EBCE-38AC-4573-A3A2-7360C045A937}" type="pres">
      <dgm:prSet presAssocID="{D9096515-B0B8-499A-8B06-46782E3BA315}" presName="thickLine" presStyleLbl="alignNode1" presStyleIdx="2" presStyleCnt="4"/>
      <dgm:spPr/>
    </dgm:pt>
    <dgm:pt modelId="{D0456274-027A-466D-BA08-A5DD60F42936}" type="pres">
      <dgm:prSet presAssocID="{D9096515-B0B8-499A-8B06-46782E3BA315}" presName="horz1" presStyleCnt="0"/>
      <dgm:spPr/>
    </dgm:pt>
    <dgm:pt modelId="{BD787756-BF2F-474B-BB36-96FC5E0838D2}" type="pres">
      <dgm:prSet presAssocID="{D9096515-B0B8-499A-8B06-46782E3BA315}" presName="tx1" presStyleLbl="revTx" presStyleIdx="2" presStyleCnt="4"/>
      <dgm:spPr/>
    </dgm:pt>
    <dgm:pt modelId="{8FBDBC34-CFAA-42C8-85CF-9F4A6DA99E74}" type="pres">
      <dgm:prSet presAssocID="{D9096515-B0B8-499A-8B06-46782E3BA315}" presName="vert1" presStyleCnt="0"/>
      <dgm:spPr/>
    </dgm:pt>
    <dgm:pt modelId="{A641DDCC-2B9F-4089-B13A-67A58EF34154}" type="pres">
      <dgm:prSet presAssocID="{48F2F43B-3047-44ED-8B60-EB130F1A91FA}" presName="thickLine" presStyleLbl="alignNode1" presStyleIdx="3" presStyleCnt="4"/>
      <dgm:spPr/>
    </dgm:pt>
    <dgm:pt modelId="{78EA56C5-EBD0-4CAF-A7B7-F27C29935C0D}" type="pres">
      <dgm:prSet presAssocID="{48F2F43B-3047-44ED-8B60-EB130F1A91FA}" presName="horz1" presStyleCnt="0"/>
      <dgm:spPr/>
    </dgm:pt>
    <dgm:pt modelId="{91FFF3A8-0DC2-4D4C-A359-DAAEB945E975}" type="pres">
      <dgm:prSet presAssocID="{48F2F43B-3047-44ED-8B60-EB130F1A91FA}" presName="tx1" presStyleLbl="revTx" presStyleIdx="3" presStyleCnt="4"/>
      <dgm:spPr/>
    </dgm:pt>
    <dgm:pt modelId="{5B921FD2-8147-4007-BF0B-42FBCBD2C307}" type="pres">
      <dgm:prSet presAssocID="{48F2F43B-3047-44ED-8B60-EB130F1A91FA}" presName="vert1" presStyleCnt="0"/>
      <dgm:spPr/>
    </dgm:pt>
  </dgm:ptLst>
  <dgm:cxnLst>
    <dgm:cxn modelId="{67F25B12-9EB2-4EDC-849C-B341C5F30E26}" type="presOf" srcId="{DAFE6D22-E981-4943-B11F-6E1F13E71DF6}" destId="{9E639514-A18D-486F-AD85-231F7F720179}" srcOrd="0" destOrd="0" presId="urn:microsoft.com/office/officeart/2008/layout/LinedList"/>
    <dgm:cxn modelId="{3CC62B25-AABF-48A7-8BDB-51ED89715EEE}" srcId="{61299700-AE04-48C1-B401-5B6812CF7C53}" destId="{48F2F43B-3047-44ED-8B60-EB130F1A91FA}" srcOrd="3" destOrd="0" parTransId="{314E9CB1-D597-41D2-9ACA-37ACDE88B941}" sibTransId="{D58BD7F5-2C52-4B5C-97E9-9AD1F1EA76D1}"/>
    <dgm:cxn modelId="{53C73E33-6DE0-4C37-BD68-36B732314092}" type="presOf" srcId="{D9096515-B0B8-499A-8B06-46782E3BA315}" destId="{BD787756-BF2F-474B-BB36-96FC5E0838D2}" srcOrd="0" destOrd="0" presId="urn:microsoft.com/office/officeart/2008/layout/LinedList"/>
    <dgm:cxn modelId="{21FA0950-FE80-484B-ADEF-E7BA49340097}" srcId="{61299700-AE04-48C1-B401-5B6812CF7C53}" destId="{D9096515-B0B8-499A-8B06-46782E3BA315}" srcOrd="2" destOrd="0" parTransId="{651106F9-8306-4407-BB6F-4FC397C893FE}" sibTransId="{485DB99C-A8AF-448E-A8BC-E8E26F532574}"/>
    <dgm:cxn modelId="{5090057F-3B25-41FC-B1FE-E446B10102E4}" type="presOf" srcId="{E6949C86-45CC-4181-A290-4F66F70E3DF0}" destId="{5114D8C2-8E8C-4EAC-9EE7-CDDBE52BA398}" srcOrd="0" destOrd="0" presId="urn:microsoft.com/office/officeart/2008/layout/LinedList"/>
    <dgm:cxn modelId="{88359680-FA43-4314-B825-2F5B392B2296}" srcId="{61299700-AE04-48C1-B401-5B6812CF7C53}" destId="{DAFE6D22-E981-4943-B11F-6E1F13E71DF6}" srcOrd="1" destOrd="0" parTransId="{43B159BC-20BF-4210-8B3D-2B2CC10ADFBF}" sibTransId="{3DEB6D57-E387-4B90-84C8-5EF1264CBDC0}"/>
    <dgm:cxn modelId="{69A2B2C3-C553-4733-A1C9-AF4BAA723A6D}" srcId="{61299700-AE04-48C1-B401-5B6812CF7C53}" destId="{E6949C86-45CC-4181-A290-4F66F70E3DF0}" srcOrd="0" destOrd="0" parTransId="{2EE3A170-3820-425B-8FC5-9BC2D3FC3B27}" sibTransId="{BE0EC95A-9622-4810-BBE5-4D7362D2DB06}"/>
    <dgm:cxn modelId="{3AC814E0-9E1B-4219-9C72-814A559B5633}" type="presOf" srcId="{61299700-AE04-48C1-B401-5B6812CF7C53}" destId="{827254C8-5B3B-4723-9C1A-FD45D9DA993F}" srcOrd="0" destOrd="0" presId="urn:microsoft.com/office/officeart/2008/layout/LinedList"/>
    <dgm:cxn modelId="{A89603F3-1DF4-4800-A52B-44959F9ABABA}" type="presOf" srcId="{48F2F43B-3047-44ED-8B60-EB130F1A91FA}" destId="{91FFF3A8-0DC2-4D4C-A359-DAAEB945E975}" srcOrd="0" destOrd="0" presId="urn:microsoft.com/office/officeart/2008/layout/LinedList"/>
    <dgm:cxn modelId="{011396AF-A116-45B0-81B1-D16FC500F11F}" type="presParOf" srcId="{827254C8-5B3B-4723-9C1A-FD45D9DA993F}" destId="{1960310D-F93A-4491-BFCE-BD9B6694728A}" srcOrd="0" destOrd="0" presId="urn:microsoft.com/office/officeart/2008/layout/LinedList"/>
    <dgm:cxn modelId="{DB818007-B5FB-44FA-801D-C635FFE7B243}" type="presParOf" srcId="{827254C8-5B3B-4723-9C1A-FD45D9DA993F}" destId="{CFEE024E-38D7-4B97-8F0A-6698B38F42C4}" srcOrd="1" destOrd="0" presId="urn:microsoft.com/office/officeart/2008/layout/LinedList"/>
    <dgm:cxn modelId="{11F0BCA7-C154-46AF-8E23-822E0BD3153E}" type="presParOf" srcId="{CFEE024E-38D7-4B97-8F0A-6698B38F42C4}" destId="{5114D8C2-8E8C-4EAC-9EE7-CDDBE52BA398}" srcOrd="0" destOrd="0" presId="urn:microsoft.com/office/officeart/2008/layout/LinedList"/>
    <dgm:cxn modelId="{80016938-59AB-4173-A81B-1813CFD7DEEE}" type="presParOf" srcId="{CFEE024E-38D7-4B97-8F0A-6698B38F42C4}" destId="{CDF2E19D-C6A9-493F-B12C-45577E5811C2}" srcOrd="1" destOrd="0" presId="urn:microsoft.com/office/officeart/2008/layout/LinedList"/>
    <dgm:cxn modelId="{8B1A1EBE-182A-449F-BA04-702CA94D2190}" type="presParOf" srcId="{827254C8-5B3B-4723-9C1A-FD45D9DA993F}" destId="{B78DF574-2FFF-4A5A-8FEA-9D488F30ECC0}" srcOrd="2" destOrd="0" presId="urn:microsoft.com/office/officeart/2008/layout/LinedList"/>
    <dgm:cxn modelId="{47EC03C3-0607-4F2D-9FEC-7C69B82BF2CD}" type="presParOf" srcId="{827254C8-5B3B-4723-9C1A-FD45D9DA993F}" destId="{892D404F-872D-4AFE-9815-B38F4A20E254}" srcOrd="3" destOrd="0" presId="urn:microsoft.com/office/officeart/2008/layout/LinedList"/>
    <dgm:cxn modelId="{0C57763B-9820-49D6-91CA-7CE5F9C0E68B}" type="presParOf" srcId="{892D404F-872D-4AFE-9815-B38F4A20E254}" destId="{9E639514-A18D-486F-AD85-231F7F720179}" srcOrd="0" destOrd="0" presId="urn:microsoft.com/office/officeart/2008/layout/LinedList"/>
    <dgm:cxn modelId="{1477C394-2EAC-4502-97B1-C7ED45D98968}" type="presParOf" srcId="{892D404F-872D-4AFE-9815-B38F4A20E254}" destId="{1F2496EF-4A8E-4526-8688-51853FCD7324}" srcOrd="1" destOrd="0" presId="urn:microsoft.com/office/officeart/2008/layout/LinedList"/>
    <dgm:cxn modelId="{B453ECBE-C921-4FC3-A5C0-43CB54348BD5}" type="presParOf" srcId="{827254C8-5B3B-4723-9C1A-FD45D9DA993F}" destId="{EBC0EBCE-38AC-4573-A3A2-7360C045A937}" srcOrd="4" destOrd="0" presId="urn:microsoft.com/office/officeart/2008/layout/LinedList"/>
    <dgm:cxn modelId="{661B5F45-F2C5-422A-BB4E-7A5E1AF70A12}" type="presParOf" srcId="{827254C8-5B3B-4723-9C1A-FD45D9DA993F}" destId="{D0456274-027A-466D-BA08-A5DD60F42936}" srcOrd="5" destOrd="0" presId="urn:microsoft.com/office/officeart/2008/layout/LinedList"/>
    <dgm:cxn modelId="{DB8434EC-FB6C-445D-A2E6-8302D69776EA}" type="presParOf" srcId="{D0456274-027A-466D-BA08-A5DD60F42936}" destId="{BD787756-BF2F-474B-BB36-96FC5E0838D2}" srcOrd="0" destOrd="0" presId="urn:microsoft.com/office/officeart/2008/layout/LinedList"/>
    <dgm:cxn modelId="{3BB89971-D56C-4D91-B70D-A46E2DB2C2B5}" type="presParOf" srcId="{D0456274-027A-466D-BA08-A5DD60F42936}" destId="{8FBDBC34-CFAA-42C8-85CF-9F4A6DA99E74}" srcOrd="1" destOrd="0" presId="urn:microsoft.com/office/officeart/2008/layout/LinedList"/>
    <dgm:cxn modelId="{BEAEF577-0A66-461D-A217-7222548D2102}" type="presParOf" srcId="{827254C8-5B3B-4723-9C1A-FD45D9DA993F}" destId="{A641DDCC-2B9F-4089-B13A-67A58EF34154}" srcOrd="6" destOrd="0" presId="urn:microsoft.com/office/officeart/2008/layout/LinedList"/>
    <dgm:cxn modelId="{C7670081-1957-43AA-A22D-CA567F468918}" type="presParOf" srcId="{827254C8-5B3B-4723-9C1A-FD45D9DA993F}" destId="{78EA56C5-EBD0-4CAF-A7B7-F27C29935C0D}" srcOrd="7" destOrd="0" presId="urn:microsoft.com/office/officeart/2008/layout/LinedList"/>
    <dgm:cxn modelId="{24790DDF-73F4-4103-B119-5E0CEDB5783F}" type="presParOf" srcId="{78EA56C5-EBD0-4CAF-A7B7-F27C29935C0D}" destId="{91FFF3A8-0DC2-4D4C-A359-DAAEB945E975}" srcOrd="0" destOrd="0" presId="urn:microsoft.com/office/officeart/2008/layout/LinedList"/>
    <dgm:cxn modelId="{ECA72222-F595-40B7-A4CE-84371A040E64}" type="presParOf" srcId="{78EA56C5-EBD0-4CAF-A7B7-F27C29935C0D}" destId="{5B921FD2-8147-4007-BF0B-42FBCBD2C3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E3A36E-256D-4199-BE72-A37EFC115C5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85856F76-8EBC-43FD-97A9-5B902203B484}">
      <dgm:prSet phldrT="[Текст]"/>
      <dgm:spPr/>
      <dgm:t>
        <a:bodyPr/>
        <a:lstStyle/>
        <a:p>
          <a:r>
            <a:rPr lang="uk-UA" b="1" dirty="0">
              <a:latin typeface="Times New Roman" panose="02020603050405020304" pitchFamily="18" charset="0"/>
              <a:cs typeface="Times New Roman" panose="02020603050405020304" pitchFamily="18" charset="0"/>
            </a:rPr>
            <a:t>Романо-германська правова сім’я </a:t>
          </a:r>
          <a:r>
            <a:rPr lang="uk-UA" dirty="0">
              <a:latin typeface="Times New Roman" panose="02020603050405020304" pitchFamily="18" charset="0"/>
              <a:cs typeface="Times New Roman" panose="02020603050405020304" pitchFamily="18" charset="0"/>
            </a:rPr>
            <a:t>– це сукупність національних правових систем країн континентальної Європи, що мають схожість історичного генезису на основі давньоримського права та його пристосування до нових національних умов, спільні засади правового регулювання, подібні риси структури права з поділом на публічне і приватне право, одноманітне розуміння природи норми права як правила поведінки загального характеру, єдність системи форм (джерел) права, основною з яких є нормативно-правовий акт</a:t>
          </a:r>
          <a:endParaRPr lang="ru-RU" dirty="0">
            <a:latin typeface="Times New Roman" panose="02020603050405020304" pitchFamily="18" charset="0"/>
            <a:cs typeface="Times New Roman" panose="02020603050405020304" pitchFamily="18" charset="0"/>
          </a:endParaRPr>
        </a:p>
      </dgm:t>
    </dgm:pt>
    <dgm:pt modelId="{949E26D1-6BC9-42DD-9538-5A64FA03D4AD}" type="parTrans" cxnId="{C84271F8-2751-4146-9E50-07FC5F6E6A57}">
      <dgm:prSet/>
      <dgm:spPr/>
      <dgm:t>
        <a:bodyPr/>
        <a:lstStyle/>
        <a:p>
          <a:endParaRPr lang="ru-RU"/>
        </a:p>
      </dgm:t>
    </dgm:pt>
    <dgm:pt modelId="{8F7F377B-3893-47DF-B509-6486C77E5B0F}" type="sibTrans" cxnId="{C84271F8-2751-4146-9E50-07FC5F6E6A57}">
      <dgm:prSet/>
      <dgm:spPr/>
      <dgm:t>
        <a:bodyPr/>
        <a:lstStyle/>
        <a:p>
          <a:endParaRPr lang="ru-RU"/>
        </a:p>
      </dgm:t>
    </dgm:pt>
    <dgm:pt modelId="{D7B47C22-AC1E-43CB-857E-C161455BB27E}" type="pres">
      <dgm:prSet presAssocID="{ADE3A36E-256D-4199-BE72-A37EFC115C56}" presName="vert0" presStyleCnt="0">
        <dgm:presLayoutVars>
          <dgm:dir/>
          <dgm:animOne val="branch"/>
          <dgm:animLvl val="lvl"/>
        </dgm:presLayoutVars>
      </dgm:prSet>
      <dgm:spPr/>
    </dgm:pt>
    <dgm:pt modelId="{8E7E8599-15E6-4C01-BF28-46DBF80533BA}" type="pres">
      <dgm:prSet presAssocID="{85856F76-8EBC-43FD-97A9-5B902203B484}" presName="thickLine" presStyleLbl="alignNode1" presStyleIdx="0" presStyleCnt="1"/>
      <dgm:spPr/>
    </dgm:pt>
    <dgm:pt modelId="{636C86AD-DB54-46B3-AF19-1E4A855A7E5E}" type="pres">
      <dgm:prSet presAssocID="{85856F76-8EBC-43FD-97A9-5B902203B484}" presName="horz1" presStyleCnt="0"/>
      <dgm:spPr/>
    </dgm:pt>
    <dgm:pt modelId="{739D1503-310A-4A9D-BD7F-83BC6DFFAC18}" type="pres">
      <dgm:prSet presAssocID="{85856F76-8EBC-43FD-97A9-5B902203B484}" presName="tx1" presStyleLbl="revTx" presStyleIdx="0" presStyleCnt="1"/>
      <dgm:spPr/>
    </dgm:pt>
    <dgm:pt modelId="{481297ED-5564-49D8-88E7-C7506ABBC6DD}" type="pres">
      <dgm:prSet presAssocID="{85856F76-8EBC-43FD-97A9-5B902203B484}" presName="vert1" presStyleCnt="0"/>
      <dgm:spPr/>
    </dgm:pt>
  </dgm:ptLst>
  <dgm:cxnLst>
    <dgm:cxn modelId="{59089E65-2DDA-46DB-A59D-1CB20DCE0295}" type="presOf" srcId="{ADE3A36E-256D-4199-BE72-A37EFC115C56}" destId="{D7B47C22-AC1E-43CB-857E-C161455BB27E}" srcOrd="0" destOrd="0" presId="urn:microsoft.com/office/officeart/2008/layout/LinedList"/>
    <dgm:cxn modelId="{3B4206C7-5BBF-4BBB-82F9-91440D5649BF}" type="presOf" srcId="{85856F76-8EBC-43FD-97A9-5B902203B484}" destId="{739D1503-310A-4A9D-BD7F-83BC6DFFAC18}" srcOrd="0" destOrd="0" presId="urn:microsoft.com/office/officeart/2008/layout/LinedList"/>
    <dgm:cxn modelId="{C84271F8-2751-4146-9E50-07FC5F6E6A57}" srcId="{ADE3A36E-256D-4199-BE72-A37EFC115C56}" destId="{85856F76-8EBC-43FD-97A9-5B902203B484}" srcOrd="0" destOrd="0" parTransId="{949E26D1-6BC9-42DD-9538-5A64FA03D4AD}" sibTransId="{8F7F377B-3893-47DF-B509-6486C77E5B0F}"/>
    <dgm:cxn modelId="{10607875-D1A2-4330-87A4-AC11B0E9B9EB}" type="presParOf" srcId="{D7B47C22-AC1E-43CB-857E-C161455BB27E}" destId="{8E7E8599-15E6-4C01-BF28-46DBF80533BA}" srcOrd="0" destOrd="0" presId="urn:microsoft.com/office/officeart/2008/layout/LinedList"/>
    <dgm:cxn modelId="{B310D306-2795-4FB6-AD86-1AD3C9A7B0D3}" type="presParOf" srcId="{D7B47C22-AC1E-43CB-857E-C161455BB27E}" destId="{636C86AD-DB54-46B3-AF19-1E4A855A7E5E}" srcOrd="1" destOrd="0" presId="urn:microsoft.com/office/officeart/2008/layout/LinedList"/>
    <dgm:cxn modelId="{49D12EAD-CDF1-40FB-B3B8-0B2A3ECDD563}" type="presParOf" srcId="{636C86AD-DB54-46B3-AF19-1E4A855A7E5E}" destId="{739D1503-310A-4A9D-BD7F-83BC6DFFAC18}" srcOrd="0" destOrd="0" presId="urn:microsoft.com/office/officeart/2008/layout/LinedList"/>
    <dgm:cxn modelId="{ABE6B97F-4225-42F3-BE0F-94B46611BA9F}" type="presParOf" srcId="{636C86AD-DB54-46B3-AF19-1E4A855A7E5E}" destId="{481297ED-5564-49D8-88E7-C7506ABBC6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C0B73-9A35-4A3D-8C1C-631D27108DA6}"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ru-RU"/>
        </a:p>
      </dgm:t>
    </dgm:pt>
    <dgm:pt modelId="{F0CE616D-85A8-4709-A64A-956A4EB44E58}">
      <dgm:prSet phldrT="[Текст]" custT="1"/>
      <dgm:spPr/>
      <dgm:t>
        <a:bodyPr/>
        <a:lstStyle/>
        <a:p>
          <a:r>
            <a:rPr lang="uk-UA" sz="3200" dirty="0">
              <a:latin typeface="Times New Roman" panose="02020603050405020304" pitchFamily="18" charset="0"/>
              <a:cs typeface="Times New Roman" panose="02020603050405020304" pitchFamily="18" charset="0"/>
            </a:rPr>
            <a:t> </a:t>
          </a:r>
          <a:r>
            <a:rPr lang="uk-UA" sz="4800" dirty="0">
              <a:latin typeface="Times New Roman" panose="02020603050405020304" pitchFamily="18" charset="0"/>
              <a:cs typeface="Times New Roman" panose="02020603050405020304" pitchFamily="18" charset="0"/>
            </a:rPr>
            <a:t>романська</a:t>
          </a:r>
          <a:endParaRPr lang="ru-RU" sz="4800" dirty="0">
            <a:latin typeface="Times New Roman" panose="02020603050405020304" pitchFamily="18" charset="0"/>
            <a:cs typeface="Times New Roman" panose="02020603050405020304" pitchFamily="18" charset="0"/>
          </a:endParaRPr>
        </a:p>
      </dgm:t>
    </dgm:pt>
    <dgm:pt modelId="{F00EC3FF-B97E-45FF-8D4A-78DE4C22550F}" type="parTrans" cxnId="{52AE7BDE-8586-45BF-9BE8-4CA0DF07977B}">
      <dgm:prSet/>
      <dgm:spPr/>
      <dgm:t>
        <a:bodyPr/>
        <a:lstStyle/>
        <a:p>
          <a:endParaRPr lang="ru-RU"/>
        </a:p>
      </dgm:t>
    </dgm:pt>
    <dgm:pt modelId="{6F088ED2-575E-40CF-BD06-F32D540027E4}" type="sibTrans" cxnId="{52AE7BDE-8586-45BF-9BE8-4CA0DF07977B}">
      <dgm:prSet/>
      <dgm:spPr/>
      <dgm:t>
        <a:bodyPr/>
        <a:lstStyle/>
        <a:p>
          <a:endParaRPr lang="ru-RU"/>
        </a:p>
      </dgm:t>
    </dgm:pt>
    <dgm:pt modelId="{957F010E-76BE-4095-BD4E-EE1EAD04AC92}">
      <dgm:prSet phldrT="[Текст]" custT="1"/>
      <dgm:spPr/>
      <dgm:t>
        <a:bodyPr/>
        <a:lstStyle/>
        <a:p>
          <a:r>
            <a:rPr lang="uk-UA" sz="3200">
              <a:latin typeface="Times New Roman" panose="02020603050405020304" pitchFamily="18" charset="0"/>
              <a:cs typeface="Times New Roman" panose="02020603050405020304" pitchFamily="18" charset="0"/>
            </a:rPr>
            <a:t>Італія</a:t>
          </a:r>
          <a:endParaRPr lang="ru-RU" sz="3200" dirty="0">
            <a:latin typeface="Times New Roman" panose="02020603050405020304" pitchFamily="18" charset="0"/>
            <a:cs typeface="Times New Roman" panose="02020603050405020304" pitchFamily="18" charset="0"/>
          </a:endParaRPr>
        </a:p>
      </dgm:t>
    </dgm:pt>
    <dgm:pt modelId="{E967CF14-3914-4347-A713-C3FFC6F321FC}" type="parTrans" cxnId="{FA71E9C7-4BBD-4355-930F-9996495FD864}">
      <dgm:prSet/>
      <dgm:spPr/>
      <dgm:t>
        <a:bodyPr/>
        <a:lstStyle/>
        <a:p>
          <a:endParaRPr lang="uk-UA"/>
        </a:p>
      </dgm:t>
    </dgm:pt>
    <dgm:pt modelId="{D1727B1B-57E8-4A8B-BE04-AACAB4CCDAC0}" type="sibTrans" cxnId="{FA71E9C7-4BBD-4355-930F-9996495FD864}">
      <dgm:prSet/>
      <dgm:spPr/>
      <dgm:t>
        <a:bodyPr/>
        <a:lstStyle/>
        <a:p>
          <a:endParaRPr lang="uk-UA"/>
        </a:p>
      </dgm:t>
    </dgm:pt>
    <dgm:pt modelId="{61B3346F-C7E4-4B41-9BC9-2518CB14D413}">
      <dgm:prSet phldrT="[Текст]" custT="1"/>
      <dgm:spPr/>
      <dgm:t>
        <a:bodyPr/>
        <a:lstStyle/>
        <a:p>
          <a:r>
            <a:rPr lang="uk-UA" sz="3200">
              <a:latin typeface="Times New Roman" panose="02020603050405020304" pitchFamily="18" charset="0"/>
              <a:cs typeface="Times New Roman" panose="02020603050405020304" pitchFamily="18" charset="0"/>
            </a:rPr>
            <a:t>Франція</a:t>
          </a:r>
          <a:endParaRPr lang="ru-RU" sz="3200" dirty="0">
            <a:latin typeface="Times New Roman" panose="02020603050405020304" pitchFamily="18" charset="0"/>
            <a:cs typeface="Times New Roman" panose="02020603050405020304" pitchFamily="18" charset="0"/>
          </a:endParaRPr>
        </a:p>
      </dgm:t>
    </dgm:pt>
    <dgm:pt modelId="{2B1ADCD2-889B-4A06-BC9E-C2929C1F6D82}" type="parTrans" cxnId="{D6427FCF-26FB-4CFD-8F1B-0E4F20AFD3D5}">
      <dgm:prSet/>
      <dgm:spPr/>
      <dgm:t>
        <a:bodyPr/>
        <a:lstStyle/>
        <a:p>
          <a:endParaRPr lang="uk-UA"/>
        </a:p>
      </dgm:t>
    </dgm:pt>
    <dgm:pt modelId="{0B60F856-BDA8-470E-8177-76D907B97C20}" type="sibTrans" cxnId="{D6427FCF-26FB-4CFD-8F1B-0E4F20AFD3D5}">
      <dgm:prSet/>
      <dgm:spPr/>
      <dgm:t>
        <a:bodyPr/>
        <a:lstStyle/>
        <a:p>
          <a:endParaRPr lang="uk-UA"/>
        </a:p>
      </dgm:t>
    </dgm:pt>
    <dgm:pt modelId="{F81AB8CB-0DD4-4FF2-BD53-BBBF02B554F3}">
      <dgm:prSet phldrT="[Текст]" custT="1"/>
      <dgm:spPr/>
      <dgm:t>
        <a:bodyPr/>
        <a:lstStyle/>
        <a:p>
          <a:r>
            <a:rPr lang="uk-UA" sz="3200" dirty="0">
              <a:latin typeface="Times New Roman" panose="02020603050405020304" pitchFamily="18" charset="0"/>
              <a:cs typeface="Times New Roman" panose="02020603050405020304" pitchFamily="18" charset="0"/>
            </a:rPr>
            <a:t>Нідерланди</a:t>
          </a:r>
          <a:endParaRPr lang="ru-RU" sz="3200" dirty="0">
            <a:latin typeface="Times New Roman" panose="02020603050405020304" pitchFamily="18" charset="0"/>
            <a:cs typeface="Times New Roman" panose="02020603050405020304" pitchFamily="18" charset="0"/>
          </a:endParaRPr>
        </a:p>
      </dgm:t>
    </dgm:pt>
    <dgm:pt modelId="{E59392CB-3256-4E95-BE36-D60039429DE9}" type="parTrans" cxnId="{03C4FCE4-4045-4E8A-9972-B075B740A111}">
      <dgm:prSet/>
      <dgm:spPr/>
      <dgm:t>
        <a:bodyPr/>
        <a:lstStyle/>
        <a:p>
          <a:endParaRPr lang="uk-UA"/>
        </a:p>
      </dgm:t>
    </dgm:pt>
    <dgm:pt modelId="{3308BB9F-2C03-4CC3-B553-6175AC677880}" type="sibTrans" cxnId="{03C4FCE4-4045-4E8A-9972-B075B740A111}">
      <dgm:prSet/>
      <dgm:spPr/>
      <dgm:t>
        <a:bodyPr/>
        <a:lstStyle/>
        <a:p>
          <a:endParaRPr lang="uk-UA"/>
        </a:p>
      </dgm:t>
    </dgm:pt>
    <dgm:pt modelId="{C9D68216-3178-4C0E-B99E-5F96645B5D37}">
      <dgm:prSet phldrT="[Текст]" custT="1"/>
      <dgm:spPr/>
      <dgm:t>
        <a:bodyPr/>
        <a:lstStyle/>
        <a:p>
          <a:r>
            <a:rPr lang="uk-UA" sz="3200" dirty="0">
              <a:latin typeface="Times New Roman" panose="02020603050405020304" pitchFamily="18" charset="0"/>
              <a:cs typeface="Times New Roman" panose="02020603050405020304" pitchFamily="18" charset="0"/>
            </a:rPr>
            <a:t>Бельгія</a:t>
          </a:r>
          <a:endParaRPr lang="ru-RU" sz="3200" dirty="0">
            <a:latin typeface="Times New Roman" panose="02020603050405020304" pitchFamily="18" charset="0"/>
            <a:cs typeface="Times New Roman" panose="02020603050405020304" pitchFamily="18" charset="0"/>
          </a:endParaRPr>
        </a:p>
      </dgm:t>
    </dgm:pt>
    <dgm:pt modelId="{D8896649-ACAE-4F8E-A21C-E1BB31C98025}" type="parTrans" cxnId="{719D58DF-4FCB-4F12-83A3-778ABB5D6F0C}">
      <dgm:prSet/>
      <dgm:spPr/>
      <dgm:t>
        <a:bodyPr/>
        <a:lstStyle/>
        <a:p>
          <a:endParaRPr lang="uk-UA"/>
        </a:p>
      </dgm:t>
    </dgm:pt>
    <dgm:pt modelId="{1D09487A-61B2-40A1-9498-921F309B8637}" type="sibTrans" cxnId="{719D58DF-4FCB-4F12-83A3-778ABB5D6F0C}">
      <dgm:prSet/>
      <dgm:spPr/>
      <dgm:t>
        <a:bodyPr/>
        <a:lstStyle/>
        <a:p>
          <a:endParaRPr lang="uk-UA"/>
        </a:p>
      </dgm:t>
    </dgm:pt>
    <dgm:pt modelId="{C55B0AD4-4442-4DC9-8026-95BAC7E034A9}">
      <dgm:prSet custT="1"/>
      <dgm:spPr/>
      <dgm:t>
        <a:bodyPr/>
        <a:lstStyle/>
        <a:p>
          <a:r>
            <a:rPr lang="uk-UA" sz="3200" dirty="0">
              <a:latin typeface="Times New Roman" panose="02020603050405020304" pitchFamily="18" charset="0"/>
              <a:cs typeface="Times New Roman" panose="02020603050405020304" pitchFamily="18" charset="0"/>
            </a:rPr>
            <a:t>Німеччина</a:t>
          </a:r>
        </a:p>
      </dgm:t>
    </dgm:pt>
    <dgm:pt modelId="{126FA44F-BD9C-4E61-A6AA-B0815FC35569}" type="parTrans" cxnId="{75C245BB-3A9C-4C48-9EA1-E67D7C610609}">
      <dgm:prSet/>
      <dgm:spPr/>
      <dgm:t>
        <a:bodyPr/>
        <a:lstStyle/>
        <a:p>
          <a:endParaRPr lang="uk-UA"/>
        </a:p>
      </dgm:t>
    </dgm:pt>
    <dgm:pt modelId="{E402493C-A074-43B0-9B97-0F07ACC983B1}" type="sibTrans" cxnId="{75C245BB-3A9C-4C48-9EA1-E67D7C610609}">
      <dgm:prSet/>
      <dgm:spPr/>
      <dgm:t>
        <a:bodyPr/>
        <a:lstStyle/>
        <a:p>
          <a:endParaRPr lang="uk-UA"/>
        </a:p>
      </dgm:t>
    </dgm:pt>
    <dgm:pt modelId="{E27A8583-DABA-4FF9-B94B-1C8D746D57D1}">
      <dgm:prSet custT="1"/>
      <dgm:spPr/>
      <dgm:t>
        <a:bodyPr/>
        <a:lstStyle/>
        <a:p>
          <a:r>
            <a:rPr lang="uk-UA" sz="3200" dirty="0">
              <a:latin typeface="Times New Roman" panose="02020603050405020304" pitchFamily="18" charset="0"/>
              <a:cs typeface="Times New Roman" panose="02020603050405020304" pitchFamily="18" charset="0"/>
            </a:rPr>
            <a:t>Австрія</a:t>
          </a:r>
        </a:p>
      </dgm:t>
    </dgm:pt>
    <dgm:pt modelId="{507FEACF-0ACD-4102-9D56-FF1BF9BCBF27}" type="parTrans" cxnId="{3157510B-7632-4A20-821B-05595D9DC202}">
      <dgm:prSet/>
      <dgm:spPr/>
      <dgm:t>
        <a:bodyPr/>
        <a:lstStyle/>
        <a:p>
          <a:endParaRPr lang="uk-UA"/>
        </a:p>
      </dgm:t>
    </dgm:pt>
    <dgm:pt modelId="{2204B6C1-5B5D-43E1-8125-1AA900123961}" type="sibTrans" cxnId="{3157510B-7632-4A20-821B-05595D9DC202}">
      <dgm:prSet/>
      <dgm:spPr/>
      <dgm:t>
        <a:bodyPr/>
        <a:lstStyle/>
        <a:p>
          <a:endParaRPr lang="uk-UA"/>
        </a:p>
      </dgm:t>
    </dgm:pt>
    <dgm:pt modelId="{1E2EF802-2B34-4B84-8B71-0341248A0780}">
      <dgm:prSet custT="1"/>
      <dgm:spPr/>
      <dgm:t>
        <a:bodyPr/>
        <a:lstStyle/>
        <a:p>
          <a:r>
            <a:rPr lang="uk-UA" sz="3200" dirty="0">
              <a:latin typeface="Times New Roman" panose="02020603050405020304" pitchFamily="18" charset="0"/>
              <a:cs typeface="Times New Roman" panose="02020603050405020304" pitchFamily="18" charset="0"/>
            </a:rPr>
            <a:t>Угорщина</a:t>
          </a:r>
        </a:p>
      </dgm:t>
    </dgm:pt>
    <dgm:pt modelId="{E37B7618-9B4B-404C-9727-609B701D5C78}" type="parTrans" cxnId="{8BE7DCC1-D751-4528-B0B0-41EA5C0C563F}">
      <dgm:prSet/>
      <dgm:spPr/>
      <dgm:t>
        <a:bodyPr/>
        <a:lstStyle/>
        <a:p>
          <a:endParaRPr lang="uk-UA"/>
        </a:p>
      </dgm:t>
    </dgm:pt>
    <dgm:pt modelId="{B0B624C9-A746-4094-8B75-463B9D2CF5CC}" type="sibTrans" cxnId="{8BE7DCC1-D751-4528-B0B0-41EA5C0C563F}">
      <dgm:prSet/>
      <dgm:spPr/>
      <dgm:t>
        <a:bodyPr/>
        <a:lstStyle/>
        <a:p>
          <a:endParaRPr lang="uk-UA"/>
        </a:p>
      </dgm:t>
    </dgm:pt>
    <dgm:pt modelId="{AE4EDA44-5DD3-40C5-9B32-48E98BC99DFC}">
      <dgm:prSet custT="1"/>
      <dgm:spPr/>
      <dgm:t>
        <a:bodyPr/>
        <a:lstStyle/>
        <a:p>
          <a:r>
            <a:rPr lang="uk-UA" sz="3200" dirty="0">
              <a:latin typeface="Times New Roman" panose="02020603050405020304" pitchFamily="18" charset="0"/>
              <a:cs typeface="Times New Roman" panose="02020603050405020304" pitchFamily="18" charset="0"/>
            </a:rPr>
            <a:t> </a:t>
          </a:r>
          <a:r>
            <a:rPr lang="uk-UA" sz="4800" dirty="0">
              <a:latin typeface="Times New Roman" panose="02020603050405020304" pitchFamily="18" charset="0"/>
              <a:cs typeface="Times New Roman" panose="02020603050405020304" pitchFamily="18" charset="0"/>
            </a:rPr>
            <a:t>германська</a:t>
          </a:r>
        </a:p>
      </dgm:t>
    </dgm:pt>
    <dgm:pt modelId="{590AA4A3-3E6D-41A9-862B-25A0AA16A79E}" type="sibTrans" cxnId="{92359942-FE20-40F0-949D-512EF57BB5CB}">
      <dgm:prSet/>
      <dgm:spPr/>
      <dgm:t>
        <a:bodyPr/>
        <a:lstStyle/>
        <a:p>
          <a:endParaRPr lang="uk-UA"/>
        </a:p>
      </dgm:t>
    </dgm:pt>
    <dgm:pt modelId="{7CC0B584-A44D-4035-A993-7BC313E01A1C}" type="parTrans" cxnId="{92359942-FE20-40F0-949D-512EF57BB5CB}">
      <dgm:prSet/>
      <dgm:spPr/>
      <dgm:t>
        <a:bodyPr/>
        <a:lstStyle/>
        <a:p>
          <a:endParaRPr lang="uk-UA"/>
        </a:p>
      </dgm:t>
    </dgm:pt>
    <dgm:pt modelId="{A35C6EE6-1FA8-4E8B-B6E9-73C3ACEC9BC9}" type="pres">
      <dgm:prSet presAssocID="{A15C0B73-9A35-4A3D-8C1C-631D27108DA6}" presName="Name0" presStyleCnt="0">
        <dgm:presLayoutVars>
          <dgm:dir/>
          <dgm:animLvl val="lvl"/>
          <dgm:resizeHandles val="exact"/>
        </dgm:presLayoutVars>
      </dgm:prSet>
      <dgm:spPr/>
    </dgm:pt>
    <dgm:pt modelId="{5BEA1531-95A6-4AD0-A630-8C67FE0DD09B}" type="pres">
      <dgm:prSet presAssocID="{F0CE616D-85A8-4709-A64A-956A4EB44E58}" presName="composite" presStyleCnt="0"/>
      <dgm:spPr/>
    </dgm:pt>
    <dgm:pt modelId="{CD71E2EB-FA96-4114-931C-024DD15F93FC}" type="pres">
      <dgm:prSet presAssocID="{F0CE616D-85A8-4709-A64A-956A4EB44E58}" presName="parTx" presStyleLbl="alignNode1" presStyleIdx="0" presStyleCnt="2">
        <dgm:presLayoutVars>
          <dgm:chMax val="0"/>
          <dgm:chPref val="0"/>
          <dgm:bulletEnabled val="1"/>
        </dgm:presLayoutVars>
      </dgm:prSet>
      <dgm:spPr/>
    </dgm:pt>
    <dgm:pt modelId="{F6F34B9D-7082-447D-9D85-54BD1D11463F}" type="pres">
      <dgm:prSet presAssocID="{F0CE616D-85A8-4709-A64A-956A4EB44E58}" presName="desTx" presStyleLbl="alignAccFollowNode1" presStyleIdx="0" presStyleCnt="2">
        <dgm:presLayoutVars>
          <dgm:bulletEnabled val="1"/>
        </dgm:presLayoutVars>
      </dgm:prSet>
      <dgm:spPr/>
    </dgm:pt>
    <dgm:pt modelId="{C4CD2C62-87C1-4B06-86B3-3FC29C8BFA1A}" type="pres">
      <dgm:prSet presAssocID="{6F088ED2-575E-40CF-BD06-F32D540027E4}" presName="space" presStyleCnt="0"/>
      <dgm:spPr/>
    </dgm:pt>
    <dgm:pt modelId="{16C3E0BE-DAE7-445B-8C51-16E46A94FF85}" type="pres">
      <dgm:prSet presAssocID="{AE4EDA44-5DD3-40C5-9B32-48E98BC99DFC}" presName="composite" presStyleCnt="0"/>
      <dgm:spPr/>
    </dgm:pt>
    <dgm:pt modelId="{9E23B7F8-9319-445C-A416-6F16A3D213F0}" type="pres">
      <dgm:prSet presAssocID="{AE4EDA44-5DD3-40C5-9B32-48E98BC99DFC}" presName="parTx" presStyleLbl="alignNode1" presStyleIdx="1" presStyleCnt="2">
        <dgm:presLayoutVars>
          <dgm:chMax val="0"/>
          <dgm:chPref val="0"/>
          <dgm:bulletEnabled val="1"/>
        </dgm:presLayoutVars>
      </dgm:prSet>
      <dgm:spPr/>
    </dgm:pt>
    <dgm:pt modelId="{95FF2EEF-BC10-41B4-9939-8CE7029B6F87}" type="pres">
      <dgm:prSet presAssocID="{AE4EDA44-5DD3-40C5-9B32-48E98BC99DFC}" presName="desTx" presStyleLbl="alignAccFollowNode1" presStyleIdx="1" presStyleCnt="2">
        <dgm:presLayoutVars>
          <dgm:bulletEnabled val="1"/>
        </dgm:presLayoutVars>
      </dgm:prSet>
      <dgm:spPr/>
    </dgm:pt>
  </dgm:ptLst>
  <dgm:cxnLst>
    <dgm:cxn modelId="{25191F03-F507-4C9A-9DD8-EEA3F03FC8D5}" type="presOf" srcId="{957F010E-76BE-4095-BD4E-EE1EAD04AC92}" destId="{F6F34B9D-7082-447D-9D85-54BD1D11463F}" srcOrd="0" destOrd="0" presId="urn:microsoft.com/office/officeart/2005/8/layout/hList1"/>
    <dgm:cxn modelId="{3157510B-7632-4A20-821B-05595D9DC202}" srcId="{AE4EDA44-5DD3-40C5-9B32-48E98BC99DFC}" destId="{E27A8583-DABA-4FF9-B94B-1C8D746D57D1}" srcOrd="1" destOrd="0" parTransId="{507FEACF-0ACD-4102-9D56-FF1BF9BCBF27}" sibTransId="{2204B6C1-5B5D-43E1-8125-1AA900123961}"/>
    <dgm:cxn modelId="{2002741D-F0EC-446F-9A94-CCC3BCA5E820}" type="presOf" srcId="{F81AB8CB-0DD4-4FF2-BD53-BBBF02B554F3}" destId="{F6F34B9D-7082-447D-9D85-54BD1D11463F}" srcOrd="0" destOrd="2" presId="urn:microsoft.com/office/officeart/2005/8/layout/hList1"/>
    <dgm:cxn modelId="{77ECF82A-EA6C-42D7-8F54-E14B46D2CC1F}" type="presOf" srcId="{A15C0B73-9A35-4A3D-8C1C-631D27108DA6}" destId="{A35C6EE6-1FA8-4E8B-B6E9-73C3ACEC9BC9}" srcOrd="0" destOrd="0" presId="urn:microsoft.com/office/officeart/2005/8/layout/hList1"/>
    <dgm:cxn modelId="{6625AA5E-D731-45F5-B842-4D1936041333}" type="presOf" srcId="{F0CE616D-85A8-4709-A64A-956A4EB44E58}" destId="{CD71E2EB-FA96-4114-931C-024DD15F93FC}" srcOrd="0" destOrd="0" presId="urn:microsoft.com/office/officeart/2005/8/layout/hList1"/>
    <dgm:cxn modelId="{92359942-FE20-40F0-949D-512EF57BB5CB}" srcId="{A15C0B73-9A35-4A3D-8C1C-631D27108DA6}" destId="{AE4EDA44-5DD3-40C5-9B32-48E98BC99DFC}" srcOrd="1" destOrd="0" parTransId="{7CC0B584-A44D-4035-A993-7BC313E01A1C}" sibTransId="{590AA4A3-3E6D-41A9-862B-25A0AA16A79E}"/>
    <dgm:cxn modelId="{FE9E4D7B-8FC7-455D-BEC7-62746B53EB81}" type="presOf" srcId="{E27A8583-DABA-4FF9-B94B-1C8D746D57D1}" destId="{95FF2EEF-BC10-41B4-9939-8CE7029B6F87}" srcOrd="0" destOrd="1" presId="urn:microsoft.com/office/officeart/2005/8/layout/hList1"/>
    <dgm:cxn modelId="{D1000E98-A0F7-4DB1-94FA-CF55B1EC6CAF}" type="presOf" srcId="{61B3346F-C7E4-4B41-9BC9-2518CB14D413}" destId="{F6F34B9D-7082-447D-9D85-54BD1D11463F}" srcOrd="0" destOrd="1" presId="urn:microsoft.com/office/officeart/2005/8/layout/hList1"/>
    <dgm:cxn modelId="{26C98CA4-A76F-407E-A141-DC77AA2C3CF5}" type="presOf" srcId="{C55B0AD4-4442-4DC9-8026-95BAC7E034A9}" destId="{95FF2EEF-BC10-41B4-9939-8CE7029B6F87}" srcOrd="0" destOrd="0" presId="urn:microsoft.com/office/officeart/2005/8/layout/hList1"/>
    <dgm:cxn modelId="{75C245BB-3A9C-4C48-9EA1-E67D7C610609}" srcId="{AE4EDA44-5DD3-40C5-9B32-48E98BC99DFC}" destId="{C55B0AD4-4442-4DC9-8026-95BAC7E034A9}" srcOrd="0" destOrd="0" parTransId="{126FA44F-BD9C-4E61-A6AA-B0815FC35569}" sibTransId="{E402493C-A074-43B0-9B97-0F07ACC983B1}"/>
    <dgm:cxn modelId="{7B1928C0-704E-41B9-B6AA-48C3D2D984FB}" type="presOf" srcId="{AE4EDA44-5DD3-40C5-9B32-48E98BC99DFC}" destId="{9E23B7F8-9319-445C-A416-6F16A3D213F0}" srcOrd="0" destOrd="0" presId="urn:microsoft.com/office/officeart/2005/8/layout/hList1"/>
    <dgm:cxn modelId="{8BE7DCC1-D751-4528-B0B0-41EA5C0C563F}" srcId="{AE4EDA44-5DD3-40C5-9B32-48E98BC99DFC}" destId="{1E2EF802-2B34-4B84-8B71-0341248A0780}" srcOrd="2" destOrd="0" parTransId="{E37B7618-9B4B-404C-9727-609B701D5C78}" sibTransId="{B0B624C9-A746-4094-8B75-463B9D2CF5CC}"/>
    <dgm:cxn modelId="{3D9A4CC3-0BD4-4F06-A5F6-7852C33774E9}" type="presOf" srcId="{C9D68216-3178-4C0E-B99E-5F96645B5D37}" destId="{F6F34B9D-7082-447D-9D85-54BD1D11463F}" srcOrd="0" destOrd="3" presId="urn:microsoft.com/office/officeart/2005/8/layout/hList1"/>
    <dgm:cxn modelId="{FA71E9C7-4BBD-4355-930F-9996495FD864}" srcId="{F0CE616D-85A8-4709-A64A-956A4EB44E58}" destId="{957F010E-76BE-4095-BD4E-EE1EAD04AC92}" srcOrd="0" destOrd="0" parTransId="{E967CF14-3914-4347-A713-C3FFC6F321FC}" sibTransId="{D1727B1B-57E8-4A8B-BE04-AACAB4CCDAC0}"/>
    <dgm:cxn modelId="{D6427FCF-26FB-4CFD-8F1B-0E4F20AFD3D5}" srcId="{F0CE616D-85A8-4709-A64A-956A4EB44E58}" destId="{61B3346F-C7E4-4B41-9BC9-2518CB14D413}" srcOrd="1" destOrd="0" parTransId="{2B1ADCD2-889B-4A06-BC9E-C2929C1F6D82}" sibTransId="{0B60F856-BDA8-470E-8177-76D907B97C20}"/>
    <dgm:cxn modelId="{52AE7BDE-8586-45BF-9BE8-4CA0DF07977B}" srcId="{A15C0B73-9A35-4A3D-8C1C-631D27108DA6}" destId="{F0CE616D-85A8-4709-A64A-956A4EB44E58}" srcOrd="0" destOrd="0" parTransId="{F00EC3FF-B97E-45FF-8D4A-78DE4C22550F}" sibTransId="{6F088ED2-575E-40CF-BD06-F32D540027E4}"/>
    <dgm:cxn modelId="{719D58DF-4FCB-4F12-83A3-778ABB5D6F0C}" srcId="{F0CE616D-85A8-4709-A64A-956A4EB44E58}" destId="{C9D68216-3178-4C0E-B99E-5F96645B5D37}" srcOrd="3" destOrd="0" parTransId="{D8896649-ACAE-4F8E-A21C-E1BB31C98025}" sibTransId="{1D09487A-61B2-40A1-9498-921F309B8637}"/>
    <dgm:cxn modelId="{03C4FCE4-4045-4E8A-9972-B075B740A111}" srcId="{F0CE616D-85A8-4709-A64A-956A4EB44E58}" destId="{F81AB8CB-0DD4-4FF2-BD53-BBBF02B554F3}" srcOrd="2" destOrd="0" parTransId="{E59392CB-3256-4E95-BE36-D60039429DE9}" sibTransId="{3308BB9F-2C03-4CC3-B553-6175AC677880}"/>
    <dgm:cxn modelId="{DB570DF4-6CEE-41A0-AE86-918C8BFCD40C}" type="presOf" srcId="{1E2EF802-2B34-4B84-8B71-0341248A0780}" destId="{95FF2EEF-BC10-41B4-9939-8CE7029B6F87}" srcOrd="0" destOrd="2" presId="urn:microsoft.com/office/officeart/2005/8/layout/hList1"/>
    <dgm:cxn modelId="{B808EA86-F5EF-4C23-91A8-7B0A16E2EA5A}" type="presParOf" srcId="{A35C6EE6-1FA8-4E8B-B6E9-73C3ACEC9BC9}" destId="{5BEA1531-95A6-4AD0-A630-8C67FE0DD09B}" srcOrd="0" destOrd="0" presId="urn:microsoft.com/office/officeart/2005/8/layout/hList1"/>
    <dgm:cxn modelId="{0B63BA52-443A-41E1-A154-864E7F04FE21}" type="presParOf" srcId="{5BEA1531-95A6-4AD0-A630-8C67FE0DD09B}" destId="{CD71E2EB-FA96-4114-931C-024DD15F93FC}" srcOrd="0" destOrd="0" presId="urn:microsoft.com/office/officeart/2005/8/layout/hList1"/>
    <dgm:cxn modelId="{85422EA6-2BB1-41AE-BEBA-6488FD7BB60F}" type="presParOf" srcId="{5BEA1531-95A6-4AD0-A630-8C67FE0DD09B}" destId="{F6F34B9D-7082-447D-9D85-54BD1D11463F}" srcOrd="1" destOrd="0" presId="urn:microsoft.com/office/officeart/2005/8/layout/hList1"/>
    <dgm:cxn modelId="{FAAEC40C-1E89-451E-B394-85B983295F2F}" type="presParOf" srcId="{A35C6EE6-1FA8-4E8B-B6E9-73C3ACEC9BC9}" destId="{C4CD2C62-87C1-4B06-86B3-3FC29C8BFA1A}" srcOrd="1" destOrd="0" presId="urn:microsoft.com/office/officeart/2005/8/layout/hList1"/>
    <dgm:cxn modelId="{A7DB3109-1E7B-493B-8B3F-F17B478CE674}" type="presParOf" srcId="{A35C6EE6-1FA8-4E8B-B6E9-73C3ACEC9BC9}" destId="{16C3E0BE-DAE7-445B-8C51-16E46A94FF85}" srcOrd="2" destOrd="0" presId="urn:microsoft.com/office/officeart/2005/8/layout/hList1"/>
    <dgm:cxn modelId="{2C3268D7-A635-46C9-BB86-9F6A38472B9F}" type="presParOf" srcId="{16C3E0BE-DAE7-445B-8C51-16E46A94FF85}" destId="{9E23B7F8-9319-445C-A416-6F16A3D213F0}" srcOrd="0" destOrd="0" presId="urn:microsoft.com/office/officeart/2005/8/layout/hList1"/>
    <dgm:cxn modelId="{79CB8FDA-EF17-421E-A400-BAF3E7562E78}" type="presParOf" srcId="{16C3E0BE-DAE7-445B-8C51-16E46A94FF85}" destId="{95FF2EEF-BC10-41B4-9939-8CE7029B6F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A4194B-4F7D-48CF-B636-9C7645BF7E7E}"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ru-RU"/>
        </a:p>
      </dgm:t>
    </dgm:pt>
    <dgm:pt modelId="{9DFEF52C-B799-4AAA-887C-4FAB7CF015F3}">
      <dgm:prSet phldrT="[Текст]" custT="1"/>
      <dgm:spPr/>
      <dgm:t>
        <a:bodyPr/>
        <a:lstStyle/>
        <a:p>
          <a:r>
            <a:rPr lang="uk-UA" sz="4800" b="1" dirty="0">
              <a:latin typeface="Times New Roman" panose="02020603050405020304" pitchFamily="18" charset="0"/>
              <a:cs typeface="Times New Roman" panose="02020603050405020304" pitchFamily="18" charset="0"/>
            </a:rPr>
            <a:t>Історичне коріння романо-германського права</a:t>
          </a:r>
          <a:endParaRPr lang="ru-RU" sz="4800" b="1" dirty="0">
            <a:latin typeface="Times New Roman" panose="02020603050405020304" pitchFamily="18" charset="0"/>
            <a:cs typeface="Times New Roman" panose="02020603050405020304" pitchFamily="18" charset="0"/>
          </a:endParaRPr>
        </a:p>
      </dgm:t>
    </dgm:pt>
    <dgm:pt modelId="{665A308C-5678-4124-B228-C7EF54FB73F2}" type="parTrans" cxnId="{04FCCF58-4161-4D75-B9BB-64AA527DF1C2}">
      <dgm:prSet/>
      <dgm:spPr/>
      <dgm:t>
        <a:bodyPr/>
        <a:lstStyle/>
        <a:p>
          <a:endParaRPr lang="ru-RU"/>
        </a:p>
      </dgm:t>
    </dgm:pt>
    <dgm:pt modelId="{5353F193-E1C2-4C0C-86E1-D8B35C924572}" type="sibTrans" cxnId="{04FCCF58-4161-4D75-B9BB-64AA527DF1C2}">
      <dgm:prSet/>
      <dgm:spPr/>
      <dgm:t>
        <a:bodyPr/>
        <a:lstStyle/>
        <a:p>
          <a:endParaRPr lang="ru-RU"/>
        </a:p>
      </dgm:t>
    </dgm:pt>
    <dgm:pt modelId="{AF487CCF-784B-4618-BA14-06BABB85B9C1}">
      <dgm:prSet custT="1"/>
      <dgm:spPr/>
      <dgm:t>
        <a:bodyPr/>
        <a:lstStyle/>
        <a:p>
          <a:r>
            <a:rPr lang="uk-UA" sz="5400" dirty="0">
              <a:latin typeface="Times New Roman" panose="02020603050405020304" pitchFamily="18" charset="0"/>
              <a:cs typeface="Times New Roman" panose="02020603050405020304" pitchFamily="18" charset="0"/>
            </a:rPr>
            <a:t>римське цивільне право</a:t>
          </a:r>
        </a:p>
      </dgm:t>
    </dgm:pt>
    <dgm:pt modelId="{848C8985-A564-49C6-AB15-4E25820A03A3}" type="parTrans" cxnId="{6597FA8D-F504-496F-8599-59A6D7D24487}">
      <dgm:prSet/>
      <dgm:spPr/>
      <dgm:t>
        <a:bodyPr/>
        <a:lstStyle/>
        <a:p>
          <a:endParaRPr lang="uk-UA"/>
        </a:p>
      </dgm:t>
    </dgm:pt>
    <dgm:pt modelId="{4B7A2B1A-0FB5-49DC-8D34-8279F233B465}" type="sibTrans" cxnId="{6597FA8D-F504-496F-8599-59A6D7D24487}">
      <dgm:prSet/>
      <dgm:spPr/>
      <dgm:t>
        <a:bodyPr/>
        <a:lstStyle/>
        <a:p>
          <a:endParaRPr lang="uk-UA"/>
        </a:p>
      </dgm:t>
    </dgm:pt>
    <dgm:pt modelId="{08EFC16E-37D4-4B66-B38E-83DD1039A92F}">
      <dgm:prSet custT="1"/>
      <dgm:spPr/>
      <dgm:t>
        <a:bodyPr/>
        <a:lstStyle/>
        <a:p>
          <a:r>
            <a:rPr lang="uk-UA" sz="4000" dirty="0">
              <a:latin typeface="Times New Roman" panose="02020603050405020304" pitchFamily="18" charset="0"/>
              <a:cs typeface="Times New Roman" panose="02020603050405020304" pitchFamily="18" charset="0"/>
            </a:rPr>
            <a:t>місцеві звичаї та «закони варварів» германських племен</a:t>
          </a:r>
        </a:p>
      </dgm:t>
    </dgm:pt>
    <dgm:pt modelId="{B45B0FFB-E3A6-41A2-A6A3-DCA010B5B9EE}" type="parTrans" cxnId="{A9FE7A64-1F9A-4D9D-A77B-975A0F6311E6}">
      <dgm:prSet/>
      <dgm:spPr/>
      <dgm:t>
        <a:bodyPr/>
        <a:lstStyle/>
        <a:p>
          <a:endParaRPr lang="uk-UA"/>
        </a:p>
      </dgm:t>
    </dgm:pt>
    <dgm:pt modelId="{610D2100-87AD-4224-A4D8-95825293A4CF}" type="sibTrans" cxnId="{A9FE7A64-1F9A-4D9D-A77B-975A0F6311E6}">
      <dgm:prSet/>
      <dgm:spPr/>
      <dgm:t>
        <a:bodyPr/>
        <a:lstStyle/>
        <a:p>
          <a:endParaRPr lang="uk-UA"/>
        </a:p>
      </dgm:t>
    </dgm:pt>
    <dgm:pt modelId="{AA0DA5A6-A651-41B9-A77A-9C47D6385DA9}" type="pres">
      <dgm:prSet presAssocID="{0DA4194B-4F7D-48CF-B636-9C7645BF7E7E}" presName="Name0" presStyleCnt="0">
        <dgm:presLayoutVars>
          <dgm:chPref val="1"/>
          <dgm:dir/>
          <dgm:animOne val="branch"/>
          <dgm:animLvl val="lvl"/>
          <dgm:resizeHandles/>
        </dgm:presLayoutVars>
      </dgm:prSet>
      <dgm:spPr/>
    </dgm:pt>
    <dgm:pt modelId="{A86B5AE4-CA21-44C6-BA65-9E4B56AB6E75}" type="pres">
      <dgm:prSet presAssocID="{9DFEF52C-B799-4AAA-887C-4FAB7CF015F3}" presName="vertOne" presStyleCnt="0"/>
      <dgm:spPr/>
    </dgm:pt>
    <dgm:pt modelId="{4707836C-E4D4-40F2-9522-43A17EA733FA}" type="pres">
      <dgm:prSet presAssocID="{9DFEF52C-B799-4AAA-887C-4FAB7CF015F3}" presName="txOne" presStyleLbl="node0" presStyleIdx="0" presStyleCnt="1">
        <dgm:presLayoutVars>
          <dgm:chPref val="3"/>
        </dgm:presLayoutVars>
      </dgm:prSet>
      <dgm:spPr/>
    </dgm:pt>
    <dgm:pt modelId="{B6590A96-20B4-48B7-8F35-9D1A90088B67}" type="pres">
      <dgm:prSet presAssocID="{9DFEF52C-B799-4AAA-887C-4FAB7CF015F3}" presName="parTransOne" presStyleCnt="0"/>
      <dgm:spPr/>
    </dgm:pt>
    <dgm:pt modelId="{B5B19152-71C1-4BBD-B191-E925C786F757}" type="pres">
      <dgm:prSet presAssocID="{9DFEF52C-B799-4AAA-887C-4FAB7CF015F3}" presName="horzOne" presStyleCnt="0"/>
      <dgm:spPr/>
    </dgm:pt>
    <dgm:pt modelId="{9E2CB2C6-D9E1-4B8D-8DE3-D3AEEC2BD020}" type="pres">
      <dgm:prSet presAssocID="{AF487CCF-784B-4618-BA14-06BABB85B9C1}" presName="vertTwo" presStyleCnt="0"/>
      <dgm:spPr/>
    </dgm:pt>
    <dgm:pt modelId="{371FFB44-C39F-4257-99D0-939BEB8B9B81}" type="pres">
      <dgm:prSet presAssocID="{AF487CCF-784B-4618-BA14-06BABB85B9C1}" presName="txTwo" presStyleLbl="node2" presStyleIdx="0" presStyleCnt="2">
        <dgm:presLayoutVars>
          <dgm:chPref val="3"/>
        </dgm:presLayoutVars>
      </dgm:prSet>
      <dgm:spPr/>
    </dgm:pt>
    <dgm:pt modelId="{C4BEC1C4-626B-4C68-B261-C676B9E6124F}" type="pres">
      <dgm:prSet presAssocID="{AF487CCF-784B-4618-BA14-06BABB85B9C1}" presName="horzTwo" presStyleCnt="0"/>
      <dgm:spPr/>
    </dgm:pt>
    <dgm:pt modelId="{215D97EE-CF3D-48DA-9EA7-696B0008A6E3}" type="pres">
      <dgm:prSet presAssocID="{4B7A2B1A-0FB5-49DC-8D34-8279F233B465}" presName="sibSpaceTwo" presStyleCnt="0"/>
      <dgm:spPr/>
    </dgm:pt>
    <dgm:pt modelId="{18E04061-3BA4-4620-99B2-C7D4E2A5B287}" type="pres">
      <dgm:prSet presAssocID="{08EFC16E-37D4-4B66-B38E-83DD1039A92F}" presName="vertTwo" presStyleCnt="0"/>
      <dgm:spPr/>
    </dgm:pt>
    <dgm:pt modelId="{F8CAF943-E28F-49ED-A300-DC67480F9842}" type="pres">
      <dgm:prSet presAssocID="{08EFC16E-37D4-4B66-B38E-83DD1039A92F}" presName="txTwo" presStyleLbl="node2" presStyleIdx="1" presStyleCnt="2">
        <dgm:presLayoutVars>
          <dgm:chPref val="3"/>
        </dgm:presLayoutVars>
      </dgm:prSet>
      <dgm:spPr/>
    </dgm:pt>
    <dgm:pt modelId="{0DF612AC-9EE6-4F3F-B929-852FB845CC23}" type="pres">
      <dgm:prSet presAssocID="{08EFC16E-37D4-4B66-B38E-83DD1039A92F}" presName="horzTwo" presStyleCnt="0"/>
      <dgm:spPr/>
    </dgm:pt>
  </dgm:ptLst>
  <dgm:cxnLst>
    <dgm:cxn modelId="{D9EBF640-DF9B-478B-99E0-38617329A772}" type="presOf" srcId="{AF487CCF-784B-4618-BA14-06BABB85B9C1}" destId="{371FFB44-C39F-4257-99D0-939BEB8B9B81}" srcOrd="0" destOrd="0" presId="urn:microsoft.com/office/officeart/2005/8/layout/hierarchy4"/>
    <dgm:cxn modelId="{A9FE7A64-1F9A-4D9D-A77B-975A0F6311E6}" srcId="{9DFEF52C-B799-4AAA-887C-4FAB7CF015F3}" destId="{08EFC16E-37D4-4B66-B38E-83DD1039A92F}" srcOrd="1" destOrd="0" parTransId="{B45B0FFB-E3A6-41A2-A6A3-DCA010B5B9EE}" sibTransId="{610D2100-87AD-4224-A4D8-95825293A4CF}"/>
    <dgm:cxn modelId="{1B566967-AE01-419B-B4DF-9A80C7E236F3}" type="presOf" srcId="{08EFC16E-37D4-4B66-B38E-83DD1039A92F}" destId="{F8CAF943-E28F-49ED-A300-DC67480F9842}" srcOrd="0" destOrd="0" presId="urn:microsoft.com/office/officeart/2005/8/layout/hierarchy4"/>
    <dgm:cxn modelId="{04FCCF58-4161-4D75-B9BB-64AA527DF1C2}" srcId="{0DA4194B-4F7D-48CF-B636-9C7645BF7E7E}" destId="{9DFEF52C-B799-4AAA-887C-4FAB7CF015F3}" srcOrd="0" destOrd="0" parTransId="{665A308C-5678-4124-B228-C7EF54FB73F2}" sibTransId="{5353F193-E1C2-4C0C-86E1-D8B35C924572}"/>
    <dgm:cxn modelId="{6597FA8D-F504-496F-8599-59A6D7D24487}" srcId="{9DFEF52C-B799-4AAA-887C-4FAB7CF015F3}" destId="{AF487CCF-784B-4618-BA14-06BABB85B9C1}" srcOrd="0" destOrd="0" parTransId="{848C8985-A564-49C6-AB15-4E25820A03A3}" sibTransId="{4B7A2B1A-0FB5-49DC-8D34-8279F233B465}"/>
    <dgm:cxn modelId="{DAD4C5ED-D389-44A2-B9C4-E5650F27A114}" type="presOf" srcId="{9DFEF52C-B799-4AAA-887C-4FAB7CF015F3}" destId="{4707836C-E4D4-40F2-9522-43A17EA733FA}" srcOrd="0" destOrd="0" presId="urn:microsoft.com/office/officeart/2005/8/layout/hierarchy4"/>
    <dgm:cxn modelId="{786B01F8-8669-4E6E-88AF-DAECD0EF6C92}" type="presOf" srcId="{0DA4194B-4F7D-48CF-B636-9C7645BF7E7E}" destId="{AA0DA5A6-A651-41B9-A77A-9C47D6385DA9}" srcOrd="0" destOrd="0" presId="urn:microsoft.com/office/officeart/2005/8/layout/hierarchy4"/>
    <dgm:cxn modelId="{B1CA6F66-9EDF-4378-8298-8021E4EE84FD}" type="presParOf" srcId="{AA0DA5A6-A651-41B9-A77A-9C47D6385DA9}" destId="{A86B5AE4-CA21-44C6-BA65-9E4B56AB6E75}" srcOrd="0" destOrd="0" presId="urn:microsoft.com/office/officeart/2005/8/layout/hierarchy4"/>
    <dgm:cxn modelId="{9DDB85A4-A5F4-42F8-B243-AD03A0AE62A2}" type="presParOf" srcId="{A86B5AE4-CA21-44C6-BA65-9E4B56AB6E75}" destId="{4707836C-E4D4-40F2-9522-43A17EA733FA}" srcOrd="0" destOrd="0" presId="urn:microsoft.com/office/officeart/2005/8/layout/hierarchy4"/>
    <dgm:cxn modelId="{2C6AF919-CD00-4969-82F1-25897CD4ACD7}" type="presParOf" srcId="{A86B5AE4-CA21-44C6-BA65-9E4B56AB6E75}" destId="{B6590A96-20B4-48B7-8F35-9D1A90088B67}" srcOrd="1" destOrd="0" presId="urn:microsoft.com/office/officeart/2005/8/layout/hierarchy4"/>
    <dgm:cxn modelId="{3721733C-B025-46FC-B3A4-93FFAC44833C}" type="presParOf" srcId="{A86B5AE4-CA21-44C6-BA65-9E4B56AB6E75}" destId="{B5B19152-71C1-4BBD-B191-E925C786F757}" srcOrd="2" destOrd="0" presId="urn:microsoft.com/office/officeart/2005/8/layout/hierarchy4"/>
    <dgm:cxn modelId="{6D53AFEA-2C5A-4AD2-A7A4-BC1E4CF5F65A}" type="presParOf" srcId="{B5B19152-71C1-4BBD-B191-E925C786F757}" destId="{9E2CB2C6-D9E1-4B8D-8DE3-D3AEEC2BD020}" srcOrd="0" destOrd="0" presId="urn:microsoft.com/office/officeart/2005/8/layout/hierarchy4"/>
    <dgm:cxn modelId="{060565EB-741E-4EB1-90DC-59FAC1903A2C}" type="presParOf" srcId="{9E2CB2C6-D9E1-4B8D-8DE3-D3AEEC2BD020}" destId="{371FFB44-C39F-4257-99D0-939BEB8B9B81}" srcOrd="0" destOrd="0" presId="urn:microsoft.com/office/officeart/2005/8/layout/hierarchy4"/>
    <dgm:cxn modelId="{264F783F-60DB-4DFA-85EC-FFC10E340D68}" type="presParOf" srcId="{9E2CB2C6-D9E1-4B8D-8DE3-D3AEEC2BD020}" destId="{C4BEC1C4-626B-4C68-B261-C676B9E6124F}" srcOrd="1" destOrd="0" presId="urn:microsoft.com/office/officeart/2005/8/layout/hierarchy4"/>
    <dgm:cxn modelId="{7E72C71A-4BA6-4BB2-B5B1-7E9B4825346F}" type="presParOf" srcId="{B5B19152-71C1-4BBD-B191-E925C786F757}" destId="{215D97EE-CF3D-48DA-9EA7-696B0008A6E3}" srcOrd="1" destOrd="0" presId="urn:microsoft.com/office/officeart/2005/8/layout/hierarchy4"/>
    <dgm:cxn modelId="{F26D443C-C5E2-4C81-A48E-74D0C467706D}" type="presParOf" srcId="{B5B19152-71C1-4BBD-B191-E925C786F757}" destId="{18E04061-3BA4-4620-99B2-C7D4E2A5B287}" srcOrd="2" destOrd="0" presId="urn:microsoft.com/office/officeart/2005/8/layout/hierarchy4"/>
    <dgm:cxn modelId="{94138AA6-5AB8-4BCF-A94D-BEBDC5FA98C4}" type="presParOf" srcId="{18E04061-3BA4-4620-99B2-C7D4E2A5B287}" destId="{F8CAF943-E28F-49ED-A300-DC67480F9842}" srcOrd="0" destOrd="0" presId="urn:microsoft.com/office/officeart/2005/8/layout/hierarchy4"/>
    <dgm:cxn modelId="{B59C5AFA-DAF5-4601-A240-53C78930A343}" type="presParOf" srcId="{18E04061-3BA4-4620-99B2-C7D4E2A5B287}" destId="{0DF612AC-9EE6-4F3F-B929-852FB845CC2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D8807C-A2F2-4A48-A018-56AC773FF95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uk-UA"/>
        </a:p>
      </dgm:t>
    </dgm:pt>
    <dgm:pt modelId="{A599F324-B7DC-405B-BB06-99880D296CC9}">
      <dgm:prSet phldrT="[Текст]" custT="1"/>
      <dgm:spPr/>
      <dgm:t>
        <a:bodyPr/>
        <a:lstStyle/>
        <a:p>
          <a:r>
            <a:rPr lang="uk-UA" sz="2400" dirty="0">
              <a:latin typeface="Times New Roman" panose="02020603050405020304" pitchFamily="18" charset="0"/>
              <a:cs typeface="Times New Roman" panose="02020603050405020304" pitchFamily="18" charset="0"/>
            </a:rPr>
            <a:t>ХІІ ст. – період становлення</a:t>
          </a:r>
        </a:p>
      </dgm:t>
    </dgm:pt>
    <dgm:pt modelId="{6CFFD872-4F2C-454C-AFBB-09443E1A86EC}" type="parTrans" cxnId="{32C28F72-307E-4093-BC3F-BEDA3FC2DF26}">
      <dgm:prSet/>
      <dgm:spPr/>
      <dgm:t>
        <a:bodyPr/>
        <a:lstStyle/>
        <a:p>
          <a:endParaRPr lang="uk-UA"/>
        </a:p>
      </dgm:t>
    </dgm:pt>
    <dgm:pt modelId="{E821F57D-D536-44A7-A2FF-3F6B705EBE13}" type="sibTrans" cxnId="{32C28F72-307E-4093-BC3F-BEDA3FC2DF26}">
      <dgm:prSet/>
      <dgm:spPr/>
      <dgm:t>
        <a:bodyPr/>
        <a:lstStyle/>
        <a:p>
          <a:endParaRPr lang="uk-UA"/>
        </a:p>
      </dgm:t>
    </dgm:pt>
    <dgm:pt modelId="{9B169798-35E7-4D26-B388-DDC6C5D17400}">
      <dgm:prSet custT="1"/>
      <dgm:spPr/>
      <dgm:t>
        <a:bodyPr/>
        <a:lstStyle/>
        <a:p>
          <a:r>
            <a:rPr lang="uk-UA" sz="2400" dirty="0">
              <a:latin typeface="Times New Roman" panose="02020603050405020304" pitchFamily="18" charset="0"/>
              <a:cs typeface="Times New Roman" panose="02020603050405020304" pitchFamily="18" charset="0"/>
            </a:rPr>
            <a:t>ХІІІ – ХVІІІ ст. – період Відродження</a:t>
          </a:r>
        </a:p>
      </dgm:t>
    </dgm:pt>
    <dgm:pt modelId="{7FDE9FC3-9607-43CB-AC37-F6EBB66E6B48}" type="parTrans" cxnId="{DF65D57C-748F-43FD-856E-8284380B2EB4}">
      <dgm:prSet/>
      <dgm:spPr/>
      <dgm:t>
        <a:bodyPr/>
        <a:lstStyle/>
        <a:p>
          <a:endParaRPr lang="uk-UA"/>
        </a:p>
      </dgm:t>
    </dgm:pt>
    <dgm:pt modelId="{B4D1C6FC-5BC8-4F16-B96F-2878CF1CC50A}" type="sibTrans" cxnId="{DF65D57C-748F-43FD-856E-8284380B2EB4}">
      <dgm:prSet/>
      <dgm:spPr/>
      <dgm:t>
        <a:bodyPr/>
        <a:lstStyle/>
        <a:p>
          <a:endParaRPr lang="uk-UA"/>
        </a:p>
      </dgm:t>
    </dgm:pt>
    <dgm:pt modelId="{AC7C2303-C724-4C80-ABE0-A2F7CE3DD8EA}">
      <dgm:prSet custT="1"/>
      <dgm:spPr/>
      <dgm:t>
        <a:bodyPr/>
        <a:lstStyle/>
        <a:p>
          <a:r>
            <a:rPr lang="uk-UA" sz="2400" dirty="0">
              <a:latin typeface="Times New Roman" panose="02020603050405020304" pitchFamily="18" charset="0"/>
              <a:cs typeface="Times New Roman" panose="02020603050405020304" pitchFamily="18" charset="0"/>
            </a:rPr>
            <a:t>кінець </a:t>
          </a:r>
          <a:br>
            <a:rPr lang="en-US"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ХVІІІ ст., початок ХІХ ст. – середина ХХ ст. – розвиток національного права</a:t>
          </a:r>
        </a:p>
      </dgm:t>
    </dgm:pt>
    <dgm:pt modelId="{B9653813-CEDC-4810-8F2E-DF66726F3979}" type="parTrans" cxnId="{B0B445A2-6EE8-400C-B03C-305057CAAE5C}">
      <dgm:prSet/>
      <dgm:spPr/>
      <dgm:t>
        <a:bodyPr/>
        <a:lstStyle/>
        <a:p>
          <a:endParaRPr lang="uk-UA"/>
        </a:p>
      </dgm:t>
    </dgm:pt>
    <dgm:pt modelId="{002A4CCF-5E60-489A-9EC2-A00829175803}" type="sibTrans" cxnId="{B0B445A2-6EE8-400C-B03C-305057CAAE5C}">
      <dgm:prSet/>
      <dgm:spPr/>
      <dgm:t>
        <a:bodyPr/>
        <a:lstStyle/>
        <a:p>
          <a:endParaRPr lang="uk-UA"/>
        </a:p>
      </dgm:t>
    </dgm:pt>
    <dgm:pt modelId="{3DC54AD3-3172-4B10-A4CB-778B7513319B}">
      <dgm:prSet custT="1"/>
      <dgm:spPr/>
      <dgm:t>
        <a:bodyPr/>
        <a:lstStyle/>
        <a:p>
          <a:r>
            <a:rPr lang="uk-UA" sz="2400" dirty="0">
              <a:latin typeface="Times New Roman" panose="02020603050405020304" pitchFamily="18" charset="0"/>
              <a:cs typeface="Times New Roman" panose="02020603050405020304" pitchFamily="18" charset="0"/>
            </a:rPr>
            <a:t>середина </a:t>
          </a:r>
          <a:br>
            <a:rPr lang="en-US"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ХХ</a:t>
          </a:r>
          <a:r>
            <a:rPr lang="en-US"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ст. – до теперішнього часу – розвиток інтеграційних процесів</a:t>
          </a:r>
        </a:p>
      </dgm:t>
    </dgm:pt>
    <dgm:pt modelId="{B77F7759-1A1A-4E11-BBC2-3C2F1EF0AD9F}" type="parTrans" cxnId="{C99DDB29-38DD-4C79-A887-3BD8CE6168ED}">
      <dgm:prSet/>
      <dgm:spPr/>
      <dgm:t>
        <a:bodyPr/>
        <a:lstStyle/>
        <a:p>
          <a:endParaRPr lang="uk-UA"/>
        </a:p>
      </dgm:t>
    </dgm:pt>
    <dgm:pt modelId="{63F0E1D8-0E4F-45A1-BEAE-7B5F794B11DA}" type="sibTrans" cxnId="{C99DDB29-38DD-4C79-A887-3BD8CE6168ED}">
      <dgm:prSet/>
      <dgm:spPr/>
      <dgm:t>
        <a:bodyPr/>
        <a:lstStyle/>
        <a:p>
          <a:endParaRPr lang="uk-UA"/>
        </a:p>
      </dgm:t>
    </dgm:pt>
    <dgm:pt modelId="{401074EC-6037-4010-B16E-48B0D270093D}" type="pres">
      <dgm:prSet presAssocID="{F2D8807C-A2F2-4A48-A018-56AC773FF95F}" presName="rootnode" presStyleCnt="0">
        <dgm:presLayoutVars>
          <dgm:chMax/>
          <dgm:chPref/>
          <dgm:dir/>
          <dgm:animLvl val="lvl"/>
        </dgm:presLayoutVars>
      </dgm:prSet>
      <dgm:spPr/>
    </dgm:pt>
    <dgm:pt modelId="{6348B754-B10F-4297-AEC2-C4234930EBD9}" type="pres">
      <dgm:prSet presAssocID="{A599F324-B7DC-405B-BB06-99880D296CC9}" presName="composite" presStyleCnt="0"/>
      <dgm:spPr/>
    </dgm:pt>
    <dgm:pt modelId="{79DFAD89-3228-4748-B068-31247E855EF5}" type="pres">
      <dgm:prSet presAssocID="{A599F324-B7DC-405B-BB06-99880D296CC9}" presName="LShape" presStyleLbl="alignNode1" presStyleIdx="0" presStyleCnt="7"/>
      <dgm:spPr/>
    </dgm:pt>
    <dgm:pt modelId="{B6899CDB-0406-4AAC-921E-7D13C601458D}" type="pres">
      <dgm:prSet presAssocID="{A599F324-B7DC-405B-BB06-99880D296CC9}" presName="ParentText" presStyleLbl="revTx" presStyleIdx="0" presStyleCnt="4">
        <dgm:presLayoutVars>
          <dgm:chMax val="0"/>
          <dgm:chPref val="0"/>
          <dgm:bulletEnabled val="1"/>
        </dgm:presLayoutVars>
      </dgm:prSet>
      <dgm:spPr/>
    </dgm:pt>
    <dgm:pt modelId="{9FEFD88F-13AD-4311-9DB9-E4714F97EC30}" type="pres">
      <dgm:prSet presAssocID="{A599F324-B7DC-405B-BB06-99880D296CC9}" presName="Triangle" presStyleLbl="alignNode1" presStyleIdx="1" presStyleCnt="7"/>
      <dgm:spPr/>
    </dgm:pt>
    <dgm:pt modelId="{75CEA2FE-DDFC-44BA-8950-BD1F94FF027A}" type="pres">
      <dgm:prSet presAssocID="{E821F57D-D536-44A7-A2FF-3F6B705EBE13}" presName="sibTrans" presStyleCnt="0"/>
      <dgm:spPr/>
    </dgm:pt>
    <dgm:pt modelId="{874EED57-D6DA-4CC2-9C01-99888DBDD13A}" type="pres">
      <dgm:prSet presAssocID="{E821F57D-D536-44A7-A2FF-3F6B705EBE13}" presName="space" presStyleCnt="0"/>
      <dgm:spPr/>
    </dgm:pt>
    <dgm:pt modelId="{AF64DCE2-A5CA-4DEF-B872-FA28904ADEC0}" type="pres">
      <dgm:prSet presAssocID="{9B169798-35E7-4D26-B388-DDC6C5D17400}" presName="composite" presStyleCnt="0"/>
      <dgm:spPr/>
    </dgm:pt>
    <dgm:pt modelId="{2512DE75-D10C-4EF1-A939-A94FEB8400E3}" type="pres">
      <dgm:prSet presAssocID="{9B169798-35E7-4D26-B388-DDC6C5D17400}" presName="LShape" presStyleLbl="alignNode1" presStyleIdx="2" presStyleCnt="7"/>
      <dgm:spPr/>
    </dgm:pt>
    <dgm:pt modelId="{B5A3617F-DEC3-4E56-B9DA-44162A9D6FC7}" type="pres">
      <dgm:prSet presAssocID="{9B169798-35E7-4D26-B388-DDC6C5D17400}" presName="ParentText" presStyleLbl="revTx" presStyleIdx="1" presStyleCnt="4">
        <dgm:presLayoutVars>
          <dgm:chMax val="0"/>
          <dgm:chPref val="0"/>
          <dgm:bulletEnabled val="1"/>
        </dgm:presLayoutVars>
      </dgm:prSet>
      <dgm:spPr/>
    </dgm:pt>
    <dgm:pt modelId="{C41E082D-287C-4230-A53E-7497C0E0E58E}" type="pres">
      <dgm:prSet presAssocID="{9B169798-35E7-4D26-B388-DDC6C5D17400}" presName="Triangle" presStyleLbl="alignNode1" presStyleIdx="3" presStyleCnt="7"/>
      <dgm:spPr/>
    </dgm:pt>
    <dgm:pt modelId="{8397A9A4-B0DD-426A-A074-A2CE0C0D0D11}" type="pres">
      <dgm:prSet presAssocID="{B4D1C6FC-5BC8-4F16-B96F-2878CF1CC50A}" presName="sibTrans" presStyleCnt="0"/>
      <dgm:spPr/>
    </dgm:pt>
    <dgm:pt modelId="{3FADD3F0-3A77-4D22-A07A-A6C185B89F3C}" type="pres">
      <dgm:prSet presAssocID="{B4D1C6FC-5BC8-4F16-B96F-2878CF1CC50A}" presName="space" presStyleCnt="0"/>
      <dgm:spPr/>
    </dgm:pt>
    <dgm:pt modelId="{C4F0A62E-26BD-4896-96E7-95DAD7AA0C91}" type="pres">
      <dgm:prSet presAssocID="{AC7C2303-C724-4C80-ABE0-A2F7CE3DD8EA}" presName="composite" presStyleCnt="0"/>
      <dgm:spPr/>
    </dgm:pt>
    <dgm:pt modelId="{24EF1459-EB42-4F52-9EFB-B47AA99C2C06}" type="pres">
      <dgm:prSet presAssocID="{AC7C2303-C724-4C80-ABE0-A2F7CE3DD8EA}" presName="LShape" presStyleLbl="alignNode1" presStyleIdx="4" presStyleCnt="7"/>
      <dgm:spPr/>
    </dgm:pt>
    <dgm:pt modelId="{1A6A2F19-9158-433A-BF99-1048265A76CB}" type="pres">
      <dgm:prSet presAssocID="{AC7C2303-C724-4C80-ABE0-A2F7CE3DD8EA}" presName="ParentText" presStyleLbl="revTx" presStyleIdx="2" presStyleCnt="4">
        <dgm:presLayoutVars>
          <dgm:chMax val="0"/>
          <dgm:chPref val="0"/>
          <dgm:bulletEnabled val="1"/>
        </dgm:presLayoutVars>
      </dgm:prSet>
      <dgm:spPr/>
    </dgm:pt>
    <dgm:pt modelId="{2E6F08A1-874E-43B1-9CCF-8F24FE90469D}" type="pres">
      <dgm:prSet presAssocID="{AC7C2303-C724-4C80-ABE0-A2F7CE3DD8EA}" presName="Triangle" presStyleLbl="alignNode1" presStyleIdx="5" presStyleCnt="7"/>
      <dgm:spPr/>
    </dgm:pt>
    <dgm:pt modelId="{375BDE66-68C8-481D-86D7-5D5FB9CAF3E2}" type="pres">
      <dgm:prSet presAssocID="{002A4CCF-5E60-489A-9EC2-A00829175803}" presName="sibTrans" presStyleCnt="0"/>
      <dgm:spPr/>
    </dgm:pt>
    <dgm:pt modelId="{7E27A63E-7E0C-4F4B-B87A-AA531A269BE7}" type="pres">
      <dgm:prSet presAssocID="{002A4CCF-5E60-489A-9EC2-A00829175803}" presName="space" presStyleCnt="0"/>
      <dgm:spPr/>
    </dgm:pt>
    <dgm:pt modelId="{A54A1C1F-A268-4AA3-9F87-0CE60BB34F3A}" type="pres">
      <dgm:prSet presAssocID="{3DC54AD3-3172-4B10-A4CB-778B7513319B}" presName="composite" presStyleCnt="0"/>
      <dgm:spPr/>
    </dgm:pt>
    <dgm:pt modelId="{8268FFBF-6FB2-4E35-B99E-C21C2232956C}" type="pres">
      <dgm:prSet presAssocID="{3DC54AD3-3172-4B10-A4CB-778B7513319B}" presName="LShape" presStyleLbl="alignNode1" presStyleIdx="6" presStyleCnt="7"/>
      <dgm:spPr/>
    </dgm:pt>
    <dgm:pt modelId="{7EFEF696-63B1-4D2F-B454-896E2C81A82F}" type="pres">
      <dgm:prSet presAssocID="{3DC54AD3-3172-4B10-A4CB-778B7513319B}" presName="ParentText" presStyleLbl="revTx" presStyleIdx="3" presStyleCnt="4">
        <dgm:presLayoutVars>
          <dgm:chMax val="0"/>
          <dgm:chPref val="0"/>
          <dgm:bulletEnabled val="1"/>
        </dgm:presLayoutVars>
      </dgm:prSet>
      <dgm:spPr/>
    </dgm:pt>
  </dgm:ptLst>
  <dgm:cxnLst>
    <dgm:cxn modelId="{C99DDB29-38DD-4C79-A887-3BD8CE6168ED}" srcId="{F2D8807C-A2F2-4A48-A018-56AC773FF95F}" destId="{3DC54AD3-3172-4B10-A4CB-778B7513319B}" srcOrd="3" destOrd="0" parTransId="{B77F7759-1A1A-4E11-BBC2-3C2F1EF0AD9F}" sibTransId="{63F0E1D8-0E4F-45A1-BEAE-7B5F794B11DA}"/>
    <dgm:cxn modelId="{A3BD922E-7A46-48DE-A3E4-7DF3BA8BB8B6}" type="presOf" srcId="{AC7C2303-C724-4C80-ABE0-A2F7CE3DD8EA}" destId="{1A6A2F19-9158-433A-BF99-1048265A76CB}" srcOrd="0" destOrd="0" presId="urn:microsoft.com/office/officeart/2009/3/layout/StepUpProcess"/>
    <dgm:cxn modelId="{32C28F72-307E-4093-BC3F-BEDA3FC2DF26}" srcId="{F2D8807C-A2F2-4A48-A018-56AC773FF95F}" destId="{A599F324-B7DC-405B-BB06-99880D296CC9}" srcOrd="0" destOrd="0" parTransId="{6CFFD872-4F2C-454C-AFBB-09443E1A86EC}" sibTransId="{E821F57D-D536-44A7-A2FF-3F6B705EBE13}"/>
    <dgm:cxn modelId="{DF65D57C-748F-43FD-856E-8284380B2EB4}" srcId="{F2D8807C-A2F2-4A48-A018-56AC773FF95F}" destId="{9B169798-35E7-4D26-B388-DDC6C5D17400}" srcOrd="1" destOrd="0" parTransId="{7FDE9FC3-9607-43CB-AC37-F6EBB66E6B48}" sibTransId="{B4D1C6FC-5BC8-4F16-B96F-2878CF1CC50A}"/>
    <dgm:cxn modelId="{EDE3A792-4DF5-433E-9258-18D42996C9E0}" type="presOf" srcId="{3DC54AD3-3172-4B10-A4CB-778B7513319B}" destId="{7EFEF696-63B1-4D2F-B454-896E2C81A82F}" srcOrd="0" destOrd="0" presId="urn:microsoft.com/office/officeart/2009/3/layout/StepUpProcess"/>
    <dgm:cxn modelId="{D463D799-CA08-42A2-90AD-60FF2C657354}" type="presOf" srcId="{F2D8807C-A2F2-4A48-A018-56AC773FF95F}" destId="{401074EC-6037-4010-B16E-48B0D270093D}" srcOrd="0" destOrd="0" presId="urn:microsoft.com/office/officeart/2009/3/layout/StepUpProcess"/>
    <dgm:cxn modelId="{B0B445A2-6EE8-400C-B03C-305057CAAE5C}" srcId="{F2D8807C-A2F2-4A48-A018-56AC773FF95F}" destId="{AC7C2303-C724-4C80-ABE0-A2F7CE3DD8EA}" srcOrd="2" destOrd="0" parTransId="{B9653813-CEDC-4810-8F2E-DF66726F3979}" sibTransId="{002A4CCF-5E60-489A-9EC2-A00829175803}"/>
    <dgm:cxn modelId="{8280BDA6-D6CF-42DB-9618-F11CB8F42652}" type="presOf" srcId="{A599F324-B7DC-405B-BB06-99880D296CC9}" destId="{B6899CDB-0406-4AAC-921E-7D13C601458D}" srcOrd="0" destOrd="0" presId="urn:microsoft.com/office/officeart/2009/3/layout/StepUpProcess"/>
    <dgm:cxn modelId="{BD8770C7-E7F4-442D-9084-C817C65F3AD2}" type="presOf" srcId="{9B169798-35E7-4D26-B388-DDC6C5D17400}" destId="{B5A3617F-DEC3-4E56-B9DA-44162A9D6FC7}" srcOrd="0" destOrd="0" presId="urn:microsoft.com/office/officeart/2009/3/layout/StepUpProcess"/>
    <dgm:cxn modelId="{B18C091D-A20F-461F-9A66-0F6C685DB945}" type="presParOf" srcId="{401074EC-6037-4010-B16E-48B0D270093D}" destId="{6348B754-B10F-4297-AEC2-C4234930EBD9}" srcOrd="0" destOrd="0" presId="urn:microsoft.com/office/officeart/2009/3/layout/StepUpProcess"/>
    <dgm:cxn modelId="{7D5F9860-AF9F-4F93-8E3B-3037591CB5FF}" type="presParOf" srcId="{6348B754-B10F-4297-AEC2-C4234930EBD9}" destId="{79DFAD89-3228-4748-B068-31247E855EF5}" srcOrd="0" destOrd="0" presId="urn:microsoft.com/office/officeart/2009/3/layout/StepUpProcess"/>
    <dgm:cxn modelId="{ECC57468-099D-4F24-A683-0D540D52DD08}" type="presParOf" srcId="{6348B754-B10F-4297-AEC2-C4234930EBD9}" destId="{B6899CDB-0406-4AAC-921E-7D13C601458D}" srcOrd="1" destOrd="0" presId="urn:microsoft.com/office/officeart/2009/3/layout/StepUpProcess"/>
    <dgm:cxn modelId="{0DC27FB4-1C32-46AE-80EF-C943905D25BB}" type="presParOf" srcId="{6348B754-B10F-4297-AEC2-C4234930EBD9}" destId="{9FEFD88F-13AD-4311-9DB9-E4714F97EC30}" srcOrd="2" destOrd="0" presId="urn:microsoft.com/office/officeart/2009/3/layout/StepUpProcess"/>
    <dgm:cxn modelId="{84D443FD-8B5D-4323-805F-0BFC33D0861A}" type="presParOf" srcId="{401074EC-6037-4010-B16E-48B0D270093D}" destId="{75CEA2FE-DDFC-44BA-8950-BD1F94FF027A}" srcOrd="1" destOrd="0" presId="urn:microsoft.com/office/officeart/2009/3/layout/StepUpProcess"/>
    <dgm:cxn modelId="{7F99EE59-D4A6-4BB4-B723-01F619D5FDF1}" type="presParOf" srcId="{75CEA2FE-DDFC-44BA-8950-BD1F94FF027A}" destId="{874EED57-D6DA-4CC2-9C01-99888DBDD13A}" srcOrd="0" destOrd="0" presId="urn:microsoft.com/office/officeart/2009/3/layout/StepUpProcess"/>
    <dgm:cxn modelId="{F863BFA1-4C19-436C-B3B4-FFF7FA85BA37}" type="presParOf" srcId="{401074EC-6037-4010-B16E-48B0D270093D}" destId="{AF64DCE2-A5CA-4DEF-B872-FA28904ADEC0}" srcOrd="2" destOrd="0" presId="urn:microsoft.com/office/officeart/2009/3/layout/StepUpProcess"/>
    <dgm:cxn modelId="{87B2E967-D6D5-4970-85C1-B9732A8A3401}" type="presParOf" srcId="{AF64DCE2-A5CA-4DEF-B872-FA28904ADEC0}" destId="{2512DE75-D10C-4EF1-A939-A94FEB8400E3}" srcOrd="0" destOrd="0" presId="urn:microsoft.com/office/officeart/2009/3/layout/StepUpProcess"/>
    <dgm:cxn modelId="{C59E4070-291D-4C95-A88A-43CD350A8B3F}" type="presParOf" srcId="{AF64DCE2-A5CA-4DEF-B872-FA28904ADEC0}" destId="{B5A3617F-DEC3-4E56-B9DA-44162A9D6FC7}" srcOrd="1" destOrd="0" presId="urn:microsoft.com/office/officeart/2009/3/layout/StepUpProcess"/>
    <dgm:cxn modelId="{2681B3BF-8D08-41D3-AA05-6D524BC17793}" type="presParOf" srcId="{AF64DCE2-A5CA-4DEF-B872-FA28904ADEC0}" destId="{C41E082D-287C-4230-A53E-7497C0E0E58E}" srcOrd="2" destOrd="0" presId="urn:microsoft.com/office/officeart/2009/3/layout/StepUpProcess"/>
    <dgm:cxn modelId="{B1FB8BEC-4D93-4531-A9AD-C76093F416E2}" type="presParOf" srcId="{401074EC-6037-4010-B16E-48B0D270093D}" destId="{8397A9A4-B0DD-426A-A074-A2CE0C0D0D11}" srcOrd="3" destOrd="0" presId="urn:microsoft.com/office/officeart/2009/3/layout/StepUpProcess"/>
    <dgm:cxn modelId="{D8E460D5-0456-4BA5-8767-AE33535DE0F9}" type="presParOf" srcId="{8397A9A4-B0DD-426A-A074-A2CE0C0D0D11}" destId="{3FADD3F0-3A77-4D22-A07A-A6C185B89F3C}" srcOrd="0" destOrd="0" presId="urn:microsoft.com/office/officeart/2009/3/layout/StepUpProcess"/>
    <dgm:cxn modelId="{E26075BC-C712-4DD0-A9D0-BD88B5CC166F}" type="presParOf" srcId="{401074EC-6037-4010-B16E-48B0D270093D}" destId="{C4F0A62E-26BD-4896-96E7-95DAD7AA0C91}" srcOrd="4" destOrd="0" presId="urn:microsoft.com/office/officeart/2009/3/layout/StepUpProcess"/>
    <dgm:cxn modelId="{8B895986-DD51-419A-9787-8ADA01476677}" type="presParOf" srcId="{C4F0A62E-26BD-4896-96E7-95DAD7AA0C91}" destId="{24EF1459-EB42-4F52-9EFB-B47AA99C2C06}" srcOrd="0" destOrd="0" presId="urn:microsoft.com/office/officeart/2009/3/layout/StepUpProcess"/>
    <dgm:cxn modelId="{E5A6F6A3-5368-4B1A-B514-728B7FA0ECFD}" type="presParOf" srcId="{C4F0A62E-26BD-4896-96E7-95DAD7AA0C91}" destId="{1A6A2F19-9158-433A-BF99-1048265A76CB}" srcOrd="1" destOrd="0" presId="urn:microsoft.com/office/officeart/2009/3/layout/StepUpProcess"/>
    <dgm:cxn modelId="{5C5FC67D-EA4F-4D58-95D5-C0DDD3222FD7}" type="presParOf" srcId="{C4F0A62E-26BD-4896-96E7-95DAD7AA0C91}" destId="{2E6F08A1-874E-43B1-9CCF-8F24FE90469D}" srcOrd="2" destOrd="0" presId="urn:microsoft.com/office/officeart/2009/3/layout/StepUpProcess"/>
    <dgm:cxn modelId="{6EB10C52-3799-469B-8A7A-55C3B5F4C66C}" type="presParOf" srcId="{401074EC-6037-4010-B16E-48B0D270093D}" destId="{375BDE66-68C8-481D-86D7-5D5FB9CAF3E2}" srcOrd="5" destOrd="0" presId="urn:microsoft.com/office/officeart/2009/3/layout/StepUpProcess"/>
    <dgm:cxn modelId="{A92BD79A-2F32-47AE-B808-2A3B535FA354}" type="presParOf" srcId="{375BDE66-68C8-481D-86D7-5D5FB9CAF3E2}" destId="{7E27A63E-7E0C-4F4B-B87A-AA531A269BE7}" srcOrd="0" destOrd="0" presId="urn:microsoft.com/office/officeart/2009/3/layout/StepUpProcess"/>
    <dgm:cxn modelId="{1CAB7679-A02E-4048-A5B9-C6AB7223D21D}" type="presParOf" srcId="{401074EC-6037-4010-B16E-48B0D270093D}" destId="{A54A1C1F-A268-4AA3-9F87-0CE60BB34F3A}" srcOrd="6" destOrd="0" presId="urn:microsoft.com/office/officeart/2009/3/layout/StepUpProcess"/>
    <dgm:cxn modelId="{930E5891-F9D6-4F1B-A4F8-871A99E4D05E}" type="presParOf" srcId="{A54A1C1F-A268-4AA3-9F87-0CE60BB34F3A}" destId="{8268FFBF-6FB2-4E35-B99E-C21C2232956C}" srcOrd="0" destOrd="0" presId="urn:microsoft.com/office/officeart/2009/3/layout/StepUpProcess"/>
    <dgm:cxn modelId="{B96FCE86-8C84-4AB5-B021-72B2DC595D5F}" type="presParOf" srcId="{A54A1C1F-A268-4AA3-9F87-0CE60BB34F3A}" destId="{7EFEF696-63B1-4D2F-B454-896E2C81A8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3672BC-6037-447E-8C88-843E02E818E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ru-RU"/>
        </a:p>
      </dgm:t>
    </dgm:pt>
    <dgm:pt modelId="{90D1B966-FF86-47B5-813F-E9BE6302852D}">
      <dgm:prSet custT="1"/>
      <dgm:spPr/>
      <dgm:t>
        <a:bodyPr anchor="ctr"/>
        <a:lstStyle/>
        <a:p>
          <a:r>
            <a:rPr lang="uk-UA" sz="3600" dirty="0">
              <a:latin typeface="Times New Roman" panose="02020603050405020304" pitchFamily="18" charset="0"/>
              <a:cs typeface="Times New Roman" panose="02020603050405020304" pitchFamily="18" charset="0"/>
            </a:rPr>
            <a:t>домінування суб’єктивних прав і свобод</a:t>
          </a:r>
          <a:endParaRPr lang="uk-UA" sz="3600" dirty="0">
            <a:solidFill>
              <a:schemeClr val="tx1"/>
            </a:solidFill>
            <a:latin typeface="Times New Roman" panose="02020603050405020304" pitchFamily="18" charset="0"/>
            <a:cs typeface="Times New Roman" panose="02020603050405020304" pitchFamily="18" charset="0"/>
          </a:endParaRPr>
        </a:p>
      </dgm:t>
    </dgm:pt>
    <dgm:pt modelId="{D8B547F0-3702-4747-951D-4A1E35EAC4AD}" type="parTrans" cxnId="{CAF76122-36F2-4EDC-9802-6723B9292321}">
      <dgm:prSet/>
      <dgm:spPr/>
      <dgm:t>
        <a:bodyPr/>
        <a:lstStyle/>
        <a:p>
          <a:endParaRPr lang="ru-RU"/>
        </a:p>
      </dgm:t>
    </dgm:pt>
    <dgm:pt modelId="{19EF9905-DF09-409E-9A6A-B04304F63AC3}" type="sibTrans" cxnId="{CAF76122-36F2-4EDC-9802-6723B9292321}">
      <dgm:prSet/>
      <dgm:spPr/>
      <dgm:t>
        <a:bodyPr/>
        <a:lstStyle/>
        <a:p>
          <a:endParaRPr lang="ru-RU"/>
        </a:p>
      </dgm:t>
    </dgm:pt>
    <dgm:pt modelId="{4A653E1F-22EA-460C-B4B2-5EE73F9B375F}">
      <dgm:prSet custT="1"/>
      <dgm:spPr/>
      <dgm:t>
        <a:bodyPr anchor="ctr"/>
        <a:lstStyle/>
        <a:p>
          <a:r>
            <a:rPr lang="uk-UA" sz="3600" dirty="0">
              <a:latin typeface="Times New Roman" panose="02020603050405020304" pitchFamily="18" charset="0"/>
              <a:cs typeface="Times New Roman" panose="02020603050405020304" pitchFamily="18" charset="0"/>
            </a:rPr>
            <a:t>галузевий характер права</a:t>
          </a:r>
        </a:p>
      </dgm:t>
    </dgm:pt>
    <dgm:pt modelId="{5931C7C9-CE6A-4D7C-84AC-81DB9ED68A0B}" type="parTrans" cxnId="{3A68B037-B42C-4E78-99B4-4F6A9457B556}">
      <dgm:prSet/>
      <dgm:spPr/>
      <dgm:t>
        <a:bodyPr/>
        <a:lstStyle/>
        <a:p>
          <a:endParaRPr lang="uk-UA"/>
        </a:p>
      </dgm:t>
    </dgm:pt>
    <dgm:pt modelId="{A6757371-827B-4B83-A0DF-0652D6C7D5D2}" type="sibTrans" cxnId="{3A68B037-B42C-4E78-99B4-4F6A9457B556}">
      <dgm:prSet/>
      <dgm:spPr/>
      <dgm:t>
        <a:bodyPr/>
        <a:lstStyle/>
        <a:p>
          <a:endParaRPr lang="uk-UA"/>
        </a:p>
      </dgm:t>
    </dgm:pt>
    <dgm:pt modelId="{433D91A9-D8C1-4046-8A19-7ACE92F5D872}">
      <dgm:prSet custT="1"/>
      <dgm:spPr/>
      <dgm:t>
        <a:bodyPr anchor="ctr"/>
        <a:lstStyle/>
        <a:p>
          <a:r>
            <a:rPr lang="uk-UA" sz="3600" dirty="0">
              <a:latin typeface="Times New Roman" panose="02020603050405020304" pitchFamily="18" charset="0"/>
              <a:cs typeface="Times New Roman" panose="02020603050405020304" pitchFamily="18" charset="0"/>
            </a:rPr>
            <a:t>чітка структура права</a:t>
          </a:r>
        </a:p>
      </dgm:t>
    </dgm:pt>
    <dgm:pt modelId="{0ED10900-B9ED-4409-9F4E-4DE8DCF37B89}" type="parTrans" cxnId="{F5CE0B91-FFB3-4598-9310-60850590122E}">
      <dgm:prSet/>
      <dgm:spPr/>
      <dgm:t>
        <a:bodyPr/>
        <a:lstStyle/>
        <a:p>
          <a:endParaRPr lang="uk-UA"/>
        </a:p>
      </dgm:t>
    </dgm:pt>
    <dgm:pt modelId="{DD725F95-E174-4759-98A1-D4DC12A94A40}" type="sibTrans" cxnId="{F5CE0B91-FFB3-4598-9310-60850590122E}">
      <dgm:prSet/>
      <dgm:spPr/>
      <dgm:t>
        <a:bodyPr/>
        <a:lstStyle/>
        <a:p>
          <a:endParaRPr lang="uk-UA"/>
        </a:p>
      </dgm:t>
    </dgm:pt>
    <dgm:pt modelId="{4FF44787-1BC7-498F-9557-BD6A3BB49635}">
      <dgm:prSet custT="1"/>
      <dgm:spPr/>
      <dgm:t>
        <a:bodyPr anchor="ctr"/>
        <a:lstStyle/>
        <a:p>
          <a:r>
            <a:rPr lang="uk-UA" sz="3600" dirty="0">
              <a:latin typeface="Times New Roman" panose="02020603050405020304" pitchFamily="18" charset="0"/>
              <a:cs typeface="Times New Roman" panose="02020603050405020304" pitchFamily="18" charset="0"/>
            </a:rPr>
            <a:t>провідна роль у формуванні норм права відводиться законодавцю</a:t>
          </a:r>
        </a:p>
      </dgm:t>
    </dgm:pt>
    <dgm:pt modelId="{3ABE00F4-1738-4615-A32C-20FB4B80ABD2}" type="parTrans" cxnId="{93A0EC4C-CE2A-4D8A-A359-767FA824A16D}">
      <dgm:prSet/>
      <dgm:spPr/>
      <dgm:t>
        <a:bodyPr/>
        <a:lstStyle/>
        <a:p>
          <a:endParaRPr lang="uk-UA"/>
        </a:p>
      </dgm:t>
    </dgm:pt>
    <dgm:pt modelId="{5ADF4519-E644-4DE6-BBF0-30888C0F7906}" type="sibTrans" cxnId="{93A0EC4C-CE2A-4D8A-A359-767FA824A16D}">
      <dgm:prSet/>
      <dgm:spPr/>
      <dgm:t>
        <a:bodyPr/>
        <a:lstStyle/>
        <a:p>
          <a:endParaRPr lang="uk-UA"/>
        </a:p>
      </dgm:t>
    </dgm:pt>
    <dgm:pt modelId="{83C68FF0-CECC-430F-A2B2-9E9FA90ADABC}">
      <dgm:prSet custT="1"/>
      <dgm:spPr/>
      <dgm:t>
        <a:bodyPr anchor="ctr"/>
        <a:lstStyle/>
        <a:p>
          <a:r>
            <a:rPr lang="uk-UA" sz="3600" dirty="0">
              <a:latin typeface="Times New Roman" panose="02020603050405020304" pitchFamily="18" charset="0"/>
              <a:cs typeface="Times New Roman" panose="02020603050405020304" pitchFamily="18" charset="0"/>
            </a:rPr>
            <a:t>єдина ієрархічно побудована система форм (джерел) права, домінуюче місце в якій посідає нормативно-правовий акт, наявність писаних конституцій</a:t>
          </a:r>
        </a:p>
      </dgm:t>
    </dgm:pt>
    <dgm:pt modelId="{35A8D51D-3A11-4D74-8AEF-D64B0BB56661}" type="parTrans" cxnId="{6B088F39-AE0E-4A1E-8B30-B73CA95A4665}">
      <dgm:prSet/>
      <dgm:spPr/>
      <dgm:t>
        <a:bodyPr/>
        <a:lstStyle/>
        <a:p>
          <a:endParaRPr lang="uk-UA"/>
        </a:p>
      </dgm:t>
    </dgm:pt>
    <dgm:pt modelId="{B1906D78-0A57-45EA-9433-9797BE23E7CF}" type="sibTrans" cxnId="{6B088F39-AE0E-4A1E-8B30-B73CA95A4665}">
      <dgm:prSet/>
      <dgm:spPr/>
      <dgm:t>
        <a:bodyPr/>
        <a:lstStyle/>
        <a:p>
          <a:endParaRPr lang="uk-UA"/>
        </a:p>
      </dgm:t>
    </dgm:pt>
    <dgm:pt modelId="{B0C449C6-23C9-4E1D-9F79-893C34DD1F39}" type="pres">
      <dgm:prSet presAssocID="{943672BC-6037-447E-8C88-843E02E818EE}" presName="vert0" presStyleCnt="0">
        <dgm:presLayoutVars>
          <dgm:dir/>
          <dgm:animOne val="branch"/>
          <dgm:animLvl val="lvl"/>
        </dgm:presLayoutVars>
      </dgm:prSet>
      <dgm:spPr/>
    </dgm:pt>
    <dgm:pt modelId="{B982BF7F-879D-4E1B-838F-2493E997650D}" type="pres">
      <dgm:prSet presAssocID="{90D1B966-FF86-47B5-813F-E9BE6302852D}" presName="thickLine" presStyleLbl="alignNode1" presStyleIdx="0" presStyleCnt="5"/>
      <dgm:spPr/>
    </dgm:pt>
    <dgm:pt modelId="{CD3B301E-8F5A-427D-A38C-888F22577DB7}" type="pres">
      <dgm:prSet presAssocID="{90D1B966-FF86-47B5-813F-E9BE6302852D}" presName="horz1" presStyleCnt="0"/>
      <dgm:spPr/>
    </dgm:pt>
    <dgm:pt modelId="{83E25CE3-DA0F-45A3-A948-8EACE8AE7785}" type="pres">
      <dgm:prSet presAssocID="{90D1B966-FF86-47B5-813F-E9BE6302852D}" presName="tx1" presStyleLbl="revTx" presStyleIdx="0" presStyleCnt="5" custScaleY="66417" custLinFactNeighborY="-14630"/>
      <dgm:spPr/>
    </dgm:pt>
    <dgm:pt modelId="{8AE75C07-7B40-4B7D-A877-DC5D170D7F38}" type="pres">
      <dgm:prSet presAssocID="{90D1B966-FF86-47B5-813F-E9BE6302852D}" presName="vert1" presStyleCnt="0"/>
      <dgm:spPr/>
    </dgm:pt>
    <dgm:pt modelId="{0E8C8C0B-D8F9-47D5-A1E0-C991AA395F0A}" type="pres">
      <dgm:prSet presAssocID="{4A653E1F-22EA-460C-B4B2-5EE73F9B375F}" presName="thickLine" presStyleLbl="alignNode1" presStyleIdx="1" presStyleCnt="5"/>
      <dgm:spPr/>
    </dgm:pt>
    <dgm:pt modelId="{EC5AE3FD-BFDD-4140-8A49-1071CDBDDEE9}" type="pres">
      <dgm:prSet presAssocID="{4A653E1F-22EA-460C-B4B2-5EE73F9B375F}" presName="horz1" presStyleCnt="0"/>
      <dgm:spPr/>
    </dgm:pt>
    <dgm:pt modelId="{F54E789B-3275-46CE-8B2D-5C43E2599212}" type="pres">
      <dgm:prSet presAssocID="{4A653E1F-22EA-460C-B4B2-5EE73F9B375F}" presName="tx1" presStyleLbl="revTx" presStyleIdx="1" presStyleCnt="5" custScaleY="59153"/>
      <dgm:spPr/>
    </dgm:pt>
    <dgm:pt modelId="{308F64E7-B2CB-4442-A149-E1BB43ACFA2F}" type="pres">
      <dgm:prSet presAssocID="{4A653E1F-22EA-460C-B4B2-5EE73F9B375F}" presName="vert1" presStyleCnt="0"/>
      <dgm:spPr/>
    </dgm:pt>
    <dgm:pt modelId="{4775EBD5-83B2-4B2C-9CFC-E1E10116F38B}" type="pres">
      <dgm:prSet presAssocID="{433D91A9-D8C1-4046-8A19-7ACE92F5D872}" presName="thickLine" presStyleLbl="alignNode1" presStyleIdx="2" presStyleCnt="5"/>
      <dgm:spPr/>
    </dgm:pt>
    <dgm:pt modelId="{E6AF67DB-35BA-4481-8973-EF0043FE2952}" type="pres">
      <dgm:prSet presAssocID="{433D91A9-D8C1-4046-8A19-7ACE92F5D872}" presName="horz1" presStyleCnt="0"/>
      <dgm:spPr/>
    </dgm:pt>
    <dgm:pt modelId="{433C3828-29B9-496F-9CD2-A7A249E2D912}" type="pres">
      <dgm:prSet presAssocID="{433D91A9-D8C1-4046-8A19-7ACE92F5D872}" presName="tx1" presStyleLbl="revTx" presStyleIdx="2" presStyleCnt="5" custScaleY="66417" custLinFactNeighborY="-14630"/>
      <dgm:spPr/>
    </dgm:pt>
    <dgm:pt modelId="{78558B6F-78D1-4F09-AF0B-E2EB8CF5CD2D}" type="pres">
      <dgm:prSet presAssocID="{433D91A9-D8C1-4046-8A19-7ACE92F5D872}" presName="vert1" presStyleCnt="0"/>
      <dgm:spPr/>
    </dgm:pt>
    <dgm:pt modelId="{84599A6D-18C3-40B0-97A9-7D117A0D5574}" type="pres">
      <dgm:prSet presAssocID="{4FF44787-1BC7-498F-9557-BD6A3BB49635}" presName="thickLine" presStyleLbl="alignNode1" presStyleIdx="3" presStyleCnt="5"/>
      <dgm:spPr/>
    </dgm:pt>
    <dgm:pt modelId="{63E13410-66C3-4E4F-8DF1-D34355E1D3BD}" type="pres">
      <dgm:prSet presAssocID="{4FF44787-1BC7-498F-9557-BD6A3BB49635}" presName="horz1" presStyleCnt="0"/>
      <dgm:spPr/>
    </dgm:pt>
    <dgm:pt modelId="{CD29763B-E534-453B-863D-AD1212AE51E0}" type="pres">
      <dgm:prSet presAssocID="{4FF44787-1BC7-498F-9557-BD6A3BB49635}" presName="tx1" presStyleLbl="revTx" presStyleIdx="3" presStyleCnt="5" custScaleY="104837" custLinFactNeighborY="-14630"/>
      <dgm:spPr/>
    </dgm:pt>
    <dgm:pt modelId="{953103A9-94C0-40F1-B824-F8EACE56BBD1}" type="pres">
      <dgm:prSet presAssocID="{4FF44787-1BC7-498F-9557-BD6A3BB49635}" presName="vert1" presStyleCnt="0"/>
      <dgm:spPr/>
    </dgm:pt>
    <dgm:pt modelId="{F047F7E6-AD49-4DC2-9CE4-FDE6A63D775D}" type="pres">
      <dgm:prSet presAssocID="{83C68FF0-CECC-430F-A2B2-9E9FA90ADABC}" presName="thickLine" presStyleLbl="alignNode1" presStyleIdx="4" presStyleCnt="5"/>
      <dgm:spPr/>
    </dgm:pt>
    <dgm:pt modelId="{5E061F3A-0127-4B15-AB71-D41C741E0636}" type="pres">
      <dgm:prSet presAssocID="{83C68FF0-CECC-430F-A2B2-9E9FA90ADABC}" presName="horz1" presStyleCnt="0"/>
      <dgm:spPr/>
    </dgm:pt>
    <dgm:pt modelId="{B917D6CF-D78A-4FA5-BF10-767E9BF69179}" type="pres">
      <dgm:prSet presAssocID="{83C68FF0-CECC-430F-A2B2-9E9FA90ADABC}" presName="tx1" presStyleLbl="revTx" presStyleIdx="4" presStyleCnt="5" custScaleY="123483"/>
      <dgm:spPr/>
    </dgm:pt>
    <dgm:pt modelId="{A43D36F1-4FAD-4AD5-BF22-FA544D3C5C49}" type="pres">
      <dgm:prSet presAssocID="{83C68FF0-CECC-430F-A2B2-9E9FA90ADABC}" presName="vert1" presStyleCnt="0"/>
      <dgm:spPr/>
    </dgm:pt>
  </dgm:ptLst>
  <dgm:cxnLst>
    <dgm:cxn modelId="{CAF76122-36F2-4EDC-9802-6723B9292321}" srcId="{943672BC-6037-447E-8C88-843E02E818EE}" destId="{90D1B966-FF86-47B5-813F-E9BE6302852D}" srcOrd="0" destOrd="0" parTransId="{D8B547F0-3702-4747-951D-4A1E35EAC4AD}" sibTransId="{19EF9905-DF09-409E-9A6A-B04304F63AC3}"/>
    <dgm:cxn modelId="{3A68B037-B42C-4E78-99B4-4F6A9457B556}" srcId="{943672BC-6037-447E-8C88-843E02E818EE}" destId="{4A653E1F-22EA-460C-B4B2-5EE73F9B375F}" srcOrd="1" destOrd="0" parTransId="{5931C7C9-CE6A-4D7C-84AC-81DB9ED68A0B}" sibTransId="{A6757371-827B-4B83-A0DF-0652D6C7D5D2}"/>
    <dgm:cxn modelId="{6B088F39-AE0E-4A1E-8B30-B73CA95A4665}" srcId="{943672BC-6037-447E-8C88-843E02E818EE}" destId="{83C68FF0-CECC-430F-A2B2-9E9FA90ADABC}" srcOrd="4" destOrd="0" parTransId="{35A8D51D-3A11-4D74-8AEF-D64B0BB56661}" sibTransId="{B1906D78-0A57-45EA-9433-9797BE23E7CF}"/>
    <dgm:cxn modelId="{BE342149-970F-4B54-8722-40A2689747D8}" type="presOf" srcId="{4FF44787-1BC7-498F-9557-BD6A3BB49635}" destId="{CD29763B-E534-453B-863D-AD1212AE51E0}" srcOrd="0" destOrd="0" presId="urn:microsoft.com/office/officeart/2008/layout/LinedList"/>
    <dgm:cxn modelId="{93A0EC4C-CE2A-4D8A-A359-767FA824A16D}" srcId="{943672BC-6037-447E-8C88-843E02E818EE}" destId="{4FF44787-1BC7-498F-9557-BD6A3BB49635}" srcOrd="3" destOrd="0" parTransId="{3ABE00F4-1738-4615-A32C-20FB4B80ABD2}" sibTransId="{5ADF4519-E644-4DE6-BBF0-30888C0F7906}"/>
    <dgm:cxn modelId="{6FB54D7A-84BA-4080-94D6-8DF26BD2A9E9}" type="presOf" srcId="{943672BC-6037-447E-8C88-843E02E818EE}" destId="{B0C449C6-23C9-4E1D-9F79-893C34DD1F39}" srcOrd="0" destOrd="0" presId="urn:microsoft.com/office/officeart/2008/layout/LinedList"/>
    <dgm:cxn modelId="{F5CE0B91-FFB3-4598-9310-60850590122E}" srcId="{943672BC-6037-447E-8C88-843E02E818EE}" destId="{433D91A9-D8C1-4046-8A19-7ACE92F5D872}" srcOrd="2" destOrd="0" parTransId="{0ED10900-B9ED-4409-9F4E-4DE8DCF37B89}" sibTransId="{DD725F95-E174-4759-98A1-D4DC12A94A40}"/>
    <dgm:cxn modelId="{A7AB08A1-CB7D-41B3-84DF-28EBD8D8BB6D}" type="presOf" srcId="{433D91A9-D8C1-4046-8A19-7ACE92F5D872}" destId="{433C3828-29B9-496F-9CD2-A7A249E2D912}" srcOrd="0" destOrd="0" presId="urn:microsoft.com/office/officeart/2008/layout/LinedList"/>
    <dgm:cxn modelId="{EFD321A4-86D5-4E42-B31F-25C578ADF74D}" type="presOf" srcId="{83C68FF0-CECC-430F-A2B2-9E9FA90ADABC}" destId="{B917D6CF-D78A-4FA5-BF10-767E9BF69179}" srcOrd="0" destOrd="0" presId="urn:microsoft.com/office/officeart/2008/layout/LinedList"/>
    <dgm:cxn modelId="{645156DE-6795-477F-AAE7-A2941A12F771}" type="presOf" srcId="{90D1B966-FF86-47B5-813F-E9BE6302852D}" destId="{83E25CE3-DA0F-45A3-A948-8EACE8AE7785}" srcOrd="0" destOrd="0" presId="urn:microsoft.com/office/officeart/2008/layout/LinedList"/>
    <dgm:cxn modelId="{328C22E7-1631-40B6-B6E2-20A25DAEEA33}" type="presOf" srcId="{4A653E1F-22EA-460C-B4B2-5EE73F9B375F}" destId="{F54E789B-3275-46CE-8B2D-5C43E2599212}" srcOrd="0" destOrd="0" presId="urn:microsoft.com/office/officeart/2008/layout/LinedList"/>
    <dgm:cxn modelId="{C7BC58E6-A85E-4FD8-B21B-CE57E28B05C5}" type="presParOf" srcId="{B0C449C6-23C9-4E1D-9F79-893C34DD1F39}" destId="{B982BF7F-879D-4E1B-838F-2493E997650D}" srcOrd="0" destOrd="0" presId="urn:microsoft.com/office/officeart/2008/layout/LinedList"/>
    <dgm:cxn modelId="{8956654A-AAC4-42C8-A7E0-BF3C5E08A5C8}" type="presParOf" srcId="{B0C449C6-23C9-4E1D-9F79-893C34DD1F39}" destId="{CD3B301E-8F5A-427D-A38C-888F22577DB7}" srcOrd="1" destOrd="0" presId="urn:microsoft.com/office/officeart/2008/layout/LinedList"/>
    <dgm:cxn modelId="{043BDAF8-0C3B-485B-99DE-FCAA742A6911}" type="presParOf" srcId="{CD3B301E-8F5A-427D-A38C-888F22577DB7}" destId="{83E25CE3-DA0F-45A3-A948-8EACE8AE7785}" srcOrd="0" destOrd="0" presId="urn:microsoft.com/office/officeart/2008/layout/LinedList"/>
    <dgm:cxn modelId="{A2C44B63-504D-47E8-B2D1-69A3517D562C}" type="presParOf" srcId="{CD3B301E-8F5A-427D-A38C-888F22577DB7}" destId="{8AE75C07-7B40-4B7D-A877-DC5D170D7F38}" srcOrd="1" destOrd="0" presId="urn:microsoft.com/office/officeart/2008/layout/LinedList"/>
    <dgm:cxn modelId="{4C3015E5-01E6-40D1-A592-1433818C8780}" type="presParOf" srcId="{B0C449C6-23C9-4E1D-9F79-893C34DD1F39}" destId="{0E8C8C0B-D8F9-47D5-A1E0-C991AA395F0A}" srcOrd="2" destOrd="0" presId="urn:microsoft.com/office/officeart/2008/layout/LinedList"/>
    <dgm:cxn modelId="{7AA6AD56-4B8F-47C0-B1EB-907DA6FC4DC8}" type="presParOf" srcId="{B0C449C6-23C9-4E1D-9F79-893C34DD1F39}" destId="{EC5AE3FD-BFDD-4140-8A49-1071CDBDDEE9}" srcOrd="3" destOrd="0" presId="urn:microsoft.com/office/officeart/2008/layout/LinedList"/>
    <dgm:cxn modelId="{8B799E14-E086-4EB8-AA6D-4749E4D55972}" type="presParOf" srcId="{EC5AE3FD-BFDD-4140-8A49-1071CDBDDEE9}" destId="{F54E789B-3275-46CE-8B2D-5C43E2599212}" srcOrd="0" destOrd="0" presId="urn:microsoft.com/office/officeart/2008/layout/LinedList"/>
    <dgm:cxn modelId="{9E47E46A-0117-410C-BD3A-CB4270084570}" type="presParOf" srcId="{EC5AE3FD-BFDD-4140-8A49-1071CDBDDEE9}" destId="{308F64E7-B2CB-4442-A149-E1BB43ACFA2F}" srcOrd="1" destOrd="0" presId="urn:microsoft.com/office/officeart/2008/layout/LinedList"/>
    <dgm:cxn modelId="{36E8B004-143C-41CA-ABB8-2658C833B35A}" type="presParOf" srcId="{B0C449C6-23C9-4E1D-9F79-893C34DD1F39}" destId="{4775EBD5-83B2-4B2C-9CFC-E1E10116F38B}" srcOrd="4" destOrd="0" presId="urn:microsoft.com/office/officeart/2008/layout/LinedList"/>
    <dgm:cxn modelId="{193C3FE5-AA84-4ACE-818C-93D47BCD83E8}" type="presParOf" srcId="{B0C449C6-23C9-4E1D-9F79-893C34DD1F39}" destId="{E6AF67DB-35BA-4481-8973-EF0043FE2952}" srcOrd="5" destOrd="0" presId="urn:microsoft.com/office/officeart/2008/layout/LinedList"/>
    <dgm:cxn modelId="{D0D845D2-3501-4517-A32D-34AF7DFC15EF}" type="presParOf" srcId="{E6AF67DB-35BA-4481-8973-EF0043FE2952}" destId="{433C3828-29B9-496F-9CD2-A7A249E2D912}" srcOrd="0" destOrd="0" presId="urn:microsoft.com/office/officeart/2008/layout/LinedList"/>
    <dgm:cxn modelId="{25962BDF-DFE3-4854-9E09-2A5A616C1684}" type="presParOf" srcId="{E6AF67DB-35BA-4481-8973-EF0043FE2952}" destId="{78558B6F-78D1-4F09-AF0B-E2EB8CF5CD2D}" srcOrd="1" destOrd="0" presId="urn:microsoft.com/office/officeart/2008/layout/LinedList"/>
    <dgm:cxn modelId="{77DEF8F5-280F-4342-8B54-4E925F6EF17D}" type="presParOf" srcId="{B0C449C6-23C9-4E1D-9F79-893C34DD1F39}" destId="{84599A6D-18C3-40B0-97A9-7D117A0D5574}" srcOrd="6" destOrd="0" presId="urn:microsoft.com/office/officeart/2008/layout/LinedList"/>
    <dgm:cxn modelId="{9EB8568A-CE4E-410A-B736-E57F0FB8CB03}" type="presParOf" srcId="{B0C449C6-23C9-4E1D-9F79-893C34DD1F39}" destId="{63E13410-66C3-4E4F-8DF1-D34355E1D3BD}" srcOrd="7" destOrd="0" presId="urn:microsoft.com/office/officeart/2008/layout/LinedList"/>
    <dgm:cxn modelId="{876C8C9B-C85B-4D60-9D5E-18EEECC7A1DA}" type="presParOf" srcId="{63E13410-66C3-4E4F-8DF1-D34355E1D3BD}" destId="{CD29763B-E534-453B-863D-AD1212AE51E0}" srcOrd="0" destOrd="0" presId="urn:microsoft.com/office/officeart/2008/layout/LinedList"/>
    <dgm:cxn modelId="{9B8C4D29-F623-4ECE-A494-CD0CFCAE60FB}" type="presParOf" srcId="{63E13410-66C3-4E4F-8DF1-D34355E1D3BD}" destId="{953103A9-94C0-40F1-B824-F8EACE56BBD1}" srcOrd="1" destOrd="0" presId="urn:microsoft.com/office/officeart/2008/layout/LinedList"/>
    <dgm:cxn modelId="{5469D33D-31EE-4F5D-A03D-BFB69F23FA89}" type="presParOf" srcId="{B0C449C6-23C9-4E1D-9F79-893C34DD1F39}" destId="{F047F7E6-AD49-4DC2-9CE4-FDE6A63D775D}" srcOrd="8" destOrd="0" presId="urn:microsoft.com/office/officeart/2008/layout/LinedList"/>
    <dgm:cxn modelId="{AC35B42E-8B19-421B-9852-091DDE619F99}" type="presParOf" srcId="{B0C449C6-23C9-4E1D-9F79-893C34DD1F39}" destId="{5E061F3A-0127-4B15-AB71-D41C741E0636}" srcOrd="9" destOrd="0" presId="urn:microsoft.com/office/officeart/2008/layout/LinedList"/>
    <dgm:cxn modelId="{7D80DE1B-B13B-4F42-9C88-0AF4B52B6AC2}" type="presParOf" srcId="{5E061F3A-0127-4B15-AB71-D41C741E0636}" destId="{B917D6CF-D78A-4FA5-BF10-767E9BF69179}" srcOrd="0" destOrd="0" presId="urn:microsoft.com/office/officeart/2008/layout/LinedList"/>
    <dgm:cxn modelId="{FFCAFB49-7605-40A7-9D28-768AB00196BC}" type="presParOf" srcId="{5E061F3A-0127-4B15-AB71-D41C741E0636}" destId="{A43D36F1-4FAD-4AD5-BF22-FA544D3C5C4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3672BC-6037-447E-8C88-843E02E818E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ru-RU"/>
        </a:p>
      </dgm:t>
    </dgm:pt>
    <dgm:pt modelId="{50BA2FB2-8DF1-4AB2-AFC0-06D54AB6E80F}">
      <dgm:prSet custT="1"/>
      <dgm:spPr/>
      <dgm:t>
        <a:bodyPr anchor="ctr"/>
        <a:lstStyle/>
        <a:p>
          <a:r>
            <a:rPr lang="uk-UA" sz="3600" dirty="0">
              <a:latin typeface="Times New Roman" panose="02020603050405020304" pitchFamily="18" charset="0"/>
              <a:cs typeface="Times New Roman" panose="02020603050405020304" pitchFamily="18" charset="0"/>
            </a:rPr>
            <a:t>високий рівень нормативних узагальнень, що досягається завдяки кодифікації</a:t>
          </a:r>
        </a:p>
      </dgm:t>
    </dgm:pt>
    <dgm:pt modelId="{0BF0AEA4-F494-4791-A70B-E81998B610FB}" type="parTrans" cxnId="{5CD67EBC-67B0-4993-AB30-246E5E20B2E7}">
      <dgm:prSet/>
      <dgm:spPr/>
      <dgm:t>
        <a:bodyPr/>
        <a:lstStyle/>
        <a:p>
          <a:endParaRPr lang="uk-UA"/>
        </a:p>
      </dgm:t>
    </dgm:pt>
    <dgm:pt modelId="{B990C165-987E-48AB-B6A2-0FE2C60308D6}" type="sibTrans" cxnId="{5CD67EBC-67B0-4993-AB30-246E5E20B2E7}">
      <dgm:prSet/>
      <dgm:spPr/>
      <dgm:t>
        <a:bodyPr/>
        <a:lstStyle/>
        <a:p>
          <a:endParaRPr lang="uk-UA"/>
        </a:p>
      </dgm:t>
    </dgm:pt>
    <dgm:pt modelId="{67512799-17DF-47D5-AE31-F4E3A03B891E}">
      <dgm:prSet custT="1"/>
      <dgm:spPr/>
      <dgm:t>
        <a:bodyPr anchor="ctr"/>
        <a:lstStyle/>
        <a:p>
          <a:r>
            <a:rPr lang="uk-UA" sz="3600" dirty="0">
              <a:latin typeface="Times New Roman" panose="02020603050405020304" pitchFamily="18" charset="0"/>
              <a:cs typeface="Times New Roman" panose="02020603050405020304" pitchFamily="18" charset="0"/>
            </a:rPr>
            <a:t>суттєве значення підзаконних нормативно-правових актів</a:t>
          </a:r>
        </a:p>
      </dgm:t>
    </dgm:pt>
    <dgm:pt modelId="{FD24E4C1-98B8-459B-9655-1E5F12D2449D}" type="parTrans" cxnId="{85882B9E-93BD-4638-8980-0CBB7AE17B4E}">
      <dgm:prSet/>
      <dgm:spPr/>
      <dgm:t>
        <a:bodyPr/>
        <a:lstStyle/>
        <a:p>
          <a:endParaRPr lang="uk-UA"/>
        </a:p>
      </dgm:t>
    </dgm:pt>
    <dgm:pt modelId="{B570BB95-305F-4F61-868A-82F1A182C3D0}" type="sibTrans" cxnId="{85882B9E-93BD-4638-8980-0CBB7AE17B4E}">
      <dgm:prSet/>
      <dgm:spPr/>
      <dgm:t>
        <a:bodyPr/>
        <a:lstStyle/>
        <a:p>
          <a:endParaRPr lang="uk-UA"/>
        </a:p>
      </dgm:t>
    </dgm:pt>
    <dgm:pt modelId="{0DD14C24-00ED-4FE2-9E07-E959CBC2F289}">
      <dgm:prSet custT="1"/>
      <dgm:spPr/>
      <dgm:t>
        <a:bodyPr anchor="ctr"/>
        <a:lstStyle/>
        <a:p>
          <a:r>
            <a:rPr lang="uk-UA" sz="3600" dirty="0">
              <a:latin typeface="Times New Roman" panose="02020603050405020304" pitchFamily="18" charset="0"/>
              <a:cs typeface="Times New Roman" panose="02020603050405020304" pitchFamily="18" charset="0"/>
            </a:rPr>
            <a:t>правовий звичай є другорядною формою (джерелом) права</a:t>
          </a:r>
        </a:p>
      </dgm:t>
    </dgm:pt>
    <dgm:pt modelId="{2989C125-5BEF-4D25-A0E3-3A7B9B7D2E70}" type="parTrans" cxnId="{31DB4464-E832-44E4-83B5-B29665D71549}">
      <dgm:prSet/>
      <dgm:spPr/>
      <dgm:t>
        <a:bodyPr/>
        <a:lstStyle/>
        <a:p>
          <a:endParaRPr lang="uk-UA"/>
        </a:p>
      </dgm:t>
    </dgm:pt>
    <dgm:pt modelId="{FBF8DC26-714B-4082-A4F6-B316A5A34F54}" type="sibTrans" cxnId="{31DB4464-E832-44E4-83B5-B29665D71549}">
      <dgm:prSet/>
      <dgm:spPr/>
      <dgm:t>
        <a:bodyPr/>
        <a:lstStyle/>
        <a:p>
          <a:endParaRPr lang="uk-UA"/>
        </a:p>
      </dgm:t>
    </dgm:pt>
    <dgm:pt modelId="{7F270D48-6508-477B-9242-C751E15C984A}">
      <dgm:prSet custT="1"/>
      <dgm:spPr/>
      <dgm:t>
        <a:bodyPr anchor="ctr"/>
        <a:lstStyle/>
        <a:p>
          <a:r>
            <a:rPr lang="uk-UA" sz="3600" dirty="0">
              <a:latin typeface="Times New Roman" panose="02020603050405020304" pitchFamily="18" charset="0"/>
              <a:cs typeface="Times New Roman" panose="02020603050405020304" pitchFamily="18" charset="0"/>
            </a:rPr>
            <a:t>юридичний прецедент виступає в якості допоміжної форми (джерела) права</a:t>
          </a:r>
        </a:p>
      </dgm:t>
    </dgm:pt>
    <dgm:pt modelId="{6BDF277E-EE42-45AA-9DCE-9B35C2515E19}" type="parTrans" cxnId="{B167B80C-5168-461C-9071-A6EF49A0A9DE}">
      <dgm:prSet/>
      <dgm:spPr/>
      <dgm:t>
        <a:bodyPr/>
        <a:lstStyle/>
        <a:p>
          <a:endParaRPr lang="uk-UA"/>
        </a:p>
      </dgm:t>
    </dgm:pt>
    <dgm:pt modelId="{8CAF2292-1B29-4B99-B77F-1D2C92795DA1}" type="sibTrans" cxnId="{B167B80C-5168-461C-9071-A6EF49A0A9DE}">
      <dgm:prSet/>
      <dgm:spPr/>
      <dgm:t>
        <a:bodyPr/>
        <a:lstStyle/>
        <a:p>
          <a:endParaRPr lang="uk-UA"/>
        </a:p>
      </dgm:t>
    </dgm:pt>
    <dgm:pt modelId="{50E3A00D-F4AD-4168-90BE-727EA8F37225}">
      <dgm:prSet custT="1"/>
      <dgm:spPr/>
      <dgm:t>
        <a:bodyPr anchor="ctr"/>
        <a:lstStyle/>
        <a:p>
          <a:r>
            <a:rPr lang="uk-UA" sz="3600" dirty="0">
              <a:latin typeface="Times New Roman" panose="02020603050405020304" pitchFamily="18" charset="0"/>
              <a:cs typeface="Times New Roman" panose="02020603050405020304" pitchFamily="18" charset="0"/>
            </a:rPr>
            <a:t>особливе значення має правова доктрина</a:t>
          </a:r>
        </a:p>
      </dgm:t>
    </dgm:pt>
    <dgm:pt modelId="{8E8FB4E4-8C85-48C5-A2D2-093B92AF5C92}" type="parTrans" cxnId="{6A5E2E1B-A465-4E5E-AA70-9B02A4699C4A}">
      <dgm:prSet/>
      <dgm:spPr/>
      <dgm:t>
        <a:bodyPr/>
        <a:lstStyle/>
        <a:p>
          <a:endParaRPr lang="uk-UA"/>
        </a:p>
      </dgm:t>
    </dgm:pt>
    <dgm:pt modelId="{B54ADE1F-3547-4B0C-BCF8-379D54842CEE}" type="sibTrans" cxnId="{6A5E2E1B-A465-4E5E-AA70-9B02A4699C4A}">
      <dgm:prSet/>
      <dgm:spPr/>
      <dgm:t>
        <a:bodyPr/>
        <a:lstStyle/>
        <a:p>
          <a:endParaRPr lang="uk-UA"/>
        </a:p>
      </dgm:t>
    </dgm:pt>
    <dgm:pt modelId="{B0C449C6-23C9-4E1D-9F79-893C34DD1F39}" type="pres">
      <dgm:prSet presAssocID="{943672BC-6037-447E-8C88-843E02E818EE}" presName="vert0" presStyleCnt="0">
        <dgm:presLayoutVars>
          <dgm:dir/>
          <dgm:animOne val="branch"/>
          <dgm:animLvl val="lvl"/>
        </dgm:presLayoutVars>
      </dgm:prSet>
      <dgm:spPr/>
    </dgm:pt>
    <dgm:pt modelId="{CAB9BF73-3BD4-4644-BF6C-0B0B74AE8F38}" type="pres">
      <dgm:prSet presAssocID="{50BA2FB2-8DF1-4AB2-AFC0-06D54AB6E80F}" presName="thickLine" presStyleLbl="alignNode1" presStyleIdx="0" presStyleCnt="5"/>
      <dgm:spPr/>
    </dgm:pt>
    <dgm:pt modelId="{7F214E0D-1DC8-4D59-BD9E-65C4234ECEEA}" type="pres">
      <dgm:prSet presAssocID="{50BA2FB2-8DF1-4AB2-AFC0-06D54AB6E80F}" presName="horz1" presStyleCnt="0"/>
      <dgm:spPr/>
    </dgm:pt>
    <dgm:pt modelId="{217EE344-4153-4253-899C-C77FBE4F7767}" type="pres">
      <dgm:prSet presAssocID="{50BA2FB2-8DF1-4AB2-AFC0-06D54AB6E80F}" presName="tx1" presStyleLbl="revTx" presStyleIdx="0" presStyleCnt="5"/>
      <dgm:spPr/>
    </dgm:pt>
    <dgm:pt modelId="{3B5B0745-DBB1-4A5D-AA63-818D7B00D1F0}" type="pres">
      <dgm:prSet presAssocID="{50BA2FB2-8DF1-4AB2-AFC0-06D54AB6E80F}" presName="vert1" presStyleCnt="0"/>
      <dgm:spPr/>
    </dgm:pt>
    <dgm:pt modelId="{17EFDE27-B627-45DD-B9D6-A4EDC8386F0F}" type="pres">
      <dgm:prSet presAssocID="{67512799-17DF-47D5-AE31-F4E3A03B891E}" presName="thickLine" presStyleLbl="alignNode1" presStyleIdx="1" presStyleCnt="5"/>
      <dgm:spPr/>
    </dgm:pt>
    <dgm:pt modelId="{6D28FED8-3B12-4DF8-8996-C578ECB6A151}" type="pres">
      <dgm:prSet presAssocID="{67512799-17DF-47D5-AE31-F4E3A03B891E}" presName="horz1" presStyleCnt="0"/>
      <dgm:spPr/>
    </dgm:pt>
    <dgm:pt modelId="{CB19CC12-4284-4E9E-938A-6955A926239B}" type="pres">
      <dgm:prSet presAssocID="{67512799-17DF-47D5-AE31-F4E3A03B891E}" presName="tx1" presStyleLbl="revTx" presStyleIdx="1" presStyleCnt="5"/>
      <dgm:spPr/>
    </dgm:pt>
    <dgm:pt modelId="{E20874E3-3CEF-4D86-9752-8AE4C776B0F5}" type="pres">
      <dgm:prSet presAssocID="{67512799-17DF-47D5-AE31-F4E3A03B891E}" presName="vert1" presStyleCnt="0"/>
      <dgm:spPr/>
    </dgm:pt>
    <dgm:pt modelId="{360F1E0E-9AE2-44EE-A2F8-B6E60779C4E4}" type="pres">
      <dgm:prSet presAssocID="{0DD14C24-00ED-4FE2-9E07-E959CBC2F289}" presName="thickLine" presStyleLbl="alignNode1" presStyleIdx="2" presStyleCnt="5"/>
      <dgm:spPr/>
    </dgm:pt>
    <dgm:pt modelId="{973B8D7C-B83F-42EA-9C08-641092AB9E00}" type="pres">
      <dgm:prSet presAssocID="{0DD14C24-00ED-4FE2-9E07-E959CBC2F289}" presName="horz1" presStyleCnt="0"/>
      <dgm:spPr/>
    </dgm:pt>
    <dgm:pt modelId="{18DE45C5-DD26-4B79-BB1E-216473A4AFED}" type="pres">
      <dgm:prSet presAssocID="{0DD14C24-00ED-4FE2-9E07-E959CBC2F289}" presName="tx1" presStyleLbl="revTx" presStyleIdx="2" presStyleCnt="5"/>
      <dgm:spPr/>
    </dgm:pt>
    <dgm:pt modelId="{32808C1E-B0DE-49A7-AA70-F865359EE777}" type="pres">
      <dgm:prSet presAssocID="{0DD14C24-00ED-4FE2-9E07-E959CBC2F289}" presName="vert1" presStyleCnt="0"/>
      <dgm:spPr/>
    </dgm:pt>
    <dgm:pt modelId="{2C373351-2482-4272-9A83-383FB65E40DE}" type="pres">
      <dgm:prSet presAssocID="{7F270D48-6508-477B-9242-C751E15C984A}" presName="thickLine" presStyleLbl="alignNode1" presStyleIdx="3" presStyleCnt="5"/>
      <dgm:spPr/>
    </dgm:pt>
    <dgm:pt modelId="{78A1A1D6-2D20-4861-BB4C-6E88F0D4F858}" type="pres">
      <dgm:prSet presAssocID="{7F270D48-6508-477B-9242-C751E15C984A}" presName="horz1" presStyleCnt="0"/>
      <dgm:spPr/>
    </dgm:pt>
    <dgm:pt modelId="{336D1540-C74A-468C-9EEB-2E91CC6247F0}" type="pres">
      <dgm:prSet presAssocID="{7F270D48-6508-477B-9242-C751E15C984A}" presName="tx1" presStyleLbl="revTx" presStyleIdx="3" presStyleCnt="5"/>
      <dgm:spPr/>
    </dgm:pt>
    <dgm:pt modelId="{0C3C20B2-A257-4AD5-8356-F336BDC8FD2B}" type="pres">
      <dgm:prSet presAssocID="{7F270D48-6508-477B-9242-C751E15C984A}" presName="vert1" presStyleCnt="0"/>
      <dgm:spPr/>
    </dgm:pt>
    <dgm:pt modelId="{0927CCAE-817C-49F8-9C72-399FE641A27E}" type="pres">
      <dgm:prSet presAssocID="{50E3A00D-F4AD-4168-90BE-727EA8F37225}" presName="thickLine" presStyleLbl="alignNode1" presStyleIdx="4" presStyleCnt="5"/>
      <dgm:spPr/>
    </dgm:pt>
    <dgm:pt modelId="{EEFDD065-C7EC-4EB2-83EC-8909FF5F6D87}" type="pres">
      <dgm:prSet presAssocID="{50E3A00D-F4AD-4168-90BE-727EA8F37225}" presName="horz1" presStyleCnt="0"/>
      <dgm:spPr/>
    </dgm:pt>
    <dgm:pt modelId="{96273DA0-89ED-4898-BBA7-BE7F7ED08BA2}" type="pres">
      <dgm:prSet presAssocID="{50E3A00D-F4AD-4168-90BE-727EA8F37225}" presName="tx1" presStyleLbl="revTx" presStyleIdx="4" presStyleCnt="5"/>
      <dgm:spPr/>
    </dgm:pt>
    <dgm:pt modelId="{28BE52EC-4E22-4685-ADB0-0D4ACD93C3CA}" type="pres">
      <dgm:prSet presAssocID="{50E3A00D-F4AD-4168-90BE-727EA8F37225}" presName="vert1" presStyleCnt="0"/>
      <dgm:spPr/>
    </dgm:pt>
  </dgm:ptLst>
  <dgm:cxnLst>
    <dgm:cxn modelId="{E661350A-75FC-4A52-A8F1-675904F3B672}" type="presOf" srcId="{67512799-17DF-47D5-AE31-F4E3A03B891E}" destId="{CB19CC12-4284-4E9E-938A-6955A926239B}" srcOrd="0" destOrd="0" presId="urn:microsoft.com/office/officeart/2008/layout/LinedList"/>
    <dgm:cxn modelId="{B167B80C-5168-461C-9071-A6EF49A0A9DE}" srcId="{943672BC-6037-447E-8C88-843E02E818EE}" destId="{7F270D48-6508-477B-9242-C751E15C984A}" srcOrd="3" destOrd="0" parTransId="{6BDF277E-EE42-45AA-9DCE-9B35C2515E19}" sibTransId="{8CAF2292-1B29-4B99-B77F-1D2C92795DA1}"/>
    <dgm:cxn modelId="{6A5E2E1B-A465-4E5E-AA70-9B02A4699C4A}" srcId="{943672BC-6037-447E-8C88-843E02E818EE}" destId="{50E3A00D-F4AD-4168-90BE-727EA8F37225}" srcOrd="4" destOrd="0" parTransId="{8E8FB4E4-8C85-48C5-A2D2-093B92AF5C92}" sibTransId="{B54ADE1F-3547-4B0C-BCF8-379D54842CEE}"/>
    <dgm:cxn modelId="{788E4F23-E9B6-4C9B-96BF-177BC5D42EDE}" type="presOf" srcId="{50BA2FB2-8DF1-4AB2-AFC0-06D54AB6E80F}" destId="{217EE344-4153-4253-899C-C77FBE4F7767}" srcOrd="0" destOrd="0" presId="urn:microsoft.com/office/officeart/2008/layout/LinedList"/>
    <dgm:cxn modelId="{3B9A662A-254C-4A67-BEEF-A99BBA7F5B5D}" type="presOf" srcId="{50E3A00D-F4AD-4168-90BE-727EA8F37225}" destId="{96273DA0-89ED-4898-BBA7-BE7F7ED08BA2}" srcOrd="0" destOrd="0" presId="urn:microsoft.com/office/officeart/2008/layout/LinedList"/>
    <dgm:cxn modelId="{5D8DAA39-C4FD-4DF3-AFDA-AEB799473B51}" type="presOf" srcId="{943672BC-6037-447E-8C88-843E02E818EE}" destId="{B0C449C6-23C9-4E1D-9F79-893C34DD1F39}" srcOrd="0" destOrd="0" presId="urn:microsoft.com/office/officeart/2008/layout/LinedList"/>
    <dgm:cxn modelId="{31DB4464-E832-44E4-83B5-B29665D71549}" srcId="{943672BC-6037-447E-8C88-843E02E818EE}" destId="{0DD14C24-00ED-4FE2-9E07-E959CBC2F289}" srcOrd="2" destOrd="0" parTransId="{2989C125-5BEF-4D25-A0E3-3A7B9B7D2E70}" sibTransId="{FBF8DC26-714B-4082-A4F6-B316A5A34F54}"/>
    <dgm:cxn modelId="{D760F79C-F817-436D-A3D5-0E5366D55E4D}" type="presOf" srcId="{0DD14C24-00ED-4FE2-9E07-E959CBC2F289}" destId="{18DE45C5-DD26-4B79-BB1E-216473A4AFED}" srcOrd="0" destOrd="0" presId="urn:microsoft.com/office/officeart/2008/layout/LinedList"/>
    <dgm:cxn modelId="{85882B9E-93BD-4638-8980-0CBB7AE17B4E}" srcId="{943672BC-6037-447E-8C88-843E02E818EE}" destId="{67512799-17DF-47D5-AE31-F4E3A03B891E}" srcOrd="1" destOrd="0" parTransId="{FD24E4C1-98B8-459B-9655-1E5F12D2449D}" sibTransId="{B570BB95-305F-4F61-868A-82F1A182C3D0}"/>
    <dgm:cxn modelId="{5CD67EBC-67B0-4993-AB30-246E5E20B2E7}" srcId="{943672BC-6037-447E-8C88-843E02E818EE}" destId="{50BA2FB2-8DF1-4AB2-AFC0-06D54AB6E80F}" srcOrd="0" destOrd="0" parTransId="{0BF0AEA4-F494-4791-A70B-E81998B610FB}" sibTransId="{B990C165-987E-48AB-B6A2-0FE2C60308D6}"/>
    <dgm:cxn modelId="{EB2A8FCC-888C-49EB-BEA5-5B67D80BFF75}" type="presOf" srcId="{7F270D48-6508-477B-9242-C751E15C984A}" destId="{336D1540-C74A-468C-9EEB-2E91CC6247F0}" srcOrd="0" destOrd="0" presId="urn:microsoft.com/office/officeart/2008/layout/LinedList"/>
    <dgm:cxn modelId="{B8859308-73CA-4138-8AE9-11F839A744EE}" type="presParOf" srcId="{B0C449C6-23C9-4E1D-9F79-893C34DD1F39}" destId="{CAB9BF73-3BD4-4644-BF6C-0B0B74AE8F38}" srcOrd="0" destOrd="0" presId="urn:microsoft.com/office/officeart/2008/layout/LinedList"/>
    <dgm:cxn modelId="{DD087075-0D10-417F-ADC4-98F9EA212394}" type="presParOf" srcId="{B0C449C6-23C9-4E1D-9F79-893C34DD1F39}" destId="{7F214E0D-1DC8-4D59-BD9E-65C4234ECEEA}" srcOrd="1" destOrd="0" presId="urn:microsoft.com/office/officeart/2008/layout/LinedList"/>
    <dgm:cxn modelId="{544F3973-1459-44FE-A1A8-6886CAD52DAB}" type="presParOf" srcId="{7F214E0D-1DC8-4D59-BD9E-65C4234ECEEA}" destId="{217EE344-4153-4253-899C-C77FBE4F7767}" srcOrd="0" destOrd="0" presId="urn:microsoft.com/office/officeart/2008/layout/LinedList"/>
    <dgm:cxn modelId="{8614A6FD-8E8A-490D-B9D5-31DC8E3DDF36}" type="presParOf" srcId="{7F214E0D-1DC8-4D59-BD9E-65C4234ECEEA}" destId="{3B5B0745-DBB1-4A5D-AA63-818D7B00D1F0}" srcOrd="1" destOrd="0" presId="urn:microsoft.com/office/officeart/2008/layout/LinedList"/>
    <dgm:cxn modelId="{6F43B3D9-DD15-4AE6-A23C-005ED130F0E2}" type="presParOf" srcId="{B0C449C6-23C9-4E1D-9F79-893C34DD1F39}" destId="{17EFDE27-B627-45DD-B9D6-A4EDC8386F0F}" srcOrd="2" destOrd="0" presId="urn:microsoft.com/office/officeart/2008/layout/LinedList"/>
    <dgm:cxn modelId="{80824890-5D3D-4029-BF61-5650E691282C}" type="presParOf" srcId="{B0C449C6-23C9-4E1D-9F79-893C34DD1F39}" destId="{6D28FED8-3B12-4DF8-8996-C578ECB6A151}" srcOrd="3" destOrd="0" presId="urn:microsoft.com/office/officeart/2008/layout/LinedList"/>
    <dgm:cxn modelId="{23BFFC1E-AF57-4B1E-ABC9-BBDFCF0E3D2A}" type="presParOf" srcId="{6D28FED8-3B12-4DF8-8996-C578ECB6A151}" destId="{CB19CC12-4284-4E9E-938A-6955A926239B}" srcOrd="0" destOrd="0" presId="urn:microsoft.com/office/officeart/2008/layout/LinedList"/>
    <dgm:cxn modelId="{F615C854-14B0-4ECE-8E15-70758CFAD248}" type="presParOf" srcId="{6D28FED8-3B12-4DF8-8996-C578ECB6A151}" destId="{E20874E3-3CEF-4D86-9752-8AE4C776B0F5}" srcOrd="1" destOrd="0" presId="urn:microsoft.com/office/officeart/2008/layout/LinedList"/>
    <dgm:cxn modelId="{5CACA5D1-D628-4CEC-B522-436C01DD5BC1}" type="presParOf" srcId="{B0C449C6-23C9-4E1D-9F79-893C34DD1F39}" destId="{360F1E0E-9AE2-44EE-A2F8-B6E60779C4E4}" srcOrd="4" destOrd="0" presId="urn:microsoft.com/office/officeart/2008/layout/LinedList"/>
    <dgm:cxn modelId="{89A9D08D-A950-4D47-8124-AE9706052846}" type="presParOf" srcId="{B0C449C6-23C9-4E1D-9F79-893C34DD1F39}" destId="{973B8D7C-B83F-42EA-9C08-641092AB9E00}" srcOrd="5" destOrd="0" presId="urn:microsoft.com/office/officeart/2008/layout/LinedList"/>
    <dgm:cxn modelId="{E53D3FFE-41BB-468C-9D4F-33D2D5F36103}" type="presParOf" srcId="{973B8D7C-B83F-42EA-9C08-641092AB9E00}" destId="{18DE45C5-DD26-4B79-BB1E-216473A4AFED}" srcOrd="0" destOrd="0" presId="urn:microsoft.com/office/officeart/2008/layout/LinedList"/>
    <dgm:cxn modelId="{2C5B6C5F-4E16-453A-B153-558E0437B51B}" type="presParOf" srcId="{973B8D7C-B83F-42EA-9C08-641092AB9E00}" destId="{32808C1E-B0DE-49A7-AA70-F865359EE777}" srcOrd="1" destOrd="0" presId="urn:microsoft.com/office/officeart/2008/layout/LinedList"/>
    <dgm:cxn modelId="{BCC04C77-634F-425F-8A93-6334B08BCC59}" type="presParOf" srcId="{B0C449C6-23C9-4E1D-9F79-893C34DD1F39}" destId="{2C373351-2482-4272-9A83-383FB65E40DE}" srcOrd="6" destOrd="0" presId="urn:microsoft.com/office/officeart/2008/layout/LinedList"/>
    <dgm:cxn modelId="{3538B2CB-C7FC-484F-AC0E-2623E573A272}" type="presParOf" srcId="{B0C449C6-23C9-4E1D-9F79-893C34DD1F39}" destId="{78A1A1D6-2D20-4861-BB4C-6E88F0D4F858}" srcOrd="7" destOrd="0" presId="urn:microsoft.com/office/officeart/2008/layout/LinedList"/>
    <dgm:cxn modelId="{BCEE8CA1-9461-43BE-8D05-83252AE943FB}" type="presParOf" srcId="{78A1A1D6-2D20-4861-BB4C-6E88F0D4F858}" destId="{336D1540-C74A-468C-9EEB-2E91CC6247F0}" srcOrd="0" destOrd="0" presId="urn:microsoft.com/office/officeart/2008/layout/LinedList"/>
    <dgm:cxn modelId="{E1891AF9-578D-46E0-8319-F6A4FFB1B066}" type="presParOf" srcId="{78A1A1D6-2D20-4861-BB4C-6E88F0D4F858}" destId="{0C3C20B2-A257-4AD5-8356-F336BDC8FD2B}" srcOrd="1" destOrd="0" presId="urn:microsoft.com/office/officeart/2008/layout/LinedList"/>
    <dgm:cxn modelId="{A5960658-9EC3-455D-B610-11B31071A375}" type="presParOf" srcId="{B0C449C6-23C9-4E1D-9F79-893C34DD1F39}" destId="{0927CCAE-817C-49F8-9C72-399FE641A27E}" srcOrd="8" destOrd="0" presId="urn:microsoft.com/office/officeart/2008/layout/LinedList"/>
    <dgm:cxn modelId="{204D8F39-9FC8-44EB-B644-0C4EEF8E1C54}" type="presParOf" srcId="{B0C449C6-23C9-4E1D-9F79-893C34DD1F39}" destId="{EEFDD065-C7EC-4EB2-83EC-8909FF5F6D87}" srcOrd="9" destOrd="0" presId="urn:microsoft.com/office/officeart/2008/layout/LinedList"/>
    <dgm:cxn modelId="{B6062FAD-ACA7-412F-A6A8-2E3B22027A66}" type="presParOf" srcId="{EEFDD065-C7EC-4EB2-83EC-8909FF5F6D87}" destId="{96273DA0-89ED-4898-BBA7-BE7F7ED08BA2}" srcOrd="0" destOrd="0" presId="urn:microsoft.com/office/officeart/2008/layout/LinedList"/>
    <dgm:cxn modelId="{C6B1A30A-501B-41F5-AA65-6D1D50D9A6AF}" type="presParOf" srcId="{EEFDD065-C7EC-4EB2-83EC-8909FF5F6D87}" destId="{28BE52EC-4E22-4685-ADB0-0D4ACD93C3C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54F55-9C59-4783-834A-80D4B4487FD1}">
      <dsp:nvSpPr>
        <dsp:cNvPr id="0" name=""/>
        <dsp:cNvSpPr/>
      </dsp:nvSpPr>
      <dsp:spPr>
        <a:xfrm>
          <a:off x="456863" y="1314231"/>
          <a:ext cx="1722874" cy="172287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935562D-C292-40E2-AAC7-E1C8E55D265B}">
      <dsp:nvSpPr>
        <dsp:cNvPr id="0" name=""/>
        <dsp:cNvSpPr/>
      </dsp:nvSpPr>
      <dsp:spPr>
        <a:xfrm>
          <a:off x="1318300" y="15451"/>
          <a:ext cx="9192164" cy="432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8100" rIns="0" bIns="38100" numCol="1" spcCol="1270" anchor="ctr" anchorCtr="0">
          <a:noAutofit/>
        </a:bodyPr>
        <a:lstStyle/>
        <a:p>
          <a:pPr marL="0" lvl="0" indent="0" algn="l" defTabSz="1333500">
            <a:lnSpc>
              <a:spcPct val="90000"/>
            </a:lnSpc>
            <a:spcBef>
              <a:spcPct val="0"/>
            </a:spcBef>
            <a:spcAft>
              <a:spcPct val="35000"/>
            </a:spcAft>
            <a:buNone/>
          </a:pPr>
          <a:r>
            <a:rPr lang="uk-UA" sz="3000" kern="1200" dirty="0">
              <a:latin typeface="Times New Roman" panose="02020603050405020304" pitchFamily="18" charset="0"/>
              <a:cs typeface="Times New Roman" panose="02020603050405020304" pitchFamily="18" charset="0"/>
            </a:rPr>
            <a:t>Західна традиція права своїм корінням сягає у приватне римське право, формується під впливом канонічного права, має високий рівень правової культури, розвивається відповідно до концепції правової держави. </a:t>
          </a:r>
          <a:r>
            <a:rPr lang="uk-UA" sz="3000" b="1" i="1" kern="1200" dirty="0">
              <a:latin typeface="Times New Roman" panose="02020603050405020304" pitchFamily="18" charset="0"/>
              <a:cs typeface="Times New Roman" panose="02020603050405020304" pitchFamily="18" charset="0"/>
            </a:rPr>
            <a:t>Західна традиція права</a:t>
          </a:r>
          <a:r>
            <a:rPr lang="uk-UA" sz="3000" kern="1200" dirty="0">
              <a:latin typeface="Times New Roman" panose="02020603050405020304" pitchFamily="18" charset="0"/>
              <a:cs typeface="Times New Roman" panose="02020603050405020304" pitchFamily="18" charset="0"/>
            </a:rPr>
            <a:t> представлена на юридичній карті світу двома основними правовими сім’ями: </a:t>
          </a:r>
          <a:r>
            <a:rPr lang="uk-UA" sz="3000" b="1" i="1" kern="1200" dirty="0">
              <a:latin typeface="Times New Roman" panose="02020603050405020304" pitchFamily="18" charset="0"/>
              <a:cs typeface="Times New Roman" panose="02020603050405020304" pitchFamily="18" charset="0"/>
            </a:rPr>
            <a:t>романо-германською</a:t>
          </a:r>
          <a:r>
            <a:rPr lang="uk-UA" sz="3000" kern="1200" dirty="0">
              <a:latin typeface="Times New Roman" panose="02020603050405020304" pitchFamily="18" charset="0"/>
              <a:cs typeface="Times New Roman" panose="02020603050405020304" pitchFamily="18" charset="0"/>
            </a:rPr>
            <a:t> та </a:t>
          </a:r>
          <a:r>
            <a:rPr lang="uk-UA" sz="3000" b="1" i="1" kern="1200" dirty="0">
              <a:latin typeface="Times New Roman" panose="02020603050405020304" pitchFamily="18" charset="0"/>
              <a:cs typeface="Times New Roman" panose="02020603050405020304" pitchFamily="18" charset="0"/>
            </a:rPr>
            <a:t>англо-американською</a:t>
          </a:r>
          <a:r>
            <a:rPr lang="uk-UA" sz="3000" b="0" i="0" kern="1200" dirty="0">
              <a:latin typeface="Times New Roman" panose="02020603050405020304" pitchFamily="18" charset="0"/>
              <a:cs typeface="Times New Roman" panose="02020603050405020304" pitchFamily="18" charset="0"/>
            </a:rPr>
            <a:t>,</a:t>
          </a:r>
          <a:r>
            <a:rPr lang="uk-UA" sz="3000" kern="1200" dirty="0">
              <a:latin typeface="Times New Roman" panose="02020603050405020304" pitchFamily="18" charset="0"/>
              <a:cs typeface="Times New Roman" panose="02020603050405020304" pitchFamily="18" charset="0"/>
            </a:rPr>
            <a:t> які мають спільне розуміння ідеї та призначення права, але при цьому характеризуються своїми специфічними ознаками</a:t>
          </a:r>
          <a:endParaRPr lang="ru-RU" sz="3000" kern="1200" dirty="0">
            <a:latin typeface="Times New Roman" panose="02020603050405020304" pitchFamily="18" charset="0"/>
            <a:cs typeface="Times New Roman" panose="02020603050405020304" pitchFamily="18" charset="0"/>
          </a:endParaRPr>
        </a:p>
      </dsp:txBody>
      <dsp:txXfrm>
        <a:off x="1318300" y="15451"/>
        <a:ext cx="9192164" cy="43204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5C77E-1182-471C-84F3-81B2359D59D2}">
      <dsp:nvSpPr>
        <dsp:cNvPr id="0" name=""/>
        <dsp:cNvSpPr/>
      </dsp:nvSpPr>
      <dsp:spPr>
        <a:xfrm>
          <a:off x="0" y="292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9C7D79-195E-48E3-A180-E832F63FBD34}">
      <dsp:nvSpPr>
        <dsp:cNvPr id="0" name=""/>
        <dsp:cNvSpPr/>
      </dsp:nvSpPr>
      <dsp:spPr>
        <a:xfrm>
          <a:off x="0" y="2928"/>
          <a:ext cx="2002086" cy="599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b="1" kern="1200" dirty="0">
              <a:solidFill>
                <a:schemeClr val="accent1">
                  <a:lumMod val="50000"/>
                </a:schemeClr>
              </a:solidFill>
              <a:latin typeface="Times New Roman" panose="02020603050405020304" pitchFamily="18" charset="0"/>
              <a:cs typeface="Times New Roman" panose="02020603050405020304" pitchFamily="18" charset="0"/>
            </a:rPr>
            <a:t>Ознаки правової системи Ради Європи</a:t>
          </a:r>
          <a:endParaRPr lang="ru-RU" sz="32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0" y="2928"/>
        <a:ext cx="2002086" cy="5992606"/>
      </dsp:txXfrm>
    </dsp:sp>
    <dsp:sp modelId="{A7079883-84B6-4D05-BE87-563312FB2164}">
      <dsp:nvSpPr>
        <dsp:cNvPr id="0" name=""/>
        <dsp:cNvSpPr/>
      </dsp:nvSpPr>
      <dsp:spPr>
        <a:xfrm>
          <a:off x="2159820" y="49087"/>
          <a:ext cx="8254746" cy="1215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функціонування її в межах, визначених установчим документом та у відповідності із загальновизнаними міжнародними нормами і принципами</a:t>
          </a:r>
        </a:p>
      </dsp:txBody>
      <dsp:txXfrm>
        <a:off x="2159820" y="49087"/>
        <a:ext cx="8254746" cy="1215427"/>
      </dsp:txXfrm>
    </dsp:sp>
    <dsp:sp modelId="{DCF14223-EFF1-4881-BCAD-7C5602248B3F}">
      <dsp:nvSpPr>
        <dsp:cNvPr id="0" name=""/>
        <dsp:cNvSpPr/>
      </dsp:nvSpPr>
      <dsp:spPr>
        <a:xfrm>
          <a:off x="2002086" y="126451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7D8693-AB5C-43D7-B900-074C35E2D1B8}">
      <dsp:nvSpPr>
        <dsp:cNvPr id="0" name=""/>
        <dsp:cNvSpPr/>
      </dsp:nvSpPr>
      <dsp:spPr>
        <a:xfrm>
          <a:off x="2159820" y="1310674"/>
          <a:ext cx="8254746" cy="75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наявність основних елементів – суб’єктів міжнародного права</a:t>
          </a:r>
        </a:p>
      </dsp:txBody>
      <dsp:txXfrm>
        <a:off x="2159820" y="1310674"/>
        <a:ext cx="8254746" cy="755648"/>
      </dsp:txXfrm>
    </dsp:sp>
    <dsp:sp modelId="{268FEE9B-DCAE-47CA-813B-3B8FED85A27A}">
      <dsp:nvSpPr>
        <dsp:cNvPr id="0" name=""/>
        <dsp:cNvSpPr/>
      </dsp:nvSpPr>
      <dsp:spPr>
        <a:xfrm>
          <a:off x="2002086" y="206632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C11EBE-3817-460F-9C4F-1D5D2EA72B06}">
      <dsp:nvSpPr>
        <dsp:cNvPr id="0" name=""/>
        <dsp:cNvSpPr/>
      </dsp:nvSpPr>
      <dsp:spPr>
        <a:xfrm>
          <a:off x="2159820" y="2112481"/>
          <a:ext cx="8254746" cy="9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наявність загальних міжнародно-правових норм, що об’єктивуються у відповідних зовнішніх формах права</a:t>
          </a:r>
        </a:p>
      </dsp:txBody>
      <dsp:txXfrm>
        <a:off x="2159820" y="2112481"/>
        <a:ext cx="8254746" cy="923177"/>
      </dsp:txXfrm>
    </dsp:sp>
    <dsp:sp modelId="{05E89F76-01E5-48FE-83EC-EC239BB7B1B6}">
      <dsp:nvSpPr>
        <dsp:cNvPr id="0" name=""/>
        <dsp:cNvSpPr/>
      </dsp:nvSpPr>
      <dsp:spPr>
        <a:xfrm>
          <a:off x="2002086" y="303565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B58F37-1A11-4645-A69B-B5078BAA2C41}">
      <dsp:nvSpPr>
        <dsp:cNvPr id="0" name=""/>
        <dsp:cNvSpPr/>
      </dsp:nvSpPr>
      <dsp:spPr>
        <a:xfrm>
          <a:off x="2159820" y="3081817"/>
          <a:ext cx="8254746" cy="9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значна роль судових прецедентів у галузі захисту прав людини</a:t>
          </a:r>
        </a:p>
      </dsp:txBody>
      <dsp:txXfrm>
        <a:off x="2159820" y="3081817"/>
        <a:ext cx="8254746" cy="923177"/>
      </dsp:txXfrm>
    </dsp:sp>
    <dsp:sp modelId="{D1B039EB-4E4A-4708-8BFB-F73BAAC8A73F}">
      <dsp:nvSpPr>
        <dsp:cNvPr id="0" name=""/>
        <dsp:cNvSpPr/>
      </dsp:nvSpPr>
      <dsp:spPr>
        <a:xfrm>
          <a:off x="2002086" y="4004995"/>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760696-BFA0-4261-983C-CE849F867168}">
      <dsp:nvSpPr>
        <dsp:cNvPr id="0" name=""/>
        <dsp:cNvSpPr/>
      </dsp:nvSpPr>
      <dsp:spPr>
        <a:xfrm>
          <a:off x="2159820" y="4051153"/>
          <a:ext cx="8254746" cy="9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наявність у Європейського Суду з прав людини, в низці випадків, нормотворчих функцій</a:t>
          </a:r>
        </a:p>
      </dsp:txBody>
      <dsp:txXfrm>
        <a:off x="2159820" y="4051153"/>
        <a:ext cx="8254746" cy="923177"/>
      </dsp:txXfrm>
    </dsp:sp>
    <dsp:sp modelId="{B54C1951-4913-48BB-9466-85B8CFE8A824}">
      <dsp:nvSpPr>
        <dsp:cNvPr id="0" name=""/>
        <dsp:cNvSpPr/>
      </dsp:nvSpPr>
      <dsp:spPr>
        <a:xfrm>
          <a:off x="2002086" y="497433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A5DF47-437F-4C21-83AE-FD3573DE1F37}">
      <dsp:nvSpPr>
        <dsp:cNvPr id="0" name=""/>
        <dsp:cNvSpPr/>
      </dsp:nvSpPr>
      <dsp:spPr>
        <a:xfrm>
          <a:off x="2159820" y="5020490"/>
          <a:ext cx="8254746" cy="923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формування загальноєвропейських правових стандартів, насамперед, у галузі захисту прав людини</a:t>
          </a:r>
        </a:p>
      </dsp:txBody>
      <dsp:txXfrm>
        <a:off x="2159820" y="5020490"/>
        <a:ext cx="8254746" cy="923177"/>
      </dsp:txXfrm>
    </dsp:sp>
    <dsp:sp modelId="{9B5CB3B5-98A3-44F5-9DAD-C0225F0AC29B}">
      <dsp:nvSpPr>
        <dsp:cNvPr id="0" name=""/>
        <dsp:cNvSpPr/>
      </dsp:nvSpPr>
      <dsp:spPr>
        <a:xfrm>
          <a:off x="2002086" y="5943667"/>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9232-C0C4-46A4-9C49-66C50877E159}">
      <dsp:nvSpPr>
        <dsp:cNvPr id="0" name=""/>
        <dsp:cNvSpPr/>
      </dsp:nvSpPr>
      <dsp:spPr>
        <a:xfrm>
          <a:off x="113007" y="2990"/>
          <a:ext cx="5567812" cy="22551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функціонування на основі та в межах, визначених установчими документами, а також у відповідності із загальновизнаними нормами та принципами міжнародного права</a:t>
          </a:r>
        </a:p>
      </dsp:txBody>
      <dsp:txXfrm>
        <a:off x="113007" y="2990"/>
        <a:ext cx="5567812" cy="2255103"/>
      </dsp:txXfrm>
    </dsp:sp>
    <dsp:sp modelId="{CDE92F75-3153-49C7-A20B-15B566B8AEBD}">
      <dsp:nvSpPr>
        <dsp:cNvPr id="0" name=""/>
        <dsp:cNvSpPr/>
      </dsp:nvSpPr>
      <dsp:spPr>
        <a:xfrm>
          <a:off x="6056670" y="2990"/>
          <a:ext cx="4345922" cy="2255103"/>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наявність основних елементів – суб’єктів міжнародного права, насамперед, держав-учасниць</a:t>
          </a:r>
        </a:p>
      </dsp:txBody>
      <dsp:txXfrm>
        <a:off x="6056670" y="2990"/>
        <a:ext cx="4345922" cy="2255103"/>
      </dsp:txXfrm>
    </dsp:sp>
    <dsp:sp modelId="{8674301E-D0D3-4BBC-88B7-13A9C25CE255}">
      <dsp:nvSpPr>
        <dsp:cNvPr id="0" name=""/>
        <dsp:cNvSpPr/>
      </dsp:nvSpPr>
      <dsp:spPr>
        <a:xfrm>
          <a:off x="723952" y="2633944"/>
          <a:ext cx="4345922" cy="2255103"/>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існування органів, що виконують нормотворчі та правозастосовні (зокрема судові) функції</a:t>
          </a:r>
        </a:p>
      </dsp:txBody>
      <dsp:txXfrm>
        <a:off x="723952" y="2633944"/>
        <a:ext cx="4345922" cy="2255103"/>
      </dsp:txXfrm>
    </dsp:sp>
    <dsp:sp modelId="{A9957E8F-0278-4004-9633-16E72AD291D4}">
      <dsp:nvSpPr>
        <dsp:cNvPr id="0" name=""/>
        <dsp:cNvSpPr/>
      </dsp:nvSpPr>
      <dsp:spPr>
        <a:xfrm>
          <a:off x="5445725" y="2633944"/>
          <a:ext cx="4345922" cy="225510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поділ системи права на первинне та вторинне право</a:t>
          </a:r>
        </a:p>
      </dsp:txBody>
      <dsp:txXfrm>
        <a:off x="5445725" y="2633944"/>
        <a:ext cx="4345922" cy="22551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9232-C0C4-46A4-9C49-66C50877E159}">
      <dsp:nvSpPr>
        <dsp:cNvPr id="0" name=""/>
        <dsp:cNvSpPr/>
      </dsp:nvSpPr>
      <dsp:spPr>
        <a:xfrm>
          <a:off x="559" y="321055"/>
          <a:ext cx="3138800" cy="163279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дія спільного правового поля для норм міжнародного, національного права та права співтовариства</a:t>
          </a:r>
        </a:p>
      </dsp:txBody>
      <dsp:txXfrm>
        <a:off x="559" y="321055"/>
        <a:ext cx="3138800" cy="1632793"/>
      </dsp:txXfrm>
    </dsp:sp>
    <dsp:sp modelId="{A91ABDA6-C755-4511-893C-E748222A2498}">
      <dsp:nvSpPr>
        <dsp:cNvPr id="0" name=""/>
        <dsp:cNvSpPr/>
      </dsp:nvSpPr>
      <dsp:spPr>
        <a:xfrm>
          <a:off x="3411491" y="194138"/>
          <a:ext cx="3651878" cy="1886627"/>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особливий характер системи джерел права, серед яких найбільшу значимість мають установчі договори та інші джерела первинного права</a:t>
          </a:r>
        </a:p>
      </dsp:txBody>
      <dsp:txXfrm>
        <a:off x="3411491" y="194138"/>
        <a:ext cx="3651878" cy="1886627"/>
      </dsp:txXfrm>
    </dsp:sp>
    <dsp:sp modelId="{656016FC-899F-40FF-8CCE-56FCBCD2F02B}">
      <dsp:nvSpPr>
        <dsp:cNvPr id="0" name=""/>
        <dsp:cNvSpPr/>
      </dsp:nvSpPr>
      <dsp:spPr>
        <a:xfrm>
          <a:off x="7335502" y="210670"/>
          <a:ext cx="3179538" cy="1853563"/>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наявність джерел «вторинного права», серед яких важливе місце займають регламенти і директиви, та «третинного» – судових прецедентів</a:t>
          </a:r>
        </a:p>
      </dsp:txBody>
      <dsp:txXfrm>
        <a:off x="7335502" y="210670"/>
        <a:ext cx="3179538" cy="1853563"/>
      </dsp:txXfrm>
    </dsp:sp>
    <dsp:sp modelId="{6F4332BE-077F-4E86-9C03-B18644070B5D}">
      <dsp:nvSpPr>
        <dsp:cNvPr id="0" name=""/>
        <dsp:cNvSpPr/>
      </dsp:nvSpPr>
      <dsp:spPr>
        <a:xfrm>
          <a:off x="262500" y="2709002"/>
          <a:ext cx="2199291" cy="1632793"/>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високий рівень правової уніфікації</a:t>
          </a:r>
        </a:p>
      </dsp:txBody>
      <dsp:txXfrm>
        <a:off x="262500" y="2709002"/>
        <a:ext cx="2199291" cy="1632793"/>
      </dsp:txXfrm>
    </dsp:sp>
    <dsp:sp modelId="{DA3ABFC8-2413-4173-8E9E-0AB5FC1927F9}">
      <dsp:nvSpPr>
        <dsp:cNvPr id="0" name=""/>
        <dsp:cNvSpPr/>
      </dsp:nvSpPr>
      <dsp:spPr>
        <a:xfrm>
          <a:off x="2733923" y="2709002"/>
          <a:ext cx="2721322" cy="1632793"/>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використання ефективних засобів нормативно-правової інтеграції</a:t>
          </a:r>
        </a:p>
      </dsp:txBody>
      <dsp:txXfrm>
        <a:off x="2733923" y="2709002"/>
        <a:ext cx="2721322" cy="1632793"/>
      </dsp:txXfrm>
    </dsp:sp>
    <dsp:sp modelId="{99F4D785-C256-4D7A-8D36-BFCA0917F91C}">
      <dsp:nvSpPr>
        <dsp:cNvPr id="0" name=""/>
        <dsp:cNvSpPr/>
      </dsp:nvSpPr>
      <dsp:spPr>
        <a:xfrm>
          <a:off x="5727377" y="2352898"/>
          <a:ext cx="4525722" cy="2345001"/>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визнання пріоритету дії норм права ЄС над нормами права держав-учасниць у разі виникнення розбіжностей між ними та прямої дії низки норм права Євросоюзу в національних правових системах</a:t>
          </a:r>
        </a:p>
      </dsp:txBody>
      <dsp:txXfrm>
        <a:off x="5727377" y="2352898"/>
        <a:ext cx="4525722" cy="23450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D918E-64CB-4099-BA92-C97A5B94DB33}">
      <dsp:nvSpPr>
        <dsp:cNvPr id="0" name=""/>
        <dsp:cNvSpPr/>
      </dsp:nvSpPr>
      <dsp:spPr>
        <a:xfrm>
          <a:off x="456863" y="1314231"/>
          <a:ext cx="1722874" cy="172287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2F7D476-D13C-4BBF-B147-ECE970AB203E}">
      <dsp:nvSpPr>
        <dsp:cNvPr id="0" name=""/>
        <dsp:cNvSpPr/>
      </dsp:nvSpPr>
      <dsp:spPr>
        <a:xfrm>
          <a:off x="1318300" y="1314231"/>
          <a:ext cx="9192164" cy="172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0640" rIns="0" bIns="40640" numCol="1" spcCol="1270" anchor="ctr" anchorCtr="0">
          <a:noAutofit/>
        </a:bodyPr>
        <a:lstStyle/>
        <a:p>
          <a:pPr marL="0" lvl="0" indent="0" algn="just" defTabSz="1422400">
            <a:lnSpc>
              <a:spcPct val="90000"/>
            </a:lnSpc>
            <a:spcBef>
              <a:spcPct val="0"/>
            </a:spcBef>
            <a:spcAft>
              <a:spcPct val="35000"/>
            </a:spcAft>
            <a:buNone/>
          </a:pPr>
          <a:r>
            <a:rPr lang="uk-UA" sz="3200" b="1" kern="1200" dirty="0">
              <a:latin typeface="Times New Roman" panose="02020603050405020304" pitchFamily="18" charset="0"/>
              <a:cs typeface="Times New Roman" panose="02020603050405020304" pitchFamily="18" charset="0"/>
            </a:rPr>
            <a:t>Англо-американська правова сім’я</a:t>
          </a:r>
          <a:r>
            <a:rPr lang="uk-UA" sz="3200" kern="1200" dirty="0">
              <a:latin typeface="Times New Roman" panose="02020603050405020304" pitchFamily="18" charset="0"/>
              <a:cs typeface="Times New Roman" panose="02020603050405020304" pitchFamily="18" charset="0"/>
            </a:rPr>
            <a:t> – це сукупність національних правових систем, що мають своїм історичним джерелом англійське загальне право, схожість в основних засадах правового регулювання, подібні риси структури права із превалюванням процесуального права, одноманітне розуміння природи норми права як казуального правила поведінки, створеного судовою практикою, та домінуючої форми права – судового прецеденту</a:t>
          </a:r>
          <a:endParaRPr lang="ru-RU" sz="3200" kern="1200" dirty="0">
            <a:latin typeface="Times New Roman" panose="02020603050405020304" pitchFamily="18" charset="0"/>
            <a:cs typeface="Times New Roman" panose="02020603050405020304" pitchFamily="18" charset="0"/>
          </a:endParaRPr>
        </a:p>
      </dsp:txBody>
      <dsp:txXfrm>
        <a:off x="1318300" y="1314231"/>
        <a:ext cx="9192164" cy="1722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7F611-FEC1-47DA-8044-15C3FCBCE960}">
      <dsp:nvSpPr>
        <dsp:cNvPr id="0" name=""/>
        <dsp:cNvSpPr/>
      </dsp:nvSpPr>
      <dsp:spPr>
        <a:xfrm>
          <a:off x="3658981" y="1789472"/>
          <a:ext cx="2989250" cy="20969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 </a:t>
          </a:r>
          <a:r>
            <a:rPr lang="uk-UA" sz="2800" kern="1200" dirty="0">
              <a:latin typeface="Times New Roman" panose="02020603050405020304" pitchFamily="18" charset="0"/>
              <a:cs typeface="Times New Roman" panose="02020603050405020304" pitchFamily="18" charset="0"/>
            </a:rPr>
            <a:t>До англо-американської правової сім’ї відносяться правові системи</a:t>
          </a:r>
          <a:endParaRPr lang="ru-RU" sz="2800" kern="1200" dirty="0">
            <a:latin typeface="Times New Roman" panose="02020603050405020304" pitchFamily="18" charset="0"/>
            <a:cs typeface="Times New Roman" panose="02020603050405020304" pitchFamily="18" charset="0"/>
          </a:endParaRPr>
        </a:p>
      </dsp:txBody>
      <dsp:txXfrm>
        <a:off x="3761345" y="1891836"/>
        <a:ext cx="2784522" cy="1892206"/>
      </dsp:txXfrm>
    </dsp:sp>
    <dsp:sp modelId="{1DEEC7F1-65DF-4A63-8170-5AEF0B5B9523}">
      <dsp:nvSpPr>
        <dsp:cNvPr id="0" name=""/>
        <dsp:cNvSpPr/>
      </dsp:nvSpPr>
      <dsp:spPr>
        <a:xfrm rot="16200000">
          <a:off x="4834648" y="1470514"/>
          <a:ext cx="637916" cy="0"/>
        </a:xfrm>
        <a:custGeom>
          <a:avLst/>
          <a:gdLst/>
          <a:ahLst/>
          <a:cxnLst/>
          <a:rect l="0" t="0" r="0" b="0"/>
          <a:pathLst>
            <a:path>
              <a:moveTo>
                <a:pt x="0" y="0"/>
              </a:moveTo>
              <a:lnTo>
                <a:pt x="63791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924403-2C0F-4253-ADF5-24C9F31F3D51}">
      <dsp:nvSpPr>
        <dsp:cNvPr id="0" name=""/>
        <dsp:cNvSpPr/>
      </dsp:nvSpPr>
      <dsp:spPr>
        <a:xfrm>
          <a:off x="4605420" y="55183"/>
          <a:ext cx="1096371" cy="10963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Англії та Уельсу</a:t>
          </a:r>
        </a:p>
      </dsp:txBody>
      <dsp:txXfrm>
        <a:off x="4658940" y="108703"/>
        <a:ext cx="989331" cy="989331"/>
      </dsp:txXfrm>
    </dsp:sp>
    <dsp:sp modelId="{232F8FF6-0465-4A51-BA67-4B02DFB6C6C7}">
      <dsp:nvSpPr>
        <dsp:cNvPr id="0" name=""/>
        <dsp:cNvSpPr/>
      </dsp:nvSpPr>
      <dsp:spPr>
        <a:xfrm rot="19489449">
          <a:off x="6619745" y="1721683"/>
          <a:ext cx="235342" cy="0"/>
        </a:xfrm>
        <a:custGeom>
          <a:avLst/>
          <a:gdLst/>
          <a:ahLst/>
          <a:cxnLst/>
          <a:rect l="0" t="0" r="0" b="0"/>
          <a:pathLst>
            <a:path>
              <a:moveTo>
                <a:pt x="0" y="0"/>
              </a:moveTo>
              <a:lnTo>
                <a:pt x="23534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A96B5B-8190-41E2-8C43-1908D24B7DA3}">
      <dsp:nvSpPr>
        <dsp:cNvPr id="0" name=""/>
        <dsp:cNvSpPr/>
      </dsp:nvSpPr>
      <dsp:spPr>
        <a:xfrm>
          <a:off x="6833599" y="577040"/>
          <a:ext cx="1500209" cy="109637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Північної Ірландії</a:t>
          </a:r>
        </a:p>
      </dsp:txBody>
      <dsp:txXfrm>
        <a:off x="6887119" y="630560"/>
        <a:ext cx="1393169" cy="989331"/>
      </dsp:txXfrm>
    </dsp:sp>
    <dsp:sp modelId="{88524CCD-B501-4DC8-ADCC-FAA861B5F588}">
      <dsp:nvSpPr>
        <dsp:cNvPr id="0" name=""/>
        <dsp:cNvSpPr/>
      </dsp:nvSpPr>
      <dsp:spPr>
        <a:xfrm rot="813086">
          <a:off x="6645051" y="3224950"/>
          <a:ext cx="228446" cy="0"/>
        </a:xfrm>
        <a:custGeom>
          <a:avLst/>
          <a:gdLst/>
          <a:ahLst/>
          <a:cxnLst/>
          <a:rect l="0" t="0" r="0" b="0"/>
          <a:pathLst>
            <a:path>
              <a:moveTo>
                <a:pt x="0" y="0"/>
              </a:moveTo>
              <a:lnTo>
                <a:pt x="22844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9642AB-B089-4225-A19C-B8F7867EEC10}">
      <dsp:nvSpPr>
        <dsp:cNvPr id="0" name=""/>
        <dsp:cNvSpPr/>
      </dsp:nvSpPr>
      <dsp:spPr>
        <a:xfrm>
          <a:off x="6870317" y="2897160"/>
          <a:ext cx="1606711" cy="109637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Австралії</a:t>
          </a:r>
        </a:p>
      </dsp:txBody>
      <dsp:txXfrm>
        <a:off x="6923837" y="2950680"/>
        <a:ext cx="1499671" cy="989331"/>
      </dsp:txXfrm>
    </dsp:sp>
    <dsp:sp modelId="{09B768BA-80FA-4346-A401-3A9D45ABF0E4}">
      <dsp:nvSpPr>
        <dsp:cNvPr id="0" name=""/>
        <dsp:cNvSpPr/>
      </dsp:nvSpPr>
      <dsp:spPr>
        <a:xfrm rot="3857143">
          <a:off x="5527630" y="4094718"/>
          <a:ext cx="462418" cy="0"/>
        </a:xfrm>
        <a:custGeom>
          <a:avLst/>
          <a:gdLst/>
          <a:ahLst/>
          <a:cxnLst/>
          <a:rect l="0" t="0" r="0" b="0"/>
          <a:pathLst>
            <a:path>
              <a:moveTo>
                <a:pt x="0" y="0"/>
              </a:moveTo>
              <a:lnTo>
                <a:pt x="46241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B73673-4C48-4C28-8C7E-4A139D6AD6CA}">
      <dsp:nvSpPr>
        <dsp:cNvPr id="0" name=""/>
        <dsp:cNvSpPr/>
      </dsp:nvSpPr>
      <dsp:spPr>
        <a:xfrm>
          <a:off x="5195065" y="4303031"/>
          <a:ext cx="1856168" cy="1096371"/>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Сполучених Штатів Америки</a:t>
          </a:r>
        </a:p>
      </dsp:txBody>
      <dsp:txXfrm>
        <a:off x="5248585" y="4356551"/>
        <a:ext cx="1749128" cy="989331"/>
      </dsp:txXfrm>
    </dsp:sp>
    <dsp:sp modelId="{EBD2024B-E5D8-40FB-9D0E-DBF13413AE9D}">
      <dsp:nvSpPr>
        <dsp:cNvPr id="0" name=""/>
        <dsp:cNvSpPr/>
      </dsp:nvSpPr>
      <dsp:spPr>
        <a:xfrm rot="6942857">
          <a:off x="4317164" y="4094718"/>
          <a:ext cx="462418" cy="0"/>
        </a:xfrm>
        <a:custGeom>
          <a:avLst/>
          <a:gdLst/>
          <a:ahLst/>
          <a:cxnLst/>
          <a:rect l="0" t="0" r="0" b="0"/>
          <a:pathLst>
            <a:path>
              <a:moveTo>
                <a:pt x="0" y="0"/>
              </a:moveTo>
              <a:lnTo>
                <a:pt x="46241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BC79A-ECBF-4489-98E6-05B09F7F0415}">
      <dsp:nvSpPr>
        <dsp:cNvPr id="0" name=""/>
        <dsp:cNvSpPr/>
      </dsp:nvSpPr>
      <dsp:spPr>
        <a:xfrm>
          <a:off x="3261433" y="4303031"/>
          <a:ext cx="1845259" cy="10963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Канади (окрім провінції </a:t>
          </a:r>
          <a:r>
            <a:rPr lang="uk-UA" sz="2000" kern="1200" dirty="0" err="1">
              <a:latin typeface="Times New Roman" panose="02020603050405020304" pitchFamily="18" charset="0"/>
              <a:cs typeface="Times New Roman" panose="02020603050405020304" pitchFamily="18" charset="0"/>
            </a:rPr>
            <a:t>Квебек</a:t>
          </a:r>
          <a:r>
            <a:rPr lang="uk-UA" sz="2000" kern="1200" dirty="0">
              <a:latin typeface="Times New Roman" panose="02020603050405020304" pitchFamily="18" charset="0"/>
              <a:cs typeface="Times New Roman" panose="02020603050405020304" pitchFamily="18" charset="0"/>
            </a:rPr>
            <a:t>)</a:t>
          </a:r>
        </a:p>
      </dsp:txBody>
      <dsp:txXfrm>
        <a:off x="3314953" y="4356551"/>
        <a:ext cx="1738219" cy="989331"/>
      </dsp:txXfrm>
    </dsp:sp>
    <dsp:sp modelId="{B6FEF59B-29C3-488F-960A-D80293527333}">
      <dsp:nvSpPr>
        <dsp:cNvPr id="0" name=""/>
        <dsp:cNvSpPr/>
      </dsp:nvSpPr>
      <dsp:spPr>
        <a:xfrm rot="10055402">
          <a:off x="3287510" y="3207214"/>
          <a:ext cx="375862" cy="0"/>
        </a:xfrm>
        <a:custGeom>
          <a:avLst/>
          <a:gdLst/>
          <a:ahLst/>
          <a:cxnLst/>
          <a:rect l="0" t="0" r="0" b="0"/>
          <a:pathLst>
            <a:path>
              <a:moveTo>
                <a:pt x="0" y="0"/>
              </a:moveTo>
              <a:lnTo>
                <a:pt x="37586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403497-7FBE-4355-A1F1-3F8935155B4C}">
      <dsp:nvSpPr>
        <dsp:cNvPr id="0" name=""/>
        <dsp:cNvSpPr/>
      </dsp:nvSpPr>
      <dsp:spPr>
        <a:xfrm>
          <a:off x="2195529" y="2820042"/>
          <a:ext cx="1096371" cy="109637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Нової Зеландії</a:t>
          </a:r>
        </a:p>
      </dsp:txBody>
      <dsp:txXfrm>
        <a:off x="2249049" y="2873562"/>
        <a:ext cx="989331" cy="989331"/>
      </dsp:txXfrm>
    </dsp:sp>
    <dsp:sp modelId="{99994CE0-B41F-4C00-8A6C-8F57F335944A}">
      <dsp:nvSpPr>
        <dsp:cNvPr id="0" name=""/>
        <dsp:cNvSpPr/>
      </dsp:nvSpPr>
      <dsp:spPr>
        <a:xfrm rot="12685757">
          <a:off x="3470627" y="1871571"/>
          <a:ext cx="203264" cy="0"/>
        </a:xfrm>
        <a:custGeom>
          <a:avLst/>
          <a:gdLst/>
          <a:ahLst/>
          <a:cxnLst/>
          <a:rect l="0" t="0" r="0" b="0"/>
          <a:pathLst>
            <a:path>
              <a:moveTo>
                <a:pt x="0" y="0"/>
              </a:moveTo>
              <a:lnTo>
                <a:pt x="203264"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FF98D-B283-4CEF-9B13-D9819A92952A}">
      <dsp:nvSpPr>
        <dsp:cNvPr id="0" name=""/>
        <dsp:cNvSpPr/>
      </dsp:nvSpPr>
      <dsp:spPr>
        <a:xfrm>
          <a:off x="1432626" y="401329"/>
          <a:ext cx="2052912" cy="157994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деякі країни Британської Співдружності</a:t>
          </a:r>
        </a:p>
      </dsp:txBody>
      <dsp:txXfrm>
        <a:off x="1509753" y="478456"/>
        <a:ext cx="1898658" cy="14256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0AD0D-AD97-4641-9033-258FA752E3C2}">
      <dsp:nvSpPr>
        <dsp:cNvPr id="0" name=""/>
        <dsp:cNvSpPr/>
      </dsp:nvSpPr>
      <dsp:spPr>
        <a:xfrm>
          <a:off x="0" y="0"/>
          <a:ext cx="4351338" cy="4351338"/>
        </a:xfrm>
        <a:prstGeom prst="pie">
          <a:avLst>
            <a:gd name="adj1" fmla="val 5400000"/>
            <a:gd name="adj2" fmla="val 1620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89969-6618-4AE3-A942-1F8F680D86AE}">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uk-UA" sz="4400" kern="1200" dirty="0">
              <a:solidFill>
                <a:schemeClr val="accent1">
                  <a:lumMod val="75000"/>
                </a:schemeClr>
              </a:solidFill>
              <a:latin typeface="Times New Roman" panose="02020603050405020304" pitchFamily="18" charset="0"/>
              <a:cs typeface="Times New Roman" panose="02020603050405020304" pitchFamily="18" charset="0"/>
            </a:rPr>
            <a:t>Історичним джерелом і основою англо-американської правової сім’ї є англійське загальне право</a:t>
          </a:r>
        </a:p>
      </dsp:txBody>
      <dsp:txXfrm>
        <a:off x="2175669" y="0"/>
        <a:ext cx="8339931" cy="43513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D4C94-631B-4304-A3C1-647D26DFDB7F}">
      <dsp:nvSpPr>
        <dsp:cNvPr id="0" name=""/>
        <dsp:cNvSpPr/>
      </dsp:nvSpPr>
      <dsp:spPr>
        <a:xfrm>
          <a:off x="143" y="3061"/>
          <a:ext cx="10515312" cy="15735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Основні періоди генезису англійського права</a:t>
          </a:r>
          <a:endParaRPr lang="ru-RU" sz="3600" kern="1200" dirty="0">
            <a:latin typeface="Times New Roman" panose="02020603050405020304" pitchFamily="18" charset="0"/>
            <a:cs typeface="Times New Roman" panose="02020603050405020304" pitchFamily="18" charset="0"/>
          </a:endParaRPr>
        </a:p>
      </dsp:txBody>
      <dsp:txXfrm>
        <a:off x="46232" y="49150"/>
        <a:ext cx="10423134" cy="1481408"/>
      </dsp:txXfrm>
    </dsp:sp>
    <dsp:sp modelId="{662AFB8D-F367-4E8A-8804-9C2B9CF1759D}">
      <dsp:nvSpPr>
        <dsp:cNvPr id="0" name=""/>
        <dsp:cNvSpPr/>
      </dsp:nvSpPr>
      <dsp:spPr>
        <a:xfrm>
          <a:off x="143" y="1953894"/>
          <a:ext cx="2390142" cy="3488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до 1066 р. – правосуддя здійснювалося на підставі місцевих звичаїв</a:t>
          </a:r>
        </a:p>
      </dsp:txBody>
      <dsp:txXfrm>
        <a:off x="70148" y="2023899"/>
        <a:ext cx="2250132" cy="3348476"/>
      </dsp:txXfrm>
    </dsp:sp>
    <dsp:sp modelId="{E80BF401-A598-4DED-B6E9-3F77329B6A17}">
      <dsp:nvSpPr>
        <dsp:cNvPr id="0" name=""/>
        <dsp:cNvSpPr/>
      </dsp:nvSpPr>
      <dsp:spPr>
        <a:xfrm>
          <a:off x="2591058" y="1953894"/>
          <a:ext cx="2390142" cy="3488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1066 – 1485 рр. (до встановлення династії </a:t>
          </a:r>
          <a:r>
            <a:rPr lang="uk-UA" sz="2400" kern="1200" dirty="0" err="1">
              <a:latin typeface="Times New Roman" panose="02020603050405020304" pitchFamily="18" charset="0"/>
              <a:cs typeface="Times New Roman" panose="02020603050405020304" pitchFamily="18" charset="0"/>
            </a:rPr>
            <a:t>Тюдорів</a:t>
          </a:r>
          <a:r>
            <a:rPr lang="uk-UA" sz="2400" kern="1200" dirty="0">
              <a:latin typeface="Times New Roman" panose="02020603050405020304" pitchFamily="18" charset="0"/>
              <a:cs typeface="Times New Roman" panose="02020603050405020304" pitchFamily="18" charset="0"/>
            </a:rPr>
            <a:t>) – виникнення та утвердження загального права</a:t>
          </a:r>
        </a:p>
      </dsp:txBody>
      <dsp:txXfrm>
        <a:off x="2661063" y="2023899"/>
        <a:ext cx="2250132" cy="3348476"/>
      </dsp:txXfrm>
    </dsp:sp>
    <dsp:sp modelId="{806CC583-7272-4A74-BC94-D5FF66DB44D4}">
      <dsp:nvSpPr>
        <dsp:cNvPr id="0" name=""/>
        <dsp:cNvSpPr/>
      </dsp:nvSpPr>
      <dsp:spPr>
        <a:xfrm>
          <a:off x="5181972" y="1953894"/>
          <a:ext cx="2742568" cy="3488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1485 р. – друга половина ХІХ ст. – реформація та модернізація англійського права, розквіт загального права і водночас формування права справедливості</a:t>
          </a:r>
        </a:p>
      </dsp:txBody>
      <dsp:txXfrm>
        <a:off x="5262299" y="2034221"/>
        <a:ext cx="2581914" cy="3327832"/>
      </dsp:txXfrm>
    </dsp:sp>
    <dsp:sp modelId="{769B288A-4BE7-416C-A7B8-DFDF786CFF8B}">
      <dsp:nvSpPr>
        <dsp:cNvPr id="0" name=""/>
        <dsp:cNvSpPr/>
      </dsp:nvSpPr>
      <dsp:spPr>
        <a:xfrm>
          <a:off x="8125313" y="1953894"/>
          <a:ext cx="2390142" cy="348848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1875 р. – донині – прецедентне право розвивається паралельно з розвитком статутного права</a:t>
          </a:r>
        </a:p>
      </dsp:txBody>
      <dsp:txXfrm>
        <a:off x="8195318" y="2023899"/>
        <a:ext cx="2250132" cy="33484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0578A-B14B-4697-AEA2-CEF601DD16A1}">
      <dsp:nvSpPr>
        <dsp:cNvPr id="0" name=""/>
        <dsp:cNvSpPr/>
      </dsp:nvSpPr>
      <dsp:spPr>
        <a:xfrm>
          <a:off x="0" y="287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7B895D-50A7-4DE8-8395-EBB2DAA49567}">
      <dsp:nvSpPr>
        <dsp:cNvPr id="0" name=""/>
        <dsp:cNvSpPr/>
      </dsp:nvSpPr>
      <dsp:spPr>
        <a:xfrm>
          <a:off x="0" y="2870"/>
          <a:ext cx="2603050" cy="5873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b="1" kern="1200" dirty="0">
              <a:solidFill>
                <a:schemeClr val="accent1">
                  <a:lumMod val="50000"/>
                </a:schemeClr>
              </a:solidFill>
              <a:latin typeface="Times New Roman" panose="02020603050405020304" pitchFamily="18" charset="0"/>
              <a:cs typeface="Times New Roman" panose="02020603050405020304" pitchFamily="18" charset="0"/>
            </a:rPr>
            <a:t>Ознаки англо-американської правової сім’ї</a:t>
          </a:r>
          <a:endParaRPr lang="ru-RU" sz="28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0" y="2870"/>
        <a:ext cx="2603050" cy="5873850"/>
      </dsp:txXfrm>
    </dsp:sp>
    <dsp:sp modelId="{1895EB68-73A5-466D-83E2-FE5FB8C49F51}">
      <dsp:nvSpPr>
        <dsp:cNvPr id="0" name=""/>
        <dsp:cNvSpPr/>
      </dsp:nvSpPr>
      <dsp:spPr>
        <a:xfrm>
          <a:off x="2751388" y="33774"/>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структуру права становить загальне право і право справедливості</a:t>
          </a:r>
        </a:p>
      </dsp:txBody>
      <dsp:txXfrm>
        <a:off x="2751388" y="33774"/>
        <a:ext cx="7763008" cy="618073"/>
      </dsp:txXfrm>
    </dsp:sp>
    <dsp:sp modelId="{D2D136B6-BFCC-41E5-8C0E-E2B58BF71BC5}">
      <dsp:nvSpPr>
        <dsp:cNvPr id="0" name=""/>
        <dsp:cNvSpPr/>
      </dsp:nvSpPr>
      <dsp:spPr>
        <a:xfrm>
          <a:off x="2603050" y="651848"/>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7EF2F-2A68-477E-AE73-5DCAEB32F337}">
      <dsp:nvSpPr>
        <dsp:cNvPr id="0" name=""/>
        <dsp:cNvSpPr/>
      </dsp:nvSpPr>
      <dsp:spPr>
        <a:xfrm>
          <a:off x="2751388" y="682751"/>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правові норми сформовані здебільшого в інститутах правах, без чіткого галузевого характеру</a:t>
          </a:r>
        </a:p>
      </dsp:txBody>
      <dsp:txXfrm>
        <a:off x="2751388" y="682751"/>
        <a:ext cx="7763008" cy="618073"/>
      </dsp:txXfrm>
    </dsp:sp>
    <dsp:sp modelId="{0C94F755-154F-4547-9416-5AA4BF0256E5}">
      <dsp:nvSpPr>
        <dsp:cNvPr id="0" name=""/>
        <dsp:cNvSpPr/>
      </dsp:nvSpPr>
      <dsp:spPr>
        <a:xfrm>
          <a:off x="2603050" y="1300825"/>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D478B8-ADC2-46A6-8AA0-B603CF5A5B03}">
      <dsp:nvSpPr>
        <dsp:cNvPr id="0" name=""/>
        <dsp:cNvSpPr/>
      </dsp:nvSpPr>
      <dsp:spPr>
        <a:xfrm>
          <a:off x="2751388" y="1331729"/>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відсутній поділ права на публічне і приватне, домінуюче значення має процесуальне право в порівнянні з матеріальним</a:t>
          </a:r>
        </a:p>
      </dsp:txBody>
      <dsp:txXfrm>
        <a:off x="2751388" y="1331729"/>
        <a:ext cx="7763008" cy="618073"/>
      </dsp:txXfrm>
    </dsp:sp>
    <dsp:sp modelId="{6814DF72-229C-4045-AC5D-9F874AF54067}">
      <dsp:nvSpPr>
        <dsp:cNvPr id="0" name=""/>
        <dsp:cNvSpPr/>
      </dsp:nvSpPr>
      <dsp:spPr>
        <a:xfrm>
          <a:off x="2603050" y="1949802"/>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E14EB-3F19-4BCF-BF83-9E182EACF86B}">
      <dsp:nvSpPr>
        <dsp:cNvPr id="0" name=""/>
        <dsp:cNvSpPr/>
      </dsp:nvSpPr>
      <dsp:spPr>
        <a:xfrm>
          <a:off x="2751388" y="1980706"/>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наявність статутного права (законодавства)</a:t>
          </a:r>
        </a:p>
      </dsp:txBody>
      <dsp:txXfrm>
        <a:off x="2751388" y="1980706"/>
        <a:ext cx="7763008" cy="618073"/>
      </dsp:txXfrm>
    </dsp:sp>
    <dsp:sp modelId="{052AA8FF-1D4B-47ED-B842-BEE4796B3315}">
      <dsp:nvSpPr>
        <dsp:cNvPr id="0" name=""/>
        <dsp:cNvSpPr/>
      </dsp:nvSpPr>
      <dsp:spPr>
        <a:xfrm>
          <a:off x="2603050" y="2598779"/>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107FD-B40F-4FCA-8AA8-7E16E2B7792D}">
      <dsp:nvSpPr>
        <dsp:cNvPr id="0" name=""/>
        <dsp:cNvSpPr/>
      </dsp:nvSpPr>
      <dsp:spPr>
        <a:xfrm>
          <a:off x="2751388" y="2629683"/>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провідна роль у правотворчості відводиться суддям</a:t>
          </a:r>
        </a:p>
      </dsp:txBody>
      <dsp:txXfrm>
        <a:off x="2751388" y="2629683"/>
        <a:ext cx="7763008" cy="618073"/>
      </dsp:txXfrm>
    </dsp:sp>
    <dsp:sp modelId="{C152A050-23BE-4BF9-8B06-774633279857}">
      <dsp:nvSpPr>
        <dsp:cNvPr id="0" name=""/>
        <dsp:cNvSpPr/>
      </dsp:nvSpPr>
      <dsp:spPr>
        <a:xfrm>
          <a:off x="2603050" y="3247757"/>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F969E5-218B-46C9-AC9C-55359A0AF3DF}">
      <dsp:nvSpPr>
        <dsp:cNvPr id="0" name=""/>
        <dsp:cNvSpPr/>
      </dsp:nvSpPr>
      <dsp:spPr>
        <a:xfrm>
          <a:off x="2751388" y="3278660"/>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основною формою (джерелом) права виступає судовий прецедент</a:t>
          </a:r>
        </a:p>
      </dsp:txBody>
      <dsp:txXfrm>
        <a:off x="2751388" y="3278660"/>
        <a:ext cx="7763008" cy="618073"/>
      </dsp:txXfrm>
    </dsp:sp>
    <dsp:sp modelId="{6B263B26-D80D-48E9-91F8-692D08E1676F}">
      <dsp:nvSpPr>
        <dsp:cNvPr id="0" name=""/>
        <dsp:cNvSpPr/>
      </dsp:nvSpPr>
      <dsp:spPr>
        <a:xfrm>
          <a:off x="2603050" y="3896734"/>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B6913A-6E8B-4F2E-99CD-9E13DDC8A42A}">
      <dsp:nvSpPr>
        <dsp:cNvPr id="0" name=""/>
        <dsp:cNvSpPr/>
      </dsp:nvSpPr>
      <dsp:spPr>
        <a:xfrm>
          <a:off x="2751388" y="3927638"/>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правовий звичай виступає в якості допоміжної форми (джерела) права</a:t>
          </a:r>
        </a:p>
      </dsp:txBody>
      <dsp:txXfrm>
        <a:off x="2751388" y="3927638"/>
        <a:ext cx="7763008" cy="618073"/>
      </dsp:txXfrm>
    </dsp:sp>
    <dsp:sp modelId="{618F8CF4-DDBF-4ADE-A0CF-6DB6B910BC60}">
      <dsp:nvSpPr>
        <dsp:cNvPr id="0" name=""/>
        <dsp:cNvSpPr/>
      </dsp:nvSpPr>
      <dsp:spPr>
        <a:xfrm>
          <a:off x="2603050" y="4545711"/>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2F228C-EDC9-42E2-9E0F-4033320595A1}">
      <dsp:nvSpPr>
        <dsp:cNvPr id="0" name=""/>
        <dsp:cNvSpPr/>
      </dsp:nvSpPr>
      <dsp:spPr>
        <a:xfrm>
          <a:off x="2751388" y="4576615"/>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правова доктрина носить прагматичний, прикладний характер</a:t>
          </a:r>
        </a:p>
      </dsp:txBody>
      <dsp:txXfrm>
        <a:off x="2751388" y="4576615"/>
        <a:ext cx="7763008" cy="618073"/>
      </dsp:txXfrm>
    </dsp:sp>
    <dsp:sp modelId="{D61C3A29-E0E2-4DE1-8252-A22DA3F15EA6}">
      <dsp:nvSpPr>
        <dsp:cNvPr id="0" name=""/>
        <dsp:cNvSpPr/>
      </dsp:nvSpPr>
      <dsp:spPr>
        <a:xfrm>
          <a:off x="2603050" y="5194689"/>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6D1777-5A7A-4E50-9083-E4A6FC90BCD8}">
      <dsp:nvSpPr>
        <dsp:cNvPr id="0" name=""/>
        <dsp:cNvSpPr/>
      </dsp:nvSpPr>
      <dsp:spPr>
        <a:xfrm>
          <a:off x="2751388" y="5225592"/>
          <a:ext cx="7763008" cy="618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домінують права та свободи особи, що забезпечені судовим захистом</a:t>
          </a:r>
        </a:p>
      </dsp:txBody>
      <dsp:txXfrm>
        <a:off x="2751388" y="5225592"/>
        <a:ext cx="7763008" cy="618073"/>
      </dsp:txXfrm>
    </dsp:sp>
    <dsp:sp modelId="{67C13B26-05AD-4B33-B22C-F9FFDA13F225}">
      <dsp:nvSpPr>
        <dsp:cNvPr id="0" name=""/>
        <dsp:cNvSpPr/>
      </dsp:nvSpPr>
      <dsp:spPr>
        <a:xfrm>
          <a:off x="2603050" y="5843666"/>
          <a:ext cx="791134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72DC0-56D5-4004-B5B7-02D872675C3C}">
      <dsp:nvSpPr>
        <dsp:cNvPr id="0" name=""/>
        <dsp:cNvSpPr/>
      </dsp:nvSpPr>
      <dsp:spPr>
        <a:xfrm>
          <a:off x="35759" y="0"/>
          <a:ext cx="4407818" cy="4351338"/>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E511D-6FDE-4CFD-9BB5-B076FE7BD12F}">
      <dsp:nvSpPr>
        <dsp:cNvPr id="0" name=""/>
        <dsp:cNvSpPr/>
      </dsp:nvSpPr>
      <dsp:spPr>
        <a:xfrm>
          <a:off x="363251" y="435412"/>
          <a:ext cx="10152348" cy="32446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У межах </a:t>
          </a:r>
          <a:r>
            <a:rPr lang="uk-UA" sz="2800" b="1" i="1" kern="1200" dirty="0">
              <a:latin typeface="Times New Roman" panose="02020603050405020304" pitchFamily="18" charset="0"/>
              <a:cs typeface="Times New Roman" panose="02020603050405020304" pitchFamily="18" charset="0"/>
            </a:rPr>
            <a:t>англо-американської правової сім’ї</a:t>
          </a:r>
          <a:r>
            <a:rPr lang="uk-UA" sz="2800" kern="1200" dirty="0">
              <a:latin typeface="Times New Roman" panose="02020603050405020304" pitchFamily="18" charset="0"/>
              <a:cs typeface="Times New Roman" panose="02020603050405020304" pitchFamily="18" charset="0"/>
            </a:rPr>
            <a:t> певними специфічними особливостями характеризується </a:t>
          </a:r>
          <a:r>
            <a:rPr lang="uk-UA" sz="2800" b="1" i="1" kern="1200" dirty="0">
              <a:latin typeface="Times New Roman" panose="02020603050405020304" pitchFamily="18" charset="0"/>
              <a:cs typeface="Times New Roman" panose="02020603050405020304" pitchFamily="18" charset="0"/>
            </a:rPr>
            <a:t>право Сполучених Штатів Америки</a:t>
          </a:r>
          <a:r>
            <a:rPr lang="uk-UA" sz="2800" kern="1200" dirty="0">
              <a:latin typeface="Times New Roman" panose="02020603050405020304" pitchFamily="18" charset="0"/>
              <a:cs typeface="Times New Roman" panose="02020603050405020304" pitchFamily="18" charset="0"/>
            </a:rPr>
            <a:t>, що зумовлені федеральною формою державного устрою цієї країни, а також менш «жорстким» правилом судового прецеденту, більшим значенням в якості джерела права законодавства, наявністю писаної конституції як основного закону держави, існуванням не тільки консолідованих, а й кодифікованих актів</a:t>
          </a:r>
        </a:p>
      </dsp:txBody>
      <dsp:txXfrm>
        <a:off x="521643" y="593804"/>
        <a:ext cx="9835564" cy="292789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CA00C-7C8F-4A21-8A6B-6B31372E02E2}">
      <dsp:nvSpPr>
        <dsp:cNvPr id="0" name=""/>
        <dsp:cNvSpPr/>
      </dsp:nvSpPr>
      <dsp:spPr>
        <a:xfrm>
          <a:off x="0" y="2298"/>
          <a:ext cx="10515600" cy="80104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uk-UA" sz="3600" b="1" kern="1200" dirty="0">
              <a:latin typeface="Times New Roman" panose="02020603050405020304" pitchFamily="18" charset="0"/>
              <a:cs typeface="Times New Roman" panose="02020603050405020304" pitchFamily="18" charset="0"/>
            </a:rPr>
            <a:t>Ієрархічна система форм (джерел) права США</a:t>
          </a:r>
        </a:p>
      </dsp:txBody>
      <dsp:txXfrm>
        <a:off x="0" y="2298"/>
        <a:ext cx="10515600" cy="801045"/>
      </dsp:txXfrm>
    </dsp:sp>
    <dsp:sp modelId="{AC550F82-B570-4EDB-8965-6C83472DA61A}">
      <dsp:nvSpPr>
        <dsp:cNvPr id="0" name=""/>
        <dsp:cNvSpPr/>
      </dsp:nvSpPr>
      <dsp:spPr>
        <a:xfrm>
          <a:off x="0" y="803343"/>
          <a:ext cx="10515600" cy="47433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федеральна конституція</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федеральні законодавчі акти, договори та правила судового розгляду</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федеральні адміністративні положення</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федеральне загальне право</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конституції штатів</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законодавчі акти штатів і правила судового розгляду</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адміністративні положення штатів</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загальне право штатів</a:t>
          </a:r>
        </a:p>
      </dsp:txBody>
      <dsp:txXfrm>
        <a:off x="0" y="803343"/>
        <a:ext cx="10515600" cy="474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FF3B4-A157-4410-A7D6-5EADDCCD5DED}">
      <dsp:nvSpPr>
        <dsp:cNvPr id="0" name=""/>
        <dsp:cNvSpPr/>
      </dsp:nvSpPr>
      <dsp:spPr>
        <a:xfrm>
          <a:off x="0" y="0"/>
          <a:ext cx="10515600" cy="1055340"/>
        </a:xfrm>
        <a:prstGeom prst="round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b="0" kern="1200" dirty="0">
              <a:solidFill>
                <a:schemeClr val="tx1"/>
              </a:solidFill>
              <a:latin typeface="Times New Roman" panose="02020603050405020304" pitchFamily="18" charset="0"/>
              <a:cs typeface="Times New Roman" panose="02020603050405020304" pitchFamily="18" charset="0"/>
            </a:rPr>
            <a:t>3.1 Історія формування, структура та форми (джерела) права </a:t>
          </a:r>
          <a:r>
            <a:rPr lang="uk-UA" sz="2800" b="0" kern="1200" noProof="0" dirty="0">
              <a:solidFill>
                <a:schemeClr val="tx1"/>
              </a:solidFill>
              <a:latin typeface="Times New Roman" panose="02020603050405020304" pitchFamily="18" charset="0"/>
              <a:cs typeface="Times New Roman" panose="02020603050405020304" pitchFamily="18" charset="0"/>
            </a:rPr>
            <a:t>романо-германської</a:t>
          </a:r>
          <a:r>
            <a:rPr lang="uk-UA" sz="2800" b="0" kern="1200" dirty="0">
              <a:solidFill>
                <a:schemeClr val="tx1"/>
              </a:solidFill>
              <a:latin typeface="Times New Roman" panose="02020603050405020304" pitchFamily="18" charset="0"/>
              <a:cs typeface="Times New Roman" panose="02020603050405020304" pitchFamily="18" charset="0"/>
            </a:rPr>
            <a:t> правової сім’ї</a:t>
          </a:r>
          <a:endParaRPr lang="ru-RU" sz="2800" b="0" kern="1200" dirty="0">
            <a:solidFill>
              <a:schemeClr val="tx1"/>
            </a:solidFill>
            <a:latin typeface="Times New Roman" panose="02020603050405020304" pitchFamily="18" charset="0"/>
            <a:cs typeface="Times New Roman" panose="02020603050405020304" pitchFamily="18" charset="0"/>
          </a:endParaRPr>
        </a:p>
      </dsp:txBody>
      <dsp:txXfrm>
        <a:off x="51517" y="51517"/>
        <a:ext cx="10412566" cy="952306"/>
      </dsp:txXfrm>
    </dsp:sp>
    <dsp:sp modelId="{9BD30101-E203-4A8F-BA77-B50EC2E6A23B}">
      <dsp:nvSpPr>
        <dsp:cNvPr id="0" name=""/>
        <dsp:cNvSpPr/>
      </dsp:nvSpPr>
      <dsp:spPr>
        <a:xfrm>
          <a:off x="0" y="1060419"/>
          <a:ext cx="10515600" cy="105534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uk-UA" sz="2600" b="0" kern="1200" dirty="0">
              <a:solidFill>
                <a:schemeClr val="tx1"/>
              </a:solidFill>
              <a:latin typeface="Times New Roman" panose="02020603050405020304" pitchFamily="18" charset="0"/>
              <a:cs typeface="Times New Roman" panose="02020603050405020304" pitchFamily="18" charset="0"/>
            </a:rPr>
            <a:t>3.2 Генезис, структурна побудова, форми (джерела) англійського права. Особливості правової системи Сполучених Штатів Америки</a:t>
          </a:r>
        </a:p>
      </dsp:txBody>
      <dsp:txXfrm>
        <a:off x="51517" y="1111936"/>
        <a:ext cx="10412566" cy="952306"/>
      </dsp:txXfrm>
    </dsp:sp>
    <dsp:sp modelId="{4BE47F76-D544-41C9-AC0F-43D53A4B9FB0}">
      <dsp:nvSpPr>
        <dsp:cNvPr id="0" name=""/>
        <dsp:cNvSpPr/>
      </dsp:nvSpPr>
      <dsp:spPr>
        <a:xfrm>
          <a:off x="0" y="2147439"/>
          <a:ext cx="10515600" cy="105534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b="0" kern="1200" dirty="0">
              <a:solidFill>
                <a:schemeClr val="tx1"/>
              </a:solidFill>
              <a:latin typeface="Times New Roman" panose="02020603050405020304" pitchFamily="18" charset="0"/>
              <a:cs typeface="Times New Roman" panose="02020603050405020304" pitchFamily="18" charset="0"/>
            </a:rPr>
            <a:t>3.3 Специфіка права скандинавських країн. Характерні риси права латиноамериканських держав</a:t>
          </a:r>
        </a:p>
      </dsp:txBody>
      <dsp:txXfrm>
        <a:off x="51517" y="2198956"/>
        <a:ext cx="10412566" cy="952306"/>
      </dsp:txXfrm>
    </dsp:sp>
    <dsp:sp modelId="{143DF951-B91C-4202-A10B-030DD1F70E76}">
      <dsp:nvSpPr>
        <dsp:cNvPr id="0" name=""/>
        <dsp:cNvSpPr/>
      </dsp:nvSpPr>
      <dsp:spPr>
        <a:xfrm>
          <a:off x="0" y="3234459"/>
          <a:ext cx="10515600" cy="105534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uk-UA" sz="2800" b="0" kern="1200" dirty="0">
              <a:solidFill>
                <a:schemeClr val="tx1"/>
              </a:solidFill>
              <a:latin typeface="Times New Roman" panose="02020603050405020304" pitchFamily="18" charset="0"/>
              <a:cs typeface="Times New Roman" panose="02020603050405020304" pitchFamily="18" charset="0"/>
            </a:rPr>
            <a:t>3.4 Правова система України на юридичній карті світу</a:t>
          </a:r>
        </a:p>
      </dsp:txBody>
      <dsp:txXfrm>
        <a:off x="51517" y="3285976"/>
        <a:ext cx="10412566" cy="9523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557E2-5058-4FC6-9556-75214AF93D39}">
      <dsp:nvSpPr>
        <dsp:cNvPr id="0" name=""/>
        <dsp:cNvSpPr/>
      </dsp:nvSpPr>
      <dsp:spPr>
        <a:xfrm>
          <a:off x="0" y="0"/>
          <a:ext cx="10515600" cy="1305401"/>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uk-UA" sz="4000" b="1" kern="1200" dirty="0">
              <a:latin typeface="Times New Roman" panose="02020603050405020304" pitchFamily="18" charset="0"/>
              <a:cs typeface="Times New Roman" panose="02020603050405020304" pitchFamily="18" charset="0"/>
            </a:rPr>
            <a:t>Група змішаних правових систем включає</a:t>
          </a:r>
          <a:endParaRPr lang="ru-RU" sz="4000" b="1" kern="1200" dirty="0">
            <a:latin typeface="Times New Roman" panose="02020603050405020304" pitchFamily="18" charset="0"/>
            <a:cs typeface="Times New Roman" panose="02020603050405020304" pitchFamily="18" charset="0"/>
          </a:endParaRPr>
        </a:p>
      </dsp:txBody>
      <dsp:txXfrm>
        <a:off x="0" y="0"/>
        <a:ext cx="10515600" cy="1305401"/>
      </dsp:txXfrm>
    </dsp:sp>
    <dsp:sp modelId="{F0C392F4-25F4-4553-8CA6-91B0F374AD24}">
      <dsp:nvSpPr>
        <dsp:cNvPr id="0" name=""/>
        <dsp:cNvSpPr/>
      </dsp:nvSpPr>
      <dsp:spPr>
        <a:xfrm>
          <a:off x="0" y="1305401"/>
          <a:ext cx="5257799" cy="2741342"/>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скандинавську підсистему (Швеція, Данія, Норвегія, Фінляндія, Ісландія та країни Балтії)</a:t>
          </a:r>
        </a:p>
      </dsp:txBody>
      <dsp:txXfrm>
        <a:off x="0" y="1305401"/>
        <a:ext cx="5257799" cy="2741342"/>
      </dsp:txXfrm>
    </dsp:sp>
    <dsp:sp modelId="{999F1B7B-A0BA-4710-A161-E31D8B152480}">
      <dsp:nvSpPr>
        <dsp:cNvPr id="0" name=""/>
        <dsp:cNvSpPr/>
      </dsp:nvSpPr>
      <dsp:spPr>
        <a:xfrm>
          <a:off x="5257800" y="1305401"/>
          <a:ext cx="5257799" cy="274134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латиноамериканську підсистему (Аргентина, Венесуела, Мексика, Парагвай, Уругвай, Чилі)</a:t>
          </a:r>
        </a:p>
      </dsp:txBody>
      <dsp:txXfrm>
        <a:off x="5257800" y="1305401"/>
        <a:ext cx="5257799" cy="2741342"/>
      </dsp:txXfrm>
    </dsp:sp>
    <dsp:sp modelId="{CABC6C75-A977-4557-9BBA-0A2B59BCD2A0}">
      <dsp:nvSpPr>
        <dsp:cNvPr id="0" name=""/>
        <dsp:cNvSpPr/>
      </dsp:nvSpPr>
      <dsp:spPr>
        <a:xfrm>
          <a:off x="0" y="4046744"/>
          <a:ext cx="10515600" cy="304593"/>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F293D-D087-4A9B-B485-830D485A2982}">
      <dsp:nvSpPr>
        <dsp:cNvPr id="0" name=""/>
        <dsp:cNvSpPr/>
      </dsp:nvSpPr>
      <dsp:spPr>
        <a:xfrm>
          <a:off x="509349" y="2214"/>
          <a:ext cx="2967781" cy="22694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uk-UA" sz="3000" kern="1200" dirty="0">
              <a:latin typeface="Times New Roman" panose="02020603050405020304" pitchFamily="18" charset="0"/>
              <a:cs typeface="Times New Roman" panose="02020603050405020304" pitchFamily="18" charset="0"/>
            </a:rPr>
            <a:t>закони (конституційні та звичайні)</a:t>
          </a:r>
          <a:endParaRPr lang="ru-RU" sz="3000" kern="1200" dirty="0">
            <a:solidFill>
              <a:schemeClr val="tx1"/>
            </a:solidFill>
            <a:latin typeface="Times New Roman" panose="02020603050405020304" pitchFamily="18" charset="0"/>
            <a:cs typeface="Times New Roman" panose="02020603050405020304" pitchFamily="18" charset="0"/>
          </a:endParaRPr>
        </a:p>
      </dsp:txBody>
      <dsp:txXfrm>
        <a:off x="509349" y="2214"/>
        <a:ext cx="2967781" cy="2269462"/>
      </dsp:txXfrm>
    </dsp:sp>
    <dsp:sp modelId="{A82B3320-95E1-4848-AF2C-EA210B8505B3}">
      <dsp:nvSpPr>
        <dsp:cNvPr id="0" name=""/>
        <dsp:cNvSpPr/>
      </dsp:nvSpPr>
      <dsp:spPr>
        <a:xfrm>
          <a:off x="3773909" y="246610"/>
          <a:ext cx="2967781" cy="17806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підзаконні акти</a:t>
          </a:r>
        </a:p>
      </dsp:txBody>
      <dsp:txXfrm>
        <a:off x="3773909" y="246610"/>
        <a:ext cx="2967781" cy="1780668"/>
      </dsp:txXfrm>
    </dsp:sp>
    <dsp:sp modelId="{AC0981B7-263B-49FD-992F-35C7C7DF367E}">
      <dsp:nvSpPr>
        <dsp:cNvPr id="0" name=""/>
        <dsp:cNvSpPr/>
      </dsp:nvSpPr>
      <dsp:spPr>
        <a:xfrm>
          <a:off x="7038468" y="246610"/>
          <a:ext cx="2967781" cy="17806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підзаконні акти міністерств і відомств</a:t>
          </a:r>
        </a:p>
      </dsp:txBody>
      <dsp:txXfrm>
        <a:off x="7038468" y="246610"/>
        <a:ext cx="2967781" cy="1780668"/>
      </dsp:txXfrm>
    </dsp:sp>
    <dsp:sp modelId="{09BE03DF-D8C8-4284-A8B5-3DDABCE63C3E}">
      <dsp:nvSpPr>
        <dsp:cNvPr id="0" name=""/>
        <dsp:cNvSpPr/>
      </dsp:nvSpPr>
      <dsp:spPr>
        <a:xfrm>
          <a:off x="509349" y="2568454"/>
          <a:ext cx="2967781" cy="17806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правовий звичай</a:t>
          </a:r>
        </a:p>
      </dsp:txBody>
      <dsp:txXfrm>
        <a:off x="509349" y="2568454"/>
        <a:ext cx="2967781" cy="1780668"/>
      </dsp:txXfrm>
    </dsp:sp>
    <dsp:sp modelId="{A8EF3653-F8DC-42A3-BD0B-31E244F6DC0E}">
      <dsp:nvSpPr>
        <dsp:cNvPr id="0" name=""/>
        <dsp:cNvSpPr/>
      </dsp:nvSpPr>
      <dsp:spPr>
        <a:xfrm>
          <a:off x="3773909" y="2568454"/>
          <a:ext cx="2967781" cy="17806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судовий прецедент – є важливим і не завжди лише допоміжним джерелом права</a:t>
          </a:r>
        </a:p>
      </dsp:txBody>
      <dsp:txXfrm>
        <a:off x="3773909" y="2568454"/>
        <a:ext cx="2967781" cy="1780668"/>
      </dsp:txXfrm>
    </dsp:sp>
    <dsp:sp modelId="{D81008B5-6503-42AB-8B3F-9A51609D4BA9}">
      <dsp:nvSpPr>
        <dsp:cNvPr id="0" name=""/>
        <dsp:cNvSpPr/>
      </dsp:nvSpPr>
      <dsp:spPr>
        <a:xfrm>
          <a:off x="7038468" y="2568454"/>
          <a:ext cx="2967781" cy="17806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принципи права</a:t>
          </a:r>
        </a:p>
      </dsp:txBody>
      <dsp:txXfrm>
        <a:off x="7038468" y="2568454"/>
        <a:ext cx="2967781" cy="17806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A9CDA-F4B4-401B-B009-6FE11AFC98D3}">
      <dsp:nvSpPr>
        <dsp:cNvPr id="0" name=""/>
        <dsp:cNvSpPr/>
      </dsp:nvSpPr>
      <dsp:spPr>
        <a:xfrm>
          <a:off x="-5115261" y="-783602"/>
          <a:ext cx="6091637" cy="6091637"/>
        </a:xfrm>
        <a:prstGeom prst="blockArc">
          <a:avLst>
            <a:gd name="adj1" fmla="val 18900000"/>
            <a:gd name="adj2" fmla="val 2700000"/>
            <a:gd name="adj3" fmla="val 35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49D5EB-19A5-48BD-BB63-766B3EA918E3}">
      <dsp:nvSpPr>
        <dsp:cNvPr id="0" name=""/>
        <dsp:cNvSpPr/>
      </dsp:nvSpPr>
      <dsp:spPr>
        <a:xfrm>
          <a:off x="364195" y="161752"/>
          <a:ext cx="10088945" cy="62933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089"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наявні писані конституції</a:t>
          </a:r>
          <a:endParaRPr lang="uk-UA" sz="2200" b="1" kern="1200" dirty="0">
            <a:latin typeface="Times New Roman" panose="02020603050405020304" pitchFamily="18" charset="0"/>
            <a:cs typeface="Times New Roman" panose="02020603050405020304" pitchFamily="18" charset="0"/>
          </a:endParaRPr>
        </a:p>
      </dsp:txBody>
      <dsp:txXfrm>
        <a:off x="364195" y="161752"/>
        <a:ext cx="10088945" cy="629339"/>
      </dsp:txXfrm>
    </dsp:sp>
    <dsp:sp modelId="{E6EDE55A-B3BB-49E5-B38B-762DE15B822E}">
      <dsp:nvSpPr>
        <dsp:cNvPr id="0" name=""/>
        <dsp:cNvSpPr/>
      </dsp:nvSpPr>
      <dsp:spPr>
        <a:xfrm>
          <a:off x="66487" y="178715"/>
          <a:ext cx="595415" cy="595415"/>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E1090-DDC2-4C8F-9D8C-90060A2F0939}">
      <dsp:nvSpPr>
        <dsp:cNvPr id="0" name=""/>
        <dsp:cNvSpPr/>
      </dsp:nvSpPr>
      <dsp:spPr>
        <a:xfrm>
          <a:off x="756011" y="876160"/>
          <a:ext cx="9697130" cy="629339"/>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089"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структура системи права така сама, як і континентального права – галузі, інститути, норми</a:t>
          </a:r>
        </a:p>
      </dsp:txBody>
      <dsp:txXfrm>
        <a:off x="756011" y="876160"/>
        <a:ext cx="9697130" cy="629339"/>
      </dsp:txXfrm>
    </dsp:sp>
    <dsp:sp modelId="{504B4ADB-859C-4A4A-A337-8854D8BC7B78}">
      <dsp:nvSpPr>
        <dsp:cNvPr id="0" name=""/>
        <dsp:cNvSpPr/>
      </dsp:nvSpPr>
      <dsp:spPr>
        <a:xfrm>
          <a:off x="458303" y="893123"/>
          <a:ext cx="595415" cy="595415"/>
        </a:xfrm>
        <a:prstGeom prst="ellipse">
          <a:avLst/>
        </a:prstGeom>
        <a:solidFill>
          <a:schemeClr val="lt1">
            <a:hueOff val="0"/>
            <a:satOff val="0"/>
            <a:lumOff val="0"/>
            <a:alphaOff val="0"/>
          </a:schemeClr>
        </a:solidFill>
        <a:ln w="12700" cap="flat" cmpd="sng" algn="ctr">
          <a:solidFill>
            <a:schemeClr val="accent5">
              <a:hueOff val="-1470669"/>
              <a:satOff val="-2046"/>
              <a:lumOff val="-7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017BD6-1390-4A27-9CD8-8FB7FC174418}">
      <dsp:nvSpPr>
        <dsp:cNvPr id="0" name=""/>
        <dsp:cNvSpPr/>
      </dsp:nvSpPr>
      <dsp:spPr>
        <a:xfrm>
          <a:off x="935178" y="1590568"/>
          <a:ext cx="9517962" cy="629339"/>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089"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система права поділяється на приватне і публічне</a:t>
          </a:r>
        </a:p>
      </dsp:txBody>
      <dsp:txXfrm>
        <a:off x="935178" y="1590568"/>
        <a:ext cx="9517962" cy="629339"/>
      </dsp:txXfrm>
    </dsp:sp>
    <dsp:sp modelId="{350B35E0-CD64-44E3-BC85-C1F746726559}">
      <dsp:nvSpPr>
        <dsp:cNvPr id="0" name=""/>
        <dsp:cNvSpPr/>
      </dsp:nvSpPr>
      <dsp:spPr>
        <a:xfrm>
          <a:off x="637471" y="1607531"/>
          <a:ext cx="595415" cy="595415"/>
        </a:xfrm>
        <a:prstGeom prst="ellipse">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DBD142-9177-4678-8C93-158FB68C58B3}">
      <dsp:nvSpPr>
        <dsp:cNvPr id="0" name=""/>
        <dsp:cNvSpPr/>
      </dsp:nvSpPr>
      <dsp:spPr>
        <a:xfrm>
          <a:off x="935178" y="2304524"/>
          <a:ext cx="9517962" cy="629339"/>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089"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система законодавства представляє собою сукупність законодавчих актів (законів, кодексів), виданих у державі.</a:t>
          </a:r>
        </a:p>
      </dsp:txBody>
      <dsp:txXfrm>
        <a:off x="935178" y="2304524"/>
        <a:ext cx="9517962" cy="629339"/>
      </dsp:txXfrm>
    </dsp:sp>
    <dsp:sp modelId="{8711B842-45C9-44BB-8BCF-ED7FD14EDB4F}">
      <dsp:nvSpPr>
        <dsp:cNvPr id="0" name=""/>
        <dsp:cNvSpPr/>
      </dsp:nvSpPr>
      <dsp:spPr>
        <a:xfrm>
          <a:off x="637471" y="2321486"/>
          <a:ext cx="595415" cy="595415"/>
        </a:xfrm>
        <a:prstGeom prst="ellipse">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2592A6-9DEE-4B36-969D-A041174B0EEC}">
      <dsp:nvSpPr>
        <dsp:cNvPr id="0" name=""/>
        <dsp:cNvSpPr/>
      </dsp:nvSpPr>
      <dsp:spPr>
        <a:xfrm>
          <a:off x="756011" y="3018932"/>
          <a:ext cx="9697130" cy="629339"/>
        </a:xfrm>
        <a:prstGeom prst="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089"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проводиться кодифікація нормативно-правового матеріалу</a:t>
          </a:r>
        </a:p>
      </dsp:txBody>
      <dsp:txXfrm>
        <a:off x="756011" y="3018932"/>
        <a:ext cx="9697130" cy="629339"/>
      </dsp:txXfrm>
    </dsp:sp>
    <dsp:sp modelId="{1AD28FFC-FDEC-4E8F-98A7-280527C10BE0}">
      <dsp:nvSpPr>
        <dsp:cNvPr id="0" name=""/>
        <dsp:cNvSpPr/>
      </dsp:nvSpPr>
      <dsp:spPr>
        <a:xfrm>
          <a:off x="458303" y="3035894"/>
          <a:ext cx="595415" cy="595415"/>
        </a:xfrm>
        <a:prstGeom prst="ellipse">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393237-951B-40FE-AEC9-E59990E2E138}">
      <dsp:nvSpPr>
        <dsp:cNvPr id="0" name=""/>
        <dsp:cNvSpPr/>
      </dsp:nvSpPr>
      <dsp:spPr>
        <a:xfrm>
          <a:off x="364195" y="3733340"/>
          <a:ext cx="10088945" cy="629339"/>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089" tIns="55880" rIns="55880" bIns="55880" numCol="1" spcCol="1270" anchor="ctr"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кодекси, як правило, містять конкретні норми права</a:t>
          </a:r>
        </a:p>
      </dsp:txBody>
      <dsp:txXfrm>
        <a:off x="364195" y="3733340"/>
        <a:ext cx="10088945" cy="629339"/>
      </dsp:txXfrm>
    </dsp:sp>
    <dsp:sp modelId="{2B6CDC92-FD4B-41EB-A4F7-91690BA0E454}">
      <dsp:nvSpPr>
        <dsp:cNvPr id="0" name=""/>
        <dsp:cNvSpPr/>
      </dsp:nvSpPr>
      <dsp:spPr>
        <a:xfrm>
          <a:off x="66487" y="3750302"/>
          <a:ext cx="595415" cy="595415"/>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759C8-4068-48D1-AB38-61CECF6E9532}">
      <dsp:nvSpPr>
        <dsp:cNvPr id="0" name=""/>
        <dsp:cNvSpPr/>
      </dsp:nvSpPr>
      <dsp:spPr>
        <a:xfrm>
          <a:off x="3881" y="698"/>
          <a:ext cx="10507836" cy="2370373"/>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uk-UA" sz="4000" b="1" kern="1200" dirty="0">
              <a:latin typeface="Times New Roman" panose="02020603050405020304" pitchFamily="18" charset="0"/>
              <a:cs typeface="Times New Roman" panose="02020603050405020304" pitchFamily="18" charset="0"/>
            </a:rPr>
            <a:t>Латиноамериканське право поєднує</a:t>
          </a:r>
          <a:br>
            <a:rPr lang="uk-UA" sz="4000" b="1" kern="1200" dirty="0">
              <a:latin typeface="Times New Roman" panose="02020603050405020304" pitchFamily="18" charset="0"/>
              <a:cs typeface="Times New Roman" panose="02020603050405020304" pitchFamily="18" charset="0"/>
            </a:rPr>
          </a:br>
          <a:r>
            <a:rPr lang="uk-UA" sz="4000" b="1" kern="1200" dirty="0">
              <a:latin typeface="Times New Roman" panose="02020603050405020304" pitchFamily="18" charset="0"/>
              <a:cs typeface="Times New Roman" panose="02020603050405020304" pitchFamily="18" charset="0"/>
            </a:rPr>
            <a:t>в собі дві моделі права</a:t>
          </a:r>
        </a:p>
      </dsp:txBody>
      <dsp:txXfrm>
        <a:off x="73307" y="70124"/>
        <a:ext cx="10368984" cy="2231521"/>
      </dsp:txXfrm>
    </dsp:sp>
    <dsp:sp modelId="{B753FDFA-01EB-4FA1-969F-B007D0435C82}">
      <dsp:nvSpPr>
        <dsp:cNvPr id="0" name=""/>
        <dsp:cNvSpPr/>
      </dsp:nvSpPr>
      <dsp:spPr>
        <a:xfrm>
          <a:off x="3881" y="2649119"/>
          <a:ext cx="5042148" cy="237037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uk-UA" sz="4000" kern="1200" dirty="0">
              <a:latin typeface="Times New Roman" panose="02020603050405020304" pitchFamily="18" charset="0"/>
              <a:cs typeface="Times New Roman" panose="02020603050405020304" pitchFamily="18" charset="0"/>
            </a:rPr>
            <a:t>романо-германську модель у галузі приватного права</a:t>
          </a:r>
        </a:p>
      </dsp:txBody>
      <dsp:txXfrm>
        <a:off x="73307" y="2718545"/>
        <a:ext cx="4903296" cy="2231521"/>
      </dsp:txXfrm>
    </dsp:sp>
    <dsp:sp modelId="{BF982B46-A2FC-4350-AEC5-6D5A1F479D02}">
      <dsp:nvSpPr>
        <dsp:cNvPr id="0" name=""/>
        <dsp:cNvSpPr/>
      </dsp:nvSpPr>
      <dsp:spPr>
        <a:xfrm>
          <a:off x="5469570" y="2649119"/>
          <a:ext cx="5042148" cy="2370373"/>
        </a:xfrm>
        <a:prstGeom prst="roundRect">
          <a:avLst>
            <a:gd name="adj" fmla="val 10000"/>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uk-UA" sz="4000" kern="1200" dirty="0">
              <a:latin typeface="Times New Roman" panose="02020603050405020304" pitchFamily="18" charset="0"/>
              <a:cs typeface="Times New Roman" panose="02020603050405020304" pitchFamily="18" charset="0"/>
            </a:rPr>
            <a:t>англо-американську модель у сфері публічного права</a:t>
          </a:r>
        </a:p>
      </dsp:txBody>
      <dsp:txXfrm>
        <a:off x="5538996" y="2718545"/>
        <a:ext cx="4903296" cy="223152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938D8-2563-44B0-85CD-2E1D944211D8}">
      <dsp:nvSpPr>
        <dsp:cNvPr id="0" name=""/>
        <dsp:cNvSpPr/>
      </dsp:nvSpPr>
      <dsp:spPr>
        <a:xfrm>
          <a:off x="0" y="9"/>
          <a:ext cx="10515600" cy="59493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uk-UA" sz="3600" b="1" kern="1200" dirty="0">
              <a:latin typeface="Times New Roman" panose="02020603050405020304" pitchFamily="18" charset="0"/>
              <a:cs typeface="Times New Roman" panose="02020603050405020304" pitchFamily="18" charset="0"/>
            </a:rPr>
            <a:t>Правові системи країн Латинської Америки запозичили в держав романо-германської правової сім’ї такі ознаки</a:t>
          </a:r>
        </a:p>
      </dsp:txBody>
      <dsp:txXfrm>
        <a:off x="0" y="9"/>
        <a:ext cx="10515600" cy="3212658"/>
      </dsp:txXfrm>
    </dsp:sp>
    <dsp:sp modelId="{E8E191C4-394F-4CDA-B58E-47BCE1657DC7}">
      <dsp:nvSpPr>
        <dsp:cNvPr id="0" name=""/>
        <dsp:cNvSpPr/>
      </dsp:nvSpPr>
      <dsp:spPr>
        <a:xfrm>
          <a:off x="46314" y="2673231"/>
          <a:ext cx="1668735" cy="3275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Times New Roman" panose="02020603050405020304" pitchFamily="18" charset="0"/>
              <a:cs typeface="Times New Roman" panose="02020603050405020304" pitchFamily="18" charset="0"/>
            </a:rPr>
            <a:t>основна форма (джерело) права – нормативно-правовий акт</a:t>
          </a:r>
        </a:p>
      </dsp:txBody>
      <dsp:txXfrm>
        <a:off x="46314" y="2673231"/>
        <a:ext cx="1668735" cy="3275499"/>
      </dsp:txXfrm>
    </dsp:sp>
    <dsp:sp modelId="{8CBE797C-8E3B-48C0-AEA5-5A67C787DD9B}">
      <dsp:nvSpPr>
        <dsp:cNvPr id="0" name=""/>
        <dsp:cNvSpPr/>
      </dsp:nvSpPr>
      <dsp:spPr>
        <a:xfrm>
          <a:off x="1702651" y="2673231"/>
          <a:ext cx="1668735" cy="3275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поділ права на галузі</a:t>
          </a:r>
        </a:p>
      </dsp:txBody>
      <dsp:txXfrm>
        <a:off x="1702651" y="2673231"/>
        <a:ext cx="1668735" cy="3275499"/>
      </dsp:txXfrm>
    </dsp:sp>
    <dsp:sp modelId="{C0B6B09E-7ABA-4C62-AC48-7878AC329226}">
      <dsp:nvSpPr>
        <dsp:cNvPr id="0" name=""/>
        <dsp:cNvSpPr/>
      </dsp:nvSpPr>
      <dsp:spPr>
        <a:xfrm>
          <a:off x="3371386" y="2673231"/>
          <a:ext cx="1986145" cy="3275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кодифікацію галузей права</a:t>
          </a:r>
        </a:p>
      </dsp:txBody>
      <dsp:txXfrm>
        <a:off x="3371386" y="2673231"/>
        <a:ext cx="1986145" cy="3275499"/>
      </dsp:txXfrm>
    </dsp:sp>
    <dsp:sp modelId="{4C44A2BA-78EE-4733-B305-A58D5925D81E}">
      <dsp:nvSpPr>
        <dsp:cNvPr id="0" name=""/>
        <dsp:cNvSpPr/>
      </dsp:nvSpPr>
      <dsp:spPr>
        <a:xfrm>
          <a:off x="5357531" y="2673231"/>
          <a:ext cx="1852863" cy="3275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uk-UA" sz="1900" kern="1200" dirty="0">
              <a:latin typeface="Times New Roman" panose="02020603050405020304" pitchFamily="18" charset="0"/>
              <a:cs typeface="Times New Roman" panose="02020603050405020304" pitchFamily="18" charset="0"/>
            </a:rPr>
            <a:t>наявність делегованої правотворчості</a:t>
          </a:r>
        </a:p>
      </dsp:txBody>
      <dsp:txXfrm>
        <a:off x="5357531" y="2673231"/>
        <a:ext cx="1852863" cy="3275499"/>
      </dsp:txXfrm>
    </dsp:sp>
    <dsp:sp modelId="{5EFF5BBB-5549-497B-ACE3-1D03E6531645}">
      <dsp:nvSpPr>
        <dsp:cNvPr id="0" name=""/>
        <dsp:cNvSpPr/>
      </dsp:nvSpPr>
      <dsp:spPr>
        <a:xfrm>
          <a:off x="7210395" y="2673231"/>
          <a:ext cx="1668735" cy="3275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uk-UA" sz="1800" kern="1200" dirty="0">
              <a:latin typeface="Times New Roman" panose="02020603050405020304" pitchFamily="18" charset="0"/>
              <a:cs typeface="Times New Roman" panose="02020603050405020304" pitchFamily="18" charset="0"/>
            </a:rPr>
            <a:t>розмежування законодавчої компетенції між федерацією та її суб’єктами у федеративних державах</a:t>
          </a:r>
        </a:p>
      </dsp:txBody>
      <dsp:txXfrm>
        <a:off x="7210395" y="2673231"/>
        <a:ext cx="1668735" cy="3275499"/>
      </dsp:txXfrm>
    </dsp:sp>
    <dsp:sp modelId="{81D8CAD9-BCB6-4713-BEBE-60C7E1025A62}">
      <dsp:nvSpPr>
        <dsp:cNvPr id="0" name=""/>
        <dsp:cNvSpPr/>
      </dsp:nvSpPr>
      <dsp:spPr>
        <a:xfrm>
          <a:off x="8834458" y="2673231"/>
          <a:ext cx="1668735" cy="32754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правовий звичай і судовий прецедент – допоміжні форми (джерела) права</a:t>
          </a:r>
        </a:p>
      </dsp:txBody>
      <dsp:txXfrm>
        <a:off x="8834458" y="2673231"/>
        <a:ext cx="1668735" cy="327549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7544D-D33D-4C0E-B4F1-92BD9A49A245}">
      <dsp:nvSpPr>
        <dsp:cNvPr id="0" name=""/>
        <dsp:cNvSpPr/>
      </dsp:nvSpPr>
      <dsp:spPr>
        <a:xfrm>
          <a:off x="298677" y="2975"/>
          <a:ext cx="494568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uk-UA" sz="2600" kern="1200" dirty="0">
              <a:latin typeface="Times New Roman" panose="02020603050405020304" pitchFamily="18" charset="0"/>
              <a:cs typeface="Times New Roman" panose="02020603050405020304" pitchFamily="18" charset="0"/>
            </a:rPr>
            <a:t>конституційний зразок – Конституція США 1787 р. і закріплена в ній республікансько-президентська форма правління</a:t>
          </a:r>
        </a:p>
      </dsp:txBody>
      <dsp:txXfrm>
        <a:off x="298677" y="2975"/>
        <a:ext cx="4945685" cy="2005563"/>
      </dsp:txXfrm>
    </dsp:sp>
    <dsp:sp modelId="{3421E165-2599-49F3-87CB-80628C22C893}">
      <dsp:nvSpPr>
        <dsp:cNvPr id="0" name=""/>
        <dsp:cNvSpPr/>
      </dsp:nvSpPr>
      <dsp:spPr>
        <a:xfrm>
          <a:off x="5569914" y="2975"/>
          <a:ext cx="4945685" cy="200556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деякі конституційні інститути США</a:t>
          </a:r>
        </a:p>
      </dsp:txBody>
      <dsp:txXfrm>
        <a:off x="5569914" y="2975"/>
        <a:ext cx="4945685" cy="2005563"/>
      </dsp:txXfrm>
    </dsp:sp>
    <dsp:sp modelId="{72F72C97-DF0B-4525-BBD2-4FA6F98054D7}">
      <dsp:nvSpPr>
        <dsp:cNvPr id="0" name=""/>
        <dsp:cNvSpPr/>
      </dsp:nvSpPr>
      <dsp:spPr>
        <a:xfrm>
          <a:off x="298677" y="2342799"/>
          <a:ext cx="4945685" cy="200556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конституційність закону</a:t>
          </a:r>
        </a:p>
      </dsp:txBody>
      <dsp:txXfrm>
        <a:off x="298677" y="2342799"/>
        <a:ext cx="4945685" cy="2005563"/>
      </dsp:txXfrm>
    </dsp:sp>
    <dsp:sp modelId="{516E8C7C-1B7D-4F57-953C-26F17ABED6DE}">
      <dsp:nvSpPr>
        <dsp:cNvPr id="0" name=""/>
        <dsp:cNvSpPr/>
      </dsp:nvSpPr>
      <dsp:spPr>
        <a:xfrm>
          <a:off x="5569914" y="2342799"/>
          <a:ext cx="4945685" cy="200556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принципи побудови та функціонування американської судової системи, особливо Верховного суду</a:t>
          </a:r>
        </a:p>
      </dsp:txBody>
      <dsp:txXfrm>
        <a:off x="5569914" y="2342799"/>
        <a:ext cx="4945685" cy="200556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FC05D-6738-427D-8B87-78B3371911E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7A5C5-888C-4C7B-A854-44E26DC51B17}">
      <dsp:nvSpPr>
        <dsp:cNvPr id="0" name=""/>
        <dsp:cNvSpPr/>
      </dsp:nvSpPr>
      <dsp:spPr>
        <a:xfrm>
          <a:off x="0" y="0"/>
          <a:ext cx="1051560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ctr" defTabSz="1955800">
            <a:lnSpc>
              <a:spcPct val="90000"/>
            </a:lnSpc>
            <a:spcBef>
              <a:spcPct val="0"/>
            </a:spcBef>
            <a:spcAft>
              <a:spcPct val="35000"/>
            </a:spcAft>
            <a:buNone/>
          </a:pPr>
          <a:r>
            <a:rPr lang="uk-UA" sz="4400" kern="1200" dirty="0">
              <a:solidFill>
                <a:schemeClr val="accent1">
                  <a:lumMod val="50000"/>
                </a:schemeClr>
              </a:solidFill>
              <a:latin typeface="Times New Roman" panose="02020603050405020304" pitchFamily="18" charset="0"/>
              <a:cs typeface="Times New Roman" panose="02020603050405020304" pitchFamily="18" charset="0"/>
            </a:rPr>
            <a:t>Питання про приналежність </a:t>
          </a:r>
          <a:r>
            <a:rPr lang="uk-UA" sz="4400" b="1" i="1" kern="1200" dirty="0">
              <a:solidFill>
                <a:schemeClr val="accent1">
                  <a:lumMod val="50000"/>
                </a:schemeClr>
              </a:solidFill>
              <a:latin typeface="Times New Roman" panose="02020603050405020304" pitchFamily="18" charset="0"/>
              <a:cs typeface="Times New Roman" panose="02020603050405020304" pitchFamily="18" charset="0"/>
            </a:rPr>
            <a:t>правової системи України</a:t>
          </a:r>
          <a:r>
            <a:rPr lang="uk-UA" sz="4400" kern="1200" dirty="0">
              <a:solidFill>
                <a:schemeClr val="accent1">
                  <a:lumMod val="50000"/>
                </a:schemeClr>
              </a:solidFill>
              <a:latin typeface="Times New Roman" panose="02020603050405020304" pitchFamily="18" charset="0"/>
              <a:cs typeface="Times New Roman" panose="02020603050405020304" pitchFamily="18" charset="0"/>
            </a:rPr>
            <a:t> до однієї з правових сімей є досить дискусійним як у вітчизняній компаративістиці, так і у зарубіжній</a:t>
          </a:r>
        </a:p>
      </dsp:txBody>
      <dsp:txXfrm>
        <a:off x="0" y="0"/>
        <a:ext cx="10515600" cy="435133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2042-066D-4180-B7B0-6266BB0044C7}">
      <dsp:nvSpPr>
        <dsp:cNvPr id="0" name=""/>
        <dsp:cNvSpPr/>
      </dsp:nvSpPr>
      <dsp:spPr>
        <a:xfrm>
          <a:off x="-181289" y="0"/>
          <a:ext cx="4351338" cy="43513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4E07B-E32B-4FB8-A007-4071F3A5F515}">
      <dsp:nvSpPr>
        <dsp:cNvPr id="0" name=""/>
        <dsp:cNvSpPr/>
      </dsp:nvSpPr>
      <dsp:spPr>
        <a:xfrm>
          <a:off x="1994379"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b="1" kern="1200" dirty="0">
              <a:solidFill>
                <a:schemeClr val="accent1">
                  <a:lumMod val="50000"/>
                </a:schemeClr>
              </a:solidFill>
              <a:latin typeface="Times New Roman" panose="02020603050405020304" pitchFamily="18" charset="0"/>
              <a:cs typeface="Times New Roman" panose="02020603050405020304" pitchFamily="18" charset="0"/>
            </a:rPr>
            <a:t>Основні підходи щодо </a:t>
          </a:r>
          <a:br>
            <a:rPr lang="uk-UA" sz="3200" b="1" kern="1200" dirty="0">
              <a:solidFill>
                <a:schemeClr val="accent1">
                  <a:lumMod val="50000"/>
                </a:schemeClr>
              </a:solidFill>
              <a:latin typeface="Times New Roman" panose="02020603050405020304" pitchFamily="18" charset="0"/>
              <a:cs typeface="Times New Roman" panose="02020603050405020304" pitchFamily="18" charset="0"/>
            </a:rPr>
          </a:br>
          <a:r>
            <a:rPr lang="uk-UA" sz="3200" b="1" kern="1200" dirty="0">
              <a:solidFill>
                <a:schemeClr val="accent1">
                  <a:lumMod val="50000"/>
                </a:schemeClr>
              </a:solidFill>
              <a:latin typeface="Times New Roman" panose="02020603050405020304" pitchFamily="18" charset="0"/>
              <a:cs typeface="Times New Roman" panose="02020603050405020304" pitchFamily="18" charset="0"/>
            </a:rPr>
            <a:t>приналежності національної правової</a:t>
          </a:r>
          <a:br>
            <a:rPr lang="uk-UA" sz="3200" b="1" kern="1200" dirty="0">
              <a:solidFill>
                <a:schemeClr val="accent1">
                  <a:lumMod val="50000"/>
                </a:schemeClr>
              </a:solidFill>
              <a:latin typeface="Times New Roman" panose="02020603050405020304" pitchFamily="18" charset="0"/>
              <a:cs typeface="Times New Roman" panose="02020603050405020304" pitchFamily="18" charset="0"/>
            </a:rPr>
          </a:br>
          <a:r>
            <a:rPr lang="uk-UA" sz="3200" b="1" kern="1200" dirty="0">
              <a:solidFill>
                <a:schemeClr val="accent1">
                  <a:lumMod val="50000"/>
                </a:schemeClr>
              </a:solidFill>
              <a:latin typeface="Times New Roman" panose="02020603050405020304" pitchFamily="18" charset="0"/>
              <a:cs typeface="Times New Roman" panose="02020603050405020304" pitchFamily="18" charset="0"/>
            </a:rPr>
            <a:t> системи </a:t>
          </a:r>
          <a:br>
            <a:rPr lang="uk-UA" sz="3200" b="1" kern="1200" dirty="0">
              <a:solidFill>
                <a:schemeClr val="accent1">
                  <a:lumMod val="50000"/>
                </a:schemeClr>
              </a:solidFill>
              <a:latin typeface="Times New Roman" panose="02020603050405020304" pitchFamily="18" charset="0"/>
              <a:cs typeface="Times New Roman" panose="02020603050405020304" pitchFamily="18" charset="0"/>
            </a:rPr>
          </a:br>
          <a:r>
            <a:rPr lang="uk-UA" sz="3200" b="1" kern="1200" dirty="0">
              <a:solidFill>
                <a:schemeClr val="accent1">
                  <a:lumMod val="50000"/>
                </a:schemeClr>
              </a:solidFill>
              <a:latin typeface="Times New Roman" panose="02020603050405020304" pitchFamily="18" charset="0"/>
              <a:cs typeface="Times New Roman" panose="02020603050405020304" pitchFamily="18" charset="0"/>
            </a:rPr>
            <a:t>України</a:t>
          </a:r>
        </a:p>
      </dsp:txBody>
      <dsp:txXfrm>
        <a:off x="1994379" y="0"/>
        <a:ext cx="4169965" cy="4351338"/>
      </dsp:txXfrm>
    </dsp:sp>
    <dsp:sp modelId="{99B3A118-B88D-4BC4-990E-0E2D1133B7CD}">
      <dsp:nvSpPr>
        <dsp:cNvPr id="0" name=""/>
        <dsp:cNvSpPr/>
      </dsp:nvSpPr>
      <dsp:spPr>
        <a:xfrm>
          <a:off x="5558699" y="0"/>
          <a:ext cx="4895122" cy="43513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uk-UA" sz="3000" kern="1200" dirty="0">
              <a:solidFill>
                <a:schemeClr val="accent1">
                  <a:lumMod val="50000"/>
                </a:schemeClr>
              </a:solidFill>
              <a:latin typeface="Times New Roman" panose="02020603050405020304" pitchFamily="18" charset="0"/>
              <a:cs typeface="Times New Roman" panose="02020603050405020304" pitchFamily="18" charset="0"/>
            </a:rPr>
            <a:t>повернення до романо-германської правової сім’ї</a:t>
          </a:r>
        </a:p>
        <a:p>
          <a:pPr marL="285750" lvl="1" indent="-285750" algn="l" defTabSz="1333500">
            <a:lnSpc>
              <a:spcPct val="90000"/>
            </a:lnSpc>
            <a:spcBef>
              <a:spcPct val="0"/>
            </a:spcBef>
            <a:spcAft>
              <a:spcPct val="15000"/>
            </a:spcAft>
            <a:buChar char="•"/>
          </a:pPr>
          <a:r>
            <a:rPr lang="uk-UA" sz="3000" kern="1200" dirty="0">
              <a:solidFill>
                <a:schemeClr val="accent1">
                  <a:lumMod val="50000"/>
                </a:schemeClr>
              </a:solidFill>
              <a:latin typeface="Times New Roman" panose="02020603050405020304" pitchFamily="18" charset="0"/>
              <a:cs typeface="Times New Roman" panose="02020603050405020304" pitchFamily="18" charset="0"/>
            </a:rPr>
            <a:t>формування окремої слов’янської (євразійської) правової сім’ї</a:t>
          </a:r>
        </a:p>
        <a:p>
          <a:pPr marL="285750" lvl="1" indent="-285750" algn="l" defTabSz="1333500">
            <a:lnSpc>
              <a:spcPct val="90000"/>
            </a:lnSpc>
            <a:spcBef>
              <a:spcPct val="0"/>
            </a:spcBef>
            <a:spcAft>
              <a:spcPct val="15000"/>
            </a:spcAft>
            <a:buChar char="•"/>
          </a:pPr>
          <a:r>
            <a:rPr lang="uk-UA" sz="3000" kern="1200" dirty="0">
              <a:solidFill>
                <a:schemeClr val="accent1">
                  <a:lumMod val="50000"/>
                </a:schemeClr>
              </a:solidFill>
              <a:latin typeface="Times New Roman" panose="02020603050405020304" pitchFamily="18" charset="0"/>
              <a:cs typeface="Times New Roman" panose="02020603050405020304" pitchFamily="18" charset="0"/>
            </a:rPr>
            <a:t>формування на основі соціалістичної правової сім’ї трьох окремих систем, які рухаються до різних правових сімей</a:t>
          </a:r>
        </a:p>
      </dsp:txBody>
      <dsp:txXfrm>
        <a:off x="5558699" y="0"/>
        <a:ext cx="4895122" cy="435133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B44E4-4B59-452F-9D0E-F249FEBB9939}">
      <dsp:nvSpPr>
        <dsp:cNvPr id="0" name=""/>
        <dsp:cNvSpPr/>
      </dsp:nvSpPr>
      <dsp:spPr>
        <a:xfrm>
          <a:off x="456863" y="1314231"/>
          <a:ext cx="1722874" cy="1722874"/>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4AEE7D5-3DA3-4E41-8622-96C022EA2356}">
      <dsp:nvSpPr>
        <dsp:cNvPr id="0" name=""/>
        <dsp:cNvSpPr/>
      </dsp:nvSpPr>
      <dsp:spPr>
        <a:xfrm>
          <a:off x="1318300" y="1314231"/>
          <a:ext cx="9192164" cy="1722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0960" rIns="0" bIns="60960" numCol="1" spcCol="1270" anchor="ctr" anchorCtr="0">
          <a:noAutofit/>
        </a:bodyPr>
        <a:lstStyle/>
        <a:p>
          <a:pPr marL="0" lvl="0" indent="0" algn="l" defTabSz="2133600">
            <a:lnSpc>
              <a:spcPct val="90000"/>
            </a:lnSpc>
            <a:spcBef>
              <a:spcPct val="0"/>
            </a:spcBef>
            <a:spcAft>
              <a:spcPct val="35000"/>
            </a:spcAft>
            <a:buNone/>
          </a:pPr>
          <a:r>
            <a:rPr lang="uk-UA" sz="4800" kern="1200" dirty="0">
              <a:solidFill>
                <a:schemeClr val="accent1">
                  <a:lumMod val="50000"/>
                </a:schemeClr>
              </a:solidFill>
              <a:latin typeface="Times New Roman" panose="02020603050405020304" pitchFamily="18" charset="0"/>
              <a:cs typeface="Times New Roman" panose="02020603050405020304" pitchFamily="18" charset="0"/>
            </a:rPr>
            <a:t>Найбільш обґрунтованою є наукова позиція, відповідно до якої </a:t>
          </a:r>
          <a:r>
            <a:rPr lang="uk-UA" sz="4800" b="1" i="1" kern="1200" dirty="0">
              <a:solidFill>
                <a:schemeClr val="accent1">
                  <a:lumMod val="50000"/>
                </a:schemeClr>
              </a:solidFill>
              <a:latin typeface="Times New Roman" panose="02020603050405020304" pitchFamily="18" charset="0"/>
              <a:cs typeface="Times New Roman" panose="02020603050405020304" pitchFamily="18" charset="0"/>
            </a:rPr>
            <a:t>правова система України</a:t>
          </a:r>
          <a:r>
            <a:rPr lang="uk-UA" sz="4800" kern="1200" dirty="0">
              <a:solidFill>
                <a:schemeClr val="accent1">
                  <a:lumMod val="50000"/>
                </a:schemeClr>
              </a:solidFill>
              <a:latin typeface="Times New Roman" panose="02020603050405020304" pitchFamily="18" charset="0"/>
              <a:cs typeface="Times New Roman" panose="02020603050405020304" pitchFamily="18" charset="0"/>
            </a:rPr>
            <a:t> за своїми типологічними ознаками може бути віднесена до </a:t>
          </a:r>
          <a:r>
            <a:rPr lang="uk-UA" sz="4800" b="1" i="1" kern="1200" dirty="0">
              <a:solidFill>
                <a:schemeClr val="accent1">
                  <a:lumMod val="50000"/>
                </a:schemeClr>
              </a:solidFill>
              <a:latin typeface="Times New Roman" panose="02020603050405020304" pitchFamily="18" charset="0"/>
              <a:cs typeface="Times New Roman" panose="02020603050405020304" pitchFamily="18" charset="0"/>
            </a:rPr>
            <a:t>романо-германської правової сім’ї</a:t>
          </a:r>
        </a:p>
      </dsp:txBody>
      <dsp:txXfrm>
        <a:off x="1318300" y="1314231"/>
        <a:ext cx="9192164" cy="172287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BC6A8-CB3C-467D-8F10-4973DA238604}">
      <dsp:nvSpPr>
        <dsp:cNvPr id="0" name=""/>
        <dsp:cNvSpPr/>
      </dsp:nvSpPr>
      <dsp:spPr>
        <a:xfrm>
          <a:off x="0" y="222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D660F-1956-4FA8-822F-7BC9532C3E3D}">
      <dsp:nvSpPr>
        <dsp:cNvPr id="0" name=""/>
        <dsp:cNvSpPr/>
      </dsp:nvSpPr>
      <dsp:spPr>
        <a:xfrm>
          <a:off x="0" y="2225"/>
          <a:ext cx="10505330" cy="561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активним формуванням основних структурних компонентів</a:t>
          </a:r>
        </a:p>
      </dsp:txBody>
      <dsp:txXfrm>
        <a:off x="0" y="2225"/>
        <a:ext cx="10505330" cy="561593"/>
      </dsp:txXfrm>
    </dsp:sp>
    <dsp:sp modelId="{532084A4-DAAF-47F5-A9DA-7C0B32912D39}">
      <dsp:nvSpPr>
        <dsp:cNvPr id="0" name=""/>
        <dsp:cNvSpPr/>
      </dsp:nvSpPr>
      <dsp:spPr>
        <a:xfrm>
          <a:off x="0" y="56381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D18D42-7EAF-46A6-9D6B-D6B3449171BB}">
      <dsp:nvSpPr>
        <dsp:cNvPr id="0" name=""/>
        <dsp:cNvSpPr/>
      </dsp:nvSpPr>
      <dsp:spPr>
        <a:xfrm>
          <a:off x="0" y="563819"/>
          <a:ext cx="10505330" cy="609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формуванням механізму самоорганізації</a:t>
          </a:r>
        </a:p>
      </dsp:txBody>
      <dsp:txXfrm>
        <a:off x="0" y="563819"/>
        <a:ext cx="10505330" cy="609318"/>
      </dsp:txXfrm>
    </dsp:sp>
    <dsp:sp modelId="{1B0A09AD-51C0-4C1E-8D49-9D753BDF681F}">
      <dsp:nvSpPr>
        <dsp:cNvPr id="0" name=""/>
        <dsp:cNvSpPr/>
      </dsp:nvSpPr>
      <dsp:spPr>
        <a:xfrm>
          <a:off x="0" y="117313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F28532-8768-4D43-B9D0-5FA2A42F1ED9}">
      <dsp:nvSpPr>
        <dsp:cNvPr id="0" name=""/>
        <dsp:cNvSpPr/>
      </dsp:nvSpPr>
      <dsp:spPr>
        <a:xfrm>
          <a:off x="0" y="1173137"/>
          <a:ext cx="10505330" cy="91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поступовим приведенням правової системи у відповідність з міжнародними та регіональними стандартами</a:t>
          </a:r>
        </a:p>
      </dsp:txBody>
      <dsp:txXfrm>
        <a:off x="0" y="1173137"/>
        <a:ext cx="10505330" cy="911113"/>
      </dsp:txXfrm>
    </dsp:sp>
    <dsp:sp modelId="{50067DF5-B8F8-4FFC-8927-441EB2831DBC}">
      <dsp:nvSpPr>
        <dsp:cNvPr id="0" name=""/>
        <dsp:cNvSpPr/>
      </dsp:nvSpPr>
      <dsp:spPr>
        <a:xfrm>
          <a:off x="0" y="208425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1E844-734F-41C5-B459-4BA7E461A49E}">
      <dsp:nvSpPr>
        <dsp:cNvPr id="0" name=""/>
        <dsp:cNvSpPr/>
      </dsp:nvSpPr>
      <dsp:spPr>
        <a:xfrm>
          <a:off x="0" y="2084250"/>
          <a:ext cx="10505330" cy="809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спрямованістю правового регулювання загальновизнаними нормами та принципами міжнародного права</a:t>
          </a:r>
        </a:p>
      </dsp:txBody>
      <dsp:txXfrm>
        <a:off x="0" y="2084250"/>
        <a:ext cx="10505330" cy="809820"/>
      </dsp:txXfrm>
    </dsp:sp>
    <dsp:sp modelId="{DDB98AA8-0169-40AF-AFA0-0C2E874141A6}">
      <dsp:nvSpPr>
        <dsp:cNvPr id="0" name=""/>
        <dsp:cNvSpPr/>
      </dsp:nvSpPr>
      <dsp:spPr>
        <a:xfrm>
          <a:off x="0" y="2894071"/>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C3CDE5-3F21-46F4-B12D-1794577F1253}">
      <dsp:nvSpPr>
        <dsp:cNvPr id="0" name=""/>
        <dsp:cNvSpPr/>
      </dsp:nvSpPr>
      <dsp:spPr>
        <a:xfrm>
          <a:off x="0" y="2894071"/>
          <a:ext cx="10515600" cy="45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плюралізмом в юридичній науці підходів до праворозуміння</a:t>
          </a:r>
        </a:p>
      </dsp:txBody>
      <dsp:txXfrm>
        <a:off x="0" y="2894071"/>
        <a:ext cx="10515600" cy="459730"/>
      </dsp:txXfrm>
    </dsp:sp>
    <dsp:sp modelId="{51AD6261-2CC3-41EB-896C-956EF315140E}">
      <dsp:nvSpPr>
        <dsp:cNvPr id="0" name=""/>
        <dsp:cNvSpPr/>
      </dsp:nvSpPr>
      <dsp:spPr>
        <a:xfrm>
          <a:off x="0" y="3353802"/>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C217-02C3-4A75-B991-DEA2729CC879}">
      <dsp:nvSpPr>
        <dsp:cNvPr id="0" name=""/>
        <dsp:cNvSpPr/>
      </dsp:nvSpPr>
      <dsp:spPr>
        <a:xfrm>
          <a:off x="0" y="3353802"/>
          <a:ext cx="10505330" cy="921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створенням нових інститутів і галузей права та законодавства, виникненням міжгалузевих інститутів законодавства</a:t>
          </a:r>
        </a:p>
      </dsp:txBody>
      <dsp:txXfrm>
        <a:off x="0" y="3353802"/>
        <a:ext cx="10505330" cy="921493"/>
      </dsp:txXfrm>
    </dsp:sp>
    <dsp:sp modelId="{490D84FD-0C7B-43A6-AC81-EE23D494F971}">
      <dsp:nvSpPr>
        <dsp:cNvPr id="0" name=""/>
        <dsp:cNvSpPr/>
      </dsp:nvSpPr>
      <dsp:spPr>
        <a:xfrm>
          <a:off x="0" y="427529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2E454F-7532-4AE3-98F1-C0BE6D120A6A}">
      <dsp:nvSpPr>
        <dsp:cNvPr id="0" name=""/>
        <dsp:cNvSpPr/>
      </dsp:nvSpPr>
      <dsp:spPr>
        <a:xfrm>
          <a:off x="0" y="4275296"/>
          <a:ext cx="10515600" cy="45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uk-UA" sz="2800" kern="1200" dirty="0">
              <a:solidFill>
                <a:schemeClr val="tx1"/>
              </a:solidFill>
              <a:latin typeface="Times New Roman" panose="02020603050405020304" pitchFamily="18" charset="0"/>
              <a:cs typeface="Times New Roman" panose="02020603050405020304" pitchFamily="18" charset="0"/>
            </a:rPr>
            <a:t>урізноманітненням форм (джерел) права</a:t>
          </a:r>
        </a:p>
      </dsp:txBody>
      <dsp:txXfrm>
        <a:off x="0" y="4275296"/>
        <a:ext cx="10515600" cy="459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F293D-D087-4A9B-B485-830D485A2982}">
      <dsp:nvSpPr>
        <dsp:cNvPr id="0" name=""/>
        <dsp:cNvSpPr/>
      </dsp:nvSpPr>
      <dsp:spPr>
        <a:xfrm>
          <a:off x="509349" y="2214"/>
          <a:ext cx="2967781" cy="226946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err="1">
              <a:latin typeface="Times New Roman" panose="02020603050405020304" pitchFamily="18" charset="0"/>
              <a:cs typeface="Times New Roman" panose="02020603050405020304" pitchFamily="18" charset="0"/>
            </a:rPr>
            <a:t>романо</a:t>
          </a:r>
          <a:r>
            <a:rPr lang="uk-UA" sz="3200" kern="1200" dirty="0">
              <a:latin typeface="Times New Roman" panose="02020603050405020304" pitchFamily="18" charset="0"/>
              <a:cs typeface="Times New Roman" panose="02020603050405020304" pitchFamily="18" charset="0"/>
            </a:rPr>
            <a:t>-германська правова сім’я</a:t>
          </a:r>
          <a:endParaRPr lang="ru-RU" sz="3200" kern="1200" dirty="0">
            <a:solidFill>
              <a:schemeClr val="tx1"/>
            </a:solidFill>
            <a:latin typeface="Times New Roman" panose="02020603050405020304" pitchFamily="18" charset="0"/>
            <a:cs typeface="Times New Roman" panose="02020603050405020304" pitchFamily="18" charset="0"/>
          </a:endParaRPr>
        </a:p>
      </dsp:txBody>
      <dsp:txXfrm>
        <a:off x="509349" y="2214"/>
        <a:ext cx="2967781" cy="2269462"/>
      </dsp:txXfrm>
    </dsp:sp>
    <dsp:sp modelId="{37FCFB15-AB1A-4964-BF3B-AFE2861F3228}">
      <dsp:nvSpPr>
        <dsp:cNvPr id="0" name=""/>
        <dsp:cNvSpPr/>
      </dsp:nvSpPr>
      <dsp:spPr>
        <a:xfrm>
          <a:off x="3773909" y="246610"/>
          <a:ext cx="2967781" cy="178066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правова система ЄС</a:t>
          </a:r>
        </a:p>
      </dsp:txBody>
      <dsp:txXfrm>
        <a:off x="3773909" y="246610"/>
        <a:ext cx="2967781" cy="1780668"/>
      </dsp:txXfrm>
    </dsp:sp>
    <dsp:sp modelId="{EB1AEEC8-6FA3-49EF-90B3-B7B48679117F}">
      <dsp:nvSpPr>
        <dsp:cNvPr id="0" name=""/>
        <dsp:cNvSpPr/>
      </dsp:nvSpPr>
      <dsp:spPr>
        <a:xfrm>
          <a:off x="7038468" y="246610"/>
          <a:ext cx="2967781" cy="17806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англо-американська правова сім’я</a:t>
          </a:r>
        </a:p>
      </dsp:txBody>
      <dsp:txXfrm>
        <a:off x="7038468" y="246610"/>
        <a:ext cx="2967781" cy="1780668"/>
      </dsp:txXfrm>
    </dsp:sp>
    <dsp:sp modelId="{5A132DDD-431C-4386-868E-F6A6B12826DC}">
      <dsp:nvSpPr>
        <dsp:cNvPr id="0" name=""/>
        <dsp:cNvSpPr/>
      </dsp:nvSpPr>
      <dsp:spPr>
        <a:xfrm>
          <a:off x="303875" y="2568454"/>
          <a:ext cx="2967781" cy="17806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правова система США</a:t>
          </a:r>
        </a:p>
      </dsp:txBody>
      <dsp:txXfrm>
        <a:off x="303875" y="2568454"/>
        <a:ext cx="2967781" cy="1780668"/>
      </dsp:txXfrm>
    </dsp:sp>
    <dsp:sp modelId="{E21AEE4C-22B1-44BA-A876-2E68FCA355BA}">
      <dsp:nvSpPr>
        <dsp:cNvPr id="0" name=""/>
        <dsp:cNvSpPr/>
      </dsp:nvSpPr>
      <dsp:spPr>
        <a:xfrm>
          <a:off x="3568434" y="2568454"/>
          <a:ext cx="2967781" cy="17806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скандинавське право</a:t>
          </a:r>
        </a:p>
      </dsp:txBody>
      <dsp:txXfrm>
        <a:off x="3568434" y="2568454"/>
        <a:ext cx="2967781" cy="1780668"/>
      </dsp:txXfrm>
    </dsp:sp>
    <dsp:sp modelId="{DD172923-B3DD-416B-BAC7-9CDEB96F6449}">
      <dsp:nvSpPr>
        <dsp:cNvPr id="0" name=""/>
        <dsp:cNvSpPr/>
      </dsp:nvSpPr>
      <dsp:spPr>
        <a:xfrm>
          <a:off x="6832994" y="2568454"/>
          <a:ext cx="3378730" cy="17806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latin typeface="Times New Roman" panose="02020603050405020304" pitchFamily="18" charset="0"/>
              <a:cs typeface="Times New Roman" panose="02020603050405020304" pitchFamily="18" charset="0"/>
            </a:rPr>
            <a:t>латиноамериканське право</a:t>
          </a:r>
        </a:p>
      </dsp:txBody>
      <dsp:txXfrm>
        <a:off x="6832994" y="2568454"/>
        <a:ext cx="3378730" cy="178066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0310D-F93A-4491-BFCE-BD9B6694728A}">
      <dsp:nvSpPr>
        <dsp:cNvPr id="0" name=""/>
        <dsp:cNvSpPr/>
      </dsp:nvSpPr>
      <dsp:spPr>
        <a:xfrm>
          <a:off x="0" y="0"/>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4D8C2-8E8C-4EAC-9EE7-CDDBE52BA39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1. </a:t>
          </a:r>
          <a:r>
            <a:rPr lang="ru-RU" sz="2400" kern="1200" dirty="0">
              <a:latin typeface="Times New Roman" panose="02020603050405020304" pitchFamily="18" charset="0"/>
              <a:cs typeface="Times New Roman" panose="02020603050405020304" pitchFamily="18" charset="0"/>
            </a:rPr>
            <a:t>Берман Г. Дж. Западня традиция права: эпоха формирования : [монография] / Г. Дж. Берман. – М. : Изд-во МГУ : Издательская группа ИНФРА*М – НОРМА, 1998. – 624 с.</a:t>
          </a:r>
        </a:p>
      </dsp:txBody>
      <dsp:txXfrm>
        <a:off x="0" y="0"/>
        <a:ext cx="10515600" cy="1087834"/>
      </dsp:txXfrm>
    </dsp:sp>
    <dsp:sp modelId="{B78DF574-2FFF-4A5A-8FEA-9D488F30ECC0}">
      <dsp:nvSpPr>
        <dsp:cNvPr id="0" name=""/>
        <dsp:cNvSpPr/>
      </dsp:nvSpPr>
      <dsp:spPr>
        <a:xfrm>
          <a:off x="0" y="1087834"/>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639514-A18D-486F-AD85-231F7F720179}">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2. Давид Р. </a:t>
          </a:r>
          <a:r>
            <a:rPr lang="uk-UA" sz="2400" kern="1200" dirty="0" err="1">
              <a:latin typeface="Times New Roman" panose="02020603050405020304" pitchFamily="18" charset="0"/>
              <a:cs typeface="Times New Roman" panose="02020603050405020304" pitchFamily="18" charset="0"/>
            </a:rPr>
            <a:t>Основные</a:t>
          </a:r>
          <a:r>
            <a:rPr lang="uk-UA" sz="2400" kern="1200" dirty="0">
              <a:latin typeface="Times New Roman" panose="02020603050405020304" pitchFamily="18" charset="0"/>
              <a:cs typeface="Times New Roman" panose="02020603050405020304" pitchFamily="18" charset="0"/>
            </a:rPr>
            <a:t> </a:t>
          </a:r>
          <a:r>
            <a:rPr lang="uk-UA" sz="2400" kern="1200" dirty="0" err="1">
              <a:latin typeface="Times New Roman" panose="02020603050405020304" pitchFamily="18" charset="0"/>
              <a:cs typeface="Times New Roman" panose="02020603050405020304" pitchFamily="18" charset="0"/>
            </a:rPr>
            <a:t>правовые</a:t>
          </a:r>
          <a:r>
            <a:rPr lang="uk-UA" sz="2400" kern="1200" dirty="0">
              <a:latin typeface="Times New Roman" panose="02020603050405020304" pitchFamily="18" charset="0"/>
              <a:cs typeface="Times New Roman" panose="02020603050405020304" pitchFamily="18" charset="0"/>
            </a:rPr>
            <a:t> </a:t>
          </a:r>
          <a:r>
            <a:rPr lang="uk-UA" sz="2400" kern="1200" dirty="0" err="1">
              <a:latin typeface="Times New Roman" panose="02020603050405020304" pitchFamily="18" charset="0"/>
              <a:cs typeface="Times New Roman" panose="02020603050405020304" pitchFamily="18" charset="0"/>
            </a:rPr>
            <a:t>системы</a:t>
          </a:r>
          <a:r>
            <a:rPr lang="uk-UA" sz="2400" kern="1200" dirty="0">
              <a:latin typeface="Times New Roman" panose="02020603050405020304" pitchFamily="18" charset="0"/>
              <a:cs typeface="Times New Roman" panose="02020603050405020304" pitchFamily="18" charset="0"/>
            </a:rPr>
            <a:t> </a:t>
          </a:r>
          <a:r>
            <a:rPr lang="uk-UA" sz="2400" kern="1200" dirty="0" err="1">
              <a:latin typeface="Times New Roman" panose="02020603050405020304" pitchFamily="18" charset="0"/>
              <a:cs typeface="Times New Roman" panose="02020603050405020304" pitchFamily="18" charset="0"/>
            </a:rPr>
            <a:t>современности</a:t>
          </a:r>
          <a:r>
            <a:rPr lang="uk-UA" sz="2400" kern="1200" dirty="0">
              <a:latin typeface="Times New Roman" panose="02020603050405020304" pitchFamily="18" charset="0"/>
              <a:cs typeface="Times New Roman" panose="02020603050405020304" pitchFamily="18" charset="0"/>
            </a:rPr>
            <a:t> / Р. Давид, К. </a:t>
          </a:r>
          <a:r>
            <a:rPr lang="uk-UA" sz="2400" kern="1200" dirty="0" err="1">
              <a:latin typeface="Times New Roman" panose="02020603050405020304" pitchFamily="18" charset="0"/>
              <a:cs typeface="Times New Roman" panose="02020603050405020304" pitchFamily="18" charset="0"/>
            </a:rPr>
            <a:t>Жоффре-Спинози</a:t>
          </a:r>
          <a:r>
            <a:rPr lang="uk-UA" sz="2400" kern="1200" dirty="0">
              <a:latin typeface="Times New Roman" panose="02020603050405020304" pitchFamily="18" charset="0"/>
              <a:cs typeface="Times New Roman" panose="02020603050405020304" pitchFamily="18" charset="0"/>
            </a:rPr>
            <a:t> ; пер. с </a:t>
          </a:r>
          <a:r>
            <a:rPr lang="uk-UA" sz="2400" kern="1200" dirty="0" err="1">
              <a:latin typeface="Times New Roman" panose="02020603050405020304" pitchFamily="18" charset="0"/>
              <a:cs typeface="Times New Roman" panose="02020603050405020304" pitchFamily="18" charset="0"/>
            </a:rPr>
            <a:t>фр</a:t>
          </a:r>
          <a:r>
            <a:rPr lang="uk-UA" sz="2400" kern="1200" dirty="0">
              <a:latin typeface="Times New Roman" panose="02020603050405020304" pitchFamily="18" charset="0"/>
              <a:cs typeface="Times New Roman" panose="02020603050405020304" pitchFamily="18" charset="0"/>
            </a:rPr>
            <a:t>. В. А. Туманова. – М. : </a:t>
          </a:r>
          <a:r>
            <a:rPr lang="uk-UA" sz="2400" kern="1200" dirty="0" err="1">
              <a:latin typeface="Times New Roman" panose="02020603050405020304" pitchFamily="18" charset="0"/>
              <a:cs typeface="Times New Roman" panose="02020603050405020304" pitchFamily="18" charset="0"/>
            </a:rPr>
            <a:t>Международные</a:t>
          </a:r>
          <a:r>
            <a:rPr lang="uk-UA" sz="2400" kern="1200" dirty="0">
              <a:latin typeface="Times New Roman" panose="02020603050405020304" pitchFamily="18" charset="0"/>
              <a:cs typeface="Times New Roman" panose="02020603050405020304" pitchFamily="18" charset="0"/>
            </a:rPr>
            <a:t> </a:t>
          </a:r>
          <a:r>
            <a:rPr lang="uk-UA" sz="2400" kern="1200" dirty="0" err="1">
              <a:latin typeface="Times New Roman" panose="02020603050405020304" pitchFamily="18" charset="0"/>
              <a:cs typeface="Times New Roman" panose="02020603050405020304" pitchFamily="18" charset="0"/>
            </a:rPr>
            <a:t>отношения</a:t>
          </a:r>
          <a:r>
            <a:rPr lang="uk-UA" sz="2400" kern="1200" dirty="0">
              <a:latin typeface="Times New Roman" panose="02020603050405020304" pitchFamily="18" charset="0"/>
              <a:cs typeface="Times New Roman" panose="02020603050405020304" pitchFamily="18" charset="0"/>
            </a:rPr>
            <a:t>, 2003. – 400 с.</a:t>
          </a:r>
        </a:p>
      </dsp:txBody>
      <dsp:txXfrm>
        <a:off x="0" y="1087834"/>
        <a:ext cx="10515600" cy="1087834"/>
      </dsp:txXfrm>
    </dsp:sp>
    <dsp:sp modelId="{EBC0EBCE-38AC-4573-A3A2-7360C045A937}">
      <dsp:nvSpPr>
        <dsp:cNvPr id="0" name=""/>
        <dsp:cNvSpPr/>
      </dsp:nvSpPr>
      <dsp:spPr>
        <a:xfrm>
          <a:off x="0" y="2175669"/>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787756-BF2F-474B-BB36-96FC5E0838D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3. </a:t>
          </a:r>
          <a:r>
            <a:rPr lang="uk-UA" sz="2200" kern="1200" dirty="0" err="1">
              <a:latin typeface="Times New Roman" panose="02020603050405020304" pitchFamily="18" charset="0"/>
              <a:cs typeface="Times New Roman" panose="02020603050405020304" pitchFamily="18" charset="0"/>
            </a:rPr>
            <a:t>Оборотов</a:t>
          </a:r>
          <a:r>
            <a:rPr lang="uk-UA" sz="2200" kern="1200" dirty="0">
              <a:latin typeface="Times New Roman" panose="02020603050405020304" pitchFamily="18" charset="0"/>
              <a:cs typeface="Times New Roman" panose="02020603050405020304" pitchFamily="18" charset="0"/>
            </a:rPr>
            <a:t> Ю. М. Традиції та новації в правовому розвитку: загальнотеоретичні аспекти : </a:t>
          </a:r>
          <a:r>
            <a:rPr lang="uk-UA" sz="2200" kern="1200" dirty="0" err="1">
              <a:latin typeface="Times New Roman" panose="02020603050405020304" pitchFamily="18" charset="0"/>
              <a:cs typeface="Times New Roman" panose="02020603050405020304" pitchFamily="18" charset="0"/>
            </a:rPr>
            <a:t>автореф</a:t>
          </a:r>
          <a:r>
            <a:rPr lang="uk-UA" sz="2200" kern="1200" dirty="0">
              <a:latin typeface="Times New Roman" panose="02020603050405020304" pitchFamily="18" charset="0"/>
              <a:cs typeface="Times New Roman" panose="02020603050405020304" pitchFamily="18" charset="0"/>
            </a:rPr>
            <a:t>. </a:t>
          </a:r>
          <a:r>
            <a:rPr lang="uk-UA" sz="2200" kern="1200" dirty="0" err="1">
              <a:latin typeface="Times New Roman" panose="02020603050405020304" pitchFamily="18" charset="0"/>
              <a:cs typeface="Times New Roman" panose="02020603050405020304" pitchFamily="18" charset="0"/>
            </a:rPr>
            <a:t>дис</a:t>
          </a:r>
          <a:r>
            <a:rPr lang="uk-UA" sz="2200" kern="1200" dirty="0">
              <a:latin typeface="Times New Roman" panose="02020603050405020304" pitchFamily="18" charset="0"/>
              <a:cs typeface="Times New Roman" panose="02020603050405020304" pitchFamily="18" charset="0"/>
            </a:rPr>
            <a:t>. </a:t>
          </a:r>
          <a:r>
            <a:rPr lang="uk-UA" sz="2200" kern="1200" dirty="0" err="1">
              <a:latin typeface="Times New Roman" panose="02020603050405020304" pitchFamily="18" charset="0"/>
              <a:cs typeface="Times New Roman" panose="02020603050405020304" pitchFamily="18" charset="0"/>
            </a:rPr>
            <a:t>докт</a:t>
          </a:r>
          <a:r>
            <a:rPr lang="uk-UA" sz="2200" kern="1200" dirty="0">
              <a:latin typeface="Times New Roman" panose="02020603050405020304" pitchFamily="18" charset="0"/>
              <a:cs typeface="Times New Roman" panose="02020603050405020304" pitchFamily="18" charset="0"/>
            </a:rPr>
            <a:t>. </a:t>
          </a:r>
          <a:r>
            <a:rPr lang="uk-UA" sz="2200" kern="1200" dirty="0" err="1">
              <a:latin typeface="Times New Roman" panose="02020603050405020304" pitchFamily="18" charset="0"/>
              <a:cs typeface="Times New Roman" panose="02020603050405020304" pitchFamily="18" charset="0"/>
            </a:rPr>
            <a:t>юрид</a:t>
          </a:r>
          <a:r>
            <a:rPr lang="uk-UA" sz="2200" kern="1200" dirty="0">
              <a:latin typeface="Times New Roman" panose="02020603050405020304" pitchFamily="18" charset="0"/>
              <a:cs typeface="Times New Roman" panose="02020603050405020304" pitchFamily="18" charset="0"/>
            </a:rPr>
            <a:t>. наук : спец. 12.00.01 «Теорія та історія держави і права; історія політичних і правових учень» / Ю. М. </a:t>
          </a:r>
          <a:r>
            <a:rPr lang="uk-UA" sz="2200" kern="1200" dirty="0" err="1">
              <a:latin typeface="Times New Roman" panose="02020603050405020304" pitchFamily="18" charset="0"/>
              <a:cs typeface="Times New Roman" panose="02020603050405020304" pitchFamily="18" charset="0"/>
            </a:rPr>
            <a:t>Оборотов</a:t>
          </a:r>
          <a:r>
            <a:rPr lang="uk-UA" sz="2200" kern="1200" dirty="0">
              <a:latin typeface="Times New Roman" panose="02020603050405020304" pitchFamily="18" charset="0"/>
              <a:cs typeface="Times New Roman" panose="02020603050405020304" pitchFamily="18" charset="0"/>
            </a:rPr>
            <a:t>. – Одеса, 2003. – 38 с.</a:t>
          </a:r>
        </a:p>
      </dsp:txBody>
      <dsp:txXfrm>
        <a:off x="0" y="2175669"/>
        <a:ext cx="10515600" cy="1087834"/>
      </dsp:txXfrm>
    </dsp:sp>
    <dsp:sp modelId="{A641DDCC-2B9F-4089-B13A-67A58EF34154}">
      <dsp:nvSpPr>
        <dsp:cNvPr id="0" name=""/>
        <dsp:cNvSpPr/>
      </dsp:nvSpPr>
      <dsp:spPr>
        <a:xfrm>
          <a:off x="0" y="3263503"/>
          <a:ext cx="10515600" cy="0"/>
        </a:xfrm>
        <a:prstGeom prst="lin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FF3A8-0DC2-4D4C-A359-DAAEB945E97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uk-UA" sz="2200" kern="1200" dirty="0">
              <a:latin typeface="Times New Roman" panose="02020603050405020304" pitchFamily="18" charset="0"/>
              <a:cs typeface="Times New Roman" panose="02020603050405020304" pitchFamily="18" charset="0"/>
            </a:rPr>
            <a:t>4. Правова система України: історія, стан та перспективи : у 5 т. – Х. : Право, 2008. – Т. 1 : Методологічні та історико-теоретичні проблеми формулювання і розвитку правової системи України ; за </a:t>
          </a:r>
          <a:r>
            <a:rPr lang="uk-UA" sz="2200" kern="1200" dirty="0" err="1">
              <a:latin typeface="Times New Roman" panose="02020603050405020304" pitchFamily="18" charset="0"/>
              <a:cs typeface="Times New Roman" panose="02020603050405020304" pitchFamily="18" charset="0"/>
            </a:rPr>
            <a:t>заг</a:t>
          </a:r>
          <a:r>
            <a:rPr lang="uk-UA" sz="2200" kern="1200" dirty="0">
              <a:latin typeface="Times New Roman" panose="02020603050405020304" pitchFamily="18" charset="0"/>
              <a:cs typeface="Times New Roman" panose="02020603050405020304" pitchFamily="18" charset="0"/>
            </a:rPr>
            <a:t>. ред. М. В. </a:t>
          </a:r>
          <a:r>
            <a:rPr lang="uk-UA" sz="2200" kern="1200" dirty="0" err="1">
              <a:latin typeface="Times New Roman" panose="02020603050405020304" pitchFamily="18" charset="0"/>
              <a:cs typeface="Times New Roman" panose="02020603050405020304" pitchFamily="18" charset="0"/>
            </a:rPr>
            <a:t>Цвіка</a:t>
          </a:r>
          <a:r>
            <a:rPr lang="uk-UA" sz="2200" kern="1200" dirty="0">
              <a:latin typeface="Times New Roman" panose="02020603050405020304" pitchFamily="18" charset="0"/>
              <a:cs typeface="Times New Roman" panose="02020603050405020304" pitchFamily="18" charset="0"/>
            </a:rPr>
            <a:t>, О. В. </a:t>
          </a:r>
          <a:r>
            <a:rPr lang="uk-UA" sz="2200" kern="1200" dirty="0" err="1">
              <a:latin typeface="Times New Roman" panose="02020603050405020304" pitchFamily="18" charset="0"/>
              <a:cs typeface="Times New Roman" panose="02020603050405020304" pitchFamily="18" charset="0"/>
            </a:rPr>
            <a:t>Петришина</a:t>
          </a:r>
          <a:r>
            <a:rPr lang="uk-UA" sz="2200" kern="1200" dirty="0">
              <a:latin typeface="Times New Roman" panose="02020603050405020304" pitchFamily="18" charset="0"/>
              <a:cs typeface="Times New Roman" panose="02020603050405020304" pitchFamily="18" charset="0"/>
            </a:rPr>
            <a:t>. – 726 с.</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E8599-15E6-4C01-BF28-46DBF80533B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9D1503-310A-4A9D-BD7F-83BC6DFFAC18}">
      <dsp:nvSpPr>
        <dsp:cNvPr id="0" name=""/>
        <dsp:cNvSpPr/>
      </dsp:nvSpPr>
      <dsp:spPr>
        <a:xfrm>
          <a:off x="0" y="0"/>
          <a:ext cx="10515600" cy="4492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uk-UA" sz="3200" b="1" kern="1200" dirty="0">
              <a:latin typeface="Times New Roman" panose="02020603050405020304" pitchFamily="18" charset="0"/>
              <a:cs typeface="Times New Roman" panose="02020603050405020304" pitchFamily="18" charset="0"/>
            </a:rPr>
            <a:t>Романо-германська правова сім’я </a:t>
          </a:r>
          <a:r>
            <a:rPr lang="uk-UA" sz="3200" kern="1200" dirty="0">
              <a:latin typeface="Times New Roman" panose="02020603050405020304" pitchFamily="18" charset="0"/>
              <a:cs typeface="Times New Roman" panose="02020603050405020304" pitchFamily="18" charset="0"/>
            </a:rPr>
            <a:t>– це сукупність національних правових систем країн континентальної Європи, що мають схожість історичного генезису на основі давньоримського права та його пристосування до нових національних умов, спільні засади правового регулювання, подібні риси структури права з поділом на публічне і приватне право, одноманітне розуміння природи норми права як правила поведінки загального характеру, єдність системи форм (джерел) права, основною з яких є нормативно-правовий акт</a:t>
          </a:r>
          <a:endParaRPr lang="ru-RU" sz="3200" kern="1200" dirty="0">
            <a:latin typeface="Times New Roman" panose="02020603050405020304" pitchFamily="18" charset="0"/>
            <a:cs typeface="Times New Roman" panose="02020603050405020304" pitchFamily="18" charset="0"/>
          </a:endParaRPr>
        </a:p>
      </dsp:txBody>
      <dsp:txXfrm>
        <a:off x="0" y="0"/>
        <a:ext cx="10515600" cy="4492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1E2EB-FA96-4114-931C-024DD15F93FC}">
      <dsp:nvSpPr>
        <dsp:cNvPr id="0" name=""/>
        <dsp:cNvSpPr/>
      </dsp:nvSpPr>
      <dsp:spPr>
        <a:xfrm>
          <a:off x="51" y="30429"/>
          <a:ext cx="4913783" cy="1699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 </a:t>
          </a:r>
          <a:r>
            <a:rPr lang="uk-UA" sz="4800" kern="1200" dirty="0">
              <a:latin typeface="Times New Roman" panose="02020603050405020304" pitchFamily="18" charset="0"/>
              <a:cs typeface="Times New Roman" panose="02020603050405020304" pitchFamily="18" charset="0"/>
            </a:rPr>
            <a:t>романська</a:t>
          </a:r>
          <a:endParaRPr lang="ru-RU" sz="4800" kern="1200" dirty="0">
            <a:latin typeface="Times New Roman" panose="02020603050405020304" pitchFamily="18" charset="0"/>
            <a:cs typeface="Times New Roman" panose="02020603050405020304" pitchFamily="18" charset="0"/>
          </a:endParaRPr>
        </a:p>
      </dsp:txBody>
      <dsp:txXfrm>
        <a:off x="51" y="30429"/>
        <a:ext cx="4913783" cy="1699200"/>
      </dsp:txXfrm>
    </dsp:sp>
    <dsp:sp modelId="{F6F34B9D-7082-447D-9D85-54BD1D11463F}">
      <dsp:nvSpPr>
        <dsp:cNvPr id="0" name=""/>
        <dsp:cNvSpPr/>
      </dsp:nvSpPr>
      <dsp:spPr>
        <a:xfrm>
          <a:off x="51" y="1729629"/>
          <a:ext cx="4913783" cy="259128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uk-UA" sz="3200" kern="1200">
              <a:latin typeface="Times New Roman" panose="02020603050405020304" pitchFamily="18" charset="0"/>
              <a:cs typeface="Times New Roman" panose="02020603050405020304" pitchFamily="18" charset="0"/>
            </a:rPr>
            <a:t>Італія</a:t>
          </a:r>
          <a:endParaRPr lang="ru-RU"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kern="1200">
              <a:latin typeface="Times New Roman" panose="02020603050405020304" pitchFamily="18" charset="0"/>
              <a:cs typeface="Times New Roman" panose="02020603050405020304" pitchFamily="18" charset="0"/>
            </a:rPr>
            <a:t>Франція</a:t>
          </a:r>
          <a:endParaRPr lang="ru-RU"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Нідерланди</a:t>
          </a:r>
          <a:endParaRPr lang="ru-RU" sz="3200" kern="1200" dirty="0">
            <a:latin typeface="Times New Roman" panose="02020603050405020304" pitchFamily="18" charset="0"/>
            <a:cs typeface="Times New Roman" panose="02020603050405020304" pitchFamily="18" charset="0"/>
          </a:endParaRP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Бельгія</a:t>
          </a:r>
          <a:endParaRPr lang="ru-RU" sz="3200" kern="1200" dirty="0">
            <a:latin typeface="Times New Roman" panose="02020603050405020304" pitchFamily="18" charset="0"/>
            <a:cs typeface="Times New Roman" panose="02020603050405020304" pitchFamily="18" charset="0"/>
          </a:endParaRPr>
        </a:p>
      </dsp:txBody>
      <dsp:txXfrm>
        <a:off x="51" y="1729629"/>
        <a:ext cx="4913783" cy="2591280"/>
      </dsp:txXfrm>
    </dsp:sp>
    <dsp:sp modelId="{9E23B7F8-9319-445C-A416-6F16A3D213F0}">
      <dsp:nvSpPr>
        <dsp:cNvPr id="0" name=""/>
        <dsp:cNvSpPr/>
      </dsp:nvSpPr>
      <dsp:spPr>
        <a:xfrm>
          <a:off x="5601764" y="30429"/>
          <a:ext cx="4913783" cy="1699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uk-UA" sz="3200" kern="1200" dirty="0">
              <a:latin typeface="Times New Roman" panose="02020603050405020304" pitchFamily="18" charset="0"/>
              <a:cs typeface="Times New Roman" panose="02020603050405020304" pitchFamily="18" charset="0"/>
            </a:rPr>
            <a:t> </a:t>
          </a:r>
          <a:r>
            <a:rPr lang="uk-UA" sz="4800" kern="1200" dirty="0">
              <a:latin typeface="Times New Roman" panose="02020603050405020304" pitchFamily="18" charset="0"/>
              <a:cs typeface="Times New Roman" panose="02020603050405020304" pitchFamily="18" charset="0"/>
            </a:rPr>
            <a:t>германська</a:t>
          </a:r>
        </a:p>
      </dsp:txBody>
      <dsp:txXfrm>
        <a:off x="5601764" y="30429"/>
        <a:ext cx="4913783" cy="1699200"/>
      </dsp:txXfrm>
    </dsp:sp>
    <dsp:sp modelId="{95FF2EEF-BC10-41B4-9939-8CE7029B6F87}">
      <dsp:nvSpPr>
        <dsp:cNvPr id="0" name=""/>
        <dsp:cNvSpPr/>
      </dsp:nvSpPr>
      <dsp:spPr>
        <a:xfrm>
          <a:off x="5601764" y="1729629"/>
          <a:ext cx="4913783" cy="259128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Німеччина</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Австрія</a:t>
          </a:r>
        </a:p>
        <a:p>
          <a:pPr marL="285750" lvl="1" indent="-285750" algn="l" defTabSz="1422400">
            <a:lnSpc>
              <a:spcPct val="90000"/>
            </a:lnSpc>
            <a:spcBef>
              <a:spcPct val="0"/>
            </a:spcBef>
            <a:spcAft>
              <a:spcPct val="15000"/>
            </a:spcAft>
            <a:buChar char="•"/>
          </a:pPr>
          <a:r>
            <a:rPr lang="uk-UA" sz="3200" kern="1200" dirty="0">
              <a:latin typeface="Times New Roman" panose="02020603050405020304" pitchFamily="18" charset="0"/>
              <a:cs typeface="Times New Roman" panose="02020603050405020304" pitchFamily="18" charset="0"/>
            </a:rPr>
            <a:t>Угорщина</a:t>
          </a:r>
        </a:p>
      </dsp:txBody>
      <dsp:txXfrm>
        <a:off x="5601764" y="1729629"/>
        <a:ext cx="4913783" cy="25912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7836C-E4D4-40F2-9522-43A17EA733FA}">
      <dsp:nvSpPr>
        <dsp:cNvPr id="0" name=""/>
        <dsp:cNvSpPr/>
      </dsp:nvSpPr>
      <dsp:spPr>
        <a:xfrm>
          <a:off x="3881" y="509"/>
          <a:ext cx="10507836" cy="2514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uk-UA" sz="4800" b="1" kern="1200" dirty="0">
              <a:latin typeface="Times New Roman" panose="02020603050405020304" pitchFamily="18" charset="0"/>
              <a:cs typeface="Times New Roman" panose="02020603050405020304" pitchFamily="18" charset="0"/>
            </a:rPr>
            <a:t>Історичне коріння романо-германського права</a:t>
          </a:r>
          <a:endParaRPr lang="ru-RU" sz="4800" b="1" kern="1200" dirty="0">
            <a:latin typeface="Times New Roman" panose="02020603050405020304" pitchFamily="18" charset="0"/>
            <a:cs typeface="Times New Roman" panose="02020603050405020304" pitchFamily="18" charset="0"/>
          </a:endParaRPr>
        </a:p>
      </dsp:txBody>
      <dsp:txXfrm>
        <a:off x="77519" y="74147"/>
        <a:ext cx="10360560" cy="2366901"/>
      </dsp:txXfrm>
    </dsp:sp>
    <dsp:sp modelId="{371FFB44-C39F-4257-99D0-939BEB8B9B81}">
      <dsp:nvSpPr>
        <dsp:cNvPr id="0" name=""/>
        <dsp:cNvSpPr/>
      </dsp:nvSpPr>
      <dsp:spPr>
        <a:xfrm>
          <a:off x="3881" y="2793596"/>
          <a:ext cx="5042148" cy="25141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uk-UA" sz="5400" kern="1200" dirty="0">
              <a:latin typeface="Times New Roman" panose="02020603050405020304" pitchFamily="18" charset="0"/>
              <a:cs typeface="Times New Roman" panose="02020603050405020304" pitchFamily="18" charset="0"/>
            </a:rPr>
            <a:t>римське цивільне право</a:t>
          </a:r>
        </a:p>
      </dsp:txBody>
      <dsp:txXfrm>
        <a:off x="77519" y="2867234"/>
        <a:ext cx="4894872" cy="2366901"/>
      </dsp:txXfrm>
    </dsp:sp>
    <dsp:sp modelId="{F8CAF943-E28F-49ED-A300-DC67480F9842}">
      <dsp:nvSpPr>
        <dsp:cNvPr id="0" name=""/>
        <dsp:cNvSpPr/>
      </dsp:nvSpPr>
      <dsp:spPr>
        <a:xfrm>
          <a:off x="5469570" y="2793596"/>
          <a:ext cx="5042148" cy="25141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uk-UA" sz="4000" kern="1200" dirty="0">
              <a:latin typeface="Times New Roman" panose="02020603050405020304" pitchFamily="18" charset="0"/>
              <a:cs typeface="Times New Roman" panose="02020603050405020304" pitchFamily="18" charset="0"/>
            </a:rPr>
            <a:t>місцеві звичаї та «закони варварів» германських племен</a:t>
          </a:r>
        </a:p>
      </dsp:txBody>
      <dsp:txXfrm>
        <a:off x="5543208" y="2867234"/>
        <a:ext cx="4894872" cy="23669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FAD89-3228-4748-B068-31247E855EF5}">
      <dsp:nvSpPr>
        <dsp:cNvPr id="0" name=""/>
        <dsp:cNvSpPr/>
      </dsp:nvSpPr>
      <dsp:spPr>
        <a:xfrm rot="5400000">
          <a:off x="485981" y="1604301"/>
          <a:ext cx="1463642" cy="2435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899CDB-0406-4AAC-921E-7D13C601458D}">
      <dsp:nvSpPr>
        <dsp:cNvPr id="0" name=""/>
        <dsp:cNvSpPr/>
      </dsp:nvSpPr>
      <dsp:spPr>
        <a:xfrm>
          <a:off x="241663" y="2331981"/>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ХІІ ст. – період становлення</a:t>
          </a:r>
        </a:p>
      </dsp:txBody>
      <dsp:txXfrm>
        <a:off x="241663" y="2331981"/>
        <a:ext cx="2198753" cy="1927336"/>
      </dsp:txXfrm>
    </dsp:sp>
    <dsp:sp modelId="{9FEFD88F-13AD-4311-9DB9-E4714F97EC30}">
      <dsp:nvSpPr>
        <dsp:cNvPr id="0" name=""/>
        <dsp:cNvSpPr/>
      </dsp:nvSpPr>
      <dsp:spPr>
        <a:xfrm>
          <a:off x="2025558" y="1424999"/>
          <a:ext cx="414859" cy="4148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12DE75-D10C-4EF1-A939-A94FEB8400E3}">
      <dsp:nvSpPr>
        <dsp:cNvPr id="0" name=""/>
        <dsp:cNvSpPr/>
      </dsp:nvSpPr>
      <dsp:spPr>
        <a:xfrm rot="5400000">
          <a:off x="3177686" y="938236"/>
          <a:ext cx="1463642" cy="2435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3617F-DEC3-4E56-B9DA-44162A9D6FC7}">
      <dsp:nvSpPr>
        <dsp:cNvPr id="0" name=""/>
        <dsp:cNvSpPr/>
      </dsp:nvSpPr>
      <dsp:spPr>
        <a:xfrm>
          <a:off x="2933368" y="1665916"/>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ХІІІ – ХVІІІ ст. – період Відродження</a:t>
          </a:r>
        </a:p>
      </dsp:txBody>
      <dsp:txXfrm>
        <a:off x="2933368" y="1665916"/>
        <a:ext cx="2198753" cy="1927336"/>
      </dsp:txXfrm>
    </dsp:sp>
    <dsp:sp modelId="{C41E082D-287C-4230-A53E-7497C0E0E58E}">
      <dsp:nvSpPr>
        <dsp:cNvPr id="0" name=""/>
        <dsp:cNvSpPr/>
      </dsp:nvSpPr>
      <dsp:spPr>
        <a:xfrm>
          <a:off x="4717262" y="758934"/>
          <a:ext cx="414859" cy="4148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F1459-EB42-4F52-9EFB-B47AA99C2C06}">
      <dsp:nvSpPr>
        <dsp:cNvPr id="0" name=""/>
        <dsp:cNvSpPr/>
      </dsp:nvSpPr>
      <dsp:spPr>
        <a:xfrm rot="5400000">
          <a:off x="5869390" y="272171"/>
          <a:ext cx="1463642" cy="2435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A2F19-9158-433A-BF99-1048265A76CB}">
      <dsp:nvSpPr>
        <dsp:cNvPr id="0" name=""/>
        <dsp:cNvSpPr/>
      </dsp:nvSpPr>
      <dsp:spPr>
        <a:xfrm>
          <a:off x="5625072" y="999851"/>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кінець </a:t>
          </a:r>
          <a:br>
            <a:rPr lang="en-US" sz="2400" kern="1200" dirty="0">
              <a:latin typeface="Times New Roman" panose="02020603050405020304" pitchFamily="18" charset="0"/>
              <a:cs typeface="Times New Roman" panose="02020603050405020304" pitchFamily="18" charset="0"/>
            </a:rPr>
          </a:br>
          <a:r>
            <a:rPr lang="uk-UA" sz="2400" kern="1200" dirty="0">
              <a:latin typeface="Times New Roman" panose="02020603050405020304" pitchFamily="18" charset="0"/>
              <a:cs typeface="Times New Roman" panose="02020603050405020304" pitchFamily="18" charset="0"/>
            </a:rPr>
            <a:t>ХVІІІ ст., початок ХІХ ст. – середина ХХ ст. – розвиток національного права</a:t>
          </a:r>
        </a:p>
      </dsp:txBody>
      <dsp:txXfrm>
        <a:off x="5625072" y="999851"/>
        <a:ext cx="2198753" cy="1927336"/>
      </dsp:txXfrm>
    </dsp:sp>
    <dsp:sp modelId="{2E6F08A1-874E-43B1-9CCF-8F24FE90469D}">
      <dsp:nvSpPr>
        <dsp:cNvPr id="0" name=""/>
        <dsp:cNvSpPr/>
      </dsp:nvSpPr>
      <dsp:spPr>
        <a:xfrm>
          <a:off x="7408967" y="92869"/>
          <a:ext cx="414859" cy="414859"/>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8FFBF-6FB2-4E35-B99E-C21C2232956C}">
      <dsp:nvSpPr>
        <dsp:cNvPr id="0" name=""/>
        <dsp:cNvSpPr/>
      </dsp:nvSpPr>
      <dsp:spPr>
        <a:xfrm rot="5400000">
          <a:off x="8561095" y="-393893"/>
          <a:ext cx="1463642" cy="2435467"/>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FEF696-63B1-4D2F-B454-896E2C81A82F}">
      <dsp:nvSpPr>
        <dsp:cNvPr id="0" name=""/>
        <dsp:cNvSpPr/>
      </dsp:nvSpPr>
      <dsp:spPr>
        <a:xfrm>
          <a:off x="8316776" y="333786"/>
          <a:ext cx="2198753" cy="192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uk-UA" sz="2400" kern="1200" dirty="0">
              <a:latin typeface="Times New Roman" panose="02020603050405020304" pitchFamily="18" charset="0"/>
              <a:cs typeface="Times New Roman" panose="02020603050405020304" pitchFamily="18" charset="0"/>
            </a:rPr>
            <a:t>середина </a:t>
          </a:r>
          <a:br>
            <a:rPr lang="en-US" sz="2400" kern="1200" dirty="0">
              <a:latin typeface="Times New Roman" panose="02020603050405020304" pitchFamily="18" charset="0"/>
              <a:cs typeface="Times New Roman" panose="02020603050405020304" pitchFamily="18" charset="0"/>
            </a:rPr>
          </a:br>
          <a:r>
            <a:rPr lang="uk-UA" sz="2400" kern="1200" dirty="0">
              <a:latin typeface="Times New Roman" panose="02020603050405020304" pitchFamily="18" charset="0"/>
              <a:cs typeface="Times New Roman" panose="02020603050405020304" pitchFamily="18" charset="0"/>
            </a:rPr>
            <a:t>ХХ</a:t>
          </a:r>
          <a:r>
            <a:rPr lang="en-US" sz="2400" kern="1200" dirty="0">
              <a:latin typeface="Times New Roman" panose="02020603050405020304" pitchFamily="18" charset="0"/>
              <a:cs typeface="Times New Roman" panose="02020603050405020304" pitchFamily="18" charset="0"/>
            </a:rPr>
            <a:t> </a:t>
          </a:r>
          <a:r>
            <a:rPr lang="uk-UA" sz="2400" kern="1200" dirty="0">
              <a:latin typeface="Times New Roman" panose="02020603050405020304" pitchFamily="18" charset="0"/>
              <a:cs typeface="Times New Roman" panose="02020603050405020304" pitchFamily="18" charset="0"/>
            </a:rPr>
            <a:t>ст. – до теперішнього часу – розвиток інтеграційних процесів</a:t>
          </a:r>
        </a:p>
      </dsp:txBody>
      <dsp:txXfrm>
        <a:off x="8316776" y="333786"/>
        <a:ext cx="2198753" cy="19273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2BF7F-879D-4E1B-838F-2493E997650D}">
      <dsp:nvSpPr>
        <dsp:cNvPr id="0" name=""/>
        <dsp:cNvSpPr/>
      </dsp:nvSpPr>
      <dsp:spPr>
        <a:xfrm>
          <a:off x="0" y="1381"/>
          <a:ext cx="108386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E25CE3-DA0F-45A3-A948-8EACE8AE7785}">
      <dsp:nvSpPr>
        <dsp:cNvPr id="0" name=""/>
        <dsp:cNvSpPr/>
      </dsp:nvSpPr>
      <dsp:spPr>
        <a:xfrm>
          <a:off x="0" y="0"/>
          <a:ext cx="10838687" cy="80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домінування суб’єктивних прав і свобод</a:t>
          </a:r>
          <a:endParaRPr lang="uk-UA" sz="3600" kern="1200" dirty="0">
            <a:solidFill>
              <a:schemeClr val="tx1"/>
            </a:solidFill>
            <a:latin typeface="Times New Roman" panose="02020603050405020304" pitchFamily="18" charset="0"/>
            <a:cs typeface="Times New Roman" panose="02020603050405020304" pitchFamily="18" charset="0"/>
          </a:endParaRPr>
        </a:p>
      </dsp:txBody>
      <dsp:txXfrm>
        <a:off x="0" y="0"/>
        <a:ext cx="10838687" cy="808728"/>
      </dsp:txXfrm>
    </dsp:sp>
    <dsp:sp modelId="{0E8C8C0B-D8F9-47D5-A1E0-C991AA395F0A}">
      <dsp:nvSpPr>
        <dsp:cNvPr id="0" name=""/>
        <dsp:cNvSpPr/>
      </dsp:nvSpPr>
      <dsp:spPr>
        <a:xfrm>
          <a:off x="0" y="810109"/>
          <a:ext cx="10838687"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4E789B-3275-46CE-8B2D-5C43E2599212}">
      <dsp:nvSpPr>
        <dsp:cNvPr id="0" name=""/>
        <dsp:cNvSpPr/>
      </dsp:nvSpPr>
      <dsp:spPr>
        <a:xfrm>
          <a:off x="0" y="810109"/>
          <a:ext cx="10838687" cy="7202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галузевий характер права</a:t>
          </a:r>
        </a:p>
      </dsp:txBody>
      <dsp:txXfrm>
        <a:off x="0" y="810109"/>
        <a:ext cx="10838687" cy="720277"/>
      </dsp:txXfrm>
    </dsp:sp>
    <dsp:sp modelId="{4775EBD5-83B2-4B2C-9CFC-E1E10116F38B}">
      <dsp:nvSpPr>
        <dsp:cNvPr id="0" name=""/>
        <dsp:cNvSpPr/>
      </dsp:nvSpPr>
      <dsp:spPr>
        <a:xfrm>
          <a:off x="0" y="1530387"/>
          <a:ext cx="1083868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3C3828-29B9-496F-9CD2-A7A249E2D912}">
      <dsp:nvSpPr>
        <dsp:cNvPr id="0" name=""/>
        <dsp:cNvSpPr/>
      </dsp:nvSpPr>
      <dsp:spPr>
        <a:xfrm>
          <a:off x="0" y="1352244"/>
          <a:ext cx="10838687" cy="808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чітка структура права</a:t>
          </a:r>
        </a:p>
      </dsp:txBody>
      <dsp:txXfrm>
        <a:off x="0" y="1352244"/>
        <a:ext cx="10838687" cy="808728"/>
      </dsp:txXfrm>
    </dsp:sp>
    <dsp:sp modelId="{84599A6D-18C3-40B0-97A9-7D117A0D5574}">
      <dsp:nvSpPr>
        <dsp:cNvPr id="0" name=""/>
        <dsp:cNvSpPr/>
      </dsp:nvSpPr>
      <dsp:spPr>
        <a:xfrm>
          <a:off x="0" y="2339115"/>
          <a:ext cx="10838687"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29763B-E534-453B-863D-AD1212AE51E0}">
      <dsp:nvSpPr>
        <dsp:cNvPr id="0" name=""/>
        <dsp:cNvSpPr/>
      </dsp:nvSpPr>
      <dsp:spPr>
        <a:xfrm>
          <a:off x="0" y="2160972"/>
          <a:ext cx="10828103" cy="1276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провідна роль у формуванні норм права відводиться законодавцю</a:t>
          </a:r>
        </a:p>
      </dsp:txBody>
      <dsp:txXfrm>
        <a:off x="0" y="2160972"/>
        <a:ext cx="10828103" cy="1276550"/>
      </dsp:txXfrm>
    </dsp:sp>
    <dsp:sp modelId="{F047F7E6-AD49-4DC2-9CE4-FDE6A63D775D}">
      <dsp:nvSpPr>
        <dsp:cNvPr id="0" name=""/>
        <dsp:cNvSpPr/>
      </dsp:nvSpPr>
      <dsp:spPr>
        <a:xfrm>
          <a:off x="0" y="3615665"/>
          <a:ext cx="1083868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7D6CF-D78A-4FA5-BF10-767E9BF69179}">
      <dsp:nvSpPr>
        <dsp:cNvPr id="0" name=""/>
        <dsp:cNvSpPr/>
      </dsp:nvSpPr>
      <dsp:spPr>
        <a:xfrm>
          <a:off x="0" y="3615665"/>
          <a:ext cx="10828103" cy="150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єдина ієрархічно побудована система форм (джерел) права, домінуюче місце в якій посідає нормативно-правовий акт, наявність писаних конституцій</a:t>
          </a:r>
        </a:p>
      </dsp:txBody>
      <dsp:txXfrm>
        <a:off x="0" y="3615665"/>
        <a:ext cx="10828103" cy="1503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9BF73-3BD4-4644-BF6C-0B0B74AE8F38}">
      <dsp:nvSpPr>
        <dsp:cNvPr id="0" name=""/>
        <dsp:cNvSpPr/>
      </dsp:nvSpPr>
      <dsp:spPr>
        <a:xfrm>
          <a:off x="0" y="625"/>
          <a:ext cx="108386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7EE344-4153-4253-899C-C77FBE4F7767}">
      <dsp:nvSpPr>
        <dsp:cNvPr id="0" name=""/>
        <dsp:cNvSpPr/>
      </dsp:nvSpPr>
      <dsp:spPr>
        <a:xfrm>
          <a:off x="0" y="625"/>
          <a:ext cx="10838687"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високий рівень нормативних узагальнень, що досягається завдяки кодифікації</a:t>
          </a:r>
        </a:p>
      </dsp:txBody>
      <dsp:txXfrm>
        <a:off x="0" y="625"/>
        <a:ext cx="10838687" cy="1023877"/>
      </dsp:txXfrm>
    </dsp:sp>
    <dsp:sp modelId="{17EFDE27-B627-45DD-B9D6-A4EDC8386F0F}">
      <dsp:nvSpPr>
        <dsp:cNvPr id="0" name=""/>
        <dsp:cNvSpPr/>
      </dsp:nvSpPr>
      <dsp:spPr>
        <a:xfrm>
          <a:off x="0" y="1024503"/>
          <a:ext cx="10838687"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9CC12-4284-4E9E-938A-6955A926239B}">
      <dsp:nvSpPr>
        <dsp:cNvPr id="0" name=""/>
        <dsp:cNvSpPr/>
      </dsp:nvSpPr>
      <dsp:spPr>
        <a:xfrm>
          <a:off x="0" y="1024503"/>
          <a:ext cx="10838687"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суттєве значення підзаконних нормативно-правових актів</a:t>
          </a:r>
        </a:p>
      </dsp:txBody>
      <dsp:txXfrm>
        <a:off x="0" y="1024503"/>
        <a:ext cx="10838687" cy="1023877"/>
      </dsp:txXfrm>
    </dsp:sp>
    <dsp:sp modelId="{360F1E0E-9AE2-44EE-A2F8-B6E60779C4E4}">
      <dsp:nvSpPr>
        <dsp:cNvPr id="0" name=""/>
        <dsp:cNvSpPr/>
      </dsp:nvSpPr>
      <dsp:spPr>
        <a:xfrm>
          <a:off x="0" y="2048381"/>
          <a:ext cx="10838687"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DE45C5-DD26-4B79-BB1E-216473A4AFED}">
      <dsp:nvSpPr>
        <dsp:cNvPr id="0" name=""/>
        <dsp:cNvSpPr/>
      </dsp:nvSpPr>
      <dsp:spPr>
        <a:xfrm>
          <a:off x="0" y="2048381"/>
          <a:ext cx="10838687"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правовий звичай є другорядною формою (джерелом) права</a:t>
          </a:r>
        </a:p>
      </dsp:txBody>
      <dsp:txXfrm>
        <a:off x="0" y="2048381"/>
        <a:ext cx="10838687" cy="1023877"/>
      </dsp:txXfrm>
    </dsp:sp>
    <dsp:sp modelId="{2C373351-2482-4272-9A83-383FB65E40DE}">
      <dsp:nvSpPr>
        <dsp:cNvPr id="0" name=""/>
        <dsp:cNvSpPr/>
      </dsp:nvSpPr>
      <dsp:spPr>
        <a:xfrm>
          <a:off x="0" y="3072258"/>
          <a:ext cx="10838687"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6D1540-C74A-468C-9EEB-2E91CC6247F0}">
      <dsp:nvSpPr>
        <dsp:cNvPr id="0" name=""/>
        <dsp:cNvSpPr/>
      </dsp:nvSpPr>
      <dsp:spPr>
        <a:xfrm>
          <a:off x="0" y="3072258"/>
          <a:ext cx="10838687"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юридичний прецедент виступає в якості допоміжної форми (джерела) права</a:t>
          </a:r>
        </a:p>
      </dsp:txBody>
      <dsp:txXfrm>
        <a:off x="0" y="3072258"/>
        <a:ext cx="10838687" cy="1023877"/>
      </dsp:txXfrm>
    </dsp:sp>
    <dsp:sp modelId="{0927CCAE-817C-49F8-9C72-399FE641A27E}">
      <dsp:nvSpPr>
        <dsp:cNvPr id="0" name=""/>
        <dsp:cNvSpPr/>
      </dsp:nvSpPr>
      <dsp:spPr>
        <a:xfrm>
          <a:off x="0" y="4096136"/>
          <a:ext cx="10838687"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73DA0-89ED-4898-BBA7-BE7F7ED08BA2}">
      <dsp:nvSpPr>
        <dsp:cNvPr id="0" name=""/>
        <dsp:cNvSpPr/>
      </dsp:nvSpPr>
      <dsp:spPr>
        <a:xfrm>
          <a:off x="0" y="4096136"/>
          <a:ext cx="10838687" cy="1023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uk-UA" sz="3600" kern="1200" dirty="0">
              <a:latin typeface="Times New Roman" panose="02020603050405020304" pitchFamily="18" charset="0"/>
              <a:cs typeface="Times New Roman" panose="02020603050405020304" pitchFamily="18" charset="0"/>
            </a:rPr>
            <a:t>особливе значення має правова доктрина</a:t>
          </a:r>
        </a:p>
      </dsp:txBody>
      <dsp:txXfrm>
        <a:off x="0" y="4096136"/>
        <a:ext cx="10838687" cy="10238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75564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651966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96906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312520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72147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133DA6C-FC20-48A2-8724-ADB0D56549FC}" type="datetimeFigureOut">
              <a:rPr lang="ru-RU" smtClean="0"/>
              <a:t>11.10.2018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112340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F133DA6C-FC20-48A2-8724-ADB0D56549FC}" type="datetimeFigureOut">
              <a:rPr lang="ru-RU" smtClean="0"/>
              <a:t>11.10.2018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3036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F133DA6C-FC20-48A2-8724-ADB0D56549FC}" type="datetimeFigureOut">
              <a:rPr lang="ru-RU" smtClean="0"/>
              <a:t>11.10.2018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069996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133DA6C-FC20-48A2-8724-ADB0D56549FC}" type="datetimeFigureOut">
              <a:rPr lang="ru-RU" smtClean="0"/>
              <a:t>11.10.2018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89122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33DA6C-FC20-48A2-8724-ADB0D56549FC}" type="datetimeFigureOut">
              <a:rPr lang="ru-RU" smtClean="0"/>
              <a:t>11.10.2018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323609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F133DA6C-FC20-48A2-8724-ADB0D56549FC}" type="datetimeFigureOut">
              <a:rPr lang="ru-RU" smtClean="0"/>
              <a:t>11.10.2018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211489E-78A5-4883-A19C-12BF56C26DB7}" type="slidenum">
              <a:rPr lang="ru-RU" smtClean="0"/>
              <a:t>‹#›</a:t>
            </a:fld>
            <a:endParaRPr lang="ru-RU"/>
          </a:p>
        </p:txBody>
      </p:sp>
    </p:spTree>
    <p:extLst>
      <p:ext uri="{BB962C8B-B14F-4D97-AF65-F5344CB8AC3E}">
        <p14:creationId xmlns:p14="http://schemas.microsoft.com/office/powerpoint/2010/main" val="283071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4">
                <a:alpha val="81000"/>
                <a:lumMod val="89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3DA6C-FC20-48A2-8724-ADB0D56549FC}" type="datetimeFigureOut">
              <a:rPr lang="ru-RU" smtClean="0"/>
              <a:t>11.10.2018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1489E-78A5-4883-A19C-12BF56C26DB7}" type="slidenum">
              <a:rPr lang="ru-RU" smtClean="0"/>
              <a:t>‹#›</a:t>
            </a:fld>
            <a:endParaRPr lang="ru-RU"/>
          </a:p>
        </p:txBody>
      </p:sp>
    </p:spTree>
    <p:extLst>
      <p:ext uri="{BB962C8B-B14F-4D97-AF65-F5344CB8AC3E}">
        <p14:creationId xmlns:p14="http://schemas.microsoft.com/office/powerpoint/2010/main" val="5984024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465" y="357709"/>
            <a:ext cx="10289540" cy="1058184"/>
          </a:xfrm>
        </p:spPr>
        <p:txBody>
          <a:bodyPr>
            <a:normAutofit/>
          </a:bodyPr>
          <a:lstStyle/>
          <a:p>
            <a: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t>Національна академія внутрішніх справ</a:t>
            </a:r>
            <a:b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br>
            <a:r>
              <a:rPr lang="uk-UA" sz="3200" b="1" dirty="0">
                <a:solidFill>
                  <a:schemeClr val="tx1">
                    <a:lumMod val="75000"/>
                    <a:lumOff val="25000"/>
                  </a:schemeClr>
                </a:solidFill>
                <a:latin typeface="Times New Roman" panose="02020603050405020304" pitchFamily="18" charset="0"/>
                <a:cs typeface="Times New Roman" panose="02020603050405020304" pitchFamily="18" charset="0"/>
              </a:rPr>
              <a:t>Кафедра теорії держави та права</a:t>
            </a:r>
            <a:endParaRPr lang="ru-RU" sz="3200" b="1" dirty="0">
              <a:solidFill>
                <a:schemeClr val="tx1">
                  <a:lumMod val="75000"/>
                  <a:lumOff val="25000"/>
                </a:schemeClr>
              </a:solidFill>
            </a:endParaRPr>
          </a:p>
        </p:txBody>
      </p:sp>
      <p:sp>
        <p:nvSpPr>
          <p:cNvPr id="3" name="Подзаголовок 2"/>
          <p:cNvSpPr>
            <a:spLocks noGrp="1"/>
          </p:cNvSpPr>
          <p:nvPr>
            <p:ph type="subTitle" idx="1"/>
          </p:nvPr>
        </p:nvSpPr>
        <p:spPr>
          <a:xfrm>
            <a:off x="1524000" y="2204720"/>
            <a:ext cx="9144000" cy="4257040"/>
          </a:xfrm>
        </p:spPr>
        <p:txBody>
          <a:bodyPr/>
          <a:lstStyle/>
          <a:p>
            <a:endParaRPr lang="ru-RU" dirty="0"/>
          </a:p>
        </p:txBody>
      </p:sp>
      <p:pic>
        <p:nvPicPr>
          <p:cNvPr id="4" name="Объект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3600" y="1482062"/>
            <a:ext cx="7908711" cy="5003018"/>
          </a:xfrm>
          <a:prstGeom prst="rect">
            <a:avLst/>
          </a:prstGeom>
          <a:ln>
            <a:noFill/>
          </a:ln>
          <a:effectLst>
            <a:softEdge rad="112500"/>
          </a:effectLst>
        </p:spPr>
      </p:pic>
      <p:pic>
        <p:nvPicPr>
          <p:cNvPr id="5" name="Рисунок 92" descr="http://www.naiau.kiev.ua/images/template/95_roki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322" y="1680379"/>
            <a:ext cx="929887" cy="10020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gerb_14-01-2013_e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84413" y="2031563"/>
            <a:ext cx="1895689" cy="26333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9284413" y="4862818"/>
            <a:ext cx="2348787" cy="146764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a:latin typeface="Times New Roman" panose="02020603050405020304" pitchFamily="18" charset="0"/>
                <a:cs typeface="Times New Roman" panose="02020603050405020304" pitchFamily="18" charset="0"/>
              </a:rPr>
              <a:t>Виконали:</a:t>
            </a:r>
            <a:endParaRPr lang="ru-RU" sz="2000" b="1" dirty="0">
              <a:latin typeface="Times New Roman" panose="02020603050405020304" pitchFamily="18" charset="0"/>
              <a:cs typeface="Times New Roman" panose="02020603050405020304" pitchFamily="18" charset="0"/>
            </a:endParaRPr>
          </a:p>
          <a:p>
            <a:pPr>
              <a:spcBef>
                <a:spcPts val="600"/>
              </a:spcBef>
            </a:pPr>
            <a:r>
              <a:rPr lang="ru-RU" sz="2000" b="1" dirty="0" err="1">
                <a:latin typeface="Times New Roman" panose="02020603050405020304" pitchFamily="18" charset="0"/>
                <a:cs typeface="Times New Roman" panose="02020603050405020304" pitchFamily="18" charset="0"/>
              </a:rPr>
              <a:t>Завальний</a:t>
            </a:r>
            <a:r>
              <a:rPr lang="ru-RU" sz="2000" b="1" dirty="0">
                <a:latin typeface="Times New Roman" panose="02020603050405020304" pitchFamily="18" charset="0"/>
                <a:cs typeface="Times New Roman" panose="02020603050405020304" pitchFamily="18" charset="0"/>
              </a:rPr>
              <a:t> А.М.,</a:t>
            </a:r>
          </a:p>
          <a:p>
            <a:pPr>
              <a:spcBef>
                <a:spcPts val="600"/>
              </a:spcBef>
            </a:pPr>
            <a:r>
              <a:rPr lang="uk-UA" sz="2000" b="1" dirty="0">
                <a:latin typeface="Times New Roman" panose="02020603050405020304" pitchFamily="18" charset="0"/>
                <a:cs typeface="Times New Roman" panose="02020603050405020304" pitchFamily="18" charset="0"/>
              </a:rPr>
              <a:t>Тихомиров О.Д.,</a:t>
            </a:r>
            <a:endParaRPr lang="ru-RU" sz="2000" b="1" dirty="0">
              <a:latin typeface="Times New Roman" panose="02020603050405020304" pitchFamily="18" charset="0"/>
              <a:cs typeface="Times New Roman" panose="02020603050405020304" pitchFamily="18" charset="0"/>
            </a:endParaRPr>
          </a:p>
          <a:p>
            <a:pPr>
              <a:spcBef>
                <a:spcPts val="600"/>
              </a:spcBef>
            </a:pPr>
            <a:r>
              <a:rPr lang="ru-RU" sz="2000" b="1" dirty="0" err="1">
                <a:latin typeface="Times New Roman" panose="02020603050405020304" pitchFamily="18" charset="0"/>
                <a:cs typeface="Times New Roman" panose="02020603050405020304" pitchFamily="18" charset="0"/>
              </a:rPr>
              <a:t>Кривицький</a:t>
            </a:r>
            <a:r>
              <a:rPr lang="ru-RU" sz="2000" b="1" dirty="0">
                <a:latin typeface="Times New Roman" panose="02020603050405020304" pitchFamily="18" charset="0"/>
                <a:cs typeface="Times New Roman" panose="02020603050405020304" pitchFamily="18" charset="0"/>
              </a:rPr>
              <a:t> Ю.В.,</a:t>
            </a:r>
          </a:p>
          <a:p>
            <a:pPr>
              <a:spcBef>
                <a:spcPts val="600"/>
              </a:spcBef>
            </a:pPr>
            <a:r>
              <a:rPr lang="ru-RU" sz="2000" b="1" dirty="0" err="1">
                <a:latin typeface="Times New Roman" panose="02020603050405020304" pitchFamily="18" charset="0"/>
                <a:cs typeface="Times New Roman" panose="02020603050405020304" pitchFamily="18" charset="0"/>
              </a:rPr>
              <a:t>Підвисоцький</a:t>
            </a:r>
            <a:r>
              <a:rPr lang="ru-RU" sz="2000" b="1" dirty="0">
                <a:latin typeface="Times New Roman" panose="02020603050405020304" pitchFamily="18" charset="0"/>
                <a:cs typeface="Times New Roman" panose="02020603050405020304" pitchFamily="18" charset="0"/>
              </a:rPr>
              <a:t> В.В.</a:t>
            </a:r>
          </a:p>
        </p:txBody>
      </p:sp>
      <p:sp>
        <p:nvSpPr>
          <p:cNvPr id="8" name="Заголовок 1"/>
          <p:cNvSpPr txBox="1">
            <a:spLocks/>
          </p:cNvSpPr>
          <p:nvPr/>
        </p:nvSpPr>
        <p:spPr>
          <a:xfrm>
            <a:off x="4883293" y="6120252"/>
            <a:ext cx="1515763" cy="4249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ts val="1200"/>
              </a:spcBef>
            </a:pPr>
            <a:r>
              <a:rPr lang="uk-UA" sz="2000" b="1" dirty="0">
                <a:solidFill>
                  <a:srgbClr val="3494BA">
                    <a:lumMod val="50000"/>
                  </a:srgbClr>
                </a:solidFill>
                <a:latin typeface="Times New Roman" panose="02020603050405020304" pitchFamily="18" charset="0"/>
                <a:cs typeface="Times New Roman" panose="02020603050405020304" pitchFamily="18" charset="0"/>
              </a:rPr>
              <a:t>Київ – 2018</a:t>
            </a:r>
          </a:p>
        </p:txBody>
      </p:sp>
    </p:spTree>
    <p:extLst>
      <p:ext uri="{BB962C8B-B14F-4D97-AF65-F5344CB8AC3E}">
        <p14:creationId xmlns:p14="http://schemas.microsoft.com/office/powerpoint/2010/main" val="1932277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3400" b="1" dirty="0">
                <a:solidFill>
                  <a:schemeClr val="accent1">
                    <a:lumMod val="50000"/>
                  </a:schemeClr>
                </a:solidFill>
                <a:latin typeface="Times New Roman" panose="02020603050405020304" pitchFamily="18" charset="0"/>
                <a:cs typeface="Times New Roman" panose="02020603050405020304" pitchFamily="18" charset="0"/>
              </a:rPr>
              <a:t>Основні ознаки романо-германської правової сім’ї</a:t>
            </a:r>
            <a:endParaRPr lang="ru-RU" sz="34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831539449"/>
              </p:ext>
            </p:extLst>
          </p:nvPr>
        </p:nvGraphicFramePr>
        <p:xfrm>
          <a:off x="838200" y="1463040"/>
          <a:ext cx="10838688"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345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84410720"/>
              </p:ext>
            </p:extLst>
          </p:nvPr>
        </p:nvGraphicFramePr>
        <p:xfrm>
          <a:off x="838200" y="530352"/>
          <a:ext cx="10515600" cy="5998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5984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Times New Roman" panose="02020603050405020304" pitchFamily="18" charset="0"/>
                <a:cs typeface="Times New Roman" panose="02020603050405020304" pitchFamily="18" charset="0"/>
              </a:rPr>
              <a:t>Ключові риси правової системи Європейського Союзу</a:t>
            </a:r>
            <a:endParaRPr lang="ru-RU" sz="32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836798616"/>
              </p:ext>
            </p:extLst>
          </p:nvPr>
        </p:nvGraphicFramePr>
        <p:xfrm>
          <a:off x="838200" y="1472184"/>
          <a:ext cx="10515600" cy="4892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590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latin typeface="Times New Roman" panose="02020603050405020304" pitchFamily="18" charset="0"/>
                <a:cs typeface="Times New Roman" panose="02020603050405020304" pitchFamily="18" charset="0"/>
              </a:rPr>
              <a:t>Ключові риси правової системи Європейського Союзу</a:t>
            </a:r>
            <a:endParaRPr lang="ru-RU" sz="32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756091645"/>
              </p:ext>
            </p:extLst>
          </p:nvPr>
        </p:nvGraphicFramePr>
        <p:xfrm>
          <a:off x="838200" y="1472184"/>
          <a:ext cx="10515600" cy="4892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89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accent1">
                    <a:lumMod val="50000"/>
                  </a:schemeClr>
                </a:solidFill>
                <a:latin typeface="Times New Roman" panose="02020603050405020304" pitchFamily="18" charset="0"/>
                <a:cs typeface="Times New Roman" panose="02020603050405020304" pitchFamily="18" charset="0"/>
              </a:rPr>
              <a:t>3.2 Генезис, структурна побудова, форми (джерела) англійського права. Особливості правової системи Сполучених Штатів Америки</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5520256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10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71935565"/>
              </p:ext>
            </p:extLst>
          </p:nvPr>
        </p:nvGraphicFramePr>
        <p:xfrm>
          <a:off x="838200" y="722376"/>
          <a:ext cx="10515600" cy="5454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7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290841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618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0230359"/>
              </p:ext>
            </p:extLst>
          </p:nvPr>
        </p:nvGraphicFramePr>
        <p:xfrm>
          <a:off x="838200" y="731520"/>
          <a:ext cx="10515600" cy="5445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383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031645479"/>
              </p:ext>
            </p:extLst>
          </p:nvPr>
        </p:nvGraphicFramePr>
        <p:xfrm>
          <a:off x="838200" y="448056"/>
          <a:ext cx="10515600" cy="5879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071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4642789"/>
              </p:ext>
            </p:extLst>
          </p:nvPr>
        </p:nvGraphicFramePr>
        <p:xfrm>
          <a:off x="827183" y="131884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3005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accent1">
                    <a:lumMod val="50000"/>
                  </a:schemeClr>
                </a:solidFill>
                <a:latin typeface="Times New Roman" panose="02020603050405020304" pitchFamily="18" charset="0"/>
                <a:cs typeface="Times New Roman" panose="02020603050405020304" pitchFamily="18" charset="0"/>
              </a:rPr>
              <a:t>ТЕМА 3. ПРАВОВІ СИСТЕМИ ЗАХІДНОЇ ТРАДИЦІЇ ПРАВА</a:t>
            </a:r>
            <a:endParaRPr lang="ru-RU"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079323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167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737030960"/>
              </p:ext>
            </p:extLst>
          </p:nvPr>
        </p:nvGraphicFramePr>
        <p:xfrm>
          <a:off x="838200" y="627961"/>
          <a:ext cx="10515600" cy="5549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06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accent1">
                    <a:lumMod val="50000"/>
                  </a:schemeClr>
                </a:solidFill>
                <a:latin typeface="Times New Roman" panose="02020603050405020304" pitchFamily="18" charset="0"/>
                <a:cs typeface="Times New Roman" panose="02020603050405020304" pitchFamily="18" charset="0"/>
              </a:rPr>
              <a:t>3.3 Специфіка права скандинавських країн. Характерні риси права латиноамериканських держав</a:t>
            </a: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8929503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78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accent1">
                    <a:lumMod val="50000"/>
                  </a:schemeClr>
                </a:solidFill>
                <a:latin typeface="Times New Roman" panose="02020603050405020304" pitchFamily="18" charset="0"/>
                <a:cs typeface="Times New Roman" panose="02020603050405020304" pitchFamily="18" charset="0"/>
              </a:rPr>
              <a:t>Основні джерела (форми) права скандинавських країн</a:t>
            </a:r>
            <a:endParaRPr lang="ru-RU" sz="40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289447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3916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chemeClr val="accent1">
                    <a:lumMod val="50000"/>
                  </a:schemeClr>
                </a:solidFill>
                <a:latin typeface="Times New Roman" panose="02020603050405020304" pitchFamily="18" charset="0"/>
                <a:cs typeface="Times New Roman" panose="02020603050405020304" pitchFamily="18" charset="0"/>
              </a:rPr>
              <a:t>Особливості системи права та системи законодавства скандинавських країн</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406444994"/>
              </p:ext>
            </p:extLst>
          </p:nvPr>
        </p:nvGraphicFramePr>
        <p:xfrm>
          <a:off x="838200" y="1652530"/>
          <a:ext cx="10515600" cy="45244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681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37260745"/>
              </p:ext>
            </p:extLst>
          </p:nvPr>
        </p:nvGraphicFramePr>
        <p:xfrm>
          <a:off x="838200" y="1156771"/>
          <a:ext cx="10515600" cy="5020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723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60436085"/>
              </p:ext>
            </p:extLst>
          </p:nvPr>
        </p:nvGraphicFramePr>
        <p:xfrm>
          <a:off x="1245824" y="405114"/>
          <a:ext cx="10515600" cy="5949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8032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3600" b="1" dirty="0">
                <a:solidFill>
                  <a:schemeClr val="accent1">
                    <a:lumMod val="50000"/>
                  </a:schemeClr>
                </a:solidFill>
                <a:latin typeface="Times New Roman" panose="02020603050405020304" pitchFamily="18" charset="0"/>
                <a:cs typeface="Times New Roman" panose="02020603050405020304" pitchFamily="18" charset="0"/>
              </a:rPr>
              <a:t>Правові системи країн Латинської Америки запозичили в держав англо-американської правової сім’ї такі ознаки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220782919"/>
              </p:ext>
            </p:extLst>
          </p:nvPr>
        </p:nvGraphicFramePr>
        <p:xfrm>
          <a:off x="838200" y="199924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605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a:solidFill>
                  <a:schemeClr val="accent1">
                    <a:lumMod val="50000"/>
                  </a:schemeClr>
                </a:solidFill>
                <a:latin typeface="Times New Roman" panose="02020603050405020304" pitchFamily="18" charset="0"/>
                <a:cs typeface="Times New Roman" panose="02020603050405020304" pitchFamily="18" charset="0"/>
              </a:rPr>
              <a:t>3.4 Правова система України на юридичній карті світу</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61955541"/>
              </p:ext>
            </p:extLst>
          </p:nvPr>
        </p:nvGraphicFramePr>
        <p:xfrm>
          <a:off x="816167" y="22001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1650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651361878"/>
              </p:ext>
            </p:extLst>
          </p:nvPr>
        </p:nvGraphicFramePr>
        <p:xfrm>
          <a:off x="838200" y="179257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9916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043785710"/>
              </p:ext>
            </p:extLst>
          </p:nvPr>
        </p:nvGraphicFramePr>
        <p:xfrm>
          <a:off x="860233" y="124173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217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tx1">
                    <a:lumMod val="75000"/>
                    <a:lumOff val="25000"/>
                  </a:schemeClr>
                </a:solidFill>
                <a:effectLst/>
                <a:latin typeface="Times New Roman" panose="02020603050405020304" pitchFamily="18" charset="0"/>
                <a:ea typeface="Calibri" panose="020F0502020204030204" pitchFamily="34" charset="0"/>
              </a:rPr>
              <a:t>Навчальні питання теми</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9166659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585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solidFill>
                  <a:schemeClr val="accent1">
                    <a:lumMod val="50000"/>
                  </a:schemeClr>
                </a:solidFill>
                <a:latin typeface="Times New Roman" panose="02020603050405020304" pitchFamily="18" charset="0"/>
                <a:cs typeface="Times New Roman" panose="02020603050405020304" pitchFamily="18" charset="0"/>
              </a:rPr>
              <a:t>Сучасний розвиток правової системи України характеризується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6784301"/>
              </p:ext>
            </p:extLst>
          </p:nvPr>
        </p:nvGraphicFramePr>
        <p:xfrm>
          <a:off x="838200" y="1641512"/>
          <a:ext cx="10515600" cy="4737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0635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b="1" dirty="0">
                <a:solidFill>
                  <a:schemeClr val="accent1">
                    <a:lumMod val="50000"/>
                  </a:schemeClr>
                </a:solidFill>
                <a:latin typeface="Times New Roman" panose="02020603050405020304" pitchFamily="18" charset="0"/>
                <a:ea typeface="Calibri" panose="020F0502020204030204" pitchFamily="34" charset="0"/>
              </a:rPr>
              <a:t>Список використаних джерел</a:t>
            </a:r>
            <a:endParaRPr lang="ru-RU" sz="4000" dirty="0">
              <a:solidFill>
                <a:schemeClr val="accent1">
                  <a:lumMod val="50000"/>
                </a:schemeClr>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42520085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89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solidFill>
                  <a:schemeClr val="tx1">
                    <a:lumMod val="75000"/>
                    <a:lumOff val="25000"/>
                  </a:schemeClr>
                </a:solidFill>
                <a:effectLst/>
                <a:latin typeface="Times New Roman" panose="02020603050405020304" pitchFamily="18" charset="0"/>
                <a:ea typeface="Times New Roman" panose="02020603050405020304" pitchFamily="18" charset="0"/>
              </a:rPr>
              <a:t>Основні терміни теми</a:t>
            </a:r>
            <a:endParaRPr lang="ru-RU" dirty="0">
              <a:solidFill>
                <a:schemeClr val="tx1">
                  <a:lumMod val="75000"/>
                  <a:lumOff val="25000"/>
                </a:schemeClr>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0400175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414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b="1" dirty="0">
                <a:latin typeface="Times New Roman" panose="02020603050405020304" pitchFamily="18" charset="0"/>
                <a:cs typeface="Times New Roman" panose="02020603050405020304" pitchFamily="18" charset="0"/>
              </a:rPr>
              <a:t>3.1 Історія формування, структура та форми (джерела) права </a:t>
            </a:r>
            <a:r>
              <a:rPr lang="uk-UA" sz="3600" b="1" dirty="0" err="1">
                <a:latin typeface="Times New Roman" panose="02020603050405020304" pitchFamily="18" charset="0"/>
                <a:cs typeface="Times New Roman" panose="02020603050405020304" pitchFamily="18" charset="0"/>
              </a:rPr>
              <a:t>романо</a:t>
            </a:r>
            <a:r>
              <a:rPr lang="uk-UA" sz="3600" b="1" dirty="0">
                <a:latin typeface="Times New Roman" panose="02020603050405020304" pitchFamily="18" charset="0"/>
                <a:cs typeface="Times New Roman" panose="02020603050405020304" pitchFamily="18" charset="0"/>
              </a:rPr>
              <a:t>-германської правової сім’ї</a:t>
            </a:r>
            <a:endParaRPr lang="ru-RU" sz="3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65829404"/>
              </p:ext>
            </p:extLst>
          </p:nvPr>
        </p:nvGraphicFramePr>
        <p:xfrm>
          <a:off x="838200" y="1825624"/>
          <a:ext cx="10515600" cy="4492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855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latin typeface="Times New Roman" panose="02020603050405020304" pitchFamily="18" charset="0"/>
                <a:cs typeface="Times New Roman" panose="02020603050405020304" pitchFamily="18" charset="0"/>
              </a:rPr>
              <a:t>Романо-германська правова сім’я охоплює дві групи правових систем</a:t>
            </a:r>
            <a:endParaRPr lang="ru-RU" sz="36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62496671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125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687507814"/>
              </p:ext>
            </p:extLst>
          </p:nvPr>
        </p:nvGraphicFramePr>
        <p:xfrm>
          <a:off x="838200" y="868680"/>
          <a:ext cx="10515600" cy="530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018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800" b="1" dirty="0">
                <a:solidFill>
                  <a:schemeClr val="accent1">
                    <a:lumMod val="50000"/>
                  </a:schemeClr>
                </a:solidFill>
                <a:latin typeface="Times New Roman" panose="02020603050405020304" pitchFamily="18" charset="0"/>
                <a:cs typeface="Times New Roman" panose="02020603050405020304" pitchFamily="18" charset="0"/>
              </a:rPr>
              <a:t>Основні етапи генезису романо-германського права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968107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98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uk-UA" sz="3400" b="1" dirty="0">
                <a:solidFill>
                  <a:schemeClr val="accent1">
                    <a:lumMod val="50000"/>
                  </a:schemeClr>
                </a:solidFill>
                <a:latin typeface="Times New Roman" panose="02020603050405020304" pitchFamily="18" charset="0"/>
                <a:cs typeface="Times New Roman" panose="02020603050405020304" pitchFamily="18" charset="0"/>
              </a:rPr>
              <a:t>Основні ознаки романо-германської правової сім’ї</a:t>
            </a:r>
            <a:endParaRPr lang="ru-RU" sz="34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06726204"/>
              </p:ext>
            </p:extLst>
          </p:nvPr>
        </p:nvGraphicFramePr>
        <p:xfrm>
          <a:off x="838200" y="1463040"/>
          <a:ext cx="10838688" cy="512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268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TotalTime>
  <Words>1374</Words>
  <Application>Microsoft Office PowerPoint</Application>
  <PresentationFormat>Широкоэкранный</PresentationFormat>
  <Paragraphs>161</Paragraphs>
  <Slides>31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31</vt:i4>
      </vt:variant>
    </vt:vector>
  </HeadingPairs>
  <TitlesOfParts>
    <vt:vector size="36" baseType="lpstr">
      <vt:lpstr>Arial</vt:lpstr>
      <vt:lpstr>Calibri</vt:lpstr>
      <vt:lpstr>Calibri Light</vt:lpstr>
      <vt:lpstr>Times New Roman</vt:lpstr>
      <vt:lpstr>Тема Office</vt:lpstr>
      <vt:lpstr>Національна академія внутрішніх справ Кафедра теорії держави та права</vt:lpstr>
      <vt:lpstr>ТЕМА 3. ПРАВОВІ СИСТЕМИ ЗАХІДНОЇ ТРАДИЦІЇ ПРАВА</vt:lpstr>
      <vt:lpstr>Навчальні питання теми</vt:lpstr>
      <vt:lpstr>Основні терміни теми</vt:lpstr>
      <vt:lpstr>3.1 Історія формування, структура та форми (джерела) права романо-германської правової сім’ї</vt:lpstr>
      <vt:lpstr>Романо-германська правова сім’я охоплює дві групи правових систем</vt:lpstr>
      <vt:lpstr>Презентация PowerPoint</vt:lpstr>
      <vt:lpstr>Основні етапи генезису романо-германського права</vt:lpstr>
      <vt:lpstr>Основні ознаки романо-германської правової сім’ї</vt:lpstr>
      <vt:lpstr>Основні ознаки романо-германської правової сім’ї</vt:lpstr>
      <vt:lpstr>Презентация PowerPoint</vt:lpstr>
      <vt:lpstr>Ключові риси правової системи Європейського Союзу</vt:lpstr>
      <vt:lpstr>Ключові риси правової системи Європейського Союзу</vt:lpstr>
      <vt:lpstr>3.2 Генезис, структурна побудова, форми (джерела) англійського права. Особливості правової системи Сполучених Штатів Америки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3.3 Специфіка права скандинавських країн. Характерні риси права латиноамериканських держав</vt:lpstr>
      <vt:lpstr>Основні джерела (форми) права скандинавських країн</vt:lpstr>
      <vt:lpstr>Особливості системи права та системи законодавства скандинавських країн</vt:lpstr>
      <vt:lpstr>Презентация PowerPoint</vt:lpstr>
      <vt:lpstr>Презентация PowerPoint</vt:lpstr>
      <vt:lpstr>Правові системи країн Латинської Америки запозичили в держав англо-американської правової сім’ї такі ознаки</vt:lpstr>
      <vt:lpstr>3.4 Правова система України на юридичній карті світу</vt:lpstr>
      <vt:lpstr>Презентация PowerPoint</vt:lpstr>
      <vt:lpstr>Презентация PowerPoint</vt:lpstr>
      <vt:lpstr>Сучасний розвиток правової системи України характеризується</vt:lpstr>
      <vt:lpstr>Список використаних джерел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Національна академія внутрішніх справ Кафедра теорії держави та права</dc:title>
  <dc:creator>Юрій Кривицький</dc:creator>
  <cp:lastModifiedBy>Пользователь</cp:lastModifiedBy>
  <cp:revision>56</cp:revision>
  <dcterms:created xsi:type="dcterms:W3CDTF">2017-05-03T11:47:46Z</dcterms:created>
  <dcterms:modified xsi:type="dcterms:W3CDTF">2018-10-11T06:34:51Z</dcterms:modified>
</cp:coreProperties>
</file>