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80" r:id="rId3"/>
    <p:sldId id="259" r:id="rId4"/>
    <p:sldId id="258" r:id="rId5"/>
    <p:sldId id="281" r:id="rId6"/>
    <p:sldId id="283" r:id="rId7"/>
    <p:sldId id="282" r:id="rId8"/>
    <p:sldId id="260" r:id="rId9"/>
    <p:sldId id="284" r:id="rId10"/>
    <p:sldId id="261" r:id="rId11"/>
    <p:sldId id="268" r:id="rId12"/>
    <p:sldId id="270" r:id="rId13"/>
    <p:sldId id="274" r:id="rId14"/>
    <p:sldId id="285" r:id="rId15"/>
    <p:sldId id="262" r:id="rId16"/>
    <p:sldId id="286" r:id="rId17"/>
    <p:sldId id="275" r:id="rId18"/>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60"/>
  </p:normalViewPr>
  <p:slideViewPr>
    <p:cSldViewPr snapToGrid="0">
      <p:cViewPr varScale="1">
        <p:scale>
          <a:sx n="82" d="100"/>
          <a:sy n="82" d="100"/>
        </p:scale>
        <p:origin x="46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D2A413-A081-4619-9144-621BA4ED357B}" type="doc">
      <dgm:prSet loTypeId="urn:microsoft.com/office/officeart/2008/layout/VerticalCircleList" loCatId="list" qsTypeId="urn:microsoft.com/office/officeart/2005/8/quickstyle/simple1" qsCatId="simple" csTypeId="urn:microsoft.com/office/officeart/2005/8/colors/accent1_2" csCatId="accent1" phldr="1"/>
      <dgm:spPr/>
      <dgm:t>
        <a:bodyPr/>
        <a:lstStyle/>
        <a:p>
          <a:endParaRPr lang="ru-RU"/>
        </a:p>
      </dgm:t>
    </dgm:pt>
    <dgm:pt modelId="{85BF53D8-B393-4FC6-9E32-469670FD6B63}">
      <dgm:prSet phldrT="[Текст]"/>
      <dgm:spPr/>
      <dgm:t>
        <a:bodyPr/>
        <a:lstStyle/>
        <a:p>
          <a:r>
            <a:rPr lang="uk-UA" dirty="0">
              <a:solidFill>
                <a:schemeClr val="tx2">
                  <a:lumMod val="75000"/>
                </a:schemeClr>
              </a:solidFill>
              <a:latin typeface="Times New Roman" panose="02020603050405020304" pitchFamily="18" charset="0"/>
              <a:cs typeface="Times New Roman" panose="02020603050405020304" pitchFamily="18" charset="0"/>
            </a:rPr>
            <a:t>Юридична компаративістика охоплює метод і науку, науку про метод, міждисциплінарні дослідження в межах юридичних і неюридичних наук та інше, відображає плюралізм наук про право та взаємопов’язані з ним явища на основі загальнонаукового компаративного методу і компаративізму як виду світогляду</a:t>
          </a:r>
          <a:endParaRPr lang="ru-RU" dirty="0">
            <a:solidFill>
              <a:schemeClr val="tx2">
                <a:lumMod val="75000"/>
              </a:schemeClr>
            </a:solidFill>
            <a:latin typeface="Times New Roman" panose="02020603050405020304" pitchFamily="18" charset="0"/>
            <a:cs typeface="Times New Roman" panose="02020603050405020304" pitchFamily="18" charset="0"/>
          </a:endParaRPr>
        </a:p>
      </dgm:t>
    </dgm:pt>
    <dgm:pt modelId="{60B2C6B3-A38C-4193-9556-BB64AB8666C9}" type="parTrans" cxnId="{0552DBAE-5AA6-4943-8B07-7E6889097FCB}">
      <dgm:prSet/>
      <dgm:spPr/>
      <dgm:t>
        <a:bodyPr/>
        <a:lstStyle/>
        <a:p>
          <a:endParaRPr lang="ru-RU"/>
        </a:p>
      </dgm:t>
    </dgm:pt>
    <dgm:pt modelId="{6C211A3B-C5E8-4AEA-8774-AB7EC8F51A3B}" type="sibTrans" cxnId="{0552DBAE-5AA6-4943-8B07-7E6889097FCB}">
      <dgm:prSet/>
      <dgm:spPr/>
      <dgm:t>
        <a:bodyPr/>
        <a:lstStyle/>
        <a:p>
          <a:endParaRPr lang="ru-RU"/>
        </a:p>
      </dgm:t>
    </dgm:pt>
    <dgm:pt modelId="{47C38E43-4E22-4134-8932-F5F10EF5B802}" type="pres">
      <dgm:prSet presAssocID="{43D2A413-A081-4619-9144-621BA4ED357B}" presName="Name0" presStyleCnt="0">
        <dgm:presLayoutVars>
          <dgm:dir/>
        </dgm:presLayoutVars>
      </dgm:prSet>
      <dgm:spPr/>
    </dgm:pt>
    <dgm:pt modelId="{BD4D1CFC-11C8-4C2F-AEB9-18F0DF48D0A0}" type="pres">
      <dgm:prSet presAssocID="{85BF53D8-B393-4FC6-9E32-469670FD6B63}" presName="noChildren" presStyleCnt="0"/>
      <dgm:spPr/>
    </dgm:pt>
    <dgm:pt modelId="{1061ABCC-8198-4ACE-A3BF-292FF63101AE}" type="pres">
      <dgm:prSet presAssocID="{85BF53D8-B393-4FC6-9E32-469670FD6B63}" presName="gap" presStyleCnt="0"/>
      <dgm:spPr/>
    </dgm:pt>
    <dgm:pt modelId="{55754F55-9C59-4783-834A-80D4B4487FD1}" type="pres">
      <dgm:prSet presAssocID="{85BF53D8-B393-4FC6-9E32-469670FD6B63}" presName="medCircle2" presStyleLbl="vennNode1" presStyleIdx="0" presStyleCnt="1"/>
      <dgm:spPr>
        <a:solidFill>
          <a:schemeClr val="accent6">
            <a:alpha val="50000"/>
          </a:schemeClr>
        </a:solidFill>
      </dgm:spPr>
    </dgm:pt>
    <dgm:pt modelId="{2935562D-C292-40E2-AAC7-E1C8E55D265B}" type="pres">
      <dgm:prSet presAssocID="{85BF53D8-B393-4FC6-9E32-469670FD6B63}" presName="txLvlOnly1" presStyleLbl="revTx" presStyleIdx="0" presStyleCnt="1" custScaleY="250769"/>
      <dgm:spPr/>
    </dgm:pt>
  </dgm:ptLst>
  <dgm:cxnLst>
    <dgm:cxn modelId="{A2B5AC74-8735-414D-BE00-366B2B1F0FD4}" type="presOf" srcId="{85BF53D8-B393-4FC6-9E32-469670FD6B63}" destId="{2935562D-C292-40E2-AAC7-E1C8E55D265B}" srcOrd="0" destOrd="0" presId="urn:microsoft.com/office/officeart/2008/layout/VerticalCircleList"/>
    <dgm:cxn modelId="{9B344492-D15E-47F3-8074-DEB4455AEEC3}" type="presOf" srcId="{43D2A413-A081-4619-9144-621BA4ED357B}" destId="{47C38E43-4E22-4134-8932-F5F10EF5B802}" srcOrd="0" destOrd="0" presId="urn:microsoft.com/office/officeart/2008/layout/VerticalCircleList"/>
    <dgm:cxn modelId="{0552DBAE-5AA6-4943-8B07-7E6889097FCB}" srcId="{43D2A413-A081-4619-9144-621BA4ED357B}" destId="{85BF53D8-B393-4FC6-9E32-469670FD6B63}" srcOrd="0" destOrd="0" parTransId="{60B2C6B3-A38C-4193-9556-BB64AB8666C9}" sibTransId="{6C211A3B-C5E8-4AEA-8774-AB7EC8F51A3B}"/>
    <dgm:cxn modelId="{516198FA-A051-427A-80DD-0E0C15BD591A}" type="presParOf" srcId="{47C38E43-4E22-4134-8932-F5F10EF5B802}" destId="{BD4D1CFC-11C8-4C2F-AEB9-18F0DF48D0A0}" srcOrd="0" destOrd="0" presId="urn:microsoft.com/office/officeart/2008/layout/VerticalCircleList"/>
    <dgm:cxn modelId="{D0A80B8E-4068-47F9-9C43-6A6F58D164AD}" type="presParOf" srcId="{BD4D1CFC-11C8-4C2F-AEB9-18F0DF48D0A0}" destId="{1061ABCC-8198-4ACE-A3BF-292FF63101AE}" srcOrd="0" destOrd="0" presId="urn:microsoft.com/office/officeart/2008/layout/VerticalCircleList"/>
    <dgm:cxn modelId="{CA6831A5-22DA-454E-82EE-ADDDE2C5E1BE}" type="presParOf" srcId="{BD4D1CFC-11C8-4C2F-AEB9-18F0DF48D0A0}" destId="{55754F55-9C59-4783-834A-80D4B4487FD1}" srcOrd="1" destOrd="0" presId="urn:microsoft.com/office/officeart/2008/layout/VerticalCircleList"/>
    <dgm:cxn modelId="{8B0D1401-9D68-4EFF-AD62-5A0DD3DEB9C7}" type="presParOf" srcId="{BD4D1CFC-11C8-4C2F-AEB9-18F0DF48D0A0}" destId="{2935562D-C292-40E2-AAC7-E1C8E55D265B}"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2E96815-7ACD-42C2-B7A2-189F343ECA41}" type="doc">
      <dgm:prSet loTypeId="urn:microsoft.com/office/officeart/2008/layout/VerticalCircleList" loCatId="list" qsTypeId="urn:microsoft.com/office/officeart/2005/8/quickstyle/simple1" qsCatId="simple" csTypeId="urn:microsoft.com/office/officeart/2005/8/colors/accent6_5" csCatId="accent6" phldr="1"/>
      <dgm:spPr/>
      <dgm:t>
        <a:bodyPr/>
        <a:lstStyle/>
        <a:p>
          <a:endParaRPr lang="ru-RU"/>
        </a:p>
      </dgm:t>
    </dgm:pt>
    <dgm:pt modelId="{AB1F3B7A-8B83-46CE-9D34-90B85F055F58}">
      <dgm:prSet phldrT="[Текст]" custT="1"/>
      <dgm:spPr/>
      <dgm:t>
        <a:bodyPr/>
        <a:lstStyle/>
        <a:p>
          <a:r>
            <a:rPr lang="uk-UA" sz="3600" b="1" dirty="0">
              <a:solidFill>
                <a:schemeClr val="tx1">
                  <a:lumMod val="75000"/>
                  <a:lumOff val="25000"/>
                </a:schemeClr>
              </a:solidFill>
              <a:latin typeface="Times New Roman" panose="02020603050405020304" pitchFamily="18" charset="0"/>
              <a:cs typeface="Times New Roman" panose="02020603050405020304" pitchFamily="18" charset="0"/>
            </a:rPr>
            <a:t>Юридична компаративістика </a:t>
          </a:r>
          <a:r>
            <a:rPr lang="uk-UA" sz="3600" dirty="0">
              <a:solidFill>
                <a:schemeClr val="tx1">
                  <a:lumMod val="75000"/>
                  <a:lumOff val="25000"/>
                </a:schemeClr>
              </a:solidFill>
              <a:latin typeface="Times New Roman" panose="02020603050405020304" pitchFamily="18" charset="0"/>
              <a:cs typeface="Times New Roman" panose="02020603050405020304" pitchFamily="18" charset="0"/>
            </a:rPr>
            <a:t>– це юридична наука, сфера та напрям юридичних міждисциплінарних досліджень, що мають своїм предметом загальні та специфічні закономірності виникнення, функціонування та розвитку національних правових систем, їх типологію, сучасні процеси правового розвитку юридичної карти світу</a:t>
          </a:r>
          <a:endParaRPr lang="ru-RU" sz="3600" dirty="0">
            <a:solidFill>
              <a:schemeClr val="tx1">
                <a:lumMod val="75000"/>
                <a:lumOff val="25000"/>
              </a:schemeClr>
            </a:solidFill>
            <a:latin typeface="Times New Roman" panose="02020603050405020304" pitchFamily="18" charset="0"/>
            <a:cs typeface="Times New Roman" panose="02020603050405020304" pitchFamily="18" charset="0"/>
          </a:endParaRPr>
        </a:p>
      </dgm:t>
    </dgm:pt>
    <dgm:pt modelId="{B9D271E2-1D9C-4DD3-B915-D33D43F14A6C}" type="parTrans" cxnId="{23494556-4155-455D-A698-8B893921C3E4}">
      <dgm:prSet/>
      <dgm:spPr/>
      <dgm:t>
        <a:bodyPr/>
        <a:lstStyle/>
        <a:p>
          <a:endParaRPr lang="ru-RU"/>
        </a:p>
      </dgm:t>
    </dgm:pt>
    <dgm:pt modelId="{8AD50D84-7738-4505-9DAC-965431A14DFE}" type="sibTrans" cxnId="{23494556-4155-455D-A698-8B893921C3E4}">
      <dgm:prSet/>
      <dgm:spPr/>
      <dgm:t>
        <a:bodyPr/>
        <a:lstStyle/>
        <a:p>
          <a:endParaRPr lang="ru-RU"/>
        </a:p>
      </dgm:t>
    </dgm:pt>
    <dgm:pt modelId="{025E2CBD-74EA-4878-9CBE-FCB00454D068}" type="pres">
      <dgm:prSet presAssocID="{D2E96815-7ACD-42C2-B7A2-189F343ECA41}" presName="Name0" presStyleCnt="0">
        <dgm:presLayoutVars>
          <dgm:dir/>
        </dgm:presLayoutVars>
      </dgm:prSet>
      <dgm:spPr/>
    </dgm:pt>
    <dgm:pt modelId="{28124B75-7A94-49A5-B36B-ED48A5951FCF}" type="pres">
      <dgm:prSet presAssocID="{AB1F3B7A-8B83-46CE-9D34-90B85F055F58}" presName="noChildren" presStyleCnt="0"/>
      <dgm:spPr/>
    </dgm:pt>
    <dgm:pt modelId="{598DE931-621B-4650-AFB7-87AD3171EA19}" type="pres">
      <dgm:prSet presAssocID="{AB1F3B7A-8B83-46CE-9D34-90B85F055F58}" presName="gap" presStyleCnt="0"/>
      <dgm:spPr/>
    </dgm:pt>
    <dgm:pt modelId="{24A7DE38-68C7-48BF-8B1E-219E1A2BAD5B}" type="pres">
      <dgm:prSet presAssocID="{AB1F3B7A-8B83-46CE-9D34-90B85F055F58}" presName="medCircle2" presStyleLbl="vennNode1" presStyleIdx="0" presStyleCnt="1"/>
      <dgm:spPr/>
    </dgm:pt>
    <dgm:pt modelId="{08E62D3F-A084-41E4-A697-C52752E6C765}" type="pres">
      <dgm:prSet presAssocID="{AB1F3B7A-8B83-46CE-9D34-90B85F055F58}" presName="txLvlOnly1" presStyleLbl="revTx" presStyleIdx="0" presStyleCnt="1" custScaleY="232273"/>
      <dgm:spPr/>
    </dgm:pt>
  </dgm:ptLst>
  <dgm:cxnLst>
    <dgm:cxn modelId="{D9A2952D-3F69-4817-8DA4-157958C52888}" type="presOf" srcId="{AB1F3B7A-8B83-46CE-9D34-90B85F055F58}" destId="{08E62D3F-A084-41E4-A697-C52752E6C765}" srcOrd="0" destOrd="0" presId="urn:microsoft.com/office/officeart/2008/layout/VerticalCircleList"/>
    <dgm:cxn modelId="{23494556-4155-455D-A698-8B893921C3E4}" srcId="{D2E96815-7ACD-42C2-B7A2-189F343ECA41}" destId="{AB1F3B7A-8B83-46CE-9D34-90B85F055F58}" srcOrd="0" destOrd="0" parTransId="{B9D271E2-1D9C-4DD3-B915-D33D43F14A6C}" sibTransId="{8AD50D84-7738-4505-9DAC-965431A14DFE}"/>
    <dgm:cxn modelId="{4D778EB1-69ED-4648-971C-46E41F08118A}" type="presOf" srcId="{D2E96815-7ACD-42C2-B7A2-189F343ECA41}" destId="{025E2CBD-74EA-4878-9CBE-FCB00454D068}" srcOrd="0" destOrd="0" presId="urn:microsoft.com/office/officeart/2008/layout/VerticalCircleList"/>
    <dgm:cxn modelId="{4BEC478B-3EE7-4AB0-A91D-54FC394D5D45}" type="presParOf" srcId="{025E2CBD-74EA-4878-9CBE-FCB00454D068}" destId="{28124B75-7A94-49A5-B36B-ED48A5951FCF}" srcOrd="0" destOrd="0" presId="urn:microsoft.com/office/officeart/2008/layout/VerticalCircleList"/>
    <dgm:cxn modelId="{77A8D763-4415-47F7-80E9-E6ABBB217EAD}" type="presParOf" srcId="{28124B75-7A94-49A5-B36B-ED48A5951FCF}" destId="{598DE931-621B-4650-AFB7-87AD3171EA19}" srcOrd="0" destOrd="0" presId="urn:microsoft.com/office/officeart/2008/layout/VerticalCircleList"/>
    <dgm:cxn modelId="{029B0D6D-6B89-42CE-8E37-91CDFE7E59CA}" type="presParOf" srcId="{28124B75-7A94-49A5-B36B-ED48A5951FCF}" destId="{24A7DE38-68C7-48BF-8B1E-219E1A2BAD5B}" srcOrd="1" destOrd="0" presId="urn:microsoft.com/office/officeart/2008/layout/VerticalCircleList"/>
    <dgm:cxn modelId="{3F034604-FFF8-47CD-B639-163FBD7AE252}" type="presParOf" srcId="{28124B75-7A94-49A5-B36B-ED48A5951FCF}" destId="{08E62D3F-A084-41E4-A697-C52752E6C765}"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CE49133-46B3-4CDB-9291-DCD0C7EAEF07}" type="doc">
      <dgm:prSet loTypeId="urn:microsoft.com/office/officeart/2005/8/layout/matrix1" loCatId="matrix" qsTypeId="urn:microsoft.com/office/officeart/2005/8/quickstyle/simple1" qsCatId="simple" csTypeId="urn:microsoft.com/office/officeart/2005/8/colors/colorful1" csCatId="colorful" phldr="1"/>
      <dgm:spPr/>
      <dgm:t>
        <a:bodyPr/>
        <a:lstStyle/>
        <a:p>
          <a:endParaRPr lang="ru-RU"/>
        </a:p>
      </dgm:t>
    </dgm:pt>
    <dgm:pt modelId="{E46B3057-0629-4022-8370-A288AEEFB44B}">
      <dgm:prSet phldrT="[Текст]" custT="1"/>
      <dgm:spPr/>
      <dgm:t>
        <a:bodyPr/>
        <a:lstStyle/>
        <a:p>
          <a:r>
            <a:rPr lang="uk-UA" sz="3200" b="1" dirty="0">
              <a:solidFill>
                <a:schemeClr val="accent2">
                  <a:lumMod val="50000"/>
                </a:schemeClr>
              </a:solidFill>
              <a:latin typeface="Times New Roman" panose="02020603050405020304" pitchFamily="18" charset="0"/>
              <a:cs typeface="Times New Roman" panose="02020603050405020304" pitchFamily="18" charset="0"/>
            </a:rPr>
            <a:t>Основні складові юридичної компаративістики як юридичної науки:</a:t>
          </a:r>
          <a:endParaRPr lang="ru-RU" sz="3200" b="1" dirty="0">
            <a:solidFill>
              <a:schemeClr val="accent2">
                <a:lumMod val="50000"/>
              </a:schemeClr>
            </a:solidFill>
            <a:latin typeface="Times New Roman" panose="02020603050405020304" pitchFamily="18" charset="0"/>
            <a:cs typeface="Times New Roman" panose="02020603050405020304" pitchFamily="18" charset="0"/>
          </a:endParaRPr>
        </a:p>
      </dgm:t>
    </dgm:pt>
    <dgm:pt modelId="{4F1D9C26-4A36-4AF3-AE6A-2CE71FDC8F35}" type="parTrans" cxnId="{0FF7106A-EE9B-40F3-95DA-2DAB64231A6E}">
      <dgm:prSet/>
      <dgm:spPr/>
      <dgm:t>
        <a:bodyPr/>
        <a:lstStyle/>
        <a:p>
          <a:endParaRPr lang="ru-RU"/>
        </a:p>
      </dgm:t>
    </dgm:pt>
    <dgm:pt modelId="{E777F3C9-5D06-4C83-B6E1-3CCB3B9AE7E3}" type="sibTrans" cxnId="{0FF7106A-EE9B-40F3-95DA-2DAB64231A6E}">
      <dgm:prSet/>
      <dgm:spPr/>
      <dgm:t>
        <a:bodyPr/>
        <a:lstStyle/>
        <a:p>
          <a:endParaRPr lang="ru-RU"/>
        </a:p>
      </dgm:t>
    </dgm:pt>
    <dgm:pt modelId="{311F1967-7EEB-4D75-A73B-F3E529050562}">
      <dgm:prSet custT="1"/>
      <dgm:spPr/>
      <dgm:t>
        <a:bodyPr/>
        <a:lstStyle/>
        <a:p>
          <a:r>
            <a:rPr lang="uk-UA" sz="2600" dirty="0">
              <a:solidFill>
                <a:schemeClr val="tx1">
                  <a:lumMod val="85000"/>
                  <a:lumOff val="15000"/>
                </a:schemeClr>
              </a:solidFill>
              <a:latin typeface="Times New Roman" panose="02020603050405020304" pitchFamily="18" charset="0"/>
              <a:cs typeface="Times New Roman" panose="02020603050405020304" pitchFamily="18" charset="0"/>
            </a:rPr>
            <a:t>1) предмет – </a:t>
          </a:r>
          <a:r>
            <a:rPr lang="uk-UA" sz="2600" dirty="0" err="1">
              <a:solidFill>
                <a:schemeClr val="tx1">
                  <a:lumMod val="85000"/>
                  <a:lumOff val="15000"/>
                </a:schemeClr>
              </a:solidFill>
              <a:latin typeface="Times New Roman" panose="02020603050405020304" pitchFamily="18" charset="0"/>
              <a:cs typeface="Times New Roman" panose="02020603050405020304" pitchFamily="18" charset="0"/>
            </a:rPr>
            <a:t>усезагальне</a:t>
          </a:r>
          <a:r>
            <a:rPr lang="uk-UA" sz="2600" dirty="0">
              <a:solidFill>
                <a:schemeClr val="tx1">
                  <a:lumMod val="85000"/>
                  <a:lumOff val="15000"/>
                </a:schemeClr>
              </a:solidFill>
              <a:latin typeface="Times New Roman" panose="02020603050405020304" pitchFamily="18" charset="0"/>
              <a:cs typeface="Times New Roman" panose="02020603050405020304" pitchFamily="18" charset="0"/>
            </a:rPr>
            <a:t>, загальне, різне та унікальне в національних правових системах, їх складових елементах</a:t>
          </a:r>
        </a:p>
      </dgm:t>
    </dgm:pt>
    <dgm:pt modelId="{DB909606-C4A7-4F05-B8AC-6D545D7CE50C}" type="parTrans" cxnId="{7EC43D00-AF68-44A8-84C4-2262FAB2A9E5}">
      <dgm:prSet/>
      <dgm:spPr/>
      <dgm:t>
        <a:bodyPr/>
        <a:lstStyle/>
        <a:p>
          <a:endParaRPr lang="ru-RU"/>
        </a:p>
      </dgm:t>
    </dgm:pt>
    <dgm:pt modelId="{CB50A27A-183F-473C-A557-73AAC45989E9}" type="sibTrans" cxnId="{7EC43D00-AF68-44A8-84C4-2262FAB2A9E5}">
      <dgm:prSet/>
      <dgm:spPr/>
      <dgm:t>
        <a:bodyPr/>
        <a:lstStyle/>
        <a:p>
          <a:endParaRPr lang="ru-RU"/>
        </a:p>
      </dgm:t>
    </dgm:pt>
    <dgm:pt modelId="{C27D7000-D44C-41D6-A44B-108DBB4E67D4}">
      <dgm:prSet custT="1"/>
      <dgm:spPr/>
      <dgm:t>
        <a:bodyPr/>
        <a:lstStyle/>
        <a:p>
          <a:r>
            <a:rPr lang="uk-UA" sz="2600" dirty="0">
              <a:solidFill>
                <a:schemeClr val="tx1">
                  <a:lumMod val="85000"/>
                  <a:lumOff val="15000"/>
                </a:schemeClr>
              </a:solidFill>
              <a:latin typeface="Times New Roman" panose="02020603050405020304" pitchFamily="18" charset="0"/>
              <a:cs typeface="Times New Roman" panose="02020603050405020304" pitchFamily="18" charset="0"/>
            </a:rPr>
            <a:t>2) методологія – система різних методів порівняльного аналізу та оцінки</a:t>
          </a:r>
        </a:p>
      </dgm:t>
    </dgm:pt>
    <dgm:pt modelId="{DBF5D88C-D2CA-4021-9BAF-F01D023A5437}" type="parTrans" cxnId="{44E42324-5FF6-4B3B-B8D4-474B4D350BB3}">
      <dgm:prSet/>
      <dgm:spPr/>
      <dgm:t>
        <a:bodyPr/>
        <a:lstStyle/>
        <a:p>
          <a:endParaRPr lang="ru-RU"/>
        </a:p>
      </dgm:t>
    </dgm:pt>
    <dgm:pt modelId="{359F9961-41C0-43EF-974F-96A08197DBDB}" type="sibTrans" cxnId="{44E42324-5FF6-4B3B-B8D4-474B4D350BB3}">
      <dgm:prSet/>
      <dgm:spPr/>
      <dgm:t>
        <a:bodyPr/>
        <a:lstStyle/>
        <a:p>
          <a:endParaRPr lang="ru-RU"/>
        </a:p>
      </dgm:t>
    </dgm:pt>
    <dgm:pt modelId="{792828A8-1898-4BEE-B47B-51A1E954C7B3}">
      <dgm:prSet custT="1"/>
      <dgm:spPr/>
      <dgm:t>
        <a:bodyPr/>
        <a:lstStyle/>
        <a:p>
          <a:r>
            <a:rPr lang="uk-UA" sz="2600" dirty="0">
              <a:solidFill>
                <a:schemeClr val="tx1">
                  <a:lumMod val="85000"/>
                  <a:lumOff val="15000"/>
                </a:schemeClr>
              </a:solidFill>
              <a:latin typeface="Times New Roman" panose="02020603050405020304" pitchFamily="18" charset="0"/>
              <a:cs typeface="Times New Roman" panose="02020603050405020304" pitchFamily="18" charset="0"/>
            </a:rPr>
            <a:t>3) </a:t>
          </a:r>
          <a:r>
            <a:rPr lang="uk-UA" sz="2600" dirty="0" err="1">
              <a:solidFill>
                <a:schemeClr val="tx1">
                  <a:lumMod val="85000"/>
                  <a:lumOff val="15000"/>
                </a:schemeClr>
              </a:solidFill>
              <a:latin typeface="Times New Roman" panose="02020603050405020304" pitchFamily="18" charset="0"/>
              <a:cs typeface="Times New Roman" panose="02020603050405020304" pitchFamily="18" charset="0"/>
            </a:rPr>
            <a:t>поняттєво</a:t>
          </a:r>
          <a:r>
            <a:rPr lang="uk-UA" sz="2600" dirty="0">
              <a:solidFill>
                <a:schemeClr val="tx1">
                  <a:lumMod val="85000"/>
                  <a:lumOff val="15000"/>
                </a:schemeClr>
              </a:solidFill>
              <a:latin typeface="Times New Roman" panose="02020603050405020304" pitchFamily="18" charset="0"/>
              <a:cs typeface="Times New Roman" panose="02020603050405020304" pitchFamily="18" charset="0"/>
            </a:rPr>
            <a:t>-категоріальний апарат – система наукових понять, категорій, поняттєвих рядів, теоретичних конструкцій</a:t>
          </a:r>
        </a:p>
      </dgm:t>
    </dgm:pt>
    <dgm:pt modelId="{FAC6E00F-7697-4431-AB7E-7127CBF98718}" type="parTrans" cxnId="{B0E5C3CA-BAB2-4E88-8DA5-1E6E1CEA89A3}">
      <dgm:prSet/>
      <dgm:spPr/>
      <dgm:t>
        <a:bodyPr/>
        <a:lstStyle/>
        <a:p>
          <a:endParaRPr lang="ru-RU"/>
        </a:p>
      </dgm:t>
    </dgm:pt>
    <dgm:pt modelId="{6DA2B35B-94C6-464E-8B4F-2120EEA10371}" type="sibTrans" cxnId="{B0E5C3CA-BAB2-4E88-8DA5-1E6E1CEA89A3}">
      <dgm:prSet/>
      <dgm:spPr/>
      <dgm:t>
        <a:bodyPr/>
        <a:lstStyle/>
        <a:p>
          <a:endParaRPr lang="ru-RU"/>
        </a:p>
      </dgm:t>
    </dgm:pt>
    <dgm:pt modelId="{2483C550-73A7-4E66-9FA7-AF88B96C0C32}">
      <dgm:prSet custT="1"/>
      <dgm:spPr>
        <a:solidFill>
          <a:schemeClr val="accent1">
            <a:lumMod val="60000"/>
            <a:lumOff val="40000"/>
          </a:schemeClr>
        </a:solidFill>
      </dgm:spPr>
      <dgm:t>
        <a:bodyPr/>
        <a:lstStyle/>
        <a:p>
          <a:r>
            <a:rPr lang="uk-UA" sz="2600" dirty="0">
              <a:solidFill>
                <a:schemeClr val="tx1">
                  <a:lumMod val="85000"/>
                  <a:lumOff val="15000"/>
                </a:schemeClr>
              </a:solidFill>
              <a:latin typeface="Times New Roman" panose="02020603050405020304" pitchFamily="18" charset="0"/>
              <a:cs typeface="Times New Roman" panose="02020603050405020304" pitchFamily="18" charset="0"/>
            </a:rPr>
            <a:t>4) </a:t>
          </a:r>
          <a:r>
            <a:rPr lang="uk-UA" sz="2600" dirty="0" err="1">
              <a:solidFill>
                <a:schemeClr val="tx1">
                  <a:lumMod val="85000"/>
                  <a:lumOff val="15000"/>
                </a:schemeClr>
              </a:solidFill>
              <a:latin typeface="Times New Roman" panose="02020603050405020304" pitchFamily="18" charset="0"/>
              <a:cs typeface="Times New Roman" panose="02020603050405020304" pitchFamily="18" charset="0"/>
            </a:rPr>
            <a:t>частковонаукові</a:t>
          </a:r>
          <a:r>
            <a:rPr lang="uk-UA" sz="2600" dirty="0">
              <a:solidFill>
                <a:schemeClr val="tx1">
                  <a:lumMod val="85000"/>
                  <a:lumOff val="15000"/>
                </a:schemeClr>
              </a:solidFill>
              <a:latin typeface="Times New Roman" panose="02020603050405020304" pitchFamily="18" charset="0"/>
              <a:cs typeface="Times New Roman" panose="02020603050405020304" pitchFamily="18" charset="0"/>
            </a:rPr>
            <a:t> теорії, концепції, доктрини як результати наукового пізнання предмета юридичної компаративістики</a:t>
          </a:r>
        </a:p>
      </dgm:t>
    </dgm:pt>
    <dgm:pt modelId="{8501B755-6294-465B-8A0D-B2590B998446}" type="parTrans" cxnId="{8555B859-0387-4F21-8CC0-FE287D58EDBD}">
      <dgm:prSet/>
      <dgm:spPr/>
      <dgm:t>
        <a:bodyPr/>
        <a:lstStyle/>
        <a:p>
          <a:endParaRPr lang="ru-RU"/>
        </a:p>
      </dgm:t>
    </dgm:pt>
    <dgm:pt modelId="{F6CA41CE-D1BE-4D39-9904-DBE2BD5F83B3}" type="sibTrans" cxnId="{8555B859-0387-4F21-8CC0-FE287D58EDBD}">
      <dgm:prSet/>
      <dgm:spPr/>
      <dgm:t>
        <a:bodyPr/>
        <a:lstStyle/>
        <a:p>
          <a:endParaRPr lang="ru-RU"/>
        </a:p>
      </dgm:t>
    </dgm:pt>
    <dgm:pt modelId="{FEBC3ECD-9072-4902-8CE9-38E86E20B0A2}" type="pres">
      <dgm:prSet presAssocID="{6CE49133-46B3-4CDB-9291-DCD0C7EAEF07}" presName="diagram" presStyleCnt="0">
        <dgm:presLayoutVars>
          <dgm:chMax val="1"/>
          <dgm:dir/>
          <dgm:animLvl val="ctr"/>
          <dgm:resizeHandles val="exact"/>
        </dgm:presLayoutVars>
      </dgm:prSet>
      <dgm:spPr/>
    </dgm:pt>
    <dgm:pt modelId="{C7F8FE2F-0CDC-41DD-B6E8-9685D117C0A2}" type="pres">
      <dgm:prSet presAssocID="{6CE49133-46B3-4CDB-9291-DCD0C7EAEF07}" presName="matrix" presStyleCnt="0"/>
      <dgm:spPr/>
    </dgm:pt>
    <dgm:pt modelId="{64F408DC-F0B8-45E0-90DE-6B50F6AEE8A8}" type="pres">
      <dgm:prSet presAssocID="{6CE49133-46B3-4CDB-9291-DCD0C7EAEF07}" presName="tile1" presStyleLbl="node1" presStyleIdx="0" presStyleCnt="4"/>
      <dgm:spPr/>
    </dgm:pt>
    <dgm:pt modelId="{C73EB651-203F-4712-ABDC-11A89853C70D}" type="pres">
      <dgm:prSet presAssocID="{6CE49133-46B3-4CDB-9291-DCD0C7EAEF07}" presName="tile1text" presStyleLbl="node1" presStyleIdx="0" presStyleCnt="4">
        <dgm:presLayoutVars>
          <dgm:chMax val="0"/>
          <dgm:chPref val="0"/>
          <dgm:bulletEnabled val="1"/>
        </dgm:presLayoutVars>
      </dgm:prSet>
      <dgm:spPr/>
    </dgm:pt>
    <dgm:pt modelId="{B160D88C-18C1-4098-914E-831E52F12EC7}" type="pres">
      <dgm:prSet presAssocID="{6CE49133-46B3-4CDB-9291-DCD0C7EAEF07}" presName="tile2" presStyleLbl="node1" presStyleIdx="1" presStyleCnt="4"/>
      <dgm:spPr/>
    </dgm:pt>
    <dgm:pt modelId="{3B99E641-5C03-4CFB-A03C-510F733F887B}" type="pres">
      <dgm:prSet presAssocID="{6CE49133-46B3-4CDB-9291-DCD0C7EAEF07}" presName="tile2text" presStyleLbl="node1" presStyleIdx="1" presStyleCnt="4">
        <dgm:presLayoutVars>
          <dgm:chMax val="0"/>
          <dgm:chPref val="0"/>
          <dgm:bulletEnabled val="1"/>
        </dgm:presLayoutVars>
      </dgm:prSet>
      <dgm:spPr/>
    </dgm:pt>
    <dgm:pt modelId="{A2107D20-8DA9-4E72-8626-BFAD49D6A0EF}" type="pres">
      <dgm:prSet presAssocID="{6CE49133-46B3-4CDB-9291-DCD0C7EAEF07}" presName="tile3" presStyleLbl="node1" presStyleIdx="2" presStyleCnt="4"/>
      <dgm:spPr/>
    </dgm:pt>
    <dgm:pt modelId="{DFCFF4FA-0A13-4872-B54E-AC1C3BDAEB63}" type="pres">
      <dgm:prSet presAssocID="{6CE49133-46B3-4CDB-9291-DCD0C7EAEF07}" presName="tile3text" presStyleLbl="node1" presStyleIdx="2" presStyleCnt="4">
        <dgm:presLayoutVars>
          <dgm:chMax val="0"/>
          <dgm:chPref val="0"/>
          <dgm:bulletEnabled val="1"/>
        </dgm:presLayoutVars>
      </dgm:prSet>
      <dgm:spPr/>
    </dgm:pt>
    <dgm:pt modelId="{AD46985D-1111-4847-B7ED-E4C35F7A3C7C}" type="pres">
      <dgm:prSet presAssocID="{6CE49133-46B3-4CDB-9291-DCD0C7EAEF07}" presName="tile4" presStyleLbl="node1" presStyleIdx="3" presStyleCnt="4"/>
      <dgm:spPr/>
    </dgm:pt>
    <dgm:pt modelId="{6C38A697-5740-4B26-A259-1551964D8BF2}" type="pres">
      <dgm:prSet presAssocID="{6CE49133-46B3-4CDB-9291-DCD0C7EAEF07}" presName="tile4text" presStyleLbl="node1" presStyleIdx="3" presStyleCnt="4">
        <dgm:presLayoutVars>
          <dgm:chMax val="0"/>
          <dgm:chPref val="0"/>
          <dgm:bulletEnabled val="1"/>
        </dgm:presLayoutVars>
      </dgm:prSet>
      <dgm:spPr/>
    </dgm:pt>
    <dgm:pt modelId="{6F7BC705-04C0-4A8A-846A-69C929C2244F}" type="pres">
      <dgm:prSet presAssocID="{6CE49133-46B3-4CDB-9291-DCD0C7EAEF07}" presName="centerTile" presStyleLbl="fgShp" presStyleIdx="0" presStyleCnt="1" custScaleX="187967" custScaleY="127814">
        <dgm:presLayoutVars>
          <dgm:chMax val="0"/>
          <dgm:chPref val="0"/>
        </dgm:presLayoutVars>
      </dgm:prSet>
      <dgm:spPr/>
    </dgm:pt>
  </dgm:ptLst>
  <dgm:cxnLst>
    <dgm:cxn modelId="{7EC43D00-AF68-44A8-84C4-2262FAB2A9E5}" srcId="{E46B3057-0629-4022-8370-A288AEEFB44B}" destId="{311F1967-7EEB-4D75-A73B-F3E529050562}" srcOrd="0" destOrd="0" parTransId="{DB909606-C4A7-4F05-B8AC-6D545D7CE50C}" sibTransId="{CB50A27A-183F-473C-A557-73AAC45989E9}"/>
    <dgm:cxn modelId="{160EFC0A-F9CD-496E-B51D-611A51B5B06A}" type="presOf" srcId="{6CE49133-46B3-4CDB-9291-DCD0C7EAEF07}" destId="{FEBC3ECD-9072-4902-8CE9-38E86E20B0A2}" srcOrd="0" destOrd="0" presId="urn:microsoft.com/office/officeart/2005/8/layout/matrix1"/>
    <dgm:cxn modelId="{5DB0DD1B-8411-457B-B922-15C464997649}" type="presOf" srcId="{311F1967-7EEB-4D75-A73B-F3E529050562}" destId="{C73EB651-203F-4712-ABDC-11A89853C70D}" srcOrd="1" destOrd="0" presId="urn:microsoft.com/office/officeart/2005/8/layout/matrix1"/>
    <dgm:cxn modelId="{44E42324-5FF6-4B3B-B8D4-474B4D350BB3}" srcId="{E46B3057-0629-4022-8370-A288AEEFB44B}" destId="{C27D7000-D44C-41D6-A44B-108DBB4E67D4}" srcOrd="1" destOrd="0" parTransId="{DBF5D88C-D2CA-4021-9BAF-F01D023A5437}" sibTransId="{359F9961-41C0-43EF-974F-96A08197DBDB}"/>
    <dgm:cxn modelId="{EE75DA2A-C42F-4DAE-90CB-F8E1D53967B1}" type="presOf" srcId="{C27D7000-D44C-41D6-A44B-108DBB4E67D4}" destId="{3B99E641-5C03-4CFB-A03C-510F733F887B}" srcOrd="1" destOrd="0" presId="urn:microsoft.com/office/officeart/2005/8/layout/matrix1"/>
    <dgm:cxn modelId="{01EEBE5D-266A-461F-A7D2-585457725F51}" type="presOf" srcId="{2483C550-73A7-4E66-9FA7-AF88B96C0C32}" destId="{AD46985D-1111-4847-B7ED-E4C35F7A3C7C}" srcOrd="0" destOrd="0" presId="urn:microsoft.com/office/officeart/2005/8/layout/matrix1"/>
    <dgm:cxn modelId="{0FF7106A-EE9B-40F3-95DA-2DAB64231A6E}" srcId="{6CE49133-46B3-4CDB-9291-DCD0C7EAEF07}" destId="{E46B3057-0629-4022-8370-A288AEEFB44B}" srcOrd="0" destOrd="0" parTransId="{4F1D9C26-4A36-4AF3-AE6A-2CE71FDC8F35}" sibTransId="{E777F3C9-5D06-4C83-B6E1-3CCB3B9AE7E3}"/>
    <dgm:cxn modelId="{AE81864C-FE8E-40A8-9B1C-42F361C9BDBF}" type="presOf" srcId="{792828A8-1898-4BEE-B47B-51A1E954C7B3}" destId="{A2107D20-8DA9-4E72-8626-BFAD49D6A0EF}" srcOrd="0" destOrd="0" presId="urn:microsoft.com/office/officeart/2005/8/layout/matrix1"/>
    <dgm:cxn modelId="{895AAE73-DA8E-4340-AC33-D96F3CE2750C}" type="presOf" srcId="{792828A8-1898-4BEE-B47B-51A1E954C7B3}" destId="{DFCFF4FA-0A13-4872-B54E-AC1C3BDAEB63}" srcOrd="1" destOrd="0" presId="urn:microsoft.com/office/officeart/2005/8/layout/matrix1"/>
    <dgm:cxn modelId="{8555B859-0387-4F21-8CC0-FE287D58EDBD}" srcId="{E46B3057-0629-4022-8370-A288AEEFB44B}" destId="{2483C550-73A7-4E66-9FA7-AF88B96C0C32}" srcOrd="3" destOrd="0" parTransId="{8501B755-6294-465B-8A0D-B2590B998446}" sibTransId="{F6CA41CE-D1BE-4D39-9904-DBE2BD5F83B3}"/>
    <dgm:cxn modelId="{1F7572A9-5482-4EFE-A7A7-531BB3D24893}" type="presOf" srcId="{311F1967-7EEB-4D75-A73B-F3E529050562}" destId="{64F408DC-F0B8-45E0-90DE-6B50F6AEE8A8}" srcOrd="0" destOrd="0" presId="urn:microsoft.com/office/officeart/2005/8/layout/matrix1"/>
    <dgm:cxn modelId="{EA4301C7-63D2-4D5F-AA4F-A20B07A9A47B}" type="presOf" srcId="{2483C550-73A7-4E66-9FA7-AF88B96C0C32}" destId="{6C38A697-5740-4B26-A259-1551964D8BF2}" srcOrd="1" destOrd="0" presId="urn:microsoft.com/office/officeart/2005/8/layout/matrix1"/>
    <dgm:cxn modelId="{B0E5C3CA-BAB2-4E88-8DA5-1E6E1CEA89A3}" srcId="{E46B3057-0629-4022-8370-A288AEEFB44B}" destId="{792828A8-1898-4BEE-B47B-51A1E954C7B3}" srcOrd="2" destOrd="0" parTransId="{FAC6E00F-7697-4431-AB7E-7127CBF98718}" sibTransId="{6DA2B35B-94C6-464E-8B4F-2120EEA10371}"/>
    <dgm:cxn modelId="{B28ED7CC-B8B5-410A-8A56-7B9FB8D6BB8C}" type="presOf" srcId="{C27D7000-D44C-41D6-A44B-108DBB4E67D4}" destId="{B160D88C-18C1-4098-914E-831E52F12EC7}" srcOrd="0" destOrd="0" presId="urn:microsoft.com/office/officeart/2005/8/layout/matrix1"/>
    <dgm:cxn modelId="{C8DF4CD9-6336-4AD7-B976-ED6DA86711AF}" type="presOf" srcId="{E46B3057-0629-4022-8370-A288AEEFB44B}" destId="{6F7BC705-04C0-4A8A-846A-69C929C2244F}" srcOrd="0" destOrd="0" presId="urn:microsoft.com/office/officeart/2005/8/layout/matrix1"/>
    <dgm:cxn modelId="{FC6EC403-469E-42FC-B9D6-03E35B5A6792}" type="presParOf" srcId="{FEBC3ECD-9072-4902-8CE9-38E86E20B0A2}" destId="{C7F8FE2F-0CDC-41DD-B6E8-9685D117C0A2}" srcOrd="0" destOrd="0" presId="urn:microsoft.com/office/officeart/2005/8/layout/matrix1"/>
    <dgm:cxn modelId="{B276C5C9-6500-46FF-B0E7-22CC8791E6DC}" type="presParOf" srcId="{C7F8FE2F-0CDC-41DD-B6E8-9685D117C0A2}" destId="{64F408DC-F0B8-45E0-90DE-6B50F6AEE8A8}" srcOrd="0" destOrd="0" presId="urn:microsoft.com/office/officeart/2005/8/layout/matrix1"/>
    <dgm:cxn modelId="{D4BF7FC8-EA0B-4727-85CA-81D8AF0D9F23}" type="presParOf" srcId="{C7F8FE2F-0CDC-41DD-B6E8-9685D117C0A2}" destId="{C73EB651-203F-4712-ABDC-11A89853C70D}" srcOrd="1" destOrd="0" presId="urn:microsoft.com/office/officeart/2005/8/layout/matrix1"/>
    <dgm:cxn modelId="{17DD001E-B102-40DC-8EE2-39C8EA98F2CA}" type="presParOf" srcId="{C7F8FE2F-0CDC-41DD-B6E8-9685D117C0A2}" destId="{B160D88C-18C1-4098-914E-831E52F12EC7}" srcOrd="2" destOrd="0" presId="urn:microsoft.com/office/officeart/2005/8/layout/matrix1"/>
    <dgm:cxn modelId="{2C7A466D-D2C4-4979-8A33-A4AD95078EAC}" type="presParOf" srcId="{C7F8FE2F-0CDC-41DD-B6E8-9685D117C0A2}" destId="{3B99E641-5C03-4CFB-A03C-510F733F887B}" srcOrd="3" destOrd="0" presId="urn:microsoft.com/office/officeart/2005/8/layout/matrix1"/>
    <dgm:cxn modelId="{257775C4-FBBF-403A-A988-02B9C64E1911}" type="presParOf" srcId="{C7F8FE2F-0CDC-41DD-B6E8-9685D117C0A2}" destId="{A2107D20-8DA9-4E72-8626-BFAD49D6A0EF}" srcOrd="4" destOrd="0" presId="urn:microsoft.com/office/officeart/2005/8/layout/matrix1"/>
    <dgm:cxn modelId="{1C701011-4860-452F-B0D9-DAAE106666BA}" type="presParOf" srcId="{C7F8FE2F-0CDC-41DD-B6E8-9685D117C0A2}" destId="{DFCFF4FA-0A13-4872-B54E-AC1C3BDAEB63}" srcOrd="5" destOrd="0" presId="urn:microsoft.com/office/officeart/2005/8/layout/matrix1"/>
    <dgm:cxn modelId="{C3314498-EE01-4D6A-8C94-4C8CE5CAA648}" type="presParOf" srcId="{C7F8FE2F-0CDC-41DD-B6E8-9685D117C0A2}" destId="{AD46985D-1111-4847-B7ED-E4C35F7A3C7C}" srcOrd="6" destOrd="0" presId="urn:microsoft.com/office/officeart/2005/8/layout/matrix1"/>
    <dgm:cxn modelId="{E01546BA-057A-4AB2-BEDE-2031A11F11B0}" type="presParOf" srcId="{C7F8FE2F-0CDC-41DD-B6E8-9685D117C0A2}" destId="{6C38A697-5740-4B26-A259-1551964D8BF2}" srcOrd="7" destOrd="0" presId="urn:microsoft.com/office/officeart/2005/8/layout/matrix1"/>
    <dgm:cxn modelId="{0525E6BB-F508-4E81-8200-10DA9461BAD3}" type="presParOf" srcId="{FEBC3ECD-9072-4902-8CE9-38E86E20B0A2}" destId="{6F7BC705-04C0-4A8A-846A-69C929C2244F}"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2F7743D-E762-4598-BA7F-95DDD95101A2}" type="doc">
      <dgm:prSet loTypeId="urn:microsoft.com/office/officeart/2005/8/layout/target3" loCatId="list" qsTypeId="urn:microsoft.com/office/officeart/2005/8/quickstyle/simple1" qsCatId="simple" csTypeId="urn:microsoft.com/office/officeart/2005/8/colors/accent5_4" csCatId="accent5" phldr="1"/>
      <dgm:spPr/>
      <dgm:t>
        <a:bodyPr/>
        <a:lstStyle/>
        <a:p>
          <a:endParaRPr lang="ru-RU"/>
        </a:p>
      </dgm:t>
    </dgm:pt>
    <dgm:pt modelId="{4A7C485D-94F3-4B88-A2E7-64E675CA2091}">
      <dgm:prSet phldrT="[Текст]" custT="1"/>
      <dgm:spPr/>
      <dgm:t>
        <a:bodyPr/>
        <a:lstStyle/>
        <a:p>
          <a:pPr algn="ctr"/>
          <a:r>
            <a:rPr lang="uk-UA" sz="3200" b="1" dirty="0">
              <a:solidFill>
                <a:schemeClr val="accent5">
                  <a:lumMod val="50000"/>
                </a:schemeClr>
              </a:solidFill>
              <a:latin typeface="Times New Roman" panose="02020603050405020304" pitchFamily="18" charset="0"/>
              <a:cs typeface="Times New Roman" panose="02020603050405020304" pitchFamily="18" charset="0"/>
            </a:rPr>
            <a:t>Предмет юридичної компаративістики </a:t>
          </a:r>
          <a:r>
            <a:rPr lang="uk-UA" sz="3200" dirty="0">
              <a:solidFill>
                <a:schemeClr val="accent5">
                  <a:lumMod val="50000"/>
                </a:schemeClr>
              </a:solidFill>
              <a:latin typeface="Times New Roman" panose="02020603050405020304" pitchFamily="18" charset="0"/>
              <a:cs typeface="Times New Roman" panose="02020603050405020304" pitchFamily="18" charset="0"/>
            </a:rPr>
            <a:t>– це </a:t>
          </a:r>
          <a:r>
            <a:rPr lang="uk-UA" sz="3200" dirty="0" err="1">
              <a:solidFill>
                <a:schemeClr val="accent5">
                  <a:lumMod val="50000"/>
                </a:schemeClr>
              </a:solidFill>
              <a:latin typeface="Times New Roman" panose="02020603050405020304" pitchFamily="18" charset="0"/>
              <a:cs typeface="Times New Roman" panose="02020603050405020304" pitchFamily="18" charset="0"/>
            </a:rPr>
            <a:t>геоправовий</a:t>
          </a:r>
          <a:r>
            <a:rPr lang="uk-UA" sz="3200" dirty="0">
              <a:solidFill>
                <a:schemeClr val="accent5">
                  <a:lumMod val="50000"/>
                </a:schemeClr>
              </a:solidFill>
              <a:latin typeface="Times New Roman" panose="02020603050405020304" pitchFamily="18" charset="0"/>
              <a:cs typeface="Times New Roman" panose="02020603050405020304" pitchFamily="18" charset="0"/>
            </a:rPr>
            <a:t> простір, основними елементами якого нині є національні правові системи як специфічні, неповторні комплекси правових явищ, які тісно пов’язані з цивілізаційними, культурними, психологічними та іншими аспектами буття людського суспільства</a:t>
          </a:r>
          <a:endParaRPr lang="ru-RU" sz="3200" dirty="0">
            <a:solidFill>
              <a:schemeClr val="accent5">
                <a:lumMod val="50000"/>
              </a:schemeClr>
            </a:solidFill>
            <a:latin typeface="Times New Roman" panose="02020603050405020304" pitchFamily="18" charset="0"/>
            <a:cs typeface="Times New Roman" panose="02020603050405020304" pitchFamily="18" charset="0"/>
          </a:endParaRPr>
        </a:p>
      </dgm:t>
    </dgm:pt>
    <dgm:pt modelId="{6A9C3456-7023-4C1E-A339-D46FF83494B3}" type="parTrans" cxnId="{BA28193C-9BE9-4B5D-97C7-8917DCCD587B}">
      <dgm:prSet/>
      <dgm:spPr/>
      <dgm:t>
        <a:bodyPr/>
        <a:lstStyle/>
        <a:p>
          <a:endParaRPr lang="ru-RU">
            <a:solidFill>
              <a:schemeClr val="tx1"/>
            </a:solidFill>
          </a:endParaRPr>
        </a:p>
      </dgm:t>
    </dgm:pt>
    <dgm:pt modelId="{C0ACF62B-76BF-45E3-B45C-08AC4355D396}" type="sibTrans" cxnId="{BA28193C-9BE9-4B5D-97C7-8917DCCD587B}">
      <dgm:prSet/>
      <dgm:spPr/>
      <dgm:t>
        <a:bodyPr/>
        <a:lstStyle/>
        <a:p>
          <a:endParaRPr lang="ru-RU">
            <a:solidFill>
              <a:schemeClr val="tx1"/>
            </a:solidFill>
          </a:endParaRPr>
        </a:p>
      </dgm:t>
    </dgm:pt>
    <dgm:pt modelId="{F576BA29-DF8E-4D21-8B2D-C87DF33380DA}" type="pres">
      <dgm:prSet presAssocID="{52F7743D-E762-4598-BA7F-95DDD95101A2}" presName="Name0" presStyleCnt="0">
        <dgm:presLayoutVars>
          <dgm:chMax val="7"/>
          <dgm:dir/>
          <dgm:animLvl val="lvl"/>
          <dgm:resizeHandles val="exact"/>
        </dgm:presLayoutVars>
      </dgm:prSet>
      <dgm:spPr/>
    </dgm:pt>
    <dgm:pt modelId="{6F649233-E816-466E-86BB-30F3E89B5890}" type="pres">
      <dgm:prSet presAssocID="{4A7C485D-94F3-4B88-A2E7-64E675CA2091}" presName="circle1" presStyleLbl="node1" presStyleIdx="0" presStyleCnt="1"/>
      <dgm:spPr/>
    </dgm:pt>
    <dgm:pt modelId="{3F39DEEB-7201-49FA-A33D-7792FFD48B6E}" type="pres">
      <dgm:prSet presAssocID="{4A7C485D-94F3-4B88-A2E7-64E675CA2091}" presName="space" presStyleCnt="0"/>
      <dgm:spPr/>
    </dgm:pt>
    <dgm:pt modelId="{26264554-08BE-4E49-8E95-DC32659EB01E}" type="pres">
      <dgm:prSet presAssocID="{4A7C485D-94F3-4B88-A2E7-64E675CA2091}" presName="rect1" presStyleLbl="alignAcc1" presStyleIdx="0" presStyleCnt="1"/>
      <dgm:spPr/>
    </dgm:pt>
    <dgm:pt modelId="{02272801-786D-4975-BBF4-A6E29DFA36B0}" type="pres">
      <dgm:prSet presAssocID="{4A7C485D-94F3-4B88-A2E7-64E675CA2091}" presName="rect1ParTxNoCh" presStyleLbl="alignAcc1" presStyleIdx="0" presStyleCnt="1">
        <dgm:presLayoutVars>
          <dgm:chMax val="1"/>
          <dgm:bulletEnabled val="1"/>
        </dgm:presLayoutVars>
      </dgm:prSet>
      <dgm:spPr/>
    </dgm:pt>
  </dgm:ptLst>
  <dgm:cxnLst>
    <dgm:cxn modelId="{BA28193C-9BE9-4B5D-97C7-8917DCCD587B}" srcId="{52F7743D-E762-4598-BA7F-95DDD95101A2}" destId="{4A7C485D-94F3-4B88-A2E7-64E675CA2091}" srcOrd="0" destOrd="0" parTransId="{6A9C3456-7023-4C1E-A339-D46FF83494B3}" sibTransId="{C0ACF62B-76BF-45E3-B45C-08AC4355D396}"/>
    <dgm:cxn modelId="{5E29E962-5E24-4677-9CC7-80605C334F3F}" type="presOf" srcId="{4A7C485D-94F3-4B88-A2E7-64E675CA2091}" destId="{02272801-786D-4975-BBF4-A6E29DFA36B0}" srcOrd="1" destOrd="0" presId="urn:microsoft.com/office/officeart/2005/8/layout/target3"/>
    <dgm:cxn modelId="{1F1A90CB-486B-450B-97BB-5C0108162062}" type="presOf" srcId="{52F7743D-E762-4598-BA7F-95DDD95101A2}" destId="{F576BA29-DF8E-4D21-8B2D-C87DF33380DA}" srcOrd="0" destOrd="0" presId="urn:microsoft.com/office/officeart/2005/8/layout/target3"/>
    <dgm:cxn modelId="{71F916E0-984D-4EBF-A31D-C7D040E655E8}" type="presOf" srcId="{4A7C485D-94F3-4B88-A2E7-64E675CA2091}" destId="{26264554-08BE-4E49-8E95-DC32659EB01E}" srcOrd="0" destOrd="0" presId="urn:microsoft.com/office/officeart/2005/8/layout/target3"/>
    <dgm:cxn modelId="{65D7A82E-BD8D-425A-8BD1-F526A5539ECB}" type="presParOf" srcId="{F576BA29-DF8E-4D21-8B2D-C87DF33380DA}" destId="{6F649233-E816-466E-86BB-30F3E89B5890}" srcOrd="0" destOrd="0" presId="urn:microsoft.com/office/officeart/2005/8/layout/target3"/>
    <dgm:cxn modelId="{D7E854AF-BE4C-418B-98D6-05B6E550FED3}" type="presParOf" srcId="{F576BA29-DF8E-4D21-8B2D-C87DF33380DA}" destId="{3F39DEEB-7201-49FA-A33D-7792FFD48B6E}" srcOrd="1" destOrd="0" presId="urn:microsoft.com/office/officeart/2005/8/layout/target3"/>
    <dgm:cxn modelId="{1D72F1E9-308E-4A67-8DFF-C1C681A29F9A}" type="presParOf" srcId="{F576BA29-DF8E-4D21-8B2D-C87DF33380DA}" destId="{26264554-08BE-4E49-8E95-DC32659EB01E}" srcOrd="2" destOrd="0" presId="urn:microsoft.com/office/officeart/2005/8/layout/target3"/>
    <dgm:cxn modelId="{6A9C2EB3-F186-4476-9599-258A6BE9ED11}" type="presParOf" srcId="{F576BA29-DF8E-4D21-8B2D-C87DF33380DA}" destId="{02272801-786D-4975-BBF4-A6E29DFA36B0}"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2F7743D-E762-4598-BA7F-95DDD95101A2}" type="doc">
      <dgm:prSet loTypeId="urn:microsoft.com/office/officeart/2008/layout/VerticalAccentList" loCatId="list" qsTypeId="urn:microsoft.com/office/officeart/2005/8/quickstyle/simple1" qsCatId="simple" csTypeId="urn:microsoft.com/office/officeart/2005/8/colors/colorful1" csCatId="colorful" phldr="1"/>
      <dgm:spPr/>
      <dgm:t>
        <a:bodyPr/>
        <a:lstStyle/>
        <a:p>
          <a:endParaRPr lang="ru-RU"/>
        </a:p>
      </dgm:t>
    </dgm:pt>
    <dgm:pt modelId="{4A7C485D-94F3-4B88-A2E7-64E675CA2091}">
      <dgm:prSet phldrT="[Текст]" custT="1"/>
      <dgm:spPr/>
      <dgm:t>
        <a:bodyPr/>
        <a:lstStyle/>
        <a:p>
          <a:pPr algn="ctr"/>
          <a:r>
            <a:rPr lang="uk-UA" sz="3600" b="1" dirty="0">
              <a:solidFill>
                <a:schemeClr val="accent5">
                  <a:lumMod val="50000"/>
                </a:schemeClr>
              </a:solidFill>
              <a:latin typeface="Times New Roman" panose="02020603050405020304" pitchFamily="18" charset="0"/>
              <a:cs typeface="Times New Roman" panose="02020603050405020304" pitchFamily="18" charset="0"/>
            </a:rPr>
            <a:t>Методологія юридичної компаративістики – </a:t>
          </a:r>
          <a:r>
            <a:rPr lang="uk-UA" sz="3600" dirty="0">
              <a:solidFill>
                <a:schemeClr val="accent5">
                  <a:lumMod val="50000"/>
                </a:schemeClr>
              </a:solidFill>
              <a:latin typeface="Times New Roman" panose="02020603050405020304" pitchFamily="18" charset="0"/>
              <a:cs typeface="Times New Roman" panose="02020603050405020304" pitchFamily="18" charset="0"/>
            </a:rPr>
            <a:t>це складне та багатопланове утворення, шо трансформує методологію порівняльного правознавства, доповнює якісно новими новаціями, забезпечує як єдність, так і відмінність юридичних і компаративних наук</a:t>
          </a:r>
          <a:endParaRPr lang="ru-RU" sz="3600" dirty="0">
            <a:solidFill>
              <a:schemeClr val="accent5">
                <a:lumMod val="50000"/>
              </a:schemeClr>
            </a:solidFill>
            <a:latin typeface="Times New Roman" panose="02020603050405020304" pitchFamily="18" charset="0"/>
            <a:cs typeface="Times New Roman" panose="02020603050405020304" pitchFamily="18" charset="0"/>
          </a:endParaRPr>
        </a:p>
      </dgm:t>
    </dgm:pt>
    <dgm:pt modelId="{6A9C3456-7023-4C1E-A339-D46FF83494B3}" type="parTrans" cxnId="{BA28193C-9BE9-4B5D-97C7-8917DCCD587B}">
      <dgm:prSet/>
      <dgm:spPr/>
      <dgm:t>
        <a:bodyPr/>
        <a:lstStyle/>
        <a:p>
          <a:endParaRPr lang="ru-RU">
            <a:solidFill>
              <a:schemeClr val="tx1"/>
            </a:solidFill>
          </a:endParaRPr>
        </a:p>
      </dgm:t>
    </dgm:pt>
    <dgm:pt modelId="{C0ACF62B-76BF-45E3-B45C-08AC4355D396}" type="sibTrans" cxnId="{BA28193C-9BE9-4B5D-97C7-8917DCCD587B}">
      <dgm:prSet/>
      <dgm:spPr/>
      <dgm:t>
        <a:bodyPr/>
        <a:lstStyle/>
        <a:p>
          <a:endParaRPr lang="ru-RU">
            <a:solidFill>
              <a:schemeClr val="tx1"/>
            </a:solidFill>
          </a:endParaRPr>
        </a:p>
      </dgm:t>
    </dgm:pt>
    <dgm:pt modelId="{D36791FC-DECD-43BC-9F03-9334A0555E50}" type="pres">
      <dgm:prSet presAssocID="{52F7743D-E762-4598-BA7F-95DDD95101A2}" presName="Name0" presStyleCnt="0">
        <dgm:presLayoutVars>
          <dgm:chMax/>
          <dgm:chPref/>
          <dgm:dir/>
        </dgm:presLayoutVars>
      </dgm:prSet>
      <dgm:spPr/>
    </dgm:pt>
    <dgm:pt modelId="{6C379764-C153-4F29-993C-A709609AB4F4}" type="pres">
      <dgm:prSet presAssocID="{4A7C485D-94F3-4B88-A2E7-64E675CA2091}" presName="parenttextcomposite" presStyleCnt="0"/>
      <dgm:spPr/>
    </dgm:pt>
    <dgm:pt modelId="{67B6656F-268E-469C-904E-D02C74668164}" type="pres">
      <dgm:prSet presAssocID="{4A7C485D-94F3-4B88-A2E7-64E675CA2091}" presName="parenttext" presStyleLbl="revTx" presStyleIdx="0" presStyleCnt="1" custScaleX="103746">
        <dgm:presLayoutVars>
          <dgm:chMax/>
          <dgm:chPref val="2"/>
          <dgm:bulletEnabled val="1"/>
        </dgm:presLayoutVars>
      </dgm:prSet>
      <dgm:spPr/>
    </dgm:pt>
    <dgm:pt modelId="{3C312365-27FD-4369-A5F2-49CC0D932A5F}" type="pres">
      <dgm:prSet presAssocID="{4A7C485D-94F3-4B88-A2E7-64E675CA2091}" presName="parallelogramComposite" presStyleCnt="0"/>
      <dgm:spPr/>
    </dgm:pt>
    <dgm:pt modelId="{9A051925-9BB2-4ACC-AC2F-6FE7761C78E1}" type="pres">
      <dgm:prSet presAssocID="{4A7C485D-94F3-4B88-A2E7-64E675CA2091}" presName="parallelogram1" presStyleLbl="alignNode1" presStyleIdx="0" presStyleCnt="7"/>
      <dgm:spPr/>
    </dgm:pt>
    <dgm:pt modelId="{D0FB8529-7863-41BB-8BB0-BCD2C5D9E52D}" type="pres">
      <dgm:prSet presAssocID="{4A7C485D-94F3-4B88-A2E7-64E675CA2091}" presName="parallelogram2" presStyleLbl="alignNode1" presStyleIdx="1" presStyleCnt="7"/>
      <dgm:spPr/>
    </dgm:pt>
    <dgm:pt modelId="{83053BCB-A6CC-4E5E-B0C6-FD781B11AC7C}" type="pres">
      <dgm:prSet presAssocID="{4A7C485D-94F3-4B88-A2E7-64E675CA2091}" presName="parallelogram3" presStyleLbl="alignNode1" presStyleIdx="2" presStyleCnt="7"/>
      <dgm:spPr/>
    </dgm:pt>
    <dgm:pt modelId="{DFC58D1C-59E8-472D-8417-154CA2C3DC08}" type="pres">
      <dgm:prSet presAssocID="{4A7C485D-94F3-4B88-A2E7-64E675CA2091}" presName="parallelogram4" presStyleLbl="alignNode1" presStyleIdx="3" presStyleCnt="7"/>
      <dgm:spPr/>
    </dgm:pt>
    <dgm:pt modelId="{72473EC2-CF7A-4012-91DB-A52209792A64}" type="pres">
      <dgm:prSet presAssocID="{4A7C485D-94F3-4B88-A2E7-64E675CA2091}" presName="parallelogram5" presStyleLbl="alignNode1" presStyleIdx="4" presStyleCnt="7"/>
      <dgm:spPr/>
    </dgm:pt>
    <dgm:pt modelId="{E9A0EF04-5909-40A3-90A5-F95DC34B4D61}" type="pres">
      <dgm:prSet presAssocID="{4A7C485D-94F3-4B88-A2E7-64E675CA2091}" presName="parallelogram6" presStyleLbl="alignNode1" presStyleIdx="5" presStyleCnt="7"/>
      <dgm:spPr/>
    </dgm:pt>
    <dgm:pt modelId="{CCA59087-0ADA-43EF-AAC4-0691A2150C9F}" type="pres">
      <dgm:prSet presAssocID="{4A7C485D-94F3-4B88-A2E7-64E675CA2091}" presName="parallelogram7" presStyleLbl="alignNode1" presStyleIdx="6" presStyleCnt="7"/>
      <dgm:spPr/>
    </dgm:pt>
  </dgm:ptLst>
  <dgm:cxnLst>
    <dgm:cxn modelId="{AC78BC29-C085-45A5-9A03-A673691F6F61}" type="presOf" srcId="{4A7C485D-94F3-4B88-A2E7-64E675CA2091}" destId="{67B6656F-268E-469C-904E-D02C74668164}" srcOrd="0" destOrd="0" presId="urn:microsoft.com/office/officeart/2008/layout/VerticalAccentList"/>
    <dgm:cxn modelId="{BA28193C-9BE9-4B5D-97C7-8917DCCD587B}" srcId="{52F7743D-E762-4598-BA7F-95DDD95101A2}" destId="{4A7C485D-94F3-4B88-A2E7-64E675CA2091}" srcOrd="0" destOrd="0" parTransId="{6A9C3456-7023-4C1E-A339-D46FF83494B3}" sibTransId="{C0ACF62B-76BF-45E3-B45C-08AC4355D396}"/>
    <dgm:cxn modelId="{84DA21B0-BB14-4039-9FC5-44DC4827AB83}" type="presOf" srcId="{52F7743D-E762-4598-BA7F-95DDD95101A2}" destId="{D36791FC-DECD-43BC-9F03-9334A0555E50}" srcOrd="0" destOrd="0" presId="urn:microsoft.com/office/officeart/2008/layout/VerticalAccentList"/>
    <dgm:cxn modelId="{73255EB1-69D9-412E-B63E-0D6F83155111}" type="presParOf" srcId="{D36791FC-DECD-43BC-9F03-9334A0555E50}" destId="{6C379764-C153-4F29-993C-A709609AB4F4}" srcOrd="0" destOrd="0" presId="urn:microsoft.com/office/officeart/2008/layout/VerticalAccentList"/>
    <dgm:cxn modelId="{9059AA3C-B895-435F-B914-FE3FC850D9F7}" type="presParOf" srcId="{6C379764-C153-4F29-993C-A709609AB4F4}" destId="{67B6656F-268E-469C-904E-D02C74668164}" srcOrd="0" destOrd="0" presId="urn:microsoft.com/office/officeart/2008/layout/VerticalAccentList"/>
    <dgm:cxn modelId="{DF374102-5AAD-4A88-BF55-307CBA7048DF}" type="presParOf" srcId="{D36791FC-DECD-43BC-9F03-9334A0555E50}" destId="{3C312365-27FD-4369-A5F2-49CC0D932A5F}" srcOrd="1" destOrd="0" presId="urn:microsoft.com/office/officeart/2008/layout/VerticalAccentList"/>
    <dgm:cxn modelId="{AB673E8F-9FFD-4DAC-91CD-D9425683D646}" type="presParOf" srcId="{3C312365-27FD-4369-A5F2-49CC0D932A5F}" destId="{9A051925-9BB2-4ACC-AC2F-6FE7761C78E1}" srcOrd="0" destOrd="0" presId="urn:microsoft.com/office/officeart/2008/layout/VerticalAccentList"/>
    <dgm:cxn modelId="{E2AB39A2-CE58-4678-81A3-D9AEFCFEA29F}" type="presParOf" srcId="{3C312365-27FD-4369-A5F2-49CC0D932A5F}" destId="{D0FB8529-7863-41BB-8BB0-BCD2C5D9E52D}" srcOrd="1" destOrd="0" presId="urn:microsoft.com/office/officeart/2008/layout/VerticalAccentList"/>
    <dgm:cxn modelId="{62854606-8AA1-47F6-A071-2CA26A3FC3CD}" type="presParOf" srcId="{3C312365-27FD-4369-A5F2-49CC0D932A5F}" destId="{83053BCB-A6CC-4E5E-B0C6-FD781B11AC7C}" srcOrd="2" destOrd="0" presId="urn:microsoft.com/office/officeart/2008/layout/VerticalAccentList"/>
    <dgm:cxn modelId="{D578B5A5-37B9-4EE9-9F1F-0F12C080775E}" type="presParOf" srcId="{3C312365-27FD-4369-A5F2-49CC0D932A5F}" destId="{DFC58D1C-59E8-472D-8417-154CA2C3DC08}" srcOrd="3" destOrd="0" presId="urn:microsoft.com/office/officeart/2008/layout/VerticalAccentList"/>
    <dgm:cxn modelId="{A6A58295-96BA-46A5-B71C-ECCBD2269F64}" type="presParOf" srcId="{3C312365-27FD-4369-A5F2-49CC0D932A5F}" destId="{72473EC2-CF7A-4012-91DB-A52209792A64}" srcOrd="4" destOrd="0" presId="urn:microsoft.com/office/officeart/2008/layout/VerticalAccentList"/>
    <dgm:cxn modelId="{CA7D5C60-A707-439D-9E0D-C250F4E81427}" type="presParOf" srcId="{3C312365-27FD-4369-A5F2-49CC0D932A5F}" destId="{E9A0EF04-5909-40A3-90A5-F95DC34B4D61}" srcOrd="5" destOrd="0" presId="urn:microsoft.com/office/officeart/2008/layout/VerticalAccentList"/>
    <dgm:cxn modelId="{0F907653-CDCD-4829-9E6D-673F0DB8617C}" type="presParOf" srcId="{3C312365-27FD-4369-A5F2-49CC0D932A5F}" destId="{CCA59087-0ADA-43EF-AAC4-0691A2150C9F}" srcOrd="6"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CFA646C6-1D4F-41DF-8529-E612527E3C8F}"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ru-RU"/>
        </a:p>
      </dgm:t>
    </dgm:pt>
    <dgm:pt modelId="{FA62416C-F545-4F7F-BD2B-F247DA5C3C7A}">
      <dgm:prSet phldrT="[Текст]" custT="1"/>
      <dgm:spPr/>
      <dgm:t>
        <a:bodyPr/>
        <a:lstStyle/>
        <a:p>
          <a:r>
            <a:rPr lang="uk-UA" sz="3200" b="1" dirty="0">
              <a:latin typeface="Times New Roman" panose="02020603050405020304" pitchFamily="18" charset="0"/>
              <a:cs typeface="Times New Roman" panose="02020603050405020304" pitchFamily="18" charset="0"/>
            </a:rPr>
            <a:t>Компаративний підхід</a:t>
          </a:r>
          <a:endParaRPr lang="ru-RU" sz="3200" b="1" dirty="0">
            <a:solidFill>
              <a:schemeClr val="tx1"/>
            </a:solidFill>
            <a:latin typeface="Times New Roman" panose="02020603050405020304" pitchFamily="18" charset="0"/>
            <a:cs typeface="Times New Roman" panose="02020603050405020304" pitchFamily="18" charset="0"/>
          </a:endParaRPr>
        </a:p>
      </dgm:t>
    </dgm:pt>
    <dgm:pt modelId="{C93A624F-FF93-4616-8D3B-A3A78066EBDA}" type="parTrans" cxnId="{B6304CCF-6E03-4397-8735-B2C6B784F1A6}">
      <dgm:prSet/>
      <dgm:spPr/>
      <dgm:t>
        <a:bodyPr/>
        <a:lstStyle/>
        <a:p>
          <a:endParaRPr lang="ru-RU"/>
        </a:p>
      </dgm:t>
    </dgm:pt>
    <dgm:pt modelId="{6CD441C7-A11B-4BFE-A748-1C7D6472F3D1}" type="sibTrans" cxnId="{B6304CCF-6E03-4397-8735-B2C6B784F1A6}">
      <dgm:prSet/>
      <dgm:spPr/>
      <dgm:t>
        <a:bodyPr/>
        <a:lstStyle/>
        <a:p>
          <a:endParaRPr lang="ru-RU"/>
        </a:p>
      </dgm:t>
    </dgm:pt>
    <dgm:pt modelId="{33643B18-6408-4F36-9C6C-3F657AD2F5BD}">
      <dgm:prSet custT="1"/>
      <dgm:spPr/>
      <dgm:t>
        <a:bodyPr/>
        <a:lstStyle/>
        <a:p>
          <a:r>
            <a:rPr lang="uk-UA" sz="3200" b="1" dirty="0">
              <a:latin typeface="Times New Roman" panose="02020603050405020304" pitchFamily="18" charset="0"/>
              <a:cs typeface="Times New Roman" panose="02020603050405020304" pitchFamily="18" charset="0"/>
            </a:rPr>
            <a:t>Компаративний метод</a:t>
          </a:r>
        </a:p>
      </dgm:t>
    </dgm:pt>
    <dgm:pt modelId="{3624CFC9-83D5-4D7E-98E5-9F2666977D55}" type="parTrans" cxnId="{A7EB1390-3D52-4FC3-8EA9-9E76F21F675A}">
      <dgm:prSet/>
      <dgm:spPr/>
      <dgm:t>
        <a:bodyPr/>
        <a:lstStyle/>
        <a:p>
          <a:endParaRPr lang="ru-RU"/>
        </a:p>
      </dgm:t>
    </dgm:pt>
    <dgm:pt modelId="{B01060A6-6CA9-497F-8BDA-201C7CFB580B}" type="sibTrans" cxnId="{A7EB1390-3D52-4FC3-8EA9-9E76F21F675A}">
      <dgm:prSet/>
      <dgm:spPr/>
      <dgm:t>
        <a:bodyPr/>
        <a:lstStyle/>
        <a:p>
          <a:endParaRPr lang="ru-RU"/>
        </a:p>
      </dgm:t>
    </dgm:pt>
    <dgm:pt modelId="{75D106F6-5094-4EE8-A318-92A6BE56F14D}">
      <dgm:prSet phldrT="[Текст]" custT="1"/>
      <dgm:spPr/>
      <dgm:t>
        <a:bodyPr/>
        <a:lstStyle/>
        <a:p>
          <a:r>
            <a:rPr lang="uk-UA" sz="2800" dirty="0">
              <a:solidFill>
                <a:schemeClr val="tx2">
                  <a:lumMod val="50000"/>
                </a:schemeClr>
              </a:solidFill>
            </a:rPr>
            <a:t> </a:t>
          </a:r>
          <a:r>
            <a:rPr lang="uk-UA" sz="3200" dirty="0">
              <a:solidFill>
                <a:schemeClr val="tx2">
                  <a:lumMod val="50000"/>
                </a:schemeClr>
              </a:solidFill>
              <a:latin typeface="Times New Roman" panose="02020603050405020304" pitchFamily="18" charset="0"/>
              <a:cs typeface="Times New Roman" panose="02020603050405020304" pitchFamily="18" charset="0"/>
            </a:rPr>
            <a:t>– це основа компаративної методології, що містить компаративний метод та інші компоненти науки, які мають методологічне значення</a:t>
          </a:r>
          <a:endParaRPr lang="ru-RU" sz="3200" dirty="0">
            <a:solidFill>
              <a:schemeClr val="tx2">
                <a:lumMod val="50000"/>
              </a:schemeClr>
            </a:solidFill>
            <a:latin typeface="Times New Roman" panose="02020603050405020304" pitchFamily="18" charset="0"/>
            <a:cs typeface="Times New Roman" panose="02020603050405020304" pitchFamily="18" charset="0"/>
          </a:endParaRPr>
        </a:p>
      </dgm:t>
    </dgm:pt>
    <dgm:pt modelId="{7CBBB2A9-5238-4904-9F6F-9E52D12EAEAD}" type="parTrans" cxnId="{D49C8FF1-39AB-404E-A1EB-5DC7507C4A58}">
      <dgm:prSet/>
      <dgm:spPr/>
      <dgm:t>
        <a:bodyPr/>
        <a:lstStyle/>
        <a:p>
          <a:endParaRPr lang="ru-RU"/>
        </a:p>
      </dgm:t>
    </dgm:pt>
    <dgm:pt modelId="{C0FF651A-2592-4029-831A-6CB6040BDA39}" type="sibTrans" cxnId="{D49C8FF1-39AB-404E-A1EB-5DC7507C4A58}">
      <dgm:prSet/>
      <dgm:spPr/>
      <dgm:t>
        <a:bodyPr/>
        <a:lstStyle/>
        <a:p>
          <a:endParaRPr lang="ru-RU"/>
        </a:p>
      </dgm:t>
    </dgm:pt>
    <dgm:pt modelId="{2891A2BE-4732-4FC8-8ED0-208E1323BA38}">
      <dgm:prSet custT="1"/>
      <dgm:spPr/>
      <dgm:t>
        <a:bodyPr/>
        <a:lstStyle/>
        <a:p>
          <a:r>
            <a:rPr lang="uk-UA" sz="3400" dirty="0">
              <a:solidFill>
                <a:schemeClr val="tx2">
                  <a:lumMod val="50000"/>
                </a:schemeClr>
              </a:solidFill>
            </a:rPr>
            <a:t> </a:t>
          </a:r>
          <a:r>
            <a:rPr lang="uk-UA" sz="3200" dirty="0">
              <a:solidFill>
                <a:schemeClr val="tx2">
                  <a:lumMod val="50000"/>
                </a:schemeClr>
              </a:solidFill>
              <a:latin typeface="Times New Roman" panose="02020603050405020304" pitchFamily="18" charset="0"/>
              <a:cs typeface="Times New Roman" panose="02020603050405020304" pitchFamily="18" charset="0"/>
            </a:rPr>
            <a:t>– об’єднує всі методи досліджень «не одного» об’єкта чи його стану, предметом яких є виявлення різного та загального, всезагального та унікального</a:t>
          </a:r>
        </a:p>
      </dgm:t>
    </dgm:pt>
    <dgm:pt modelId="{8695E527-15FD-425C-BA47-26AAD19282CB}" type="parTrans" cxnId="{2776998C-3684-4D0B-8CD8-D299F03132AB}">
      <dgm:prSet/>
      <dgm:spPr/>
      <dgm:t>
        <a:bodyPr/>
        <a:lstStyle/>
        <a:p>
          <a:endParaRPr lang="ru-RU"/>
        </a:p>
      </dgm:t>
    </dgm:pt>
    <dgm:pt modelId="{3C73CE00-170B-4B7F-97AC-2F671DAFF66E}" type="sibTrans" cxnId="{2776998C-3684-4D0B-8CD8-D299F03132AB}">
      <dgm:prSet/>
      <dgm:spPr/>
      <dgm:t>
        <a:bodyPr/>
        <a:lstStyle/>
        <a:p>
          <a:endParaRPr lang="ru-RU"/>
        </a:p>
      </dgm:t>
    </dgm:pt>
    <dgm:pt modelId="{7F6F733F-D0E0-4EA5-A594-5CFF5A910855}" type="pres">
      <dgm:prSet presAssocID="{CFA646C6-1D4F-41DF-8529-E612527E3C8F}" presName="Name0" presStyleCnt="0">
        <dgm:presLayoutVars>
          <dgm:dir/>
          <dgm:animLvl val="lvl"/>
          <dgm:resizeHandles val="exact"/>
        </dgm:presLayoutVars>
      </dgm:prSet>
      <dgm:spPr/>
    </dgm:pt>
    <dgm:pt modelId="{0E98531B-3AFC-4266-A94A-7B6E054D64CB}" type="pres">
      <dgm:prSet presAssocID="{FA62416C-F545-4F7F-BD2B-F247DA5C3C7A}" presName="composite" presStyleCnt="0"/>
      <dgm:spPr/>
    </dgm:pt>
    <dgm:pt modelId="{0FDEFD0D-AA94-4209-9529-2E2DED4CAEA9}" type="pres">
      <dgm:prSet presAssocID="{FA62416C-F545-4F7F-BD2B-F247DA5C3C7A}" presName="parTx" presStyleLbl="alignNode1" presStyleIdx="0" presStyleCnt="2">
        <dgm:presLayoutVars>
          <dgm:chMax val="0"/>
          <dgm:chPref val="0"/>
          <dgm:bulletEnabled val="1"/>
        </dgm:presLayoutVars>
      </dgm:prSet>
      <dgm:spPr/>
    </dgm:pt>
    <dgm:pt modelId="{AB2D4931-2A06-49EC-8410-377EDDAFC587}" type="pres">
      <dgm:prSet presAssocID="{FA62416C-F545-4F7F-BD2B-F247DA5C3C7A}" presName="desTx" presStyleLbl="alignAccFollowNode1" presStyleIdx="0" presStyleCnt="2">
        <dgm:presLayoutVars>
          <dgm:bulletEnabled val="1"/>
        </dgm:presLayoutVars>
      </dgm:prSet>
      <dgm:spPr/>
    </dgm:pt>
    <dgm:pt modelId="{63316DDA-9DAB-4E3D-BC13-402D252BC498}" type="pres">
      <dgm:prSet presAssocID="{6CD441C7-A11B-4BFE-A748-1C7D6472F3D1}" presName="space" presStyleCnt="0"/>
      <dgm:spPr/>
    </dgm:pt>
    <dgm:pt modelId="{EB0F2EE7-9FCC-44F2-8AA8-D99B3FB259F5}" type="pres">
      <dgm:prSet presAssocID="{33643B18-6408-4F36-9C6C-3F657AD2F5BD}" presName="composite" presStyleCnt="0"/>
      <dgm:spPr/>
    </dgm:pt>
    <dgm:pt modelId="{FBB91BF9-4212-4999-943E-810DEBBEDA1B}" type="pres">
      <dgm:prSet presAssocID="{33643B18-6408-4F36-9C6C-3F657AD2F5BD}" presName="parTx" presStyleLbl="alignNode1" presStyleIdx="1" presStyleCnt="2">
        <dgm:presLayoutVars>
          <dgm:chMax val="0"/>
          <dgm:chPref val="0"/>
          <dgm:bulletEnabled val="1"/>
        </dgm:presLayoutVars>
      </dgm:prSet>
      <dgm:spPr/>
    </dgm:pt>
    <dgm:pt modelId="{001F5F72-7384-4B62-B926-64DFCA5F2455}" type="pres">
      <dgm:prSet presAssocID="{33643B18-6408-4F36-9C6C-3F657AD2F5BD}" presName="desTx" presStyleLbl="alignAccFollowNode1" presStyleIdx="1" presStyleCnt="2">
        <dgm:presLayoutVars>
          <dgm:bulletEnabled val="1"/>
        </dgm:presLayoutVars>
      </dgm:prSet>
      <dgm:spPr/>
    </dgm:pt>
  </dgm:ptLst>
  <dgm:cxnLst>
    <dgm:cxn modelId="{3ED76406-FB7A-451F-8E16-AA13F190D757}" type="presOf" srcId="{75D106F6-5094-4EE8-A318-92A6BE56F14D}" destId="{AB2D4931-2A06-49EC-8410-377EDDAFC587}" srcOrd="0" destOrd="0" presId="urn:microsoft.com/office/officeart/2005/8/layout/hList1"/>
    <dgm:cxn modelId="{4D720521-6B09-424C-A645-4F48D68C2E3F}" type="presOf" srcId="{2891A2BE-4732-4FC8-8ED0-208E1323BA38}" destId="{001F5F72-7384-4B62-B926-64DFCA5F2455}" srcOrd="0" destOrd="0" presId="urn:microsoft.com/office/officeart/2005/8/layout/hList1"/>
    <dgm:cxn modelId="{9782112D-83D2-4D40-B193-82C604ECC046}" type="presOf" srcId="{FA62416C-F545-4F7F-BD2B-F247DA5C3C7A}" destId="{0FDEFD0D-AA94-4209-9529-2E2DED4CAEA9}" srcOrd="0" destOrd="0" presId="urn:microsoft.com/office/officeart/2005/8/layout/hList1"/>
    <dgm:cxn modelId="{ECF3714D-CE48-4A90-B01E-01AB6CF0D5F1}" type="presOf" srcId="{33643B18-6408-4F36-9C6C-3F657AD2F5BD}" destId="{FBB91BF9-4212-4999-943E-810DEBBEDA1B}" srcOrd="0" destOrd="0" presId="urn:microsoft.com/office/officeart/2005/8/layout/hList1"/>
    <dgm:cxn modelId="{8E18567A-9B65-4778-A883-B4F0CCA4313C}" type="presOf" srcId="{CFA646C6-1D4F-41DF-8529-E612527E3C8F}" destId="{7F6F733F-D0E0-4EA5-A594-5CFF5A910855}" srcOrd="0" destOrd="0" presId="urn:microsoft.com/office/officeart/2005/8/layout/hList1"/>
    <dgm:cxn modelId="{2776998C-3684-4D0B-8CD8-D299F03132AB}" srcId="{33643B18-6408-4F36-9C6C-3F657AD2F5BD}" destId="{2891A2BE-4732-4FC8-8ED0-208E1323BA38}" srcOrd="0" destOrd="0" parTransId="{8695E527-15FD-425C-BA47-26AAD19282CB}" sibTransId="{3C73CE00-170B-4B7F-97AC-2F671DAFF66E}"/>
    <dgm:cxn modelId="{A7EB1390-3D52-4FC3-8EA9-9E76F21F675A}" srcId="{CFA646C6-1D4F-41DF-8529-E612527E3C8F}" destId="{33643B18-6408-4F36-9C6C-3F657AD2F5BD}" srcOrd="1" destOrd="0" parTransId="{3624CFC9-83D5-4D7E-98E5-9F2666977D55}" sibTransId="{B01060A6-6CA9-497F-8BDA-201C7CFB580B}"/>
    <dgm:cxn modelId="{B6304CCF-6E03-4397-8735-B2C6B784F1A6}" srcId="{CFA646C6-1D4F-41DF-8529-E612527E3C8F}" destId="{FA62416C-F545-4F7F-BD2B-F247DA5C3C7A}" srcOrd="0" destOrd="0" parTransId="{C93A624F-FF93-4616-8D3B-A3A78066EBDA}" sibTransId="{6CD441C7-A11B-4BFE-A748-1C7D6472F3D1}"/>
    <dgm:cxn modelId="{D49C8FF1-39AB-404E-A1EB-5DC7507C4A58}" srcId="{FA62416C-F545-4F7F-BD2B-F247DA5C3C7A}" destId="{75D106F6-5094-4EE8-A318-92A6BE56F14D}" srcOrd="0" destOrd="0" parTransId="{7CBBB2A9-5238-4904-9F6F-9E52D12EAEAD}" sibTransId="{C0FF651A-2592-4029-831A-6CB6040BDA39}"/>
    <dgm:cxn modelId="{45C03549-8A59-4E87-9A78-BEC959F311E4}" type="presParOf" srcId="{7F6F733F-D0E0-4EA5-A594-5CFF5A910855}" destId="{0E98531B-3AFC-4266-A94A-7B6E054D64CB}" srcOrd="0" destOrd="0" presId="urn:microsoft.com/office/officeart/2005/8/layout/hList1"/>
    <dgm:cxn modelId="{0E816ACD-ABCF-4955-B451-69EF5461990E}" type="presParOf" srcId="{0E98531B-3AFC-4266-A94A-7B6E054D64CB}" destId="{0FDEFD0D-AA94-4209-9529-2E2DED4CAEA9}" srcOrd="0" destOrd="0" presId="urn:microsoft.com/office/officeart/2005/8/layout/hList1"/>
    <dgm:cxn modelId="{C6D46641-7F9D-4358-B980-BD5DFA23CE7E}" type="presParOf" srcId="{0E98531B-3AFC-4266-A94A-7B6E054D64CB}" destId="{AB2D4931-2A06-49EC-8410-377EDDAFC587}" srcOrd="1" destOrd="0" presId="urn:microsoft.com/office/officeart/2005/8/layout/hList1"/>
    <dgm:cxn modelId="{28A8F64C-168C-41FD-9CA9-5F8E7196FDB8}" type="presParOf" srcId="{7F6F733F-D0E0-4EA5-A594-5CFF5A910855}" destId="{63316DDA-9DAB-4E3D-BC13-402D252BC498}" srcOrd="1" destOrd="0" presId="urn:microsoft.com/office/officeart/2005/8/layout/hList1"/>
    <dgm:cxn modelId="{2598BC3F-E146-4638-AC4C-A03F109C1A77}" type="presParOf" srcId="{7F6F733F-D0E0-4EA5-A594-5CFF5A910855}" destId="{EB0F2EE7-9FCC-44F2-8AA8-D99B3FB259F5}" srcOrd="2" destOrd="0" presId="urn:microsoft.com/office/officeart/2005/8/layout/hList1"/>
    <dgm:cxn modelId="{EC55D85B-5DD1-49C7-BDFD-DB7B703E44A3}" type="presParOf" srcId="{EB0F2EE7-9FCC-44F2-8AA8-D99B3FB259F5}" destId="{FBB91BF9-4212-4999-943E-810DEBBEDA1B}" srcOrd="0" destOrd="0" presId="urn:microsoft.com/office/officeart/2005/8/layout/hList1"/>
    <dgm:cxn modelId="{98319981-4721-45A9-8DAA-ECB12CDC37C3}" type="presParOf" srcId="{EB0F2EE7-9FCC-44F2-8AA8-D99B3FB259F5}" destId="{001F5F72-7384-4B62-B926-64DFCA5F2455}"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D2E96815-7ACD-42C2-B7A2-189F343ECA41}" type="doc">
      <dgm:prSet loTypeId="urn:microsoft.com/office/officeart/2005/8/layout/hList1" loCatId="list" qsTypeId="urn:microsoft.com/office/officeart/2005/8/quickstyle/simple1" qsCatId="simple" csTypeId="urn:microsoft.com/office/officeart/2005/8/colors/colorful2" csCatId="colorful" phldr="1"/>
      <dgm:spPr/>
      <dgm:t>
        <a:bodyPr/>
        <a:lstStyle/>
        <a:p>
          <a:endParaRPr lang="ru-RU"/>
        </a:p>
      </dgm:t>
    </dgm:pt>
    <dgm:pt modelId="{AB1F3B7A-8B83-46CE-9D34-90B85F055F58}">
      <dgm:prSet phldrT="[Текст]" custT="1"/>
      <dgm:spPr/>
      <dgm:t>
        <a:bodyPr/>
        <a:lstStyle/>
        <a:p>
          <a:r>
            <a:rPr lang="uk-UA" sz="3200" b="1">
              <a:latin typeface="Times New Roman" panose="02020603050405020304" pitchFamily="18" charset="0"/>
              <a:cs typeface="Times New Roman" panose="02020603050405020304" pitchFamily="18" charset="0"/>
            </a:rPr>
            <a:t>Загальні функції юридичної компаративістики:</a:t>
          </a:r>
          <a:endParaRPr lang="ru-RU" sz="3200" b="1" dirty="0">
            <a:latin typeface="Times New Roman" panose="02020603050405020304" pitchFamily="18" charset="0"/>
            <a:cs typeface="Times New Roman" panose="02020603050405020304" pitchFamily="18" charset="0"/>
          </a:endParaRPr>
        </a:p>
      </dgm:t>
    </dgm:pt>
    <dgm:pt modelId="{B9D271E2-1D9C-4DD3-B915-D33D43F14A6C}" type="parTrans" cxnId="{23494556-4155-455D-A698-8B893921C3E4}">
      <dgm:prSet/>
      <dgm:spPr/>
      <dgm:t>
        <a:bodyPr/>
        <a:lstStyle/>
        <a:p>
          <a:endParaRPr lang="ru-RU"/>
        </a:p>
      </dgm:t>
    </dgm:pt>
    <dgm:pt modelId="{8AD50D84-7738-4505-9DAC-965431A14DFE}" type="sibTrans" cxnId="{23494556-4155-455D-A698-8B893921C3E4}">
      <dgm:prSet/>
      <dgm:spPr/>
      <dgm:t>
        <a:bodyPr/>
        <a:lstStyle/>
        <a:p>
          <a:endParaRPr lang="ru-RU"/>
        </a:p>
      </dgm:t>
    </dgm:pt>
    <dgm:pt modelId="{F9FA9183-6527-4556-A70F-3826645188DF}">
      <dgm:prSet custT="1"/>
      <dgm:spPr/>
      <dgm:t>
        <a:bodyPr/>
        <a:lstStyle/>
        <a:p>
          <a:r>
            <a:rPr lang="uk-UA" sz="2800" dirty="0">
              <a:latin typeface="Times New Roman" panose="02020603050405020304" pitchFamily="18" charset="0"/>
              <a:cs typeface="Times New Roman" panose="02020603050405020304" pitchFamily="18" charset="0"/>
            </a:rPr>
            <a:t>пізнавальна</a:t>
          </a:r>
        </a:p>
      </dgm:t>
    </dgm:pt>
    <dgm:pt modelId="{F04AC3FF-0C41-4FA6-8140-085453258552}" type="parTrans" cxnId="{667F01E7-507F-42FC-B91A-4372613E0939}">
      <dgm:prSet/>
      <dgm:spPr/>
      <dgm:t>
        <a:bodyPr/>
        <a:lstStyle/>
        <a:p>
          <a:endParaRPr lang="ru-RU"/>
        </a:p>
      </dgm:t>
    </dgm:pt>
    <dgm:pt modelId="{BC8A77AC-F8D4-4301-A270-45DF768F1062}" type="sibTrans" cxnId="{667F01E7-507F-42FC-B91A-4372613E0939}">
      <dgm:prSet/>
      <dgm:spPr/>
      <dgm:t>
        <a:bodyPr/>
        <a:lstStyle/>
        <a:p>
          <a:endParaRPr lang="ru-RU"/>
        </a:p>
      </dgm:t>
    </dgm:pt>
    <dgm:pt modelId="{13DCE97B-A3CF-4BB3-8B33-7605964F5DAA}">
      <dgm:prSet custT="1"/>
      <dgm:spPr/>
      <dgm:t>
        <a:bodyPr/>
        <a:lstStyle/>
        <a:p>
          <a:r>
            <a:rPr lang="uk-UA" sz="2800" dirty="0">
              <a:latin typeface="Times New Roman" panose="02020603050405020304" pitchFamily="18" charset="0"/>
              <a:cs typeface="Times New Roman" panose="02020603050405020304" pitchFamily="18" charset="0"/>
            </a:rPr>
            <a:t>методологічна</a:t>
          </a:r>
        </a:p>
      </dgm:t>
    </dgm:pt>
    <dgm:pt modelId="{6A74FF72-9A4B-4C4E-B5D7-8C2B43AE5794}" type="parTrans" cxnId="{08216D7B-7CD8-4FCB-96A0-A7718DDB690D}">
      <dgm:prSet/>
      <dgm:spPr/>
      <dgm:t>
        <a:bodyPr/>
        <a:lstStyle/>
        <a:p>
          <a:endParaRPr lang="ru-RU"/>
        </a:p>
      </dgm:t>
    </dgm:pt>
    <dgm:pt modelId="{9857C43B-9302-45D8-B1FE-1BF7E54330F8}" type="sibTrans" cxnId="{08216D7B-7CD8-4FCB-96A0-A7718DDB690D}">
      <dgm:prSet/>
      <dgm:spPr/>
      <dgm:t>
        <a:bodyPr/>
        <a:lstStyle/>
        <a:p>
          <a:endParaRPr lang="ru-RU"/>
        </a:p>
      </dgm:t>
    </dgm:pt>
    <dgm:pt modelId="{CBB624BD-0A83-4796-B2E3-A4CF210EB334}">
      <dgm:prSet custT="1"/>
      <dgm:spPr/>
      <dgm:t>
        <a:bodyPr/>
        <a:lstStyle/>
        <a:p>
          <a:r>
            <a:rPr lang="uk-UA" sz="2800" dirty="0">
              <a:latin typeface="Times New Roman" panose="02020603050405020304" pitchFamily="18" charset="0"/>
              <a:cs typeface="Times New Roman" panose="02020603050405020304" pitchFamily="18" charset="0"/>
            </a:rPr>
            <a:t>прогностична</a:t>
          </a:r>
        </a:p>
      </dgm:t>
    </dgm:pt>
    <dgm:pt modelId="{9909618F-7113-4FBD-948F-606030138EFD}" type="parTrans" cxnId="{25F6D682-D870-463D-A5D5-717C8EE55137}">
      <dgm:prSet/>
      <dgm:spPr/>
      <dgm:t>
        <a:bodyPr/>
        <a:lstStyle/>
        <a:p>
          <a:endParaRPr lang="ru-RU"/>
        </a:p>
      </dgm:t>
    </dgm:pt>
    <dgm:pt modelId="{1894B1AA-054D-40B9-A0B1-3E05E393246C}" type="sibTrans" cxnId="{25F6D682-D870-463D-A5D5-717C8EE55137}">
      <dgm:prSet/>
      <dgm:spPr/>
      <dgm:t>
        <a:bodyPr/>
        <a:lstStyle/>
        <a:p>
          <a:endParaRPr lang="ru-RU"/>
        </a:p>
      </dgm:t>
    </dgm:pt>
    <dgm:pt modelId="{09A8C702-693E-4863-8191-1B78352762C3}">
      <dgm:prSet custT="1"/>
      <dgm:spPr/>
      <dgm:t>
        <a:bodyPr/>
        <a:lstStyle/>
        <a:p>
          <a:r>
            <a:rPr lang="uk-UA" sz="2800" dirty="0">
              <a:latin typeface="Times New Roman" panose="02020603050405020304" pitchFamily="18" charset="0"/>
              <a:cs typeface="Times New Roman" panose="02020603050405020304" pitchFamily="18" charset="0"/>
            </a:rPr>
            <a:t>практично-організуюча</a:t>
          </a:r>
        </a:p>
      </dgm:t>
    </dgm:pt>
    <dgm:pt modelId="{279464F7-6535-49CD-A877-C3242707495B}" type="parTrans" cxnId="{DC4DE5A4-B650-41C4-8384-6D11CE23748C}">
      <dgm:prSet/>
      <dgm:spPr/>
      <dgm:t>
        <a:bodyPr/>
        <a:lstStyle/>
        <a:p>
          <a:endParaRPr lang="ru-RU"/>
        </a:p>
      </dgm:t>
    </dgm:pt>
    <dgm:pt modelId="{8ACD2C31-18A6-4757-8004-ECCBD977E8DA}" type="sibTrans" cxnId="{DC4DE5A4-B650-41C4-8384-6D11CE23748C}">
      <dgm:prSet/>
      <dgm:spPr/>
      <dgm:t>
        <a:bodyPr/>
        <a:lstStyle/>
        <a:p>
          <a:endParaRPr lang="ru-RU"/>
        </a:p>
      </dgm:t>
    </dgm:pt>
    <dgm:pt modelId="{32423206-8EF1-42DD-BB57-1F9BA7E6DF29}">
      <dgm:prSet custT="1"/>
      <dgm:spPr/>
      <dgm:t>
        <a:bodyPr/>
        <a:lstStyle/>
        <a:p>
          <a:r>
            <a:rPr lang="uk-UA" sz="2800" dirty="0">
              <a:latin typeface="Times New Roman" panose="02020603050405020304" pitchFamily="18" charset="0"/>
              <a:cs typeface="Times New Roman" panose="02020603050405020304" pitchFamily="18" charset="0"/>
            </a:rPr>
            <a:t>інтегративна функція</a:t>
          </a:r>
        </a:p>
      </dgm:t>
    </dgm:pt>
    <dgm:pt modelId="{E074109E-2CE0-4ED9-AD82-295D2A57FBF6}" type="parTrans" cxnId="{C8ED6BD7-1A01-4843-B8B5-79B3B5742EFD}">
      <dgm:prSet/>
      <dgm:spPr/>
      <dgm:t>
        <a:bodyPr/>
        <a:lstStyle/>
        <a:p>
          <a:endParaRPr lang="ru-RU"/>
        </a:p>
      </dgm:t>
    </dgm:pt>
    <dgm:pt modelId="{F839984D-ABDC-4B24-AA81-EDB8B9A5D338}" type="sibTrans" cxnId="{C8ED6BD7-1A01-4843-B8B5-79B3B5742EFD}">
      <dgm:prSet/>
      <dgm:spPr/>
      <dgm:t>
        <a:bodyPr/>
        <a:lstStyle/>
        <a:p>
          <a:endParaRPr lang="ru-RU"/>
        </a:p>
      </dgm:t>
    </dgm:pt>
    <dgm:pt modelId="{B90919CD-843A-46A6-A169-DA75B7BBF530}">
      <dgm:prSet custT="1"/>
      <dgm:spPr/>
      <dgm:t>
        <a:bodyPr/>
        <a:lstStyle/>
        <a:p>
          <a:r>
            <a:rPr lang="uk-UA" sz="3200" b="1" dirty="0">
              <a:latin typeface="Times New Roman" panose="02020603050405020304" pitchFamily="18" charset="0"/>
              <a:cs typeface="Times New Roman" panose="02020603050405020304" pitchFamily="18" charset="0"/>
            </a:rPr>
            <a:t>Специфічні функції юридичної компаративістики:</a:t>
          </a:r>
        </a:p>
      </dgm:t>
    </dgm:pt>
    <dgm:pt modelId="{EB1AD9A9-8AEB-451F-9E68-BEAEA4F2BE0C}" type="parTrans" cxnId="{7782C85A-7AAE-4479-9995-DFC09400ED35}">
      <dgm:prSet/>
      <dgm:spPr/>
      <dgm:t>
        <a:bodyPr/>
        <a:lstStyle/>
        <a:p>
          <a:endParaRPr lang="ru-RU"/>
        </a:p>
      </dgm:t>
    </dgm:pt>
    <dgm:pt modelId="{99D864E9-3E98-404D-945D-19EC0F89EEF1}" type="sibTrans" cxnId="{7782C85A-7AAE-4479-9995-DFC09400ED35}">
      <dgm:prSet/>
      <dgm:spPr/>
      <dgm:t>
        <a:bodyPr/>
        <a:lstStyle/>
        <a:p>
          <a:endParaRPr lang="ru-RU"/>
        </a:p>
      </dgm:t>
    </dgm:pt>
    <dgm:pt modelId="{BE1B4AB0-A173-4861-AEE3-D5C447470748}">
      <dgm:prSet/>
      <dgm:spPr/>
      <dgm:t>
        <a:bodyPr/>
        <a:lstStyle/>
        <a:p>
          <a:r>
            <a:rPr lang="uk-UA" dirty="0">
              <a:latin typeface="Times New Roman" panose="02020603050405020304" pitchFamily="18" charset="0"/>
              <a:cs typeface="Times New Roman" panose="02020603050405020304" pitchFamily="18" charset="0"/>
            </a:rPr>
            <a:t>функція подолання ізоляції національної правової системи та національної обмеженості правового мислення</a:t>
          </a:r>
        </a:p>
      </dgm:t>
    </dgm:pt>
    <dgm:pt modelId="{289E9BA1-A2C5-479A-8557-3A058126181B}" type="parTrans" cxnId="{A64E8E2F-ECAA-446A-A29C-62F822113158}">
      <dgm:prSet/>
      <dgm:spPr/>
      <dgm:t>
        <a:bodyPr/>
        <a:lstStyle/>
        <a:p>
          <a:endParaRPr lang="ru-RU"/>
        </a:p>
      </dgm:t>
    </dgm:pt>
    <dgm:pt modelId="{EC581089-1DB4-47A1-8336-225574CF7E94}" type="sibTrans" cxnId="{A64E8E2F-ECAA-446A-A29C-62F822113158}">
      <dgm:prSet/>
      <dgm:spPr/>
      <dgm:t>
        <a:bodyPr/>
        <a:lstStyle/>
        <a:p>
          <a:endParaRPr lang="ru-RU"/>
        </a:p>
      </dgm:t>
    </dgm:pt>
    <dgm:pt modelId="{56495344-5169-4486-8008-FC0E342CBA64}">
      <dgm:prSet/>
      <dgm:spPr/>
      <dgm:t>
        <a:bodyPr/>
        <a:lstStyle/>
        <a:p>
          <a:r>
            <a:rPr lang="uk-UA" dirty="0">
              <a:latin typeface="Times New Roman" panose="02020603050405020304" pitchFamily="18" charset="0"/>
              <a:cs typeface="Times New Roman" panose="02020603050405020304" pitchFamily="18" charset="0"/>
            </a:rPr>
            <a:t>функція збагачення національної правової системи правовим досвідом інших народів завдяки його проникненню у правову культуру</a:t>
          </a:r>
        </a:p>
      </dgm:t>
    </dgm:pt>
    <dgm:pt modelId="{7927169D-083A-4E6B-A272-118D5DAE6AF3}" type="parTrans" cxnId="{3CDE60F7-16E4-4533-BB12-D062F4AE9DEB}">
      <dgm:prSet/>
      <dgm:spPr/>
      <dgm:t>
        <a:bodyPr/>
        <a:lstStyle/>
        <a:p>
          <a:endParaRPr lang="ru-RU"/>
        </a:p>
      </dgm:t>
    </dgm:pt>
    <dgm:pt modelId="{8F748D7E-C697-47AA-9909-97EE53F86088}" type="sibTrans" cxnId="{3CDE60F7-16E4-4533-BB12-D062F4AE9DEB}">
      <dgm:prSet/>
      <dgm:spPr/>
      <dgm:t>
        <a:bodyPr/>
        <a:lstStyle/>
        <a:p>
          <a:endParaRPr lang="ru-RU"/>
        </a:p>
      </dgm:t>
    </dgm:pt>
    <dgm:pt modelId="{10CC7AE9-DF7B-43B5-932B-9B6BF2C497F3}">
      <dgm:prSet/>
      <dgm:spPr/>
      <dgm:t>
        <a:bodyPr/>
        <a:lstStyle/>
        <a:p>
          <a:r>
            <a:rPr lang="uk-UA" dirty="0">
              <a:latin typeface="Times New Roman" panose="02020603050405020304" pitchFamily="18" charset="0"/>
              <a:cs typeface="Times New Roman" panose="02020603050405020304" pitchFamily="18" charset="0"/>
            </a:rPr>
            <a:t>функція гармонізації та уніфікації національної правової системи</a:t>
          </a:r>
        </a:p>
      </dgm:t>
    </dgm:pt>
    <dgm:pt modelId="{8117181B-6A9E-4F6B-977F-AFDF76F2BC8F}" type="parTrans" cxnId="{71551E85-A607-4381-9B9C-02D7564D8B3E}">
      <dgm:prSet/>
      <dgm:spPr/>
      <dgm:t>
        <a:bodyPr/>
        <a:lstStyle/>
        <a:p>
          <a:endParaRPr lang="ru-RU"/>
        </a:p>
      </dgm:t>
    </dgm:pt>
    <dgm:pt modelId="{91AF31B0-8D21-4C83-8A1D-2449592E4F92}" type="sibTrans" cxnId="{71551E85-A607-4381-9B9C-02D7564D8B3E}">
      <dgm:prSet/>
      <dgm:spPr/>
      <dgm:t>
        <a:bodyPr/>
        <a:lstStyle/>
        <a:p>
          <a:endParaRPr lang="ru-RU"/>
        </a:p>
      </dgm:t>
    </dgm:pt>
    <dgm:pt modelId="{6A1FE266-0B98-4AF1-B0B9-A3B5AF6255CD}" type="pres">
      <dgm:prSet presAssocID="{D2E96815-7ACD-42C2-B7A2-189F343ECA41}" presName="Name0" presStyleCnt="0">
        <dgm:presLayoutVars>
          <dgm:dir/>
          <dgm:animLvl val="lvl"/>
          <dgm:resizeHandles val="exact"/>
        </dgm:presLayoutVars>
      </dgm:prSet>
      <dgm:spPr/>
    </dgm:pt>
    <dgm:pt modelId="{73F917AA-2197-4D30-A80B-F237298AAB22}" type="pres">
      <dgm:prSet presAssocID="{AB1F3B7A-8B83-46CE-9D34-90B85F055F58}" presName="composite" presStyleCnt="0"/>
      <dgm:spPr/>
    </dgm:pt>
    <dgm:pt modelId="{3542BA60-CB11-4186-AD92-CC01850388E3}" type="pres">
      <dgm:prSet presAssocID="{AB1F3B7A-8B83-46CE-9D34-90B85F055F58}" presName="parTx" presStyleLbl="alignNode1" presStyleIdx="0" presStyleCnt="2">
        <dgm:presLayoutVars>
          <dgm:chMax val="0"/>
          <dgm:chPref val="0"/>
          <dgm:bulletEnabled val="1"/>
        </dgm:presLayoutVars>
      </dgm:prSet>
      <dgm:spPr/>
    </dgm:pt>
    <dgm:pt modelId="{80D7045B-266C-4CD2-B74F-E96E85E4B709}" type="pres">
      <dgm:prSet presAssocID="{AB1F3B7A-8B83-46CE-9D34-90B85F055F58}" presName="desTx" presStyleLbl="alignAccFollowNode1" presStyleIdx="0" presStyleCnt="2">
        <dgm:presLayoutVars>
          <dgm:bulletEnabled val="1"/>
        </dgm:presLayoutVars>
      </dgm:prSet>
      <dgm:spPr/>
    </dgm:pt>
    <dgm:pt modelId="{8B8C5CD0-A993-4A3D-BEE5-3D505677F688}" type="pres">
      <dgm:prSet presAssocID="{8AD50D84-7738-4505-9DAC-965431A14DFE}" presName="space" presStyleCnt="0"/>
      <dgm:spPr/>
    </dgm:pt>
    <dgm:pt modelId="{4DDB43F0-8A0D-4730-9629-FFA8E114CD3C}" type="pres">
      <dgm:prSet presAssocID="{B90919CD-843A-46A6-A169-DA75B7BBF530}" presName="composite" presStyleCnt="0"/>
      <dgm:spPr/>
    </dgm:pt>
    <dgm:pt modelId="{69065CD4-2011-4FC4-BAC8-AAE1FE23E487}" type="pres">
      <dgm:prSet presAssocID="{B90919CD-843A-46A6-A169-DA75B7BBF530}" presName="parTx" presStyleLbl="alignNode1" presStyleIdx="1" presStyleCnt="2">
        <dgm:presLayoutVars>
          <dgm:chMax val="0"/>
          <dgm:chPref val="0"/>
          <dgm:bulletEnabled val="1"/>
        </dgm:presLayoutVars>
      </dgm:prSet>
      <dgm:spPr/>
    </dgm:pt>
    <dgm:pt modelId="{9523EFA5-A428-4799-90C6-29C36E649BDA}" type="pres">
      <dgm:prSet presAssocID="{B90919CD-843A-46A6-A169-DA75B7BBF530}" presName="desTx" presStyleLbl="alignAccFollowNode1" presStyleIdx="1" presStyleCnt="2">
        <dgm:presLayoutVars>
          <dgm:bulletEnabled val="1"/>
        </dgm:presLayoutVars>
      </dgm:prSet>
      <dgm:spPr/>
    </dgm:pt>
  </dgm:ptLst>
  <dgm:cxnLst>
    <dgm:cxn modelId="{0F6AFE07-6C0C-43BF-AB3C-8D2AF6FD0B9A}" type="presOf" srcId="{CBB624BD-0A83-4796-B2E3-A4CF210EB334}" destId="{80D7045B-266C-4CD2-B74F-E96E85E4B709}" srcOrd="0" destOrd="2" presId="urn:microsoft.com/office/officeart/2005/8/layout/hList1"/>
    <dgm:cxn modelId="{A64E8E2F-ECAA-446A-A29C-62F822113158}" srcId="{B90919CD-843A-46A6-A169-DA75B7BBF530}" destId="{BE1B4AB0-A173-4861-AEE3-D5C447470748}" srcOrd="0" destOrd="0" parTransId="{289E9BA1-A2C5-479A-8557-3A058126181B}" sibTransId="{EC581089-1DB4-47A1-8336-225574CF7E94}"/>
    <dgm:cxn modelId="{C8E7B136-50B8-413A-9FC3-4434DB3F0D50}" type="presOf" srcId="{56495344-5169-4486-8008-FC0E342CBA64}" destId="{9523EFA5-A428-4799-90C6-29C36E649BDA}" srcOrd="0" destOrd="1" presId="urn:microsoft.com/office/officeart/2005/8/layout/hList1"/>
    <dgm:cxn modelId="{23494556-4155-455D-A698-8B893921C3E4}" srcId="{D2E96815-7ACD-42C2-B7A2-189F343ECA41}" destId="{AB1F3B7A-8B83-46CE-9D34-90B85F055F58}" srcOrd="0" destOrd="0" parTransId="{B9D271E2-1D9C-4DD3-B915-D33D43F14A6C}" sibTransId="{8AD50D84-7738-4505-9DAC-965431A14DFE}"/>
    <dgm:cxn modelId="{7782C85A-7AAE-4479-9995-DFC09400ED35}" srcId="{D2E96815-7ACD-42C2-B7A2-189F343ECA41}" destId="{B90919CD-843A-46A6-A169-DA75B7BBF530}" srcOrd="1" destOrd="0" parTransId="{EB1AD9A9-8AEB-451F-9E68-BEAEA4F2BE0C}" sibTransId="{99D864E9-3E98-404D-945D-19EC0F89EEF1}"/>
    <dgm:cxn modelId="{08216D7B-7CD8-4FCB-96A0-A7718DDB690D}" srcId="{AB1F3B7A-8B83-46CE-9D34-90B85F055F58}" destId="{13DCE97B-A3CF-4BB3-8B33-7605964F5DAA}" srcOrd="1" destOrd="0" parTransId="{6A74FF72-9A4B-4C4E-B5D7-8C2B43AE5794}" sibTransId="{9857C43B-9302-45D8-B1FE-1BF7E54330F8}"/>
    <dgm:cxn modelId="{25F6D682-D870-463D-A5D5-717C8EE55137}" srcId="{AB1F3B7A-8B83-46CE-9D34-90B85F055F58}" destId="{CBB624BD-0A83-4796-B2E3-A4CF210EB334}" srcOrd="2" destOrd="0" parTransId="{9909618F-7113-4FBD-948F-606030138EFD}" sibTransId="{1894B1AA-054D-40B9-A0B1-3E05E393246C}"/>
    <dgm:cxn modelId="{E57E4384-9286-4572-A976-5C4A23049895}" type="presOf" srcId="{10CC7AE9-DF7B-43B5-932B-9B6BF2C497F3}" destId="{9523EFA5-A428-4799-90C6-29C36E649BDA}" srcOrd="0" destOrd="2" presId="urn:microsoft.com/office/officeart/2005/8/layout/hList1"/>
    <dgm:cxn modelId="{71551E85-A607-4381-9B9C-02D7564D8B3E}" srcId="{B90919CD-843A-46A6-A169-DA75B7BBF530}" destId="{10CC7AE9-DF7B-43B5-932B-9B6BF2C497F3}" srcOrd="2" destOrd="0" parTransId="{8117181B-6A9E-4F6B-977F-AFDF76F2BC8F}" sibTransId="{91AF31B0-8D21-4C83-8A1D-2449592E4F92}"/>
    <dgm:cxn modelId="{97441791-49F1-413C-861F-B3D3E5237B37}" type="presOf" srcId="{D2E96815-7ACD-42C2-B7A2-189F343ECA41}" destId="{6A1FE266-0B98-4AF1-B0B9-A3B5AF6255CD}" srcOrd="0" destOrd="0" presId="urn:microsoft.com/office/officeart/2005/8/layout/hList1"/>
    <dgm:cxn modelId="{7266F392-4979-4A65-A46C-C53191ED51D5}" type="presOf" srcId="{13DCE97B-A3CF-4BB3-8B33-7605964F5DAA}" destId="{80D7045B-266C-4CD2-B74F-E96E85E4B709}" srcOrd="0" destOrd="1" presId="urn:microsoft.com/office/officeart/2005/8/layout/hList1"/>
    <dgm:cxn modelId="{49CAE298-C430-4B8E-A628-0C42A49560D5}" type="presOf" srcId="{09A8C702-693E-4863-8191-1B78352762C3}" destId="{80D7045B-266C-4CD2-B74F-E96E85E4B709}" srcOrd="0" destOrd="3" presId="urn:microsoft.com/office/officeart/2005/8/layout/hList1"/>
    <dgm:cxn modelId="{DC4DE5A4-B650-41C4-8384-6D11CE23748C}" srcId="{AB1F3B7A-8B83-46CE-9D34-90B85F055F58}" destId="{09A8C702-693E-4863-8191-1B78352762C3}" srcOrd="3" destOrd="0" parTransId="{279464F7-6535-49CD-A877-C3242707495B}" sibTransId="{8ACD2C31-18A6-4757-8004-ECCBD977E8DA}"/>
    <dgm:cxn modelId="{12664EA9-E6C6-4959-8213-E96D5ECD088A}" type="presOf" srcId="{F9FA9183-6527-4556-A70F-3826645188DF}" destId="{80D7045B-266C-4CD2-B74F-E96E85E4B709}" srcOrd="0" destOrd="0" presId="urn:microsoft.com/office/officeart/2005/8/layout/hList1"/>
    <dgm:cxn modelId="{0E09BCB1-B375-4CA9-8F85-9049675A41D7}" type="presOf" srcId="{BE1B4AB0-A173-4861-AEE3-D5C447470748}" destId="{9523EFA5-A428-4799-90C6-29C36E649BDA}" srcOrd="0" destOrd="0" presId="urn:microsoft.com/office/officeart/2005/8/layout/hList1"/>
    <dgm:cxn modelId="{CC361BCE-EBA2-4594-91FF-8FF6FFC86382}" type="presOf" srcId="{B90919CD-843A-46A6-A169-DA75B7BBF530}" destId="{69065CD4-2011-4FC4-BAC8-AAE1FE23E487}" srcOrd="0" destOrd="0" presId="urn:microsoft.com/office/officeart/2005/8/layout/hList1"/>
    <dgm:cxn modelId="{24F2D1CE-F9CB-409B-8A11-D62D35EA0213}" type="presOf" srcId="{AB1F3B7A-8B83-46CE-9D34-90B85F055F58}" destId="{3542BA60-CB11-4186-AD92-CC01850388E3}" srcOrd="0" destOrd="0" presId="urn:microsoft.com/office/officeart/2005/8/layout/hList1"/>
    <dgm:cxn modelId="{C8ED6BD7-1A01-4843-B8B5-79B3B5742EFD}" srcId="{AB1F3B7A-8B83-46CE-9D34-90B85F055F58}" destId="{32423206-8EF1-42DD-BB57-1F9BA7E6DF29}" srcOrd="4" destOrd="0" parTransId="{E074109E-2CE0-4ED9-AD82-295D2A57FBF6}" sibTransId="{F839984D-ABDC-4B24-AA81-EDB8B9A5D338}"/>
    <dgm:cxn modelId="{8EA73FE3-A149-46E6-BDCA-25875C773C25}" type="presOf" srcId="{32423206-8EF1-42DD-BB57-1F9BA7E6DF29}" destId="{80D7045B-266C-4CD2-B74F-E96E85E4B709}" srcOrd="0" destOrd="4" presId="urn:microsoft.com/office/officeart/2005/8/layout/hList1"/>
    <dgm:cxn modelId="{667F01E7-507F-42FC-B91A-4372613E0939}" srcId="{AB1F3B7A-8B83-46CE-9D34-90B85F055F58}" destId="{F9FA9183-6527-4556-A70F-3826645188DF}" srcOrd="0" destOrd="0" parTransId="{F04AC3FF-0C41-4FA6-8140-085453258552}" sibTransId="{BC8A77AC-F8D4-4301-A270-45DF768F1062}"/>
    <dgm:cxn modelId="{3CDE60F7-16E4-4533-BB12-D062F4AE9DEB}" srcId="{B90919CD-843A-46A6-A169-DA75B7BBF530}" destId="{56495344-5169-4486-8008-FC0E342CBA64}" srcOrd="1" destOrd="0" parTransId="{7927169D-083A-4E6B-A272-118D5DAE6AF3}" sibTransId="{8F748D7E-C697-47AA-9909-97EE53F86088}"/>
    <dgm:cxn modelId="{F4F6F4DF-C6F5-4ECF-9699-159E445BB499}" type="presParOf" srcId="{6A1FE266-0B98-4AF1-B0B9-A3B5AF6255CD}" destId="{73F917AA-2197-4D30-A80B-F237298AAB22}" srcOrd="0" destOrd="0" presId="urn:microsoft.com/office/officeart/2005/8/layout/hList1"/>
    <dgm:cxn modelId="{8837EE05-05F1-40A1-8FB6-B5FF21EF13EC}" type="presParOf" srcId="{73F917AA-2197-4D30-A80B-F237298AAB22}" destId="{3542BA60-CB11-4186-AD92-CC01850388E3}" srcOrd="0" destOrd="0" presId="urn:microsoft.com/office/officeart/2005/8/layout/hList1"/>
    <dgm:cxn modelId="{0AEC7271-8FA4-46A0-8346-2AE1574390A0}" type="presParOf" srcId="{73F917AA-2197-4D30-A80B-F237298AAB22}" destId="{80D7045B-266C-4CD2-B74F-E96E85E4B709}" srcOrd="1" destOrd="0" presId="urn:microsoft.com/office/officeart/2005/8/layout/hList1"/>
    <dgm:cxn modelId="{01BEB35F-1C66-46DF-A9FA-89B6B7CBD16C}" type="presParOf" srcId="{6A1FE266-0B98-4AF1-B0B9-A3B5AF6255CD}" destId="{8B8C5CD0-A993-4A3D-BEE5-3D505677F688}" srcOrd="1" destOrd="0" presId="urn:microsoft.com/office/officeart/2005/8/layout/hList1"/>
    <dgm:cxn modelId="{2AFE4F16-FFF2-477A-AF32-33766E8E7A27}" type="presParOf" srcId="{6A1FE266-0B98-4AF1-B0B9-A3B5AF6255CD}" destId="{4DDB43F0-8A0D-4730-9629-FFA8E114CD3C}" srcOrd="2" destOrd="0" presId="urn:microsoft.com/office/officeart/2005/8/layout/hList1"/>
    <dgm:cxn modelId="{E3CB97D7-ED64-4A0D-B8AD-C5D05D384503}" type="presParOf" srcId="{4DDB43F0-8A0D-4730-9629-FFA8E114CD3C}" destId="{69065CD4-2011-4FC4-BAC8-AAE1FE23E487}" srcOrd="0" destOrd="0" presId="urn:microsoft.com/office/officeart/2005/8/layout/hList1"/>
    <dgm:cxn modelId="{3FBD4C28-2D29-4D84-9139-2098A744066D}" type="presParOf" srcId="{4DDB43F0-8A0D-4730-9629-FFA8E114CD3C}" destId="{9523EFA5-A428-4799-90C6-29C36E649BD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F5F4D7ED-BE03-4B29-BEF7-CB713D2208DC}" type="doc">
      <dgm:prSet loTypeId="urn:microsoft.com/office/officeart/2008/layout/LinedList" loCatId="list" qsTypeId="urn:microsoft.com/office/officeart/2005/8/quickstyle/simple1" qsCatId="simple" csTypeId="urn:microsoft.com/office/officeart/2005/8/colors/accent0_1" csCatId="mainScheme" phldr="1"/>
      <dgm:spPr/>
      <dgm:t>
        <a:bodyPr/>
        <a:lstStyle/>
        <a:p>
          <a:endParaRPr lang="ru-RU"/>
        </a:p>
      </dgm:t>
    </dgm:pt>
    <dgm:pt modelId="{A231F5FD-EBCB-4485-85B5-BE2B4110C967}">
      <dgm:prSet custT="1"/>
      <dgm:spPr/>
      <dgm:t>
        <a:bodyPr/>
        <a:lstStyle/>
        <a:p>
          <a:r>
            <a:rPr lang="uk-UA" sz="2400" dirty="0">
              <a:solidFill>
                <a:schemeClr val="accent1">
                  <a:lumMod val="50000"/>
                </a:schemeClr>
              </a:solidFill>
              <a:latin typeface="Times New Roman" panose="02020603050405020304" pitchFamily="18" charset="0"/>
              <a:cs typeface="Times New Roman" panose="02020603050405020304" pitchFamily="18" charset="0"/>
            </a:rPr>
            <a:t>1. Видатні компаративісти: творчий шлях, ідеї, праці / О. В. </a:t>
          </a:r>
          <a:r>
            <a:rPr lang="uk-UA" sz="2400" dirty="0" err="1">
              <a:solidFill>
                <a:schemeClr val="accent1">
                  <a:lumMod val="50000"/>
                </a:schemeClr>
              </a:solidFill>
              <a:latin typeface="Times New Roman" panose="02020603050405020304" pitchFamily="18" charset="0"/>
              <a:cs typeface="Times New Roman" panose="02020603050405020304" pitchFamily="18" charset="0"/>
            </a:rPr>
            <a:t>Кресін</a:t>
          </a:r>
          <a:r>
            <a:rPr lang="uk-UA" sz="2400" dirty="0">
              <a:solidFill>
                <a:schemeClr val="accent1">
                  <a:lumMod val="50000"/>
                </a:schemeClr>
              </a:solidFill>
              <a:latin typeface="Times New Roman" panose="02020603050405020304" pitchFamily="18" charset="0"/>
              <a:cs typeface="Times New Roman" panose="02020603050405020304" pitchFamily="18" charset="0"/>
            </a:rPr>
            <a:t> (кер. </a:t>
          </a:r>
          <a:r>
            <a:rPr lang="uk-UA" sz="2400" dirty="0" err="1">
              <a:solidFill>
                <a:schemeClr val="accent1">
                  <a:lumMod val="50000"/>
                </a:schemeClr>
              </a:solidFill>
              <a:latin typeface="Times New Roman" panose="02020603050405020304" pitchFamily="18" charset="0"/>
              <a:cs typeface="Times New Roman" panose="02020603050405020304" pitchFamily="18" charset="0"/>
            </a:rPr>
            <a:t>авт</a:t>
          </a:r>
          <a:r>
            <a:rPr lang="uk-UA" sz="2400" dirty="0">
              <a:solidFill>
                <a:schemeClr val="accent1">
                  <a:lumMod val="50000"/>
                </a:schemeClr>
              </a:solidFill>
              <a:latin typeface="Times New Roman" panose="02020603050405020304" pitchFamily="18" charset="0"/>
              <a:cs typeface="Times New Roman" panose="02020603050405020304" pitchFamily="18" charset="0"/>
            </a:rPr>
            <a:t>. </a:t>
          </a:r>
          <a:r>
            <a:rPr lang="uk-UA" sz="2400" dirty="0" err="1">
              <a:solidFill>
                <a:schemeClr val="accent1">
                  <a:lumMod val="50000"/>
                </a:schemeClr>
              </a:solidFill>
              <a:latin typeface="Times New Roman" panose="02020603050405020304" pitchFamily="18" charset="0"/>
              <a:cs typeface="Times New Roman" panose="02020603050405020304" pitchFamily="18" charset="0"/>
            </a:rPr>
            <a:t>кол</a:t>
          </a:r>
          <a:r>
            <a:rPr lang="uk-UA" sz="2400" dirty="0">
              <a:solidFill>
                <a:schemeClr val="accent1">
                  <a:lumMod val="50000"/>
                </a:schemeClr>
              </a:solidFill>
              <a:latin typeface="Times New Roman" panose="02020603050405020304" pitchFamily="18" charset="0"/>
              <a:cs typeface="Times New Roman" panose="02020603050405020304" pitchFamily="18" charset="0"/>
            </a:rPr>
            <a:t>.), В. Н. Денисов, М. А. </a:t>
          </a:r>
          <a:r>
            <a:rPr lang="uk-UA" sz="2400" dirty="0" err="1">
              <a:solidFill>
                <a:schemeClr val="accent1">
                  <a:lumMod val="50000"/>
                </a:schemeClr>
              </a:solidFill>
              <a:latin typeface="Times New Roman" panose="02020603050405020304" pitchFamily="18" charset="0"/>
              <a:cs typeface="Times New Roman" panose="02020603050405020304" pitchFamily="18" charset="0"/>
            </a:rPr>
            <a:t>Дамірлі</a:t>
          </a:r>
          <a:r>
            <a:rPr lang="uk-UA" sz="2400" dirty="0">
              <a:solidFill>
                <a:schemeClr val="accent1">
                  <a:lumMod val="50000"/>
                </a:schemeClr>
              </a:solidFill>
              <a:latin typeface="Times New Roman" panose="02020603050405020304" pitchFamily="18" charset="0"/>
              <a:cs typeface="Times New Roman" panose="02020603050405020304" pitchFamily="18" charset="0"/>
            </a:rPr>
            <a:t> та ін. – К. : Інститут держави і права ім. В.М. Корецького НАН України ; Вид-во «Логос», 2007. – Серія наукових видань «Енциклопедія порівняльного правознавства». – </a:t>
          </a:r>
          <a:r>
            <a:rPr lang="uk-UA" sz="2400" dirty="0" err="1">
              <a:solidFill>
                <a:schemeClr val="accent1">
                  <a:lumMod val="50000"/>
                </a:schemeClr>
              </a:solidFill>
              <a:latin typeface="Times New Roman" panose="02020603050405020304" pitchFamily="18" charset="0"/>
              <a:cs typeface="Times New Roman" panose="02020603050405020304" pitchFamily="18" charset="0"/>
            </a:rPr>
            <a:t>Вип</a:t>
          </a:r>
          <a:r>
            <a:rPr lang="uk-UA" sz="2400" dirty="0">
              <a:solidFill>
                <a:schemeClr val="accent1">
                  <a:lumMod val="50000"/>
                </a:schemeClr>
              </a:solidFill>
              <a:latin typeface="Times New Roman" panose="02020603050405020304" pitchFamily="18" charset="0"/>
              <a:cs typeface="Times New Roman" panose="02020603050405020304" pitchFamily="18" charset="0"/>
            </a:rPr>
            <a:t>. 4. – 144 с.</a:t>
          </a:r>
        </a:p>
      </dgm:t>
    </dgm:pt>
    <dgm:pt modelId="{56DD1FC3-794D-45B9-BE9A-6678B5D0B6CD}" type="parTrans" cxnId="{EFD6B869-0065-4065-B1B1-26EE7371BF95}">
      <dgm:prSet/>
      <dgm:spPr/>
      <dgm:t>
        <a:bodyPr/>
        <a:lstStyle/>
        <a:p>
          <a:endParaRPr lang="ru-RU"/>
        </a:p>
      </dgm:t>
    </dgm:pt>
    <dgm:pt modelId="{172D0726-7384-4BC9-988B-32075343A264}" type="sibTrans" cxnId="{EFD6B869-0065-4065-B1B1-26EE7371BF95}">
      <dgm:prSet/>
      <dgm:spPr/>
      <dgm:t>
        <a:bodyPr/>
        <a:lstStyle/>
        <a:p>
          <a:endParaRPr lang="ru-RU"/>
        </a:p>
      </dgm:t>
    </dgm:pt>
    <dgm:pt modelId="{831C072E-4339-4764-856A-37CCB1F999DF}">
      <dgm:prSet custT="1"/>
      <dgm:spPr/>
      <dgm:t>
        <a:bodyPr/>
        <a:lstStyle/>
        <a:p>
          <a:r>
            <a:rPr lang="uk-UA" sz="2400" dirty="0">
              <a:solidFill>
                <a:schemeClr val="accent1">
                  <a:lumMod val="50000"/>
                </a:schemeClr>
              </a:solidFill>
              <a:latin typeface="Times New Roman" panose="02020603050405020304" pitchFamily="18" charset="0"/>
              <a:cs typeface="Times New Roman" panose="02020603050405020304" pitchFamily="18" charset="0"/>
            </a:rPr>
            <a:t>2. </a:t>
          </a:r>
          <a:r>
            <a:rPr lang="uk-UA" sz="2400" dirty="0" err="1">
              <a:solidFill>
                <a:schemeClr val="accent1">
                  <a:lumMod val="50000"/>
                </a:schemeClr>
              </a:solidFill>
              <a:latin typeface="Times New Roman" panose="02020603050405020304" pitchFamily="18" charset="0"/>
              <a:cs typeface="Times New Roman" panose="02020603050405020304" pitchFamily="18" charset="0"/>
            </a:rPr>
            <a:t>Корчевна</a:t>
          </a:r>
          <a:r>
            <a:rPr lang="uk-UA" sz="2400" dirty="0">
              <a:solidFill>
                <a:schemeClr val="accent1">
                  <a:lumMod val="50000"/>
                </a:schemeClr>
              </a:solidFill>
              <a:latin typeface="Times New Roman" panose="02020603050405020304" pitchFamily="18" charset="0"/>
              <a:cs typeface="Times New Roman" panose="02020603050405020304" pitchFamily="18" charset="0"/>
            </a:rPr>
            <a:t> Л. О. Проблема </a:t>
          </a:r>
          <a:r>
            <a:rPr lang="uk-UA" sz="2400" dirty="0" err="1">
              <a:solidFill>
                <a:schemeClr val="accent1">
                  <a:lumMod val="50000"/>
                </a:schemeClr>
              </a:solidFill>
              <a:latin typeface="Times New Roman" panose="02020603050405020304" pitchFamily="18" charset="0"/>
              <a:cs typeface="Times New Roman" panose="02020603050405020304" pitchFamily="18" charset="0"/>
            </a:rPr>
            <a:t>різноджерельного</a:t>
          </a:r>
          <a:r>
            <a:rPr lang="uk-UA" sz="2400" dirty="0">
              <a:solidFill>
                <a:schemeClr val="accent1">
                  <a:lumMod val="50000"/>
                </a:schemeClr>
              </a:solidFill>
              <a:latin typeface="Times New Roman" panose="02020603050405020304" pitchFamily="18" charset="0"/>
              <a:cs typeface="Times New Roman" panose="02020603050405020304" pitchFamily="18" charset="0"/>
            </a:rPr>
            <a:t> права: дослід порівняльного правознавства : [монографія] / Л. О. </a:t>
          </a:r>
          <a:r>
            <a:rPr lang="uk-UA" sz="2400" dirty="0" err="1">
              <a:solidFill>
                <a:schemeClr val="accent1">
                  <a:lumMod val="50000"/>
                </a:schemeClr>
              </a:solidFill>
              <a:latin typeface="Times New Roman" panose="02020603050405020304" pitchFamily="18" charset="0"/>
              <a:cs typeface="Times New Roman" panose="02020603050405020304" pitchFamily="18" charset="0"/>
            </a:rPr>
            <a:t>Корчевна</a:t>
          </a:r>
          <a:r>
            <a:rPr lang="uk-UA" sz="2400" dirty="0">
              <a:solidFill>
                <a:schemeClr val="accent1">
                  <a:lumMod val="50000"/>
                </a:schemeClr>
              </a:solidFill>
              <a:latin typeface="Times New Roman" panose="02020603050405020304" pitchFamily="18" charset="0"/>
              <a:cs typeface="Times New Roman" panose="02020603050405020304" pitchFamily="18" charset="0"/>
            </a:rPr>
            <a:t>. – К. : Інститут держави і права ім. В.М. Корецького НАН України, 2004. – 360 с.</a:t>
          </a:r>
        </a:p>
      </dgm:t>
    </dgm:pt>
    <dgm:pt modelId="{17487254-6E28-47F3-8BE2-E01D6E2A5331}" type="parTrans" cxnId="{845355A5-0BE3-4FB4-B4E5-F2EC30805CC4}">
      <dgm:prSet/>
      <dgm:spPr/>
      <dgm:t>
        <a:bodyPr/>
        <a:lstStyle/>
        <a:p>
          <a:endParaRPr lang="ru-RU"/>
        </a:p>
      </dgm:t>
    </dgm:pt>
    <dgm:pt modelId="{225670AC-F287-44AE-A1D8-4AC5B8FDD61B}" type="sibTrans" cxnId="{845355A5-0BE3-4FB4-B4E5-F2EC30805CC4}">
      <dgm:prSet/>
      <dgm:spPr/>
      <dgm:t>
        <a:bodyPr/>
        <a:lstStyle/>
        <a:p>
          <a:endParaRPr lang="ru-RU"/>
        </a:p>
      </dgm:t>
    </dgm:pt>
    <dgm:pt modelId="{434857AE-3291-4F00-9F8D-EA3F223E69BD}">
      <dgm:prSet custT="1"/>
      <dgm:spPr/>
      <dgm:t>
        <a:bodyPr/>
        <a:lstStyle/>
        <a:p>
          <a:r>
            <a:rPr lang="uk-UA" sz="2400" dirty="0">
              <a:solidFill>
                <a:schemeClr val="accent1">
                  <a:lumMod val="50000"/>
                </a:schemeClr>
              </a:solidFill>
              <a:latin typeface="Times New Roman" panose="02020603050405020304" pitchFamily="18" charset="0"/>
              <a:cs typeface="Times New Roman" panose="02020603050405020304" pitchFamily="18" charset="0"/>
            </a:rPr>
            <a:t>3. </a:t>
          </a:r>
          <a:r>
            <a:rPr lang="uk-UA" sz="2400" dirty="0" err="1">
              <a:solidFill>
                <a:schemeClr val="accent1">
                  <a:lumMod val="50000"/>
                </a:schemeClr>
              </a:solidFill>
              <a:latin typeface="Times New Roman" panose="02020603050405020304" pitchFamily="18" charset="0"/>
              <a:cs typeface="Times New Roman" panose="02020603050405020304" pitchFamily="18" charset="0"/>
            </a:rPr>
            <a:t>Кресін</a:t>
          </a:r>
          <a:r>
            <a:rPr lang="uk-UA" sz="2400" dirty="0">
              <a:solidFill>
                <a:schemeClr val="accent1">
                  <a:lumMod val="50000"/>
                </a:schemeClr>
              </a:solidFill>
              <a:latin typeface="Times New Roman" panose="02020603050405020304" pitchFamily="18" charset="0"/>
              <a:cs typeface="Times New Roman" panose="02020603050405020304" pitchFamily="18" charset="0"/>
            </a:rPr>
            <a:t> О. В. Порівняльне правознавство у ХІХ – ХХ століттях: проблеми становлення : [монографія] / О. В. </a:t>
          </a:r>
          <a:r>
            <a:rPr lang="uk-UA" sz="2400" dirty="0" err="1">
              <a:solidFill>
                <a:schemeClr val="accent1">
                  <a:lumMod val="50000"/>
                </a:schemeClr>
              </a:solidFill>
              <a:latin typeface="Times New Roman" panose="02020603050405020304" pitchFamily="18" charset="0"/>
              <a:cs typeface="Times New Roman" panose="02020603050405020304" pitchFamily="18" charset="0"/>
            </a:rPr>
            <a:t>Кресін</a:t>
          </a:r>
          <a:r>
            <a:rPr lang="uk-UA" sz="2400" dirty="0">
              <a:solidFill>
                <a:schemeClr val="accent1">
                  <a:lumMod val="50000"/>
                </a:schemeClr>
              </a:solidFill>
              <a:latin typeface="Times New Roman" panose="02020603050405020304" pitchFamily="18" charset="0"/>
              <a:cs typeface="Times New Roman" panose="02020603050405020304" pitchFamily="18" charset="0"/>
            </a:rPr>
            <a:t>. – К. : Логос, 2011. – 294 с.</a:t>
          </a:r>
        </a:p>
      </dgm:t>
    </dgm:pt>
    <dgm:pt modelId="{981843DB-935B-4AA8-BAC2-8D4B2453256A}" type="parTrans" cxnId="{66359398-EC21-4722-AFC1-BD657E9822C7}">
      <dgm:prSet/>
      <dgm:spPr/>
      <dgm:t>
        <a:bodyPr/>
        <a:lstStyle/>
        <a:p>
          <a:endParaRPr lang="ru-RU"/>
        </a:p>
      </dgm:t>
    </dgm:pt>
    <dgm:pt modelId="{918D2D3F-D511-498B-BEB7-4E888927AF8A}" type="sibTrans" cxnId="{66359398-EC21-4722-AFC1-BD657E9822C7}">
      <dgm:prSet/>
      <dgm:spPr/>
      <dgm:t>
        <a:bodyPr/>
        <a:lstStyle/>
        <a:p>
          <a:endParaRPr lang="ru-RU"/>
        </a:p>
      </dgm:t>
    </dgm:pt>
    <dgm:pt modelId="{BBBDFB91-10B8-4AB3-819A-2DC640F72D74}">
      <dgm:prSet custT="1"/>
      <dgm:spPr/>
      <dgm:t>
        <a:bodyPr/>
        <a:lstStyle/>
        <a:p>
          <a:r>
            <a:rPr lang="uk-UA" sz="2400" dirty="0">
              <a:solidFill>
                <a:schemeClr val="accent1">
                  <a:lumMod val="50000"/>
                </a:schemeClr>
              </a:solidFill>
              <a:latin typeface="Times New Roman" panose="02020603050405020304" pitchFamily="18" charset="0"/>
              <a:cs typeface="Times New Roman" panose="02020603050405020304" pitchFamily="18" charset="0"/>
            </a:rPr>
            <a:t>4. Тихомиров А. Д. </a:t>
          </a:r>
          <a:r>
            <a:rPr lang="uk-UA" sz="2400" dirty="0" err="1">
              <a:solidFill>
                <a:schemeClr val="accent1">
                  <a:lumMod val="50000"/>
                </a:schemeClr>
              </a:solidFill>
              <a:latin typeface="Times New Roman" panose="02020603050405020304" pitchFamily="18" charset="0"/>
              <a:cs typeface="Times New Roman" panose="02020603050405020304" pitchFamily="18" charset="0"/>
            </a:rPr>
            <a:t>Юридическая</a:t>
          </a:r>
          <a:r>
            <a:rPr lang="uk-UA" sz="2400" dirty="0">
              <a:solidFill>
                <a:schemeClr val="accent1">
                  <a:lumMod val="50000"/>
                </a:schemeClr>
              </a:solidFill>
              <a:latin typeface="Times New Roman" panose="02020603050405020304" pitchFamily="18" charset="0"/>
              <a:cs typeface="Times New Roman" panose="02020603050405020304" pitchFamily="18" charset="0"/>
            </a:rPr>
            <a:t> </a:t>
          </a:r>
          <a:r>
            <a:rPr lang="uk-UA" sz="2400" dirty="0" err="1">
              <a:solidFill>
                <a:schemeClr val="accent1">
                  <a:lumMod val="50000"/>
                </a:schemeClr>
              </a:solidFill>
              <a:latin typeface="Times New Roman" panose="02020603050405020304" pitchFamily="18" charset="0"/>
              <a:cs typeface="Times New Roman" panose="02020603050405020304" pitchFamily="18" charset="0"/>
            </a:rPr>
            <a:t>компаративистика</a:t>
          </a:r>
          <a:r>
            <a:rPr lang="uk-UA" sz="2400" dirty="0">
              <a:solidFill>
                <a:schemeClr val="accent1">
                  <a:lumMod val="50000"/>
                </a:schemeClr>
              </a:solidFill>
              <a:latin typeface="Times New Roman" panose="02020603050405020304" pitchFamily="18" charset="0"/>
              <a:cs typeface="Times New Roman" panose="02020603050405020304" pitchFamily="18" charset="0"/>
            </a:rPr>
            <a:t>: </a:t>
          </a:r>
          <a:r>
            <a:rPr lang="uk-UA" sz="2400" dirty="0" err="1">
              <a:solidFill>
                <a:schemeClr val="accent1">
                  <a:lumMod val="50000"/>
                </a:schemeClr>
              </a:solidFill>
              <a:latin typeface="Times New Roman" panose="02020603050405020304" pitchFamily="18" charset="0"/>
              <a:cs typeface="Times New Roman" panose="02020603050405020304" pitchFamily="18" charset="0"/>
            </a:rPr>
            <a:t>философские</a:t>
          </a:r>
          <a:r>
            <a:rPr lang="uk-UA" sz="2400" dirty="0">
              <a:solidFill>
                <a:schemeClr val="accent1">
                  <a:lumMod val="50000"/>
                </a:schemeClr>
              </a:solidFill>
              <a:latin typeface="Times New Roman" panose="02020603050405020304" pitchFamily="18" charset="0"/>
              <a:cs typeface="Times New Roman" panose="02020603050405020304" pitchFamily="18" charset="0"/>
            </a:rPr>
            <a:t>, </a:t>
          </a:r>
          <a:r>
            <a:rPr lang="uk-UA" sz="2400" dirty="0" err="1">
              <a:solidFill>
                <a:schemeClr val="accent1">
                  <a:lumMod val="50000"/>
                </a:schemeClr>
              </a:solidFill>
              <a:latin typeface="Times New Roman" panose="02020603050405020304" pitchFamily="18" charset="0"/>
              <a:cs typeface="Times New Roman" panose="02020603050405020304" pitchFamily="18" charset="0"/>
            </a:rPr>
            <a:t>теоретические</a:t>
          </a:r>
          <a:r>
            <a:rPr lang="uk-UA" sz="2400" dirty="0">
              <a:solidFill>
                <a:schemeClr val="accent1">
                  <a:lumMod val="50000"/>
                </a:schemeClr>
              </a:solidFill>
              <a:latin typeface="Times New Roman" panose="02020603050405020304" pitchFamily="18" charset="0"/>
              <a:cs typeface="Times New Roman" panose="02020603050405020304" pitchFamily="18" charset="0"/>
            </a:rPr>
            <a:t> и </a:t>
          </a:r>
          <a:r>
            <a:rPr lang="uk-UA" sz="2400" dirty="0" err="1">
              <a:solidFill>
                <a:schemeClr val="accent1">
                  <a:lumMod val="50000"/>
                </a:schemeClr>
              </a:solidFill>
              <a:latin typeface="Times New Roman" panose="02020603050405020304" pitchFamily="18" charset="0"/>
              <a:cs typeface="Times New Roman" panose="02020603050405020304" pitchFamily="18" charset="0"/>
            </a:rPr>
            <a:t>методологические</a:t>
          </a:r>
          <a:r>
            <a:rPr lang="uk-UA" sz="2400" dirty="0">
              <a:solidFill>
                <a:schemeClr val="accent1">
                  <a:lumMod val="50000"/>
                </a:schemeClr>
              </a:solidFill>
              <a:latin typeface="Times New Roman" panose="02020603050405020304" pitchFamily="18" charset="0"/>
              <a:cs typeface="Times New Roman" panose="02020603050405020304" pitchFamily="18" charset="0"/>
            </a:rPr>
            <a:t> </a:t>
          </a:r>
          <a:r>
            <a:rPr lang="uk-UA" sz="2400" dirty="0" err="1">
              <a:solidFill>
                <a:schemeClr val="accent1">
                  <a:lumMod val="50000"/>
                </a:schemeClr>
              </a:solidFill>
              <a:latin typeface="Times New Roman" panose="02020603050405020304" pitchFamily="18" charset="0"/>
              <a:cs typeface="Times New Roman" panose="02020603050405020304" pitchFamily="18" charset="0"/>
            </a:rPr>
            <a:t>проблемы</a:t>
          </a:r>
          <a:r>
            <a:rPr lang="uk-UA" sz="2400" dirty="0">
              <a:solidFill>
                <a:schemeClr val="accent1">
                  <a:lumMod val="50000"/>
                </a:schemeClr>
              </a:solidFill>
              <a:latin typeface="Times New Roman" panose="02020603050405020304" pitchFamily="18" charset="0"/>
              <a:cs typeface="Times New Roman" panose="02020603050405020304" pitchFamily="18" charset="0"/>
            </a:rPr>
            <a:t> : [</a:t>
          </a:r>
          <a:r>
            <a:rPr lang="uk-UA" sz="2400" dirty="0" err="1">
              <a:solidFill>
                <a:schemeClr val="accent1">
                  <a:lumMod val="50000"/>
                </a:schemeClr>
              </a:solidFill>
              <a:latin typeface="Times New Roman" panose="02020603050405020304" pitchFamily="18" charset="0"/>
              <a:cs typeface="Times New Roman" panose="02020603050405020304" pitchFamily="18" charset="0"/>
            </a:rPr>
            <a:t>монография</a:t>
          </a:r>
          <a:r>
            <a:rPr lang="uk-UA" sz="2400" dirty="0">
              <a:solidFill>
                <a:schemeClr val="accent1">
                  <a:lumMod val="50000"/>
                </a:schemeClr>
              </a:solidFill>
              <a:latin typeface="Times New Roman" panose="02020603050405020304" pitchFamily="18" charset="0"/>
              <a:cs typeface="Times New Roman" panose="02020603050405020304" pitchFamily="18" charset="0"/>
            </a:rPr>
            <a:t>] / А. Д. Тихомиров. – К. : Знання, 2005. – 334 с.</a:t>
          </a:r>
        </a:p>
      </dgm:t>
    </dgm:pt>
    <dgm:pt modelId="{7C642708-8188-421E-9B75-4053358C0AAE}" type="parTrans" cxnId="{836922C9-3E5B-4C2D-9FBD-399CE1B633D1}">
      <dgm:prSet/>
      <dgm:spPr/>
      <dgm:t>
        <a:bodyPr/>
        <a:lstStyle/>
        <a:p>
          <a:endParaRPr lang="ru-RU"/>
        </a:p>
      </dgm:t>
    </dgm:pt>
    <dgm:pt modelId="{0DA4F555-9EA8-4D5E-99A0-0732975740A3}" type="sibTrans" cxnId="{836922C9-3E5B-4C2D-9FBD-399CE1B633D1}">
      <dgm:prSet/>
      <dgm:spPr/>
      <dgm:t>
        <a:bodyPr/>
        <a:lstStyle/>
        <a:p>
          <a:endParaRPr lang="ru-RU"/>
        </a:p>
      </dgm:t>
    </dgm:pt>
    <dgm:pt modelId="{D2F6A674-D13B-40A2-91EE-417F42065728}" type="pres">
      <dgm:prSet presAssocID="{F5F4D7ED-BE03-4B29-BEF7-CB713D2208DC}" presName="vert0" presStyleCnt="0">
        <dgm:presLayoutVars>
          <dgm:dir/>
          <dgm:animOne val="branch"/>
          <dgm:animLvl val="lvl"/>
        </dgm:presLayoutVars>
      </dgm:prSet>
      <dgm:spPr/>
    </dgm:pt>
    <dgm:pt modelId="{3A229F78-7D8E-4269-8DC2-37871125D0EA}" type="pres">
      <dgm:prSet presAssocID="{A231F5FD-EBCB-4485-85B5-BE2B4110C967}" presName="thickLine" presStyleLbl="alignNode1" presStyleIdx="0" presStyleCnt="4"/>
      <dgm:spPr/>
    </dgm:pt>
    <dgm:pt modelId="{0EBE1E28-FA04-4D24-9380-1DD9BC603423}" type="pres">
      <dgm:prSet presAssocID="{A231F5FD-EBCB-4485-85B5-BE2B4110C967}" presName="horz1" presStyleCnt="0"/>
      <dgm:spPr/>
    </dgm:pt>
    <dgm:pt modelId="{780C1BFF-5180-4732-84AA-062C5641A49C}" type="pres">
      <dgm:prSet presAssocID="{A231F5FD-EBCB-4485-85B5-BE2B4110C967}" presName="tx1" presStyleLbl="revTx" presStyleIdx="0" presStyleCnt="4" custScaleY="145303"/>
      <dgm:spPr/>
    </dgm:pt>
    <dgm:pt modelId="{87E2017B-D8EA-48C6-A780-04A0413D122D}" type="pres">
      <dgm:prSet presAssocID="{A231F5FD-EBCB-4485-85B5-BE2B4110C967}" presName="vert1" presStyleCnt="0"/>
      <dgm:spPr/>
    </dgm:pt>
    <dgm:pt modelId="{1EC23637-BE59-439A-8F77-4ADE6C452D6D}" type="pres">
      <dgm:prSet presAssocID="{831C072E-4339-4764-856A-37CCB1F999DF}" presName="thickLine" presStyleLbl="alignNode1" presStyleIdx="1" presStyleCnt="4"/>
      <dgm:spPr/>
    </dgm:pt>
    <dgm:pt modelId="{2DC67F08-BAB7-4D7A-8D78-CAB84A747A14}" type="pres">
      <dgm:prSet presAssocID="{831C072E-4339-4764-856A-37CCB1F999DF}" presName="horz1" presStyleCnt="0"/>
      <dgm:spPr/>
    </dgm:pt>
    <dgm:pt modelId="{9F3D96D3-22B3-4751-AF01-83750D74850D}" type="pres">
      <dgm:prSet presAssocID="{831C072E-4339-4764-856A-37CCB1F999DF}" presName="tx1" presStyleLbl="revTx" presStyleIdx="1" presStyleCnt="4" custScaleY="116031"/>
      <dgm:spPr/>
    </dgm:pt>
    <dgm:pt modelId="{3DF24875-E659-4B10-B52F-BBD2FFB9B1F5}" type="pres">
      <dgm:prSet presAssocID="{831C072E-4339-4764-856A-37CCB1F999DF}" presName="vert1" presStyleCnt="0"/>
      <dgm:spPr/>
    </dgm:pt>
    <dgm:pt modelId="{0FFEC402-01FA-485B-84B7-B91700F2ABDB}" type="pres">
      <dgm:prSet presAssocID="{434857AE-3291-4F00-9F8D-EA3F223E69BD}" presName="thickLine" presStyleLbl="alignNode1" presStyleIdx="2" presStyleCnt="4"/>
      <dgm:spPr/>
    </dgm:pt>
    <dgm:pt modelId="{130DA1D0-975C-452D-8CEB-0CE80614821D}" type="pres">
      <dgm:prSet presAssocID="{434857AE-3291-4F00-9F8D-EA3F223E69BD}" presName="horz1" presStyleCnt="0"/>
      <dgm:spPr/>
    </dgm:pt>
    <dgm:pt modelId="{BC6D2FBA-DAC6-461F-AF6A-9B730FD5EBB2}" type="pres">
      <dgm:prSet presAssocID="{434857AE-3291-4F00-9F8D-EA3F223E69BD}" presName="tx1" presStyleLbl="revTx" presStyleIdx="2" presStyleCnt="4" custScaleY="72713"/>
      <dgm:spPr/>
    </dgm:pt>
    <dgm:pt modelId="{AE6CCFCA-5964-4379-BE4D-3E263DE20DD1}" type="pres">
      <dgm:prSet presAssocID="{434857AE-3291-4F00-9F8D-EA3F223E69BD}" presName="vert1" presStyleCnt="0"/>
      <dgm:spPr/>
    </dgm:pt>
    <dgm:pt modelId="{B0B4A4EE-4BC8-4878-A476-6AEBE4ECC261}" type="pres">
      <dgm:prSet presAssocID="{BBBDFB91-10B8-4AB3-819A-2DC640F72D74}" presName="thickLine" presStyleLbl="alignNode1" presStyleIdx="3" presStyleCnt="4"/>
      <dgm:spPr/>
    </dgm:pt>
    <dgm:pt modelId="{7CAF380E-EB3A-4EB3-8D98-076DB2A774B3}" type="pres">
      <dgm:prSet presAssocID="{BBBDFB91-10B8-4AB3-819A-2DC640F72D74}" presName="horz1" presStyleCnt="0"/>
      <dgm:spPr/>
    </dgm:pt>
    <dgm:pt modelId="{FB6F77DC-846C-4C4F-9877-10D26EBBB110}" type="pres">
      <dgm:prSet presAssocID="{BBBDFB91-10B8-4AB3-819A-2DC640F72D74}" presName="tx1" presStyleLbl="revTx" presStyleIdx="3" presStyleCnt="4"/>
      <dgm:spPr/>
    </dgm:pt>
    <dgm:pt modelId="{C007C4CE-E12C-4CFA-AA23-BDE5D4E17466}" type="pres">
      <dgm:prSet presAssocID="{BBBDFB91-10B8-4AB3-819A-2DC640F72D74}" presName="vert1" presStyleCnt="0"/>
      <dgm:spPr/>
    </dgm:pt>
  </dgm:ptLst>
  <dgm:cxnLst>
    <dgm:cxn modelId="{FD318A0B-D5A3-4464-9E95-1364CBC639F0}" type="presOf" srcId="{A231F5FD-EBCB-4485-85B5-BE2B4110C967}" destId="{780C1BFF-5180-4732-84AA-062C5641A49C}" srcOrd="0" destOrd="0" presId="urn:microsoft.com/office/officeart/2008/layout/LinedList"/>
    <dgm:cxn modelId="{2511B918-0F67-4119-ACFA-6F3AE85265C5}" type="presOf" srcId="{831C072E-4339-4764-856A-37CCB1F999DF}" destId="{9F3D96D3-22B3-4751-AF01-83750D74850D}" srcOrd="0" destOrd="0" presId="urn:microsoft.com/office/officeart/2008/layout/LinedList"/>
    <dgm:cxn modelId="{9811371B-03C5-4464-9B7C-9399E6941943}" type="presOf" srcId="{F5F4D7ED-BE03-4B29-BEF7-CB713D2208DC}" destId="{D2F6A674-D13B-40A2-91EE-417F42065728}" srcOrd="0" destOrd="0" presId="urn:microsoft.com/office/officeart/2008/layout/LinedList"/>
    <dgm:cxn modelId="{EFD6B869-0065-4065-B1B1-26EE7371BF95}" srcId="{F5F4D7ED-BE03-4B29-BEF7-CB713D2208DC}" destId="{A231F5FD-EBCB-4485-85B5-BE2B4110C967}" srcOrd="0" destOrd="0" parTransId="{56DD1FC3-794D-45B9-BE9A-6678B5D0B6CD}" sibTransId="{172D0726-7384-4BC9-988B-32075343A264}"/>
    <dgm:cxn modelId="{66359398-EC21-4722-AFC1-BD657E9822C7}" srcId="{F5F4D7ED-BE03-4B29-BEF7-CB713D2208DC}" destId="{434857AE-3291-4F00-9F8D-EA3F223E69BD}" srcOrd="2" destOrd="0" parTransId="{981843DB-935B-4AA8-BAC2-8D4B2453256A}" sibTransId="{918D2D3F-D511-498B-BEB7-4E888927AF8A}"/>
    <dgm:cxn modelId="{845355A5-0BE3-4FB4-B4E5-F2EC30805CC4}" srcId="{F5F4D7ED-BE03-4B29-BEF7-CB713D2208DC}" destId="{831C072E-4339-4764-856A-37CCB1F999DF}" srcOrd="1" destOrd="0" parTransId="{17487254-6E28-47F3-8BE2-E01D6E2A5331}" sibTransId="{225670AC-F287-44AE-A1D8-4AC5B8FDD61B}"/>
    <dgm:cxn modelId="{D1009BC0-0B5E-439E-85C1-CD119890D961}" type="presOf" srcId="{BBBDFB91-10B8-4AB3-819A-2DC640F72D74}" destId="{FB6F77DC-846C-4C4F-9877-10D26EBBB110}" srcOrd="0" destOrd="0" presId="urn:microsoft.com/office/officeart/2008/layout/LinedList"/>
    <dgm:cxn modelId="{836922C9-3E5B-4C2D-9FBD-399CE1B633D1}" srcId="{F5F4D7ED-BE03-4B29-BEF7-CB713D2208DC}" destId="{BBBDFB91-10B8-4AB3-819A-2DC640F72D74}" srcOrd="3" destOrd="0" parTransId="{7C642708-8188-421E-9B75-4053358C0AAE}" sibTransId="{0DA4F555-9EA8-4D5E-99A0-0732975740A3}"/>
    <dgm:cxn modelId="{285CE2E4-EF84-43B8-AEB2-792AB4330CD5}" type="presOf" srcId="{434857AE-3291-4F00-9F8D-EA3F223E69BD}" destId="{BC6D2FBA-DAC6-461F-AF6A-9B730FD5EBB2}" srcOrd="0" destOrd="0" presId="urn:microsoft.com/office/officeart/2008/layout/LinedList"/>
    <dgm:cxn modelId="{49811C8C-737B-4C4A-B0A6-16AEC6EA9ECE}" type="presParOf" srcId="{D2F6A674-D13B-40A2-91EE-417F42065728}" destId="{3A229F78-7D8E-4269-8DC2-37871125D0EA}" srcOrd="0" destOrd="0" presId="urn:microsoft.com/office/officeart/2008/layout/LinedList"/>
    <dgm:cxn modelId="{CD442B8D-E126-44AA-B649-0E14A6585F9E}" type="presParOf" srcId="{D2F6A674-D13B-40A2-91EE-417F42065728}" destId="{0EBE1E28-FA04-4D24-9380-1DD9BC603423}" srcOrd="1" destOrd="0" presId="urn:microsoft.com/office/officeart/2008/layout/LinedList"/>
    <dgm:cxn modelId="{5EF74805-723B-46F7-A94B-E46CB1975067}" type="presParOf" srcId="{0EBE1E28-FA04-4D24-9380-1DD9BC603423}" destId="{780C1BFF-5180-4732-84AA-062C5641A49C}" srcOrd="0" destOrd="0" presId="urn:microsoft.com/office/officeart/2008/layout/LinedList"/>
    <dgm:cxn modelId="{B7A80B82-A57E-4CBD-9A14-200B306AB17D}" type="presParOf" srcId="{0EBE1E28-FA04-4D24-9380-1DD9BC603423}" destId="{87E2017B-D8EA-48C6-A780-04A0413D122D}" srcOrd="1" destOrd="0" presId="urn:microsoft.com/office/officeart/2008/layout/LinedList"/>
    <dgm:cxn modelId="{F0B81B91-296C-4D77-8D75-37CCAACD1E78}" type="presParOf" srcId="{D2F6A674-D13B-40A2-91EE-417F42065728}" destId="{1EC23637-BE59-439A-8F77-4ADE6C452D6D}" srcOrd="2" destOrd="0" presId="urn:microsoft.com/office/officeart/2008/layout/LinedList"/>
    <dgm:cxn modelId="{307CFC37-7379-44AA-B3CA-0716EC425CAC}" type="presParOf" srcId="{D2F6A674-D13B-40A2-91EE-417F42065728}" destId="{2DC67F08-BAB7-4D7A-8D78-CAB84A747A14}" srcOrd="3" destOrd="0" presId="urn:microsoft.com/office/officeart/2008/layout/LinedList"/>
    <dgm:cxn modelId="{9F77F856-F7DA-4E42-94FC-6382315708A7}" type="presParOf" srcId="{2DC67F08-BAB7-4D7A-8D78-CAB84A747A14}" destId="{9F3D96D3-22B3-4751-AF01-83750D74850D}" srcOrd="0" destOrd="0" presId="urn:microsoft.com/office/officeart/2008/layout/LinedList"/>
    <dgm:cxn modelId="{6EBC2127-C622-4488-85F6-64AA8924287C}" type="presParOf" srcId="{2DC67F08-BAB7-4D7A-8D78-CAB84A747A14}" destId="{3DF24875-E659-4B10-B52F-BBD2FFB9B1F5}" srcOrd="1" destOrd="0" presId="urn:microsoft.com/office/officeart/2008/layout/LinedList"/>
    <dgm:cxn modelId="{83DA972F-EEE6-4592-B3EB-DC5DF7F90BCF}" type="presParOf" srcId="{D2F6A674-D13B-40A2-91EE-417F42065728}" destId="{0FFEC402-01FA-485B-84B7-B91700F2ABDB}" srcOrd="4" destOrd="0" presId="urn:microsoft.com/office/officeart/2008/layout/LinedList"/>
    <dgm:cxn modelId="{E1FCE516-B73D-40BA-943A-F245BA5DE484}" type="presParOf" srcId="{D2F6A674-D13B-40A2-91EE-417F42065728}" destId="{130DA1D0-975C-452D-8CEB-0CE80614821D}" srcOrd="5" destOrd="0" presId="urn:microsoft.com/office/officeart/2008/layout/LinedList"/>
    <dgm:cxn modelId="{6B81522E-3651-44D1-99CF-77E462396499}" type="presParOf" srcId="{130DA1D0-975C-452D-8CEB-0CE80614821D}" destId="{BC6D2FBA-DAC6-461F-AF6A-9B730FD5EBB2}" srcOrd="0" destOrd="0" presId="urn:microsoft.com/office/officeart/2008/layout/LinedList"/>
    <dgm:cxn modelId="{AB827F9C-A854-4156-BBDC-8A2EEF9DB53E}" type="presParOf" srcId="{130DA1D0-975C-452D-8CEB-0CE80614821D}" destId="{AE6CCFCA-5964-4379-BE4D-3E263DE20DD1}" srcOrd="1" destOrd="0" presId="urn:microsoft.com/office/officeart/2008/layout/LinedList"/>
    <dgm:cxn modelId="{4DC76C02-B09C-4ECC-A4B0-272F95DCC33F}" type="presParOf" srcId="{D2F6A674-D13B-40A2-91EE-417F42065728}" destId="{B0B4A4EE-4BC8-4878-A476-6AEBE4ECC261}" srcOrd="6" destOrd="0" presId="urn:microsoft.com/office/officeart/2008/layout/LinedList"/>
    <dgm:cxn modelId="{30DFF1E7-0DF5-458C-81C0-7E4D46B4F8FE}" type="presParOf" srcId="{D2F6A674-D13B-40A2-91EE-417F42065728}" destId="{7CAF380E-EB3A-4EB3-8D98-076DB2A774B3}" srcOrd="7" destOrd="0" presId="urn:microsoft.com/office/officeart/2008/layout/LinedList"/>
    <dgm:cxn modelId="{58B1783D-07CA-4833-84DE-7F1F41AD8FBE}" type="presParOf" srcId="{7CAF380E-EB3A-4EB3-8D98-076DB2A774B3}" destId="{FB6F77DC-846C-4C4F-9877-10D26EBBB110}" srcOrd="0" destOrd="0" presId="urn:microsoft.com/office/officeart/2008/layout/LinedList"/>
    <dgm:cxn modelId="{A91D1E64-77B8-4865-ACDD-964C8D43DF7A}" type="presParOf" srcId="{7CAF380E-EB3A-4EB3-8D98-076DB2A774B3}" destId="{C007C4CE-E12C-4CFA-AA23-BDE5D4E1746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66DDB45-B654-44C3-BC4E-AA01EF7FD513}" type="doc">
      <dgm:prSet loTypeId="urn:microsoft.com/office/officeart/2008/layout/LinedList" loCatId="list" qsTypeId="urn:microsoft.com/office/officeart/2005/8/quickstyle/simple1" qsCatId="simple" csTypeId="urn:microsoft.com/office/officeart/2005/8/colors/accent0_1" csCatId="mainScheme" phldr="1"/>
      <dgm:spPr/>
      <dgm:t>
        <a:bodyPr/>
        <a:lstStyle/>
        <a:p>
          <a:endParaRPr lang="ru-RU"/>
        </a:p>
      </dgm:t>
    </dgm:pt>
    <dgm:pt modelId="{4D1449F5-8AE3-4F61-ADA4-9F6B68F0C1AA}">
      <dgm:prSet phldrT="[Текст]" custT="1"/>
      <dgm:spPr/>
      <dgm:t>
        <a:bodyPr/>
        <a:lstStyle/>
        <a:p>
          <a:r>
            <a:rPr lang="uk-UA" sz="3200" dirty="0">
              <a:solidFill>
                <a:srgbClr val="002060"/>
              </a:solidFill>
              <a:latin typeface="Times New Roman" panose="02020603050405020304" pitchFamily="18" charset="0"/>
              <a:cs typeface="Times New Roman" panose="02020603050405020304" pitchFamily="18" charset="0"/>
            </a:rPr>
            <a:t>1.1 Етапи становлення та розвитку юридичної компаративістики як юридичної науки</a:t>
          </a:r>
          <a:endParaRPr lang="ru-RU" sz="3200" dirty="0">
            <a:solidFill>
              <a:srgbClr val="002060"/>
            </a:solidFill>
            <a:latin typeface="Times New Roman" panose="02020603050405020304" pitchFamily="18" charset="0"/>
            <a:cs typeface="Times New Roman" panose="02020603050405020304" pitchFamily="18" charset="0"/>
          </a:endParaRPr>
        </a:p>
      </dgm:t>
    </dgm:pt>
    <dgm:pt modelId="{B0DCFF42-D789-4197-87BD-A79B501C25C0}" type="parTrans" cxnId="{9E7513F2-AC57-4C41-965B-F2BE8A3BDC50}">
      <dgm:prSet/>
      <dgm:spPr/>
      <dgm:t>
        <a:bodyPr/>
        <a:lstStyle/>
        <a:p>
          <a:endParaRPr lang="ru-RU"/>
        </a:p>
      </dgm:t>
    </dgm:pt>
    <dgm:pt modelId="{3AAF1284-5795-4256-B66A-6A14B6412F83}" type="sibTrans" cxnId="{9E7513F2-AC57-4C41-965B-F2BE8A3BDC50}">
      <dgm:prSet/>
      <dgm:spPr/>
      <dgm:t>
        <a:bodyPr/>
        <a:lstStyle/>
        <a:p>
          <a:endParaRPr lang="ru-RU"/>
        </a:p>
      </dgm:t>
    </dgm:pt>
    <dgm:pt modelId="{31942B4F-BE48-467F-A669-63B3B38C516D}">
      <dgm:prSet custT="1"/>
      <dgm:spPr/>
      <dgm:t>
        <a:bodyPr/>
        <a:lstStyle/>
        <a:p>
          <a:r>
            <a:rPr lang="uk-UA" sz="3200" dirty="0">
              <a:solidFill>
                <a:srgbClr val="002060"/>
              </a:solidFill>
              <a:latin typeface="Times New Roman" panose="02020603050405020304" pitchFamily="18" charset="0"/>
              <a:cs typeface="Times New Roman" panose="02020603050405020304" pitchFamily="18" charset="0"/>
            </a:rPr>
            <a:t>1.2 Характеристика сучасного стану юридичної компаративістики. Основні проблеми сучасних компаративістських досліджень</a:t>
          </a:r>
          <a:endParaRPr lang="ru-RU" sz="3200" dirty="0">
            <a:solidFill>
              <a:srgbClr val="002060"/>
            </a:solidFill>
            <a:latin typeface="Times New Roman" panose="02020603050405020304" pitchFamily="18" charset="0"/>
            <a:cs typeface="Times New Roman" panose="02020603050405020304" pitchFamily="18" charset="0"/>
          </a:endParaRPr>
        </a:p>
      </dgm:t>
    </dgm:pt>
    <dgm:pt modelId="{0D1DA124-FB8E-4EAB-BDAA-0641C218DDD3}" type="parTrans" cxnId="{56865D6A-7B90-48B6-AFFB-7D96E564807F}">
      <dgm:prSet/>
      <dgm:spPr/>
      <dgm:t>
        <a:bodyPr/>
        <a:lstStyle/>
        <a:p>
          <a:endParaRPr lang="ru-RU"/>
        </a:p>
      </dgm:t>
    </dgm:pt>
    <dgm:pt modelId="{36B56518-C6B3-4739-BB86-07288613FD04}" type="sibTrans" cxnId="{56865D6A-7B90-48B6-AFFB-7D96E564807F}">
      <dgm:prSet/>
      <dgm:spPr/>
      <dgm:t>
        <a:bodyPr/>
        <a:lstStyle/>
        <a:p>
          <a:endParaRPr lang="ru-RU"/>
        </a:p>
      </dgm:t>
    </dgm:pt>
    <dgm:pt modelId="{F4E992E7-CC7A-4A28-87EF-2009A0E23A9E}">
      <dgm:prSet custT="1"/>
      <dgm:spPr/>
      <dgm:t>
        <a:bodyPr/>
        <a:lstStyle/>
        <a:p>
          <a:r>
            <a:rPr lang="uk-UA" sz="3200" dirty="0">
              <a:solidFill>
                <a:srgbClr val="002060"/>
              </a:solidFill>
              <a:latin typeface="Times New Roman" panose="02020603050405020304" pitchFamily="18" charset="0"/>
              <a:cs typeface="Times New Roman" panose="02020603050405020304" pitchFamily="18" charset="0"/>
            </a:rPr>
            <a:t>1.3 Характеристика складових юридичної компаративістики як науки</a:t>
          </a:r>
          <a:endParaRPr lang="ru-RU" sz="3200" dirty="0">
            <a:solidFill>
              <a:srgbClr val="002060"/>
            </a:solidFill>
            <a:latin typeface="Times New Roman" panose="02020603050405020304" pitchFamily="18" charset="0"/>
            <a:cs typeface="Times New Roman" panose="02020603050405020304" pitchFamily="18" charset="0"/>
          </a:endParaRPr>
        </a:p>
      </dgm:t>
    </dgm:pt>
    <dgm:pt modelId="{110D51FC-123D-4E14-B291-2384273BE174}" type="parTrans" cxnId="{A0156831-8821-49E2-AE02-BC94700CE7BC}">
      <dgm:prSet/>
      <dgm:spPr/>
      <dgm:t>
        <a:bodyPr/>
        <a:lstStyle/>
        <a:p>
          <a:endParaRPr lang="ru-RU"/>
        </a:p>
      </dgm:t>
    </dgm:pt>
    <dgm:pt modelId="{F8ACDB93-0147-4879-A88B-F9B4B3604B9A}" type="sibTrans" cxnId="{A0156831-8821-49E2-AE02-BC94700CE7BC}">
      <dgm:prSet/>
      <dgm:spPr/>
      <dgm:t>
        <a:bodyPr/>
        <a:lstStyle/>
        <a:p>
          <a:endParaRPr lang="ru-RU"/>
        </a:p>
      </dgm:t>
    </dgm:pt>
    <dgm:pt modelId="{D3A1A7B1-8945-465A-8C15-EF52720CDF0B}">
      <dgm:prSet custT="1"/>
      <dgm:spPr/>
      <dgm:t>
        <a:bodyPr/>
        <a:lstStyle/>
        <a:p>
          <a:r>
            <a:rPr lang="uk-UA" sz="3200" dirty="0">
              <a:solidFill>
                <a:srgbClr val="002060"/>
              </a:solidFill>
              <a:latin typeface="Times New Roman" panose="02020603050405020304" pitchFamily="18" charset="0"/>
              <a:cs typeface="Times New Roman" panose="02020603050405020304" pitchFamily="18" charset="0"/>
            </a:rPr>
            <a:t>1.4 Функції та значення юридичної компаративістики</a:t>
          </a:r>
          <a:endParaRPr lang="ru-RU" sz="3200" dirty="0">
            <a:solidFill>
              <a:srgbClr val="002060"/>
            </a:solidFill>
            <a:latin typeface="Times New Roman" panose="02020603050405020304" pitchFamily="18" charset="0"/>
            <a:cs typeface="Times New Roman" panose="02020603050405020304" pitchFamily="18" charset="0"/>
          </a:endParaRPr>
        </a:p>
      </dgm:t>
    </dgm:pt>
    <dgm:pt modelId="{74DE6086-C4CA-4473-A7E9-8329B661591E}" type="parTrans" cxnId="{164E2E2E-F713-44C1-AE5B-BD6E5F1842B3}">
      <dgm:prSet/>
      <dgm:spPr/>
      <dgm:t>
        <a:bodyPr/>
        <a:lstStyle/>
        <a:p>
          <a:endParaRPr lang="ru-RU"/>
        </a:p>
      </dgm:t>
    </dgm:pt>
    <dgm:pt modelId="{974F983E-A759-4720-8B6C-38C2E746A7A3}" type="sibTrans" cxnId="{164E2E2E-F713-44C1-AE5B-BD6E5F1842B3}">
      <dgm:prSet/>
      <dgm:spPr/>
      <dgm:t>
        <a:bodyPr/>
        <a:lstStyle/>
        <a:p>
          <a:endParaRPr lang="ru-RU"/>
        </a:p>
      </dgm:t>
    </dgm:pt>
    <dgm:pt modelId="{FA594B69-934A-491A-B527-6CA79CBAEB9C}" type="pres">
      <dgm:prSet presAssocID="{B66DDB45-B654-44C3-BC4E-AA01EF7FD513}" presName="vert0" presStyleCnt="0">
        <dgm:presLayoutVars>
          <dgm:dir/>
          <dgm:animOne val="branch"/>
          <dgm:animLvl val="lvl"/>
        </dgm:presLayoutVars>
      </dgm:prSet>
      <dgm:spPr/>
    </dgm:pt>
    <dgm:pt modelId="{52D1BBC1-A84D-4748-A7CE-6D8E47349871}" type="pres">
      <dgm:prSet presAssocID="{4D1449F5-8AE3-4F61-ADA4-9F6B68F0C1AA}" presName="thickLine" presStyleLbl="alignNode1" presStyleIdx="0" presStyleCnt="4"/>
      <dgm:spPr/>
    </dgm:pt>
    <dgm:pt modelId="{235C27D4-49F4-4101-B53C-3AB8362A6006}" type="pres">
      <dgm:prSet presAssocID="{4D1449F5-8AE3-4F61-ADA4-9F6B68F0C1AA}" presName="horz1" presStyleCnt="0"/>
      <dgm:spPr/>
    </dgm:pt>
    <dgm:pt modelId="{B9437040-39D4-4E18-B173-F7B8AF76520F}" type="pres">
      <dgm:prSet presAssocID="{4D1449F5-8AE3-4F61-ADA4-9F6B68F0C1AA}" presName="tx1" presStyleLbl="revTx" presStyleIdx="0" presStyleCnt="4" custScaleY="131528"/>
      <dgm:spPr/>
    </dgm:pt>
    <dgm:pt modelId="{9865A5F6-D565-41A5-BCFB-A1D091D4A3FC}" type="pres">
      <dgm:prSet presAssocID="{4D1449F5-8AE3-4F61-ADA4-9F6B68F0C1AA}" presName="vert1" presStyleCnt="0"/>
      <dgm:spPr/>
    </dgm:pt>
    <dgm:pt modelId="{FF1B4FDE-9C96-47E7-A830-7C071ECE141E}" type="pres">
      <dgm:prSet presAssocID="{31942B4F-BE48-467F-A669-63B3B38C516D}" presName="thickLine" presStyleLbl="alignNode1" presStyleIdx="1" presStyleCnt="4"/>
      <dgm:spPr/>
    </dgm:pt>
    <dgm:pt modelId="{7DFF4DB2-CE3E-4530-B87B-5EAD81FCECB3}" type="pres">
      <dgm:prSet presAssocID="{31942B4F-BE48-467F-A669-63B3B38C516D}" presName="horz1" presStyleCnt="0"/>
      <dgm:spPr/>
    </dgm:pt>
    <dgm:pt modelId="{53C5A0A6-61E0-41BF-9A4D-33DA59D47CCD}" type="pres">
      <dgm:prSet presAssocID="{31942B4F-BE48-467F-A669-63B3B38C516D}" presName="tx1" presStyleLbl="revTx" presStyleIdx="1" presStyleCnt="4" custScaleY="178815"/>
      <dgm:spPr/>
    </dgm:pt>
    <dgm:pt modelId="{899F3DCC-5000-4EB0-9221-5DF94631AA7B}" type="pres">
      <dgm:prSet presAssocID="{31942B4F-BE48-467F-A669-63B3B38C516D}" presName="vert1" presStyleCnt="0"/>
      <dgm:spPr/>
    </dgm:pt>
    <dgm:pt modelId="{9F3F896E-D077-42BD-AD17-82527908F7C8}" type="pres">
      <dgm:prSet presAssocID="{F4E992E7-CC7A-4A28-87EF-2009A0E23A9E}" presName="thickLine" presStyleLbl="alignNode1" presStyleIdx="2" presStyleCnt="4"/>
      <dgm:spPr/>
    </dgm:pt>
    <dgm:pt modelId="{B04514F4-3F9B-42CE-AD47-69105404DA52}" type="pres">
      <dgm:prSet presAssocID="{F4E992E7-CC7A-4A28-87EF-2009A0E23A9E}" presName="horz1" presStyleCnt="0"/>
      <dgm:spPr/>
    </dgm:pt>
    <dgm:pt modelId="{93925676-1161-4129-A8FD-FEEC3C0EC520}" type="pres">
      <dgm:prSet presAssocID="{F4E992E7-CC7A-4A28-87EF-2009A0E23A9E}" presName="tx1" presStyleLbl="revTx" presStyleIdx="2" presStyleCnt="4" custScaleY="116747"/>
      <dgm:spPr/>
    </dgm:pt>
    <dgm:pt modelId="{E35DE4FD-0C9F-4244-98C3-1DF774F7FE2A}" type="pres">
      <dgm:prSet presAssocID="{F4E992E7-CC7A-4A28-87EF-2009A0E23A9E}" presName="vert1" presStyleCnt="0"/>
      <dgm:spPr/>
    </dgm:pt>
    <dgm:pt modelId="{0B9FCB94-0094-4AE8-9983-C97F074A0310}" type="pres">
      <dgm:prSet presAssocID="{D3A1A7B1-8945-465A-8C15-EF52720CDF0B}" presName="thickLine" presStyleLbl="alignNode1" presStyleIdx="3" presStyleCnt="4"/>
      <dgm:spPr/>
    </dgm:pt>
    <dgm:pt modelId="{D2B666DC-F588-4E15-9C13-114394F87CF9}" type="pres">
      <dgm:prSet presAssocID="{D3A1A7B1-8945-465A-8C15-EF52720CDF0B}" presName="horz1" presStyleCnt="0"/>
      <dgm:spPr/>
    </dgm:pt>
    <dgm:pt modelId="{16D6CC75-3E3B-4763-AD06-B1CE332BEB0D}" type="pres">
      <dgm:prSet presAssocID="{D3A1A7B1-8945-465A-8C15-EF52720CDF0B}" presName="tx1" presStyleLbl="revTx" presStyleIdx="3" presStyleCnt="4"/>
      <dgm:spPr/>
    </dgm:pt>
    <dgm:pt modelId="{C9777392-7E15-485A-B89A-4538DFDC0BC6}" type="pres">
      <dgm:prSet presAssocID="{D3A1A7B1-8945-465A-8C15-EF52720CDF0B}" presName="vert1" presStyleCnt="0"/>
      <dgm:spPr/>
    </dgm:pt>
  </dgm:ptLst>
  <dgm:cxnLst>
    <dgm:cxn modelId="{94452119-78D8-4345-81C4-7995F635F19D}" type="presOf" srcId="{4D1449F5-8AE3-4F61-ADA4-9F6B68F0C1AA}" destId="{B9437040-39D4-4E18-B173-F7B8AF76520F}" srcOrd="0" destOrd="0" presId="urn:microsoft.com/office/officeart/2008/layout/LinedList"/>
    <dgm:cxn modelId="{17A1EF22-C7F9-4F1B-894A-5245F3B9C9BA}" type="presOf" srcId="{31942B4F-BE48-467F-A669-63B3B38C516D}" destId="{53C5A0A6-61E0-41BF-9A4D-33DA59D47CCD}" srcOrd="0" destOrd="0" presId="urn:microsoft.com/office/officeart/2008/layout/LinedList"/>
    <dgm:cxn modelId="{164E2E2E-F713-44C1-AE5B-BD6E5F1842B3}" srcId="{B66DDB45-B654-44C3-BC4E-AA01EF7FD513}" destId="{D3A1A7B1-8945-465A-8C15-EF52720CDF0B}" srcOrd="3" destOrd="0" parTransId="{74DE6086-C4CA-4473-A7E9-8329B661591E}" sibTransId="{974F983E-A759-4720-8B6C-38C2E746A7A3}"/>
    <dgm:cxn modelId="{A0156831-8821-49E2-AE02-BC94700CE7BC}" srcId="{B66DDB45-B654-44C3-BC4E-AA01EF7FD513}" destId="{F4E992E7-CC7A-4A28-87EF-2009A0E23A9E}" srcOrd="2" destOrd="0" parTransId="{110D51FC-123D-4E14-B291-2384273BE174}" sibTransId="{F8ACDB93-0147-4879-A88B-F9B4B3604B9A}"/>
    <dgm:cxn modelId="{78746965-8636-4E6B-8948-C28265995A02}" type="presOf" srcId="{D3A1A7B1-8945-465A-8C15-EF52720CDF0B}" destId="{16D6CC75-3E3B-4763-AD06-B1CE332BEB0D}" srcOrd="0" destOrd="0" presId="urn:microsoft.com/office/officeart/2008/layout/LinedList"/>
    <dgm:cxn modelId="{56865D6A-7B90-48B6-AFFB-7D96E564807F}" srcId="{B66DDB45-B654-44C3-BC4E-AA01EF7FD513}" destId="{31942B4F-BE48-467F-A669-63B3B38C516D}" srcOrd="1" destOrd="0" parTransId="{0D1DA124-FB8E-4EAB-BDAA-0641C218DDD3}" sibTransId="{36B56518-C6B3-4739-BB86-07288613FD04}"/>
    <dgm:cxn modelId="{F52D7185-E8F2-4401-891D-CD599C079D2E}" type="presOf" srcId="{F4E992E7-CC7A-4A28-87EF-2009A0E23A9E}" destId="{93925676-1161-4129-A8FD-FEEC3C0EC520}" srcOrd="0" destOrd="0" presId="urn:microsoft.com/office/officeart/2008/layout/LinedList"/>
    <dgm:cxn modelId="{D41380BB-71DB-47A4-9211-5E99C2B284B8}" type="presOf" srcId="{B66DDB45-B654-44C3-BC4E-AA01EF7FD513}" destId="{FA594B69-934A-491A-B527-6CA79CBAEB9C}" srcOrd="0" destOrd="0" presId="urn:microsoft.com/office/officeart/2008/layout/LinedList"/>
    <dgm:cxn modelId="{9E7513F2-AC57-4C41-965B-F2BE8A3BDC50}" srcId="{B66DDB45-B654-44C3-BC4E-AA01EF7FD513}" destId="{4D1449F5-8AE3-4F61-ADA4-9F6B68F0C1AA}" srcOrd="0" destOrd="0" parTransId="{B0DCFF42-D789-4197-87BD-A79B501C25C0}" sibTransId="{3AAF1284-5795-4256-B66A-6A14B6412F83}"/>
    <dgm:cxn modelId="{3164B0F0-DC92-43D6-AF17-987E25B62BB2}" type="presParOf" srcId="{FA594B69-934A-491A-B527-6CA79CBAEB9C}" destId="{52D1BBC1-A84D-4748-A7CE-6D8E47349871}" srcOrd="0" destOrd="0" presId="urn:microsoft.com/office/officeart/2008/layout/LinedList"/>
    <dgm:cxn modelId="{6E897BA2-0BEE-43FB-BF85-4F635732D25D}" type="presParOf" srcId="{FA594B69-934A-491A-B527-6CA79CBAEB9C}" destId="{235C27D4-49F4-4101-B53C-3AB8362A6006}" srcOrd="1" destOrd="0" presId="urn:microsoft.com/office/officeart/2008/layout/LinedList"/>
    <dgm:cxn modelId="{7A0B9CD5-FE39-4EC0-AF1A-1A96468EE435}" type="presParOf" srcId="{235C27D4-49F4-4101-B53C-3AB8362A6006}" destId="{B9437040-39D4-4E18-B173-F7B8AF76520F}" srcOrd="0" destOrd="0" presId="urn:microsoft.com/office/officeart/2008/layout/LinedList"/>
    <dgm:cxn modelId="{DE664A84-CB07-4D99-B73E-880D021B6E82}" type="presParOf" srcId="{235C27D4-49F4-4101-B53C-3AB8362A6006}" destId="{9865A5F6-D565-41A5-BCFB-A1D091D4A3FC}" srcOrd="1" destOrd="0" presId="urn:microsoft.com/office/officeart/2008/layout/LinedList"/>
    <dgm:cxn modelId="{328759D0-C42A-4CC5-83E5-6706536C359A}" type="presParOf" srcId="{FA594B69-934A-491A-B527-6CA79CBAEB9C}" destId="{FF1B4FDE-9C96-47E7-A830-7C071ECE141E}" srcOrd="2" destOrd="0" presId="urn:microsoft.com/office/officeart/2008/layout/LinedList"/>
    <dgm:cxn modelId="{9FBE1F54-BCB2-4506-B9D6-D7F111096871}" type="presParOf" srcId="{FA594B69-934A-491A-B527-6CA79CBAEB9C}" destId="{7DFF4DB2-CE3E-4530-B87B-5EAD81FCECB3}" srcOrd="3" destOrd="0" presId="urn:microsoft.com/office/officeart/2008/layout/LinedList"/>
    <dgm:cxn modelId="{090F08C0-2A98-4D4B-97FF-6340EAD6373D}" type="presParOf" srcId="{7DFF4DB2-CE3E-4530-B87B-5EAD81FCECB3}" destId="{53C5A0A6-61E0-41BF-9A4D-33DA59D47CCD}" srcOrd="0" destOrd="0" presId="urn:microsoft.com/office/officeart/2008/layout/LinedList"/>
    <dgm:cxn modelId="{0EA31125-6621-49AF-B55B-028A2B24C0A4}" type="presParOf" srcId="{7DFF4DB2-CE3E-4530-B87B-5EAD81FCECB3}" destId="{899F3DCC-5000-4EB0-9221-5DF94631AA7B}" srcOrd="1" destOrd="0" presId="urn:microsoft.com/office/officeart/2008/layout/LinedList"/>
    <dgm:cxn modelId="{9DB63EBD-3CB4-41BE-99FD-51C079188281}" type="presParOf" srcId="{FA594B69-934A-491A-B527-6CA79CBAEB9C}" destId="{9F3F896E-D077-42BD-AD17-82527908F7C8}" srcOrd="4" destOrd="0" presId="urn:microsoft.com/office/officeart/2008/layout/LinedList"/>
    <dgm:cxn modelId="{D0556840-8712-46BB-86E2-797D058CCDAE}" type="presParOf" srcId="{FA594B69-934A-491A-B527-6CA79CBAEB9C}" destId="{B04514F4-3F9B-42CE-AD47-69105404DA52}" srcOrd="5" destOrd="0" presId="urn:microsoft.com/office/officeart/2008/layout/LinedList"/>
    <dgm:cxn modelId="{42C19A60-B14A-4504-91E1-C57D96C5FDD8}" type="presParOf" srcId="{B04514F4-3F9B-42CE-AD47-69105404DA52}" destId="{93925676-1161-4129-A8FD-FEEC3C0EC520}" srcOrd="0" destOrd="0" presId="urn:microsoft.com/office/officeart/2008/layout/LinedList"/>
    <dgm:cxn modelId="{C525D7AB-1750-490D-BA68-53E7D4F63AC5}" type="presParOf" srcId="{B04514F4-3F9B-42CE-AD47-69105404DA52}" destId="{E35DE4FD-0C9F-4244-98C3-1DF774F7FE2A}" srcOrd="1" destOrd="0" presId="urn:microsoft.com/office/officeart/2008/layout/LinedList"/>
    <dgm:cxn modelId="{A7A49332-7C6B-42D5-A69A-E9CC844214E6}" type="presParOf" srcId="{FA594B69-934A-491A-B527-6CA79CBAEB9C}" destId="{0B9FCB94-0094-4AE8-9983-C97F074A0310}" srcOrd="6" destOrd="0" presId="urn:microsoft.com/office/officeart/2008/layout/LinedList"/>
    <dgm:cxn modelId="{C958F2A9-D97E-4CB4-AED5-6159A66C2E07}" type="presParOf" srcId="{FA594B69-934A-491A-B527-6CA79CBAEB9C}" destId="{D2B666DC-F588-4E15-9C13-114394F87CF9}" srcOrd="7" destOrd="0" presId="urn:microsoft.com/office/officeart/2008/layout/LinedList"/>
    <dgm:cxn modelId="{D48938A5-CB30-46B0-B214-2EFD1A5EDBA6}" type="presParOf" srcId="{D2B666DC-F588-4E15-9C13-114394F87CF9}" destId="{16D6CC75-3E3B-4763-AD06-B1CE332BEB0D}" srcOrd="0" destOrd="0" presId="urn:microsoft.com/office/officeart/2008/layout/LinedList"/>
    <dgm:cxn modelId="{47ED77B2-44B5-43C9-B873-37AAC31E54F0}" type="presParOf" srcId="{D2B666DC-F588-4E15-9C13-114394F87CF9}" destId="{C9777392-7E15-485A-B89A-4538DFDC0BC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7C66388-94AC-4E46-B9C9-A4DFEC5981D8}"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ru-RU"/>
        </a:p>
      </dgm:t>
    </dgm:pt>
    <dgm:pt modelId="{C0887968-1DEA-4255-A720-DFC495AC544A}">
      <dgm:prSet/>
      <dgm:spPr/>
      <dgm:t>
        <a:bodyPr/>
        <a:lstStyle/>
        <a:p>
          <a:r>
            <a:rPr lang="uk-UA" dirty="0">
              <a:solidFill>
                <a:schemeClr val="tx2">
                  <a:lumMod val="50000"/>
                </a:schemeClr>
              </a:solidFill>
              <a:latin typeface="Times New Roman" panose="02020603050405020304" pitchFamily="18" charset="0"/>
              <a:cs typeface="Times New Roman" panose="02020603050405020304" pitchFamily="18" charset="0"/>
            </a:rPr>
            <a:t>порівняльне правознавство</a:t>
          </a:r>
          <a:endParaRPr lang="ru-RU" dirty="0">
            <a:solidFill>
              <a:schemeClr val="tx2">
                <a:lumMod val="50000"/>
              </a:schemeClr>
            </a:solidFill>
            <a:latin typeface="Times New Roman" panose="02020603050405020304" pitchFamily="18" charset="0"/>
            <a:cs typeface="Times New Roman" panose="02020603050405020304" pitchFamily="18" charset="0"/>
          </a:endParaRPr>
        </a:p>
      </dgm:t>
    </dgm:pt>
    <dgm:pt modelId="{B8155509-C70E-4516-9802-FEB52E4F7927}" type="parTrans" cxnId="{2DAE1D56-1434-449A-96EC-D64B4BC0E9B1}">
      <dgm:prSet/>
      <dgm:spPr/>
      <dgm:t>
        <a:bodyPr/>
        <a:lstStyle/>
        <a:p>
          <a:endParaRPr lang="ru-RU"/>
        </a:p>
      </dgm:t>
    </dgm:pt>
    <dgm:pt modelId="{394EB8F5-E9B1-46E1-828B-41A7F0F4BB15}" type="sibTrans" cxnId="{2DAE1D56-1434-449A-96EC-D64B4BC0E9B1}">
      <dgm:prSet/>
      <dgm:spPr/>
      <dgm:t>
        <a:bodyPr/>
        <a:lstStyle/>
        <a:p>
          <a:endParaRPr lang="ru-RU"/>
        </a:p>
      </dgm:t>
    </dgm:pt>
    <dgm:pt modelId="{7C59EBB4-DEAB-4C95-B651-D570C0670993}">
      <dgm:prSet/>
      <dgm:spPr/>
      <dgm:t>
        <a:bodyPr/>
        <a:lstStyle/>
        <a:p>
          <a:r>
            <a:rPr lang="uk-UA" dirty="0">
              <a:solidFill>
                <a:schemeClr val="tx2">
                  <a:lumMod val="50000"/>
                </a:schemeClr>
              </a:solidFill>
              <a:latin typeface="Times New Roman" panose="02020603050405020304" pitchFamily="18" charset="0"/>
              <a:cs typeface="Times New Roman" panose="02020603050405020304" pitchFamily="18" charset="0"/>
            </a:rPr>
            <a:t>юридична компаративістика</a:t>
          </a:r>
          <a:endParaRPr lang="ru-RU" dirty="0">
            <a:solidFill>
              <a:schemeClr val="tx2">
                <a:lumMod val="50000"/>
              </a:schemeClr>
            </a:solidFill>
            <a:latin typeface="Times New Roman" panose="02020603050405020304" pitchFamily="18" charset="0"/>
            <a:cs typeface="Times New Roman" panose="02020603050405020304" pitchFamily="18" charset="0"/>
          </a:endParaRPr>
        </a:p>
      </dgm:t>
    </dgm:pt>
    <dgm:pt modelId="{418DFF4C-25DF-46C7-AFCE-D35FFC88B2CE}" type="parTrans" cxnId="{200ABFE7-ECD0-4B15-A25E-591EDC5DC170}">
      <dgm:prSet/>
      <dgm:spPr/>
      <dgm:t>
        <a:bodyPr/>
        <a:lstStyle/>
        <a:p>
          <a:endParaRPr lang="ru-RU"/>
        </a:p>
      </dgm:t>
    </dgm:pt>
    <dgm:pt modelId="{02EE5B2C-9D9B-4556-8605-1CA8B56E0C9B}" type="sibTrans" cxnId="{200ABFE7-ECD0-4B15-A25E-591EDC5DC170}">
      <dgm:prSet/>
      <dgm:spPr/>
      <dgm:t>
        <a:bodyPr/>
        <a:lstStyle/>
        <a:p>
          <a:endParaRPr lang="ru-RU"/>
        </a:p>
      </dgm:t>
    </dgm:pt>
    <dgm:pt modelId="{D023D864-F36A-4FA8-9816-6B4E6F7E723F}">
      <dgm:prSet/>
      <dgm:spPr/>
      <dgm:t>
        <a:bodyPr/>
        <a:lstStyle/>
        <a:p>
          <a:r>
            <a:rPr lang="uk-UA" dirty="0">
              <a:solidFill>
                <a:schemeClr val="tx2">
                  <a:lumMod val="50000"/>
                </a:schemeClr>
              </a:solidFill>
              <a:latin typeface="Times New Roman" panose="02020603050405020304" pitchFamily="18" charset="0"/>
              <a:cs typeface="Times New Roman" panose="02020603050405020304" pitchFamily="18" charset="0"/>
            </a:rPr>
            <a:t>предмет юридичної компаративістики</a:t>
          </a:r>
          <a:endParaRPr lang="ru-RU" dirty="0">
            <a:solidFill>
              <a:schemeClr val="tx2">
                <a:lumMod val="50000"/>
              </a:schemeClr>
            </a:solidFill>
            <a:latin typeface="Times New Roman" panose="02020603050405020304" pitchFamily="18" charset="0"/>
            <a:cs typeface="Times New Roman" panose="02020603050405020304" pitchFamily="18" charset="0"/>
          </a:endParaRPr>
        </a:p>
      </dgm:t>
    </dgm:pt>
    <dgm:pt modelId="{02626305-B761-492D-ABC4-AFA749C0CD6F}" type="parTrans" cxnId="{E6078E84-C73A-4926-AACE-4AE2A87D3518}">
      <dgm:prSet/>
      <dgm:spPr/>
      <dgm:t>
        <a:bodyPr/>
        <a:lstStyle/>
        <a:p>
          <a:endParaRPr lang="ru-RU"/>
        </a:p>
      </dgm:t>
    </dgm:pt>
    <dgm:pt modelId="{910B70B7-C581-4FEE-B117-226E832ADED1}" type="sibTrans" cxnId="{E6078E84-C73A-4926-AACE-4AE2A87D3518}">
      <dgm:prSet/>
      <dgm:spPr/>
      <dgm:t>
        <a:bodyPr/>
        <a:lstStyle/>
        <a:p>
          <a:endParaRPr lang="ru-RU"/>
        </a:p>
      </dgm:t>
    </dgm:pt>
    <dgm:pt modelId="{74C2D2DB-39EC-4B76-92DF-AFB5283864F6}">
      <dgm:prSet/>
      <dgm:spPr/>
      <dgm:t>
        <a:bodyPr/>
        <a:lstStyle/>
        <a:p>
          <a:r>
            <a:rPr lang="uk-UA" dirty="0">
              <a:solidFill>
                <a:schemeClr val="tx2">
                  <a:lumMod val="50000"/>
                </a:schemeClr>
              </a:solidFill>
              <a:latin typeface="Times New Roman" panose="02020603050405020304" pitchFamily="18" charset="0"/>
              <a:cs typeface="Times New Roman" panose="02020603050405020304" pitchFamily="18" charset="0"/>
            </a:rPr>
            <a:t>методологія юридичної компаративістики</a:t>
          </a:r>
          <a:endParaRPr lang="ru-RU" dirty="0">
            <a:solidFill>
              <a:schemeClr val="tx2">
                <a:lumMod val="50000"/>
              </a:schemeClr>
            </a:solidFill>
            <a:latin typeface="Times New Roman" panose="02020603050405020304" pitchFamily="18" charset="0"/>
            <a:cs typeface="Times New Roman" panose="02020603050405020304" pitchFamily="18" charset="0"/>
          </a:endParaRPr>
        </a:p>
      </dgm:t>
    </dgm:pt>
    <dgm:pt modelId="{5BD2A17D-3FAC-4698-BA4A-2ADB81FA5870}" type="parTrans" cxnId="{5371B439-6FCF-444D-A478-A30B5C1A1CBC}">
      <dgm:prSet/>
      <dgm:spPr/>
      <dgm:t>
        <a:bodyPr/>
        <a:lstStyle/>
        <a:p>
          <a:endParaRPr lang="ru-RU"/>
        </a:p>
      </dgm:t>
    </dgm:pt>
    <dgm:pt modelId="{4CCC57BA-36A3-47E8-8AF0-85BBA6AD7419}" type="sibTrans" cxnId="{5371B439-6FCF-444D-A478-A30B5C1A1CBC}">
      <dgm:prSet/>
      <dgm:spPr/>
      <dgm:t>
        <a:bodyPr/>
        <a:lstStyle/>
        <a:p>
          <a:endParaRPr lang="ru-RU"/>
        </a:p>
      </dgm:t>
    </dgm:pt>
    <dgm:pt modelId="{1412D240-1440-4543-9574-A05C46A5B73B}">
      <dgm:prSet/>
      <dgm:spPr/>
      <dgm:t>
        <a:bodyPr/>
        <a:lstStyle/>
        <a:p>
          <a:r>
            <a:rPr lang="uk-UA" dirty="0">
              <a:solidFill>
                <a:schemeClr val="tx2">
                  <a:lumMod val="50000"/>
                </a:schemeClr>
              </a:solidFill>
              <a:latin typeface="Times New Roman" panose="02020603050405020304" pitchFamily="18" charset="0"/>
              <a:cs typeface="Times New Roman" panose="02020603050405020304" pitchFamily="18" charset="0"/>
            </a:rPr>
            <a:t>порівняльно-правовий метод</a:t>
          </a:r>
          <a:endParaRPr lang="ru-RU" dirty="0">
            <a:solidFill>
              <a:schemeClr val="tx2">
                <a:lumMod val="50000"/>
              </a:schemeClr>
            </a:solidFill>
            <a:latin typeface="Times New Roman" panose="02020603050405020304" pitchFamily="18" charset="0"/>
            <a:cs typeface="Times New Roman" panose="02020603050405020304" pitchFamily="18" charset="0"/>
          </a:endParaRPr>
        </a:p>
      </dgm:t>
    </dgm:pt>
    <dgm:pt modelId="{8D42F0C5-5273-4AEF-A519-89887509A20C}" type="parTrans" cxnId="{13B86B4A-EDB5-4A0C-B372-578514988A98}">
      <dgm:prSet/>
      <dgm:spPr/>
      <dgm:t>
        <a:bodyPr/>
        <a:lstStyle/>
        <a:p>
          <a:endParaRPr lang="ru-RU"/>
        </a:p>
      </dgm:t>
    </dgm:pt>
    <dgm:pt modelId="{B13F2E69-797E-4503-9230-B0884860BA02}" type="sibTrans" cxnId="{13B86B4A-EDB5-4A0C-B372-578514988A98}">
      <dgm:prSet/>
      <dgm:spPr/>
      <dgm:t>
        <a:bodyPr/>
        <a:lstStyle/>
        <a:p>
          <a:endParaRPr lang="ru-RU"/>
        </a:p>
      </dgm:t>
    </dgm:pt>
    <dgm:pt modelId="{26D0BEE8-6E7E-4D3A-930D-1913BD5B89D6}">
      <dgm:prSet/>
      <dgm:spPr/>
      <dgm:t>
        <a:bodyPr/>
        <a:lstStyle/>
        <a:p>
          <a:r>
            <a:rPr lang="uk-UA" dirty="0">
              <a:solidFill>
                <a:schemeClr val="tx2">
                  <a:lumMod val="50000"/>
                </a:schemeClr>
              </a:solidFill>
              <a:latin typeface="Times New Roman" panose="02020603050405020304" pitchFamily="18" charset="0"/>
              <a:cs typeface="Times New Roman" panose="02020603050405020304" pitchFamily="18" charset="0"/>
            </a:rPr>
            <a:t>компаративний метод</a:t>
          </a:r>
          <a:endParaRPr lang="ru-RU" dirty="0">
            <a:solidFill>
              <a:schemeClr val="tx2">
                <a:lumMod val="50000"/>
              </a:schemeClr>
            </a:solidFill>
            <a:latin typeface="Times New Roman" panose="02020603050405020304" pitchFamily="18" charset="0"/>
            <a:cs typeface="Times New Roman" panose="02020603050405020304" pitchFamily="18" charset="0"/>
          </a:endParaRPr>
        </a:p>
      </dgm:t>
    </dgm:pt>
    <dgm:pt modelId="{C8EA7C5C-E1D7-48F0-A03D-778D3D002566}" type="parTrans" cxnId="{33494056-910A-48A4-AF89-2BAF0C5570A8}">
      <dgm:prSet/>
      <dgm:spPr/>
      <dgm:t>
        <a:bodyPr/>
        <a:lstStyle/>
        <a:p>
          <a:endParaRPr lang="ru-RU"/>
        </a:p>
      </dgm:t>
    </dgm:pt>
    <dgm:pt modelId="{781AB2A0-B692-4668-A5AE-383C25013494}" type="sibTrans" cxnId="{33494056-910A-48A4-AF89-2BAF0C5570A8}">
      <dgm:prSet/>
      <dgm:spPr/>
      <dgm:t>
        <a:bodyPr/>
        <a:lstStyle/>
        <a:p>
          <a:endParaRPr lang="ru-RU"/>
        </a:p>
      </dgm:t>
    </dgm:pt>
    <dgm:pt modelId="{368D098D-5AD8-4004-9E0D-A2E996FD73C7}" type="pres">
      <dgm:prSet presAssocID="{E7C66388-94AC-4E46-B9C9-A4DFEC5981D8}" presName="diagram" presStyleCnt="0">
        <dgm:presLayoutVars>
          <dgm:dir/>
          <dgm:resizeHandles val="exact"/>
        </dgm:presLayoutVars>
      </dgm:prSet>
      <dgm:spPr/>
    </dgm:pt>
    <dgm:pt modelId="{FCD46459-4998-4CA7-AE48-36B5BC61A28B}" type="pres">
      <dgm:prSet presAssocID="{C0887968-1DEA-4255-A720-DFC495AC544A}" presName="node" presStyleLbl="node1" presStyleIdx="0" presStyleCnt="6">
        <dgm:presLayoutVars>
          <dgm:bulletEnabled val="1"/>
        </dgm:presLayoutVars>
      </dgm:prSet>
      <dgm:spPr/>
    </dgm:pt>
    <dgm:pt modelId="{E20B2D9F-C542-4FBC-9585-371D761BEAE6}" type="pres">
      <dgm:prSet presAssocID="{394EB8F5-E9B1-46E1-828B-41A7F0F4BB15}" presName="sibTrans" presStyleCnt="0"/>
      <dgm:spPr/>
    </dgm:pt>
    <dgm:pt modelId="{F857A2CE-9512-4AEF-BBEA-BEAB691F41B4}" type="pres">
      <dgm:prSet presAssocID="{7C59EBB4-DEAB-4C95-B651-D570C0670993}" presName="node" presStyleLbl="node1" presStyleIdx="1" presStyleCnt="6">
        <dgm:presLayoutVars>
          <dgm:bulletEnabled val="1"/>
        </dgm:presLayoutVars>
      </dgm:prSet>
      <dgm:spPr/>
    </dgm:pt>
    <dgm:pt modelId="{96489396-6206-408D-BEA7-209C4060411E}" type="pres">
      <dgm:prSet presAssocID="{02EE5B2C-9D9B-4556-8605-1CA8B56E0C9B}" presName="sibTrans" presStyleCnt="0"/>
      <dgm:spPr/>
    </dgm:pt>
    <dgm:pt modelId="{C9D61B32-7B64-4D5A-AA9F-A9D6DDF3B09E}" type="pres">
      <dgm:prSet presAssocID="{D023D864-F36A-4FA8-9816-6B4E6F7E723F}" presName="node" presStyleLbl="node1" presStyleIdx="2" presStyleCnt="6">
        <dgm:presLayoutVars>
          <dgm:bulletEnabled val="1"/>
        </dgm:presLayoutVars>
      </dgm:prSet>
      <dgm:spPr/>
    </dgm:pt>
    <dgm:pt modelId="{30CE709B-D377-4C94-98AE-E2E3AB6DB45D}" type="pres">
      <dgm:prSet presAssocID="{910B70B7-C581-4FEE-B117-226E832ADED1}" presName="sibTrans" presStyleCnt="0"/>
      <dgm:spPr/>
    </dgm:pt>
    <dgm:pt modelId="{8EA7E408-E3B9-4760-BAA3-4010DC60FBC5}" type="pres">
      <dgm:prSet presAssocID="{74C2D2DB-39EC-4B76-92DF-AFB5283864F6}" presName="node" presStyleLbl="node1" presStyleIdx="3" presStyleCnt="6">
        <dgm:presLayoutVars>
          <dgm:bulletEnabled val="1"/>
        </dgm:presLayoutVars>
      </dgm:prSet>
      <dgm:spPr/>
    </dgm:pt>
    <dgm:pt modelId="{F79FAFE7-4242-4EE5-A56A-E331545EEC8C}" type="pres">
      <dgm:prSet presAssocID="{4CCC57BA-36A3-47E8-8AF0-85BBA6AD7419}" presName="sibTrans" presStyleCnt="0"/>
      <dgm:spPr/>
    </dgm:pt>
    <dgm:pt modelId="{8C6DFF3C-71AD-4647-BA53-E5A6541821A1}" type="pres">
      <dgm:prSet presAssocID="{1412D240-1440-4543-9574-A05C46A5B73B}" presName="node" presStyleLbl="node1" presStyleIdx="4" presStyleCnt="6">
        <dgm:presLayoutVars>
          <dgm:bulletEnabled val="1"/>
        </dgm:presLayoutVars>
      </dgm:prSet>
      <dgm:spPr/>
    </dgm:pt>
    <dgm:pt modelId="{4DF01EC4-9876-4D2B-9B46-7DD519E721C6}" type="pres">
      <dgm:prSet presAssocID="{B13F2E69-797E-4503-9230-B0884860BA02}" presName="sibTrans" presStyleCnt="0"/>
      <dgm:spPr/>
    </dgm:pt>
    <dgm:pt modelId="{DB7A6E4C-01BD-4F82-98AA-4C2C0A537597}" type="pres">
      <dgm:prSet presAssocID="{26D0BEE8-6E7E-4D3A-930D-1913BD5B89D6}" presName="node" presStyleLbl="node1" presStyleIdx="5" presStyleCnt="6">
        <dgm:presLayoutVars>
          <dgm:bulletEnabled val="1"/>
        </dgm:presLayoutVars>
      </dgm:prSet>
      <dgm:spPr/>
    </dgm:pt>
  </dgm:ptLst>
  <dgm:cxnLst>
    <dgm:cxn modelId="{9FE54900-CE6A-4402-8DD6-8220CBAAB2DF}" type="presOf" srcId="{7C59EBB4-DEAB-4C95-B651-D570C0670993}" destId="{F857A2CE-9512-4AEF-BBEA-BEAB691F41B4}" srcOrd="0" destOrd="0" presId="urn:microsoft.com/office/officeart/2005/8/layout/default"/>
    <dgm:cxn modelId="{4BF9FF03-36E0-4EA7-BFE9-4F32AB2A1E89}" type="presOf" srcId="{D023D864-F36A-4FA8-9816-6B4E6F7E723F}" destId="{C9D61B32-7B64-4D5A-AA9F-A9D6DDF3B09E}" srcOrd="0" destOrd="0" presId="urn:microsoft.com/office/officeart/2005/8/layout/default"/>
    <dgm:cxn modelId="{5371B439-6FCF-444D-A478-A30B5C1A1CBC}" srcId="{E7C66388-94AC-4E46-B9C9-A4DFEC5981D8}" destId="{74C2D2DB-39EC-4B76-92DF-AFB5283864F6}" srcOrd="3" destOrd="0" parTransId="{5BD2A17D-3FAC-4698-BA4A-2ADB81FA5870}" sibTransId="{4CCC57BA-36A3-47E8-8AF0-85BBA6AD7419}"/>
    <dgm:cxn modelId="{13B86B4A-EDB5-4A0C-B372-578514988A98}" srcId="{E7C66388-94AC-4E46-B9C9-A4DFEC5981D8}" destId="{1412D240-1440-4543-9574-A05C46A5B73B}" srcOrd="4" destOrd="0" parTransId="{8D42F0C5-5273-4AEF-A519-89887509A20C}" sibTransId="{B13F2E69-797E-4503-9230-B0884860BA02}"/>
    <dgm:cxn modelId="{DF8D7A6D-0F72-45CD-A2A6-922981625398}" type="presOf" srcId="{1412D240-1440-4543-9574-A05C46A5B73B}" destId="{8C6DFF3C-71AD-4647-BA53-E5A6541821A1}" srcOrd="0" destOrd="0" presId="urn:microsoft.com/office/officeart/2005/8/layout/default"/>
    <dgm:cxn modelId="{2DAE1D56-1434-449A-96EC-D64B4BC0E9B1}" srcId="{E7C66388-94AC-4E46-B9C9-A4DFEC5981D8}" destId="{C0887968-1DEA-4255-A720-DFC495AC544A}" srcOrd="0" destOrd="0" parTransId="{B8155509-C70E-4516-9802-FEB52E4F7927}" sibTransId="{394EB8F5-E9B1-46E1-828B-41A7F0F4BB15}"/>
    <dgm:cxn modelId="{33494056-910A-48A4-AF89-2BAF0C5570A8}" srcId="{E7C66388-94AC-4E46-B9C9-A4DFEC5981D8}" destId="{26D0BEE8-6E7E-4D3A-930D-1913BD5B89D6}" srcOrd="5" destOrd="0" parTransId="{C8EA7C5C-E1D7-48F0-A03D-778D3D002566}" sibTransId="{781AB2A0-B692-4668-A5AE-383C25013494}"/>
    <dgm:cxn modelId="{E6078E84-C73A-4926-AACE-4AE2A87D3518}" srcId="{E7C66388-94AC-4E46-B9C9-A4DFEC5981D8}" destId="{D023D864-F36A-4FA8-9816-6B4E6F7E723F}" srcOrd="2" destOrd="0" parTransId="{02626305-B761-492D-ABC4-AFA749C0CD6F}" sibTransId="{910B70B7-C581-4FEE-B117-226E832ADED1}"/>
    <dgm:cxn modelId="{D43D0A88-7516-4FEF-AF6E-CB99D0EB2C1E}" type="presOf" srcId="{E7C66388-94AC-4E46-B9C9-A4DFEC5981D8}" destId="{368D098D-5AD8-4004-9E0D-A2E996FD73C7}" srcOrd="0" destOrd="0" presId="urn:microsoft.com/office/officeart/2005/8/layout/default"/>
    <dgm:cxn modelId="{C077DCB3-A17B-4D66-A871-7F9EA3273954}" type="presOf" srcId="{74C2D2DB-39EC-4B76-92DF-AFB5283864F6}" destId="{8EA7E408-E3B9-4760-BAA3-4010DC60FBC5}" srcOrd="0" destOrd="0" presId="urn:microsoft.com/office/officeart/2005/8/layout/default"/>
    <dgm:cxn modelId="{6578A3C2-AA79-4595-A79B-78BABF184DE5}" type="presOf" srcId="{26D0BEE8-6E7E-4D3A-930D-1913BD5B89D6}" destId="{DB7A6E4C-01BD-4F82-98AA-4C2C0A537597}" srcOrd="0" destOrd="0" presId="urn:microsoft.com/office/officeart/2005/8/layout/default"/>
    <dgm:cxn modelId="{200ABFE7-ECD0-4B15-A25E-591EDC5DC170}" srcId="{E7C66388-94AC-4E46-B9C9-A4DFEC5981D8}" destId="{7C59EBB4-DEAB-4C95-B651-D570C0670993}" srcOrd="1" destOrd="0" parTransId="{418DFF4C-25DF-46C7-AFCE-D35FFC88B2CE}" sibTransId="{02EE5B2C-9D9B-4556-8605-1CA8B56E0C9B}"/>
    <dgm:cxn modelId="{5BBA43FF-400F-49F6-A4DC-4863B06C2054}" type="presOf" srcId="{C0887968-1DEA-4255-A720-DFC495AC544A}" destId="{FCD46459-4998-4CA7-AE48-36B5BC61A28B}" srcOrd="0" destOrd="0" presId="urn:microsoft.com/office/officeart/2005/8/layout/default"/>
    <dgm:cxn modelId="{8B3D22C0-70D7-47E9-A3E7-18564F210FCB}" type="presParOf" srcId="{368D098D-5AD8-4004-9E0D-A2E996FD73C7}" destId="{FCD46459-4998-4CA7-AE48-36B5BC61A28B}" srcOrd="0" destOrd="0" presId="urn:microsoft.com/office/officeart/2005/8/layout/default"/>
    <dgm:cxn modelId="{CABAB1B9-E8D7-4B3D-AEF5-A9F7D3BE8BF6}" type="presParOf" srcId="{368D098D-5AD8-4004-9E0D-A2E996FD73C7}" destId="{E20B2D9F-C542-4FBC-9585-371D761BEAE6}" srcOrd="1" destOrd="0" presId="urn:microsoft.com/office/officeart/2005/8/layout/default"/>
    <dgm:cxn modelId="{94987339-0663-4216-819B-6455AF0FC478}" type="presParOf" srcId="{368D098D-5AD8-4004-9E0D-A2E996FD73C7}" destId="{F857A2CE-9512-4AEF-BBEA-BEAB691F41B4}" srcOrd="2" destOrd="0" presId="urn:microsoft.com/office/officeart/2005/8/layout/default"/>
    <dgm:cxn modelId="{CF995F41-6D4A-4F83-8655-0EC72CD007BA}" type="presParOf" srcId="{368D098D-5AD8-4004-9E0D-A2E996FD73C7}" destId="{96489396-6206-408D-BEA7-209C4060411E}" srcOrd="3" destOrd="0" presId="urn:microsoft.com/office/officeart/2005/8/layout/default"/>
    <dgm:cxn modelId="{850BC92A-37A3-4D84-A784-0EF5ED1215EC}" type="presParOf" srcId="{368D098D-5AD8-4004-9E0D-A2E996FD73C7}" destId="{C9D61B32-7B64-4D5A-AA9F-A9D6DDF3B09E}" srcOrd="4" destOrd="0" presId="urn:microsoft.com/office/officeart/2005/8/layout/default"/>
    <dgm:cxn modelId="{7DB9A6B9-EC77-4ECC-9F0D-228CFDB9AA72}" type="presParOf" srcId="{368D098D-5AD8-4004-9E0D-A2E996FD73C7}" destId="{30CE709B-D377-4C94-98AE-E2E3AB6DB45D}" srcOrd="5" destOrd="0" presId="urn:microsoft.com/office/officeart/2005/8/layout/default"/>
    <dgm:cxn modelId="{97DC36EB-E871-4FC1-A9CD-F6F3EAB697DC}" type="presParOf" srcId="{368D098D-5AD8-4004-9E0D-A2E996FD73C7}" destId="{8EA7E408-E3B9-4760-BAA3-4010DC60FBC5}" srcOrd="6" destOrd="0" presId="urn:microsoft.com/office/officeart/2005/8/layout/default"/>
    <dgm:cxn modelId="{719BEFCE-F775-4843-925D-147EE9EB2244}" type="presParOf" srcId="{368D098D-5AD8-4004-9E0D-A2E996FD73C7}" destId="{F79FAFE7-4242-4EE5-A56A-E331545EEC8C}" srcOrd="7" destOrd="0" presId="urn:microsoft.com/office/officeart/2005/8/layout/default"/>
    <dgm:cxn modelId="{4BA6A16A-E53C-4BF5-8D0E-1B127DB23432}" type="presParOf" srcId="{368D098D-5AD8-4004-9E0D-A2E996FD73C7}" destId="{8C6DFF3C-71AD-4647-BA53-E5A6541821A1}" srcOrd="8" destOrd="0" presId="urn:microsoft.com/office/officeart/2005/8/layout/default"/>
    <dgm:cxn modelId="{4EC87B34-D52E-4027-935D-F618539DE403}" type="presParOf" srcId="{368D098D-5AD8-4004-9E0D-A2E996FD73C7}" destId="{4DF01EC4-9876-4D2B-9B46-7DD519E721C6}" srcOrd="9" destOrd="0" presId="urn:microsoft.com/office/officeart/2005/8/layout/default"/>
    <dgm:cxn modelId="{66F93BC2-0B4D-44F0-A99F-A4D6D892D00D}" type="presParOf" srcId="{368D098D-5AD8-4004-9E0D-A2E996FD73C7}" destId="{DB7A6E4C-01BD-4F82-98AA-4C2C0A537597}"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9AEE64E-7052-4CBE-AD2C-5F4DE812A475}" type="doc">
      <dgm:prSet loTypeId="urn:microsoft.com/office/officeart/2005/8/layout/process4" loCatId="list" qsTypeId="urn:microsoft.com/office/officeart/2005/8/quickstyle/simple1" qsCatId="simple" csTypeId="urn:microsoft.com/office/officeart/2005/8/colors/colorful1" csCatId="colorful" phldr="1"/>
      <dgm:spPr/>
      <dgm:t>
        <a:bodyPr/>
        <a:lstStyle/>
        <a:p>
          <a:endParaRPr lang="ru-RU"/>
        </a:p>
      </dgm:t>
    </dgm:pt>
    <dgm:pt modelId="{926D8BBA-FFD3-4C77-99CC-58AC0F9504D1}">
      <dgm:prSet phldrT="[Текст]" custT="1"/>
      <dgm:spPr/>
      <dgm:t>
        <a:bodyPr/>
        <a:lstStyle/>
        <a:p>
          <a:r>
            <a:rPr lang="uk-UA" sz="3600" b="1" dirty="0">
              <a:solidFill>
                <a:schemeClr val="accent5">
                  <a:lumMod val="50000"/>
                </a:schemeClr>
              </a:solidFill>
              <a:latin typeface="Times New Roman" panose="02020603050405020304" pitchFamily="18" charset="0"/>
              <a:cs typeface="Times New Roman" panose="02020603050405020304" pitchFamily="18" charset="0"/>
            </a:rPr>
            <a:t>Передумови виникнення юридичної компаративістики</a:t>
          </a:r>
          <a:endParaRPr lang="ru-RU" sz="3600" b="1" dirty="0">
            <a:solidFill>
              <a:schemeClr val="accent5">
                <a:lumMod val="50000"/>
              </a:schemeClr>
            </a:solidFill>
            <a:latin typeface="Times New Roman" panose="02020603050405020304" pitchFamily="18" charset="0"/>
            <a:cs typeface="Times New Roman" panose="02020603050405020304" pitchFamily="18" charset="0"/>
          </a:endParaRPr>
        </a:p>
      </dgm:t>
    </dgm:pt>
    <dgm:pt modelId="{EA92F0D9-F437-495C-988B-661A58FA091F}" type="parTrans" cxnId="{67E2954A-478F-4A1D-9B51-30C8B1597A6F}">
      <dgm:prSet/>
      <dgm:spPr/>
      <dgm:t>
        <a:bodyPr/>
        <a:lstStyle/>
        <a:p>
          <a:endParaRPr lang="ru-RU"/>
        </a:p>
      </dgm:t>
    </dgm:pt>
    <dgm:pt modelId="{1A24FE62-FA86-49AC-B6AC-AB1B3F4C3867}" type="sibTrans" cxnId="{67E2954A-478F-4A1D-9B51-30C8B1597A6F}">
      <dgm:prSet/>
      <dgm:spPr/>
      <dgm:t>
        <a:bodyPr/>
        <a:lstStyle/>
        <a:p>
          <a:endParaRPr lang="ru-RU"/>
        </a:p>
      </dgm:t>
    </dgm:pt>
    <dgm:pt modelId="{1CC79796-514A-4D56-B4A2-F91D4D1F30F4}">
      <dgm:prSet custT="1"/>
      <dgm:spPr/>
      <dgm:t>
        <a:bodyPr/>
        <a:lstStyle/>
        <a:p>
          <a:r>
            <a:rPr lang="uk-UA" sz="3200" dirty="0">
              <a:solidFill>
                <a:schemeClr val="accent5">
                  <a:lumMod val="50000"/>
                </a:schemeClr>
              </a:solidFill>
              <a:latin typeface="Times New Roman" panose="02020603050405020304" pitchFamily="18" charset="0"/>
              <a:cs typeface="Times New Roman" panose="02020603050405020304" pitchFamily="18" charset="0"/>
            </a:rPr>
            <a:t>Порівняння державно-правових явищ здійснювалося вже мислителями Стародавньої Греції (Платон, </a:t>
          </a:r>
          <a:r>
            <a:rPr lang="uk-UA" sz="3200" dirty="0" err="1">
              <a:solidFill>
                <a:schemeClr val="accent5">
                  <a:lumMod val="50000"/>
                </a:schemeClr>
              </a:solidFill>
              <a:latin typeface="Times New Roman" panose="02020603050405020304" pitchFamily="18" charset="0"/>
              <a:cs typeface="Times New Roman" panose="02020603050405020304" pitchFamily="18" charset="0"/>
            </a:rPr>
            <a:t>Арістотель</a:t>
          </a:r>
          <a:r>
            <a:rPr lang="uk-UA" sz="3200" dirty="0">
              <a:solidFill>
                <a:schemeClr val="accent5">
                  <a:lumMod val="50000"/>
                </a:schemeClr>
              </a:solidFill>
              <a:latin typeface="Times New Roman" panose="02020603050405020304" pitchFamily="18" charset="0"/>
              <a:cs typeface="Times New Roman" panose="02020603050405020304" pitchFamily="18" charset="0"/>
            </a:rPr>
            <a:t>)</a:t>
          </a:r>
        </a:p>
      </dgm:t>
    </dgm:pt>
    <dgm:pt modelId="{9F648CFB-E302-42D8-B5C2-FFF872C955DC}" type="parTrans" cxnId="{065E033F-17B0-4DA4-8F41-7049E3A74F4A}">
      <dgm:prSet/>
      <dgm:spPr/>
      <dgm:t>
        <a:bodyPr/>
        <a:lstStyle/>
        <a:p>
          <a:endParaRPr lang="ru-RU"/>
        </a:p>
      </dgm:t>
    </dgm:pt>
    <dgm:pt modelId="{2229D681-658B-4D11-8CC5-3A814C781A5A}" type="sibTrans" cxnId="{065E033F-17B0-4DA4-8F41-7049E3A74F4A}">
      <dgm:prSet/>
      <dgm:spPr/>
      <dgm:t>
        <a:bodyPr/>
        <a:lstStyle/>
        <a:p>
          <a:endParaRPr lang="ru-RU"/>
        </a:p>
      </dgm:t>
    </dgm:pt>
    <dgm:pt modelId="{E0019C0E-BA6F-4437-917C-DE71593866C8}">
      <dgm:prSet custT="1"/>
      <dgm:spPr/>
      <dgm:t>
        <a:bodyPr/>
        <a:lstStyle/>
        <a:p>
          <a:r>
            <a:rPr lang="uk-UA" sz="3000" dirty="0">
              <a:solidFill>
                <a:schemeClr val="accent5">
                  <a:lumMod val="50000"/>
                </a:schemeClr>
              </a:solidFill>
              <a:latin typeface="Times New Roman" panose="02020603050405020304" pitchFamily="18" charset="0"/>
              <a:cs typeface="Times New Roman" panose="02020603050405020304" pitchFamily="18" charset="0"/>
            </a:rPr>
            <a:t>В епоху Відродження та Просвітництва провісником формування порівняльного правознавства був французький мислитель Ш.Л. Монтеск’є</a:t>
          </a:r>
        </a:p>
      </dgm:t>
    </dgm:pt>
    <dgm:pt modelId="{615EBF0B-46E6-4FF9-8E22-28F5144675E9}" type="parTrans" cxnId="{D9F9FE90-8806-44D8-92AE-D1C46F2D0338}">
      <dgm:prSet/>
      <dgm:spPr/>
      <dgm:t>
        <a:bodyPr/>
        <a:lstStyle/>
        <a:p>
          <a:endParaRPr lang="ru-RU"/>
        </a:p>
      </dgm:t>
    </dgm:pt>
    <dgm:pt modelId="{936E9615-F660-46F5-88AA-D717016A7D7E}" type="sibTrans" cxnId="{D9F9FE90-8806-44D8-92AE-D1C46F2D0338}">
      <dgm:prSet/>
      <dgm:spPr/>
      <dgm:t>
        <a:bodyPr/>
        <a:lstStyle/>
        <a:p>
          <a:endParaRPr lang="ru-RU"/>
        </a:p>
      </dgm:t>
    </dgm:pt>
    <dgm:pt modelId="{B01C8135-4B9E-49B2-BF8E-76C0EC0CE52C}" type="pres">
      <dgm:prSet presAssocID="{89AEE64E-7052-4CBE-AD2C-5F4DE812A475}" presName="Name0" presStyleCnt="0">
        <dgm:presLayoutVars>
          <dgm:dir/>
          <dgm:animLvl val="lvl"/>
          <dgm:resizeHandles val="exact"/>
        </dgm:presLayoutVars>
      </dgm:prSet>
      <dgm:spPr/>
    </dgm:pt>
    <dgm:pt modelId="{41AA9BEF-6EFD-4354-99A2-3604AE5157CF}" type="pres">
      <dgm:prSet presAssocID="{E0019C0E-BA6F-4437-917C-DE71593866C8}" presName="boxAndChildren" presStyleCnt="0"/>
      <dgm:spPr/>
    </dgm:pt>
    <dgm:pt modelId="{273740B7-5DEE-4A45-8047-19D4AC9719B1}" type="pres">
      <dgm:prSet presAssocID="{E0019C0E-BA6F-4437-917C-DE71593866C8}" presName="parentTextBox" presStyleLbl="node1" presStyleIdx="0" presStyleCnt="3" custScaleY="154943"/>
      <dgm:spPr/>
    </dgm:pt>
    <dgm:pt modelId="{36FF3494-28C1-4A3D-A57D-AA35B3F98390}" type="pres">
      <dgm:prSet presAssocID="{2229D681-658B-4D11-8CC5-3A814C781A5A}" presName="sp" presStyleCnt="0"/>
      <dgm:spPr/>
    </dgm:pt>
    <dgm:pt modelId="{584B8134-2D9C-4A55-9D71-D73967951099}" type="pres">
      <dgm:prSet presAssocID="{1CC79796-514A-4D56-B4A2-F91D4D1F30F4}" presName="arrowAndChildren" presStyleCnt="0"/>
      <dgm:spPr/>
    </dgm:pt>
    <dgm:pt modelId="{6D3F094A-1E16-46C4-87A6-B5296845C1BB}" type="pres">
      <dgm:prSet presAssocID="{1CC79796-514A-4D56-B4A2-F91D4D1F30F4}" presName="parentTextArrow" presStyleLbl="node1" presStyleIdx="1" presStyleCnt="3"/>
      <dgm:spPr/>
    </dgm:pt>
    <dgm:pt modelId="{95DB79E0-D3ED-4A86-9F47-115E96F20F3E}" type="pres">
      <dgm:prSet presAssocID="{1A24FE62-FA86-49AC-B6AC-AB1B3F4C3867}" presName="sp" presStyleCnt="0"/>
      <dgm:spPr/>
    </dgm:pt>
    <dgm:pt modelId="{E84F7CC5-5F79-4B15-B82A-3EDB35584667}" type="pres">
      <dgm:prSet presAssocID="{926D8BBA-FFD3-4C77-99CC-58AC0F9504D1}" presName="arrowAndChildren" presStyleCnt="0"/>
      <dgm:spPr/>
    </dgm:pt>
    <dgm:pt modelId="{643277B0-0143-4AE1-94F4-7E535CF4D267}" type="pres">
      <dgm:prSet presAssocID="{926D8BBA-FFD3-4C77-99CC-58AC0F9504D1}" presName="parentTextArrow" presStyleLbl="node1" presStyleIdx="2" presStyleCnt="3" custScaleY="125021"/>
      <dgm:spPr/>
    </dgm:pt>
  </dgm:ptLst>
  <dgm:cxnLst>
    <dgm:cxn modelId="{246BF426-8A92-4A2C-BA35-909AAED16C38}" type="presOf" srcId="{1CC79796-514A-4D56-B4A2-F91D4D1F30F4}" destId="{6D3F094A-1E16-46C4-87A6-B5296845C1BB}" srcOrd="0" destOrd="0" presId="urn:microsoft.com/office/officeart/2005/8/layout/process4"/>
    <dgm:cxn modelId="{065E033F-17B0-4DA4-8F41-7049E3A74F4A}" srcId="{89AEE64E-7052-4CBE-AD2C-5F4DE812A475}" destId="{1CC79796-514A-4D56-B4A2-F91D4D1F30F4}" srcOrd="1" destOrd="0" parTransId="{9F648CFB-E302-42D8-B5C2-FFF872C955DC}" sibTransId="{2229D681-658B-4D11-8CC5-3A814C781A5A}"/>
    <dgm:cxn modelId="{6C172969-76D5-4ED1-8331-35A9D1EE5CA9}" type="presOf" srcId="{E0019C0E-BA6F-4437-917C-DE71593866C8}" destId="{273740B7-5DEE-4A45-8047-19D4AC9719B1}" srcOrd="0" destOrd="0" presId="urn:microsoft.com/office/officeart/2005/8/layout/process4"/>
    <dgm:cxn modelId="{67E2954A-478F-4A1D-9B51-30C8B1597A6F}" srcId="{89AEE64E-7052-4CBE-AD2C-5F4DE812A475}" destId="{926D8BBA-FFD3-4C77-99CC-58AC0F9504D1}" srcOrd="0" destOrd="0" parTransId="{EA92F0D9-F437-495C-988B-661A58FA091F}" sibTransId="{1A24FE62-FA86-49AC-B6AC-AB1B3F4C3867}"/>
    <dgm:cxn modelId="{5C892350-C7FE-4BDA-B3A2-79F841101651}" type="presOf" srcId="{89AEE64E-7052-4CBE-AD2C-5F4DE812A475}" destId="{B01C8135-4B9E-49B2-BF8E-76C0EC0CE52C}" srcOrd="0" destOrd="0" presId="urn:microsoft.com/office/officeart/2005/8/layout/process4"/>
    <dgm:cxn modelId="{D9F9FE90-8806-44D8-92AE-D1C46F2D0338}" srcId="{89AEE64E-7052-4CBE-AD2C-5F4DE812A475}" destId="{E0019C0E-BA6F-4437-917C-DE71593866C8}" srcOrd="2" destOrd="0" parTransId="{615EBF0B-46E6-4FF9-8E22-28F5144675E9}" sibTransId="{936E9615-F660-46F5-88AA-D717016A7D7E}"/>
    <dgm:cxn modelId="{A1486F92-1E25-4EBB-B87B-36352CB56890}" type="presOf" srcId="{926D8BBA-FFD3-4C77-99CC-58AC0F9504D1}" destId="{643277B0-0143-4AE1-94F4-7E535CF4D267}" srcOrd="0" destOrd="0" presId="urn:microsoft.com/office/officeart/2005/8/layout/process4"/>
    <dgm:cxn modelId="{A3F9877A-AF70-444A-86DB-C15F21B2DDB9}" type="presParOf" srcId="{B01C8135-4B9E-49B2-BF8E-76C0EC0CE52C}" destId="{41AA9BEF-6EFD-4354-99A2-3604AE5157CF}" srcOrd="0" destOrd="0" presId="urn:microsoft.com/office/officeart/2005/8/layout/process4"/>
    <dgm:cxn modelId="{9020E91D-E9FB-46FF-9458-80A0DD70BF74}" type="presParOf" srcId="{41AA9BEF-6EFD-4354-99A2-3604AE5157CF}" destId="{273740B7-5DEE-4A45-8047-19D4AC9719B1}" srcOrd="0" destOrd="0" presId="urn:microsoft.com/office/officeart/2005/8/layout/process4"/>
    <dgm:cxn modelId="{8A456A57-BF17-4899-B2D4-C802EFFF0107}" type="presParOf" srcId="{B01C8135-4B9E-49B2-BF8E-76C0EC0CE52C}" destId="{36FF3494-28C1-4A3D-A57D-AA35B3F98390}" srcOrd="1" destOrd="0" presId="urn:microsoft.com/office/officeart/2005/8/layout/process4"/>
    <dgm:cxn modelId="{F881D0E2-A400-4E56-A8D4-68B4C2690E1B}" type="presParOf" srcId="{B01C8135-4B9E-49B2-BF8E-76C0EC0CE52C}" destId="{584B8134-2D9C-4A55-9D71-D73967951099}" srcOrd="2" destOrd="0" presId="urn:microsoft.com/office/officeart/2005/8/layout/process4"/>
    <dgm:cxn modelId="{63F1FDF7-896E-4590-9CAE-4C61B5B821FF}" type="presParOf" srcId="{584B8134-2D9C-4A55-9D71-D73967951099}" destId="{6D3F094A-1E16-46C4-87A6-B5296845C1BB}" srcOrd="0" destOrd="0" presId="urn:microsoft.com/office/officeart/2005/8/layout/process4"/>
    <dgm:cxn modelId="{D913E3A0-89C0-4614-8B31-668191E8C9A6}" type="presParOf" srcId="{B01C8135-4B9E-49B2-BF8E-76C0EC0CE52C}" destId="{95DB79E0-D3ED-4A86-9F47-115E96F20F3E}" srcOrd="3" destOrd="0" presId="urn:microsoft.com/office/officeart/2005/8/layout/process4"/>
    <dgm:cxn modelId="{E14A5B3A-7260-449D-97B6-4FC74E06CA95}" type="presParOf" srcId="{B01C8135-4B9E-49B2-BF8E-76C0EC0CE52C}" destId="{E84F7CC5-5F79-4B15-B82A-3EDB35584667}" srcOrd="4" destOrd="0" presId="urn:microsoft.com/office/officeart/2005/8/layout/process4"/>
    <dgm:cxn modelId="{97332450-E91B-480E-8AA2-17B2FD33A54F}" type="presParOf" srcId="{E84F7CC5-5F79-4B15-B82A-3EDB35584667}" destId="{643277B0-0143-4AE1-94F4-7E535CF4D267}"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9AEE64E-7052-4CBE-AD2C-5F4DE812A475}" type="doc">
      <dgm:prSet loTypeId="urn:microsoft.com/office/officeart/2005/8/layout/process4" loCatId="list" qsTypeId="urn:microsoft.com/office/officeart/2005/8/quickstyle/simple1" qsCatId="simple" csTypeId="urn:microsoft.com/office/officeart/2005/8/colors/colorful3" csCatId="colorful" phldr="1"/>
      <dgm:spPr/>
      <dgm:t>
        <a:bodyPr/>
        <a:lstStyle/>
        <a:p>
          <a:endParaRPr lang="ru-RU"/>
        </a:p>
      </dgm:t>
    </dgm:pt>
    <dgm:pt modelId="{926D8BBA-FFD3-4C77-99CC-58AC0F9504D1}">
      <dgm:prSet phldrT="[Текст]" custT="1"/>
      <dgm:spPr/>
      <dgm:t>
        <a:bodyPr/>
        <a:lstStyle/>
        <a:p>
          <a:r>
            <a:rPr lang="uk-UA" sz="4000" b="1" dirty="0">
              <a:solidFill>
                <a:schemeClr val="bg2">
                  <a:lumMod val="10000"/>
                </a:schemeClr>
              </a:solidFill>
              <a:latin typeface="Times New Roman" panose="02020603050405020304" pitchFamily="18" charset="0"/>
              <a:cs typeface="Times New Roman" panose="02020603050405020304" pitchFamily="18" charset="0"/>
            </a:rPr>
            <a:t>Виникнення юридичної компаративістики як юридичної науки відноситься до кінця XIX – початку XX ст. і пов’язується:</a:t>
          </a:r>
          <a:endParaRPr lang="ru-RU" sz="4000" b="1" dirty="0">
            <a:solidFill>
              <a:schemeClr val="bg2">
                <a:lumMod val="10000"/>
              </a:schemeClr>
            </a:solidFill>
            <a:latin typeface="Times New Roman" panose="02020603050405020304" pitchFamily="18" charset="0"/>
            <a:cs typeface="Times New Roman" panose="02020603050405020304" pitchFamily="18" charset="0"/>
          </a:endParaRPr>
        </a:p>
      </dgm:t>
    </dgm:pt>
    <dgm:pt modelId="{EA92F0D9-F437-495C-988B-661A58FA091F}" type="parTrans" cxnId="{67E2954A-478F-4A1D-9B51-30C8B1597A6F}">
      <dgm:prSet/>
      <dgm:spPr/>
      <dgm:t>
        <a:bodyPr/>
        <a:lstStyle/>
        <a:p>
          <a:endParaRPr lang="ru-RU"/>
        </a:p>
      </dgm:t>
    </dgm:pt>
    <dgm:pt modelId="{1A24FE62-FA86-49AC-B6AC-AB1B3F4C3867}" type="sibTrans" cxnId="{67E2954A-478F-4A1D-9B51-30C8B1597A6F}">
      <dgm:prSet/>
      <dgm:spPr/>
      <dgm:t>
        <a:bodyPr/>
        <a:lstStyle/>
        <a:p>
          <a:endParaRPr lang="ru-RU"/>
        </a:p>
      </dgm:t>
    </dgm:pt>
    <dgm:pt modelId="{E005727F-C655-4FD3-BE87-9D717A51439E}">
      <dgm:prSet custT="1"/>
      <dgm:spPr/>
      <dgm:t>
        <a:bodyPr/>
        <a:lstStyle/>
        <a:p>
          <a:r>
            <a:rPr lang="uk-UA" sz="3200" dirty="0">
              <a:latin typeface="Times New Roman" panose="02020603050405020304" pitchFamily="18" charset="0"/>
              <a:cs typeface="Times New Roman" panose="02020603050405020304" pitchFamily="18" charset="0"/>
            </a:rPr>
            <a:t>із заснуванням у 1869 р. французького Товариства порівняльного законодавства</a:t>
          </a:r>
        </a:p>
      </dgm:t>
    </dgm:pt>
    <dgm:pt modelId="{EF5779EF-A0A0-4AAB-8F7D-DB4BA0EF7888}" type="parTrans" cxnId="{BCBCB6E4-1BD6-401D-9D14-46B36936D672}">
      <dgm:prSet/>
      <dgm:spPr/>
      <dgm:t>
        <a:bodyPr/>
        <a:lstStyle/>
        <a:p>
          <a:endParaRPr lang="ru-RU"/>
        </a:p>
      </dgm:t>
    </dgm:pt>
    <dgm:pt modelId="{412E0659-A05D-4617-A83A-0A3993F05791}" type="sibTrans" cxnId="{BCBCB6E4-1BD6-401D-9D14-46B36936D672}">
      <dgm:prSet/>
      <dgm:spPr/>
      <dgm:t>
        <a:bodyPr/>
        <a:lstStyle/>
        <a:p>
          <a:endParaRPr lang="ru-RU"/>
        </a:p>
      </dgm:t>
    </dgm:pt>
    <dgm:pt modelId="{6033AAC6-BCF7-412E-88AE-E3B427721359}">
      <dgm:prSet custT="1"/>
      <dgm:spPr/>
      <dgm:t>
        <a:bodyPr/>
        <a:lstStyle/>
        <a:p>
          <a:r>
            <a:rPr lang="uk-UA" sz="3200" dirty="0">
              <a:latin typeface="Times New Roman" panose="02020603050405020304" pitchFamily="18" charset="0"/>
              <a:cs typeface="Times New Roman" panose="02020603050405020304" pitchFamily="18" charset="0"/>
            </a:rPr>
            <a:t>або проведенням у 1900 р. I Міжнародного конгресу порівняльного правознавства</a:t>
          </a:r>
        </a:p>
      </dgm:t>
    </dgm:pt>
    <dgm:pt modelId="{13C7E2A1-764C-451C-A632-396C96719056}" type="parTrans" cxnId="{A2613921-15CE-4194-80DA-88B421C4F20B}">
      <dgm:prSet/>
      <dgm:spPr/>
      <dgm:t>
        <a:bodyPr/>
        <a:lstStyle/>
        <a:p>
          <a:endParaRPr lang="ru-RU"/>
        </a:p>
      </dgm:t>
    </dgm:pt>
    <dgm:pt modelId="{8E75E3FD-D722-4AD0-8C06-AB28970C32D0}" type="sibTrans" cxnId="{A2613921-15CE-4194-80DA-88B421C4F20B}">
      <dgm:prSet/>
      <dgm:spPr/>
      <dgm:t>
        <a:bodyPr/>
        <a:lstStyle/>
        <a:p>
          <a:endParaRPr lang="ru-RU"/>
        </a:p>
      </dgm:t>
    </dgm:pt>
    <dgm:pt modelId="{B01C8135-4B9E-49B2-BF8E-76C0EC0CE52C}" type="pres">
      <dgm:prSet presAssocID="{89AEE64E-7052-4CBE-AD2C-5F4DE812A475}" presName="Name0" presStyleCnt="0">
        <dgm:presLayoutVars>
          <dgm:dir/>
          <dgm:animLvl val="lvl"/>
          <dgm:resizeHandles val="exact"/>
        </dgm:presLayoutVars>
      </dgm:prSet>
      <dgm:spPr/>
    </dgm:pt>
    <dgm:pt modelId="{62328EF2-7EAD-4FC4-B745-118F9A49A4F5}" type="pres">
      <dgm:prSet presAssocID="{926D8BBA-FFD3-4C77-99CC-58AC0F9504D1}" presName="boxAndChildren" presStyleCnt="0"/>
      <dgm:spPr/>
    </dgm:pt>
    <dgm:pt modelId="{EBCA3BBB-ADD1-4059-AB4E-F28D33ED44B6}" type="pres">
      <dgm:prSet presAssocID="{926D8BBA-FFD3-4C77-99CC-58AC0F9504D1}" presName="parentTextBox" presStyleLbl="node1" presStyleIdx="0" presStyleCnt="1"/>
      <dgm:spPr/>
    </dgm:pt>
    <dgm:pt modelId="{8459C511-BA59-4CCA-B92B-BD663A56B611}" type="pres">
      <dgm:prSet presAssocID="{926D8BBA-FFD3-4C77-99CC-58AC0F9504D1}" presName="entireBox" presStyleLbl="node1" presStyleIdx="0" presStyleCnt="1" custLinFactNeighborX="88" custLinFactNeighborY="-16981"/>
      <dgm:spPr/>
    </dgm:pt>
    <dgm:pt modelId="{DB997D36-F468-4776-B000-2CA043B2E4CE}" type="pres">
      <dgm:prSet presAssocID="{926D8BBA-FFD3-4C77-99CC-58AC0F9504D1}" presName="descendantBox" presStyleCnt="0"/>
      <dgm:spPr/>
    </dgm:pt>
    <dgm:pt modelId="{6FFDE123-0DB2-4514-9F3B-34A362FDB9D1}" type="pres">
      <dgm:prSet presAssocID="{E005727F-C655-4FD3-BE87-9D717A51439E}" presName="childTextBox" presStyleLbl="fgAccFollowNode1" presStyleIdx="0" presStyleCnt="2">
        <dgm:presLayoutVars>
          <dgm:bulletEnabled val="1"/>
        </dgm:presLayoutVars>
      </dgm:prSet>
      <dgm:spPr/>
    </dgm:pt>
    <dgm:pt modelId="{EC49A649-6D8C-4041-96F1-367AA1E55050}" type="pres">
      <dgm:prSet presAssocID="{6033AAC6-BCF7-412E-88AE-E3B427721359}" presName="childTextBox" presStyleLbl="fgAccFollowNode1" presStyleIdx="1" presStyleCnt="2">
        <dgm:presLayoutVars>
          <dgm:bulletEnabled val="1"/>
        </dgm:presLayoutVars>
      </dgm:prSet>
      <dgm:spPr/>
    </dgm:pt>
  </dgm:ptLst>
  <dgm:cxnLst>
    <dgm:cxn modelId="{DE60A109-A3A0-4640-96B1-CFF5CFF67DB2}" type="presOf" srcId="{926D8BBA-FFD3-4C77-99CC-58AC0F9504D1}" destId="{8459C511-BA59-4CCA-B92B-BD663A56B611}" srcOrd="1" destOrd="0" presId="urn:microsoft.com/office/officeart/2005/8/layout/process4"/>
    <dgm:cxn modelId="{DF97280D-4D2A-456F-9D3F-E955C608CBFA}" type="presOf" srcId="{E005727F-C655-4FD3-BE87-9D717A51439E}" destId="{6FFDE123-0DB2-4514-9F3B-34A362FDB9D1}" srcOrd="0" destOrd="0" presId="urn:microsoft.com/office/officeart/2005/8/layout/process4"/>
    <dgm:cxn modelId="{EE98F713-D87D-42DF-9416-BF358B6112C5}" type="presOf" srcId="{6033AAC6-BCF7-412E-88AE-E3B427721359}" destId="{EC49A649-6D8C-4041-96F1-367AA1E55050}" srcOrd="0" destOrd="0" presId="urn:microsoft.com/office/officeart/2005/8/layout/process4"/>
    <dgm:cxn modelId="{A2613921-15CE-4194-80DA-88B421C4F20B}" srcId="{926D8BBA-FFD3-4C77-99CC-58AC0F9504D1}" destId="{6033AAC6-BCF7-412E-88AE-E3B427721359}" srcOrd="1" destOrd="0" parTransId="{13C7E2A1-764C-451C-A632-396C96719056}" sibTransId="{8E75E3FD-D722-4AD0-8C06-AB28970C32D0}"/>
    <dgm:cxn modelId="{62F38723-EFA3-493F-AC2C-9CFE834B6387}" type="presOf" srcId="{926D8BBA-FFD3-4C77-99CC-58AC0F9504D1}" destId="{EBCA3BBB-ADD1-4059-AB4E-F28D33ED44B6}" srcOrd="0" destOrd="0" presId="urn:microsoft.com/office/officeart/2005/8/layout/process4"/>
    <dgm:cxn modelId="{67E2954A-478F-4A1D-9B51-30C8B1597A6F}" srcId="{89AEE64E-7052-4CBE-AD2C-5F4DE812A475}" destId="{926D8BBA-FFD3-4C77-99CC-58AC0F9504D1}" srcOrd="0" destOrd="0" parTransId="{EA92F0D9-F437-495C-988B-661A58FA091F}" sibTransId="{1A24FE62-FA86-49AC-B6AC-AB1B3F4C3867}"/>
    <dgm:cxn modelId="{5C892350-C7FE-4BDA-B3A2-79F841101651}" type="presOf" srcId="{89AEE64E-7052-4CBE-AD2C-5F4DE812A475}" destId="{B01C8135-4B9E-49B2-BF8E-76C0EC0CE52C}" srcOrd="0" destOrd="0" presId="urn:microsoft.com/office/officeart/2005/8/layout/process4"/>
    <dgm:cxn modelId="{BCBCB6E4-1BD6-401D-9D14-46B36936D672}" srcId="{926D8BBA-FFD3-4C77-99CC-58AC0F9504D1}" destId="{E005727F-C655-4FD3-BE87-9D717A51439E}" srcOrd="0" destOrd="0" parTransId="{EF5779EF-A0A0-4AAB-8F7D-DB4BA0EF7888}" sibTransId="{412E0659-A05D-4617-A83A-0A3993F05791}"/>
    <dgm:cxn modelId="{79F3BE35-6F94-4F4A-A50C-E771F0A53E45}" type="presParOf" srcId="{B01C8135-4B9E-49B2-BF8E-76C0EC0CE52C}" destId="{62328EF2-7EAD-4FC4-B745-118F9A49A4F5}" srcOrd="0" destOrd="0" presId="urn:microsoft.com/office/officeart/2005/8/layout/process4"/>
    <dgm:cxn modelId="{E9014E1C-6BED-4BDD-BCF1-B1F450A547FA}" type="presParOf" srcId="{62328EF2-7EAD-4FC4-B745-118F9A49A4F5}" destId="{EBCA3BBB-ADD1-4059-AB4E-F28D33ED44B6}" srcOrd="0" destOrd="0" presId="urn:microsoft.com/office/officeart/2005/8/layout/process4"/>
    <dgm:cxn modelId="{02E228D5-5301-42EC-8BD7-AFC7137B7473}" type="presParOf" srcId="{62328EF2-7EAD-4FC4-B745-118F9A49A4F5}" destId="{8459C511-BA59-4CCA-B92B-BD663A56B611}" srcOrd="1" destOrd="0" presId="urn:microsoft.com/office/officeart/2005/8/layout/process4"/>
    <dgm:cxn modelId="{A4C179C4-25D2-4AEC-B640-08BF61288D34}" type="presParOf" srcId="{62328EF2-7EAD-4FC4-B745-118F9A49A4F5}" destId="{DB997D36-F468-4776-B000-2CA043B2E4CE}" srcOrd="2" destOrd="0" presId="urn:microsoft.com/office/officeart/2005/8/layout/process4"/>
    <dgm:cxn modelId="{157A1F61-0C54-4063-B76A-719DCFFEA2E3}" type="presParOf" srcId="{DB997D36-F468-4776-B000-2CA043B2E4CE}" destId="{6FFDE123-0DB2-4514-9F3B-34A362FDB9D1}" srcOrd="0" destOrd="0" presId="urn:microsoft.com/office/officeart/2005/8/layout/process4"/>
    <dgm:cxn modelId="{8198FC42-609D-470F-9232-25B0710BFDFC}" type="presParOf" srcId="{DB997D36-F468-4776-B000-2CA043B2E4CE}" destId="{EC49A649-6D8C-4041-96F1-367AA1E55050}"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3A348BA-5C7F-4E76-8FE2-49321AC3BA9C}" type="doc">
      <dgm:prSet loTypeId="urn:microsoft.com/office/officeart/2005/8/layout/process4" loCatId="process" qsTypeId="urn:microsoft.com/office/officeart/2005/8/quickstyle/simple1" qsCatId="simple" csTypeId="urn:microsoft.com/office/officeart/2005/8/colors/colorful1" csCatId="colorful" phldr="1"/>
      <dgm:spPr/>
      <dgm:t>
        <a:bodyPr/>
        <a:lstStyle/>
        <a:p>
          <a:endParaRPr lang="ru-RU"/>
        </a:p>
      </dgm:t>
    </dgm:pt>
    <dgm:pt modelId="{9E0E1BB7-6A08-4525-ADAC-CA00F3CE9238}">
      <dgm:prSet phldrT="[Текст]" custT="1"/>
      <dgm:spPr/>
      <dgm:t>
        <a:bodyPr/>
        <a:lstStyle/>
        <a:p>
          <a:r>
            <a:rPr lang="uk-UA" sz="2000" dirty="0">
              <a:solidFill>
                <a:schemeClr val="bg2">
                  <a:lumMod val="10000"/>
                </a:schemeClr>
              </a:solidFill>
              <a:latin typeface="Times New Roman" panose="02020603050405020304" pitchFamily="18" charset="0"/>
              <a:cs typeface="Times New Roman" panose="02020603050405020304" pitchFamily="18" charset="0"/>
            </a:rPr>
            <a:t>1) етап використання порівняльно-правового (юридичного) аналізу як методу дослідження проблем права та держави, їх історії, </a:t>
          </a:r>
          <a:r>
            <a:rPr lang="uk-UA" sz="2000" dirty="0" err="1">
              <a:solidFill>
                <a:schemeClr val="bg2">
                  <a:lumMod val="10000"/>
                </a:schemeClr>
              </a:solidFill>
              <a:latin typeface="Times New Roman" panose="02020603050405020304" pitchFamily="18" charset="0"/>
              <a:cs typeface="Times New Roman" panose="02020603050405020304" pitchFamily="18" charset="0"/>
            </a:rPr>
            <a:t>вчень</a:t>
          </a:r>
          <a:r>
            <a:rPr lang="uk-UA" sz="2000" dirty="0">
              <a:solidFill>
                <a:schemeClr val="bg2">
                  <a:lumMod val="10000"/>
                </a:schemeClr>
              </a:solidFill>
              <a:latin typeface="Times New Roman" panose="02020603050405020304" pitchFamily="18" charset="0"/>
              <a:cs typeface="Times New Roman" panose="02020603050405020304" pitchFamily="18" charset="0"/>
            </a:rPr>
            <a:t> тощо</a:t>
          </a:r>
          <a:endParaRPr lang="ru-RU" sz="2000" dirty="0">
            <a:solidFill>
              <a:schemeClr val="bg2">
                <a:lumMod val="10000"/>
              </a:schemeClr>
            </a:solidFill>
            <a:latin typeface="Times New Roman" panose="02020603050405020304" pitchFamily="18" charset="0"/>
            <a:cs typeface="Times New Roman" panose="02020603050405020304" pitchFamily="18" charset="0"/>
          </a:endParaRPr>
        </a:p>
      </dgm:t>
    </dgm:pt>
    <dgm:pt modelId="{9BCEE59E-CF62-4BAD-BF18-256FB9A6A095}" type="parTrans" cxnId="{7269D60C-5E99-4AEE-A7B1-1C031552F94F}">
      <dgm:prSet/>
      <dgm:spPr/>
      <dgm:t>
        <a:bodyPr/>
        <a:lstStyle/>
        <a:p>
          <a:endParaRPr lang="ru-RU"/>
        </a:p>
      </dgm:t>
    </dgm:pt>
    <dgm:pt modelId="{6D30CB63-406A-4C07-A6A3-D4C7B004889B}" type="sibTrans" cxnId="{7269D60C-5E99-4AEE-A7B1-1C031552F94F}">
      <dgm:prSet/>
      <dgm:spPr/>
      <dgm:t>
        <a:bodyPr/>
        <a:lstStyle/>
        <a:p>
          <a:endParaRPr lang="ru-RU"/>
        </a:p>
      </dgm:t>
    </dgm:pt>
    <dgm:pt modelId="{E6D56992-8887-4F42-99AD-50063E2AD809}">
      <dgm:prSet custT="1"/>
      <dgm:spPr/>
      <dgm:t>
        <a:bodyPr/>
        <a:lstStyle/>
        <a:p>
          <a:r>
            <a:rPr lang="uk-UA" sz="2000" dirty="0">
              <a:solidFill>
                <a:schemeClr val="bg2">
                  <a:lumMod val="10000"/>
                </a:schemeClr>
              </a:solidFill>
              <a:latin typeface="Times New Roman" panose="02020603050405020304" pitchFamily="18" charset="0"/>
              <a:cs typeface="Times New Roman" panose="02020603050405020304" pitchFamily="18" charset="0"/>
            </a:rPr>
            <a:t>2) етап розвитку (вдосконалення та поширення) порівняльно-правового методу, накопичення результатів порівняльно-правового аналізу держави і права</a:t>
          </a:r>
        </a:p>
      </dgm:t>
    </dgm:pt>
    <dgm:pt modelId="{ADD178BB-B234-428B-8EDE-E0653673E858}" type="parTrans" cxnId="{61076C7D-0025-414C-ACB4-0CAB7CFC30A9}">
      <dgm:prSet/>
      <dgm:spPr/>
      <dgm:t>
        <a:bodyPr/>
        <a:lstStyle/>
        <a:p>
          <a:endParaRPr lang="ru-RU"/>
        </a:p>
      </dgm:t>
    </dgm:pt>
    <dgm:pt modelId="{D3A6C319-2278-4AFB-BE02-7D895125F6E9}" type="sibTrans" cxnId="{61076C7D-0025-414C-ACB4-0CAB7CFC30A9}">
      <dgm:prSet/>
      <dgm:spPr/>
      <dgm:t>
        <a:bodyPr/>
        <a:lstStyle/>
        <a:p>
          <a:endParaRPr lang="ru-RU"/>
        </a:p>
      </dgm:t>
    </dgm:pt>
    <dgm:pt modelId="{23ECF80F-0CAC-4ACC-83AE-0CF37AAFBC3B}">
      <dgm:prSet custT="1"/>
      <dgm:spPr/>
      <dgm:t>
        <a:bodyPr/>
        <a:lstStyle/>
        <a:p>
          <a:r>
            <a:rPr lang="uk-UA" sz="2000" dirty="0">
              <a:solidFill>
                <a:schemeClr val="bg2">
                  <a:lumMod val="10000"/>
                </a:schemeClr>
              </a:solidFill>
              <a:latin typeface="Times New Roman" panose="02020603050405020304" pitchFamily="18" charset="0"/>
              <a:cs typeface="Times New Roman" panose="02020603050405020304" pitchFamily="18" charset="0"/>
            </a:rPr>
            <a:t>3) етап виникнення компаративістики як юридичної науки</a:t>
          </a:r>
        </a:p>
      </dgm:t>
    </dgm:pt>
    <dgm:pt modelId="{461DF103-0D87-4EF5-9CAE-A39E589CB9F8}" type="parTrans" cxnId="{4E71B88E-8D7B-4143-9914-FEA64BFE54A0}">
      <dgm:prSet/>
      <dgm:spPr/>
      <dgm:t>
        <a:bodyPr/>
        <a:lstStyle/>
        <a:p>
          <a:endParaRPr lang="ru-RU"/>
        </a:p>
      </dgm:t>
    </dgm:pt>
    <dgm:pt modelId="{7B46C401-CE69-465E-8C19-2CD0BA024A14}" type="sibTrans" cxnId="{4E71B88E-8D7B-4143-9914-FEA64BFE54A0}">
      <dgm:prSet/>
      <dgm:spPr/>
      <dgm:t>
        <a:bodyPr/>
        <a:lstStyle/>
        <a:p>
          <a:endParaRPr lang="ru-RU"/>
        </a:p>
      </dgm:t>
    </dgm:pt>
    <dgm:pt modelId="{75917A2A-0DC9-4300-8EF6-D3B05C230D05}">
      <dgm:prSet custT="1"/>
      <dgm:spPr/>
      <dgm:t>
        <a:bodyPr/>
        <a:lstStyle/>
        <a:p>
          <a:r>
            <a:rPr lang="uk-UA" sz="2000" dirty="0">
              <a:solidFill>
                <a:schemeClr val="bg2">
                  <a:lumMod val="10000"/>
                </a:schemeClr>
              </a:solidFill>
              <a:latin typeface="Times New Roman" panose="02020603050405020304" pitchFamily="18" charset="0"/>
              <a:cs typeface="Times New Roman" panose="02020603050405020304" pitchFamily="18" charset="0"/>
            </a:rPr>
            <a:t>4) етап становлення юридичної компаративістики як самостійної галузі юридичних знань</a:t>
          </a:r>
        </a:p>
      </dgm:t>
    </dgm:pt>
    <dgm:pt modelId="{FB8D395F-4CC4-416E-9C93-4BA57F4FEC57}" type="parTrans" cxnId="{4116229B-D22E-46E9-B462-40272118FEB8}">
      <dgm:prSet/>
      <dgm:spPr/>
      <dgm:t>
        <a:bodyPr/>
        <a:lstStyle/>
        <a:p>
          <a:endParaRPr lang="ru-RU"/>
        </a:p>
      </dgm:t>
    </dgm:pt>
    <dgm:pt modelId="{E60A1432-0FFF-4D88-AF9A-D392C5921C39}" type="sibTrans" cxnId="{4116229B-D22E-46E9-B462-40272118FEB8}">
      <dgm:prSet/>
      <dgm:spPr/>
      <dgm:t>
        <a:bodyPr/>
        <a:lstStyle/>
        <a:p>
          <a:endParaRPr lang="ru-RU"/>
        </a:p>
      </dgm:t>
    </dgm:pt>
    <dgm:pt modelId="{511416B2-4E2C-4583-B73C-63E8E8A32D00}">
      <dgm:prSet custT="1"/>
      <dgm:spPr/>
      <dgm:t>
        <a:bodyPr/>
        <a:lstStyle/>
        <a:p>
          <a:r>
            <a:rPr lang="uk-UA" sz="1800" dirty="0">
              <a:solidFill>
                <a:schemeClr val="bg2">
                  <a:lumMod val="10000"/>
                </a:schemeClr>
              </a:solidFill>
              <a:latin typeface="Times New Roman" panose="02020603050405020304" pitchFamily="18" charset="0"/>
              <a:cs typeface="Times New Roman" panose="02020603050405020304" pitchFamily="18" charset="0"/>
            </a:rPr>
            <a:t>5) етап розвитку юридичної компаративістики, особливістю якого є активізація та удосконалення вже наявної сукупності знань, методів, прийомів, засобів досліджень у цілісну систему (теорію)</a:t>
          </a:r>
        </a:p>
      </dgm:t>
    </dgm:pt>
    <dgm:pt modelId="{FF29D51D-A74D-46E1-AEA1-5D79437C5AD1}" type="parTrans" cxnId="{6D4C1613-20B6-4E46-97AB-D238895C21BD}">
      <dgm:prSet/>
      <dgm:spPr/>
      <dgm:t>
        <a:bodyPr/>
        <a:lstStyle/>
        <a:p>
          <a:endParaRPr lang="ru-RU"/>
        </a:p>
      </dgm:t>
    </dgm:pt>
    <dgm:pt modelId="{0922795B-5365-43E1-B441-A5D793E750A3}" type="sibTrans" cxnId="{6D4C1613-20B6-4E46-97AB-D238895C21BD}">
      <dgm:prSet/>
      <dgm:spPr/>
      <dgm:t>
        <a:bodyPr/>
        <a:lstStyle/>
        <a:p>
          <a:endParaRPr lang="ru-RU"/>
        </a:p>
      </dgm:t>
    </dgm:pt>
    <dgm:pt modelId="{618B6372-119D-4A95-B33D-3671BC3DCE7C}" type="pres">
      <dgm:prSet presAssocID="{83A348BA-5C7F-4E76-8FE2-49321AC3BA9C}" presName="Name0" presStyleCnt="0">
        <dgm:presLayoutVars>
          <dgm:dir/>
          <dgm:animLvl val="lvl"/>
          <dgm:resizeHandles val="exact"/>
        </dgm:presLayoutVars>
      </dgm:prSet>
      <dgm:spPr/>
    </dgm:pt>
    <dgm:pt modelId="{F941D222-7788-4E01-AAB4-A9C13A249FD4}" type="pres">
      <dgm:prSet presAssocID="{511416B2-4E2C-4583-B73C-63E8E8A32D00}" presName="boxAndChildren" presStyleCnt="0"/>
      <dgm:spPr/>
    </dgm:pt>
    <dgm:pt modelId="{DF6C2E06-FA44-4BB0-BC22-49BCAF7DB3B1}" type="pres">
      <dgm:prSet presAssocID="{511416B2-4E2C-4583-B73C-63E8E8A32D00}" presName="parentTextBox" presStyleLbl="node1" presStyleIdx="0" presStyleCnt="5"/>
      <dgm:spPr/>
    </dgm:pt>
    <dgm:pt modelId="{01910A6A-1D52-417C-A80C-EA333457AEAD}" type="pres">
      <dgm:prSet presAssocID="{E60A1432-0FFF-4D88-AF9A-D392C5921C39}" presName="sp" presStyleCnt="0"/>
      <dgm:spPr/>
    </dgm:pt>
    <dgm:pt modelId="{C68CBCFF-CC82-471C-A780-65641FEBD7CB}" type="pres">
      <dgm:prSet presAssocID="{75917A2A-0DC9-4300-8EF6-D3B05C230D05}" presName="arrowAndChildren" presStyleCnt="0"/>
      <dgm:spPr/>
    </dgm:pt>
    <dgm:pt modelId="{96F3CD11-C262-4A7B-9162-F9065D5D9590}" type="pres">
      <dgm:prSet presAssocID="{75917A2A-0DC9-4300-8EF6-D3B05C230D05}" presName="parentTextArrow" presStyleLbl="node1" presStyleIdx="1" presStyleCnt="5"/>
      <dgm:spPr/>
    </dgm:pt>
    <dgm:pt modelId="{D197DDD7-1B52-40D7-ACAD-AFA96AB22573}" type="pres">
      <dgm:prSet presAssocID="{7B46C401-CE69-465E-8C19-2CD0BA024A14}" presName="sp" presStyleCnt="0"/>
      <dgm:spPr/>
    </dgm:pt>
    <dgm:pt modelId="{0572C87E-445E-4F8B-ABBD-05A1F9C7CC2A}" type="pres">
      <dgm:prSet presAssocID="{23ECF80F-0CAC-4ACC-83AE-0CF37AAFBC3B}" presName="arrowAndChildren" presStyleCnt="0"/>
      <dgm:spPr/>
    </dgm:pt>
    <dgm:pt modelId="{CCCDAD87-674C-4513-AD22-F7D1FB5EE002}" type="pres">
      <dgm:prSet presAssocID="{23ECF80F-0CAC-4ACC-83AE-0CF37AAFBC3B}" presName="parentTextArrow" presStyleLbl="node1" presStyleIdx="2" presStyleCnt="5"/>
      <dgm:spPr/>
    </dgm:pt>
    <dgm:pt modelId="{51C64170-292D-4D84-843B-AB4B1C69CE53}" type="pres">
      <dgm:prSet presAssocID="{D3A6C319-2278-4AFB-BE02-7D895125F6E9}" presName="sp" presStyleCnt="0"/>
      <dgm:spPr/>
    </dgm:pt>
    <dgm:pt modelId="{5A007B65-CA8A-40B7-A4D2-3E1E923EFBF4}" type="pres">
      <dgm:prSet presAssocID="{E6D56992-8887-4F42-99AD-50063E2AD809}" presName="arrowAndChildren" presStyleCnt="0"/>
      <dgm:spPr/>
    </dgm:pt>
    <dgm:pt modelId="{BD27AA09-4ADB-4509-A644-350281C2E99D}" type="pres">
      <dgm:prSet presAssocID="{E6D56992-8887-4F42-99AD-50063E2AD809}" presName="parentTextArrow" presStyleLbl="node1" presStyleIdx="3" presStyleCnt="5"/>
      <dgm:spPr/>
    </dgm:pt>
    <dgm:pt modelId="{626A412B-86D9-4221-AA3C-A98675CC7564}" type="pres">
      <dgm:prSet presAssocID="{6D30CB63-406A-4C07-A6A3-D4C7B004889B}" presName="sp" presStyleCnt="0"/>
      <dgm:spPr/>
    </dgm:pt>
    <dgm:pt modelId="{E810B992-837D-4AEC-8669-842259AC3538}" type="pres">
      <dgm:prSet presAssocID="{9E0E1BB7-6A08-4525-ADAC-CA00F3CE9238}" presName="arrowAndChildren" presStyleCnt="0"/>
      <dgm:spPr/>
    </dgm:pt>
    <dgm:pt modelId="{8D162393-09A4-4F7E-87B7-692302FB63C8}" type="pres">
      <dgm:prSet presAssocID="{9E0E1BB7-6A08-4525-ADAC-CA00F3CE9238}" presName="parentTextArrow" presStyleLbl="node1" presStyleIdx="4" presStyleCnt="5"/>
      <dgm:spPr/>
    </dgm:pt>
  </dgm:ptLst>
  <dgm:cxnLst>
    <dgm:cxn modelId="{7269D60C-5E99-4AEE-A7B1-1C031552F94F}" srcId="{83A348BA-5C7F-4E76-8FE2-49321AC3BA9C}" destId="{9E0E1BB7-6A08-4525-ADAC-CA00F3CE9238}" srcOrd="0" destOrd="0" parTransId="{9BCEE59E-CF62-4BAD-BF18-256FB9A6A095}" sibTransId="{6D30CB63-406A-4C07-A6A3-D4C7B004889B}"/>
    <dgm:cxn modelId="{6D4C1613-20B6-4E46-97AB-D238895C21BD}" srcId="{83A348BA-5C7F-4E76-8FE2-49321AC3BA9C}" destId="{511416B2-4E2C-4583-B73C-63E8E8A32D00}" srcOrd="4" destOrd="0" parTransId="{FF29D51D-A74D-46E1-AEA1-5D79437C5AD1}" sibTransId="{0922795B-5365-43E1-B441-A5D793E750A3}"/>
    <dgm:cxn modelId="{36225C18-CDF4-434E-BC23-05F33FDD13A0}" type="presOf" srcId="{23ECF80F-0CAC-4ACC-83AE-0CF37AAFBC3B}" destId="{CCCDAD87-674C-4513-AD22-F7D1FB5EE002}" srcOrd="0" destOrd="0" presId="urn:microsoft.com/office/officeart/2005/8/layout/process4"/>
    <dgm:cxn modelId="{CCE53A28-3731-4E84-A1FF-6DC41E8928C9}" type="presOf" srcId="{83A348BA-5C7F-4E76-8FE2-49321AC3BA9C}" destId="{618B6372-119D-4A95-B33D-3671BC3DCE7C}" srcOrd="0" destOrd="0" presId="urn:microsoft.com/office/officeart/2005/8/layout/process4"/>
    <dgm:cxn modelId="{80FABD7C-B108-461E-83C2-49FE2DC6C6C8}" type="presOf" srcId="{75917A2A-0DC9-4300-8EF6-D3B05C230D05}" destId="{96F3CD11-C262-4A7B-9162-F9065D5D9590}" srcOrd="0" destOrd="0" presId="urn:microsoft.com/office/officeart/2005/8/layout/process4"/>
    <dgm:cxn modelId="{61076C7D-0025-414C-ACB4-0CAB7CFC30A9}" srcId="{83A348BA-5C7F-4E76-8FE2-49321AC3BA9C}" destId="{E6D56992-8887-4F42-99AD-50063E2AD809}" srcOrd="1" destOrd="0" parTransId="{ADD178BB-B234-428B-8EDE-E0653673E858}" sibTransId="{D3A6C319-2278-4AFB-BE02-7D895125F6E9}"/>
    <dgm:cxn modelId="{4E71B88E-8D7B-4143-9914-FEA64BFE54A0}" srcId="{83A348BA-5C7F-4E76-8FE2-49321AC3BA9C}" destId="{23ECF80F-0CAC-4ACC-83AE-0CF37AAFBC3B}" srcOrd="2" destOrd="0" parTransId="{461DF103-0D87-4EF5-9CAE-A39E589CB9F8}" sibTransId="{7B46C401-CE69-465E-8C19-2CD0BA024A14}"/>
    <dgm:cxn modelId="{344F0793-F79F-4905-9DAC-B7AEDEE1BF82}" type="presOf" srcId="{511416B2-4E2C-4583-B73C-63E8E8A32D00}" destId="{DF6C2E06-FA44-4BB0-BC22-49BCAF7DB3B1}" srcOrd="0" destOrd="0" presId="urn:microsoft.com/office/officeart/2005/8/layout/process4"/>
    <dgm:cxn modelId="{4116229B-D22E-46E9-B462-40272118FEB8}" srcId="{83A348BA-5C7F-4E76-8FE2-49321AC3BA9C}" destId="{75917A2A-0DC9-4300-8EF6-D3B05C230D05}" srcOrd="3" destOrd="0" parTransId="{FB8D395F-4CC4-416E-9C93-4BA57F4FEC57}" sibTransId="{E60A1432-0FFF-4D88-AF9A-D392C5921C39}"/>
    <dgm:cxn modelId="{6BE21CB7-9748-4F66-95B0-8240E9AB1CA5}" type="presOf" srcId="{E6D56992-8887-4F42-99AD-50063E2AD809}" destId="{BD27AA09-4ADB-4509-A644-350281C2E99D}" srcOrd="0" destOrd="0" presId="urn:microsoft.com/office/officeart/2005/8/layout/process4"/>
    <dgm:cxn modelId="{17C62BCE-992C-47DA-A324-4FFE772AFB86}" type="presOf" srcId="{9E0E1BB7-6A08-4525-ADAC-CA00F3CE9238}" destId="{8D162393-09A4-4F7E-87B7-692302FB63C8}" srcOrd="0" destOrd="0" presId="urn:microsoft.com/office/officeart/2005/8/layout/process4"/>
    <dgm:cxn modelId="{A7A17972-F4B6-4C51-B092-E68FA793F092}" type="presParOf" srcId="{618B6372-119D-4A95-B33D-3671BC3DCE7C}" destId="{F941D222-7788-4E01-AAB4-A9C13A249FD4}" srcOrd="0" destOrd="0" presId="urn:microsoft.com/office/officeart/2005/8/layout/process4"/>
    <dgm:cxn modelId="{C17657E5-C2B7-44FF-909E-CE121AE5E51B}" type="presParOf" srcId="{F941D222-7788-4E01-AAB4-A9C13A249FD4}" destId="{DF6C2E06-FA44-4BB0-BC22-49BCAF7DB3B1}" srcOrd="0" destOrd="0" presId="urn:microsoft.com/office/officeart/2005/8/layout/process4"/>
    <dgm:cxn modelId="{738092FF-4A03-44E8-8F25-5409C4C10B27}" type="presParOf" srcId="{618B6372-119D-4A95-B33D-3671BC3DCE7C}" destId="{01910A6A-1D52-417C-A80C-EA333457AEAD}" srcOrd="1" destOrd="0" presId="urn:microsoft.com/office/officeart/2005/8/layout/process4"/>
    <dgm:cxn modelId="{593AFC41-21BA-435A-800E-90A272288255}" type="presParOf" srcId="{618B6372-119D-4A95-B33D-3671BC3DCE7C}" destId="{C68CBCFF-CC82-471C-A780-65641FEBD7CB}" srcOrd="2" destOrd="0" presId="urn:microsoft.com/office/officeart/2005/8/layout/process4"/>
    <dgm:cxn modelId="{A959C11C-5F3B-468A-B4E2-81F5EE83A828}" type="presParOf" srcId="{C68CBCFF-CC82-471C-A780-65641FEBD7CB}" destId="{96F3CD11-C262-4A7B-9162-F9065D5D9590}" srcOrd="0" destOrd="0" presId="urn:microsoft.com/office/officeart/2005/8/layout/process4"/>
    <dgm:cxn modelId="{833BD50A-CC5F-4ABE-B033-31F07BFB8B05}" type="presParOf" srcId="{618B6372-119D-4A95-B33D-3671BC3DCE7C}" destId="{D197DDD7-1B52-40D7-ACAD-AFA96AB22573}" srcOrd="3" destOrd="0" presId="urn:microsoft.com/office/officeart/2005/8/layout/process4"/>
    <dgm:cxn modelId="{22F0BCE2-5CCE-44D3-ABDF-E355479E89E2}" type="presParOf" srcId="{618B6372-119D-4A95-B33D-3671BC3DCE7C}" destId="{0572C87E-445E-4F8B-ABBD-05A1F9C7CC2A}" srcOrd="4" destOrd="0" presId="urn:microsoft.com/office/officeart/2005/8/layout/process4"/>
    <dgm:cxn modelId="{F8EF2745-DC88-4403-AD9B-19D2B00375F2}" type="presParOf" srcId="{0572C87E-445E-4F8B-ABBD-05A1F9C7CC2A}" destId="{CCCDAD87-674C-4513-AD22-F7D1FB5EE002}" srcOrd="0" destOrd="0" presId="urn:microsoft.com/office/officeart/2005/8/layout/process4"/>
    <dgm:cxn modelId="{2BF6704F-C178-4E89-9D1E-AD683F1F3307}" type="presParOf" srcId="{618B6372-119D-4A95-B33D-3671BC3DCE7C}" destId="{51C64170-292D-4D84-843B-AB4B1C69CE53}" srcOrd="5" destOrd="0" presId="urn:microsoft.com/office/officeart/2005/8/layout/process4"/>
    <dgm:cxn modelId="{A6B78BE5-C931-4104-AE0C-226ED547EB28}" type="presParOf" srcId="{618B6372-119D-4A95-B33D-3671BC3DCE7C}" destId="{5A007B65-CA8A-40B7-A4D2-3E1E923EFBF4}" srcOrd="6" destOrd="0" presId="urn:microsoft.com/office/officeart/2005/8/layout/process4"/>
    <dgm:cxn modelId="{FD2E0CDC-221D-4515-9416-3C0A3BB5867B}" type="presParOf" srcId="{5A007B65-CA8A-40B7-A4D2-3E1E923EFBF4}" destId="{BD27AA09-4ADB-4509-A644-350281C2E99D}" srcOrd="0" destOrd="0" presId="urn:microsoft.com/office/officeart/2005/8/layout/process4"/>
    <dgm:cxn modelId="{BEA5FB3B-E0C2-4F26-8001-9A7D735A0769}" type="presParOf" srcId="{618B6372-119D-4A95-B33D-3671BC3DCE7C}" destId="{626A412B-86D9-4221-AA3C-A98675CC7564}" srcOrd="7" destOrd="0" presId="urn:microsoft.com/office/officeart/2005/8/layout/process4"/>
    <dgm:cxn modelId="{79B06997-3C92-4455-A448-DEB55835A5D3}" type="presParOf" srcId="{618B6372-119D-4A95-B33D-3671BC3DCE7C}" destId="{E810B992-837D-4AEC-8669-842259AC3538}" srcOrd="8" destOrd="0" presId="urn:microsoft.com/office/officeart/2005/8/layout/process4"/>
    <dgm:cxn modelId="{C13AE072-193B-4E12-A1D0-0625F02136B2}" type="presParOf" srcId="{E810B992-837D-4AEC-8669-842259AC3538}" destId="{8D162393-09A4-4F7E-87B7-692302FB63C8}"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E1B74F6-36BE-4BC3-BB04-5556E8ADC880}" type="doc">
      <dgm:prSet loTypeId="urn:microsoft.com/office/officeart/2005/8/layout/list1" loCatId="list" qsTypeId="urn:microsoft.com/office/officeart/2005/8/quickstyle/simple1" qsCatId="simple" csTypeId="urn:microsoft.com/office/officeart/2005/8/colors/accent6_4" csCatId="accent6" phldr="1"/>
      <dgm:spPr/>
    </dgm:pt>
    <dgm:pt modelId="{11683671-79C8-401A-B3FA-94F6EA95011D}">
      <dgm:prSet phldrT="[Текст]" custT="1"/>
      <dgm:spPr/>
      <dgm:t>
        <a:bodyPr/>
        <a:lstStyle/>
        <a:p>
          <a:r>
            <a:rPr lang="uk-UA" sz="3200" b="1" dirty="0">
              <a:latin typeface="Times New Roman" panose="02020603050405020304" pitchFamily="18" charset="0"/>
              <a:cs typeface="Times New Roman" panose="02020603050405020304" pitchFamily="18" charset="0"/>
            </a:rPr>
            <a:t>Тенденції розвитку юридичної компаративістики на сучасному етапі:</a:t>
          </a:r>
          <a:endParaRPr lang="ru-RU" sz="3200" b="1" dirty="0">
            <a:latin typeface="Times New Roman" panose="02020603050405020304" pitchFamily="18" charset="0"/>
            <a:cs typeface="Times New Roman" panose="02020603050405020304" pitchFamily="18" charset="0"/>
          </a:endParaRPr>
        </a:p>
      </dgm:t>
    </dgm:pt>
    <dgm:pt modelId="{5AED1CF8-C695-4015-B73F-AB67841FB353}" type="parTrans" cxnId="{76FFFD94-9FBD-40F6-B16D-A08EAB29AD3B}">
      <dgm:prSet/>
      <dgm:spPr/>
      <dgm:t>
        <a:bodyPr/>
        <a:lstStyle/>
        <a:p>
          <a:endParaRPr lang="ru-RU"/>
        </a:p>
      </dgm:t>
    </dgm:pt>
    <dgm:pt modelId="{96B81AC7-4513-4605-B741-23A6019DAA86}" type="sibTrans" cxnId="{76FFFD94-9FBD-40F6-B16D-A08EAB29AD3B}">
      <dgm:prSet/>
      <dgm:spPr/>
      <dgm:t>
        <a:bodyPr/>
        <a:lstStyle/>
        <a:p>
          <a:endParaRPr lang="ru-RU"/>
        </a:p>
      </dgm:t>
    </dgm:pt>
    <dgm:pt modelId="{6093F03A-007A-4937-AEBE-79C7A772D2A3}">
      <dgm:prSet custT="1"/>
      <dgm:spPr/>
      <dgm:t>
        <a:bodyPr/>
        <a:lstStyle/>
        <a:p>
          <a:r>
            <a:rPr lang="uk-UA" sz="2600" dirty="0">
              <a:latin typeface="Times New Roman" panose="02020603050405020304" pitchFamily="18" charset="0"/>
              <a:cs typeface="Times New Roman" panose="02020603050405020304" pitchFamily="18" charset="0"/>
            </a:rPr>
            <a:t>предметом дослідження є загальні риси й особливості не лише норм права різних порівнюваних правових систем, а й інших компонентів правової матерії;</a:t>
          </a:r>
        </a:p>
      </dgm:t>
    </dgm:pt>
    <dgm:pt modelId="{F44FEB44-9B8A-482E-A7BA-C2B47A5492AB}" type="parTrans" cxnId="{339ED1CA-551E-4697-9A83-ECC061A5985F}">
      <dgm:prSet/>
      <dgm:spPr/>
      <dgm:t>
        <a:bodyPr/>
        <a:lstStyle/>
        <a:p>
          <a:endParaRPr lang="ru-RU"/>
        </a:p>
      </dgm:t>
    </dgm:pt>
    <dgm:pt modelId="{977F2B64-D42E-49D5-9780-26B432521AB9}" type="sibTrans" cxnId="{339ED1CA-551E-4697-9A83-ECC061A5985F}">
      <dgm:prSet/>
      <dgm:spPr/>
      <dgm:t>
        <a:bodyPr/>
        <a:lstStyle/>
        <a:p>
          <a:endParaRPr lang="ru-RU"/>
        </a:p>
      </dgm:t>
    </dgm:pt>
    <dgm:pt modelId="{55B729F0-B26A-40A1-8F47-114CCEF7A01B}">
      <dgm:prSet custT="1"/>
      <dgm:spPr/>
      <dgm:t>
        <a:bodyPr/>
        <a:lstStyle/>
        <a:p>
          <a:r>
            <a:rPr lang="uk-UA" sz="2600" dirty="0">
              <a:latin typeface="Times New Roman" panose="02020603050405020304" pitchFamily="18" charset="0"/>
              <a:cs typeface="Times New Roman" panose="02020603050405020304" pitchFamily="18" charset="0"/>
            </a:rPr>
            <a:t>дослідження нормативно-правового масиву порівнюваних країн не тільки і не стільки в цілісному вигляді, а соціально диференційовано, залежно від ієрархії норм і їх приналежності до різних галузей та інститутів права;</a:t>
          </a:r>
        </a:p>
      </dgm:t>
    </dgm:pt>
    <dgm:pt modelId="{D6E2A4FD-BC1D-4FA1-A1D4-DF940A53875D}" type="parTrans" cxnId="{6CA44EAD-982B-42AD-91E7-A6A1FA9D0E7B}">
      <dgm:prSet/>
      <dgm:spPr/>
      <dgm:t>
        <a:bodyPr/>
        <a:lstStyle/>
        <a:p>
          <a:endParaRPr lang="ru-RU"/>
        </a:p>
      </dgm:t>
    </dgm:pt>
    <dgm:pt modelId="{038E01A2-CCBD-43C6-B07C-75E6108DF730}" type="sibTrans" cxnId="{6CA44EAD-982B-42AD-91E7-A6A1FA9D0E7B}">
      <dgm:prSet/>
      <dgm:spPr/>
      <dgm:t>
        <a:bodyPr/>
        <a:lstStyle/>
        <a:p>
          <a:endParaRPr lang="ru-RU"/>
        </a:p>
      </dgm:t>
    </dgm:pt>
    <dgm:pt modelId="{5D81BA17-A0AC-4E1C-ADFF-153AA1A0939E}" type="pres">
      <dgm:prSet presAssocID="{6E1B74F6-36BE-4BC3-BB04-5556E8ADC880}" presName="linear" presStyleCnt="0">
        <dgm:presLayoutVars>
          <dgm:dir/>
          <dgm:animLvl val="lvl"/>
          <dgm:resizeHandles val="exact"/>
        </dgm:presLayoutVars>
      </dgm:prSet>
      <dgm:spPr/>
    </dgm:pt>
    <dgm:pt modelId="{EBB2BEB2-6C92-4A1B-8C35-11D6FDB457DA}" type="pres">
      <dgm:prSet presAssocID="{11683671-79C8-401A-B3FA-94F6EA95011D}" presName="parentLin" presStyleCnt="0"/>
      <dgm:spPr/>
    </dgm:pt>
    <dgm:pt modelId="{6C9A320E-2575-4384-951B-ADC5DCE5D18C}" type="pres">
      <dgm:prSet presAssocID="{11683671-79C8-401A-B3FA-94F6EA95011D}" presName="parentLeftMargin" presStyleLbl="node1" presStyleIdx="0" presStyleCnt="1"/>
      <dgm:spPr/>
    </dgm:pt>
    <dgm:pt modelId="{4BA26749-6FE0-470A-9D14-1259E0BAC19E}" type="pres">
      <dgm:prSet presAssocID="{11683671-79C8-401A-B3FA-94F6EA95011D}" presName="parentText" presStyleLbl="node1" presStyleIdx="0" presStyleCnt="1" custScaleX="109380" custScaleY="314742">
        <dgm:presLayoutVars>
          <dgm:chMax val="0"/>
          <dgm:bulletEnabled val="1"/>
        </dgm:presLayoutVars>
      </dgm:prSet>
      <dgm:spPr/>
    </dgm:pt>
    <dgm:pt modelId="{0CA27004-620B-47D5-AACE-B5D132959B6E}" type="pres">
      <dgm:prSet presAssocID="{11683671-79C8-401A-B3FA-94F6EA95011D}" presName="negativeSpace" presStyleCnt="0"/>
      <dgm:spPr/>
    </dgm:pt>
    <dgm:pt modelId="{D86A564F-4C65-4F59-A4FE-D5B7F2411EEA}" type="pres">
      <dgm:prSet presAssocID="{11683671-79C8-401A-B3FA-94F6EA95011D}" presName="childText" presStyleLbl="conFgAcc1" presStyleIdx="0" presStyleCnt="1">
        <dgm:presLayoutVars>
          <dgm:bulletEnabled val="1"/>
        </dgm:presLayoutVars>
      </dgm:prSet>
      <dgm:spPr/>
    </dgm:pt>
  </dgm:ptLst>
  <dgm:cxnLst>
    <dgm:cxn modelId="{343A0E16-7E2C-4A09-BF80-B40A283AE304}" type="presOf" srcId="{6093F03A-007A-4937-AEBE-79C7A772D2A3}" destId="{D86A564F-4C65-4F59-A4FE-D5B7F2411EEA}" srcOrd="0" destOrd="0" presId="urn:microsoft.com/office/officeart/2005/8/layout/list1"/>
    <dgm:cxn modelId="{8F99BA37-403E-420C-AAF8-75B689146F7A}" type="presOf" srcId="{6E1B74F6-36BE-4BC3-BB04-5556E8ADC880}" destId="{5D81BA17-A0AC-4E1C-ADFF-153AA1A0939E}" srcOrd="0" destOrd="0" presId="urn:microsoft.com/office/officeart/2005/8/layout/list1"/>
    <dgm:cxn modelId="{29799E71-DCEF-4C0F-97BE-D8A875646128}" type="presOf" srcId="{11683671-79C8-401A-B3FA-94F6EA95011D}" destId="{6C9A320E-2575-4384-951B-ADC5DCE5D18C}" srcOrd="0" destOrd="0" presId="urn:microsoft.com/office/officeart/2005/8/layout/list1"/>
    <dgm:cxn modelId="{76FFFD94-9FBD-40F6-B16D-A08EAB29AD3B}" srcId="{6E1B74F6-36BE-4BC3-BB04-5556E8ADC880}" destId="{11683671-79C8-401A-B3FA-94F6EA95011D}" srcOrd="0" destOrd="0" parTransId="{5AED1CF8-C695-4015-B73F-AB67841FB353}" sibTransId="{96B81AC7-4513-4605-B741-23A6019DAA86}"/>
    <dgm:cxn modelId="{6CA44EAD-982B-42AD-91E7-A6A1FA9D0E7B}" srcId="{11683671-79C8-401A-B3FA-94F6EA95011D}" destId="{55B729F0-B26A-40A1-8F47-114CCEF7A01B}" srcOrd="1" destOrd="0" parTransId="{D6E2A4FD-BC1D-4FA1-A1D4-DF940A53875D}" sibTransId="{038E01A2-CCBD-43C6-B07C-75E6108DF730}"/>
    <dgm:cxn modelId="{75F7E7B4-DA52-4350-8FCA-31729E9DFFC0}" type="presOf" srcId="{55B729F0-B26A-40A1-8F47-114CCEF7A01B}" destId="{D86A564F-4C65-4F59-A4FE-D5B7F2411EEA}" srcOrd="0" destOrd="1" presId="urn:microsoft.com/office/officeart/2005/8/layout/list1"/>
    <dgm:cxn modelId="{339ED1CA-551E-4697-9A83-ECC061A5985F}" srcId="{11683671-79C8-401A-B3FA-94F6EA95011D}" destId="{6093F03A-007A-4937-AEBE-79C7A772D2A3}" srcOrd="0" destOrd="0" parTransId="{F44FEB44-9B8A-482E-A7BA-C2B47A5492AB}" sibTransId="{977F2B64-D42E-49D5-9780-26B432521AB9}"/>
    <dgm:cxn modelId="{1D0B70D5-A3DC-4D7B-A174-C0224861B423}" type="presOf" srcId="{11683671-79C8-401A-B3FA-94F6EA95011D}" destId="{4BA26749-6FE0-470A-9D14-1259E0BAC19E}" srcOrd="1" destOrd="0" presId="urn:microsoft.com/office/officeart/2005/8/layout/list1"/>
    <dgm:cxn modelId="{B18F07CC-D971-4A34-B7E9-B990E2E425C4}" type="presParOf" srcId="{5D81BA17-A0AC-4E1C-ADFF-153AA1A0939E}" destId="{EBB2BEB2-6C92-4A1B-8C35-11D6FDB457DA}" srcOrd="0" destOrd="0" presId="urn:microsoft.com/office/officeart/2005/8/layout/list1"/>
    <dgm:cxn modelId="{82D4EEB4-B719-4DF7-8E64-A9DEC6EE5002}" type="presParOf" srcId="{EBB2BEB2-6C92-4A1B-8C35-11D6FDB457DA}" destId="{6C9A320E-2575-4384-951B-ADC5DCE5D18C}" srcOrd="0" destOrd="0" presId="urn:microsoft.com/office/officeart/2005/8/layout/list1"/>
    <dgm:cxn modelId="{169EE94B-C9F7-433B-A569-A26DDC2CC59B}" type="presParOf" srcId="{EBB2BEB2-6C92-4A1B-8C35-11D6FDB457DA}" destId="{4BA26749-6FE0-470A-9D14-1259E0BAC19E}" srcOrd="1" destOrd="0" presId="urn:microsoft.com/office/officeart/2005/8/layout/list1"/>
    <dgm:cxn modelId="{349B7996-1B84-4F68-9A1C-EC344EA86E6D}" type="presParOf" srcId="{5D81BA17-A0AC-4E1C-ADFF-153AA1A0939E}" destId="{0CA27004-620B-47D5-AACE-B5D132959B6E}" srcOrd="1" destOrd="0" presId="urn:microsoft.com/office/officeart/2005/8/layout/list1"/>
    <dgm:cxn modelId="{673A9D5D-8F34-4914-9CF2-443E9936B11D}" type="presParOf" srcId="{5D81BA17-A0AC-4E1C-ADFF-153AA1A0939E}" destId="{D86A564F-4C65-4F59-A4FE-D5B7F2411EEA}"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E1B74F6-36BE-4BC3-BB04-5556E8ADC880}" type="doc">
      <dgm:prSet loTypeId="urn:microsoft.com/office/officeart/2005/8/layout/list1" loCatId="list" qsTypeId="urn:microsoft.com/office/officeart/2005/8/quickstyle/simple1" qsCatId="simple" csTypeId="urn:microsoft.com/office/officeart/2005/8/colors/accent6_4" csCatId="accent6" phldr="1"/>
      <dgm:spPr/>
    </dgm:pt>
    <dgm:pt modelId="{11683671-79C8-401A-B3FA-94F6EA95011D}">
      <dgm:prSet phldrT="[Текст]" custT="1"/>
      <dgm:spPr/>
      <dgm:t>
        <a:bodyPr/>
        <a:lstStyle/>
        <a:p>
          <a:r>
            <a:rPr lang="uk-UA" sz="3200" b="1" dirty="0">
              <a:latin typeface="Times New Roman" panose="02020603050405020304" pitchFamily="18" charset="0"/>
              <a:cs typeface="Times New Roman" panose="02020603050405020304" pitchFamily="18" charset="0"/>
            </a:rPr>
            <a:t>Тенденції розвитку юридичної компаративістики на сучасному етапі:</a:t>
          </a:r>
          <a:endParaRPr lang="ru-RU" sz="3200" b="1" dirty="0">
            <a:latin typeface="Times New Roman" panose="02020603050405020304" pitchFamily="18" charset="0"/>
            <a:cs typeface="Times New Roman" panose="02020603050405020304" pitchFamily="18" charset="0"/>
          </a:endParaRPr>
        </a:p>
      </dgm:t>
    </dgm:pt>
    <dgm:pt modelId="{5AED1CF8-C695-4015-B73F-AB67841FB353}" type="parTrans" cxnId="{76FFFD94-9FBD-40F6-B16D-A08EAB29AD3B}">
      <dgm:prSet/>
      <dgm:spPr/>
      <dgm:t>
        <a:bodyPr/>
        <a:lstStyle/>
        <a:p>
          <a:endParaRPr lang="ru-RU"/>
        </a:p>
      </dgm:t>
    </dgm:pt>
    <dgm:pt modelId="{96B81AC7-4513-4605-B741-23A6019DAA86}" type="sibTrans" cxnId="{76FFFD94-9FBD-40F6-B16D-A08EAB29AD3B}">
      <dgm:prSet/>
      <dgm:spPr/>
      <dgm:t>
        <a:bodyPr/>
        <a:lstStyle/>
        <a:p>
          <a:endParaRPr lang="ru-RU"/>
        </a:p>
      </dgm:t>
    </dgm:pt>
    <dgm:pt modelId="{6093F03A-007A-4937-AEBE-79C7A772D2A3}">
      <dgm:prSet custT="1"/>
      <dgm:spPr/>
      <dgm:t>
        <a:bodyPr/>
        <a:lstStyle/>
        <a:p>
          <a:r>
            <a:rPr lang="uk-UA" sz="2600" dirty="0">
              <a:latin typeface="Times New Roman" panose="02020603050405020304" pitchFamily="18" charset="0"/>
              <a:cs typeface="Times New Roman" panose="02020603050405020304" pitchFamily="18" charset="0"/>
            </a:rPr>
            <a:t>врахування складності, різноманітності форм (джерел) права різних правових систем і виявлення подібності й розбіжності між ними;</a:t>
          </a:r>
        </a:p>
      </dgm:t>
    </dgm:pt>
    <dgm:pt modelId="{F44FEB44-9B8A-482E-A7BA-C2B47A5492AB}" type="parTrans" cxnId="{339ED1CA-551E-4697-9A83-ECC061A5985F}">
      <dgm:prSet/>
      <dgm:spPr/>
      <dgm:t>
        <a:bodyPr/>
        <a:lstStyle/>
        <a:p>
          <a:endParaRPr lang="ru-RU"/>
        </a:p>
      </dgm:t>
    </dgm:pt>
    <dgm:pt modelId="{977F2B64-D42E-49D5-9780-26B432521AB9}" type="sibTrans" cxnId="{339ED1CA-551E-4697-9A83-ECC061A5985F}">
      <dgm:prSet/>
      <dgm:spPr/>
      <dgm:t>
        <a:bodyPr/>
        <a:lstStyle/>
        <a:p>
          <a:endParaRPr lang="ru-RU"/>
        </a:p>
      </dgm:t>
    </dgm:pt>
    <dgm:pt modelId="{5E2AD145-0DD0-46E4-AE3C-BBEFAB9CB251}">
      <dgm:prSet custT="1"/>
      <dgm:spPr/>
      <dgm:t>
        <a:bodyPr/>
        <a:lstStyle/>
        <a:p>
          <a:r>
            <a:rPr lang="uk-UA" sz="2600" dirty="0">
              <a:latin typeface="Times New Roman" panose="02020603050405020304" pitchFamily="18" charset="0"/>
              <a:cs typeface="Times New Roman" panose="02020603050405020304" pitchFamily="18" charset="0"/>
            </a:rPr>
            <a:t>прийняття до уваги незаперечного факту, що на сучасному етапі розвитку суспільства різні правові сім’ї у зв’язку з більшим зростанням економічних, політичних, торгівельних та інших </a:t>
          </a:r>
          <a:r>
            <a:rPr lang="uk-UA" sz="2600" dirty="0" err="1">
              <a:latin typeface="Times New Roman" panose="02020603050405020304" pitchFamily="18" charset="0"/>
              <a:cs typeface="Times New Roman" panose="02020603050405020304" pitchFamily="18" charset="0"/>
            </a:rPr>
            <a:t>зв’язків</a:t>
          </a:r>
          <a:r>
            <a:rPr lang="uk-UA" sz="2600" dirty="0">
              <a:latin typeface="Times New Roman" panose="02020603050405020304" pitchFamily="18" charset="0"/>
              <a:cs typeface="Times New Roman" panose="02020603050405020304" pitchFamily="18" charset="0"/>
            </a:rPr>
            <a:t> не лише зближаються одна з одною, а й окремими своїми сторонами взаємно проникають;</a:t>
          </a:r>
        </a:p>
      </dgm:t>
    </dgm:pt>
    <dgm:pt modelId="{53CD0ECA-0296-498E-87B6-C45CD26C52CA}" type="parTrans" cxnId="{45FC9D81-91B6-41FB-9B25-DD51C5C969C5}">
      <dgm:prSet/>
      <dgm:spPr/>
      <dgm:t>
        <a:bodyPr/>
        <a:lstStyle/>
        <a:p>
          <a:endParaRPr lang="ru-RU"/>
        </a:p>
      </dgm:t>
    </dgm:pt>
    <dgm:pt modelId="{1C86276C-E1B5-4DEE-865D-3353E5A8B0C9}" type="sibTrans" cxnId="{45FC9D81-91B6-41FB-9B25-DD51C5C969C5}">
      <dgm:prSet/>
      <dgm:spPr/>
      <dgm:t>
        <a:bodyPr/>
        <a:lstStyle/>
        <a:p>
          <a:endParaRPr lang="ru-RU"/>
        </a:p>
      </dgm:t>
    </dgm:pt>
    <dgm:pt modelId="{3717A5C9-25D4-45A6-9D91-2338A6878DCF}">
      <dgm:prSet custT="1"/>
      <dgm:spPr/>
      <dgm:t>
        <a:bodyPr/>
        <a:lstStyle/>
        <a:p>
          <a:r>
            <a:rPr lang="uk-UA" sz="2600" dirty="0">
              <a:latin typeface="Times New Roman" panose="02020603050405020304" pitchFamily="18" charset="0"/>
              <a:cs typeface="Times New Roman" panose="02020603050405020304" pitchFamily="18" charset="0"/>
            </a:rPr>
            <a:t>врахування відносного характеру поділу всього правового масиву на різні складові чи групи правових систем-сімей, виокремлення різних рівнів порівняльно-правових досліджень</a:t>
          </a:r>
        </a:p>
      </dgm:t>
    </dgm:pt>
    <dgm:pt modelId="{3695292D-1C3E-4650-A654-97323F4465FB}" type="parTrans" cxnId="{12B87EC0-B9BC-4E75-992E-9C2549185694}">
      <dgm:prSet/>
      <dgm:spPr/>
      <dgm:t>
        <a:bodyPr/>
        <a:lstStyle/>
        <a:p>
          <a:endParaRPr lang="ru-RU"/>
        </a:p>
      </dgm:t>
    </dgm:pt>
    <dgm:pt modelId="{778D15A4-E0BE-4F3A-A249-4AAACA4CC278}" type="sibTrans" cxnId="{12B87EC0-B9BC-4E75-992E-9C2549185694}">
      <dgm:prSet/>
      <dgm:spPr/>
      <dgm:t>
        <a:bodyPr/>
        <a:lstStyle/>
        <a:p>
          <a:endParaRPr lang="ru-RU"/>
        </a:p>
      </dgm:t>
    </dgm:pt>
    <dgm:pt modelId="{5D81BA17-A0AC-4E1C-ADFF-153AA1A0939E}" type="pres">
      <dgm:prSet presAssocID="{6E1B74F6-36BE-4BC3-BB04-5556E8ADC880}" presName="linear" presStyleCnt="0">
        <dgm:presLayoutVars>
          <dgm:dir/>
          <dgm:animLvl val="lvl"/>
          <dgm:resizeHandles val="exact"/>
        </dgm:presLayoutVars>
      </dgm:prSet>
      <dgm:spPr/>
    </dgm:pt>
    <dgm:pt modelId="{EBB2BEB2-6C92-4A1B-8C35-11D6FDB457DA}" type="pres">
      <dgm:prSet presAssocID="{11683671-79C8-401A-B3FA-94F6EA95011D}" presName="parentLin" presStyleCnt="0"/>
      <dgm:spPr/>
    </dgm:pt>
    <dgm:pt modelId="{6C9A320E-2575-4384-951B-ADC5DCE5D18C}" type="pres">
      <dgm:prSet presAssocID="{11683671-79C8-401A-B3FA-94F6EA95011D}" presName="parentLeftMargin" presStyleLbl="node1" presStyleIdx="0" presStyleCnt="1"/>
      <dgm:spPr/>
    </dgm:pt>
    <dgm:pt modelId="{4BA26749-6FE0-470A-9D14-1259E0BAC19E}" type="pres">
      <dgm:prSet presAssocID="{11683671-79C8-401A-B3FA-94F6EA95011D}" presName="parentText" presStyleLbl="node1" presStyleIdx="0" presStyleCnt="1" custScaleX="109380" custScaleY="314742">
        <dgm:presLayoutVars>
          <dgm:chMax val="0"/>
          <dgm:bulletEnabled val="1"/>
        </dgm:presLayoutVars>
      </dgm:prSet>
      <dgm:spPr/>
    </dgm:pt>
    <dgm:pt modelId="{0CA27004-620B-47D5-AACE-B5D132959B6E}" type="pres">
      <dgm:prSet presAssocID="{11683671-79C8-401A-B3FA-94F6EA95011D}" presName="negativeSpace" presStyleCnt="0"/>
      <dgm:spPr/>
    </dgm:pt>
    <dgm:pt modelId="{D86A564F-4C65-4F59-A4FE-D5B7F2411EEA}" type="pres">
      <dgm:prSet presAssocID="{11683671-79C8-401A-B3FA-94F6EA95011D}" presName="childText" presStyleLbl="conFgAcc1" presStyleIdx="0" presStyleCnt="1">
        <dgm:presLayoutVars>
          <dgm:bulletEnabled val="1"/>
        </dgm:presLayoutVars>
      </dgm:prSet>
      <dgm:spPr/>
    </dgm:pt>
  </dgm:ptLst>
  <dgm:cxnLst>
    <dgm:cxn modelId="{343A0E16-7E2C-4A09-BF80-B40A283AE304}" type="presOf" srcId="{6093F03A-007A-4937-AEBE-79C7A772D2A3}" destId="{D86A564F-4C65-4F59-A4FE-D5B7F2411EEA}" srcOrd="0" destOrd="0" presId="urn:microsoft.com/office/officeart/2005/8/layout/list1"/>
    <dgm:cxn modelId="{8F99BA37-403E-420C-AAF8-75B689146F7A}" type="presOf" srcId="{6E1B74F6-36BE-4BC3-BB04-5556E8ADC880}" destId="{5D81BA17-A0AC-4E1C-ADFF-153AA1A0939E}" srcOrd="0" destOrd="0" presId="urn:microsoft.com/office/officeart/2005/8/layout/list1"/>
    <dgm:cxn modelId="{29799E71-DCEF-4C0F-97BE-D8A875646128}" type="presOf" srcId="{11683671-79C8-401A-B3FA-94F6EA95011D}" destId="{6C9A320E-2575-4384-951B-ADC5DCE5D18C}" srcOrd="0" destOrd="0" presId="urn:microsoft.com/office/officeart/2005/8/layout/list1"/>
    <dgm:cxn modelId="{45FC9D81-91B6-41FB-9B25-DD51C5C969C5}" srcId="{11683671-79C8-401A-B3FA-94F6EA95011D}" destId="{5E2AD145-0DD0-46E4-AE3C-BBEFAB9CB251}" srcOrd="1" destOrd="0" parTransId="{53CD0ECA-0296-498E-87B6-C45CD26C52CA}" sibTransId="{1C86276C-E1B5-4DEE-865D-3353E5A8B0C9}"/>
    <dgm:cxn modelId="{76FFFD94-9FBD-40F6-B16D-A08EAB29AD3B}" srcId="{6E1B74F6-36BE-4BC3-BB04-5556E8ADC880}" destId="{11683671-79C8-401A-B3FA-94F6EA95011D}" srcOrd="0" destOrd="0" parTransId="{5AED1CF8-C695-4015-B73F-AB67841FB353}" sibTransId="{96B81AC7-4513-4605-B741-23A6019DAA86}"/>
    <dgm:cxn modelId="{032FBE96-71F2-4001-AD03-78CD4DF322E5}" type="presOf" srcId="{5E2AD145-0DD0-46E4-AE3C-BBEFAB9CB251}" destId="{D86A564F-4C65-4F59-A4FE-D5B7F2411EEA}" srcOrd="0" destOrd="1" presId="urn:microsoft.com/office/officeart/2005/8/layout/list1"/>
    <dgm:cxn modelId="{88E5E1B6-D0C6-4AED-A121-69469805B450}" type="presOf" srcId="{3717A5C9-25D4-45A6-9D91-2338A6878DCF}" destId="{D86A564F-4C65-4F59-A4FE-D5B7F2411EEA}" srcOrd="0" destOrd="2" presId="urn:microsoft.com/office/officeart/2005/8/layout/list1"/>
    <dgm:cxn modelId="{12B87EC0-B9BC-4E75-992E-9C2549185694}" srcId="{11683671-79C8-401A-B3FA-94F6EA95011D}" destId="{3717A5C9-25D4-45A6-9D91-2338A6878DCF}" srcOrd="2" destOrd="0" parTransId="{3695292D-1C3E-4650-A654-97323F4465FB}" sibTransId="{778D15A4-E0BE-4F3A-A249-4AAACA4CC278}"/>
    <dgm:cxn modelId="{339ED1CA-551E-4697-9A83-ECC061A5985F}" srcId="{11683671-79C8-401A-B3FA-94F6EA95011D}" destId="{6093F03A-007A-4937-AEBE-79C7A772D2A3}" srcOrd="0" destOrd="0" parTransId="{F44FEB44-9B8A-482E-A7BA-C2B47A5492AB}" sibTransId="{977F2B64-D42E-49D5-9780-26B432521AB9}"/>
    <dgm:cxn modelId="{1D0B70D5-A3DC-4D7B-A174-C0224861B423}" type="presOf" srcId="{11683671-79C8-401A-B3FA-94F6EA95011D}" destId="{4BA26749-6FE0-470A-9D14-1259E0BAC19E}" srcOrd="1" destOrd="0" presId="urn:microsoft.com/office/officeart/2005/8/layout/list1"/>
    <dgm:cxn modelId="{B18F07CC-D971-4A34-B7E9-B990E2E425C4}" type="presParOf" srcId="{5D81BA17-A0AC-4E1C-ADFF-153AA1A0939E}" destId="{EBB2BEB2-6C92-4A1B-8C35-11D6FDB457DA}" srcOrd="0" destOrd="0" presId="urn:microsoft.com/office/officeart/2005/8/layout/list1"/>
    <dgm:cxn modelId="{82D4EEB4-B719-4DF7-8E64-A9DEC6EE5002}" type="presParOf" srcId="{EBB2BEB2-6C92-4A1B-8C35-11D6FDB457DA}" destId="{6C9A320E-2575-4384-951B-ADC5DCE5D18C}" srcOrd="0" destOrd="0" presId="urn:microsoft.com/office/officeart/2005/8/layout/list1"/>
    <dgm:cxn modelId="{169EE94B-C9F7-433B-A569-A26DDC2CC59B}" type="presParOf" srcId="{EBB2BEB2-6C92-4A1B-8C35-11D6FDB457DA}" destId="{4BA26749-6FE0-470A-9D14-1259E0BAC19E}" srcOrd="1" destOrd="0" presId="urn:microsoft.com/office/officeart/2005/8/layout/list1"/>
    <dgm:cxn modelId="{349B7996-1B84-4F68-9A1C-EC344EA86E6D}" type="presParOf" srcId="{5D81BA17-A0AC-4E1C-ADFF-153AA1A0939E}" destId="{0CA27004-620B-47D5-AACE-B5D132959B6E}" srcOrd="1" destOrd="0" presId="urn:microsoft.com/office/officeart/2005/8/layout/list1"/>
    <dgm:cxn modelId="{673A9D5D-8F34-4914-9CF2-443E9936B11D}" type="presParOf" srcId="{5D81BA17-A0AC-4E1C-ADFF-153AA1A0939E}" destId="{D86A564F-4C65-4F59-A4FE-D5B7F2411EEA}"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6D44DCA-A073-43C7-A1A8-37AEF4DD64A4}" type="doc">
      <dgm:prSet loTypeId="urn:microsoft.com/office/officeart/2009/3/layout/HorizontalOrganizationChart" loCatId="hierarchy" qsTypeId="urn:microsoft.com/office/officeart/2005/8/quickstyle/simple1" qsCatId="simple" csTypeId="urn:microsoft.com/office/officeart/2005/8/colors/colorful5" csCatId="colorful" phldr="1"/>
      <dgm:spPr/>
      <dgm:t>
        <a:bodyPr/>
        <a:lstStyle/>
        <a:p>
          <a:endParaRPr lang="ru-RU"/>
        </a:p>
      </dgm:t>
    </dgm:pt>
    <dgm:pt modelId="{BB954B3C-D69E-4EAE-8A6D-28E0DF3DB41B}">
      <dgm:prSet phldrT="[Текст]" custT="1"/>
      <dgm:spPr/>
      <dgm:t>
        <a:bodyPr/>
        <a:lstStyle/>
        <a:p>
          <a:r>
            <a:rPr lang="uk-UA" sz="3200" b="1" dirty="0">
              <a:solidFill>
                <a:schemeClr val="accent2">
                  <a:lumMod val="50000"/>
                </a:schemeClr>
              </a:solidFill>
              <a:latin typeface="Times New Roman" panose="02020603050405020304" pitchFamily="18" charset="0"/>
              <a:cs typeface="Times New Roman" panose="02020603050405020304" pitchFamily="18" charset="0"/>
            </a:rPr>
            <a:t>Основні проблеми сучасних компаративістських досліджень</a:t>
          </a:r>
          <a:endParaRPr lang="ru-RU" sz="3200" b="1" dirty="0">
            <a:solidFill>
              <a:schemeClr val="accent2">
                <a:lumMod val="50000"/>
              </a:schemeClr>
            </a:solidFill>
            <a:latin typeface="Times New Roman" panose="02020603050405020304" pitchFamily="18" charset="0"/>
            <a:cs typeface="Times New Roman" panose="02020603050405020304" pitchFamily="18" charset="0"/>
          </a:endParaRPr>
        </a:p>
      </dgm:t>
    </dgm:pt>
    <dgm:pt modelId="{F44EDF8B-5A4E-4B6A-98E8-ECF22945CCFE}" type="parTrans" cxnId="{E3522CE2-91B1-4192-AAFC-5D7D8E18376E}">
      <dgm:prSet/>
      <dgm:spPr/>
      <dgm:t>
        <a:bodyPr/>
        <a:lstStyle/>
        <a:p>
          <a:endParaRPr lang="ru-RU"/>
        </a:p>
      </dgm:t>
    </dgm:pt>
    <dgm:pt modelId="{AED85FE7-DCDC-4CC9-8180-88363F2C9330}" type="sibTrans" cxnId="{E3522CE2-91B1-4192-AAFC-5D7D8E18376E}">
      <dgm:prSet/>
      <dgm:spPr/>
      <dgm:t>
        <a:bodyPr/>
        <a:lstStyle/>
        <a:p>
          <a:endParaRPr lang="ru-RU"/>
        </a:p>
      </dgm:t>
    </dgm:pt>
    <dgm:pt modelId="{A745F8C8-F361-4FCD-AE56-44D234D10BFA}">
      <dgm:prSet custT="1"/>
      <dgm:spPr/>
      <dgm:t>
        <a:bodyPr/>
        <a:lstStyle/>
        <a:p>
          <a:r>
            <a:rPr lang="uk-UA" sz="2800" dirty="0">
              <a:latin typeface="Times New Roman" panose="02020603050405020304" pitchFamily="18" charset="0"/>
              <a:cs typeface="Times New Roman" panose="02020603050405020304" pitchFamily="18" charset="0"/>
            </a:rPr>
            <a:t>загальнотеоретичні питання юридичної компаративістики (предмет, мета, методологія, об’єкти тощо)</a:t>
          </a:r>
        </a:p>
      </dgm:t>
    </dgm:pt>
    <dgm:pt modelId="{086C999C-86C3-4239-8734-F3F4DDC54B6E}" type="parTrans" cxnId="{38F75DC1-523F-4EC1-BF21-C51FA1FCBE3A}">
      <dgm:prSet/>
      <dgm:spPr/>
      <dgm:t>
        <a:bodyPr/>
        <a:lstStyle/>
        <a:p>
          <a:endParaRPr lang="ru-RU">
            <a:solidFill>
              <a:schemeClr val="tx1"/>
            </a:solidFill>
          </a:endParaRPr>
        </a:p>
      </dgm:t>
    </dgm:pt>
    <dgm:pt modelId="{C6AA3E11-5646-464A-853A-D48F25771477}" type="sibTrans" cxnId="{38F75DC1-523F-4EC1-BF21-C51FA1FCBE3A}">
      <dgm:prSet/>
      <dgm:spPr/>
      <dgm:t>
        <a:bodyPr/>
        <a:lstStyle/>
        <a:p>
          <a:endParaRPr lang="ru-RU"/>
        </a:p>
      </dgm:t>
    </dgm:pt>
    <dgm:pt modelId="{C683E7D0-2E9B-40CF-AE64-80EE3176373A}">
      <dgm:prSet custT="1"/>
      <dgm:spPr/>
      <dgm:t>
        <a:bodyPr/>
        <a:lstStyle/>
        <a:p>
          <a:r>
            <a:rPr lang="uk-UA" sz="2800" dirty="0">
              <a:latin typeface="Times New Roman" panose="02020603050405020304" pitchFamily="18" charset="0"/>
              <a:cs typeface="Times New Roman" panose="02020603050405020304" pitchFamily="18" charset="0"/>
            </a:rPr>
            <a:t>дослідження основних правових систем сучасності</a:t>
          </a:r>
        </a:p>
      </dgm:t>
    </dgm:pt>
    <dgm:pt modelId="{9E828B39-35C0-424A-9894-5CC58B32C765}" type="parTrans" cxnId="{805B6ECE-F569-4B99-96A7-194FA2FD833D}">
      <dgm:prSet/>
      <dgm:spPr/>
      <dgm:t>
        <a:bodyPr/>
        <a:lstStyle/>
        <a:p>
          <a:endParaRPr lang="ru-RU"/>
        </a:p>
      </dgm:t>
    </dgm:pt>
    <dgm:pt modelId="{968FBA66-8BD7-4A9F-B5A9-6D44253DC82A}" type="sibTrans" cxnId="{805B6ECE-F569-4B99-96A7-194FA2FD833D}">
      <dgm:prSet/>
      <dgm:spPr/>
      <dgm:t>
        <a:bodyPr/>
        <a:lstStyle/>
        <a:p>
          <a:endParaRPr lang="ru-RU"/>
        </a:p>
      </dgm:t>
    </dgm:pt>
    <dgm:pt modelId="{E60892A4-595A-47DC-BD84-809EF107C4B5}">
      <dgm:prSet/>
      <dgm:spPr/>
      <dgm:t>
        <a:bodyPr/>
        <a:lstStyle/>
        <a:p>
          <a:r>
            <a:rPr lang="uk-UA" dirty="0">
              <a:latin typeface="Times New Roman" panose="02020603050405020304" pitchFamily="18" charset="0"/>
              <a:cs typeface="Times New Roman" panose="02020603050405020304" pitchFamily="18" charset="0"/>
            </a:rPr>
            <a:t>порівняльно-правові дослідження в межах теоретико-історичних, галузевих і спеціальних (прикладних) юридичних наук</a:t>
          </a:r>
        </a:p>
      </dgm:t>
    </dgm:pt>
    <dgm:pt modelId="{C482B5F0-B9F3-4A63-945D-4AE9862DB623}" type="parTrans" cxnId="{3076027F-9263-47A3-AABE-7CF6A67ADE56}">
      <dgm:prSet/>
      <dgm:spPr/>
      <dgm:t>
        <a:bodyPr/>
        <a:lstStyle/>
        <a:p>
          <a:endParaRPr lang="ru-RU"/>
        </a:p>
      </dgm:t>
    </dgm:pt>
    <dgm:pt modelId="{86B6E289-3C00-4F3B-9A9F-F236A344771D}" type="sibTrans" cxnId="{3076027F-9263-47A3-AABE-7CF6A67ADE56}">
      <dgm:prSet/>
      <dgm:spPr/>
      <dgm:t>
        <a:bodyPr/>
        <a:lstStyle/>
        <a:p>
          <a:endParaRPr lang="ru-RU"/>
        </a:p>
      </dgm:t>
    </dgm:pt>
    <dgm:pt modelId="{A9A5E6B2-AA17-42E3-AFCB-1E0EF20383D7}" type="pres">
      <dgm:prSet presAssocID="{66D44DCA-A073-43C7-A1A8-37AEF4DD64A4}" presName="hierChild1" presStyleCnt="0">
        <dgm:presLayoutVars>
          <dgm:orgChart val="1"/>
          <dgm:chPref val="1"/>
          <dgm:dir/>
          <dgm:animOne val="branch"/>
          <dgm:animLvl val="lvl"/>
          <dgm:resizeHandles/>
        </dgm:presLayoutVars>
      </dgm:prSet>
      <dgm:spPr/>
    </dgm:pt>
    <dgm:pt modelId="{957F0733-2581-4342-93C1-B560F168AFC5}" type="pres">
      <dgm:prSet presAssocID="{BB954B3C-D69E-4EAE-8A6D-28E0DF3DB41B}" presName="hierRoot1" presStyleCnt="0">
        <dgm:presLayoutVars>
          <dgm:hierBranch val="init"/>
        </dgm:presLayoutVars>
      </dgm:prSet>
      <dgm:spPr/>
    </dgm:pt>
    <dgm:pt modelId="{4D9C7644-7B23-4EDB-BC7D-7ED7FA14CE6A}" type="pres">
      <dgm:prSet presAssocID="{BB954B3C-D69E-4EAE-8A6D-28E0DF3DB41B}" presName="rootComposite1" presStyleCnt="0"/>
      <dgm:spPr/>
    </dgm:pt>
    <dgm:pt modelId="{81C2F94F-F7B6-4C6C-B1C2-D3F4D5D8305C}" type="pres">
      <dgm:prSet presAssocID="{BB954B3C-D69E-4EAE-8A6D-28E0DF3DB41B}" presName="rootText1" presStyleLbl="node0" presStyleIdx="0" presStyleCnt="1" custScaleX="88698" custScaleY="137128">
        <dgm:presLayoutVars>
          <dgm:chPref val="3"/>
        </dgm:presLayoutVars>
      </dgm:prSet>
      <dgm:spPr/>
    </dgm:pt>
    <dgm:pt modelId="{C0CDBAAF-535E-4003-8C62-F53BAF6EEBFA}" type="pres">
      <dgm:prSet presAssocID="{BB954B3C-D69E-4EAE-8A6D-28E0DF3DB41B}" presName="rootConnector1" presStyleLbl="node1" presStyleIdx="0" presStyleCnt="0"/>
      <dgm:spPr/>
    </dgm:pt>
    <dgm:pt modelId="{B7DE8206-1904-4461-AEE8-014148DC05A5}" type="pres">
      <dgm:prSet presAssocID="{BB954B3C-D69E-4EAE-8A6D-28E0DF3DB41B}" presName="hierChild2" presStyleCnt="0"/>
      <dgm:spPr/>
    </dgm:pt>
    <dgm:pt modelId="{43940E14-4D5B-48AF-BD85-195B9AE28588}" type="pres">
      <dgm:prSet presAssocID="{086C999C-86C3-4239-8734-F3F4DDC54B6E}" presName="Name64" presStyleLbl="parChTrans1D2" presStyleIdx="0" presStyleCnt="3"/>
      <dgm:spPr/>
    </dgm:pt>
    <dgm:pt modelId="{B4F75C37-2DA9-4BAB-81A9-7EF7D37060B2}" type="pres">
      <dgm:prSet presAssocID="{A745F8C8-F361-4FCD-AE56-44D234D10BFA}" presName="hierRoot2" presStyleCnt="0">
        <dgm:presLayoutVars>
          <dgm:hierBranch val="init"/>
        </dgm:presLayoutVars>
      </dgm:prSet>
      <dgm:spPr/>
    </dgm:pt>
    <dgm:pt modelId="{18CCB4C2-59A9-4FBC-8A7E-BD42D51F5CC7}" type="pres">
      <dgm:prSet presAssocID="{A745F8C8-F361-4FCD-AE56-44D234D10BFA}" presName="rootComposite" presStyleCnt="0"/>
      <dgm:spPr/>
    </dgm:pt>
    <dgm:pt modelId="{C66D3E01-D957-48D5-893D-FF276AA9AFE9}" type="pres">
      <dgm:prSet presAssocID="{A745F8C8-F361-4FCD-AE56-44D234D10BFA}" presName="rootText" presStyleLbl="node2" presStyleIdx="0" presStyleCnt="3" custScaleX="118141" custScaleY="106186">
        <dgm:presLayoutVars>
          <dgm:chPref val="3"/>
        </dgm:presLayoutVars>
      </dgm:prSet>
      <dgm:spPr/>
    </dgm:pt>
    <dgm:pt modelId="{1B63D884-5860-44B1-8ABF-83463449148D}" type="pres">
      <dgm:prSet presAssocID="{A745F8C8-F361-4FCD-AE56-44D234D10BFA}" presName="rootConnector" presStyleLbl="node2" presStyleIdx="0" presStyleCnt="3"/>
      <dgm:spPr/>
    </dgm:pt>
    <dgm:pt modelId="{3511D1DE-321E-413F-93D8-4105A2B32965}" type="pres">
      <dgm:prSet presAssocID="{A745F8C8-F361-4FCD-AE56-44D234D10BFA}" presName="hierChild4" presStyleCnt="0"/>
      <dgm:spPr/>
    </dgm:pt>
    <dgm:pt modelId="{821D72D7-CD90-4241-9FFC-0F4F67E78500}" type="pres">
      <dgm:prSet presAssocID="{A745F8C8-F361-4FCD-AE56-44D234D10BFA}" presName="hierChild5" presStyleCnt="0"/>
      <dgm:spPr/>
    </dgm:pt>
    <dgm:pt modelId="{CC6F4942-251A-49E4-A955-7FE3F089C687}" type="pres">
      <dgm:prSet presAssocID="{9E828B39-35C0-424A-9894-5CC58B32C765}" presName="Name64" presStyleLbl="parChTrans1D2" presStyleIdx="1" presStyleCnt="3"/>
      <dgm:spPr/>
    </dgm:pt>
    <dgm:pt modelId="{10CF4698-72F5-4B70-A382-DC64AD624890}" type="pres">
      <dgm:prSet presAssocID="{C683E7D0-2E9B-40CF-AE64-80EE3176373A}" presName="hierRoot2" presStyleCnt="0">
        <dgm:presLayoutVars>
          <dgm:hierBranch val="init"/>
        </dgm:presLayoutVars>
      </dgm:prSet>
      <dgm:spPr/>
    </dgm:pt>
    <dgm:pt modelId="{B5BB5FC7-55FD-4E0D-8E22-481D08B7576D}" type="pres">
      <dgm:prSet presAssocID="{C683E7D0-2E9B-40CF-AE64-80EE3176373A}" presName="rootComposite" presStyleCnt="0"/>
      <dgm:spPr/>
    </dgm:pt>
    <dgm:pt modelId="{0E3D8E6F-792B-4829-A1A9-47B801B655B4}" type="pres">
      <dgm:prSet presAssocID="{C683E7D0-2E9B-40CF-AE64-80EE3176373A}" presName="rootText" presStyleLbl="node2" presStyleIdx="1" presStyleCnt="3" custScaleX="118141">
        <dgm:presLayoutVars>
          <dgm:chPref val="3"/>
        </dgm:presLayoutVars>
      </dgm:prSet>
      <dgm:spPr/>
    </dgm:pt>
    <dgm:pt modelId="{78C568E4-BC8C-4067-9143-C805F213AD1F}" type="pres">
      <dgm:prSet presAssocID="{C683E7D0-2E9B-40CF-AE64-80EE3176373A}" presName="rootConnector" presStyleLbl="node2" presStyleIdx="1" presStyleCnt="3"/>
      <dgm:spPr/>
    </dgm:pt>
    <dgm:pt modelId="{E29A938B-89FB-4F3E-917F-085E607BCB4E}" type="pres">
      <dgm:prSet presAssocID="{C683E7D0-2E9B-40CF-AE64-80EE3176373A}" presName="hierChild4" presStyleCnt="0"/>
      <dgm:spPr/>
    </dgm:pt>
    <dgm:pt modelId="{860906EB-9E5C-4F92-93C0-567D8916453F}" type="pres">
      <dgm:prSet presAssocID="{C683E7D0-2E9B-40CF-AE64-80EE3176373A}" presName="hierChild5" presStyleCnt="0"/>
      <dgm:spPr/>
    </dgm:pt>
    <dgm:pt modelId="{B433EDB1-9E1D-4358-9379-885C6CE504C8}" type="pres">
      <dgm:prSet presAssocID="{C482B5F0-B9F3-4A63-945D-4AE9862DB623}" presName="Name64" presStyleLbl="parChTrans1D2" presStyleIdx="2" presStyleCnt="3"/>
      <dgm:spPr/>
    </dgm:pt>
    <dgm:pt modelId="{C6B49989-103F-4DDC-949C-B2C451E2F31F}" type="pres">
      <dgm:prSet presAssocID="{E60892A4-595A-47DC-BD84-809EF107C4B5}" presName="hierRoot2" presStyleCnt="0">
        <dgm:presLayoutVars>
          <dgm:hierBranch val="init"/>
        </dgm:presLayoutVars>
      </dgm:prSet>
      <dgm:spPr/>
    </dgm:pt>
    <dgm:pt modelId="{86BD0377-537D-4EBB-AFAC-E54B62CC1C7C}" type="pres">
      <dgm:prSet presAssocID="{E60892A4-595A-47DC-BD84-809EF107C4B5}" presName="rootComposite" presStyleCnt="0"/>
      <dgm:spPr/>
    </dgm:pt>
    <dgm:pt modelId="{ABC811FD-0A51-48E1-BD19-3CE91276FBD8}" type="pres">
      <dgm:prSet presAssocID="{E60892A4-595A-47DC-BD84-809EF107C4B5}" presName="rootText" presStyleLbl="node2" presStyleIdx="2" presStyleCnt="3" custScaleX="118141">
        <dgm:presLayoutVars>
          <dgm:chPref val="3"/>
        </dgm:presLayoutVars>
      </dgm:prSet>
      <dgm:spPr/>
    </dgm:pt>
    <dgm:pt modelId="{ECC01707-AD57-4191-93BE-08DF213187FA}" type="pres">
      <dgm:prSet presAssocID="{E60892A4-595A-47DC-BD84-809EF107C4B5}" presName="rootConnector" presStyleLbl="node2" presStyleIdx="2" presStyleCnt="3"/>
      <dgm:spPr/>
    </dgm:pt>
    <dgm:pt modelId="{D55F553A-B944-44DE-BA95-701639F764D5}" type="pres">
      <dgm:prSet presAssocID="{E60892A4-595A-47DC-BD84-809EF107C4B5}" presName="hierChild4" presStyleCnt="0"/>
      <dgm:spPr/>
    </dgm:pt>
    <dgm:pt modelId="{04B320FA-412E-4045-89B5-62B823D3BA93}" type="pres">
      <dgm:prSet presAssocID="{E60892A4-595A-47DC-BD84-809EF107C4B5}" presName="hierChild5" presStyleCnt="0"/>
      <dgm:spPr/>
    </dgm:pt>
    <dgm:pt modelId="{0D0970C9-6C67-4A7E-B33D-D03E5207FD01}" type="pres">
      <dgm:prSet presAssocID="{BB954B3C-D69E-4EAE-8A6D-28E0DF3DB41B}" presName="hierChild3" presStyleCnt="0"/>
      <dgm:spPr/>
    </dgm:pt>
  </dgm:ptLst>
  <dgm:cxnLst>
    <dgm:cxn modelId="{69D9B70F-87AC-47E5-9AC0-B41E4B25FA7C}" type="presOf" srcId="{9E828B39-35C0-424A-9894-5CC58B32C765}" destId="{CC6F4942-251A-49E4-A955-7FE3F089C687}" srcOrd="0" destOrd="0" presId="urn:microsoft.com/office/officeart/2009/3/layout/HorizontalOrganizationChart"/>
    <dgm:cxn modelId="{528A822E-8178-4A41-8D46-268B3982E33E}" type="presOf" srcId="{BB954B3C-D69E-4EAE-8A6D-28E0DF3DB41B}" destId="{81C2F94F-F7B6-4C6C-B1C2-D3F4D5D8305C}" srcOrd="0" destOrd="0" presId="urn:microsoft.com/office/officeart/2009/3/layout/HorizontalOrganizationChart"/>
    <dgm:cxn modelId="{0ACE9539-711F-43EE-A0E0-EE8CDF6AAA6F}" type="presOf" srcId="{A745F8C8-F361-4FCD-AE56-44D234D10BFA}" destId="{C66D3E01-D957-48D5-893D-FF276AA9AFE9}" srcOrd="0" destOrd="0" presId="urn:microsoft.com/office/officeart/2009/3/layout/HorizontalOrganizationChart"/>
    <dgm:cxn modelId="{0CB8C841-663C-495D-AF91-ABE9A1A54F61}" type="presOf" srcId="{E60892A4-595A-47DC-BD84-809EF107C4B5}" destId="{ABC811FD-0A51-48E1-BD19-3CE91276FBD8}" srcOrd="0" destOrd="0" presId="urn:microsoft.com/office/officeart/2009/3/layout/HorizontalOrganizationChart"/>
    <dgm:cxn modelId="{18260742-C144-4444-8238-7F417EBA158D}" type="presOf" srcId="{E60892A4-595A-47DC-BD84-809EF107C4B5}" destId="{ECC01707-AD57-4191-93BE-08DF213187FA}" srcOrd="1" destOrd="0" presId="urn:microsoft.com/office/officeart/2009/3/layout/HorizontalOrganizationChart"/>
    <dgm:cxn modelId="{038E1C45-6238-4A5A-A61D-712B170F0F18}" type="presOf" srcId="{C683E7D0-2E9B-40CF-AE64-80EE3176373A}" destId="{78C568E4-BC8C-4067-9143-C805F213AD1F}" srcOrd="1" destOrd="0" presId="urn:microsoft.com/office/officeart/2009/3/layout/HorizontalOrganizationChart"/>
    <dgm:cxn modelId="{630F026F-B6A4-481D-8070-B28A4C4BBD59}" type="presOf" srcId="{A745F8C8-F361-4FCD-AE56-44D234D10BFA}" destId="{1B63D884-5860-44B1-8ABF-83463449148D}" srcOrd="1" destOrd="0" presId="urn:microsoft.com/office/officeart/2009/3/layout/HorizontalOrganizationChart"/>
    <dgm:cxn modelId="{3076027F-9263-47A3-AABE-7CF6A67ADE56}" srcId="{BB954B3C-D69E-4EAE-8A6D-28E0DF3DB41B}" destId="{E60892A4-595A-47DC-BD84-809EF107C4B5}" srcOrd="2" destOrd="0" parTransId="{C482B5F0-B9F3-4A63-945D-4AE9862DB623}" sibTransId="{86B6E289-3C00-4F3B-9A9F-F236A344771D}"/>
    <dgm:cxn modelId="{451FD38A-E6FB-4D98-9316-DF467627AE8C}" type="presOf" srcId="{086C999C-86C3-4239-8734-F3F4DDC54B6E}" destId="{43940E14-4D5B-48AF-BD85-195B9AE28588}" srcOrd="0" destOrd="0" presId="urn:microsoft.com/office/officeart/2009/3/layout/HorizontalOrganizationChart"/>
    <dgm:cxn modelId="{303705B3-F9B3-426D-AF79-620AE3987AA9}" type="presOf" srcId="{BB954B3C-D69E-4EAE-8A6D-28E0DF3DB41B}" destId="{C0CDBAAF-535E-4003-8C62-F53BAF6EEBFA}" srcOrd="1" destOrd="0" presId="urn:microsoft.com/office/officeart/2009/3/layout/HorizontalOrganizationChart"/>
    <dgm:cxn modelId="{2D6C27B8-DE0D-4889-96DD-29C5E81D7672}" type="presOf" srcId="{66D44DCA-A073-43C7-A1A8-37AEF4DD64A4}" destId="{A9A5E6B2-AA17-42E3-AFCB-1E0EF20383D7}" srcOrd="0" destOrd="0" presId="urn:microsoft.com/office/officeart/2009/3/layout/HorizontalOrganizationChart"/>
    <dgm:cxn modelId="{38F75DC1-523F-4EC1-BF21-C51FA1FCBE3A}" srcId="{BB954B3C-D69E-4EAE-8A6D-28E0DF3DB41B}" destId="{A745F8C8-F361-4FCD-AE56-44D234D10BFA}" srcOrd="0" destOrd="0" parTransId="{086C999C-86C3-4239-8734-F3F4DDC54B6E}" sibTransId="{C6AA3E11-5646-464A-853A-D48F25771477}"/>
    <dgm:cxn modelId="{805B6ECE-F569-4B99-96A7-194FA2FD833D}" srcId="{BB954B3C-D69E-4EAE-8A6D-28E0DF3DB41B}" destId="{C683E7D0-2E9B-40CF-AE64-80EE3176373A}" srcOrd="1" destOrd="0" parTransId="{9E828B39-35C0-424A-9894-5CC58B32C765}" sibTransId="{968FBA66-8BD7-4A9F-B5A9-6D44253DC82A}"/>
    <dgm:cxn modelId="{1DFA2BDB-9C9E-424B-952B-27DBB2AE968E}" type="presOf" srcId="{C482B5F0-B9F3-4A63-945D-4AE9862DB623}" destId="{B433EDB1-9E1D-4358-9379-885C6CE504C8}" srcOrd="0" destOrd="0" presId="urn:microsoft.com/office/officeart/2009/3/layout/HorizontalOrganizationChart"/>
    <dgm:cxn modelId="{E3522CE2-91B1-4192-AAFC-5D7D8E18376E}" srcId="{66D44DCA-A073-43C7-A1A8-37AEF4DD64A4}" destId="{BB954B3C-D69E-4EAE-8A6D-28E0DF3DB41B}" srcOrd="0" destOrd="0" parTransId="{F44EDF8B-5A4E-4B6A-98E8-ECF22945CCFE}" sibTransId="{AED85FE7-DCDC-4CC9-8180-88363F2C9330}"/>
    <dgm:cxn modelId="{5FC98BE2-E50B-41BB-AD71-3A579174642D}" type="presOf" srcId="{C683E7D0-2E9B-40CF-AE64-80EE3176373A}" destId="{0E3D8E6F-792B-4829-A1A9-47B801B655B4}" srcOrd="0" destOrd="0" presId="urn:microsoft.com/office/officeart/2009/3/layout/HorizontalOrganizationChart"/>
    <dgm:cxn modelId="{42E8C333-315F-4F2A-A3FB-B48ED8E573FC}" type="presParOf" srcId="{A9A5E6B2-AA17-42E3-AFCB-1E0EF20383D7}" destId="{957F0733-2581-4342-93C1-B560F168AFC5}" srcOrd="0" destOrd="0" presId="urn:microsoft.com/office/officeart/2009/3/layout/HorizontalOrganizationChart"/>
    <dgm:cxn modelId="{CB66D678-C73A-442E-B437-F81D432956EF}" type="presParOf" srcId="{957F0733-2581-4342-93C1-B560F168AFC5}" destId="{4D9C7644-7B23-4EDB-BC7D-7ED7FA14CE6A}" srcOrd="0" destOrd="0" presId="urn:microsoft.com/office/officeart/2009/3/layout/HorizontalOrganizationChart"/>
    <dgm:cxn modelId="{FDFF8800-8B41-4E20-9A9C-9274B3B9B0A6}" type="presParOf" srcId="{4D9C7644-7B23-4EDB-BC7D-7ED7FA14CE6A}" destId="{81C2F94F-F7B6-4C6C-B1C2-D3F4D5D8305C}" srcOrd="0" destOrd="0" presId="urn:microsoft.com/office/officeart/2009/3/layout/HorizontalOrganizationChart"/>
    <dgm:cxn modelId="{0ED11F02-3543-47B1-AD82-0BF0A3CA2D5A}" type="presParOf" srcId="{4D9C7644-7B23-4EDB-BC7D-7ED7FA14CE6A}" destId="{C0CDBAAF-535E-4003-8C62-F53BAF6EEBFA}" srcOrd="1" destOrd="0" presId="urn:microsoft.com/office/officeart/2009/3/layout/HorizontalOrganizationChart"/>
    <dgm:cxn modelId="{CB142120-D12A-4F30-B519-948E05E59669}" type="presParOf" srcId="{957F0733-2581-4342-93C1-B560F168AFC5}" destId="{B7DE8206-1904-4461-AEE8-014148DC05A5}" srcOrd="1" destOrd="0" presId="urn:microsoft.com/office/officeart/2009/3/layout/HorizontalOrganizationChart"/>
    <dgm:cxn modelId="{4B22D0A1-D5DF-4A8C-ABE3-5DF335478544}" type="presParOf" srcId="{B7DE8206-1904-4461-AEE8-014148DC05A5}" destId="{43940E14-4D5B-48AF-BD85-195B9AE28588}" srcOrd="0" destOrd="0" presId="urn:microsoft.com/office/officeart/2009/3/layout/HorizontalOrganizationChart"/>
    <dgm:cxn modelId="{0B794FB8-7003-4354-A688-899098F144A5}" type="presParOf" srcId="{B7DE8206-1904-4461-AEE8-014148DC05A5}" destId="{B4F75C37-2DA9-4BAB-81A9-7EF7D37060B2}" srcOrd="1" destOrd="0" presId="urn:microsoft.com/office/officeart/2009/3/layout/HorizontalOrganizationChart"/>
    <dgm:cxn modelId="{408D6D2E-5199-4EDF-8C4D-D37734C9E0DB}" type="presParOf" srcId="{B4F75C37-2DA9-4BAB-81A9-7EF7D37060B2}" destId="{18CCB4C2-59A9-4FBC-8A7E-BD42D51F5CC7}" srcOrd="0" destOrd="0" presId="urn:microsoft.com/office/officeart/2009/3/layout/HorizontalOrganizationChart"/>
    <dgm:cxn modelId="{C12ED23F-81B0-45DC-A987-E1C67170E27D}" type="presParOf" srcId="{18CCB4C2-59A9-4FBC-8A7E-BD42D51F5CC7}" destId="{C66D3E01-D957-48D5-893D-FF276AA9AFE9}" srcOrd="0" destOrd="0" presId="urn:microsoft.com/office/officeart/2009/3/layout/HorizontalOrganizationChart"/>
    <dgm:cxn modelId="{DB6EB2E7-66AD-40C0-A0CC-A8858CEAF952}" type="presParOf" srcId="{18CCB4C2-59A9-4FBC-8A7E-BD42D51F5CC7}" destId="{1B63D884-5860-44B1-8ABF-83463449148D}" srcOrd="1" destOrd="0" presId="urn:microsoft.com/office/officeart/2009/3/layout/HorizontalOrganizationChart"/>
    <dgm:cxn modelId="{87EE9E9F-251C-43DB-A9D7-164DB8201355}" type="presParOf" srcId="{B4F75C37-2DA9-4BAB-81A9-7EF7D37060B2}" destId="{3511D1DE-321E-413F-93D8-4105A2B32965}" srcOrd="1" destOrd="0" presId="urn:microsoft.com/office/officeart/2009/3/layout/HorizontalOrganizationChart"/>
    <dgm:cxn modelId="{1C00EEBA-E85C-4FA0-A488-DE4F7520678F}" type="presParOf" srcId="{B4F75C37-2DA9-4BAB-81A9-7EF7D37060B2}" destId="{821D72D7-CD90-4241-9FFC-0F4F67E78500}" srcOrd="2" destOrd="0" presId="urn:microsoft.com/office/officeart/2009/3/layout/HorizontalOrganizationChart"/>
    <dgm:cxn modelId="{98364109-B817-4BCF-BC81-4C46886E5AF5}" type="presParOf" srcId="{B7DE8206-1904-4461-AEE8-014148DC05A5}" destId="{CC6F4942-251A-49E4-A955-7FE3F089C687}" srcOrd="2" destOrd="0" presId="urn:microsoft.com/office/officeart/2009/3/layout/HorizontalOrganizationChart"/>
    <dgm:cxn modelId="{E62A736A-A828-44F0-AF13-75A53D24F33D}" type="presParOf" srcId="{B7DE8206-1904-4461-AEE8-014148DC05A5}" destId="{10CF4698-72F5-4B70-A382-DC64AD624890}" srcOrd="3" destOrd="0" presId="urn:microsoft.com/office/officeart/2009/3/layout/HorizontalOrganizationChart"/>
    <dgm:cxn modelId="{67DDBA1A-BEB4-4726-ACA2-D8D6AE561C67}" type="presParOf" srcId="{10CF4698-72F5-4B70-A382-DC64AD624890}" destId="{B5BB5FC7-55FD-4E0D-8E22-481D08B7576D}" srcOrd="0" destOrd="0" presId="urn:microsoft.com/office/officeart/2009/3/layout/HorizontalOrganizationChart"/>
    <dgm:cxn modelId="{AE937D3C-D6AC-4E48-97C2-E2A32B9AD3D0}" type="presParOf" srcId="{B5BB5FC7-55FD-4E0D-8E22-481D08B7576D}" destId="{0E3D8E6F-792B-4829-A1A9-47B801B655B4}" srcOrd="0" destOrd="0" presId="urn:microsoft.com/office/officeart/2009/3/layout/HorizontalOrganizationChart"/>
    <dgm:cxn modelId="{718E7362-8A30-424E-B2AA-B391E982DE53}" type="presParOf" srcId="{B5BB5FC7-55FD-4E0D-8E22-481D08B7576D}" destId="{78C568E4-BC8C-4067-9143-C805F213AD1F}" srcOrd="1" destOrd="0" presId="urn:microsoft.com/office/officeart/2009/3/layout/HorizontalOrganizationChart"/>
    <dgm:cxn modelId="{368137ED-D974-4F48-A447-E23CF7BA32D8}" type="presParOf" srcId="{10CF4698-72F5-4B70-A382-DC64AD624890}" destId="{E29A938B-89FB-4F3E-917F-085E607BCB4E}" srcOrd="1" destOrd="0" presId="urn:microsoft.com/office/officeart/2009/3/layout/HorizontalOrganizationChart"/>
    <dgm:cxn modelId="{DA19101F-48ED-46F5-BB7C-A63B960C3E3A}" type="presParOf" srcId="{10CF4698-72F5-4B70-A382-DC64AD624890}" destId="{860906EB-9E5C-4F92-93C0-567D8916453F}" srcOrd="2" destOrd="0" presId="urn:microsoft.com/office/officeart/2009/3/layout/HorizontalOrganizationChart"/>
    <dgm:cxn modelId="{FB354623-ED05-485F-8B6B-4264DAAFEAFE}" type="presParOf" srcId="{B7DE8206-1904-4461-AEE8-014148DC05A5}" destId="{B433EDB1-9E1D-4358-9379-885C6CE504C8}" srcOrd="4" destOrd="0" presId="urn:microsoft.com/office/officeart/2009/3/layout/HorizontalOrganizationChart"/>
    <dgm:cxn modelId="{551BA3D7-B693-472C-9582-781ED69E1F82}" type="presParOf" srcId="{B7DE8206-1904-4461-AEE8-014148DC05A5}" destId="{C6B49989-103F-4DDC-949C-B2C451E2F31F}" srcOrd="5" destOrd="0" presId="urn:microsoft.com/office/officeart/2009/3/layout/HorizontalOrganizationChart"/>
    <dgm:cxn modelId="{772134D3-3EDC-49DF-A0FA-57328F04CBCF}" type="presParOf" srcId="{C6B49989-103F-4DDC-949C-B2C451E2F31F}" destId="{86BD0377-537D-4EBB-AFAC-E54B62CC1C7C}" srcOrd="0" destOrd="0" presId="urn:microsoft.com/office/officeart/2009/3/layout/HorizontalOrganizationChart"/>
    <dgm:cxn modelId="{9B98A1D8-85C7-4A2C-A53A-BE61753BE521}" type="presParOf" srcId="{86BD0377-537D-4EBB-AFAC-E54B62CC1C7C}" destId="{ABC811FD-0A51-48E1-BD19-3CE91276FBD8}" srcOrd="0" destOrd="0" presId="urn:microsoft.com/office/officeart/2009/3/layout/HorizontalOrganizationChart"/>
    <dgm:cxn modelId="{4EAD5FAF-FDFF-4BA1-87E0-952F87CA5ADB}" type="presParOf" srcId="{86BD0377-537D-4EBB-AFAC-E54B62CC1C7C}" destId="{ECC01707-AD57-4191-93BE-08DF213187FA}" srcOrd="1" destOrd="0" presId="urn:microsoft.com/office/officeart/2009/3/layout/HorizontalOrganizationChart"/>
    <dgm:cxn modelId="{565ECD9C-A350-4800-95F2-4E05F4FB87A3}" type="presParOf" srcId="{C6B49989-103F-4DDC-949C-B2C451E2F31F}" destId="{D55F553A-B944-44DE-BA95-701639F764D5}" srcOrd="1" destOrd="0" presId="urn:microsoft.com/office/officeart/2009/3/layout/HorizontalOrganizationChart"/>
    <dgm:cxn modelId="{64A77A02-A0CC-41A2-9AEF-C01274326DFE}" type="presParOf" srcId="{C6B49989-103F-4DDC-949C-B2C451E2F31F}" destId="{04B320FA-412E-4045-89B5-62B823D3BA93}" srcOrd="2" destOrd="0" presId="urn:microsoft.com/office/officeart/2009/3/layout/HorizontalOrganizationChart"/>
    <dgm:cxn modelId="{C07BF80C-84F6-405D-B0FE-45C6B88295F6}" type="presParOf" srcId="{957F0733-2581-4342-93C1-B560F168AFC5}" destId="{0D0970C9-6C67-4A7E-B33D-D03E5207FD01}"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754F55-9C59-4783-834A-80D4B4487FD1}">
      <dsp:nvSpPr>
        <dsp:cNvPr id="0" name=""/>
        <dsp:cNvSpPr/>
      </dsp:nvSpPr>
      <dsp:spPr>
        <a:xfrm>
          <a:off x="452170" y="1313389"/>
          <a:ext cx="1724558" cy="1724558"/>
        </a:xfrm>
        <a:prstGeom prst="ellipse">
          <a:avLst/>
        </a:prstGeom>
        <a:solidFill>
          <a:schemeClr val="accent6">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2935562D-C292-40E2-AAC7-E1C8E55D265B}">
      <dsp:nvSpPr>
        <dsp:cNvPr id="0" name=""/>
        <dsp:cNvSpPr/>
      </dsp:nvSpPr>
      <dsp:spPr>
        <a:xfrm>
          <a:off x="1314450" y="13340"/>
          <a:ext cx="9201150" cy="43246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49530" rIns="0" bIns="49530" numCol="1" spcCol="1270" anchor="ctr" anchorCtr="0">
          <a:noAutofit/>
        </a:bodyPr>
        <a:lstStyle/>
        <a:p>
          <a:pPr marL="0" lvl="0" indent="0" algn="l" defTabSz="1733550">
            <a:lnSpc>
              <a:spcPct val="90000"/>
            </a:lnSpc>
            <a:spcBef>
              <a:spcPct val="0"/>
            </a:spcBef>
            <a:spcAft>
              <a:spcPct val="35000"/>
            </a:spcAft>
            <a:buNone/>
          </a:pPr>
          <a:r>
            <a:rPr lang="uk-UA" sz="3900" kern="1200" dirty="0">
              <a:solidFill>
                <a:schemeClr val="tx2">
                  <a:lumMod val="75000"/>
                </a:schemeClr>
              </a:solidFill>
              <a:latin typeface="Times New Roman" panose="02020603050405020304" pitchFamily="18" charset="0"/>
              <a:cs typeface="Times New Roman" panose="02020603050405020304" pitchFamily="18" charset="0"/>
            </a:rPr>
            <a:t>Юридична компаративістика охоплює метод і науку, науку про метод, міждисциплінарні дослідження в межах юридичних і неюридичних наук та інше, відображає плюралізм наук про право та взаємопов’язані з ним явища на основі загальнонаукового компаративного методу і компаративізму як виду світогляду</a:t>
          </a:r>
          <a:endParaRPr lang="ru-RU" sz="3900" kern="1200" dirty="0">
            <a:solidFill>
              <a:schemeClr val="tx2">
                <a:lumMod val="75000"/>
              </a:schemeClr>
            </a:solidFill>
            <a:latin typeface="Times New Roman" panose="02020603050405020304" pitchFamily="18" charset="0"/>
            <a:cs typeface="Times New Roman" panose="02020603050405020304" pitchFamily="18" charset="0"/>
          </a:endParaRPr>
        </a:p>
      </dsp:txBody>
      <dsp:txXfrm>
        <a:off x="1314450" y="13340"/>
        <a:ext cx="9201150" cy="432465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A7DE38-68C7-48BF-8B1E-219E1A2BAD5B}">
      <dsp:nvSpPr>
        <dsp:cNvPr id="0" name=""/>
        <dsp:cNvSpPr/>
      </dsp:nvSpPr>
      <dsp:spPr>
        <a:xfrm>
          <a:off x="456863" y="1482030"/>
          <a:ext cx="1722874" cy="1722874"/>
        </a:xfrm>
        <a:prstGeom prst="ellipse">
          <a:avLst/>
        </a:prstGeom>
        <a:solidFill>
          <a:schemeClr val="accent6">
            <a:shade val="80000"/>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08E62D3F-A084-41E4-A697-C52752E6C765}">
      <dsp:nvSpPr>
        <dsp:cNvPr id="0" name=""/>
        <dsp:cNvSpPr/>
      </dsp:nvSpPr>
      <dsp:spPr>
        <a:xfrm>
          <a:off x="1318300" y="342581"/>
          <a:ext cx="9192164" cy="4001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45720" rIns="0" bIns="45720" numCol="1" spcCol="1270" anchor="ctr" anchorCtr="0">
          <a:noAutofit/>
        </a:bodyPr>
        <a:lstStyle/>
        <a:p>
          <a:pPr marL="0" lvl="0" indent="0" algn="l" defTabSz="1600200">
            <a:lnSpc>
              <a:spcPct val="90000"/>
            </a:lnSpc>
            <a:spcBef>
              <a:spcPct val="0"/>
            </a:spcBef>
            <a:spcAft>
              <a:spcPct val="35000"/>
            </a:spcAft>
            <a:buNone/>
          </a:pPr>
          <a:r>
            <a:rPr lang="uk-UA" sz="3600" b="1" kern="1200" dirty="0">
              <a:solidFill>
                <a:schemeClr val="tx1">
                  <a:lumMod val="75000"/>
                  <a:lumOff val="25000"/>
                </a:schemeClr>
              </a:solidFill>
              <a:latin typeface="Times New Roman" panose="02020603050405020304" pitchFamily="18" charset="0"/>
              <a:cs typeface="Times New Roman" panose="02020603050405020304" pitchFamily="18" charset="0"/>
            </a:rPr>
            <a:t>Юридична компаративістика </a:t>
          </a:r>
          <a:r>
            <a:rPr lang="uk-UA" sz="3600" kern="1200" dirty="0">
              <a:solidFill>
                <a:schemeClr val="tx1">
                  <a:lumMod val="75000"/>
                  <a:lumOff val="25000"/>
                </a:schemeClr>
              </a:solidFill>
              <a:latin typeface="Times New Roman" panose="02020603050405020304" pitchFamily="18" charset="0"/>
              <a:cs typeface="Times New Roman" panose="02020603050405020304" pitchFamily="18" charset="0"/>
            </a:rPr>
            <a:t>– це юридична наука, сфера та напрям юридичних міждисциплінарних досліджень, що мають своїм предметом загальні та специфічні закономірності виникнення, функціонування та розвитку національних правових систем, їх типологію, сучасні процеси правового розвитку юридичної карти світу</a:t>
          </a:r>
          <a:endParaRPr lang="ru-RU" sz="3600" kern="1200" dirty="0">
            <a:solidFill>
              <a:schemeClr val="tx1">
                <a:lumMod val="75000"/>
                <a:lumOff val="25000"/>
              </a:schemeClr>
            </a:solidFill>
            <a:latin typeface="Times New Roman" panose="02020603050405020304" pitchFamily="18" charset="0"/>
            <a:cs typeface="Times New Roman" panose="02020603050405020304" pitchFamily="18" charset="0"/>
          </a:endParaRPr>
        </a:p>
      </dsp:txBody>
      <dsp:txXfrm>
        <a:off x="1318300" y="342581"/>
        <a:ext cx="9192164" cy="400177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F408DC-F0B8-45E0-90DE-6B50F6AEE8A8}">
      <dsp:nvSpPr>
        <dsp:cNvPr id="0" name=""/>
        <dsp:cNvSpPr/>
      </dsp:nvSpPr>
      <dsp:spPr>
        <a:xfrm rot="16200000">
          <a:off x="1219279" y="-1219279"/>
          <a:ext cx="2819241" cy="5257800"/>
        </a:xfrm>
        <a:prstGeom prst="round1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uk-UA" sz="2600" kern="1200" dirty="0">
              <a:solidFill>
                <a:schemeClr val="tx1">
                  <a:lumMod val="85000"/>
                  <a:lumOff val="15000"/>
                </a:schemeClr>
              </a:solidFill>
              <a:latin typeface="Times New Roman" panose="02020603050405020304" pitchFamily="18" charset="0"/>
              <a:cs typeface="Times New Roman" panose="02020603050405020304" pitchFamily="18" charset="0"/>
            </a:rPr>
            <a:t>1) предмет – </a:t>
          </a:r>
          <a:r>
            <a:rPr lang="uk-UA" sz="2600" kern="1200" dirty="0" err="1">
              <a:solidFill>
                <a:schemeClr val="tx1">
                  <a:lumMod val="85000"/>
                  <a:lumOff val="15000"/>
                </a:schemeClr>
              </a:solidFill>
              <a:latin typeface="Times New Roman" panose="02020603050405020304" pitchFamily="18" charset="0"/>
              <a:cs typeface="Times New Roman" panose="02020603050405020304" pitchFamily="18" charset="0"/>
            </a:rPr>
            <a:t>усезагальне</a:t>
          </a:r>
          <a:r>
            <a:rPr lang="uk-UA" sz="2600" kern="1200" dirty="0">
              <a:solidFill>
                <a:schemeClr val="tx1">
                  <a:lumMod val="85000"/>
                  <a:lumOff val="15000"/>
                </a:schemeClr>
              </a:solidFill>
              <a:latin typeface="Times New Roman" panose="02020603050405020304" pitchFamily="18" charset="0"/>
              <a:cs typeface="Times New Roman" panose="02020603050405020304" pitchFamily="18" charset="0"/>
            </a:rPr>
            <a:t>, загальне, різне та унікальне в національних правових системах, їх складових елементах</a:t>
          </a:r>
        </a:p>
      </dsp:txBody>
      <dsp:txXfrm rot="5400000">
        <a:off x="0" y="0"/>
        <a:ext cx="5257800" cy="2114431"/>
      </dsp:txXfrm>
    </dsp:sp>
    <dsp:sp modelId="{B160D88C-18C1-4098-914E-831E52F12EC7}">
      <dsp:nvSpPr>
        <dsp:cNvPr id="0" name=""/>
        <dsp:cNvSpPr/>
      </dsp:nvSpPr>
      <dsp:spPr>
        <a:xfrm>
          <a:off x="5257800" y="0"/>
          <a:ext cx="5257800" cy="2819241"/>
        </a:xfrm>
        <a:prstGeom prst="round1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uk-UA" sz="2600" kern="1200" dirty="0">
              <a:solidFill>
                <a:schemeClr val="tx1">
                  <a:lumMod val="85000"/>
                  <a:lumOff val="15000"/>
                </a:schemeClr>
              </a:solidFill>
              <a:latin typeface="Times New Roman" panose="02020603050405020304" pitchFamily="18" charset="0"/>
              <a:cs typeface="Times New Roman" panose="02020603050405020304" pitchFamily="18" charset="0"/>
            </a:rPr>
            <a:t>2) методологія – система різних методів порівняльного аналізу та оцінки</a:t>
          </a:r>
        </a:p>
      </dsp:txBody>
      <dsp:txXfrm>
        <a:off x="5257800" y="0"/>
        <a:ext cx="5257800" cy="2114431"/>
      </dsp:txXfrm>
    </dsp:sp>
    <dsp:sp modelId="{A2107D20-8DA9-4E72-8626-BFAD49D6A0EF}">
      <dsp:nvSpPr>
        <dsp:cNvPr id="0" name=""/>
        <dsp:cNvSpPr/>
      </dsp:nvSpPr>
      <dsp:spPr>
        <a:xfrm rot="10800000">
          <a:off x="0" y="2819241"/>
          <a:ext cx="5257800" cy="2819241"/>
        </a:xfrm>
        <a:prstGeom prst="round1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uk-UA" sz="2600" kern="1200" dirty="0">
              <a:solidFill>
                <a:schemeClr val="tx1">
                  <a:lumMod val="85000"/>
                  <a:lumOff val="15000"/>
                </a:schemeClr>
              </a:solidFill>
              <a:latin typeface="Times New Roman" panose="02020603050405020304" pitchFamily="18" charset="0"/>
              <a:cs typeface="Times New Roman" panose="02020603050405020304" pitchFamily="18" charset="0"/>
            </a:rPr>
            <a:t>3) </a:t>
          </a:r>
          <a:r>
            <a:rPr lang="uk-UA" sz="2600" kern="1200" dirty="0" err="1">
              <a:solidFill>
                <a:schemeClr val="tx1">
                  <a:lumMod val="85000"/>
                  <a:lumOff val="15000"/>
                </a:schemeClr>
              </a:solidFill>
              <a:latin typeface="Times New Roman" panose="02020603050405020304" pitchFamily="18" charset="0"/>
              <a:cs typeface="Times New Roman" panose="02020603050405020304" pitchFamily="18" charset="0"/>
            </a:rPr>
            <a:t>поняттєво</a:t>
          </a:r>
          <a:r>
            <a:rPr lang="uk-UA" sz="2600" kern="1200" dirty="0">
              <a:solidFill>
                <a:schemeClr val="tx1">
                  <a:lumMod val="85000"/>
                  <a:lumOff val="15000"/>
                </a:schemeClr>
              </a:solidFill>
              <a:latin typeface="Times New Roman" panose="02020603050405020304" pitchFamily="18" charset="0"/>
              <a:cs typeface="Times New Roman" panose="02020603050405020304" pitchFamily="18" charset="0"/>
            </a:rPr>
            <a:t>-категоріальний апарат – система наукових понять, категорій, поняттєвих рядів, теоретичних конструкцій</a:t>
          </a:r>
        </a:p>
      </dsp:txBody>
      <dsp:txXfrm rot="10800000">
        <a:off x="0" y="3524051"/>
        <a:ext cx="5257800" cy="2114431"/>
      </dsp:txXfrm>
    </dsp:sp>
    <dsp:sp modelId="{AD46985D-1111-4847-B7ED-E4C35F7A3C7C}">
      <dsp:nvSpPr>
        <dsp:cNvPr id="0" name=""/>
        <dsp:cNvSpPr/>
      </dsp:nvSpPr>
      <dsp:spPr>
        <a:xfrm rot="5400000">
          <a:off x="6477079" y="1599962"/>
          <a:ext cx="2819241" cy="5257800"/>
        </a:xfrm>
        <a:prstGeom prst="round1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uk-UA" sz="2600" kern="1200" dirty="0">
              <a:solidFill>
                <a:schemeClr val="tx1">
                  <a:lumMod val="85000"/>
                  <a:lumOff val="15000"/>
                </a:schemeClr>
              </a:solidFill>
              <a:latin typeface="Times New Roman" panose="02020603050405020304" pitchFamily="18" charset="0"/>
              <a:cs typeface="Times New Roman" panose="02020603050405020304" pitchFamily="18" charset="0"/>
            </a:rPr>
            <a:t>4) </a:t>
          </a:r>
          <a:r>
            <a:rPr lang="uk-UA" sz="2600" kern="1200" dirty="0" err="1">
              <a:solidFill>
                <a:schemeClr val="tx1">
                  <a:lumMod val="85000"/>
                  <a:lumOff val="15000"/>
                </a:schemeClr>
              </a:solidFill>
              <a:latin typeface="Times New Roman" panose="02020603050405020304" pitchFamily="18" charset="0"/>
              <a:cs typeface="Times New Roman" panose="02020603050405020304" pitchFamily="18" charset="0"/>
            </a:rPr>
            <a:t>частковонаукові</a:t>
          </a:r>
          <a:r>
            <a:rPr lang="uk-UA" sz="2600" kern="1200" dirty="0">
              <a:solidFill>
                <a:schemeClr val="tx1">
                  <a:lumMod val="85000"/>
                  <a:lumOff val="15000"/>
                </a:schemeClr>
              </a:solidFill>
              <a:latin typeface="Times New Roman" panose="02020603050405020304" pitchFamily="18" charset="0"/>
              <a:cs typeface="Times New Roman" panose="02020603050405020304" pitchFamily="18" charset="0"/>
            </a:rPr>
            <a:t> теорії, концепції, доктрини як результати наукового пізнання предмета юридичної компаративістики</a:t>
          </a:r>
        </a:p>
      </dsp:txBody>
      <dsp:txXfrm rot="-5400000">
        <a:off x="5257800" y="3524051"/>
        <a:ext cx="5257800" cy="2114431"/>
      </dsp:txXfrm>
    </dsp:sp>
    <dsp:sp modelId="{6F7BC705-04C0-4A8A-846A-69C929C2244F}">
      <dsp:nvSpPr>
        <dsp:cNvPr id="0" name=""/>
        <dsp:cNvSpPr/>
      </dsp:nvSpPr>
      <dsp:spPr>
        <a:xfrm>
          <a:off x="2292921" y="1918395"/>
          <a:ext cx="5929757" cy="1801692"/>
        </a:xfrm>
        <a:prstGeom prst="roundRect">
          <a:avLst/>
        </a:prstGeom>
        <a:solidFill>
          <a:schemeClr val="accent2">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uk-UA" sz="3200" b="1" kern="1200" dirty="0">
              <a:solidFill>
                <a:schemeClr val="accent2">
                  <a:lumMod val="50000"/>
                </a:schemeClr>
              </a:solidFill>
              <a:latin typeface="Times New Roman" panose="02020603050405020304" pitchFamily="18" charset="0"/>
              <a:cs typeface="Times New Roman" panose="02020603050405020304" pitchFamily="18" charset="0"/>
            </a:rPr>
            <a:t>Основні складові юридичної компаративістики як юридичної науки:</a:t>
          </a:r>
          <a:endParaRPr lang="ru-RU" sz="3200" b="1" kern="1200" dirty="0">
            <a:solidFill>
              <a:schemeClr val="accent2">
                <a:lumMod val="50000"/>
              </a:schemeClr>
            </a:solidFill>
            <a:latin typeface="Times New Roman" panose="02020603050405020304" pitchFamily="18" charset="0"/>
            <a:cs typeface="Times New Roman" panose="02020603050405020304" pitchFamily="18" charset="0"/>
          </a:endParaRPr>
        </a:p>
      </dsp:txBody>
      <dsp:txXfrm>
        <a:off x="2380872" y="2006346"/>
        <a:ext cx="5753855" cy="162579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649233-E816-466E-86BB-30F3E89B5890}">
      <dsp:nvSpPr>
        <dsp:cNvPr id="0" name=""/>
        <dsp:cNvSpPr/>
      </dsp:nvSpPr>
      <dsp:spPr>
        <a:xfrm>
          <a:off x="0" y="0"/>
          <a:ext cx="4773035" cy="4773035"/>
        </a:xfrm>
        <a:prstGeom prst="pie">
          <a:avLst>
            <a:gd name="adj1" fmla="val 5400000"/>
            <a:gd name="adj2" fmla="val 16200000"/>
          </a:avLst>
        </a:prstGeom>
        <a:solidFill>
          <a:schemeClr val="accent5">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6264554-08BE-4E49-8E95-DC32659EB01E}">
      <dsp:nvSpPr>
        <dsp:cNvPr id="0" name=""/>
        <dsp:cNvSpPr/>
      </dsp:nvSpPr>
      <dsp:spPr>
        <a:xfrm>
          <a:off x="2386517" y="0"/>
          <a:ext cx="8129082" cy="4773035"/>
        </a:xfrm>
        <a:prstGeom prst="rect">
          <a:avLst/>
        </a:prstGeom>
        <a:solidFill>
          <a:schemeClr val="lt1">
            <a:alpha val="90000"/>
            <a:hueOff val="0"/>
            <a:satOff val="0"/>
            <a:lumOff val="0"/>
            <a:alphaOff val="0"/>
          </a:schemeClr>
        </a:solidFill>
        <a:ln w="12700" cap="flat" cmpd="sng" algn="ctr">
          <a:solidFill>
            <a:schemeClr val="accent5">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uk-UA" sz="3200" b="1" kern="1200" dirty="0">
              <a:solidFill>
                <a:schemeClr val="accent5">
                  <a:lumMod val="50000"/>
                </a:schemeClr>
              </a:solidFill>
              <a:latin typeface="Times New Roman" panose="02020603050405020304" pitchFamily="18" charset="0"/>
              <a:cs typeface="Times New Roman" panose="02020603050405020304" pitchFamily="18" charset="0"/>
            </a:rPr>
            <a:t>Предмет юридичної компаративістики </a:t>
          </a:r>
          <a:r>
            <a:rPr lang="uk-UA" sz="3200" kern="1200" dirty="0">
              <a:solidFill>
                <a:schemeClr val="accent5">
                  <a:lumMod val="50000"/>
                </a:schemeClr>
              </a:solidFill>
              <a:latin typeface="Times New Roman" panose="02020603050405020304" pitchFamily="18" charset="0"/>
              <a:cs typeface="Times New Roman" panose="02020603050405020304" pitchFamily="18" charset="0"/>
            </a:rPr>
            <a:t>– це </a:t>
          </a:r>
          <a:r>
            <a:rPr lang="uk-UA" sz="3200" kern="1200" dirty="0" err="1">
              <a:solidFill>
                <a:schemeClr val="accent5">
                  <a:lumMod val="50000"/>
                </a:schemeClr>
              </a:solidFill>
              <a:latin typeface="Times New Roman" panose="02020603050405020304" pitchFamily="18" charset="0"/>
              <a:cs typeface="Times New Roman" panose="02020603050405020304" pitchFamily="18" charset="0"/>
            </a:rPr>
            <a:t>геоправовий</a:t>
          </a:r>
          <a:r>
            <a:rPr lang="uk-UA" sz="3200" kern="1200" dirty="0">
              <a:solidFill>
                <a:schemeClr val="accent5">
                  <a:lumMod val="50000"/>
                </a:schemeClr>
              </a:solidFill>
              <a:latin typeface="Times New Roman" panose="02020603050405020304" pitchFamily="18" charset="0"/>
              <a:cs typeface="Times New Roman" panose="02020603050405020304" pitchFamily="18" charset="0"/>
            </a:rPr>
            <a:t> простір, основними елементами якого нині є національні правові системи як специфічні, неповторні комплекси правових явищ, які тісно пов’язані з цивілізаційними, культурними, психологічними та іншими аспектами буття людського суспільства</a:t>
          </a:r>
          <a:endParaRPr lang="ru-RU" sz="3200" kern="1200" dirty="0">
            <a:solidFill>
              <a:schemeClr val="accent5">
                <a:lumMod val="50000"/>
              </a:schemeClr>
            </a:solidFill>
            <a:latin typeface="Times New Roman" panose="02020603050405020304" pitchFamily="18" charset="0"/>
            <a:cs typeface="Times New Roman" panose="02020603050405020304" pitchFamily="18" charset="0"/>
          </a:endParaRPr>
        </a:p>
      </dsp:txBody>
      <dsp:txXfrm>
        <a:off x="2386517" y="0"/>
        <a:ext cx="8129082" cy="477303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B6656F-268E-469C-904E-D02C74668164}">
      <dsp:nvSpPr>
        <dsp:cNvPr id="0" name=""/>
        <dsp:cNvSpPr/>
      </dsp:nvSpPr>
      <dsp:spPr>
        <a:xfrm>
          <a:off x="353312" y="1178528"/>
          <a:ext cx="9808974" cy="859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b" anchorCtr="0">
          <a:noAutofit/>
        </a:bodyPr>
        <a:lstStyle/>
        <a:p>
          <a:pPr marL="0" lvl="0" indent="0" algn="ctr" defTabSz="1600200">
            <a:lnSpc>
              <a:spcPct val="90000"/>
            </a:lnSpc>
            <a:spcBef>
              <a:spcPct val="0"/>
            </a:spcBef>
            <a:spcAft>
              <a:spcPct val="35000"/>
            </a:spcAft>
            <a:buNone/>
          </a:pPr>
          <a:r>
            <a:rPr lang="uk-UA" sz="3600" b="1" kern="1200" dirty="0">
              <a:solidFill>
                <a:schemeClr val="accent5">
                  <a:lumMod val="50000"/>
                </a:schemeClr>
              </a:solidFill>
              <a:latin typeface="Times New Roman" panose="02020603050405020304" pitchFamily="18" charset="0"/>
              <a:cs typeface="Times New Roman" panose="02020603050405020304" pitchFamily="18" charset="0"/>
            </a:rPr>
            <a:t>Методологія юридичної компаративістики – </a:t>
          </a:r>
          <a:r>
            <a:rPr lang="uk-UA" sz="3600" kern="1200" dirty="0">
              <a:solidFill>
                <a:schemeClr val="accent5">
                  <a:lumMod val="50000"/>
                </a:schemeClr>
              </a:solidFill>
              <a:latin typeface="Times New Roman" panose="02020603050405020304" pitchFamily="18" charset="0"/>
              <a:cs typeface="Times New Roman" panose="02020603050405020304" pitchFamily="18" charset="0"/>
            </a:rPr>
            <a:t>це складне та багатопланове утворення, шо трансформує методологію порівняльного правознавства, доповнює якісно новими новаціями, забезпечує як єдність, так і відмінність юридичних і компаративних наук</a:t>
          </a:r>
          <a:endParaRPr lang="ru-RU" sz="3600" kern="1200" dirty="0">
            <a:solidFill>
              <a:schemeClr val="accent5">
                <a:lumMod val="50000"/>
              </a:schemeClr>
            </a:solidFill>
            <a:latin typeface="Times New Roman" panose="02020603050405020304" pitchFamily="18" charset="0"/>
            <a:cs typeface="Times New Roman" panose="02020603050405020304" pitchFamily="18" charset="0"/>
          </a:endParaRPr>
        </a:p>
      </dsp:txBody>
      <dsp:txXfrm>
        <a:off x="353312" y="1178528"/>
        <a:ext cx="9808974" cy="859527"/>
      </dsp:txXfrm>
    </dsp:sp>
    <dsp:sp modelId="{9A051925-9BB2-4ACC-AC2F-6FE7761C78E1}">
      <dsp:nvSpPr>
        <dsp:cNvPr id="0" name=""/>
        <dsp:cNvSpPr/>
      </dsp:nvSpPr>
      <dsp:spPr>
        <a:xfrm>
          <a:off x="353312" y="2038055"/>
          <a:ext cx="1260639" cy="210106"/>
        </a:xfrm>
        <a:prstGeom prst="parallelogram">
          <a:avLst>
            <a:gd name="adj" fmla="val 14084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0FB8529-7863-41BB-8BB0-BCD2C5D9E52D}">
      <dsp:nvSpPr>
        <dsp:cNvPr id="0" name=""/>
        <dsp:cNvSpPr/>
      </dsp:nvSpPr>
      <dsp:spPr>
        <a:xfrm>
          <a:off x="1687489" y="2038055"/>
          <a:ext cx="1260639" cy="210106"/>
        </a:xfrm>
        <a:prstGeom prst="parallelogram">
          <a:avLst>
            <a:gd name="adj" fmla="val 140840"/>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3053BCB-A6CC-4E5E-B0C6-FD781B11AC7C}">
      <dsp:nvSpPr>
        <dsp:cNvPr id="0" name=""/>
        <dsp:cNvSpPr/>
      </dsp:nvSpPr>
      <dsp:spPr>
        <a:xfrm>
          <a:off x="3021666" y="2038055"/>
          <a:ext cx="1260639" cy="210106"/>
        </a:xfrm>
        <a:prstGeom prst="parallelogram">
          <a:avLst>
            <a:gd name="adj" fmla="val 14084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C58D1C-59E8-472D-8417-154CA2C3DC08}">
      <dsp:nvSpPr>
        <dsp:cNvPr id="0" name=""/>
        <dsp:cNvSpPr/>
      </dsp:nvSpPr>
      <dsp:spPr>
        <a:xfrm>
          <a:off x="4355843" y="2038055"/>
          <a:ext cx="1260639" cy="210106"/>
        </a:xfrm>
        <a:prstGeom prst="parallelogram">
          <a:avLst>
            <a:gd name="adj" fmla="val 140840"/>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2473EC2-CF7A-4012-91DB-A52209792A64}">
      <dsp:nvSpPr>
        <dsp:cNvPr id="0" name=""/>
        <dsp:cNvSpPr/>
      </dsp:nvSpPr>
      <dsp:spPr>
        <a:xfrm>
          <a:off x="5690020" y="2038055"/>
          <a:ext cx="1260639" cy="210106"/>
        </a:xfrm>
        <a:prstGeom prst="parallelogram">
          <a:avLst>
            <a:gd name="adj" fmla="val 140840"/>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9A0EF04-5909-40A3-90A5-F95DC34B4D61}">
      <dsp:nvSpPr>
        <dsp:cNvPr id="0" name=""/>
        <dsp:cNvSpPr/>
      </dsp:nvSpPr>
      <dsp:spPr>
        <a:xfrm>
          <a:off x="7024197" y="2038055"/>
          <a:ext cx="1260639" cy="210106"/>
        </a:xfrm>
        <a:prstGeom prst="parallelogram">
          <a:avLst>
            <a:gd name="adj" fmla="val 14084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A59087-0ADA-43EF-AAC4-0691A2150C9F}">
      <dsp:nvSpPr>
        <dsp:cNvPr id="0" name=""/>
        <dsp:cNvSpPr/>
      </dsp:nvSpPr>
      <dsp:spPr>
        <a:xfrm>
          <a:off x="8358374" y="2038055"/>
          <a:ext cx="1260639" cy="210106"/>
        </a:xfrm>
        <a:prstGeom prst="parallelogram">
          <a:avLst>
            <a:gd name="adj" fmla="val 140840"/>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DEFD0D-AA94-4209-9529-2E2DED4CAEA9}">
      <dsp:nvSpPr>
        <dsp:cNvPr id="0" name=""/>
        <dsp:cNvSpPr/>
      </dsp:nvSpPr>
      <dsp:spPr>
        <a:xfrm>
          <a:off x="51" y="6468"/>
          <a:ext cx="4913783" cy="1238400"/>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r>
            <a:rPr lang="uk-UA" sz="3200" b="1" kern="1200" dirty="0">
              <a:latin typeface="Times New Roman" panose="02020603050405020304" pitchFamily="18" charset="0"/>
              <a:cs typeface="Times New Roman" panose="02020603050405020304" pitchFamily="18" charset="0"/>
            </a:rPr>
            <a:t>Компаративний підхід</a:t>
          </a:r>
          <a:endParaRPr lang="ru-RU" sz="3200" b="1" kern="1200" dirty="0">
            <a:solidFill>
              <a:schemeClr val="tx1"/>
            </a:solidFill>
            <a:latin typeface="Times New Roman" panose="02020603050405020304" pitchFamily="18" charset="0"/>
            <a:cs typeface="Times New Roman" panose="02020603050405020304" pitchFamily="18" charset="0"/>
          </a:endParaRPr>
        </a:p>
      </dsp:txBody>
      <dsp:txXfrm>
        <a:off x="51" y="6468"/>
        <a:ext cx="4913783" cy="1238400"/>
      </dsp:txXfrm>
    </dsp:sp>
    <dsp:sp modelId="{AB2D4931-2A06-49EC-8410-377EDDAFC587}">
      <dsp:nvSpPr>
        <dsp:cNvPr id="0" name=""/>
        <dsp:cNvSpPr/>
      </dsp:nvSpPr>
      <dsp:spPr>
        <a:xfrm>
          <a:off x="51" y="1244868"/>
          <a:ext cx="4913783" cy="3889622"/>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uk-UA" sz="2800" kern="1200" dirty="0">
              <a:solidFill>
                <a:schemeClr val="tx2">
                  <a:lumMod val="50000"/>
                </a:schemeClr>
              </a:solidFill>
            </a:rPr>
            <a:t> </a:t>
          </a:r>
          <a:r>
            <a:rPr lang="uk-UA" sz="3200" kern="1200" dirty="0">
              <a:solidFill>
                <a:schemeClr val="tx2">
                  <a:lumMod val="50000"/>
                </a:schemeClr>
              </a:solidFill>
              <a:latin typeface="Times New Roman" panose="02020603050405020304" pitchFamily="18" charset="0"/>
              <a:cs typeface="Times New Roman" panose="02020603050405020304" pitchFamily="18" charset="0"/>
            </a:rPr>
            <a:t>– це основа компаративної методології, що містить компаративний метод та інші компоненти науки, які мають методологічне значення</a:t>
          </a:r>
          <a:endParaRPr lang="ru-RU" sz="3200" kern="1200" dirty="0">
            <a:solidFill>
              <a:schemeClr val="tx2">
                <a:lumMod val="50000"/>
              </a:schemeClr>
            </a:solidFill>
            <a:latin typeface="Times New Roman" panose="02020603050405020304" pitchFamily="18" charset="0"/>
            <a:cs typeface="Times New Roman" panose="02020603050405020304" pitchFamily="18" charset="0"/>
          </a:endParaRPr>
        </a:p>
      </dsp:txBody>
      <dsp:txXfrm>
        <a:off x="51" y="1244868"/>
        <a:ext cx="4913783" cy="3889622"/>
      </dsp:txXfrm>
    </dsp:sp>
    <dsp:sp modelId="{FBB91BF9-4212-4999-943E-810DEBBEDA1B}">
      <dsp:nvSpPr>
        <dsp:cNvPr id="0" name=""/>
        <dsp:cNvSpPr/>
      </dsp:nvSpPr>
      <dsp:spPr>
        <a:xfrm>
          <a:off x="5601764" y="6468"/>
          <a:ext cx="4913783" cy="1238400"/>
        </a:xfrm>
        <a:prstGeom prst="rect">
          <a:avLst/>
        </a:prstGeom>
        <a:solidFill>
          <a:schemeClr val="accent5">
            <a:hueOff val="-7353344"/>
            <a:satOff val="-10228"/>
            <a:lumOff val="-3922"/>
            <a:alphaOff val="0"/>
          </a:schemeClr>
        </a:solidFill>
        <a:ln w="12700" cap="flat" cmpd="sng" algn="ctr">
          <a:solidFill>
            <a:schemeClr val="accent5">
              <a:hueOff val="-7353344"/>
              <a:satOff val="-10228"/>
              <a:lumOff val="-3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r>
            <a:rPr lang="uk-UA" sz="3200" b="1" kern="1200" dirty="0">
              <a:latin typeface="Times New Roman" panose="02020603050405020304" pitchFamily="18" charset="0"/>
              <a:cs typeface="Times New Roman" panose="02020603050405020304" pitchFamily="18" charset="0"/>
            </a:rPr>
            <a:t>Компаративний метод</a:t>
          </a:r>
        </a:p>
      </dsp:txBody>
      <dsp:txXfrm>
        <a:off x="5601764" y="6468"/>
        <a:ext cx="4913783" cy="1238400"/>
      </dsp:txXfrm>
    </dsp:sp>
    <dsp:sp modelId="{001F5F72-7384-4B62-B926-64DFCA5F2455}">
      <dsp:nvSpPr>
        <dsp:cNvPr id="0" name=""/>
        <dsp:cNvSpPr/>
      </dsp:nvSpPr>
      <dsp:spPr>
        <a:xfrm>
          <a:off x="5601764" y="1244868"/>
          <a:ext cx="4913783" cy="3889622"/>
        </a:xfrm>
        <a:prstGeom prst="rect">
          <a:avLst/>
        </a:prstGeom>
        <a:solidFill>
          <a:schemeClr val="accent5">
            <a:tint val="40000"/>
            <a:alpha val="90000"/>
            <a:hueOff val="-7391755"/>
            <a:satOff val="-12816"/>
            <a:lumOff val="-1289"/>
            <a:alphaOff val="0"/>
          </a:schemeClr>
        </a:solidFill>
        <a:ln w="12700" cap="flat" cmpd="sng" algn="ctr">
          <a:solidFill>
            <a:schemeClr val="accent5">
              <a:tint val="40000"/>
              <a:alpha val="90000"/>
              <a:hueOff val="-7391755"/>
              <a:satOff val="-12816"/>
              <a:lumOff val="-128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81356" tIns="181356" rIns="241808" bIns="272034" numCol="1" spcCol="1270" anchor="t" anchorCtr="0">
          <a:noAutofit/>
        </a:bodyPr>
        <a:lstStyle/>
        <a:p>
          <a:pPr marL="285750" lvl="1" indent="-285750" algn="l" defTabSz="1511300">
            <a:lnSpc>
              <a:spcPct val="90000"/>
            </a:lnSpc>
            <a:spcBef>
              <a:spcPct val="0"/>
            </a:spcBef>
            <a:spcAft>
              <a:spcPct val="15000"/>
            </a:spcAft>
            <a:buChar char="•"/>
          </a:pPr>
          <a:r>
            <a:rPr lang="uk-UA" sz="3400" kern="1200" dirty="0">
              <a:solidFill>
                <a:schemeClr val="tx2">
                  <a:lumMod val="50000"/>
                </a:schemeClr>
              </a:solidFill>
            </a:rPr>
            <a:t> </a:t>
          </a:r>
          <a:r>
            <a:rPr lang="uk-UA" sz="3200" kern="1200" dirty="0">
              <a:solidFill>
                <a:schemeClr val="tx2">
                  <a:lumMod val="50000"/>
                </a:schemeClr>
              </a:solidFill>
              <a:latin typeface="Times New Roman" panose="02020603050405020304" pitchFamily="18" charset="0"/>
              <a:cs typeface="Times New Roman" panose="02020603050405020304" pitchFamily="18" charset="0"/>
            </a:rPr>
            <a:t>– об’єднує всі методи досліджень «не одного» об’єкта чи його стану, предметом яких є виявлення різного та загального, всезагального та унікального</a:t>
          </a:r>
        </a:p>
      </dsp:txBody>
      <dsp:txXfrm>
        <a:off x="5601764" y="1244868"/>
        <a:ext cx="4913783" cy="388962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42BA60-CB11-4186-AD92-CC01850388E3}">
      <dsp:nvSpPr>
        <dsp:cNvPr id="0" name=""/>
        <dsp:cNvSpPr/>
      </dsp:nvSpPr>
      <dsp:spPr>
        <a:xfrm>
          <a:off x="51" y="188165"/>
          <a:ext cx="4913783" cy="1531290"/>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r>
            <a:rPr lang="uk-UA" sz="3200" b="1" kern="1200">
              <a:latin typeface="Times New Roman" panose="02020603050405020304" pitchFamily="18" charset="0"/>
              <a:cs typeface="Times New Roman" panose="02020603050405020304" pitchFamily="18" charset="0"/>
            </a:rPr>
            <a:t>Загальні функції юридичної компаративістики:</a:t>
          </a:r>
          <a:endParaRPr lang="ru-RU" sz="3200" b="1" kern="1200" dirty="0">
            <a:latin typeface="Times New Roman" panose="02020603050405020304" pitchFamily="18" charset="0"/>
            <a:cs typeface="Times New Roman" panose="02020603050405020304" pitchFamily="18" charset="0"/>
          </a:endParaRPr>
        </a:p>
      </dsp:txBody>
      <dsp:txXfrm>
        <a:off x="51" y="188165"/>
        <a:ext cx="4913783" cy="1531290"/>
      </dsp:txXfrm>
    </dsp:sp>
    <dsp:sp modelId="{80D7045B-266C-4CD2-B74F-E96E85E4B709}">
      <dsp:nvSpPr>
        <dsp:cNvPr id="0" name=""/>
        <dsp:cNvSpPr/>
      </dsp:nvSpPr>
      <dsp:spPr>
        <a:xfrm>
          <a:off x="51" y="1719456"/>
          <a:ext cx="4913783" cy="2779312"/>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uk-UA" sz="2800" kern="1200" dirty="0">
              <a:latin typeface="Times New Roman" panose="02020603050405020304" pitchFamily="18" charset="0"/>
              <a:cs typeface="Times New Roman" panose="02020603050405020304" pitchFamily="18" charset="0"/>
            </a:rPr>
            <a:t>пізнавальна</a:t>
          </a:r>
        </a:p>
        <a:p>
          <a:pPr marL="285750" lvl="1" indent="-285750" algn="l" defTabSz="1244600">
            <a:lnSpc>
              <a:spcPct val="90000"/>
            </a:lnSpc>
            <a:spcBef>
              <a:spcPct val="0"/>
            </a:spcBef>
            <a:spcAft>
              <a:spcPct val="15000"/>
            </a:spcAft>
            <a:buChar char="•"/>
          </a:pPr>
          <a:r>
            <a:rPr lang="uk-UA" sz="2800" kern="1200" dirty="0">
              <a:latin typeface="Times New Roman" panose="02020603050405020304" pitchFamily="18" charset="0"/>
              <a:cs typeface="Times New Roman" panose="02020603050405020304" pitchFamily="18" charset="0"/>
            </a:rPr>
            <a:t>методологічна</a:t>
          </a:r>
        </a:p>
        <a:p>
          <a:pPr marL="285750" lvl="1" indent="-285750" algn="l" defTabSz="1244600">
            <a:lnSpc>
              <a:spcPct val="90000"/>
            </a:lnSpc>
            <a:spcBef>
              <a:spcPct val="0"/>
            </a:spcBef>
            <a:spcAft>
              <a:spcPct val="15000"/>
            </a:spcAft>
            <a:buChar char="•"/>
          </a:pPr>
          <a:r>
            <a:rPr lang="uk-UA" sz="2800" kern="1200" dirty="0">
              <a:latin typeface="Times New Roman" panose="02020603050405020304" pitchFamily="18" charset="0"/>
              <a:cs typeface="Times New Roman" panose="02020603050405020304" pitchFamily="18" charset="0"/>
            </a:rPr>
            <a:t>прогностична</a:t>
          </a:r>
        </a:p>
        <a:p>
          <a:pPr marL="285750" lvl="1" indent="-285750" algn="l" defTabSz="1244600">
            <a:lnSpc>
              <a:spcPct val="90000"/>
            </a:lnSpc>
            <a:spcBef>
              <a:spcPct val="0"/>
            </a:spcBef>
            <a:spcAft>
              <a:spcPct val="15000"/>
            </a:spcAft>
            <a:buChar char="•"/>
          </a:pPr>
          <a:r>
            <a:rPr lang="uk-UA" sz="2800" kern="1200" dirty="0">
              <a:latin typeface="Times New Roman" panose="02020603050405020304" pitchFamily="18" charset="0"/>
              <a:cs typeface="Times New Roman" panose="02020603050405020304" pitchFamily="18" charset="0"/>
            </a:rPr>
            <a:t>практично-організуюча</a:t>
          </a:r>
        </a:p>
        <a:p>
          <a:pPr marL="285750" lvl="1" indent="-285750" algn="l" defTabSz="1244600">
            <a:lnSpc>
              <a:spcPct val="90000"/>
            </a:lnSpc>
            <a:spcBef>
              <a:spcPct val="0"/>
            </a:spcBef>
            <a:spcAft>
              <a:spcPct val="15000"/>
            </a:spcAft>
            <a:buChar char="•"/>
          </a:pPr>
          <a:r>
            <a:rPr lang="uk-UA" sz="2800" kern="1200" dirty="0">
              <a:latin typeface="Times New Roman" panose="02020603050405020304" pitchFamily="18" charset="0"/>
              <a:cs typeface="Times New Roman" panose="02020603050405020304" pitchFamily="18" charset="0"/>
            </a:rPr>
            <a:t>інтегративна функція</a:t>
          </a:r>
        </a:p>
      </dsp:txBody>
      <dsp:txXfrm>
        <a:off x="51" y="1719456"/>
        <a:ext cx="4913783" cy="2779312"/>
      </dsp:txXfrm>
    </dsp:sp>
    <dsp:sp modelId="{69065CD4-2011-4FC4-BAC8-AAE1FE23E487}">
      <dsp:nvSpPr>
        <dsp:cNvPr id="0" name=""/>
        <dsp:cNvSpPr/>
      </dsp:nvSpPr>
      <dsp:spPr>
        <a:xfrm>
          <a:off x="5601764" y="188165"/>
          <a:ext cx="4913783" cy="1531290"/>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r>
            <a:rPr lang="uk-UA" sz="3200" b="1" kern="1200" dirty="0">
              <a:latin typeface="Times New Roman" panose="02020603050405020304" pitchFamily="18" charset="0"/>
              <a:cs typeface="Times New Roman" panose="02020603050405020304" pitchFamily="18" charset="0"/>
            </a:rPr>
            <a:t>Специфічні функції юридичної компаративістики:</a:t>
          </a:r>
        </a:p>
      </dsp:txBody>
      <dsp:txXfrm>
        <a:off x="5601764" y="188165"/>
        <a:ext cx="4913783" cy="1531290"/>
      </dsp:txXfrm>
    </dsp:sp>
    <dsp:sp modelId="{9523EFA5-A428-4799-90C6-29C36E649BDA}">
      <dsp:nvSpPr>
        <dsp:cNvPr id="0" name=""/>
        <dsp:cNvSpPr/>
      </dsp:nvSpPr>
      <dsp:spPr>
        <a:xfrm>
          <a:off x="5601764" y="1719456"/>
          <a:ext cx="4913783" cy="2779312"/>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uk-UA" sz="2000" kern="1200" dirty="0">
              <a:latin typeface="Times New Roman" panose="02020603050405020304" pitchFamily="18" charset="0"/>
              <a:cs typeface="Times New Roman" panose="02020603050405020304" pitchFamily="18" charset="0"/>
            </a:rPr>
            <a:t>функція подолання ізоляції національної правової системи та національної обмеженості правового мислення</a:t>
          </a:r>
        </a:p>
        <a:p>
          <a:pPr marL="228600" lvl="1" indent="-228600" algn="l" defTabSz="889000">
            <a:lnSpc>
              <a:spcPct val="90000"/>
            </a:lnSpc>
            <a:spcBef>
              <a:spcPct val="0"/>
            </a:spcBef>
            <a:spcAft>
              <a:spcPct val="15000"/>
            </a:spcAft>
            <a:buChar char="•"/>
          </a:pPr>
          <a:r>
            <a:rPr lang="uk-UA" sz="2000" kern="1200" dirty="0">
              <a:latin typeface="Times New Roman" panose="02020603050405020304" pitchFamily="18" charset="0"/>
              <a:cs typeface="Times New Roman" panose="02020603050405020304" pitchFamily="18" charset="0"/>
            </a:rPr>
            <a:t>функція збагачення національної правової системи правовим досвідом інших народів завдяки його проникненню у правову культуру</a:t>
          </a:r>
        </a:p>
        <a:p>
          <a:pPr marL="228600" lvl="1" indent="-228600" algn="l" defTabSz="889000">
            <a:lnSpc>
              <a:spcPct val="90000"/>
            </a:lnSpc>
            <a:spcBef>
              <a:spcPct val="0"/>
            </a:spcBef>
            <a:spcAft>
              <a:spcPct val="15000"/>
            </a:spcAft>
            <a:buChar char="•"/>
          </a:pPr>
          <a:r>
            <a:rPr lang="uk-UA" sz="2000" kern="1200" dirty="0">
              <a:latin typeface="Times New Roman" panose="02020603050405020304" pitchFamily="18" charset="0"/>
              <a:cs typeface="Times New Roman" panose="02020603050405020304" pitchFamily="18" charset="0"/>
            </a:rPr>
            <a:t>функція гармонізації та уніфікації національної правової системи</a:t>
          </a:r>
        </a:p>
      </dsp:txBody>
      <dsp:txXfrm>
        <a:off x="5601764" y="1719456"/>
        <a:ext cx="4913783" cy="277931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229F78-7D8E-4269-8DC2-37871125D0EA}">
      <dsp:nvSpPr>
        <dsp:cNvPr id="0" name=""/>
        <dsp:cNvSpPr/>
      </dsp:nvSpPr>
      <dsp:spPr>
        <a:xfrm>
          <a:off x="0" y="1719"/>
          <a:ext cx="10515600" cy="0"/>
        </a:xfrm>
        <a:prstGeom prst="lin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0C1BFF-5180-4732-84AA-062C5641A49C}">
      <dsp:nvSpPr>
        <dsp:cNvPr id="0" name=""/>
        <dsp:cNvSpPr/>
      </dsp:nvSpPr>
      <dsp:spPr>
        <a:xfrm>
          <a:off x="0" y="1719"/>
          <a:ext cx="10505330" cy="16045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uk-UA" sz="2400" kern="1200" dirty="0">
              <a:solidFill>
                <a:schemeClr val="accent1">
                  <a:lumMod val="50000"/>
                </a:schemeClr>
              </a:solidFill>
              <a:latin typeface="Times New Roman" panose="02020603050405020304" pitchFamily="18" charset="0"/>
              <a:cs typeface="Times New Roman" panose="02020603050405020304" pitchFamily="18" charset="0"/>
            </a:rPr>
            <a:t>1. Видатні компаративісти: творчий шлях, ідеї, праці / О. В. </a:t>
          </a:r>
          <a:r>
            <a:rPr lang="uk-UA" sz="2400" kern="1200" dirty="0" err="1">
              <a:solidFill>
                <a:schemeClr val="accent1">
                  <a:lumMod val="50000"/>
                </a:schemeClr>
              </a:solidFill>
              <a:latin typeface="Times New Roman" panose="02020603050405020304" pitchFamily="18" charset="0"/>
              <a:cs typeface="Times New Roman" panose="02020603050405020304" pitchFamily="18" charset="0"/>
            </a:rPr>
            <a:t>Кресін</a:t>
          </a:r>
          <a:r>
            <a:rPr lang="uk-UA" sz="2400" kern="1200" dirty="0">
              <a:solidFill>
                <a:schemeClr val="accent1">
                  <a:lumMod val="50000"/>
                </a:schemeClr>
              </a:solidFill>
              <a:latin typeface="Times New Roman" panose="02020603050405020304" pitchFamily="18" charset="0"/>
              <a:cs typeface="Times New Roman" panose="02020603050405020304" pitchFamily="18" charset="0"/>
            </a:rPr>
            <a:t> (кер. </a:t>
          </a:r>
          <a:r>
            <a:rPr lang="uk-UA" sz="2400" kern="1200" dirty="0" err="1">
              <a:solidFill>
                <a:schemeClr val="accent1">
                  <a:lumMod val="50000"/>
                </a:schemeClr>
              </a:solidFill>
              <a:latin typeface="Times New Roman" panose="02020603050405020304" pitchFamily="18" charset="0"/>
              <a:cs typeface="Times New Roman" panose="02020603050405020304" pitchFamily="18" charset="0"/>
            </a:rPr>
            <a:t>авт</a:t>
          </a:r>
          <a:r>
            <a:rPr lang="uk-UA" sz="2400" kern="1200" dirty="0">
              <a:solidFill>
                <a:schemeClr val="accent1">
                  <a:lumMod val="50000"/>
                </a:schemeClr>
              </a:solidFill>
              <a:latin typeface="Times New Roman" panose="02020603050405020304" pitchFamily="18" charset="0"/>
              <a:cs typeface="Times New Roman" panose="02020603050405020304" pitchFamily="18" charset="0"/>
            </a:rPr>
            <a:t>. </a:t>
          </a:r>
          <a:r>
            <a:rPr lang="uk-UA" sz="2400" kern="1200" dirty="0" err="1">
              <a:solidFill>
                <a:schemeClr val="accent1">
                  <a:lumMod val="50000"/>
                </a:schemeClr>
              </a:solidFill>
              <a:latin typeface="Times New Roman" panose="02020603050405020304" pitchFamily="18" charset="0"/>
              <a:cs typeface="Times New Roman" panose="02020603050405020304" pitchFamily="18" charset="0"/>
            </a:rPr>
            <a:t>кол</a:t>
          </a:r>
          <a:r>
            <a:rPr lang="uk-UA" sz="2400" kern="1200" dirty="0">
              <a:solidFill>
                <a:schemeClr val="accent1">
                  <a:lumMod val="50000"/>
                </a:schemeClr>
              </a:solidFill>
              <a:latin typeface="Times New Roman" panose="02020603050405020304" pitchFamily="18" charset="0"/>
              <a:cs typeface="Times New Roman" panose="02020603050405020304" pitchFamily="18" charset="0"/>
            </a:rPr>
            <a:t>.), В. Н. Денисов, М. А. </a:t>
          </a:r>
          <a:r>
            <a:rPr lang="uk-UA" sz="2400" kern="1200" dirty="0" err="1">
              <a:solidFill>
                <a:schemeClr val="accent1">
                  <a:lumMod val="50000"/>
                </a:schemeClr>
              </a:solidFill>
              <a:latin typeface="Times New Roman" panose="02020603050405020304" pitchFamily="18" charset="0"/>
              <a:cs typeface="Times New Roman" panose="02020603050405020304" pitchFamily="18" charset="0"/>
            </a:rPr>
            <a:t>Дамірлі</a:t>
          </a:r>
          <a:r>
            <a:rPr lang="uk-UA" sz="2400" kern="1200" dirty="0">
              <a:solidFill>
                <a:schemeClr val="accent1">
                  <a:lumMod val="50000"/>
                </a:schemeClr>
              </a:solidFill>
              <a:latin typeface="Times New Roman" panose="02020603050405020304" pitchFamily="18" charset="0"/>
              <a:cs typeface="Times New Roman" panose="02020603050405020304" pitchFamily="18" charset="0"/>
            </a:rPr>
            <a:t> та ін. – К. : Інститут держави і права ім. В.М. Корецького НАН України ; Вид-во «Логос», 2007. – Серія наукових видань «Енциклопедія порівняльного правознавства». – </a:t>
          </a:r>
          <a:r>
            <a:rPr lang="uk-UA" sz="2400" kern="1200" dirty="0" err="1">
              <a:solidFill>
                <a:schemeClr val="accent1">
                  <a:lumMod val="50000"/>
                </a:schemeClr>
              </a:solidFill>
              <a:latin typeface="Times New Roman" panose="02020603050405020304" pitchFamily="18" charset="0"/>
              <a:cs typeface="Times New Roman" panose="02020603050405020304" pitchFamily="18" charset="0"/>
            </a:rPr>
            <a:t>Вип</a:t>
          </a:r>
          <a:r>
            <a:rPr lang="uk-UA" sz="2400" kern="1200" dirty="0">
              <a:solidFill>
                <a:schemeClr val="accent1">
                  <a:lumMod val="50000"/>
                </a:schemeClr>
              </a:solidFill>
              <a:latin typeface="Times New Roman" panose="02020603050405020304" pitchFamily="18" charset="0"/>
              <a:cs typeface="Times New Roman" panose="02020603050405020304" pitchFamily="18" charset="0"/>
            </a:rPr>
            <a:t>. 4. – 144 с.</a:t>
          </a:r>
        </a:p>
      </dsp:txBody>
      <dsp:txXfrm>
        <a:off x="0" y="1719"/>
        <a:ext cx="10505330" cy="1604522"/>
      </dsp:txXfrm>
    </dsp:sp>
    <dsp:sp modelId="{1EC23637-BE59-439A-8F77-4ADE6C452D6D}">
      <dsp:nvSpPr>
        <dsp:cNvPr id="0" name=""/>
        <dsp:cNvSpPr/>
      </dsp:nvSpPr>
      <dsp:spPr>
        <a:xfrm>
          <a:off x="0" y="1606241"/>
          <a:ext cx="10515600" cy="0"/>
        </a:xfrm>
        <a:prstGeom prst="lin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F3D96D3-22B3-4751-AF01-83750D74850D}">
      <dsp:nvSpPr>
        <dsp:cNvPr id="0" name=""/>
        <dsp:cNvSpPr/>
      </dsp:nvSpPr>
      <dsp:spPr>
        <a:xfrm>
          <a:off x="0" y="1606241"/>
          <a:ext cx="10505330" cy="12812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uk-UA" sz="2400" kern="1200" dirty="0">
              <a:solidFill>
                <a:schemeClr val="accent1">
                  <a:lumMod val="50000"/>
                </a:schemeClr>
              </a:solidFill>
              <a:latin typeface="Times New Roman" panose="02020603050405020304" pitchFamily="18" charset="0"/>
              <a:cs typeface="Times New Roman" panose="02020603050405020304" pitchFamily="18" charset="0"/>
            </a:rPr>
            <a:t>2. </a:t>
          </a:r>
          <a:r>
            <a:rPr lang="uk-UA" sz="2400" kern="1200" dirty="0" err="1">
              <a:solidFill>
                <a:schemeClr val="accent1">
                  <a:lumMod val="50000"/>
                </a:schemeClr>
              </a:solidFill>
              <a:latin typeface="Times New Roman" panose="02020603050405020304" pitchFamily="18" charset="0"/>
              <a:cs typeface="Times New Roman" panose="02020603050405020304" pitchFamily="18" charset="0"/>
            </a:rPr>
            <a:t>Корчевна</a:t>
          </a:r>
          <a:r>
            <a:rPr lang="uk-UA" sz="2400" kern="1200" dirty="0">
              <a:solidFill>
                <a:schemeClr val="accent1">
                  <a:lumMod val="50000"/>
                </a:schemeClr>
              </a:solidFill>
              <a:latin typeface="Times New Roman" panose="02020603050405020304" pitchFamily="18" charset="0"/>
              <a:cs typeface="Times New Roman" panose="02020603050405020304" pitchFamily="18" charset="0"/>
            </a:rPr>
            <a:t> Л. О. Проблема </a:t>
          </a:r>
          <a:r>
            <a:rPr lang="uk-UA" sz="2400" kern="1200" dirty="0" err="1">
              <a:solidFill>
                <a:schemeClr val="accent1">
                  <a:lumMod val="50000"/>
                </a:schemeClr>
              </a:solidFill>
              <a:latin typeface="Times New Roman" panose="02020603050405020304" pitchFamily="18" charset="0"/>
              <a:cs typeface="Times New Roman" panose="02020603050405020304" pitchFamily="18" charset="0"/>
            </a:rPr>
            <a:t>різноджерельного</a:t>
          </a:r>
          <a:r>
            <a:rPr lang="uk-UA" sz="2400" kern="1200" dirty="0">
              <a:solidFill>
                <a:schemeClr val="accent1">
                  <a:lumMod val="50000"/>
                </a:schemeClr>
              </a:solidFill>
              <a:latin typeface="Times New Roman" panose="02020603050405020304" pitchFamily="18" charset="0"/>
              <a:cs typeface="Times New Roman" panose="02020603050405020304" pitchFamily="18" charset="0"/>
            </a:rPr>
            <a:t> права: дослід порівняльного правознавства : [монографія] / Л. О. </a:t>
          </a:r>
          <a:r>
            <a:rPr lang="uk-UA" sz="2400" kern="1200" dirty="0" err="1">
              <a:solidFill>
                <a:schemeClr val="accent1">
                  <a:lumMod val="50000"/>
                </a:schemeClr>
              </a:solidFill>
              <a:latin typeface="Times New Roman" panose="02020603050405020304" pitchFamily="18" charset="0"/>
              <a:cs typeface="Times New Roman" panose="02020603050405020304" pitchFamily="18" charset="0"/>
            </a:rPr>
            <a:t>Корчевна</a:t>
          </a:r>
          <a:r>
            <a:rPr lang="uk-UA" sz="2400" kern="1200" dirty="0">
              <a:solidFill>
                <a:schemeClr val="accent1">
                  <a:lumMod val="50000"/>
                </a:schemeClr>
              </a:solidFill>
              <a:latin typeface="Times New Roman" panose="02020603050405020304" pitchFamily="18" charset="0"/>
              <a:cs typeface="Times New Roman" panose="02020603050405020304" pitchFamily="18" charset="0"/>
            </a:rPr>
            <a:t>. – К. : Інститут держави і права ім. В.М. Корецького НАН України, 2004. – 360 с.</a:t>
          </a:r>
        </a:p>
      </dsp:txBody>
      <dsp:txXfrm>
        <a:off x="0" y="1606241"/>
        <a:ext cx="10505330" cy="1281283"/>
      </dsp:txXfrm>
    </dsp:sp>
    <dsp:sp modelId="{0FFEC402-01FA-485B-84B7-B91700F2ABDB}">
      <dsp:nvSpPr>
        <dsp:cNvPr id="0" name=""/>
        <dsp:cNvSpPr/>
      </dsp:nvSpPr>
      <dsp:spPr>
        <a:xfrm>
          <a:off x="0" y="2887524"/>
          <a:ext cx="10515600" cy="0"/>
        </a:xfrm>
        <a:prstGeom prst="lin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6D2FBA-DAC6-461F-AF6A-9B730FD5EBB2}">
      <dsp:nvSpPr>
        <dsp:cNvPr id="0" name=""/>
        <dsp:cNvSpPr/>
      </dsp:nvSpPr>
      <dsp:spPr>
        <a:xfrm>
          <a:off x="0" y="2887524"/>
          <a:ext cx="10515600" cy="8029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uk-UA" sz="2400" kern="1200" dirty="0">
              <a:solidFill>
                <a:schemeClr val="accent1">
                  <a:lumMod val="50000"/>
                </a:schemeClr>
              </a:solidFill>
              <a:latin typeface="Times New Roman" panose="02020603050405020304" pitchFamily="18" charset="0"/>
              <a:cs typeface="Times New Roman" panose="02020603050405020304" pitchFamily="18" charset="0"/>
            </a:rPr>
            <a:t>3. </a:t>
          </a:r>
          <a:r>
            <a:rPr lang="uk-UA" sz="2400" kern="1200" dirty="0" err="1">
              <a:solidFill>
                <a:schemeClr val="accent1">
                  <a:lumMod val="50000"/>
                </a:schemeClr>
              </a:solidFill>
              <a:latin typeface="Times New Roman" panose="02020603050405020304" pitchFamily="18" charset="0"/>
              <a:cs typeface="Times New Roman" panose="02020603050405020304" pitchFamily="18" charset="0"/>
            </a:rPr>
            <a:t>Кресін</a:t>
          </a:r>
          <a:r>
            <a:rPr lang="uk-UA" sz="2400" kern="1200" dirty="0">
              <a:solidFill>
                <a:schemeClr val="accent1">
                  <a:lumMod val="50000"/>
                </a:schemeClr>
              </a:solidFill>
              <a:latin typeface="Times New Roman" panose="02020603050405020304" pitchFamily="18" charset="0"/>
              <a:cs typeface="Times New Roman" panose="02020603050405020304" pitchFamily="18" charset="0"/>
            </a:rPr>
            <a:t> О. В. Порівняльне правознавство у ХІХ – ХХ століттях: проблеми становлення : [монографія] / О. В. </a:t>
          </a:r>
          <a:r>
            <a:rPr lang="uk-UA" sz="2400" kern="1200" dirty="0" err="1">
              <a:solidFill>
                <a:schemeClr val="accent1">
                  <a:lumMod val="50000"/>
                </a:schemeClr>
              </a:solidFill>
              <a:latin typeface="Times New Roman" panose="02020603050405020304" pitchFamily="18" charset="0"/>
              <a:cs typeface="Times New Roman" panose="02020603050405020304" pitchFamily="18" charset="0"/>
            </a:rPr>
            <a:t>Кресін</a:t>
          </a:r>
          <a:r>
            <a:rPr lang="uk-UA" sz="2400" kern="1200" dirty="0">
              <a:solidFill>
                <a:schemeClr val="accent1">
                  <a:lumMod val="50000"/>
                </a:schemeClr>
              </a:solidFill>
              <a:latin typeface="Times New Roman" panose="02020603050405020304" pitchFamily="18" charset="0"/>
              <a:cs typeface="Times New Roman" panose="02020603050405020304" pitchFamily="18" charset="0"/>
            </a:rPr>
            <a:t>. – К. : Логос, 2011. – 294 с.</a:t>
          </a:r>
        </a:p>
      </dsp:txBody>
      <dsp:txXfrm>
        <a:off x="0" y="2887524"/>
        <a:ext cx="10515600" cy="802940"/>
      </dsp:txXfrm>
    </dsp:sp>
    <dsp:sp modelId="{B0B4A4EE-4BC8-4878-A476-6AEBE4ECC261}">
      <dsp:nvSpPr>
        <dsp:cNvPr id="0" name=""/>
        <dsp:cNvSpPr/>
      </dsp:nvSpPr>
      <dsp:spPr>
        <a:xfrm>
          <a:off x="0" y="3690465"/>
          <a:ext cx="10515600" cy="0"/>
        </a:xfrm>
        <a:prstGeom prst="lin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B6F77DC-846C-4C4F-9877-10D26EBBB110}">
      <dsp:nvSpPr>
        <dsp:cNvPr id="0" name=""/>
        <dsp:cNvSpPr/>
      </dsp:nvSpPr>
      <dsp:spPr>
        <a:xfrm>
          <a:off x="0" y="3690465"/>
          <a:ext cx="10515600" cy="11042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uk-UA" sz="2400" kern="1200" dirty="0">
              <a:solidFill>
                <a:schemeClr val="accent1">
                  <a:lumMod val="50000"/>
                </a:schemeClr>
              </a:solidFill>
              <a:latin typeface="Times New Roman" panose="02020603050405020304" pitchFamily="18" charset="0"/>
              <a:cs typeface="Times New Roman" panose="02020603050405020304" pitchFamily="18" charset="0"/>
            </a:rPr>
            <a:t>4. Тихомиров А. Д. </a:t>
          </a:r>
          <a:r>
            <a:rPr lang="uk-UA" sz="2400" kern="1200" dirty="0" err="1">
              <a:solidFill>
                <a:schemeClr val="accent1">
                  <a:lumMod val="50000"/>
                </a:schemeClr>
              </a:solidFill>
              <a:latin typeface="Times New Roman" panose="02020603050405020304" pitchFamily="18" charset="0"/>
              <a:cs typeface="Times New Roman" panose="02020603050405020304" pitchFamily="18" charset="0"/>
            </a:rPr>
            <a:t>Юридическая</a:t>
          </a:r>
          <a:r>
            <a:rPr lang="uk-UA" sz="2400" kern="1200" dirty="0">
              <a:solidFill>
                <a:schemeClr val="accent1">
                  <a:lumMod val="50000"/>
                </a:schemeClr>
              </a:solidFill>
              <a:latin typeface="Times New Roman" panose="02020603050405020304" pitchFamily="18" charset="0"/>
              <a:cs typeface="Times New Roman" panose="02020603050405020304" pitchFamily="18" charset="0"/>
            </a:rPr>
            <a:t> </a:t>
          </a:r>
          <a:r>
            <a:rPr lang="uk-UA" sz="2400" kern="1200" dirty="0" err="1">
              <a:solidFill>
                <a:schemeClr val="accent1">
                  <a:lumMod val="50000"/>
                </a:schemeClr>
              </a:solidFill>
              <a:latin typeface="Times New Roman" panose="02020603050405020304" pitchFamily="18" charset="0"/>
              <a:cs typeface="Times New Roman" panose="02020603050405020304" pitchFamily="18" charset="0"/>
            </a:rPr>
            <a:t>компаративистика</a:t>
          </a:r>
          <a:r>
            <a:rPr lang="uk-UA" sz="2400" kern="1200" dirty="0">
              <a:solidFill>
                <a:schemeClr val="accent1">
                  <a:lumMod val="50000"/>
                </a:schemeClr>
              </a:solidFill>
              <a:latin typeface="Times New Roman" panose="02020603050405020304" pitchFamily="18" charset="0"/>
              <a:cs typeface="Times New Roman" panose="02020603050405020304" pitchFamily="18" charset="0"/>
            </a:rPr>
            <a:t>: </a:t>
          </a:r>
          <a:r>
            <a:rPr lang="uk-UA" sz="2400" kern="1200" dirty="0" err="1">
              <a:solidFill>
                <a:schemeClr val="accent1">
                  <a:lumMod val="50000"/>
                </a:schemeClr>
              </a:solidFill>
              <a:latin typeface="Times New Roman" panose="02020603050405020304" pitchFamily="18" charset="0"/>
              <a:cs typeface="Times New Roman" panose="02020603050405020304" pitchFamily="18" charset="0"/>
            </a:rPr>
            <a:t>философские</a:t>
          </a:r>
          <a:r>
            <a:rPr lang="uk-UA" sz="2400" kern="1200" dirty="0">
              <a:solidFill>
                <a:schemeClr val="accent1">
                  <a:lumMod val="50000"/>
                </a:schemeClr>
              </a:solidFill>
              <a:latin typeface="Times New Roman" panose="02020603050405020304" pitchFamily="18" charset="0"/>
              <a:cs typeface="Times New Roman" panose="02020603050405020304" pitchFamily="18" charset="0"/>
            </a:rPr>
            <a:t>, </a:t>
          </a:r>
          <a:r>
            <a:rPr lang="uk-UA" sz="2400" kern="1200" dirty="0" err="1">
              <a:solidFill>
                <a:schemeClr val="accent1">
                  <a:lumMod val="50000"/>
                </a:schemeClr>
              </a:solidFill>
              <a:latin typeface="Times New Roman" panose="02020603050405020304" pitchFamily="18" charset="0"/>
              <a:cs typeface="Times New Roman" panose="02020603050405020304" pitchFamily="18" charset="0"/>
            </a:rPr>
            <a:t>теоретические</a:t>
          </a:r>
          <a:r>
            <a:rPr lang="uk-UA" sz="2400" kern="1200" dirty="0">
              <a:solidFill>
                <a:schemeClr val="accent1">
                  <a:lumMod val="50000"/>
                </a:schemeClr>
              </a:solidFill>
              <a:latin typeface="Times New Roman" panose="02020603050405020304" pitchFamily="18" charset="0"/>
              <a:cs typeface="Times New Roman" panose="02020603050405020304" pitchFamily="18" charset="0"/>
            </a:rPr>
            <a:t> и </a:t>
          </a:r>
          <a:r>
            <a:rPr lang="uk-UA" sz="2400" kern="1200" dirty="0" err="1">
              <a:solidFill>
                <a:schemeClr val="accent1">
                  <a:lumMod val="50000"/>
                </a:schemeClr>
              </a:solidFill>
              <a:latin typeface="Times New Roman" panose="02020603050405020304" pitchFamily="18" charset="0"/>
              <a:cs typeface="Times New Roman" panose="02020603050405020304" pitchFamily="18" charset="0"/>
            </a:rPr>
            <a:t>методологические</a:t>
          </a:r>
          <a:r>
            <a:rPr lang="uk-UA" sz="2400" kern="1200" dirty="0">
              <a:solidFill>
                <a:schemeClr val="accent1">
                  <a:lumMod val="50000"/>
                </a:schemeClr>
              </a:solidFill>
              <a:latin typeface="Times New Roman" panose="02020603050405020304" pitchFamily="18" charset="0"/>
              <a:cs typeface="Times New Roman" panose="02020603050405020304" pitchFamily="18" charset="0"/>
            </a:rPr>
            <a:t> </a:t>
          </a:r>
          <a:r>
            <a:rPr lang="uk-UA" sz="2400" kern="1200" dirty="0" err="1">
              <a:solidFill>
                <a:schemeClr val="accent1">
                  <a:lumMod val="50000"/>
                </a:schemeClr>
              </a:solidFill>
              <a:latin typeface="Times New Roman" panose="02020603050405020304" pitchFamily="18" charset="0"/>
              <a:cs typeface="Times New Roman" panose="02020603050405020304" pitchFamily="18" charset="0"/>
            </a:rPr>
            <a:t>проблемы</a:t>
          </a:r>
          <a:r>
            <a:rPr lang="uk-UA" sz="2400" kern="1200" dirty="0">
              <a:solidFill>
                <a:schemeClr val="accent1">
                  <a:lumMod val="50000"/>
                </a:schemeClr>
              </a:solidFill>
              <a:latin typeface="Times New Roman" panose="02020603050405020304" pitchFamily="18" charset="0"/>
              <a:cs typeface="Times New Roman" panose="02020603050405020304" pitchFamily="18" charset="0"/>
            </a:rPr>
            <a:t> : [</a:t>
          </a:r>
          <a:r>
            <a:rPr lang="uk-UA" sz="2400" kern="1200" dirty="0" err="1">
              <a:solidFill>
                <a:schemeClr val="accent1">
                  <a:lumMod val="50000"/>
                </a:schemeClr>
              </a:solidFill>
              <a:latin typeface="Times New Roman" panose="02020603050405020304" pitchFamily="18" charset="0"/>
              <a:cs typeface="Times New Roman" panose="02020603050405020304" pitchFamily="18" charset="0"/>
            </a:rPr>
            <a:t>монография</a:t>
          </a:r>
          <a:r>
            <a:rPr lang="uk-UA" sz="2400" kern="1200" dirty="0">
              <a:solidFill>
                <a:schemeClr val="accent1">
                  <a:lumMod val="50000"/>
                </a:schemeClr>
              </a:solidFill>
              <a:latin typeface="Times New Roman" panose="02020603050405020304" pitchFamily="18" charset="0"/>
              <a:cs typeface="Times New Roman" panose="02020603050405020304" pitchFamily="18" charset="0"/>
            </a:rPr>
            <a:t>] / А. Д. Тихомиров. – К. : Знання, 2005. – 334 с.</a:t>
          </a:r>
        </a:p>
      </dsp:txBody>
      <dsp:txXfrm>
        <a:off x="0" y="3690465"/>
        <a:ext cx="10515600" cy="11042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D1BBC1-A84D-4748-A7CE-6D8E47349871}">
      <dsp:nvSpPr>
        <dsp:cNvPr id="0" name=""/>
        <dsp:cNvSpPr/>
      </dsp:nvSpPr>
      <dsp:spPr>
        <a:xfrm>
          <a:off x="0" y="271"/>
          <a:ext cx="10515600" cy="0"/>
        </a:xfrm>
        <a:prstGeom prst="lin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9437040-39D4-4E18-B173-F7B8AF76520F}">
      <dsp:nvSpPr>
        <dsp:cNvPr id="0" name=""/>
        <dsp:cNvSpPr/>
      </dsp:nvSpPr>
      <dsp:spPr>
        <a:xfrm>
          <a:off x="0" y="271"/>
          <a:ext cx="10505330" cy="1085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uk-UA" sz="3200" kern="1200" dirty="0">
              <a:solidFill>
                <a:srgbClr val="002060"/>
              </a:solidFill>
              <a:latin typeface="Times New Roman" panose="02020603050405020304" pitchFamily="18" charset="0"/>
              <a:cs typeface="Times New Roman" panose="02020603050405020304" pitchFamily="18" charset="0"/>
            </a:rPr>
            <a:t>1.1 Етапи становлення та розвитку юридичної компаративістики як юридичної науки</a:t>
          </a:r>
          <a:endParaRPr lang="ru-RU" sz="3200" kern="1200" dirty="0">
            <a:solidFill>
              <a:srgbClr val="002060"/>
            </a:solidFill>
            <a:latin typeface="Times New Roman" panose="02020603050405020304" pitchFamily="18" charset="0"/>
            <a:cs typeface="Times New Roman" panose="02020603050405020304" pitchFamily="18" charset="0"/>
          </a:endParaRPr>
        </a:p>
      </dsp:txBody>
      <dsp:txXfrm>
        <a:off x="0" y="271"/>
        <a:ext cx="10505330" cy="1085680"/>
      </dsp:txXfrm>
    </dsp:sp>
    <dsp:sp modelId="{FF1B4FDE-9C96-47E7-A830-7C071ECE141E}">
      <dsp:nvSpPr>
        <dsp:cNvPr id="0" name=""/>
        <dsp:cNvSpPr/>
      </dsp:nvSpPr>
      <dsp:spPr>
        <a:xfrm>
          <a:off x="0" y="1085951"/>
          <a:ext cx="10515600" cy="0"/>
        </a:xfrm>
        <a:prstGeom prst="lin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C5A0A6-61E0-41BF-9A4D-33DA59D47CCD}">
      <dsp:nvSpPr>
        <dsp:cNvPr id="0" name=""/>
        <dsp:cNvSpPr/>
      </dsp:nvSpPr>
      <dsp:spPr>
        <a:xfrm>
          <a:off x="0" y="1085951"/>
          <a:ext cx="10505330" cy="14760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uk-UA" sz="3200" kern="1200" dirty="0">
              <a:solidFill>
                <a:srgbClr val="002060"/>
              </a:solidFill>
              <a:latin typeface="Times New Roman" panose="02020603050405020304" pitchFamily="18" charset="0"/>
              <a:cs typeface="Times New Roman" panose="02020603050405020304" pitchFamily="18" charset="0"/>
            </a:rPr>
            <a:t>1.2 Характеристика сучасного стану юридичної компаративістики. Основні проблеми сучасних компаративістських досліджень</a:t>
          </a:r>
          <a:endParaRPr lang="ru-RU" sz="3200" kern="1200" dirty="0">
            <a:solidFill>
              <a:srgbClr val="002060"/>
            </a:solidFill>
            <a:latin typeface="Times New Roman" panose="02020603050405020304" pitchFamily="18" charset="0"/>
            <a:cs typeface="Times New Roman" panose="02020603050405020304" pitchFamily="18" charset="0"/>
          </a:endParaRPr>
        </a:p>
      </dsp:txBody>
      <dsp:txXfrm>
        <a:off x="0" y="1085951"/>
        <a:ext cx="10505330" cy="1476005"/>
      </dsp:txXfrm>
    </dsp:sp>
    <dsp:sp modelId="{9F3F896E-D077-42BD-AD17-82527908F7C8}">
      <dsp:nvSpPr>
        <dsp:cNvPr id="0" name=""/>
        <dsp:cNvSpPr/>
      </dsp:nvSpPr>
      <dsp:spPr>
        <a:xfrm>
          <a:off x="0" y="2561956"/>
          <a:ext cx="10515600" cy="0"/>
        </a:xfrm>
        <a:prstGeom prst="lin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3925676-1161-4129-A8FD-FEEC3C0EC520}">
      <dsp:nvSpPr>
        <dsp:cNvPr id="0" name=""/>
        <dsp:cNvSpPr/>
      </dsp:nvSpPr>
      <dsp:spPr>
        <a:xfrm>
          <a:off x="0" y="2561956"/>
          <a:ext cx="10505330" cy="9636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uk-UA" sz="3200" kern="1200" dirty="0">
              <a:solidFill>
                <a:srgbClr val="002060"/>
              </a:solidFill>
              <a:latin typeface="Times New Roman" panose="02020603050405020304" pitchFamily="18" charset="0"/>
              <a:cs typeface="Times New Roman" panose="02020603050405020304" pitchFamily="18" charset="0"/>
            </a:rPr>
            <a:t>1.3 Характеристика складових юридичної компаративістики як науки</a:t>
          </a:r>
          <a:endParaRPr lang="ru-RU" sz="3200" kern="1200" dirty="0">
            <a:solidFill>
              <a:srgbClr val="002060"/>
            </a:solidFill>
            <a:latin typeface="Times New Roman" panose="02020603050405020304" pitchFamily="18" charset="0"/>
            <a:cs typeface="Times New Roman" panose="02020603050405020304" pitchFamily="18" charset="0"/>
          </a:endParaRPr>
        </a:p>
      </dsp:txBody>
      <dsp:txXfrm>
        <a:off x="0" y="2561956"/>
        <a:ext cx="10505330" cy="963672"/>
      </dsp:txXfrm>
    </dsp:sp>
    <dsp:sp modelId="{0B9FCB94-0094-4AE8-9983-C97F074A0310}">
      <dsp:nvSpPr>
        <dsp:cNvPr id="0" name=""/>
        <dsp:cNvSpPr/>
      </dsp:nvSpPr>
      <dsp:spPr>
        <a:xfrm>
          <a:off x="0" y="3525629"/>
          <a:ext cx="10515600" cy="0"/>
        </a:xfrm>
        <a:prstGeom prst="lin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6D6CC75-3E3B-4763-AD06-B1CE332BEB0D}">
      <dsp:nvSpPr>
        <dsp:cNvPr id="0" name=""/>
        <dsp:cNvSpPr/>
      </dsp:nvSpPr>
      <dsp:spPr>
        <a:xfrm>
          <a:off x="0" y="3525629"/>
          <a:ext cx="10515600" cy="8254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uk-UA" sz="3200" kern="1200" dirty="0">
              <a:solidFill>
                <a:srgbClr val="002060"/>
              </a:solidFill>
              <a:latin typeface="Times New Roman" panose="02020603050405020304" pitchFamily="18" charset="0"/>
              <a:cs typeface="Times New Roman" panose="02020603050405020304" pitchFamily="18" charset="0"/>
            </a:rPr>
            <a:t>1.4 Функції та значення юридичної компаративістики</a:t>
          </a:r>
          <a:endParaRPr lang="ru-RU" sz="3200" kern="1200" dirty="0">
            <a:solidFill>
              <a:srgbClr val="002060"/>
            </a:solidFill>
            <a:latin typeface="Times New Roman" panose="02020603050405020304" pitchFamily="18" charset="0"/>
            <a:cs typeface="Times New Roman" panose="02020603050405020304" pitchFamily="18" charset="0"/>
          </a:endParaRPr>
        </a:p>
      </dsp:txBody>
      <dsp:txXfrm>
        <a:off x="0" y="3525629"/>
        <a:ext cx="10515600" cy="82543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D46459-4998-4CA7-AE48-36B5BC61A28B}">
      <dsp:nvSpPr>
        <dsp:cNvPr id="0" name=""/>
        <dsp:cNvSpPr/>
      </dsp:nvSpPr>
      <dsp:spPr>
        <a:xfrm>
          <a:off x="0" y="39687"/>
          <a:ext cx="3286125" cy="197167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uk-UA" sz="3100" kern="1200" dirty="0">
              <a:solidFill>
                <a:schemeClr val="tx2">
                  <a:lumMod val="50000"/>
                </a:schemeClr>
              </a:solidFill>
              <a:latin typeface="Times New Roman" panose="02020603050405020304" pitchFamily="18" charset="0"/>
              <a:cs typeface="Times New Roman" panose="02020603050405020304" pitchFamily="18" charset="0"/>
            </a:rPr>
            <a:t>порівняльне правознавство</a:t>
          </a:r>
          <a:endParaRPr lang="ru-RU" sz="3100" kern="1200" dirty="0">
            <a:solidFill>
              <a:schemeClr val="tx2">
                <a:lumMod val="50000"/>
              </a:schemeClr>
            </a:solidFill>
            <a:latin typeface="Times New Roman" panose="02020603050405020304" pitchFamily="18" charset="0"/>
            <a:cs typeface="Times New Roman" panose="02020603050405020304" pitchFamily="18" charset="0"/>
          </a:endParaRPr>
        </a:p>
      </dsp:txBody>
      <dsp:txXfrm>
        <a:off x="0" y="39687"/>
        <a:ext cx="3286125" cy="1971675"/>
      </dsp:txXfrm>
    </dsp:sp>
    <dsp:sp modelId="{F857A2CE-9512-4AEF-BBEA-BEAB691F41B4}">
      <dsp:nvSpPr>
        <dsp:cNvPr id="0" name=""/>
        <dsp:cNvSpPr/>
      </dsp:nvSpPr>
      <dsp:spPr>
        <a:xfrm>
          <a:off x="3614737" y="39687"/>
          <a:ext cx="3286125" cy="197167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uk-UA" sz="3100" kern="1200" dirty="0">
              <a:solidFill>
                <a:schemeClr val="tx2">
                  <a:lumMod val="50000"/>
                </a:schemeClr>
              </a:solidFill>
              <a:latin typeface="Times New Roman" panose="02020603050405020304" pitchFamily="18" charset="0"/>
              <a:cs typeface="Times New Roman" panose="02020603050405020304" pitchFamily="18" charset="0"/>
            </a:rPr>
            <a:t>юридична компаративістика</a:t>
          </a:r>
          <a:endParaRPr lang="ru-RU" sz="3100" kern="1200" dirty="0">
            <a:solidFill>
              <a:schemeClr val="tx2">
                <a:lumMod val="50000"/>
              </a:schemeClr>
            </a:solidFill>
            <a:latin typeface="Times New Roman" panose="02020603050405020304" pitchFamily="18" charset="0"/>
            <a:cs typeface="Times New Roman" panose="02020603050405020304" pitchFamily="18" charset="0"/>
          </a:endParaRPr>
        </a:p>
      </dsp:txBody>
      <dsp:txXfrm>
        <a:off x="3614737" y="39687"/>
        <a:ext cx="3286125" cy="1971675"/>
      </dsp:txXfrm>
    </dsp:sp>
    <dsp:sp modelId="{C9D61B32-7B64-4D5A-AA9F-A9D6DDF3B09E}">
      <dsp:nvSpPr>
        <dsp:cNvPr id="0" name=""/>
        <dsp:cNvSpPr/>
      </dsp:nvSpPr>
      <dsp:spPr>
        <a:xfrm>
          <a:off x="7229475" y="39687"/>
          <a:ext cx="3286125" cy="1971675"/>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uk-UA" sz="3100" kern="1200" dirty="0">
              <a:solidFill>
                <a:schemeClr val="tx2">
                  <a:lumMod val="50000"/>
                </a:schemeClr>
              </a:solidFill>
              <a:latin typeface="Times New Roman" panose="02020603050405020304" pitchFamily="18" charset="0"/>
              <a:cs typeface="Times New Roman" panose="02020603050405020304" pitchFamily="18" charset="0"/>
            </a:rPr>
            <a:t>предмет юридичної компаративістики</a:t>
          </a:r>
          <a:endParaRPr lang="ru-RU" sz="3100" kern="1200" dirty="0">
            <a:solidFill>
              <a:schemeClr val="tx2">
                <a:lumMod val="50000"/>
              </a:schemeClr>
            </a:solidFill>
            <a:latin typeface="Times New Roman" panose="02020603050405020304" pitchFamily="18" charset="0"/>
            <a:cs typeface="Times New Roman" panose="02020603050405020304" pitchFamily="18" charset="0"/>
          </a:endParaRPr>
        </a:p>
      </dsp:txBody>
      <dsp:txXfrm>
        <a:off x="7229475" y="39687"/>
        <a:ext cx="3286125" cy="1971675"/>
      </dsp:txXfrm>
    </dsp:sp>
    <dsp:sp modelId="{8EA7E408-E3B9-4760-BAA3-4010DC60FBC5}">
      <dsp:nvSpPr>
        <dsp:cNvPr id="0" name=""/>
        <dsp:cNvSpPr/>
      </dsp:nvSpPr>
      <dsp:spPr>
        <a:xfrm>
          <a:off x="0" y="2339975"/>
          <a:ext cx="3286125" cy="1971675"/>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uk-UA" sz="3100" kern="1200" dirty="0">
              <a:solidFill>
                <a:schemeClr val="tx2">
                  <a:lumMod val="50000"/>
                </a:schemeClr>
              </a:solidFill>
              <a:latin typeface="Times New Roman" panose="02020603050405020304" pitchFamily="18" charset="0"/>
              <a:cs typeface="Times New Roman" panose="02020603050405020304" pitchFamily="18" charset="0"/>
            </a:rPr>
            <a:t>методологія юридичної компаративістики</a:t>
          </a:r>
          <a:endParaRPr lang="ru-RU" sz="3100" kern="1200" dirty="0">
            <a:solidFill>
              <a:schemeClr val="tx2">
                <a:lumMod val="50000"/>
              </a:schemeClr>
            </a:solidFill>
            <a:latin typeface="Times New Roman" panose="02020603050405020304" pitchFamily="18" charset="0"/>
            <a:cs typeface="Times New Roman" panose="02020603050405020304" pitchFamily="18" charset="0"/>
          </a:endParaRPr>
        </a:p>
      </dsp:txBody>
      <dsp:txXfrm>
        <a:off x="0" y="2339975"/>
        <a:ext cx="3286125" cy="1971675"/>
      </dsp:txXfrm>
    </dsp:sp>
    <dsp:sp modelId="{8C6DFF3C-71AD-4647-BA53-E5A6541821A1}">
      <dsp:nvSpPr>
        <dsp:cNvPr id="0" name=""/>
        <dsp:cNvSpPr/>
      </dsp:nvSpPr>
      <dsp:spPr>
        <a:xfrm>
          <a:off x="3614737" y="2339975"/>
          <a:ext cx="3286125" cy="1971675"/>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uk-UA" sz="3100" kern="1200" dirty="0">
              <a:solidFill>
                <a:schemeClr val="tx2">
                  <a:lumMod val="50000"/>
                </a:schemeClr>
              </a:solidFill>
              <a:latin typeface="Times New Roman" panose="02020603050405020304" pitchFamily="18" charset="0"/>
              <a:cs typeface="Times New Roman" panose="02020603050405020304" pitchFamily="18" charset="0"/>
            </a:rPr>
            <a:t>порівняльно-правовий метод</a:t>
          </a:r>
          <a:endParaRPr lang="ru-RU" sz="3100" kern="1200" dirty="0">
            <a:solidFill>
              <a:schemeClr val="tx2">
                <a:lumMod val="50000"/>
              </a:schemeClr>
            </a:solidFill>
            <a:latin typeface="Times New Roman" panose="02020603050405020304" pitchFamily="18" charset="0"/>
            <a:cs typeface="Times New Roman" panose="02020603050405020304" pitchFamily="18" charset="0"/>
          </a:endParaRPr>
        </a:p>
      </dsp:txBody>
      <dsp:txXfrm>
        <a:off x="3614737" y="2339975"/>
        <a:ext cx="3286125" cy="1971675"/>
      </dsp:txXfrm>
    </dsp:sp>
    <dsp:sp modelId="{DB7A6E4C-01BD-4F82-98AA-4C2C0A537597}">
      <dsp:nvSpPr>
        <dsp:cNvPr id="0" name=""/>
        <dsp:cNvSpPr/>
      </dsp:nvSpPr>
      <dsp:spPr>
        <a:xfrm>
          <a:off x="7229475" y="2339975"/>
          <a:ext cx="3286125" cy="197167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uk-UA" sz="3100" kern="1200" dirty="0">
              <a:solidFill>
                <a:schemeClr val="tx2">
                  <a:lumMod val="50000"/>
                </a:schemeClr>
              </a:solidFill>
              <a:latin typeface="Times New Roman" panose="02020603050405020304" pitchFamily="18" charset="0"/>
              <a:cs typeface="Times New Roman" panose="02020603050405020304" pitchFamily="18" charset="0"/>
            </a:rPr>
            <a:t>компаративний метод</a:t>
          </a:r>
          <a:endParaRPr lang="ru-RU" sz="3100" kern="1200" dirty="0">
            <a:solidFill>
              <a:schemeClr val="tx2">
                <a:lumMod val="50000"/>
              </a:schemeClr>
            </a:solidFill>
            <a:latin typeface="Times New Roman" panose="02020603050405020304" pitchFamily="18" charset="0"/>
            <a:cs typeface="Times New Roman" panose="02020603050405020304" pitchFamily="18" charset="0"/>
          </a:endParaRPr>
        </a:p>
      </dsp:txBody>
      <dsp:txXfrm>
        <a:off x="7229475" y="2339975"/>
        <a:ext cx="3286125" cy="197167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3740B7-5DEE-4A45-8047-19D4AC9719B1}">
      <dsp:nvSpPr>
        <dsp:cNvPr id="0" name=""/>
        <dsp:cNvSpPr/>
      </dsp:nvSpPr>
      <dsp:spPr>
        <a:xfrm>
          <a:off x="0" y="3151299"/>
          <a:ext cx="10515600" cy="142262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uk-UA" sz="3000" kern="1200" dirty="0">
              <a:solidFill>
                <a:schemeClr val="accent5">
                  <a:lumMod val="50000"/>
                </a:schemeClr>
              </a:solidFill>
              <a:latin typeface="Times New Roman" panose="02020603050405020304" pitchFamily="18" charset="0"/>
              <a:cs typeface="Times New Roman" panose="02020603050405020304" pitchFamily="18" charset="0"/>
            </a:rPr>
            <a:t>В епоху Відродження та Просвітництва провісником формування порівняльного правознавства був французький мислитель Ш.Л. Монтеск’є</a:t>
          </a:r>
        </a:p>
      </dsp:txBody>
      <dsp:txXfrm>
        <a:off x="0" y="3151299"/>
        <a:ext cx="10515600" cy="1422628"/>
      </dsp:txXfrm>
    </dsp:sp>
    <dsp:sp modelId="{6D3F094A-1E16-46C4-87A6-B5296845C1BB}">
      <dsp:nvSpPr>
        <dsp:cNvPr id="0" name=""/>
        <dsp:cNvSpPr/>
      </dsp:nvSpPr>
      <dsp:spPr>
        <a:xfrm rot="10800000">
          <a:off x="0" y="1752938"/>
          <a:ext cx="10515600" cy="1412134"/>
        </a:xfrm>
        <a:prstGeom prst="upArrowCallou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uk-UA" sz="3200" kern="1200" dirty="0">
              <a:solidFill>
                <a:schemeClr val="accent5">
                  <a:lumMod val="50000"/>
                </a:schemeClr>
              </a:solidFill>
              <a:latin typeface="Times New Roman" panose="02020603050405020304" pitchFamily="18" charset="0"/>
              <a:cs typeface="Times New Roman" panose="02020603050405020304" pitchFamily="18" charset="0"/>
            </a:rPr>
            <a:t>Порівняння державно-правових явищ здійснювалося вже мислителями Стародавньої Греції (Платон, </a:t>
          </a:r>
          <a:r>
            <a:rPr lang="uk-UA" sz="3200" kern="1200" dirty="0" err="1">
              <a:solidFill>
                <a:schemeClr val="accent5">
                  <a:lumMod val="50000"/>
                </a:schemeClr>
              </a:solidFill>
              <a:latin typeface="Times New Roman" panose="02020603050405020304" pitchFamily="18" charset="0"/>
              <a:cs typeface="Times New Roman" panose="02020603050405020304" pitchFamily="18" charset="0"/>
            </a:rPr>
            <a:t>Арістотель</a:t>
          </a:r>
          <a:r>
            <a:rPr lang="uk-UA" sz="3200" kern="1200" dirty="0">
              <a:solidFill>
                <a:schemeClr val="accent5">
                  <a:lumMod val="50000"/>
                </a:schemeClr>
              </a:solidFill>
              <a:latin typeface="Times New Roman" panose="02020603050405020304" pitchFamily="18" charset="0"/>
              <a:cs typeface="Times New Roman" panose="02020603050405020304" pitchFamily="18" charset="0"/>
            </a:rPr>
            <a:t>)</a:t>
          </a:r>
        </a:p>
      </dsp:txBody>
      <dsp:txXfrm rot="10800000">
        <a:off x="0" y="1752938"/>
        <a:ext cx="10515600" cy="917562"/>
      </dsp:txXfrm>
    </dsp:sp>
    <dsp:sp modelId="{643277B0-0143-4AE1-94F4-7E535CF4D267}">
      <dsp:nvSpPr>
        <dsp:cNvPr id="0" name=""/>
        <dsp:cNvSpPr/>
      </dsp:nvSpPr>
      <dsp:spPr>
        <a:xfrm rot="10800000">
          <a:off x="0" y="1246"/>
          <a:ext cx="10515600" cy="1765464"/>
        </a:xfrm>
        <a:prstGeom prst="upArrowCallou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uk-UA" sz="3600" b="1" kern="1200" dirty="0">
              <a:solidFill>
                <a:schemeClr val="accent5">
                  <a:lumMod val="50000"/>
                </a:schemeClr>
              </a:solidFill>
              <a:latin typeface="Times New Roman" panose="02020603050405020304" pitchFamily="18" charset="0"/>
              <a:cs typeface="Times New Roman" panose="02020603050405020304" pitchFamily="18" charset="0"/>
            </a:rPr>
            <a:t>Передумови виникнення юридичної компаративістики</a:t>
          </a:r>
          <a:endParaRPr lang="ru-RU" sz="3600" b="1" kern="1200" dirty="0">
            <a:solidFill>
              <a:schemeClr val="accent5">
                <a:lumMod val="50000"/>
              </a:schemeClr>
            </a:solidFill>
            <a:latin typeface="Times New Roman" panose="02020603050405020304" pitchFamily="18" charset="0"/>
            <a:cs typeface="Times New Roman" panose="02020603050405020304" pitchFamily="18" charset="0"/>
          </a:endParaRPr>
        </a:p>
      </dsp:txBody>
      <dsp:txXfrm rot="10800000">
        <a:off x="0" y="1246"/>
        <a:ext cx="10515600" cy="114714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59C511-BA59-4CCA-B92B-BD663A56B611}">
      <dsp:nvSpPr>
        <dsp:cNvPr id="0" name=""/>
        <dsp:cNvSpPr/>
      </dsp:nvSpPr>
      <dsp:spPr>
        <a:xfrm>
          <a:off x="0" y="0"/>
          <a:ext cx="10515600" cy="4351338"/>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marL="0" lvl="0" indent="0" algn="ctr" defTabSz="1778000">
            <a:lnSpc>
              <a:spcPct val="90000"/>
            </a:lnSpc>
            <a:spcBef>
              <a:spcPct val="0"/>
            </a:spcBef>
            <a:spcAft>
              <a:spcPct val="35000"/>
            </a:spcAft>
            <a:buNone/>
          </a:pPr>
          <a:r>
            <a:rPr lang="uk-UA" sz="4000" b="1" kern="1200" dirty="0">
              <a:solidFill>
                <a:schemeClr val="bg2">
                  <a:lumMod val="10000"/>
                </a:schemeClr>
              </a:solidFill>
              <a:latin typeface="Times New Roman" panose="02020603050405020304" pitchFamily="18" charset="0"/>
              <a:cs typeface="Times New Roman" panose="02020603050405020304" pitchFamily="18" charset="0"/>
            </a:rPr>
            <a:t>Виникнення юридичної компаративістики як юридичної науки відноситься до кінця XIX – початку XX ст. і пов’язується:</a:t>
          </a:r>
          <a:endParaRPr lang="ru-RU" sz="4000" b="1" kern="1200" dirty="0">
            <a:solidFill>
              <a:schemeClr val="bg2">
                <a:lumMod val="10000"/>
              </a:schemeClr>
            </a:solidFill>
            <a:latin typeface="Times New Roman" panose="02020603050405020304" pitchFamily="18" charset="0"/>
            <a:cs typeface="Times New Roman" panose="02020603050405020304" pitchFamily="18" charset="0"/>
          </a:endParaRPr>
        </a:p>
      </dsp:txBody>
      <dsp:txXfrm>
        <a:off x="0" y="0"/>
        <a:ext cx="10515600" cy="2349722"/>
      </dsp:txXfrm>
    </dsp:sp>
    <dsp:sp modelId="{6FFDE123-0DB2-4514-9F3B-34A362FDB9D1}">
      <dsp:nvSpPr>
        <dsp:cNvPr id="0" name=""/>
        <dsp:cNvSpPr/>
      </dsp:nvSpPr>
      <dsp:spPr>
        <a:xfrm>
          <a:off x="0" y="2262695"/>
          <a:ext cx="5257799" cy="2001615"/>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7584" tIns="40640" rIns="227584" bIns="40640" numCol="1" spcCol="1270" anchor="ctr" anchorCtr="0">
          <a:noAutofit/>
        </a:bodyPr>
        <a:lstStyle/>
        <a:p>
          <a:pPr marL="0" lvl="0" indent="0" algn="ctr" defTabSz="1422400">
            <a:lnSpc>
              <a:spcPct val="90000"/>
            </a:lnSpc>
            <a:spcBef>
              <a:spcPct val="0"/>
            </a:spcBef>
            <a:spcAft>
              <a:spcPct val="35000"/>
            </a:spcAft>
            <a:buNone/>
          </a:pPr>
          <a:r>
            <a:rPr lang="uk-UA" sz="3200" kern="1200" dirty="0">
              <a:latin typeface="Times New Roman" panose="02020603050405020304" pitchFamily="18" charset="0"/>
              <a:cs typeface="Times New Roman" panose="02020603050405020304" pitchFamily="18" charset="0"/>
            </a:rPr>
            <a:t>із заснуванням у 1869 р. французького Товариства порівняльного законодавства</a:t>
          </a:r>
        </a:p>
      </dsp:txBody>
      <dsp:txXfrm>
        <a:off x="0" y="2262695"/>
        <a:ext cx="5257799" cy="2001615"/>
      </dsp:txXfrm>
    </dsp:sp>
    <dsp:sp modelId="{EC49A649-6D8C-4041-96F1-367AA1E55050}">
      <dsp:nvSpPr>
        <dsp:cNvPr id="0" name=""/>
        <dsp:cNvSpPr/>
      </dsp:nvSpPr>
      <dsp:spPr>
        <a:xfrm>
          <a:off x="5257800" y="2262695"/>
          <a:ext cx="5257799" cy="2001615"/>
        </a:xfrm>
        <a:prstGeom prst="rect">
          <a:avLst/>
        </a:prstGeom>
        <a:solidFill>
          <a:schemeClr val="accent3">
            <a:tint val="40000"/>
            <a:alpha val="90000"/>
            <a:hueOff val="2029141"/>
            <a:satOff val="100000"/>
            <a:lumOff val="1779"/>
            <a:alphaOff val="0"/>
          </a:schemeClr>
        </a:solidFill>
        <a:ln w="12700" cap="flat" cmpd="sng" algn="ctr">
          <a:solidFill>
            <a:schemeClr val="accent3">
              <a:tint val="40000"/>
              <a:alpha val="90000"/>
              <a:hueOff val="2029141"/>
              <a:satOff val="100000"/>
              <a:lumOff val="177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7584" tIns="40640" rIns="227584" bIns="40640" numCol="1" spcCol="1270" anchor="ctr" anchorCtr="0">
          <a:noAutofit/>
        </a:bodyPr>
        <a:lstStyle/>
        <a:p>
          <a:pPr marL="0" lvl="0" indent="0" algn="ctr" defTabSz="1422400">
            <a:lnSpc>
              <a:spcPct val="90000"/>
            </a:lnSpc>
            <a:spcBef>
              <a:spcPct val="0"/>
            </a:spcBef>
            <a:spcAft>
              <a:spcPct val="35000"/>
            </a:spcAft>
            <a:buNone/>
          </a:pPr>
          <a:r>
            <a:rPr lang="uk-UA" sz="3200" kern="1200" dirty="0">
              <a:latin typeface="Times New Roman" panose="02020603050405020304" pitchFamily="18" charset="0"/>
              <a:cs typeface="Times New Roman" panose="02020603050405020304" pitchFamily="18" charset="0"/>
            </a:rPr>
            <a:t>або проведенням у 1900 р. I Міжнародного конгресу порівняльного правознавства</a:t>
          </a:r>
        </a:p>
      </dsp:txBody>
      <dsp:txXfrm>
        <a:off x="5257800" y="2262695"/>
        <a:ext cx="5257799" cy="200161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6C2E06-FA44-4BB0-BC22-49BCAF7DB3B1}">
      <dsp:nvSpPr>
        <dsp:cNvPr id="0" name=""/>
        <dsp:cNvSpPr/>
      </dsp:nvSpPr>
      <dsp:spPr>
        <a:xfrm>
          <a:off x="0" y="4155755"/>
          <a:ext cx="10515600" cy="68178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uk-UA" sz="1800" kern="1200" dirty="0">
              <a:solidFill>
                <a:schemeClr val="bg2">
                  <a:lumMod val="10000"/>
                </a:schemeClr>
              </a:solidFill>
              <a:latin typeface="Times New Roman" panose="02020603050405020304" pitchFamily="18" charset="0"/>
              <a:cs typeface="Times New Roman" panose="02020603050405020304" pitchFamily="18" charset="0"/>
            </a:rPr>
            <a:t>5) етап розвитку юридичної компаративістики, особливістю якого є активізація та удосконалення вже наявної сукупності знань, методів, прийомів, засобів досліджень у цілісну систему (теорію)</a:t>
          </a:r>
        </a:p>
      </dsp:txBody>
      <dsp:txXfrm>
        <a:off x="0" y="4155755"/>
        <a:ext cx="10515600" cy="681786"/>
      </dsp:txXfrm>
    </dsp:sp>
    <dsp:sp modelId="{96F3CD11-C262-4A7B-9162-F9065D5D9590}">
      <dsp:nvSpPr>
        <dsp:cNvPr id="0" name=""/>
        <dsp:cNvSpPr/>
      </dsp:nvSpPr>
      <dsp:spPr>
        <a:xfrm rot="10800000">
          <a:off x="0" y="3117394"/>
          <a:ext cx="10515600" cy="1048587"/>
        </a:xfrm>
        <a:prstGeom prst="upArrowCallou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uk-UA" sz="2000" kern="1200" dirty="0">
              <a:solidFill>
                <a:schemeClr val="bg2">
                  <a:lumMod val="10000"/>
                </a:schemeClr>
              </a:solidFill>
              <a:latin typeface="Times New Roman" panose="02020603050405020304" pitchFamily="18" charset="0"/>
              <a:cs typeface="Times New Roman" panose="02020603050405020304" pitchFamily="18" charset="0"/>
            </a:rPr>
            <a:t>4) етап становлення юридичної компаративістики як самостійної галузі юридичних знань</a:t>
          </a:r>
        </a:p>
      </dsp:txBody>
      <dsp:txXfrm rot="10800000">
        <a:off x="0" y="3117394"/>
        <a:ext cx="10515600" cy="681340"/>
      </dsp:txXfrm>
    </dsp:sp>
    <dsp:sp modelId="{CCCDAD87-674C-4513-AD22-F7D1FB5EE002}">
      <dsp:nvSpPr>
        <dsp:cNvPr id="0" name=""/>
        <dsp:cNvSpPr/>
      </dsp:nvSpPr>
      <dsp:spPr>
        <a:xfrm rot="10800000">
          <a:off x="0" y="2079034"/>
          <a:ext cx="10515600" cy="1048587"/>
        </a:xfrm>
        <a:prstGeom prst="upArrowCallou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uk-UA" sz="2000" kern="1200" dirty="0">
              <a:solidFill>
                <a:schemeClr val="bg2">
                  <a:lumMod val="10000"/>
                </a:schemeClr>
              </a:solidFill>
              <a:latin typeface="Times New Roman" panose="02020603050405020304" pitchFamily="18" charset="0"/>
              <a:cs typeface="Times New Roman" panose="02020603050405020304" pitchFamily="18" charset="0"/>
            </a:rPr>
            <a:t>3) етап виникнення компаративістики як юридичної науки</a:t>
          </a:r>
        </a:p>
      </dsp:txBody>
      <dsp:txXfrm rot="10800000">
        <a:off x="0" y="2079034"/>
        <a:ext cx="10515600" cy="681340"/>
      </dsp:txXfrm>
    </dsp:sp>
    <dsp:sp modelId="{BD27AA09-4ADB-4509-A644-350281C2E99D}">
      <dsp:nvSpPr>
        <dsp:cNvPr id="0" name=""/>
        <dsp:cNvSpPr/>
      </dsp:nvSpPr>
      <dsp:spPr>
        <a:xfrm rot="10800000">
          <a:off x="0" y="1040673"/>
          <a:ext cx="10515600" cy="1048587"/>
        </a:xfrm>
        <a:prstGeom prst="upArrowCallou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uk-UA" sz="2000" kern="1200" dirty="0">
              <a:solidFill>
                <a:schemeClr val="bg2">
                  <a:lumMod val="10000"/>
                </a:schemeClr>
              </a:solidFill>
              <a:latin typeface="Times New Roman" panose="02020603050405020304" pitchFamily="18" charset="0"/>
              <a:cs typeface="Times New Roman" panose="02020603050405020304" pitchFamily="18" charset="0"/>
            </a:rPr>
            <a:t>2) етап розвитку (вдосконалення та поширення) порівняльно-правового методу, накопичення результатів порівняльно-правового аналізу держави і права</a:t>
          </a:r>
        </a:p>
      </dsp:txBody>
      <dsp:txXfrm rot="10800000">
        <a:off x="0" y="1040673"/>
        <a:ext cx="10515600" cy="681340"/>
      </dsp:txXfrm>
    </dsp:sp>
    <dsp:sp modelId="{8D162393-09A4-4F7E-87B7-692302FB63C8}">
      <dsp:nvSpPr>
        <dsp:cNvPr id="0" name=""/>
        <dsp:cNvSpPr/>
      </dsp:nvSpPr>
      <dsp:spPr>
        <a:xfrm rot="10800000">
          <a:off x="0" y="2313"/>
          <a:ext cx="10515600" cy="1048587"/>
        </a:xfrm>
        <a:prstGeom prst="upArrowCallou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uk-UA" sz="2000" kern="1200" dirty="0">
              <a:solidFill>
                <a:schemeClr val="bg2">
                  <a:lumMod val="10000"/>
                </a:schemeClr>
              </a:solidFill>
              <a:latin typeface="Times New Roman" panose="02020603050405020304" pitchFamily="18" charset="0"/>
              <a:cs typeface="Times New Roman" panose="02020603050405020304" pitchFamily="18" charset="0"/>
            </a:rPr>
            <a:t>1) етап використання порівняльно-правового (юридичного) аналізу як методу дослідження проблем права та держави, їх історії, </a:t>
          </a:r>
          <a:r>
            <a:rPr lang="uk-UA" sz="2000" kern="1200" dirty="0" err="1">
              <a:solidFill>
                <a:schemeClr val="bg2">
                  <a:lumMod val="10000"/>
                </a:schemeClr>
              </a:solidFill>
              <a:latin typeface="Times New Roman" panose="02020603050405020304" pitchFamily="18" charset="0"/>
              <a:cs typeface="Times New Roman" panose="02020603050405020304" pitchFamily="18" charset="0"/>
            </a:rPr>
            <a:t>вчень</a:t>
          </a:r>
          <a:r>
            <a:rPr lang="uk-UA" sz="2000" kern="1200" dirty="0">
              <a:solidFill>
                <a:schemeClr val="bg2">
                  <a:lumMod val="10000"/>
                </a:schemeClr>
              </a:solidFill>
              <a:latin typeface="Times New Roman" panose="02020603050405020304" pitchFamily="18" charset="0"/>
              <a:cs typeface="Times New Roman" panose="02020603050405020304" pitchFamily="18" charset="0"/>
            </a:rPr>
            <a:t> тощо</a:t>
          </a:r>
          <a:endParaRPr lang="ru-RU" sz="2000" kern="1200" dirty="0">
            <a:solidFill>
              <a:schemeClr val="bg2">
                <a:lumMod val="10000"/>
              </a:schemeClr>
            </a:solidFill>
            <a:latin typeface="Times New Roman" panose="02020603050405020304" pitchFamily="18" charset="0"/>
            <a:cs typeface="Times New Roman" panose="02020603050405020304" pitchFamily="18" charset="0"/>
          </a:endParaRPr>
        </a:p>
      </dsp:txBody>
      <dsp:txXfrm rot="10800000">
        <a:off x="0" y="2313"/>
        <a:ext cx="10515600" cy="68134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6A564F-4C65-4F59-A4FE-D5B7F2411EEA}">
      <dsp:nvSpPr>
        <dsp:cNvPr id="0" name=""/>
        <dsp:cNvSpPr/>
      </dsp:nvSpPr>
      <dsp:spPr>
        <a:xfrm>
          <a:off x="0" y="1190882"/>
          <a:ext cx="10515600" cy="2976750"/>
        </a:xfrm>
        <a:prstGeom prst="rect">
          <a:avLst/>
        </a:prstGeom>
        <a:solidFill>
          <a:schemeClr val="lt1">
            <a:alpha val="90000"/>
            <a:hueOff val="0"/>
            <a:satOff val="0"/>
            <a:lumOff val="0"/>
            <a:alphaOff val="0"/>
          </a:schemeClr>
        </a:solidFill>
        <a:ln w="12700" cap="flat" cmpd="sng" algn="ctr">
          <a:solidFill>
            <a:schemeClr val="accent6">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312420" rIns="816127" bIns="184912" numCol="1" spcCol="1270" anchor="t" anchorCtr="0">
          <a:noAutofit/>
        </a:bodyPr>
        <a:lstStyle/>
        <a:p>
          <a:pPr marL="228600" lvl="1" indent="-228600" algn="l" defTabSz="1155700">
            <a:lnSpc>
              <a:spcPct val="90000"/>
            </a:lnSpc>
            <a:spcBef>
              <a:spcPct val="0"/>
            </a:spcBef>
            <a:spcAft>
              <a:spcPct val="15000"/>
            </a:spcAft>
            <a:buChar char="•"/>
          </a:pPr>
          <a:r>
            <a:rPr lang="uk-UA" sz="2600" kern="1200" dirty="0">
              <a:latin typeface="Times New Roman" panose="02020603050405020304" pitchFamily="18" charset="0"/>
              <a:cs typeface="Times New Roman" panose="02020603050405020304" pitchFamily="18" charset="0"/>
            </a:rPr>
            <a:t>предметом дослідження є загальні риси й особливості не лише норм права різних порівнюваних правових систем, а й інших компонентів правової матерії;</a:t>
          </a:r>
        </a:p>
        <a:p>
          <a:pPr marL="228600" lvl="1" indent="-228600" algn="l" defTabSz="1155700">
            <a:lnSpc>
              <a:spcPct val="90000"/>
            </a:lnSpc>
            <a:spcBef>
              <a:spcPct val="0"/>
            </a:spcBef>
            <a:spcAft>
              <a:spcPct val="15000"/>
            </a:spcAft>
            <a:buChar char="•"/>
          </a:pPr>
          <a:r>
            <a:rPr lang="uk-UA" sz="2600" kern="1200" dirty="0">
              <a:latin typeface="Times New Roman" panose="02020603050405020304" pitchFamily="18" charset="0"/>
              <a:cs typeface="Times New Roman" panose="02020603050405020304" pitchFamily="18" charset="0"/>
            </a:rPr>
            <a:t>дослідження нормативно-правового масиву порівнюваних країн не тільки і не стільки в цілісному вигляді, а соціально диференційовано, залежно від ієрархії норм і їх приналежності до різних галузей та інститутів права;</a:t>
          </a:r>
        </a:p>
      </dsp:txBody>
      <dsp:txXfrm>
        <a:off x="0" y="1190882"/>
        <a:ext cx="10515600" cy="2976750"/>
      </dsp:txXfrm>
    </dsp:sp>
    <dsp:sp modelId="{4BA26749-6FE0-470A-9D14-1259E0BAC19E}">
      <dsp:nvSpPr>
        <dsp:cNvPr id="0" name=""/>
        <dsp:cNvSpPr/>
      </dsp:nvSpPr>
      <dsp:spPr>
        <a:xfrm>
          <a:off x="525266" y="18604"/>
          <a:ext cx="8043511" cy="1393677"/>
        </a:xfrm>
        <a:prstGeom prst="roundRect">
          <a:avLst/>
        </a:prstGeom>
        <a:solidFill>
          <a:schemeClr val="accent6">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422400">
            <a:lnSpc>
              <a:spcPct val="90000"/>
            </a:lnSpc>
            <a:spcBef>
              <a:spcPct val="0"/>
            </a:spcBef>
            <a:spcAft>
              <a:spcPct val="35000"/>
            </a:spcAft>
            <a:buNone/>
          </a:pPr>
          <a:r>
            <a:rPr lang="uk-UA" sz="3200" b="1" kern="1200" dirty="0">
              <a:latin typeface="Times New Roman" panose="02020603050405020304" pitchFamily="18" charset="0"/>
              <a:cs typeface="Times New Roman" panose="02020603050405020304" pitchFamily="18" charset="0"/>
            </a:rPr>
            <a:t>Тенденції розвитку юридичної компаративістики на сучасному етапі:</a:t>
          </a:r>
          <a:endParaRPr lang="ru-RU" sz="3200" b="1" kern="1200" dirty="0">
            <a:latin typeface="Times New Roman" panose="02020603050405020304" pitchFamily="18" charset="0"/>
            <a:cs typeface="Times New Roman" panose="02020603050405020304" pitchFamily="18" charset="0"/>
          </a:endParaRPr>
        </a:p>
      </dsp:txBody>
      <dsp:txXfrm>
        <a:off x="593300" y="86638"/>
        <a:ext cx="7907443" cy="125760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6A564F-4C65-4F59-A4FE-D5B7F2411EEA}">
      <dsp:nvSpPr>
        <dsp:cNvPr id="0" name=""/>
        <dsp:cNvSpPr/>
      </dsp:nvSpPr>
      <dsp:spPr>
        <a:xfrm>
          <a:off x="0" y="1007056"/>
          <a:ext cx="10515600" cy="4687200"/>
        </a:xfrm>
        <a:prstGeom prst="rect">
          <a:avLst/>
        </a:prstGeom>
        <a:solidFill>
          <a:schemeClr val="lt1">
            <a:alpha val="90000"/>
            <a:hueOff val="0"/>
            <a:satOff val="0"/>
            <a:lumOff val="0"/>
            <a:alphaOff val="0"/>
          </a:schemeClr>
        </a:solidFill>
        <a:ln w="12700" cap="flat" cmpd="sng" algn="ctr">
          <a:solidFill>
            <a:schemeClr val="accent6">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249936" rIns="816127" bIns="184912" numCol="1" spcCol="1270" anchor="t" anchorCtr="0">
          <a:noAutofit/>
        </a:bodyPr>
        <a:lstStyle/>
        <a:p>
          <a:pPr marL="228600" lvl="1" indent="-228600" algn="l" defTabSz="1155700">
            <a:lnSpc>
              <a:spcPct val="90000"/>
            </a:lnSpc>
            <a:spcBef>
              <a:spcPct val="0"/>
            </a:spcBef>
            <a:spcAft>
              <a:spcPct val="15000"/>
            </a:spcAft>
            <a:buChar char="•"/>
          </a:pPr>
          <a:r>
            <a:rPr lang="uk-UA" sz="2600" kern="1200" dirty="0">
              <a:latin typeface="Times New Roman" panose="02020603050405020304" pitchFamily="18" charset="0"/>
              <a:cs typeface="Times New Roman" panose="02020603050405020304" pitchFamily="18" charset="0"/>
            </a:rPr>
            <a:t>врахування складності, різноманітності форм (джерел) права різних правових систем і виявлення подібності й розбіжності між ними;</a:t>
          </a:r>
        </a:p>
        <a:p>
          <a:pPr marL="228600" lvl="1" indent="-228600" algn="l" defTabSz="1155700">
            <a:lnSpc>
              <a:spcPct val="90000"/>
            </a:lnSpc>
            <a:spcBef>
              <a:spcPct val="0"/>
            </a:spcBef>
            <a:spcAft>
              <a:spcPct val="15000"/>
            </a:spcAft>
            <a:buChar char="•"/>
          </a:pPr>
          <a:r>
            <a:rPr lang="uk-UA" sz="2600" kern="1200" dirty="0">
              <a:latin typeface="Times New Roman" panose="02020603050405020304" pitchFamily="18" charset="0"/>
              <a:cs typeface="Times New Roman" panose="02020603050405020304" pitchFamily="18" charset="0"/>
            </a:rPr>
            <a:t>прийняття до уваги незаперечного факту, що на сучасному етапі розвитку суспільства різні правові сім’ї у зв’язку з більшим зростанням економічних, політичних, торгівельних та інших </a:t>
          </a:r>
          <a:r>
            <a:rPr lang="uk-UA" sz="2600" kern="1200" dirty="0" err="1">
              <a:latin typeface="Times New Roman" panose="02020603050405020304" pitchFamily="18" charset="0"/>
              <a:cs typeface="Times New Roman" panose="02020603050405020304" pitchFamily="18" charset="0"/>
            </a:rPr>
            <a:t>зв’язків</a:t>
          </a:r>
          <a:r>
            <a:rPr lang="uk-UA" sz="2600" kern="1200" dirty="0">
              <a:latin typeface="Times New Roman" panose="02020603050405020304" pitchFamily="18" charset="0"/>
              <a:cs typeface="Times New Roman" panose="02020603050405020304" pitchFamily="18" charset="0"/>
            </a:rPr>
            <a:t> не лише зближаються одна з одною, а й окремими своїми сторонами взаємно проникають;</a:t>
          </a:r>
        </a:p>
        <a:p>
          <a:pPr marL="228600" lvl="1" indent="-228600" algn="l" defTabSz="1155700">
            <a:lnSpc>
              <a:spcPct val="90000"/>
            </a:lnSpc>
            <a:spcBef>
              <a:spcPct val="0"/>
            </a:spcBef>
            <a:spcAft>
              <a:spcPct val="15000"/>
            </a:spcAft>
            <a:buChar char="•"/>
          </a:pPr>
          <a:r>
            <a:rPr lang="uk-UA" sz="2600" kern="1200" dirty="0">
              <a:latin typeface="Times New Roman" panose="02020603050405020304" pitchFamily="18" charset="0"/>
              <a:cs typeface="Times New Roman" panose="02020603050405020304" pitchFamily="18" charset="0"/>
            </a:rPr>
            <a:t>врахування відносного характеру поділу всього правового масиву на різні складові чи групи правових систем-сімей, виокремлення різних рівнів порівняльно-правових досліджень</a:t>
          </a:r>
        </a:p>
      </dsp:txBody>
      <dsp:txXfrm>
        <a:off x="0" y="1007056"/>
        <a:ext cx="10515600" cy="4687200"/>
      </dsp:txXfrm>
    </dsp:sp>
    <dsp:sp modelId="{4BA26749-6FE0-470A-9D14-1259E0BAC19E}">
      <dsp:nvSpPr>
        <dsp:cNvPr id="0" name=""/>
        <dsp:cNvSpPr/>
      </dsp:nvSpPr>
      <dsp:spPr>
        <a:xfrm>
          <a:off x="525266" y="69233"/>
          <a:ext cx="8043511" cy="1114942"/>
        </a:xfrm>
        <a:prstGeom prst="roundRect">
          <a:avLst/>
        </a:prstGeom>
        <a:solidFill>
          <a:schemeClr val="accent6">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422400">
            <a:lnSpc>
              <a:spcPct val="90000"/>
            </a:lnSpc>
            <a:spcBef>
              <a:spcPct val="0"/>
            </a:spcBef>
            <a:spcAft>
              <a:spcPct val="35000"/>
            </a:spcAft>
            <a:buNone/>
          </a:pPr>
          <a:r>
            <a:rPr lang="uk-UA" sz="3200" b="1" kern="1200" dirty="0">
              <a:latin typeface="Times New Roman" panose="02020603050405020304" pitchFamily="18" charset="0"/>
              <a:cs typeface="Times New Roman" panose="02020603050405020304" pitchFamily="18" charset="0"/>
            </a:rPr>
            <a:t>Тенденції розвитку юридичної компаративістики на сучасному етапі:</a:t>
          </a:r>
          <a:endParaRPr lang="ru-RU" sz="3200" b="1" kern="1200" dirty="0">
            <a:latin typeface="Times New Roman" panose="02020603050405020304" pitchFamily="18" charset="0"/>
            <a:cs typeface="Times New Roman" panose="02020603050405020304" pitchFamily="18" charset="0"/>
          </a:endParaRPr>
        </a:p>
      </dsp:txBody>
      <dsp:txXfrm>
        <a:off x="579693" y="123660"/>
        <a:ext cx="7934657" cy="100608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33EDB1-9E1D-4358-9379-885C6CE504C8}">
      <dsp:nvSpPr>
        <dsp:cNvPr id="0" name=""/>
        <dsp:cNvSpPr/>
      </dsp:nvSpPr>
      <dsp:spPr>
        <a:xfrm>
          <a:off x="4112218" y="2769827"/>
          <a:ext cx="926789" cy="2036313"/>
        </a:xfrm>
        <a:custGeom>
          <a:avLst/>
          <a:gdLst/>
          <a:ahLst/>
          <a:cxnLst/>
          <a:rect l="0" t="0" r="0" b="0"/>
          <a:pathLst>
            <a:path>
              <a:moveTo>
                <a:pt x="0" y="0"/>
              </a:moveTo>
              <a:lnTo>
                <a:pt x="463394" y="0"/>
              </a:lnTo>
              <a:lnTo>
                <a:pt x="463394" y="2036313"/>
              </a:lnTo>
              <a:lnTo>
                <a:pt x="926789" y="2036313"/>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C6F4942-251A-49E4-A955-7FE3F089C687}">
      <dsp:nvSpPr>
        <dsp:cNvPr id="0" name=""/>
        <dsp:cNvSpPr/>
      </dsp:nvSpPr>
      <dsp:spPr>
        <a:xfrm>
          <a:off x="4112218" y="2724107"/>
          <a:ext cx="926789" cy="91440"/>
        </a:xfrm>
        <a:custGeom>
          <a:avLst/>
          <a:gdLst/>
          <a:ahLst/>
          <a:cxnLst/>
          <a:rect l="0" t="0" r="0" b="0"/>
          <a:pathLst>
            <a:path>
              <a:moveTo>
                <a:pt x="0" y="45720"/>
              </a:moveTo>
              <a:lnTo>
                <a:pt x="463394" y="45720"/>
              </a:lnTo>
              <a:lnTo>
                <a:pt x="463394" y="89435"/>
              </a:lnTo>
              <a:lnTo>
                <a:pt x="926789" y="89435"/>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3940E14-4D5B-48AF-BD85-195B9AE28588}">
      <dsp:nvSpPr>
        <dsp:cNvPr id="0" name=""/>
        <dsp:cNvSpPr/>
      </dsp:nvSpPr>
      <dsp:spPr>
        <a:xfrm>
          <a:off x="4112218" y="777228"/>
          <a:ext cx="926789" cy="1992598"/>
        </a:xfrm>
        <a:custGeom>
          <a:avLst/>
          <a:gdLst/>
          <a:ahLst/>
          <a:cxnLst/>
          <a:rect l="0" t="0" r="0" b="0"/>
          <a:pathLst>
            <a:path>
              <a:moveTo>
                <a:pt x="0" y="1992598"/>
              </a:moveTo>
              <a:lnTo>
                <a:pt x="463394" y="1992598"/>
              </a:lnTo>
              <a:lnTo>
                <a:pt x="463394" y="0"/>
              </a:lnTo>
              <a:lnTo>
                <a:pt x="926789" y="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1C2F94F-F7B6-4C6C-B1C2-D3F4D5D8305C}">
      <dsp:nvSpPr>
        <dsp:cNvPr id="0" name=""/>
        <dsp:cNvSpPr/>
      </dsp:nvSpPr>
      <dsp:spPr>
        <a:xfrm>
          <a:off x="1997" y="1800774"/>
          <a:ext cx="4110220" cy="1938104"/>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uk-UA" sz="3200" b="1" kern="1200" dirty="0">
              <a:solidFill>
                <a:schemeClr val="accent2">
                  <a:lumMod val="50000"/>
                </a:schemeClr>
              </a:solidFill>
              <a:latin typeface="Times New Roman" panose="02020603050405020304" pitchFamily="18" charset="0"/>
              <a:cs typeface="Times New Roman" panose="02020603050405020304" pitchFamily="18" charset="0"/>
            </a:rPr>
            <a:t>Основні проблеми сучасних компаративістських досліджень</a:t>
          </a:r>
          <a:endParaRPr lang="ru-RU" sz="3200" b="1" kern="1200" dirty="0">
            <a:solidFill>
              <a:schemeClr val="accent2">
                <a:lumMod val="50000"/>
              </a:schemeClr>
            </a:solidFill>
            <a:latin typeface="Times New Roman" panose="02020603050405020304" pitchFamily="18" charset="0"/>
            <a:cs typeface="Times New Roman" panose="02020603050405020304" pitchFamily="18" charset="0"/>
          </a:endParaRPr>
        </a:p>
      </dsp:txBody>
      <dsp:txXfrm>
        <a:off x="1997" y="1800774"/>
        <a:ext cx="4110220" cy="1938104"/>
      </dsp:txXfrm>
    </dsp:sp>
    <dsp:sp modelId="{C66D3E01-D957-48D5-893D-FF276AA9AFE9}">
      <dsp:nvSpPr>
        <dsp:cNvPr id="0" name=""/>
        <dsp:cNvSpPr/>
      </dsp:nvSpPr>
      <dsp:spPr>
        <a:xfrm>
          <a:off x="5039008" y="26836"/>
          <a:ext cx="5474594" cy="1500784"/>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uk-UA" sz="2800" kern="1200" dirty="0">
              <a:latin typeface="Times New Roman" panose="02020603050405020304" pitchFamily="18" charset="0"/>
              <a:cs typeface="Times New Roman" panose="02020603050405020304" pitchFamily="18" charset="0"/>
            </a:rPr>
            <a:t>загальнотеоретичні питання юридичної компаративістики (предмет, мета, методологія, об’єкти тощо)</a:t>
          </a:r>
        </a:p>
      </dsp:txBody>
      <dsp:txXfrm>
        <a:off x="5039008" y="26836"/>
        <a:ext cx="5474594" cy="1500784"/>
      </dsp:txXfrm>
    </dsp:sp>
    <dsp:sp modelId="{0E3D8E6F-792B-4829-A1A9-47B801B655B4}">
      <dsp:nvSpPr>
        <dsp:cNvPr id="0" name=""/>
        <dsp:cNvSpPr/>
      </dsp:nvSpPr>
      <dsp:spPr>
        <a:xfrm>
          <a:off x="5039008" y="2106864"/>
          <a:ext cx="5474594" cy="1413354"/>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uk-UA" sz="2800" kern="1200" dirty="0">
              <a:latin typeface="Times New Roman" panose="02020603050405020304" pitchFamily="18" charset="0"/>
              <a:cs typeface="Times New Roman" panose="02020603050405020304" pitchFamily="18" charset="0"/>
            </a:rPr>
            <a:t>дослідження основних правових систем сучасності</a:t>
          </a:r>
        </a:p>
      </dsp:txBody>
      <dsp:txXfrm>
        <a:off x="5039008" y="2106864"/>
        <a:ext cx="5474594" cy="1413354"/>
      </dsp:txXfrm>
    </dsp:sp>
    <dsp:sp modelId="{ABC811FD-0A51-48E1-BD19-3CE91276FBD8}">
      <dsp:nvSpPr>
        <dsp:cNvPr id="0" name=""/>
        <dsp:cNvSpPr/>
      </dsp:nvSpPr>
      <dsp:spPr>
        <a:xfrm>
          <a:off x="5039008" y="4099463"/>
          <a:ext cx="5474594" cy="1413354"/>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uk-UA" sz="2600" kern="1200" dirty="0">
              <a:latin typeface="Times New Roman" panose="02020603050405020304" pitchFamily="18" charset="0"/>
              <a:cs typeface="Times New Roman" panose="02020603050405020304" pitchFamily="18" charset="0"/>
            </a:rPr>
            <a:t>порівняльно-правові дослідження в межах теоретико-історичних, галузевих і спеціальних (прикладних) юридичних наук</a:t>
          </a:r>
        </a:p>
      </dsp:txBody>
      <dsp:txXfrm>
        <a:off x="5039008" y="4099463"/>
        <a:ext cx="5474594" cy="1413354"/>
      </dsp:txXfrm>
    </dsp:sp>
  </dsp:spTree>
</dsp:drawing>
</file>

<file path=ppt/diagrams/layout1.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1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F133DA6C-FC20-48A2-8724-ADB0D56549FC}" type="datetimeFigureOut">
              <a:rPr lang="ru-RU" smtClean="0"/>
              <a:t>11.10.2018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11489E-78A5-4883-A19C-12BF56C26DB7}" type="slidenum">
              <a:rPr lang="ru-RU" smtClean="0"/>
              <a:t>‹#›</a:t>
            </a:fld>
            <a:endParaRPr lang="ru-RU"/>
          </a:p>
        </p:txBody>
      </p:sp>
    </p:spTree>
    <p:extLst>
      <p:ext uri="{BB962C8B-B14F-4D97-AF65-F5344CB8AC3E}">
        <p14:creationId xmlns:p14="http://schemas.microsoft.com/office/powerpoint/2010/main" val="2755647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133DA6C-FC20-48A2-8724-ADB0D56549FC}" type="datetimeFigureOut">
              <a:rPr lang="ru-RU" smtClean="0"/>
              <a:t>11.10.2018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11489E-78A5-4883-A19C-12BF56C26DB7}" type="slidenum">
              <a:rPr lang="ru-RU" smtClean="0"/>
              <a:t>‹#›</a:t>
            </a:fld>
            <a:endParaRPr lang="ru-RU"/>
          </a:p>
        </p:txBody>
      </p:sp>
    </p:spTree>
    <p:extLst>
      <p:ext uri="{BB962C8B-B14F-4D97-AF65-F5344CB8AC3E}">
        <p14:creationId xmlns:p14="http://schemas.microsoft.com/office/powerpoint/2010/main" val="651966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133DA6C-FC20-48A2-8724-ADB0D56549FC}" type="datetimeFigureOut">
              <a:rPr lang="ru-RU" smtClean="0"/>
              <a:t>11.10.2018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11489E-78A5-4883-A19C-12BF56C26DB7}" type="slidenum">
              <a:rPr lang="ru-RU" smtClean="0"/>
              <a:t>‹#›</a:t>
            </a:fld>
            <a:endParaRPr lang="ru-RU"/>
          </a:p>
        </p:txBody>
      </p:sp>
    </p:spTree>
    <p:extLst>
      <p:ext uri="{BB962C8B-B14F-4D97-AF65-F5344CB8AC3E}">
        <p14:creationId xmlns:p14="http://schemas.microsoft.com/office/powerpoint/2010/main" val="969060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133DA6C-FC20-48A2-8724-ADB0D56549FC}" type="datetimeFigureOut">
              <a:rPr lang="ru-RU" smtClean="0"/>
              <a:t>11.10.2018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11489E-78A5-4883-A19C-12BF56C26DB7}" type="slidenum">
              <a:rPr lang="ru-RU" smtClean="0"/>
              <a:t>‹#›</a:t>
            </a:fld>
            <a:endParaRPr lang="ru-RU"/>
          </a:p>
        </p:txBody>
      </p:sp>
    </p:spTree>
    <p:extLst>
      <p:ext uri="{BB962C8B-B14F-4D97-AF65-F5344CB8AC3E}">
        <p14:creationId xmlns:p14="http://schemas.microsoft.com/office/powerpoint/2010/main" val="2312520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F133DA6C-FC20-48A2-8724-ADB0D56549FC}" type="datetimeFigureOut">
              <a:rPr lang="ru-RU" smtClean="0"/>
              <a:t>11.10.2018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11489E-78A5-4883-A19C-12BF56C26DB7}" type="slidenum">
              <a:rPr lang="ru-RU" smtClean="0"/>
              <a:t>‹#›</a:t>
            </a:fld>
            <a:endParaRPr lang="ru-RU"/>
          </a:p>
        </p:txBody>
      </p:sp>
    </p:spTree>
    <p:extLst>
      <p:ext uri="{BB962C8B-B14F-4D97-AF65-F5344CB8AC3E}">
        <p14:creationId xmlns:p14="http://schemas.microsoft.com/office/powerpoint/2010/main" val="721479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F133DA6C-FC20-48A2-8724-ADB0D56549FC}" type="datetimeFigureOut">
              <a:rPr lang="ru-RU" smtClean="0"/>
              <a:t>11.10.2018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211489E-78A5-4883-A19C-12BF56C26DB7}" type="slidenum">
              <a:rPr lang="ru-RU" smtClean="0"/>
              <a:t>‹#›</a:t>
            </a:fld>
            <a:endParaRPr lang="ru-RU"/>
          </a:p>
        </p:txBody>
      </p:sp>
    </p:spTree>
    <p:extLst>
      <p:ext uri="{BB962C8B-B14F-4D97-AF65-F5344CB8AC3E}">
        <p14:creationId xmlns:p14="http://schemas.microsoft.com/office/powerpoint/2010/main" val="1123400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F133DA6C-FC20-48A2-8724-ADB0D56549FC}" type="datetimeFigureOut">
              <a:rPr lang="ru-RU" smtClean="0"/>
              <a:t>11.10.2018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211489E-78A5-4883-A19C-12BF56C26DB7}" type="slidenum">
              <a:rPr lang="ru-RU" smtClean="0"/>
              <a:t>‹#›</a:t>
            </a:fld>
            <a:endParaRPr lang="ru-RU"/>
          </a:p>
        </p:txBody>
      </p:sp>
    </p:spTree>
    <p:extLst>
      <p:ext uri="{BB962C8B-B14F-4D97-AF65-F5344CB8AC3E}">
        <p14:creationId xmlns:p14="http://schemas.microsoft.com/office/powerpoint/2010/main" val="330368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F133DA6C-FC20-48A2-8724-ADB0D56549FC}" type="datetimeFigureOut">
              <a:rPr lang="ru-RU" smtClean="0"/>
              <a:t>11.10.2018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211489E-78A5-4883-A19C-12BF56C26DB7}" type="slidenum">
              <a:rPr lang="ru-RU" smtClean="0"/>
              <a:t>‹#›</a:t>
            </a:fld>
            <a:endParaRPr lang="ru-RU"/>
          </a:p>
        </p:txBody>
      </p:sp>
    </p:spTree>
    <p:extLst>
      <p:ext uri="{BB962C8B-B14F-4D97-AF65-F5344CB8AC3E}">
        <p14:creationId xmlns:p14="http://schemas.microsoft.com/office/powerpoint/2010/main" val="3069996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133DA6C-FC20-48A2-8724-ADB0D56549FC}" type="datetimeFigureOut">
              <a:rPr lang="ru-RU" smtClean="0"/>
              <a:t>11.10.2018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211489E-78A5-4883-A19C-12BF56C26DB7}" type="slidenum">
              <a:rPr lang="ru-RU" smtClean="0"/>
              <a:t>‹#›</a:t>
            </a:fld>
            <a:endParaRPr lang="ru-RU"/>
          </a:p>
        </p:txBody>
      </p:sp>
    </p:spTree>
    <p:extLst>
      <p:ext uri="{BB962C8B-B14F-4D97-AF65-F5344CB8AC3E}">
        <p14:creationId xmlns:p14="http://schemas.microsoft.com/office/powerpoint/2010/main" val="2891228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F133DA6C-FC20-48A2-8724-ADB0D56549FC}" type="datetimeFigureOut">
              <a:rPr lang="ru-RU" smtClean="0"/>
              <a:t>11.10.2018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211489E-78A5-4883-A19C-12BF56C26DB7}" type="slidenum">
              <a:rPr lang="ru-RU" smtClean="0"/>
              <a:t>‹#›</a:t>
            </a:fld>
            <a:endParaRPr lang="ru-RU"/>
          </a:p>
        </p:txBody>
      </p:sp>
    </p:spTree>
    <p:extLst>
      <p:ext uri="{BB962C8B-B14F-4D97-AF65-F5344CB8AC3E}">
        <p14:creationId xmlns:p14="http://schemas.microsoft.com/office/powerpoint/2010/main" val="3236097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F133DA6C-FC20-48A2-8724-ADB0D56549FC}" type="datetimeFigureOut">
              <a:rPr lang="ru-RU" smtClean="0"/>
              <a:t>11.10.2018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211489E-78A5-4883-A19C-12BF56C26DB7}" type="slidenum">
              <a:rPr lang="ru-RU" smtClean="0"/>
              <a:t>‹#›</a:t>
            </a:fld>
            <a:endParaRPr lang="ru-RU"/>
          </a:p>
        </p:txBody>
      </p:sp>
    </p:spTree>
    <p:extLst>
      <p:ext uri="{BB962C8B-B14F-4D97-AF65-F5344CB8AC3E}">
        <p14:creationId xmlns:p14="http://schemas.microsoft.com/office/powerpoint/2010/main" val="2830719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6000">
              <a:schemeClr val="accent4">
                <a:alpha val="81000"/>
                <a:lumMod val="89000"/>
              </a:schemeClr>
            </a:gs>
            <a:gs pos="100000">
              <a:schemeClr val="accent1">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33DA6C-FC20-48A2-8724-ADB0D56549FC}" type="datetimeFigureOut">
              <a:rPr lang="ru-RU" smtClean="0"/>
              <a:t>11.10.2018</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11489E-78A5-4883-A19C-12BF56C26DB7}" type="slidenum">
              <a:rPr lang="ru-RU" smtClean="0"/>
              <a:t>‹#›</a:t>
            </a:fld>
            <a:endParaRPr lang="ru-RU"/>
          </a:p>
        </p:txBody>
      </p:sp>
    </p:spTree>
    <p:extLst>
      <p:ext uri="{BB962C8B-B14F-4D97-AF65-F5344CB8AC3E}">
        <p14:creationId xmlns:p14="http://schemas.microsoft.com/office/powerpoint/2010/main" val="5984024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04465" y="357709"/>
            <a:ext cx="10289540" cy="1058184"/>
          </a:xfrm>
        </p:spPr>
        <p:txBody>
          <a:bodyPr>
            <a:normAutofit/>
          </a:bodyPr>
          <a:lstStyle/>
          <a:p>
            <a:r>
              <a:rPr lang="uk-UA" sz="3200" b="1" dirty="0">
                <a:solidFill>
                  <a:schemeClr val="tx1">
                    <a:lumMod val="75000"/>
                    <a:lumOff val="25000"/>
                  </a:schemeClr>
                </a:solidFill>
                <a:latin typeface="Times New Roman" panose="02020603050405020304" pitchFamily="18" charset="0"/>
                <a:cs typeface="Times New Roman" panose="02020603050405020304" pitchFamily="18" charset="0"/>
              </a:rPr>
              <a:t>Національна академія внутрішніх справ</a:t>
            </a:r>
            <a:br>
              <a:rPr lang="uk-UA" sz="3200" b="1" dirty="0">
                <a:solidFill>
                  <a:schemeClr val="tx1">
                    <a:lumMod val="75000"/>
                    <a:lumOff val="25000"/>
                  </a:schemeClr>
                </a:solidFill>
                <a:latin typeface="Times New Roman" panose="02020603050405020304" pitchFamily="18" charset="0"/>
                <a:cs typeface="Times New Roman" panose="02020603050405020304" pitchFamily="18" charset="0"/>
              </a:rPr>
            </a:br>
            <a:r>
              <a:rPr lang="uk-UA" sz="3200" b="1" dirty="0">
                <a:solidFill>
                  <a:schemeClr val="tx1">
                    <a:lumMod val="75000"/>
                    <a:lumOff val="25000"/>
                  </a:schemeClr>
                </a:solidFill>
                <a:latin typeface="Times New Roman" panose="02020603050405020304" pitchFamily="18" charset="0"/>
                <a:cs typeface="Times New Roman" panose="02020603050405020304" pitchFamily="18" charset="0"/>
              </a:rPr>
              <a:t>Кафедра теорії держави та права</a:t>
            </a:r>
            <a:endParaRPr lang="ru-RU" sz="3200" b="1" dirty="0">
              <a:solidFill>
                <a:schemeClr val="tx1">
                  <a:lumMod val="75000"/>
                  <a:lumOff val="25000"/>
                </a:schemeClr>
              </a:solidFill>
            </a:endParaRPr>
          </a:p>
        </p:txBody>
      </p:sp>
      <p:sp>
        <p:nvSpPr>
          <p:cNvPr id="3" name="Подзаголовок 2"/>
          <p:cNvSpPr>
            <a:spLocks noGrp="1"/>
          </p:cNvSpPr>
          <p:nvPr>
            <p:ph type="subTitle" idx="1"/>
          </p:nvPr>
        </p:nvSpPr>
        <p:spPr>
          <a:xfrm>
            <a:off x="1524000" y="2204720"/>
            <a:ext cx="9144000" cy="4257040"/>
          </a:xfrm>
        </p:spPr>
        <p:txBody>
          <a:bodyPr/>
          <a:lstStyle/>
          <a:p>
            <a:endParaRPr lang="ru-RU" dirty="0"/>
          </a:p>
        </p:txBody>
      </p:sp>
      <p:pic>
        <p:nvPicPr>
          <p:cNvPr id="4" name="Объект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63600" y="1482062"/>
            <a:ext cx="7908711" cy="5003018"/>
          </a:xfrm>
          <a:prstGeom prst="rect">
            <a:avLst/>
          </a:prstGeom>
          <a:ln>
            <a:noFill/>
          </a:ln>
          <a:effectLst>
            <a:softEdge rad="112500"/>
          </a:effectLst>
        </p:spPr>
      </p:pic>
      <p:pic>
        <p:nvPicPr>
          <p:cNvPr id="5" name="Рисунок 92" descr="http://www.naiau.kiev.ua/images/template/95_rokiv.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3322" y="1680379"/>
            <a:ext cx="929887" cy="100204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7" descr="gerb_14-01-2013_en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284413" y="2031563"/>
            <a:ext cx="1895689" cy="263331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Заголовок 1"/>
          <p:cNvSpPr txBox="1">
            <a:spLocks/>
          </p:cNvSpPr>
          <p:nvPr/>
        </p:nvSpPr>
        <p:spPr>
          <a:xfrm>
            <a:off x="9284413" y="4664873"/>
            <a:ext cx="2348787" cy="1667835"/>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spcBef>
                <a:spcPts val="1200"/>
              </a:spcBef>
            </a:pPr>
            <a:r>
              <a:rPr lang="uk-UA" sz="2000" b="1" dirty="0">
                <a:latin typeface="Times New Roman" panose="02020603050405020304" pitchFamily="18" charset="0"/>
                <a:cs typeface="Times New Roman" panose="02020603050405020304" pitchFamily="18" charset="0"/>
              </a:rPr>
              <a:t>Виконали:</a:t>
            </a:r>
            <a:endParaRPr lang="ru-RU" sz="2000" b="1" dirty="0">
              <a:latin typeface="Times New Roman" panose="02020603050405020304" pitchFamily="18" charset="0"/>
              <a:cs typeface="Times New Roman" panose="02020603050405020304" pitchFamily="18" charset="0"/>
            </a:endParaRPr>
          </a:p>
          <a:p>
            <a:pPr>
              <a:spcBef>
                <a:spcPts val="600"/>
              </a:spcBef>
            </a:pPr>
            <a:r>
              <a:rPr lang="ru-RU" sz="2000" b="1" dirty="0">
                <a:latin typeface="Times New Roman" panose="02020603050405020304" pitchFamily="18" charset="0"/>
                <a:cs typeface="Times New Roman" panose="02020603050405020304" pitchFamily="18" charset="0"/>
              </a:rPr>
              <a:t>Завальний А.М.,</a:t>
            </a:r>
          </a:p>
          <a:p>
            <a:pPr>
              <a:spcBef>
                <a:spcPts val="600"/>
              </a:spcBef>
            </a:pPr>
            <a:r>
              <a:rPr lang="uk-UA" sz="2000" b="1" dirty="0">
                <a:latin typeface="Times New Roman" panose="02020603050405020304" pitchFamily="18" charset="0"/>
                <a:cs typeface="Times New Roman" panose="02020603050405020304" pitchFamily="18" charset="0"/>
              </a:rPr>
              <a:t>Тихомиров О.Д.,</a:t>
            </a:r>
            <a:endParaRPr lang="ru-RU" sz="2000" b="1" dirty="0">
              <a:latin typeface="Times New Roman" panose="02020603050405020304" pitchFamily="18" charset="0"/>
              <a:cs typeface="Times New Roman" panose="02020603050405020304" pitchFamily="18" charset="0"/>
            </a:endParaRPr>
          </a:p>
          <a:p>
            <a:pPr>
              <a:spcBef>
                <a:spcPts val="600"/>
              </a:spcBef>
            </a:pPr>
            <a:r>
              <a:rPr lang="ru-RU" sz="2000" b="1" dirty="0" err="1">
                <a:latin typeface="Times New Roman" panose="02020603050405020304" pitchFamily="18" charset="0"/>
                <a:cs typeface="Times New Roman" panose="02020603050405020304" pitchFamily="18" charset="0"/>
              </a:rPr>
              <a:t>Кривицький</a:t>
            </a:r>
            <a:r>
              <a:rPr lang="ru-RU" sz="2000" b="1" dirty="0">
                <a:latin typeface="Times New Roman" panose="02020603050405020304" pitchFamily="18" charset="0"/>
                <a:cs typeface="Times New Roman" panose="02020603050405020304" pitchFamily="18" charset="0"/>
              </a:rPr>
              <a:t> Ю.В.,</a:t>
            </a:r>
          </a:p>
          <a:p>
            <a:pPr>
              <a:spcBef>
                <a:spcPts val="600"/>
              </a:spcBef>
            </a:pPr>
            <a:r>
              <a:rPr lang="ru-RU" sz="2000" b="1" dirty="0" err="1">
                <a:latin typeface="Times New Roman" panose="02020603050405020304" pitchFamily="18" charset="0"/>
                <a:cs typeface="Times New Roman" panose="02020603050405020304" pitchFamily="18" charset="0"/>
              </a:rPr>
              <a:t>Підвисоцький</a:t>
            </a:r>
            <a:r>
              <a:rPr lang="ru-RU" sz="2000" b="1" dirty="0">
                <a:latin typeface="Times New Roman" panose="02020603050405020304" pitchFamily="18" charset="0"/>
                <a:cs typeface="Times New Roman" panose="02020603050405020304" pitchFamily="18" charset="0"/>
              </a:rPr>
              <a:t> В.В.</a:t>
            </a:r>
          </a:p>
        </p:txBody>
      </p:sp>
      <p:sp>
        <p:nvSpPr>
          <p:cNvPr id="8" name="Заголовок 1"/>
          <p:cNvSpPr txBox="1">
            <a:spLocks/>
          </p:cNvSpPr>
          <p:nvPr/>
        </p:nvSpPr>
        <p:spPr>
          <a:xfrm>
            <a:off x="4883293" y="6120252"/>
            <a:ext cx="1515763" cy="424914"/>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spcBef>
                <a:spcPts val="1200"/>
              </a:spcBef>
            </a:pPr>
            <a:r>
              <a:rPr lang="uk-UA" sz="2000" b="1" dirty="0">
                <a:solidFill>
                  <a:srgbClr val="3494BA">
                    <a:lumMod val="50000"/>
                  </a:srgbClr>
                </a:solidFill>
                <a:latin typeface="Times New Roman" panose="02020603050405020304" pitchFamily="18" charset="0"/>
                <a:cs typeface="Times New Roman" panose="02020603050405020304" pitchFamily="18" charset="0"/>
              </a:rPr>
              <a:t>Київ – 2018</a:t>
            </a:r>
          </a:p>
        </p:txBody>
      </p:sp>
    </p:spTree>
    <p:extLst>
      <p:ext uri="{BB962C8B-B14F-4D97-AF65-F5344CB8AC3E}">
        <p14:creationId xmlns:p14="http://schemas.microsoft.com/office/powerpoint/2010/main" val="1932277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617748586"/>
              </p:ext>
            </p:extLst>
          </p:nvPr>
        </p:nvGraphicFramePr>
        <p:xfrm>
          <a:off x="838200" y="637309"/>
          <a:ext cx="10515600" cy="55396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05165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000" b="1" dirty="0">
                <a:solidFill>
                  <a:schemeClr val="accent1">
                    <a:lumMod val="50000"/>
                  </a:schemeClr>
                </a:solidFill>
                <a:latin typeface="Times New Roman" panose="02020603050405020304" pitchFamily="18" charset="0"/>
                <a:cs typeface="Times New Roman" panose="02020603050405020304" pitchFamily="18" charset="0"/>
              </a:rPr>
              <a:t>1.3 Характеристика складових юридичної компаративістики як науки</a:t>
            </a:r>
          </a:p>
        </p:txBody>
      </p:sp>
      <p:graphicFrame>
        <p:nvGraphicFramePr>
          <p:cNvPr id="4" name="Объект 3"/>
          <p:cNvGraphicFramePr>
            <a:graphicFrameLocks noGrp="1"/>
          </p:cNvGraphicFramePr>
          <p:nvPr>
            <p:ph idx="1"/>
            <p:extLst>
              <p:ext uri="{D42A27DB-BD31-4B8C-83A1-F6EECF244321}">
                <p14:modId xmlns:p14="http://schemas.microsoft.com/office/powerpoint/2010/main" val="1337722584"/>
              </p:ext>
            </p:extLst>
          </p:nvPr>
        </p:nvGraphicFramePr>
        <p:xfrm>
          <a:off x="635000" y="1690688"/>
          <a:ext cx="10515600" cy="46869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68808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910606249"/>
              </p:ext>
            </p:extLst>
          </p:nvPr>
        </p:nvGraphicFramePr>
        <p:xfrm>
          <a:off x="838200" y="538480"/>
          <a:ext cx="10515600" cy="56384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23265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062625512"/>
              </p:ext>
            </p:extLst>
          </p:nvPr>
        </p:nvGraphicFramePr>
        <p:xfrm>
          <a:off x="838200" y="1173018"/>
          <a:ext cx="10515600" cy="47730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7068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19128008"/>
              </p:ext>
            </p:extLst>
          </p:nvPr>
        </p:nvGraphicFramePr>
        <p:xfrm>
          <a:off x="893619" y="2540000"/>
          <a:ext cx="10515600" cy="34266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30218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484613065"/>
              </p:ext>
            </p:extLst>
          </p:nvPr>
        </p:nvGraphicFramePr>
        <p:xfrm>
          <a:off x="875146" y="1163782"/>
          <a:ext cx="10515600" cy="51409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215885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000" b="1" dirty="0">
                <a:solidFill>
                  <a:schemeClr val="accent1">
                    <a:lumMod val="50000"/>
                  </a:schemeClr>
                </a:solidFill>
                <a:latin typeface="Times New Roman" panose="02020603050405020304" pitchFamily="18" charset="0"/>
                <a:cs typeface="Times New Roman" panose="02020603050405020304" pitchFamily="18" charset="0"/>
              </a:rPr>
              <a:t>1.4 Функції та значення юридичної компаративістики</a:t>
            </a:r>
          </a:p>
        </p:txBody>
      </p:sp>
      <p:graphicFrame>
        <p:nvGraphicFramePr>
          <p:cNvPr id="4" name="Объект 3"/>
          <p:cNvGraphicFramePr>
            <a:graphicFrameLocks noGrp="1"/>
          </p:cNvGraphicFramePr>
          <p:nvPr>
            <p:ph idx="1"/>
            <p:extLst>
              <p:ext uri="{D42A27DB-BD31-4B8C-83A1-F6EECF244321}">
                <p14:modId xmlns:p14="http://schemas.microsoft.com/office/powerpoint/2010/main" val="4211628060"/>
              </p:ext>
            </p:extLst>
          </p:nvPr>
        </p:nvGraphicFramePr>
        <p:xfrm>
          <a:off x="635000" y="1690688"/>
          <a:ext cx="10515600" cy="46869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08213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000" b="1" dirty="0">
                <a:solidFill>
                  <a:schemeClr val="accent1">
                    <a:lumMod val="50000"/>
                  </a:schemeClr>
                </a:solidFill>
                <a:latin typeface="Times New Roman" panose="02020603050405020304" pitchFamily="18" charset="0"/>
                <a:cs typeface="Times New Roman" panose="02020603050405020304" pitchFamily="18" charset="0"/>
              </a:rPr>
              <a:t>Список використаних джерел</a:t>
            </a:r>
            <a:endParaRPr lang="ru-RU" sz="4000" dirty="0">
              <a:solidFill>
                <a:schemeClr val="accent1">
                  <a:lumMod val="50000"/>
                </a:schemeClr>
              </a:solidFill>
              <a:latin typeface="Times New Roman" panose="02020603050405020304" pitchFamily="18" charset="0"/>
              <a:cs typeface="Times New Roman" panose="02020603050405020304" pitchFamily="18" charset="0"/>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3666272368"/>
              </p:ext>
            </p:extLst>
          </p:nvPr>
        </p:nvGraphicFramePr>
        <p:xfrm>
          <a:off x="838200" y="1595120"/>
          <a:ext cx="10515600" cy="47964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3681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666067"/>
            <a:ext cx="10515600" cy="1325563"/>
          </a:xfrm>
        </p:spPr>
        <p:txBody>
          <a:bodyPr>
            <a:noAutofit/>
          </a:bodyPr>
          <a:lstStyle/>
          <a:p>
            <a:r>
              <a:rPr lang="uk-UA" sz="3600" b="1" dirty="0">
                <a:solidFill>
                  <a:schemeClr val="accent5">
                    <a:lumMod val="50000"/>
                  </a:schemeClr>
                </a:solidFill>
                <a:latin typeface="Times New Roman" panose="02020603050405020304" pitchFamily="18" charset="0"/>
                <a:cs typeface="Times New Roman" panose="02020603050405020304" pitchFamily="18" charset="0"/>
              </a:rPr>
              <a:t>ТЕМА 1. ЮРИДИЧНА КОМПАРАТИВІСТИКА: ГЕНЕЗИС, СУЧАСНИЙ СТАН, ПРЕДМЕТ, МЕТОДОЛОГІЯ</a:t>
            </a:r>
            <a:endParaRPr lang="ru-RU" sz="3600" b="1" dirty="0">
              <a:solidFill>
                <a:schemeClr val="accent5">
                  <a:lumMod val="50000"/>
                </a:schemeClr>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531730286"/>
              </p:ext>
            </p:extLst>
          </p:nvPr>
        </p:nvGraphicFramePr>
        <p:xfrm>
          <a:off x="838200" y="2103418"/>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95009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solidFill>
                  <a:schemeClr val="tx1">
                    <a:lumMod val="75000"/>
                    <a:lumOff val="25000"/>
                  </a:schemeClr>
                </a:solidFill>
                <a:effectLst/>
                <a:latin typeface="Times New Roman" panose="02020603050405020304" pitchFamily="18" charset="0"/>
                <a:ea typeface="Calibri" panose="020F0502020204030204" pitchFamily="34" charset="0"/>
              </a:rPr>
              <a:t>Навчальні питання теми</a:t>
            </a:r>
            <a:endParaRPr lang="ru-RU" dirty="0">
              <a:solidFill>
                <a:schemeClr val="tx1">
                  <a:lumMod val="75000"/>
                  <a:lumOff val="25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412218222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0585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solidFill>
                  <a:schemeClr val="tx1">
                    <a:lumMod val="75000"/>
                    <a:lumOff val="25000"/>
                  </a:schemeClr>
                </a:solidFill>
                <a:effectLst/>
                <a:latin typeface="Times New Roman" panose="02020603050405020304" pitchFamily="18" charset="0"/>
                <a:ea typeface="Times New Roman" panose="02020603050405020304" pitchFamily="18" charset="0"/>
              </a:rPr>
              <a:t>Основні терміни теми</a:t>
            </a:r>
            <a:endParaRPr lang="ru-RU" dirty="0">
              <a:solidFill>
                <a:schemeClr val="tx1">
                  <a:lumMod val="75000"/>
                  <a:lumOff val="25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5702867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90414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normAutofit/>
          </a:bodyPr>
          <a:lstStyle/>
          <a:p>
            <a:r>
              <a:rPr lang="uk-UA" sz="3600" b="1" dirty="0">
                <a:solidFill>
                  <a:schemeClr val="accent1">
                    <a:lumMod val="50000"/>
                  </a:schemeClr>
                </a:solidFill>
                <a:latin typeface="Times New Roman" panose="02020603050405020304" pitchFamily="18" charset="0"/>
                <a:cs typeface="Times New Roman" panose="02020603050405020304" pitchFamily="18" charset="0"/>
              </a:rPr>
              <a:t>1.1 Етапи становлення та розвитку юридичної компаративістики як юридичної науки</a:t>
            </a:r>
          </a:p>
        </p:txBody>
      </p:sp>
      <p:graphicFrame>
        <p:nvGraphicFramePr>
          <p:cNvPr id="4" name="Объект 3"/>
          <p:cNvGraphicFramePr>
            <a:graphicFrameLocks noGrp="1"/>
          </p:cNvGraphicFramePr>
          <p:nvPr>
            <p:ph idx="1"/>
            <p:extLst>
              <p:ext uri="{D42A27DB-BD31-4B8C-83A1-F6EECF244321}">
                <p14:modId xmlns:p14="http://schemas.microsoft.com/office/powerpoint/2010/main" val="677871369"/>
              </p:ext>
            </p:extLst>
          </p:nvPr>
        </p:nvGraphicFramePr>
        <p:xfrm>
          <a:off x="838200" y="1825624"/>
          <a:ext cx="10515600" cy="4575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56013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384017922"/>
              </p:ext>
            </p:extLst>
          </p:nvPr>
        </p:nvGraphicFramePr>
        <p:xfrm>
          <a:off x="902854" y="1271443"/>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1468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3600" b="1" dirty="0">
                <a:solidFill>
                  <a:schemeClr val="accent1">
                    <a:lumMod val="50000"/>
                  </a:schemeClr>
                </a:solidFill>
                <a:latin typeface="Times New Roman" panose="02020603050405020304" pitchFamily="18" charset="0"/>
                <a:cs typeface="Times New Roman" panose="02020603050405020304" pitchFamily="18" charset="0"/>
              </a:rPr>
              <a:t>Етапи виникнення, становлення та розвитку юридичної компаративістики як юридичної науки</a:t>
            </a:r>
            <a:endParaRPr lang="ru-RU" sz="3600" b="1" dirty="0">
              <a:solidFill>
                <a:schemeClr val="accent1">
                  <a:lumMod val="50000"/>
                </a:schemeClr>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45965292"/>
              </p:ext>
            </p:extLst>
          </p:nvPr>
        </p:nvGraphicFramePr>
        <p:xfrm>
          <a:off x="838200" y="1588654"/>
          <a:ext cx="10515600" cy="48398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03881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2144395"/>
          </a:xfrm>
        </p:spPr>
        <p:txBody>
          <a:bodyPr>
            <a:normAutofit/>
          </a:bodyPr>
          <a:lstStyle/>
          <a:p>
            <a:pPr lvl="0"/>
            <a:r>
              <a:rPr lang="uk-UA" sz="3600" b="1" dirty="0">
                <a:solidFill>
                  <a:schemeClr val="accent1">
                    <a:lumMod val="50000"/>
                  </a:schemeClr>
                </a:solidFill>
                <a:latin typeface="Times New Roman" panose="02020603050405020304" pitchFamily="18" charset="0"/>
                <a:cs typeface="Times New Roman" panose="02020603050405020304" pitchFamily="18" charset="0"/>
              </a:rPr>
              <a:t>1.2 Характеристика сучасного стану юридичної компаративістики. Основні проблеми сучасних компаративістських досліджень</a:t>
            </a:r>
          </a:p>
        </p:txBody>
      </p:sp>
      <p:graphicFrame>
        <p:nvGraphicFramePr>
          <p:cNvPr id="4" name="Объект 3"/>
          <p:cNvGraphicFramePr>
            <a:graphicFrameLocks noGrp="1"/>
          </p:cNvGraphicFramePr>
          <p:nvPr>
            <p:ph idx="1"/>
            <p:extLst>
              <p:ext uri="{D42A27DB-BD31-4B8C-83A1-F6EECF244321}">
                <p14:modId xmlns:p14="http://schemas.microsoft.com/office/powerpoint/2010/main" val="4241161282"/>
              </p:ext>
            </p:extLst>
          </p:nvPr>
        </p:nvGraphicFramePr>
        <p:xfrm>
          <a:off x="838200" y="2214562"/>
          <a:ext cx="10515600" cy="4186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61489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804152574"/>
              </p:ext>
            </p:extLst>
          </p:nvPr>
        </p:nvGraphicFramePr>
        <p:xfrm>
          <a:off x="838200" y="637310"/>
          <a:ext cx="10515600" cy="57634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067764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506</TotalTime>
  <Words>602</Words>
  <Application>Microsoft Office PowerPoint</Application>
  <PresentationFormat>Широкоэкранный</PresentationFormat>
  <Paragraphs>75</Paragraphs>
  <Slides>17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17</vt:i4>
      </vt:variant>
    </vt:vector>
  </HeadingPairs>
  <TitlesOfParts>
    <vt:vector size="22" baseType="lpstr">
      <vt:lpstr>Arial</vt:lpstr>
      <vt:lpstr>Calibri</vt:lpstr>
      <vt:lpstr>Calibri Light</vt:lpstr>
      <vt:lpstr>Times New Roman</vt:lpstr>
      <vt:lpstr>Тема Office</vt:lpstr>
      <vt:lpstr>Національна академія внутрішніх справ Кафедра теорії держави та права</vt:lpstr>
      <vt:lpstr>ТЕМА 1. ЮРИДИЧНА КОМПАРАТИВІСТИКА: ГЕНЕЗИС, СУЧАСНИЙ СТАН, ПРЕДМЕТ, МЕТОДОЛОГІЯ</vt:lpstr>
      <vt:lpstr>Навчальні питання теми</vt:lpstr>
      <vt:lpstr>Основні терміни теми</vt:lpstr>
      <vt:lpstr>1.1 Етапи становлення та розвитку юридичної компаративістики як юридичної науки</vt:lpstr>
      <vt:lpstr>Презентация PowerPoint</vt:lpstr>
      <vt:lpstr>Етапи виникнення, становлення та розвитку юридичної компаративістики як юридичної науки</vt:lpstr>
      <vt:lpstr>1.2 Характеристика сучасного стану юридичної компаративістики. Основні проблеми сучасних компаративістських досліджень</vt:lpstr>
      <vt:lpstr>Презентация PowerPoint</vt:lpstr>
      <vt:lpstr>Презентация PowerPoint</vt:lpstr>
      <vt:lpstr>1.3 Характеристика складових юридичної компаративістики як науки</vt:lpstr>
      <vt:lpstr>Презентация PowerPoint</vt:lpstr>
      <vt:lpstr>Презентация PowerPoint</vt:lpstr>
      <vt:lpstr>Презентация PowerPoint</vt:lpstr>
      <vt:lpstr>Презентация PowerPoint</vt:lpstr>
      <vt:lpstr>1.4 Функції та значення юридичної компаративістики</vt:lpstr>
      <vt:lpstr>Список використаних джерел</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Національна академія внутрішніх справ Кафедра теорії держави та права</dc:title>
  <dc:creator>Юрій Кривицький</dc:creator>
  <cp:lastModifiedBy>Пользователь</cp:lastModifiedBy>
  <cp:revision>40</cp:revision>
  <dcterms:created xsi:type="dcterms:W3CDTF">2017-05-03T11:47:46Z</dcterms:created>
  <dcterms:modified xsi:type="dcterms:W3CDTF">2018-10-11T06:34:47Z</dcterms:modified>
</cp:coreProperties>
</file>