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7" r:id="rId4"/>
    <p:sldId id="278" r:id="rId5"/>
    <p:sldId id="279" r:id="rId6"/>
    <p:sldId id="276" r:id="rId7"/>
    <p:sldId id="281" r:id="rId8"/>
    <p:sldId id="282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4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2A413-A081-4619-9144-621BA4ED357B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BF53D8-B393-4FC6-9E32-469670FD6B63}">
      <dgm:prSet phldrT="[Текст]" custT="1"/>
      <dgm:spPr/>
      <dgm:t>
        <a:bodyPr/>
        <a:lstStyle/>
        <a:p>
          <a:r>
            <a:rPr lang="uk-UA" sz="5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компаративістика – </a:t>
          </a:r>
          <a:r>
            <a:rPr lang="uk-UA" sz="5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 сучасний етап розвитку порівняльного правознавства в контексті постнекласичної науки</a:t>
          </a:r>
          <a:endParaRPr lang="ru-RU" sz="50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B2C6B3-A38C-4193-9556-BB64AB8666C9}" type="parTrans" cxnId="{0552DBAE-5AA6-4943-8B07-7E6889097FCB}">
      <dgm:prSet/>
      <dgm:spPr/>
      <dgm:t>
        <a:bodyPr/>
        <a:lstStyle/>
        <a:p>
          <a:endParaRPr lang="ru-RU"/>
        </a:p>
      </dgm:t>
    </dgm:pt>
    <dgm:pt modelId="{6C211A3B-C5E8-4AEA-8774-AB7EC8F51A3B}" type="sibTrans" cxnId="{0552DBAE-5AA6-4943-8B07-7E6889097FCB}">
      <dgm:prSet/>
      <dgm:spPr/>
      <dgm:t>
        <a:bodyPr/>
        <a:lstStyle/>
        <a:p>
          <a:endParaRPr lang="ru-RU"/>
        </a:p>
      </dgm:t>
    </dgm:pt>
    <dgm:pt modelId="{47C38E43-4E22-4134-8932-F5F10EF5B802}" type="pres">
      <dgm:prSet presAssocID="{43D2A413-A081-4619-9144-621BA4ED357B}" presName="Name0" presStyleCnt="0">
        <dgm:presLayoutVars>
          <dgm:dir/>
        </dgm:presLayoutVars>
      </dgm:prSet>
      <dgm:spPr/>
    </dgm:pt>
    <dgm:pt modelId="{BD4D1CFC-11C8-4C2F-AEB9-18F0DF48D0A0}" type="pres">
      <dgm:prSet presAssocID="{85BF53D8-B393-4FC6-9E32-469670FD6B63}" presName="noChildren" presStyleCnt="0"/>
      <dgm:spPr/>
    </dgm:pt>
    <dgm:pt modelId="{1061ABCC-8198-4ACE-A3BF-292FF63101AE}" type="pres">
      <dgm:prSet presAssocID="{85BF53D8-B393-4FC6-9E32-469670FD6B63}" presName="gap" presStyleCnt="0"/>
      <dgm:spPr/>
    </dgm:pt>
    <dgm:pt modelId="{55754F55-9C59-4783-834A-80D4B4487FD1}" type="pres">
      <dgm:prSet presAssocID="{85BF53D8-B393-4FC6-9E32-469670FD6B63}" presName="medCircle2" presStyleLbl="vennNode1" presStyleIdx="0" presStyleCnt="1"/>
      <dgm:spPr/>
    </dgm:pt>
    <dgm:pt modelId="{2935562D-C292-40E2-AAC7-E1C8E55D265B}" type="pres">
      <dgm:prSet presAssocID="{85BF53D8-B393-4FC6-9E32-469670FD6B63}" presName="txLvlOnly1" presStyleLbl="revTx" presStyleIdx="0" presStyleCnt="1" custScaleY="250769"/>
      <dgm:spPr/>
    </dgm:pt>
  </dgm:ptLst>
  <dgm:cxnLst>
    <dgm:cxn modelId="{D706ADA1-650A-4271-8CF0-AB8D3E2C15CE}" type="presOf" srcId="{43D2A413-A081-4619-9144-621BA4ED357B}" destId="{47C38E43-4E22-4134-8932-F5F10EF5B802}" srcOrd="0" destOrd="0" presId="urn:microsoft.com/office/officeart/2008/layout/VerticalCircleList"/>
    <dgm:cxn modelId="{3E14F0A4-0313-42DA-AACE-B2A4DEA18BC7}" type="presOf" srcId="{85BF53D8-B393-4FC6-9E32-469670FD6B63}" destId="{2935562D-C292-40E2-AAC7-E1C8E55D265B}" srcOrd="0" destOrd="0" presId="urn:microsoft.com/office/officeart/2008/layout/VerticalCircleList"/>
    <dgm:cxn modelId="{0552DBAE-5AA6-4943-8B07-7E6889097FCB}" srcId="{43D2A413-A081-4619-9144-621BA4ED357B}" destId="{85BF53D8-B393-4FC6-9E32-469670FD6B63}" srcOrd="0" destOrd="0" parTransId="{60B2C6B3-A38C-4193-9556-BB64AB8666C9}" sibTransId="{6C211A3B-C5E8-4AEA-8774-AB7EC8F51A3B}"/>
    <dgm:cxn modelId="{52C879EC-8560-48BD-82D7-6DA39AB10FB2}" type="presParOf" srcId="{47C38E43-4E22-4134-8932-F5F10EF5B802}" destId="{BD4D1CFC-11C8-4C2F-AEB9-18F0DF48D0A0}" srcOrd="0" destOrd="0" presId="urn:microsoft.com/office/officeart/2008/layout/VerticalCircleList"/>
    <dgm:cxn modelId="{6A5A236A-1551-4427-BA4D-594112FE350B}" type="presParOf" srcId="{BD4D1CFC-11C8-4C2F-AEB9-18F0DF48D0A0}" destId="{1061ABCC-8198-4ACE-A3BF-292FF63101AE}" srcOrd="0" destOrd="0" presId="urn:microsoft.com/office/officeart/2008/layout/VerticalCircleList"/>
    <dgm:cxn modelId="{3288CF6B-D087-4462-A20B-CA0521799C7B}" type="presParOf" srcId="{BD4D1CFC-11C8-4C2F-AEB9-18F0DF48D0A0}" destId="{55754F55-9C59-4783-834A-80D4B4487FD1}" srcOrd="1" destOrd="0" presId="urn:microsoft.com/office/officeart/2008/layout/VerticalCircleList"/>
    <dgm:cxn modelId="{451A7955-6052-4654-AADC-136D43FF7662}" type="presParOf" srcId="{BD4D1CFC-11C8-4C2F-AEB9-18F0DF48D0A0}" destId="{2935562D-C292-40E2-AAC7-E1C8E55D265B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AEE64E-7052-4CBE-AD2C-5F4DE812A475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26D8BBA-FFD3-4C77-99CC-58AC0F9504D1}">
      <dgm:prSet phldrT="[Текст]" custT="1"/>
      <dgm:spPr/>
      <dgm:t>
        <a:bodyPr/>
        <a:lstStyle/>
        <a:p>
          <a:r>
            <a:rPr lang="uk-UA" sz="4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компаративістика є сферою юридичних компаративних досліджень</a:t>
          </a:r>
          <a:br>
            <a:rPr lang="uk-UA" sz="4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4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 формою їх організації та забезпечення</a:t>
          </a:r>
          <a:endParaRPr lang="ru-RU" sz="44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92F0D9-F437-495C-988B-661A58FA091F}" type="parTrans" cxnId="{67E2954A-478F-4A1D-9B51-30C8B1597A6F}">
      <dgm:prSet/>
      <dgm:spPr/>
      <dgm:t>
        <a:bodyPr/>
        <a:lstStyle/>
        <a:p>
          <a:endParaRPr lang="ru-RU"/>
        </a:p>
      </dgm:t>
    </dgm:pt>
    <dgm:pt modelId="{1A24FE62-FA86-49AC-B6AC-AB1B3F4C3867}" type="sibTrans" cxnId="{67E2954A-478F-4A1D-9B51-30C8B1597A6F}">
      <dgm:prSet/>
      <dgm:spPr/>
      <dgm:t>
        <a:bodyPr/>
        <a:lstStyle/>
        <a:p>
          <a:endParaRPr lang="ru-RU"/>
        </a:p>
      </dgm:t>
    </dgm:pt>
    <dgm:pt modelId="{99396254-3D1D-40BA-8E28-EFC1F0932945}">
      <dgm:prSet custT="1"/>
      <dgm:spPr/>
      <dgm:t>
        <a:bodyPr/>
        <a:lstStyle/>
        <a:p>
          <a:r>
            <a:rPr lang="uk-UA" sz="4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компаративістика</a:t>
          </a:r>
          <a:br>
            <a:rPr lang="uk-UA" sz="4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4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може бути представлена як:</a:t>
          </a:r>
          <a:endParaRPr lang="ru-RU" sz="44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C74C61-EBD2-4AE9-A815-04ACB81F2889}" type="parTrans" cxnId="{5E9294CE-950F-4B72-8988-6CBDBE8286A3}">
      <dgm:prSet/>
      <dgm:spPr/>
      <dgm:t>
        <a:bodyPr/>
        <a:lstStyle/>
        <a:p>
          <a:endParaRPr lang="ru-RU"/>
        </a:p>
      </dgm:t>
    </dgm:pt>
    <dgm:pt modelId="{F6956B9A-A5D7-444A-8FBB-D0A3CE98C630}" type="sibTrans" cxnId="{5E9294CE-950F-4B72-8988-6CBDBE8286A3}">
      <dgm:prSet/>
      <dgm:spPr/>
      <dgm:t>
        <a:bodyPr/>
        <a:lstStyle/>
        <a:p>
          <a:endParaRPr lang="ru-RU"/>
        </a:p>
      </dgm:t>
    </dgm:pt>
    <dgm:pt modelId="{D823049D-5D72-46BE-90E5-9B0ED4F12394}">
      <dgm:prSet custT="1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uk-UA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спеціальні знання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206AA8-5758-4A79-9F17-3291AC941FD9}" type="parTrans" cxnId="{3EE823DB-4262-46B7-B6A5-7737B369CBCE}">
      <dgm:prSet/>
      <dgm:spPr/>
      <dgm:t>
        <a:bodyPr/>
        <a:lstStyle/>
        <a:p>
          <a:endParaRPr lang="ru-RU"/>
        </a:p>
      </dgm:t>
    </dgm:pt>
    <dgm:pt modelId="{3AA41BBC-BE39-4C55-BBAE-2586D2045BE6}" type="sibTrans" cxnId="{3EE823DB-4262-46B7-B6A5-7737B369CBCE}">
      <dgm:prSet/>
      <dgm:spPr/>
      <dgm:t>
        <a:bodyPr/>
        <a:lstStyle/>
        <a:p>
          <a:endParaRPr lang="ru-RU"/>
        </a:p>
      </dgm:t>
    </dgm:pt>
    <dgm:pt modelId="{E62B743C-9823-4FD0-B0B4-8787EEF81F24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uk-UA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наукова діяльність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4CE685-6E0C-4161-BCA0-DDC89C4B90DD}" type="parTrans" cxnId="{87A3156F-6458-4190-A812-81B24E41A8E5}">
      <dgm:prSet/>
      <dgm:spPr/>
      <dgm:t>
        <a:bodyPr/>
        <a:lstStyle/>
        <a:p>
          <a:endParaRPr lang="ru-RU"/>
        </a:p>
      </dgm:t>
    </dgm:pt>
    <dgm:pt modelId="{E6D2793D-DB7D-4C68-B1DD-EC5CD3A038BB}" type="sibTrans" cxnId="{87A3156F-6458-4190-A812-81B24E41A8E5}">
      <dgm:prSet/>
      <dgm:spPr/>
      <dgm:t>
        <a:bodyPr/>
        <a:lstStyle/>
        <a:p>
          <a:endParaRPr lang="ru-RU"/>
        </a:p>
      </dgm:t>
    </dgm:pt>
    <dgm:pt modelId="{541DD600-A1DF-4E4B-8707-418D4BCBC423}">
      <dgm:prSet custT="1"/>
      <dgm:spPr/>
      <dgm:t>
        <a:bodyPr/>
        <a:lstStyle/>
        <a:p>
          <a:r>
            <a:rPr lang="uk-UA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соціальний інститут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139F69-19F4-4E05-A12B-672F770171B7}" type="parTrans" cxnId="{2B1D427A-F44F-4557-92B0-B9625F0E93F0}">
      <dgm:prSet/>
      <dgm:spPr/>
      <dgm:t>
        <a:bodyPr/>
        <a:lstStyle/>
        <a:p>
          <a:endParaRPr lang="ru-RU"/>
        </a:p>
      </dgm:t>
    </dgm:pt>
    <dgm:pt modelId="{9AE59966-16F2-47D9-A2FD-224E4E112433}" type="sibTrans" cxnId="{2B1D427A-F44F-4557-92B0-B9625F0E93F0}">
      <dgm:prSet/>
      <dgm:spPr/>
      <dgm:t>
        <a:bodyPr/>
        <a:lstStyle/>
        <a:p>
          <a:endParaRPr lang="ru-RU"/>
        </a:p>
      </dgm:t>
    </dgm:pt>
    <dgm:pt modelId="{DCC5791E-2007-408E-922B-D52E68FCBCCA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uk-UA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форма культури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169CDE-79D8-4964-94FD-EAE24F039F25}" type="parTrans" cxnId="{96983E6B-B057-4EC2-B7CD-37DB41E7C717}">
      <dgm:prSet/>
      <dgm:spPr/>
      <dgm:t>
        <a:bodyPr/>
        <a:lstStyle/>
        <a:p>
          <a:endParaRPr lang="ru-RU"/>
        </a:p>
      </dgm:t>
    </dgm:pt>
    <dgm:pt modelId="{568DCC13-1ED6-4C02-871F-59A1DA1F3EE1}" type="sibTrans" cxnId="{96983E6B-B057-4EC2-B7CD-37DB41E7C717}">
      <dgm:prSet/>
      <dgm:spPr/>
      <dgm:t>
        <a:bodyPr/>
        <a:lstStyle/>
        <a:p>
          <a:endParaRPr lang="ru-RU"/>
        </a:p>
      </dgm:t>
    </dgm:pt>
    <dgm:pt modelId="{B01C8135-4B9E-49B2-BF8E-76C0EC0CE52C}" type="pres">
      <dgm:prSet presAssocID="{89AEE64E-7052-4CBE-AD2C-5F4DE812A475}" presName="Name0" presStyleCnt="0">
        <dgm:presLayoutVars>
          <dgm:dir/>
          <dgm:animLvl val="lvl"/>
          <dgm:resizeHandles val="exact"/>
        </dgm:presLayoutVars>
      </dgm:prSet>
      <dgm:spPr/>
    </dgm:pt>
    <dgm:pt modelId="{3A2CD3DB-D88E-4DCF-B094-10E68EDAC835}" type="pres">
      <dgm:prSet presAssocID="{99396254-3D1D-40BA-8E28-EFC1F0932945}" presName="boxAndChildren" presStyleCnt="0"/>
      <dgm:spPr/>
    </dgm:pt>
    <dgm:pt modelId="{2149F834-9807-4A3D-AB1E-5F278ED698EF}" type="pres">
      <dgm:prSet presAssocID="{99396254-3D1D-40BA-8E28-EFC1F0932945}" presName="parentTextBox" presStyleLbl="node1" presStyleIdx="0" presStyleCnt="2"/>
      <dgm:spPr/>
    </dgm:pt>
    <dgm:pt modelId="{0F393D40-1D72-46AF-A3B1-D536A240B53D}" type="pres">
      <dgm:prSet presAssocID="{99396254-3D1D-40BA-8E28-EFC1F0932945}" presName="entireBox" presStyleLbl="node1" presStyleIdx="0" presStyleCnt="2" custScaleY="153341"/>
      <dgm:spPr/>
    </dgm:pt>
    <dgm:pt modelId="{5F03524D-1F8E-40B4-803F-83DAA7352FF1}" type="pres">
      <dgm:prSet presAssocID="{99396254-3D1D-40BA-8E28-EFC1F0932945}" presName="descendantBox" presStyleCnt="0"/>
      <dgm:spPr/>
    </dgm:pt>
    <dgm:pt modelId="{86F5F6A1-03EC-44C5-9CB6-2F087D5E72AD}" type="pres">
      <dgm:prSet presAssocID="{D823049D-5D72-46BE-90E5-9B0ED4F12394}" presName="childTextBox" presStyleLbl="fgAccFollowNode1" presStyleIdx="0" presStyleCnt="4" custScaleY="139871" custLinFactNeighborY="19116">
        <dgm:presLayoutVars>
          <dgm:bulletEnabled val="1"/>
        </dgm:presLayoutVars>
      </dgm:prSet>
      <dgm:spPr/>
    </dgm:pt>
    <dgm:pt modelId="{A3C8EAF4-A230-4C8B-926B-44B8ACC027B3}" type="pres">
      <dgm:prSet presAssocID="{E62B743C-9823-4FD0-B0B4-8787EEF81F24}" presName="childTextBox" presStyleLbl="fgAccFollowNode1" presStyleIdx="1" presStyleCnt="4" custScaleY="139871" custLinFactNeighborX="-1321" custLinFactNeighborY="19116">
        <dgm:presLayoutVars>
          <dgm:bulletEnabled val="1"/>
        </dgm:presLayoutVars>
      </dgm:prSet>
      <dgm:spPr/>
    </dgm:pt>
    <dgm:pt modelId="{889E0A6C-488D-4EA0-9183-53733F3B6D13}" type="pres">
      <dgm:prSet presAssocID="{541DD600-A1DF-4E4B-8707-418D4BCBC423}" presName="childTextBox" presStyleLbl="fgAccFollowNode1" presStyleIdx="2" presStyleCnt="4" custScaleY="139871" custLinFactNeighborY="19116">
        <dgm:presLayoutVars>
          <dgm:bulletEnabled val="1"/>
        </dgm:presLayoutVars>
      </dgm:prSet>
      <dgm:spPr/>
    </dgm:pt>
    <dgm:pt modelId="{A1B8BFDF-F3FC-4CF4-BEF1-27FDFB8E08DA}" type="pres">
      <dgm:prSet presAssocID="{DCC5791E-2007-408E-922B-D52E68FCBCCA}" presName="childTextBox" presStyleLbl="fgAccFollowNode1" presStyleIdx="3" presStyleCnt="4" custScaleY="139871" custLinFactNeighborY="19116">
        <dgm:presLayoutVars>
          <dgm:bulletEnabled val="1"/>
        </dgm:presLayoutVars>
      </dgm:prSet>
      <dgm:spPr/>
    </dgm:pt>
    <dgm:pt modelId="{95DB79E0-D3ED-4A86-9F47-115E96F20F3E}" type="pres">
      <dgm:prSet presAssocID="{1A24FE62-FA86-49AC-B6AC-AB1B3F4C3867}" presName="sp" presStyleCnt="0"/>
      <dgm:spPr/>
    </dgm:pt>
    <dgm:pt modelId="{E84F7CC5-5F79-4B15-B82A-3EDB35584667}" type="pres">
      <dgm:prSet presAssocID="{926D8BBA-FFD3-4C77-99CC-58AC0F9504D1}" presName="arrowAndChildren" presStyleCnt="0"/>
      <dgm:spPr/>
    </dgm:pt>
    <dgm:pt modelId="{643277B0-0143-4AE1-94F4-7E535CF4D267}" type="pres">
      <dgm:prSet presAssocID="{926D8BBA-FFD3-4C77-99CC-58AC0F9504D1}" presName="parentTextArrow" presStyleLbl="node1" presStyleIdx="1" presStyleCnt="2" custScaleY="125021"/>
      <dgm:spPr/>
    </dgm:pt>
  </dgm:ptLst>
  <dgm:cxnLst>
    <dgm:cxn modelId="{62F30706-67A1-4C8E-A986-4A7E07C9ADB7}" type="presOf" srcId="{D823049D-5D72-46BE-90E5-9B0ED4F12394}" destId="{86F5F6A1-03EC-44C5-9CB6-2F087D5E72AD}" srcOrd="0" destOrd="0" presId="urn:microsoft.com/office/officeart/2005/8/layout/process4"/>
    <dgm:cxn modelId="{CB4C6406-C971-4B08-AFC1-874A26F9159E}" type="presOf" srcId="{E62B743C-9823-4FD0-B0B4-8787EEF81F24}" destId="{A3C8EAF4-A230-4C8B-926B-44B8ACC027B3}" srcOrd="0" destOrd="0" presId="urn:microsoft.com/office/officeart/2005/8/layout/process4"/>
    <dgm:cxn modelId="{7DADC116-9C59-4BDA-ACB8-6F5431543E0E}" type="presOf" srcId="{541DD600-A1DF-4E4B-8707-418D4BCBC423}" destId="{889E0A6C-488D-4EA0-9183-53733F3B6D13}" srcOrd="0" destOrd="0" presId="urn:microsoft.com/office/officeart/2005/8/layout/process4"/>
    <dgm:cxn modelId="{67E2954A-478F-4A1D-9B51-30C8B1597A6F}" srcId="{89AEE64E-7052-4CBE-AD2C-5F4DE812A475}" destId="{926D8BBA-FFD3-4C77-99CC-58AC0F9504D1}" srcOrd="0" destOrd="0" parTransId="{EA92F0D9-F437-495C-988B-661A58FA091F}" sibTransId="{1A24FE62-FA86-49AC-B6AC-AB1B3F4C3867}"/>
    <dgm:cxn modelId="{96983E6B-B057-4EC2-B7CD-37DB41E7C717}" srcId="{99396254-3D1D-40BA-8E28-EFC1F0932945}" destId="{DCC5791E-2007-408E-922B-D52E68FCBCCA}" srcOrd="3" destOrd="0" parTransId="{8C169CDE-79D8-4964-94FD-EAE24F039F25}" sibTransId="{568DCC13-1ED6-4C02-871F-59A1DA1F3EE1}"/>
    <dgm:cxn modelId="{1C29794B-79B7-4209-8FCC-C1F476516AC1}" type="presOf" srcId="{99396254-3D1D-40BA-8E28-EFC1F0932945}" destId="{0F393D40-1D72-46AF-A3B1-D536A240B53D}" srcOrd="1" destOrd="0" presId="urn:microsoft.com/office/officeart/2005/8/layout/process4"/>
    <dgm:cxn modelId="{87A3156F-6458-4190-A812-81B24E41A8E5}" srcId="{99396254-3D1D-40BA-8E28-EFC1F0932945}" destId="{E62B743C-9823-4FD0-B0B4-8787EEF81F24}" srcOrd="1" destOrd="0" parTransId="{A84CE685-6E0C-4161-BCA0-DDC89C4B90DD}" sibTransId="{E6D2793D-DB7D-4C68-B1DD-EC5CD3A038BB}"/>
    <dgm:cxn modelId="{ECFDC250-AA32-4768-866C-54C91237CB05}" type="presOf" srcId="{89AEE64E-7052-4CBE-AD2C-5F4DE812A475}" destId="{B01C8135-4B9E-49B2-BF8E-76C0EC0CE52C}" srcOrd="0" destOrd="0" presId="urn:microsoft.com/office/officeart/2005/8/layout/process4"/>
    <dgm:cxn modelId="{2B1D427A-F44F-4557-92B0-B9625F0E93F0}" srcId="{99396254-3D1D-40BA-8E28-EFC1F0932945}" destId="{541DD600-A1DF-4E4B-8707-418D4BCBC423}" srcOrd="2" destOrd="0" parTransId="{72139F69-19F4-4E05-A12B-672F770171B7}" sibTransId="{9AE59966-16F2-47D9-A2FD-224E4E112433}"/>
    <dgm:cxn modelId="{DED893C7-B200-4B81-B4A5-D279CD25232A}" type="presOf" srcId="{926D8BBA-FFD3-4C77-99CC-58AC0F9504D1}" destId="{643277B0-0143-4AE1-94F4-7E535CF4D267}" srcOrd="0" destOrd="0" presId="urn:microsoft.com/office/officeart/2005/8/layout/process4"/>
    <dgm:cxn modelId="{5E9294CE-950F-4B72-8988-6CBDBE8286A3}" srcId="{89AEE64E-7052-4CBE-AD2C-5F4DE812A475}" destId="{99396254-3D1D-40BA-8E28-EFC1F0932945}" srcOrd="1" destOrd="0" parTransId="{A9C74C61-EBD2-4AE9-A815-04ACB81F2889}" sibTransId="{F6956B9A-A5D7-444A-8FBB-D0A3CE98C630}"/>
    <dgm:cxn modelId="{E98E17D2-5EFB-41EB-8FFD-5E69375C4748}" type="presOf" srcId="{99396254-3D1D-40BA-8E28-EFC1F0932945}" destId="{2149F834-9807-4A3D-AB1E-5F278ED698EF}" srcOrd="0" destOrd="0" presId="urn:microsoft.com/office/officeart/2005/8/layout/process4"/>
    <dgm:cxn modelId="{C5DA58D5-5D2D-45A1-BC04-7620F839D206}" type="presOf" srcId="{DCC5791E-2007-408E-922B-D52E68FCBCCA}" destId="{A1B8BFDF-F3FC-4CF4-BEF1-27FDFB8E08DA}" srcOrd="0" destOrd="0" presId="urn:microsoft.com/office/officeart/2005/8/layout/process4"/>
    <dgm:cxn modelId="{3EE823DB-4262-46B7-B6A5-7737B369CBCE}" srcId="{99396254-3D1D-40BA-8E28-EFC1F0932945}" destId="{D823049D-5D72-46BE-90E5-9B0ED4F12394}" srcOrd="0" destOrd="0" parTransId="{BD206AA8-5758-4A79-9F17-3291AC941FD9}" sibTransId="{3AA41BBC-BE39-4C55-BBAE-2586D2045BE6}"/>
    <dgm:cxn modelId="{79121B66-F988-45F5-AA85-DBB25BE9921A}" type="presParOf" srcId="{B01C8135-4B9E-49B2-BF8E-76C0EC0CE52C}" destId="{3A2CD3DB-D88E-4DCF-B094-10E68EDAC835}" srcOrd="0" destOrd="0" presId="urn:microsoft.com/office/officeart/2005/8/layout/process4"/>
    <dgm:cxn modelId="{EFD16384-AEBE-4CEA-B89A-87FB6B4CB280}" type="presParOf" srcId="{3A2CD3DB-D88E-4DCF-B094-10E68EDAC835}" destId="{2149F834-9807-4A3D-AB1E-5F278ED698EF}" srcOrd="0" destOrd="0" presId="urn:microsoft.com/office/officeart/2005/8/layout/process4"/>
    <dgm:cxn modelId="{7E176355-0A31-4BD7-BAD3-DD49735957DD}" type="presParOf" srcId="{3A2CD3DB-D88E-4DCF-B094-10E68EDAC835}" destId="{0F393D40-1D72-46AF-A3B1-D536A240B53D}" srcOrd="1" destOrd="0" presId="urn:microsoft.com/office/officeart/2005/8/layout/process4"/>
    <dgm:cxn modelId="{3B534254-5791-4E1F-8FB8-162E37C24E74}" type="presParOf" srcId="{3A2CD3DB-D88E-4DCF-B094-10E68EDAC835}" destId="{5F03524D-1F8E-40B4-803F-83DAA7352FF1}" srcOrd="2" destOrd="0" presId="urn:microsoft.com/office/officeart/2005/8/layout/process4"/>
    <dgm:cxn modelId="{DCB47E74-D50A-429E-BED4-365E5395A1D9}" type="presParOf" srcId="{5F03524D-1F8E-40B4-803F-83DAA7352FF1}" destId="{86F5F6A1-03EC-44C5-9CB6-2F087D5E72AD}" srcOrd="0" destOrd="0" presId="urn:microsoft.com/office/officeart/2005/8/layout/process4"/>
    <dgm:cxn modelId="{101CB413-FD31-47C8-9D6B-F28BAB48AB8D}" type="presParOf" srcId="{5F03524D-1F8E-40B4-803F-83DAA7352FF1}" destId="{A3C8EAF4-A230-4C8B-926B-44B8ACC027B3}" srcOrd="1" destOrd="0" presId="urn:microsoft.com/office/officeart/2005/8/layout/process4"/>
    <dgm:cxn modelId="{2126BA42-E819-4497-AA0F-CFD63F5FA6A6}" type="presParOf" srcId="{5F03524D-1F8E-40B4-803F-83DAA7352FF1}" destId="{889E0A6C-488D-4EA0-9183-53733F3B6D13}" srcOrd="2" destOrd="0" presId="urn:microsoft.com/office/officeart/2005/8/layout/process4"/>
    <dgm:cxn modelId="{4F728883-2C36-47E1-8E80-C7B13E22E3C3}" type="presParOf" srcId="{5F03524D-1F8E-40B4-803F-83DAA7352FF1}" destId="{A1B8BFDF-F3FC-4CF4-BEF1-27FDFB8E08DA}" srcOrd="3" destOrd="0" presId="urn:microsoft.com/office/officeart/2005/8/layout/process4"/>
    <dgm:cxn modelId="{558F1EC2-3657-4C28-AB01-19536246D6F7}" type="presParOf" srcId="{B01C8135-4B9E-49B2-BF8E-76C0EC0CE52C}" destId="{95DB79E0-D3ED-4A86-9F47-115E96F20F3E}" srcOrd="1" destOrd="0" presId="urn:microsoft.com/office/officeart/2005/8/layout/process4"/>
    <dgm:cxn modelId="{E866C540-D725-4627-8019-9CCB1C6BF35B}" type="presParOf" srcId="{B01C8135-4B9E-49B2-BF8E-76C0EC0CE52C}" destId="{E84F7CC5-5F79-4B15-B82A-3EDB35584667}" srcOrd="2" destOrd="0" presId="urn:microsoft.com/office/officeart/2005/8/layout/process4"/>
    <dgm:cxn modelId="{CCA9D2C8-9667-4CE5-9D34-758C958AA52E}" type="presParOf" srcId="{E84F7CC5-5F79-4B15-B82A-3EDB35584667}" destId="{643277B0-0143-4AE1-94F4-7E535CF4D26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A6AD1F-8A38-4034-83CA-AA13829AC1A2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2DA3090-0F7F-4251-94A6-D622AE2C024D}">
      <dgm:prSet phldrT="[Текст]" custT="1"/>
      <dgm:spPr/>
      <dgm:t>
        <a:bodyPr/>
        <a:lstStyle/>
        <a:p>
          <a:r>
            <a:rPr lang="uk-UA" sz="2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Необхідність запровадження юридичної компаративістики в освітній процес зумовлена</a:t>
          </a:r>
          <a:endParaRPr lang="ru-RU" sz="25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22D8BC-60EB-4506-A912-840F85326485}" type="parTrans" cxnId="{91999475-D61B-4652-92E2-18334DDC85B6}">
      <dgm:prSet/>
      <dgm:spPr/>
      <dgm:t>
        <a:bodyPr/>
        <a:lstStyle/>
        <a:p>
          <a:endParaRPr lang="ru-RU"/>
        </a:p>
      </dgm:t>
    </dgm:pt>
    <dgm:pt modelId="{9D5E3BBA-67C6-4178-9A15-3861568EEFD1}" type="sibTrans" cxnId="{91999475-D61B-4652-92E2-18334DDC85B6}">
      <dgm:prSet/>
      <dgm:spPr/>
      <dgm:t>
        <a:bodyPr/>
        <a:lstStyle/>
        <a:p>
          <a:endParaRPr lang="ru-RU"/>
        </a:p>
      </dgm:t>
    </dgm:pt>
    <dgm:pt modelId="{AC3CC3F6-07F7-4E8F-8028-24FCDAF7450B}">
      <dgm:prSet custT="1"/>
      <dgm:spPr/>
      <dgm:t>
        <a:bodyPr anchor="ctr"/>
        <a:lstStyle/>
        <a:p>
          <a:r>
            <a:rPr lang="uk-UA" sz="27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формуванням нової суспільної та правової ідеології</a:t>
          </a:r>
          <a:endParaRPr lang="ru-RU" sz="27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B11D75-C101-415F-8BA3-7ADC2490A5F7}" type="parTrans" cxnId="{D2DAE6BA-6665-49E9-88E5-C3AEE21B365E}">
      <dgm:prSet/>
      <dgm:spPr/>
      <dgm:t>
        <a:bodyPr/>
        <a:lstStyle/>
        <a:p>
          <a:endParaRPr lang="ru-RU"/>
        </a:p>
      </dgm:t>
    </dgm:pt>
    <dgm:pt modelId="{ADC10D03-59B6-43BF-987B-0891FE23B20E}" type="sibTrans" cxnId="{D2DAE6BA-6665-49E9-88E5-C3AEE21B365E}">
      <dgm:prSet/>
      <dgm:spPr/>
      <dgm:t>
        <a:bodyPr/>
        <a:lstStyle/>
        <a:p>
          <a:endParaRPr lang="ru-RU"/>
        </a:p>
      </dgm:t>
    </dgm:pt>
    <dgm:pt modelId="{3F6E22D9-92AA-4421-B99F-E4C496D8FF5D}">
      <dgm:prSet custT="1"/>
      <dgm:spPr/>
      <dgm:t>
        <a:bodyPr anchor="ctr"/>
        <a:lstStyle/>
        <a:p>
          <a:r>
            <a:rPr lang="uk-UA" sz="27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потребою вдосконалення методології праводержавознавства</a:t>
          </a:r>
          <a:endParaRPr lang="ru-RU" sz="27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980031-61FE-4E80-B164-1249230062FC}" type="parTrans" cxnId="{D20AED86-A15C-4BE3-9BBD-6ED4AC2ED46E}">
      <dgm:prSet/>
      <dgm:spPr/>
      <dgm:t>
        <a:bodyPr/>
        <a:lstStyle/>
        <a:p>
          <a:endParaRPr lang="ru-RU"/>
        </a:p>
      </dgm:t>
    </dgm:pt>
    <dgm:pt modelId="{B2077B92-0580-482C-80FD-43D02D154CEB}" type="sibTrans" cxnId="{D20AED86-A15C-4BE3-9BBD-6ED4AC2ED46E}">
      <dgm:prSet/>
      <dgm:spPr/>
      <dgm:t>
        <a:bodyPr/>
        <a:lstStyle/>
        <a:p>
          <a:endParaRPr lang="ru-RU"/>
        </a:p>
      </dgm:t>
    </dgm:pt>
    <dgm:pt modelId="{E93CE3A4-F48E-4557-985F-6DD0943C21C1}">
      <dgm:prSet custT="1"/>
      <dgm:spPr/>
      <dgm:t>
        <a:bodyPr anchor="ctr"/>
        <a:lstStyle/>
        <a:p>
          <a:r>
            <a:rPr lang="uk-UA" sz="27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розвитком і зміцненням міжнародних зв’язків України</a:t>
          </a:r>
          <a:endParaRPr lang="ru-RU" sz="27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1E8BE4-F678-454C-AA8D-0B879F551411}" type="parTrans" cxnId="{8E6ADE6D-5B78-48CA-B5D7-74C0FBFD5465}">
      <dgm:prSet/>
      <dgm:spPr/>
      <dgm:t>
        <a:bodyPr/>
        <a:lstStyle/>
        <a:p>
          <a:endParaRPr lang="ru-RU"/>
        </a:p>
      </dgm:t>
    </dgm:pt>
    <dgm:pt modelId="{BC1443D3-3F68-413B-9BB7-49A9D6493EB2}" type="sibTrans" cxnId="{8E6ADE6D-5B78-48CA-B5D7-74C0FBFD5465}">
      <dgm:prSet/>
      <dgm:spPr/>
      <dgm:t>
        <a:bodyPr/>
        <a:lstStyle/>
        <a:p>
          <a:endParaRPr lang="ru-RU"/>
        </a:p>
      </dgm:t>
    </dgm:pt>
    <dgm:pt modelId="{C86D6ABC-6248-42C4-AC10-34397402F7DF}">
      <dgm:prSet custT="1"/>
      <dgm:spPr/>
      <dgm:t>
        <a:bodyPr anchor="ctr"/>
        <a:lstStyle/>
        <a:p>
          <a:r>
            <a:rPr lang="uk-UA" sz="27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реформуванням її правової системи</a:t>
          </a:r>
          <a:endParaRPr lang="ru-RU" sz="27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AC7B5F-855F-44E5-BDE3-A1E7898789D0}" type="parTrans" cxnId="{D6F3B6C2-FDC4-4B54-B99E-2A8B730335E8}">
      <dgm:prSet/>
      <dgm:spPr/>
      <dgm:t>
        <a:bodyPr/>
        <a:lstStyle/>
        <a:p>
          <a:endParaRPr lang="ru-RU"/>
        </a:p>
      </dgm:t>
    </dgm:pt>
    <dgm:pt modelId="{DFF8AEBB-711C-4A39-B65B-498BBD8FF8DB}" type="sibTrans" cxnId="{D6F3B6C2-FDC4-4B54-B99E-2A8B730335E8}">
      <dgm:prSet/>
      <dgm:spPr/>
      <dgm:t>
        <a:bodyPr/>
        <a:lstStyle/>
        <a:p>
          <a:endParaRPr lang="ru-RU"/>
        </a:p>
      </dgm:t>
    </dgm:pt>
    <dgm:pt modelId="{076E6757-11C2-469F-A9F8-B36FC8E0B11C}">
      <dgm:prSet custT="1"/>
      <dgm:spPr/>
      <dgm:t>
        <a:bodyPr anchor="ctr"/>
        <a:lstStyle/>
        <a:p>
          <a:r>
            <a:rPr lang="uk-UA" sz="27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запровадженням нових правових інститутів у національну правову систему</a:t>
          </a:r>
          <a:endParaRPr lang="ru-RU" sz="27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62ED85-DF35-4C5F-992E-658A37A5011F}" type="parTrans" cxnId="{2ED7315F-D47D-4454-B53C-609EF2FBCC42}">
      <dgm:prSet/>
      <dgm:spPr/>
      <dgm:t>
        <a:bodyPr/>
        <a:lstStyle/>
        <a:p>
          <a:endParaRPr lang="ru-RU"/>
        </a:p>
      </dgm:t>
    </dgm:pt>
    <dgm:pt modelId="{41B736EA-6A0F-4535-B93F-6ACBCADAA9A5}" type="sibTrans" cxnId="{2ED7315F-D47D-4454-B53C-609EF2FBCC42}">
      <dgm:prSet/>
      <dgm:spPr/>
      <dgm:t>
        <a:bodyPr/>
        <a:lstStyle/>
        <a:p>
          <a:endParaRPr lang="ru-RU"/>
        </a:p>
      </dgm:t>
    </dgm:pt>
    <dgm:pt modelId="{28D25558-2692-4727-BB12-BDB971B68F2B}">
      <dgm:prSet custT="1"/>
      <dgm:spPr/>
      <dgm:t>
        <a:bodyPr anchor="ctr"/>
        <a:lstStyle/>
        <a:p>
          <a:r>
            <a:rPr lang="uk-UA" sz="27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визнанням верховенства міжнародного права над національним законодавством</a:t>
          </a:r>
          <a:endParaRPr lang="ru-RU" sz="27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74B9D3-1F85-4B72-9D1F-8C8E6F8CFE1F}" type="parTrans" cxnId="{71EAB915-CD33-42D1-9911-F4E069C7EBE8}">
      <dgm:prSet/>
      <dgm:spPr/>
      <dgm:t>
        <a:bodyPr/>
        <a:lstStyle/>
        <a:p>
          <a:endParaRPr lang="ru-RU"/>
        </a:p>
      </dgm:t>
    </dgm:pt>
    <dgm:pt modelId="{05B4DBFC-1786-4191-B51C-2D8EE14E11FD}" type="sibTrans" cxnId="{71EAB915-CD33-42D1-9911-F4E069C7EBE8}">
      <dgm:prSet/>
      <dgm:spPr/>
      <dgm:t>
        <a:bodyPr/>
        <a:lstStyle/>
        <a:p>
          <a:endParaRPr lang="ru-RU"/>
        </a:p>
      </dgm:t>
    </dgm:pt>
    <dgm:pt modelId="{1669AD9D-89B8-47C5-BF43-35CE23BD361B}">
      <dgm:prSet custT="1"/>
      <dgm:spPr/>
      <dgm:t>
        <a:bodyPr anchor="ctr"/>
        <a:lstStyle/>
        <a:p>
          <a:r>
            <a:rPr lang="uk-UA" sz="27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подальшим поступом України як самобутньої країни</a:t>
          </a:r>
          <a:endParaRPr lang="ru-RU" sz="27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343D67-6958-4B06-9D97-FD26E4EBF8B6}" type="parTrans" cxnId="{15DB991C-3E51-4B51-8269-15FA2BC2D886}">
      <dgm:prSet/>
      <dgm:spPr/>
      <dgm:t>
        <a:bodyPr/>
        <a:lstStyle/>
        <a:p>
          <a:endParaRPr lang="ru-RU"/>
        </a:p>
      </dgm:t>
    </dgm:pt>
    <dgm:pt modelId="{AD0F9245-D8F8-44A0-BEBC-46AEFD85CC29}" type="sibTrans" cxnId="{15DB991C-3E51-4B51-8269-15FA2BC2D886}">
      <dgm:prSet/>
      <dgm:spPr/>
      <dgm:t>
        <a:bodyPr/>
        <a:lstStyle/>
        <a:p>
          <a:endParaRPr lang="ru-RU"/>
        </a:p>
      </dgm:t>
    </dgm:pt>
    <dgm:pt modelId="{75B2B61E-6698-46A1-8A8E-7DF87D5A9CD6}" type="pres">
      <dgm:prSet presAssocID="{BDA6AD1F-8A38-4034-83CA-AA13829AC1A2}" presName="vert0" presStyleCnt="0">
        <dgm:presLayoutVars>
          <dgm:dir/>
          <dgm:animOne val="branch"/>
          <dgm:animLvl val="lvl"/>
        </dgm:presLayoutVars>
      </dgm:prSet>
      <dgm:spPr/>
    </dgm:pt>
    <dgm:pt modelId="{92398359-72B7-4F5A-AFF9-49971F05813A}" type="pres">
      <dgm:prSet presAssocID="{B2DA3090-0F7F-4251-94A6-D622AE2C024D}" presName="thickLine" presStyleLbl="alignNode1" presStyleIdx="0" presStyleCnt="1"/>
      <dgm:spPr/>
    </dgm:pt>
    <dgm:pt modelId="{B97F576D-CB78-4D65-9097-0419492D5B94}" type="pres">
      <dgm:prSet presAssocID="{B2DA3090-0F7F-4251-94A6-D622AE2C024D}" presName="horz1" presStyleCnt="0"/>
      <dgm:spPr/>
    </dgm:pt>
    <dgm:pt modelId="{565578C3-2BE2-42A8-A1A7-CAF293E132A7}" type="pres">
      <dgm:prSet presAssocID="{B2DA3090-0F7F-4251-94A6-D622AE2C024D}" presName="tx1" presStyleLbl="revTx" presStyleIdx="0" presStyleCnt="8" custScaleX="140181"/>
      <dgm:spPr/>
    </dgm:pt>
    <dgm:pt modelId="{A978D327-4EAD-4B26-B8F8-0A4EE7807CF8}" type="pres">
      <dgm:prSet presAssocID="{B2DA3090-0F7F-4251-94A6-D622AE2C024D}" presName="vert1" presStyleCnt="0"/>
      <dgm:spPr/>
    </dgm:pt>
    <dgm:pt modelId="{3494F8FF-DB44-4A8D-8223-4A655256ED2E}" type="pres">
      <dgm:prSet presAssocID="{AC3CC3F6-07F7-4E8F-8028-24FCDAF7450B}" presName="vertSpace2a" presStyleCnt="0"/>
      <dgm:spPr/>
    </dgm:pt>
    <dgm:pt modelId="{B7AC62A5-33C2-4473-8D10-0323FD5D55AC}" type="pres">
      <dgm:prSet presAssocID="{AC3CC3F6-07F7-4E8F-8028-24FCDAF7450B}" presName="horz2" presStyleCnt="0"/>
      <dgm:spPr/>
    </dgm:pt>
    <dgm:pt modelId="{3AFDF3B0-D3CC-4F04-B1D3-F40EAF16D56E}" type="pres">
      <dgm:prSet presAssocID="{AC3CC3F6-07F7-4E8F-8028-24FCDAF7450B}" presName="horzSpace2" presStyleCnt="0"/>
      <dgm:spPr/>
    </dgm:pt>
    <dgm:pt modelId="{C6DB5073-FAE0-4A70-AA0C-EC88E6619ABF}" type="pres">
      <dgm:prSet presAssocID="{AC3CC3F6-07F7-4E8F-8028-24FCDAF7450B}" presName="tx2" presStyleLbl="revTx" presStyleIdx="1" presStyleCnt="8"/>
      <dgm:spPr/>
    </dgm:pt>
    <dgm:pt modelId="{E7C2D85E-CFFC-4D01-AB38-13573DC59ABF}" type="pres">
      <dgm:prSet presAssocID="{AC3CC3F6-07F7-4E8F-8028-24FCDAF7450B}" presName="vert2" presStyleCnt="0"/>
      <dgm:spPr/>
    </dgm:pt>
    <dgm:pt modelId="{30F9152F-20A1-4A7D-969A-35136A62F66B}" type="pres">
      <dgm:prSet presAssocID="{AC3CC3F6-07F7-4E8F-8028-24FCDAF7450B}" presName="thinLine2b" presStyleLbl="callout" presStyleIdx="0" presStyleCnt="7"/>
      <dgm:spPr/>
    </dgm:pt>
    <dgm:pt modelId="{C1FC27D5-5C28-469C-829E-FBA744E087AF}" type="pres">
      <dgm:prSet presAssocID="{AC3CC3F6-07F7-4E8F-8028-24FCDAF7450B}" presName="vertSpace2b" presStyleCnt="0"/>
      <dgm:spPr/>
    </dgm:pt>
    <dgm:pt modelId="{811CE37A-EF7C-411E-A762-63D901DFC59E}" type="pres">
      <dgm:prSet presAssocID="{3F6E22D9-92AA-4421-B99F-E4C496D8FF5D}" presName="horz2" presStyleCnt="0"/>
      <dgm:spPr/>
    </dgm:pt>
    <dgm:pt modelId="{D1E4DE65-818B-4A62-A848-B9B564B51984}" type="pres">
      <dgm:prSet presAssocID="{3F6E22D9-92AA-4421-B99F-E4C496D8FF5D}" presName="horzSpace2" presStyleCnt="0"/>
      <dgm:spPr/>
    </dgm:pt>
    <dgm:pt modelId="{423567D1-0164-4947-8EE5-5C0FF7F23C5A}" type="pres">
      <dgm:prSet presAssocID="{3F6E22D9-92AA-4421-B99F-E4C496D8FF5D}" presName="tx2" presStyleLbl="revTx" presStyleIdx="2" presStyleCnt="8"/>
      <dgm:spPr/>
    </dgm:pt>
    <dgm:pt modelId="{1DDE85A0-25D5-4505-A751-2DAB2D864110}" type="pres">
      <dgm:prSet presAssocID="{3F6E22D9-92AA-4421-B99F-E4C496D8FF5D}" presName="vert2" presStyleCnt="0"/>
      <dgm:spPr/>
    </dgm:pt>
    <dgm:pt modelId="{20CF24E7-C490-4A46-A5EC-257D210F2272}" type="pres">
      <dgm:prSet presAssocID="{3F6E22D9-92AA-4421-B99F-E4C496D8FF5D}" presName="thinLine2b" presStyleLbl="callout" presStyleIdx="1" presStyleCnt="7"/>
      <dgm:spPr/>
    </dgm:pt>
    <dgm:pt modelId="{579F187D-D1B3-47D5-B6E0-B0EB2AD3B96C}" type="pres">
      <dgm:prSet presAssocID="{3F6E22D9-92AA-4421-B99F-E4C496D8FF5D}" presName="vertSpace2b" presStyleCnt="0"/>
      <dgm:spPr/>
    </dgm:pt>
    <dgm:pt modelId="{AF8B0C13-3F00-4F17-BE1C-F49559465FCF}" type="pres">
      <dgm:prSet presAssocID="{E93CE3A4-F48E-4557-985F-6DD0943C21C1}" presName="horz2" presStyleCnt="0"/>
      <dgm:spPr/>
    </dgm:pt>
    <dgm:pt modelId="{6BF6BF89-5BB5-48B8-AF54-AD7DD1A931EC}" type="pres">
      <dgm:prSet presAssocID="{E93CE3A4-F48E-4557-985F-6DD0943C21C1}" presName="horzSpace2" presStyleCnt="0"/>
      <dgm:spPr/>
    </dgm:pt>
    <dgm:pt modelId="{FC10786B-4136-4648-BD64-887E8BBEBFFF}" type="pres">
      <dgm:prSet presAssocID="{E93CE3A4-F48E-4557-985F-6DD0943C21C1}" presName="tx2" presStyleLbl="revTx" presStyleIdx="3" presStyleCnt="8"/>
      <dgm:spPr/>
    </dgm:pt>
    <dgm:pt modelId="{B722D06D-D05E-4580-AB6C-D6B9DFACB02F}" type="pres">
      <dgm:prSet presAssocID="{E93CE3A4-F48E-4557-985F-6DD0943C21C1}" presName="vert2" presStyleCnt="0"/>
      <dgm:spPr/>
    </dgm:pt>
    <dgm:pt modelId="{08646DCD-1A65-4466-A081-CDE771771D78}" type="pres">
      <dgm:prSet presAssocID="{E93CE3A4-F48E-4557-985F-6DD0943C21C1}" presName="thinLine2b" presStyleLbl="callout" presStyleIdx="2" presStyleCnt="7"/>
      <dgm:spPr/>
    </dgm:pt>
    <dgm:pt modelId="{A191B740-2941-41CE-A1BD-B4DD835F2049}" type="pres">
      <dgm:prSet presAssocID="{E93CE3A4-F48E-4557-985F-6DD0943C21C1}" presName="vertSpace2b" presStyleCnt="0"/>
      <dgm:spPr/>
    </dgm:pt>
    <dgm:pt modelId="{A179AD03-A1CF-4BAA-BC65-7C9571E9884F}" type="pres">
      <dgm:prSet presAssocID="{C86D6ABC-6248-42C4-AC10-34397402F7DF}" presName="horz2" presStyleCnt="0"/>
      <dgm:spPr/>
    </dgm:pt>
    <dgm:pt modelId="{B906E661-5664-423A-98FC-21F9F462CB83}" type="pres">
      <dgm:prSet presAssocID="{C86D6ABC-6248-42C4-AC10-34397402F7DF}" presName="horzSpace2" presStyleCnt="0"/>
      <dgm:spPr/>
    </dgm:pt>
    <dgm:pt modelId="{B2E73793-4C0F-4BDC-82EE-C63120FEB432}" type="pres">
      <dgm:prSet presAssocID="{C86D6ABC-6248-42C4-AC10-34397402F7DF}" presName="tx2" presStyleLbl="revTx" presStyleIdx="4" presStyleCnt="8"/>
      <dgm:spPr/>
    </dgm:pt>
    <dgm:pt modelId="{C4A0AA41-E732-4AFD-993D-733C3DD69663}" type="pres">
      <dgm:prSet presAssocID="{C86D6ABC-6248-42C4-AC10-34397402F7DF}" presName="vert2" presStyleCnt="0"/>
      <dgm:spPr/>
    </dgm:pt>
    <dgm:pt modelId="{39FDD94A-D5C1-49D6-93FD-AEBA475572C3}" type="pres">
      <dgm:prSet presAssocID="{C86D6ABC-6248-42C4-AC10-34397402F7DF}" presName="thinLine2b" presStyleLbl="callout" presStyleIdx="3" presStyleCnt="7"/>
      <dgm:spPr/>
    </dgm:pt>
    <dgm:pt modelId="{72C6B65E-794A-4351-A08A-B6A450C05962}" type="pres">
      <dgm:prSet presAssocID="{C86D6ABC-6248-42C4-AC10-34397402F7DF}" presName="vertSpace2b" presStyleCnt="0"/>
      <dgm:spPr/>
    </dgm:pt>
    <dgm:pt modelId="{5DE6EB09-FB11-4A5E-86FD-B80070E9AB43}" type="pres">
      <dgm:prSet presAssocID="{076E6757-11C2-469F-A9F8-B36FC8E0B11C}" presName="horz2" presStyleCnt="0"/>
      <dgm:spPr/>
    </dgm:pt>
    <dgm:pt modelId="{FC7E5120-5D8C-4D04-B673-93492F23EFB3}" type="pres">
      <dgm:prSet presAssocID="{076E6757-11C2-469F-A9F8-B36FC8E0B11C}" presName="horzSpace2" presStyleCnt="0"/>
      <dgm:spPr/>
    </dgm:pt>
    <dgm:pt modelId="{E31DCD5D-2B80-4CD9-A545-A57AFCF17A0C}" type="pres">
      <dgm:prSet presAssocID="{076E6757-11C2-469F-A9F8-B36FC8E0B11C}" presName="tx2" presStyleLbl="revTx" presStyleIdx="5" presStyleCnt="8"/>
      <dgm:spPr/>
    </dgm:pt>
    <dgm:pt modelId="{FB2E249C-1A2C-4463-B7A6-A1543D064C4C}" type="pres">
      <dgm:prSet presAssocID="{076E6757-11C2-469F-A9F8-B36FC8E0B11C}" presName="vert2" presStyleCnt="0"/>
      <dgm:spPr/>
    </dgm:pt>
    <dgm:pt modelId="{45788F1D-1D89-4A5B-A3DB-600F649D9D26}" type="pres">
      <dgm:prSet presAssocID="{076E6757-11C2-469F-A9F8-B36FC8E0B11C}" presName="thinLine2b" presStyleLbl="callout" presStyleIdx="4" presStyleCnt="7"/>
      <dgm:spPr/>
    </dgm:pt>
    <dgm:pt modelId="{1CDBCC3D-FC43-4E8E-9C5E-F4C076ADC78A}" type="pres">
      <dgm:prSet presAssocID="{076E6757-11C2-469F-A9F8-B36FC8E0B11C}" presName="vertSpace2b" presStyleCnt="0"/>
      <dgm:spPr/>
    </dgm:pt>
    <dgm:pt modelId="{9D27725F-365B-411F-A753-52C00301C67A}" type="pres">
      <dgm:prSet presAssocID="{28D25558-2692-4727-BB12-BDB971B68F2B}" presName="horz2" presStyleCnt="0"/>
      <dgm:spPr/>
    </dgm:pt>
    <dgm:pt modelId="{F2D1F911-6ABA-492C-B9A5-7B2DAF1C6B17}" type="pres">
      <dgm:prSet presAssocID="{28D25558-2692-4727-BB12-BDB971B68F2B}" presName="horzSpace2" presStyleCnt="0"/>
      <dgm:spPr/>
    </dgm:pt>
    <dgm:pt modelId="{27E10466-CCBC-4725-BAE9-34A803753649}" type="pres">
      <dgm:prSet presAssocID="{28D25558-2692-4727-BB12-BDB971B68F2B}" presName="tx2" presStyleLbl="revTx" presStyleIdx="6" presStyleCnt="8"/>
      <dgm:spPr/>
    </dgm:pt>
    <dgm:pt modelId="{FBFC98FB-4BB1-4EBF-97F1-EA86C411C3ED}" type="pres">
      <dgm:prSet presAssocID="{28D25558-2692-4727-BB12-BDB971B68F2B}" presName="vert2" presStyleCnt="0"/>
      <dgm:spPr/>
    </dgm:pt>
    <dgm:pt modelId="{C8B2B488-D4E0-4536-9F79-827278217AE1}" type="pres">
      <dgm:prSet presAssocID="{28D25558-2692-4727-BB12-BDB971B68F2B}" presName="thinLine2b" presStyleLbl="callout" presStyleIdx="5" presStyleCnt="7"/>
      <dgm:spPr/>
    </dgm:pt>
    <dgm:pt modelId="{009995A0-BBEA-4E27-9FD6-113B0881F53C}" type="pres">
      <dgm:prSet presAssocID="{28D25558-2692-4727-BB12-BDB971B68F2B}" presName="vertSpace2b" presStyleCnt="0"/>
      <dgm:spPr/>
    </dgm:pt>
    <dgm:pt modelId="{3F3112ED-2B77-43C6-98C7-E223B8AEB64B}" type="pres">
      <dgm:prSet presAssocID="{1669AD9D-89B8-47C5-BF43-35CE23BD361B}" presName="horz2" presStyleCnt="0"/>
      <dgm:spPr/>
    </dgm:pt>
    <dgm:pt modelId="{B676A904-4B8D-4E01-B9A0-85D484BFA8F8}" type="pres">
      <dgm:prSet presAssocID="{1669AD9D-89B8-47C5-BF43-35CE23BD361B}" presName="horzSpace2" presStyleCnt="0"/>
      <dgm:spPr/>
    </dgm:pt>
    <dgm:pt modelId="{7813BDC1-B8C2-4032-9259-7ABDB8585A14}" type="pres">
      <dgm:prSet presAssocID="{1669AD9D-89B8-47C5-BF43-35CE23BD361B}" presName="tx2" presStyleLbl="revTx" presStyleIdx="7" presStyleCnt="8"/>
      <dgm:spPr/>
    </dgm:pt>
    <dgm:pt modelId="{9C462480-7941-4A94-9C24-8CDD38473388}" type="pres">
      <dgm:prSet presAssocID="{1669AD9D-89B8-47C5-BF43-35CE23BD361B}" presName="vert2" presStyleCnt="0"/>
      <dgm:spPr/>
    </dgm:pt>
    <dgm:pt modelId="{D0C3D535-C8ED-4722-ACAF-FA605AE70533}" type="pres">
      <dgm:prSet presAssocID="{1669AD9D-89B8-47C5-BF43-35CE23BD361B}" presName="thinLine2b" presStyleLbl="callout" presStyleIdx="6" presStyleCnt="7"/>
      <dgm:spPr/>
    </dgm:pt>
    <dgm:pt modelId="{D9ECD2EA-1076-4B57-81BA-C3F528AD10F3}" type="pres">
      <dgm:prSet presAssocID="{1669AD9D-89B8-47C5-BF43-35CE23BD361B}" presName="vertSpace2b" presStyleCnt="0"/>
      <dgm:spPr/>
    </dgm:pt>
  </dgm:ptLst>
  <dgm:cxnLst>
    <dgm:cxn modelId="{71EAB915-CD33-42D1-9911-F4E069C7EBE8}" srcId="{B2DA3090-0F7F-4251-94A6-D622AE2C024D}" destId="{28D25558-2692-4727-BB12-BDB971B68F2B}" srcOrd="5" destOrd="0" parTransId="{E274B9D3-1F85-4B72-9D1F-8C8E6F8CFE1F}" sibTransId="{05B4DBFC-1786-4191-B51C-2D8EE14E11FD}"/>
    <dgm:cxn modelId="{15DB991C-3E51-4B51-8269-15FA2BC2D886}" srcId="{B2DA3090-0F7F-4251-94A6-D622AE2C024D}" destId="{1669AD9D-89B8-47C5-BF43-35CE23BD361B}" srcOrd="6" destOrd="0" parTransId="{B7343D67-6958-4B06-9D97-FD26E4EBF8B6}" sibTransId="{AD0F9245-D8F8-44A0-BEBC-46AEFD85CC29}"/>
    <dgm:cxn modelId="{94E64C21-E7E3-4A6B-8C97-1AAE35A50B1B}" type="presOf" srcId="{B2DA3090-0F7F-4251-94A6-D622AE2C024D}" destId="{565578C3-2BE2-42A8-A1A7-CAF293E132A7}" srcOrd="0" destOrd="0" presId="urn:microsoft.com/office/officeart/2008/layout/LinedList"/>
    <dgm:cxn modelId="{2ED7315F-D47D-4454-B53C-609EF2FBCC42}" srcId="{B2DA3090-0F7F-4251-94A6-D622AE2C024D}" destId="{076E6757-11C2-469F-A9F8-B36FC8E0B11C}" srcOrd="4" destOrd="0" parTransId="{4162ED85-DF35-4C5F-992E-658A37A5011F}" sibTransId="{41B736EA-6A0F-4535-B93F-6ACBCADAA9A5}"/>
    <dgm:cxn modelId="{D36CDC45-BCDA-4344-AB6F-B6AE5ADA9224}" type="presOf" srcId="{1669AD9D-89B8-47C5-BF43-35CE23BD361B}" destId="{7813BDC1-B8C2-4032-9259-7ABDB8585A14}" srcOrd="0" destOrd="0" presId="urn:microsoft.com/office/officeart/2008/layout/LinedList"/>
    <dgm:cxn modelId="{DB11C047-53A3-4BD4-832B-4ECAB58C9AB3}" type="presOf" srcId="{AC3CC3F6-07F7-4E8F-8028-24FCDAF7450B}" destId="{C6DB5073-FAE0-4A70-AA0C-EC88E6619ABF}" srcOrd="0" destOrd="0" presId="urn:microsoft.com/office/officeart/2008/layout/LinedList"/>
    <dgm:cxn modelId="{8E6ADE6D-5B78-48CA-B5D7-74C0FBFD5465}" srcId="{B2DA3090-0F7F-4251-94A6-D622AE2C024D}" destId="{E93CE3A4-F48E-4557-985F-6DD0943C21C1}" srcOrd="2" destOrd="0" parTransId="{DF1E8BE4-F678-454C-AA8D-0B879F551411}" sibTransId="{BC1443D3-3F68-413B-9BB7-49A9D6493EB2}"/>
    <dgm:cxn modelId="{91999475-D61B-4652-92E2-18334DDC85B6}" srcId="{BDA6AD1F-8A38-4034-83CA-AA13829AC1A2}" destId="{B2DA3090-0F7F-4251-94A6-D622AE2C024D}" srcOrd="0" destOrd="0" parTransId="{9A22D8BC-60EB-4506-A912-840F85326485}" sibTransId="{9D5E3BBA-67C6-4178-9A15-3861568EEFD1}"/>
    <dgm:cxn modelId="{D20AED86-A15C-4BE3-9BBD-6ED4AC2ED46E}" srcId="{B2DA3090-0F7F-4251-94A6-D622AE2C024D}" destId="{3F6E22D9-92AA-4421-B99F-E4C496D8FF5D}" srcOrd="1" destOrd="0" parTransId="{80980031-61FE-4E80-B164-1249230062FC}" sibTransId="{B2077B92-0580-482C-80FD-43D02D154CEB}"/>
    <dgm:cxn modelId="{C57D9992-FDBF-4F16-9726-E503A846EBD1}" type="presOf" srcId="{3F6E22D9-92AA-4421-B99F-E4C496D8FF5D}" destId="{423567D1-0164-4947-8EE5-5C0FF7F23C5A}" srcOrd="0" destOrd="0" presId="urn:microsoft.com/office/officeart/2008/layout/LinedList"/>
    <dgm:cxn modelId="{FAF424B3-A6BD-40CF-998F-ABB6B00009F6}" type="presOf" srcId="{076E6757-11C2-469F-A9F8-B36FC8E0B11C}" destId="{E31DCD5D-2B80-4CD9-A545-A57AFCF17A0C}" srcOrd="0" destOrd="0" presId="urn:microsoft.com/office/officeart/2008/layout/LinedList"/>
    <dgm:cxn modelId="{D2DAE6BA-6665-49E9-88E5-C3AEE21B365E}" srcId="{B2DA3090-0F7F-4251-94A6-D622AE2C024D}" destId="{AC3CC3F6-07F7-4E8F-8028-24FCDAF7450B}" srcOrd="0" destOrd="0" parTransId="{DAB11D75-C101-415F-8BA3-7ADC2490A5F7}" sibTransId="{ADC10D03-59B6-43BF-987B-0891FE23B20E}"/>
    <dgm:cxn modelId="{D6F3B6C2-FDC4-4B54-B99E-2A8B730335E8}" srcId="{B2DA3090-0F7F-4251-94A6-D622AE2C024D}" destId="{C86D6ABC-6248-42C4-AC10-34397402F7DF}" srcOrd="3" destOrd="0" parTransId="{B0AC7B5F-855F-44E5-BDE3-A1E7898789D0}" sibTransId="{DFF8AEBB-711C-4A39-B65B-498BBD8FF8DB}"/>
    <dgm:cxn modelId="{46A457C6-007B-42FB-BE3D-D2247216D043}" type="presOf" srcId="{28D25558-2692-4727-BB12-BDB971B68F2B}" destId="{27E10466-CCBC-4725-BAE9-34A803753649}" srcOrd="0" destOrd="0" presId="urn:microsoft.com/office/officeart/2008/layout/LinedList"/>
    <dgm:cxn modelId="{30989ED7-00B7-44EF-BB03-311345D9F4EF}" type="presOf" srcId="{E93CE3A4-F48E-4557-985F-6DD0943C21C1}" destId="{FC10786B-4136-4648-BD64-887E8BBEBFFF}" srcOrd="0" destOrd="0" presId="urn:microsoft.com/office/officeart/2008/layout/LinedList"/>
    <dgm:cxn modelId="{36AAF3EC-6E37-439A-B3C0-D36BB9816410}" type="presOf" srcId="{C86D6ABC-6248-42C4-AC10-34397402F7DF}" destId="{B2E73793-4C0F-4BDC-82EE-C63120FEB432}" srcOrd="0" destOrd="0" presId="urn:microsoft.com/office/officeart/2008/layout/LinedList"/>
    <dgm:cxn modelId="{D9D023EE-F249-4E24-9DFF-8D0B8BB2FE47}" type="presOf" srcId="{BDA6AD1F-8A38-4034-83CA-AA13829AC1A2}" destId="{75B2B61E-6698-46A1-8A8E-7DF87D5A9CD6}" srcOrd="0" destOrd="0" presId="urn:microsoft.com/office/officeart/2008/layout/LinedList"/>
    <dgm:cxn modelId="{7BA50E99-9A21-42F4-AE0F-CB8CC439F58C}" type="presParOf" srcId="{75B2B61E-6698-46A1-8A8E-7DF87D5A9CD6}" destId="{92398359-72B7-4F5A-AFF9-49971F05813A}" srcOrd="0" destOrd="0" presId="urn:microsoft.com/office/officeart/2008/layout/LinedList"/>
    <dgm:cxn modelId="{CE2CA1B7-D031-404B-B0F8-45FCC0E3124A}" type="presParOf" srcId="{75B2B61E-6698-46A1-8A8E-7DF87D5A9CD6}" destId="{B97F576D-CB78-4D65-9097-0419492D5B94}" srcOrd="1" destOrd="0" presId="urn:microsoft.com/office/officeart/2008/layout/LinedList"/>
    <dgm:cxn modelId="{5BBFE554-6E6C-4C67-9FEE-8F9BB6B6D984}" type="presParOf" srcId="{B97F576D-CB78-4D65-9097-0419492D5B94}" destId="{565578C3-2BE2-42A8-A1A7-CAF293E132A7}" srcOrd="0" destOrd="0" presId="urn:microsoft.com/office/officeart/2008/layout/LinedList"/>
    <dgm:cxn modelId="{9A9D7AF7-E9D3-4275-9DE2-789353264386}" type="presParOf" srcId="{B97F576D-CB78-4D65-9097-0419492D5B94}" destId="{A978D327-4EAD-4B26-B8F8-0A4EE7807CF8}" srcOrd="1" destOrd="0" presId="urn:microsoft.com/office/officeart/2008/layout/LinedList"/>
    <dgm:cxn modelId="{D1EEA299-3C69-403C-9ECA-9583DB62DE2F}" type="presParOf" srcId="{A978D327-4EAD-4B26-B8F8-0A4EE7807CF8}" destId="{3494F8FF-DB44-4A8D-8223-4A655256ED2E}" srcOrd="0" destOrd="0" presId="urn:microsoft.com/office/officeart/2008/layout/LinedList"/>
    <dgm:cxn modelId="{0FB28601-8F54-44A3-8611-424D2860DE25}" type="presParOf" srcId="{A978D327-4EAD-4B26-B8F8-0A4EE7807CF8}" destId="{B7AC62A5-33C2-4473-8D10-0323FD5D55AC}" srcOrd="1" destOrd="0" presId="urn:microsoft.com/office/officeart/2008/layout/LinedList"/>
    <dgm:cxn modelId="{8B1BFF2C-ECC0-4C6B-8574-B6B60F2B79D9}" type="presParOf" srcId="{B7AC62A5-33C2-4473-8D10-0323FD5D55AC}" destId="{3AFDF3B0-D3CC-4F04-B1D3-F40EAF16D56E}" srcOrd="0" destOrd="0" presId="urn:microsoft.com/office/officeart/2008/layout/LinedList"/>
    <dgm:cxn modelId="{00168FD2-68CA-4218-8CAA-84CD5B199796}" type="presParOf" srcId="{B7AC62A5-33C2-4473-8D10-0323FD5D55AC}" destId="{C6DB5073-FAE0-4A70-AA0C-EC88E6619ABF}" srcOrd="1" destOrd="0" presId="urn:microsoft.com/office/officeart/2008/layout/LinedList"/>
    <dgm:cxn modelId="{B2F63A95-BB92-43A6-928C-5659D5787E4B}" type="presParOf" srcId="{B7AC62A5-33C2-4473-8D10-0323FD5D55AC}" destId="{E7C2D85E-CFFC-4D01-AB38-13573DC59ABF}" srcOrd="2" destOrd="0" presId="urn:microsoft.com/office/officeart/2008/layout/LinedList"/>
    <dgm:cxn modelId="{A1837DF1-10C7-448E-B969-2217D2AB1D84}" type="presParOf" srcId="{A978D327-4EAD-4B26-B8F8-0A4EE7807CF8}" destId="{30F9152F-20A1-4A7D-969A-35136A62F66B}" srcOrd="2" destOrd="0" presId="urn:microsoft.com/office/officeart/2008/layout/LinedList"/>
    <dgm:cxn modelId="{BB31E88C-4731-4EDC-AB5C-165DA39006C4}" type="presParOf" srcId="{A978D327-4EAD-4B26-B8F8-0A4EE7807CF8}" destId="{C1FC27D5-5C28-469C-829E-FBA744E087AF}" srcOrd="3" destOrd="0" presId="urn:microsoft.com/office/officeart/2008/layout/LinedList"/>
    <dgm:cxn modelId="{56551FC2-FDAF-4FF1-9F0A-DA1E98EC95A2}" type="presParOf" srcId="{A978D327-4EAD-4B26-B8F8-0A4EE7807CF8}" destId="{811CE37A-EF7C-411E-A762-63D901DFC59E}" srcOrd="4" destOrd="0" presId="urn:microsoft.com/office/officeart/2008/layout/LinedList"/>
    <dgm:cxn modelId="{BE2147F2-7284-4B6B-9C8F-8B1C9832C5EF}" type="presParOf" srcId="{811CE37A-EF7C-411E-A762-63D901DFC59E}" destId="{D1E4DE65-818B-4A62-A848-B9B564B51984}" srcOrd="0" destOrd="0" presId="urn:microsoft.com/office/officeart/2008/layout/LinedList"/>
    <dgm:cxn modelId="{08FC85B8-33C2-4656-9761-8CCADDCB8556}" type="presParOf" srcId="{811CE37A-EF7C-411E-A762-63D901DFC59E}" destId="{423567D1-0164-4947-8EE5-5C0FF7F23C5A}" srcOrd="1" destOrd="0" presId="urn:microsoft.com/office/officeart/2008/layout/LinedList"/>
    <dgm:cxn modelId="{8CA5DAFE-FE0C-4C12-9DA3-72601159768B}" type="presParOf" srcId="{811CE37A-EF7C-411E-A762-63D901DFC59E}" destId="{1DDE85A0-25D5-4505-A751-2DAB2D864110}" srcOrd="2" destOrd="0" presId="urn:microsoft.com/office/officeart/2008/layout/LinedList"/>
    <dgm:cxn modelId="{08F981B5-E603-40EF-B29A-CE65E188E572}" type="presParOf" srcId="{A978D327-4EAD-4B26-B8F8-0A4EE7807CF8}" destId="{20CF24E7-C490-4A46-A5EC-257D210F2272}" srcOrd="5" destOrd="0" presId="urn:microsoft.com/office/officeart/2008/layout/LinedList"/>
    <dgm:cxn modelId="{BEDAACE6-C4AC-4764-AECD-539FCB2A93BC}" type="presParOf" srcId="{A978D327-4EAD-4B26-B8F8-0A4EE7807CF8}" destId="{579F187D-D1B3-47D5-B6E0-B0EB2AD3B96C}" srcOrd="6" destOrd="0" presId="urn:microsoft.com/office/officeart/2008/layout/LinedList"/>
    <dgm:cxn modelId="{13B255AE-8565-4FB6-8CFF-D314ADF0A9C2}" type="presParOf" srcId="{A978D327-4EAD-4B26-B8F8-0A4EE7807CF8}" destId="{AF8B0C13-3F00-4F17-BE1C-F49559465FCF}" srcOrd="7" destOrd="0" presId="urn:microsoft.com/office/officeart/2008/layout/LinedList"/>
    <dgm:cxn modelId="{7BFC8925-3ECA-4A1D-B39A-F9F4340F6D0E}" type="presParOf" srcId="{AF8B0C13-3F00-4F17-BE1C-F49559465FCF}" destId="{6BF6BF89-5BB5-48B8-AF54-AD7DD1A931EC}" srcOrd="0" destOrd="0" presId="urn:microsoft.com/office/officeart/2008/layout/LinedList"/>
    <dgm:cxn modelId="{358282B3-DB7D-4EF0-B280-1047AEDF2B1C}" type="presParOf" srcId="{AF8B0C13-3F00-4F17-BE1C-F49559465FCF}" destId="{FC10786B-4136-4648-BD64-887E8BBEBFFF}" srcOrd="1" destOrd="0" presId="urn:microsoft.com/office/officeart/2008/layout/LinedList"/>
    <dgm:cxn modelId="{A18996B9-B0DD-4C7A-AA70-A455D1F6769C}" type="presParOf" srcId="{AF8B0C13-3F00-4F17-BE1C-F49559465FCF}" destId="{B722D06D-D05E-4580-AB6C-D6B9DFACB02F}" srcOrd="2" destOrd="0" presId="urn:microsoft.com/office/officeart/2008/layout/LinedList"/>
    <dgm:cxn modelId="{0BE18AB7-F327-4890-B92C-EDDA1997902A}" type="presParOf" srcId="{A978D327-4EAD-4B26-B8F8-0A4EE7807CF8}" destId="{08646DCD-1A65-4466-A081-CDE771771D78}" srcOrd="8" destOrd="0" presId="urn:microsoft.com/office/officeart/2008/layout/LinedList"/>
    <dgm:cxn modelId="{0B449F10-0477-4D60-9603-96D77ED272B8}" type="presParOf" srcId="{A978D327-4EAD-4B26-B8F8-0A4EE7807CF8}" destId="{A191B740-2941-41CE-A1BD-B4DD835F2049}" srcOrd="9" destOrd="0" presId="urn:microsoft.com/office/officeart/2008/layout/LinedList"/>
    <dgm:cxn modelId="{BD8F7DEA-80A7-48E6-8311-35EEEF268A9E}" type="presParOf" srcId="{A978D327-4EAD-4B26-B8F8-0A4EE7807CF8}" destId="{A179AD03-A1CF-4BAA-BC65-7C9571E9884F}" srcOrd="10" destOrd="0" presId="urn:microsoft.com/office/officeart/2008/layout/LinedList"/>
    <dgm:cxn modelId="{F1F66ECF-4655-436D-B1DA-547C922A86D0}" type="presParOf" srcId="{A179AD03-A1CF-4BAA-BC65-7C9571E9884F}" destId="{B906E661-5664-423A-98FC-21F9F462CB83}" srcOrd="0" destOrd="0" presId="urn:microsoft.com/office/officeart/2008/layout/LinedList"/>
    <dgm:cxn modelId="{97FE3263-EFDA-4030-A567-86EA19727C33}" type="presParOf" srcId="{A179AD03-A1CF-4BAA-BC65-7C9571E9884F}" destId="{B2E73793-4C0F-4BDC-82EE-C63120FEB432}" srcOrd="1" destOrd="0" presId="urn:microsoft.com/office/officeart/2008/layout/LinedList"/>
    <dgm:cxn modelId="{3FED73A7-CB87-4E4C-ACF8-70B95D8FB91B}" type="presParOf" srcId="{A179AD03-A1CF-4BAA-BC65-7C9571E9884F}" destId="{C4A0AA41-E732-4AFD-993D-733C3DD69663}" srcOrd="2" destOrd="0" presId="urn:microsoft.com/office/officeart/2008/layout/LinedList"/>
    <dgm:cxn modelId="{693FC560-3081-4985-AED1-CA66A0CC3D3E}" type="presParOf" srcId="{A978D327-4EAD-4B26-B8F8-0A4EE7807CF8}" destId="{39FDD94A-D5C1-49D6-93FD-AEBA475572C3}" srcOrd="11" destOrd="0" presId="urn:microsoft.com/office/officeart/2008/layout/LinedList"/>
    <dgm:cxn modelId="{57BAA32D-86BF-4C21-88B8-AE98E0C86EF1}" type="presParOf" srcId="{A978D327-4EAD-4B26-B8F8-0A4EE7807CF8}" destId="{72C6B65E-794A-4351-A08A-B6A450C05962}" srcOrd="12" destOrd="0" presId="urn:microsoft.com/office/officeart/2008/layout/LinedList"/>
    <dgm:cxn modelId="{96153193-8C58-4015-8E29-4126DC1977D1}" type="presParOf" srcId="{A978D327-4EAD-4B26-B8F8-0A4EE7807CF8}" destId="{5DE6EB09-FB11-4A5E-86FD-B80070E9AB43}" srcOrd="13" destOrd="0" presId="urn:microsoft.com/office/officeart/2008/layout/LinedList"/>
    <dgm:cxn modelId="{CE6C1351-AF22-42D4-B397-90DA19917318}" type="presParOf" srcId="{5DE6EB09-FB11-4A5E-86FD-B80070E9AB43}" destId="{FC7E5120-5D8C-4D04-B673-93492F23EFB3}" srcOrd="0" destOrd="0" presId="urn:microsoft.com/office/officeart/2008/layout/LinedList"/>
    <dgm:cxn modelId="{545D98A0-A8E4-42FF-890D-933D5EDF3BE3}" type="presParOf" srcId="{5DE6EB09-FB11-4A5E-86FD-B80070E9AB43}" destId="{E31DCD5D-2B80-4CD9-A545-A57AFCF17A0C}" srcOrd="1" destOrd="0" presId="urn:microsoft.com/office/officeart/2008/layout/LinedList"/>
    <dgm:cxn modelId="{63716112-3EA8-4363-856A-7E8D5AD5F232}" type="presParOf" srcId="{5DE6EB09-FB11-4A5E-86FD-B80070E9AB43}" destId="{FB2E249C-1A2C-4463-B7A6-A1543D064C4C}" srcOrd="2" destOrd="0" presId="urn:microsoft.com/office/officeart/2008/layout/LinedList"/>
    <dgm:cxn modelId="{0B32D860-59C5-4266-B8B8-6D86B3926D3D}" type="presParOf" srcId="{A978D327-4EAD-4B26-B8F8-0A4EE7807CF8}" destId="{45788F1D-1D89-4A5B-A3DB-600F649D9D26}" srcOrd="14" destOrd="0" presId="urn:microsoft.com/office/officeart/2008/layout/LinedList"/>
    <dgm:cxn modelId="{93E7D850-C3FE-4249-836D-707116FCD316}" type="presParOf" srcId="{A978D327-4EAD-4B26-B8F8-0A4EE7807CF8}" destId="{1CDBCC3D-FC43-4E8E-9C5E-F4C076ADC78A}" srcOrd="15" destOrd="0" presId="urn:microsoft.com/office/officeart/2008/layout/LinedList"/>
    <dgm:cxn modelId="{C9C80F6D-88FB-4E32-802F-63748243B2AA}" type="presParOf" srcId="{A978D327-4EAD-4B26-B8F8-0A4EE7807CF8}" destId="{9D27725F-365B-411F-A753-52C00301C67A}" srcOrd="16" destOrd="0" presId="urn:microsoft.com/office/officeart/2008/layout/LinedList"/>
    <dgm:cxn modelId="{933BCF2E-D525-4464-A3CB-BD9A9BAF2730}" type="presParOf" srcId="{9D27725F-365B-411F-A753-52C00301C67A}" destId="{F2D1F911-6ABA-492C-B9A5-7B2DAF1C6B17}" srcOrd="0" destOrd="0" presId="urn:microsoft.com/office/officeart/2008/layout/LinedList"/>
    <dgm:cxn modelId="{22EB7C73-26D9-49F0-A8E5-825C1B1836C0}" type="presParOf" srcId="{9D27725F-365B-411F-A753-52C00301C67A}" destId="{27E10466-CCBC-4725-BAE9-34A803753649}" srcOrd="1" destOrd="0" presId="urn:microsoft.com/office/officeart/2008/layout/LinedList"/>
    <dgm:cxn modelId="{817F09BD-DB99-44D6-9538-B89358643297}" type="presParOf" srcId="{9D27725F-365B-411F-A753-52C00301C67A}" destId="{FBFC98FB-4BB1-4EBF-97F1-EA86C411C3ED}" srcOrd="2" destOrd="0" presId="urn:microsoft.com/office/officeart/2008/layout/LinedList"/>
    <dgm:cxn modelId="{F0505706-A554-43A8-BC09-FDF8BD03F0BC}" type="presParOf" srcId="{A978D327-4EAD-4B26-B8F8-0A4EE7807CF8}" destId="{C8B2B488-D4E0-4536-9F79-827278217AE1}" srcOrd="17" destOrd="0" presId="urn:microsoft.com/office/officeart/2008/layout/LinedList"/>
    <dgm:cxn modelId="{320A5C30-053B-44D9-A96B-4D2977F30AF6}" type="presParOf" srcId="{A978D327-4EAD-4B26-B8F8-0A4EE7807CF8}" destId="{009995A0-BBEA-4E27-9FD6-113B0881F53C}" srcOrd="18" destOrd="0" presId="urn:microsoft.com/office/officeart/2008/layout/LinedList"/>
    <dgm:cxn modelId="{2E8F20EE-74EF-43B5-93F0-F275F7FDDE6B}" type="presParOf" srcId="{A978D327-4EAD-4B26-B8F8-0A4EE7807CF8}" destId="{3F3112ED-2B77-43C6-98C7-E223B8AEB64B}" srcOrd="19" destOrd="0" presId="urn:microsoft.com/office/officeart/2008/layout/LinedList"/>
    <dgm:cxn modelId="{819DCD0C-2881-4503-B9A0-DA5C5C751458}" type="presParOf" srcId="{3F3112ED-2B77-43C6-98C7-E223B8AEB64B}" destId="{B676A904-4B8D-4E01-B9A0-85D484BFA8F8}" srcOrd="0" destOrd="0" presId="urn:microsoft.com/office/officeart/2008/layout/LinedList"/>
    <dgm:cxn modelId="{B54AD675-9083-499A-B7C4-406C048EAAF0}" type="presParOf" srcId="{3F3112ED-2B77-43C6-98C7-E223B8AEB64B}" destId="{7813BDC1-B8C2-4032-9259-7ABDB8585A14}" srcOrd="1" destOrd="0" presId="urn:microsoft.com/office/officeart/2008/layout/LinedList"/>
    <dgm:cxn modelId="{C5310BF5-C786-43E6-802D-BDAB365F77F3}" type="presParOf" srcId="{3F3112ED-2B77-43C6-98C7-E223B8AEB64B}" destId="{9C462480-7941-4A94-9C24-8CDD38473388}" srcOrd="2" destOrd="0" presId="urn:microsoft.com/office/officeart/2008/layout/LinedList"/>
    <dgm:cxn modelId="{226ED77F-634A-4DEA-A2EC-256518B6FCEF}" type="presParOf" srcId="{A978D327-4EAD-4B26-B8F8-0A4EE7807CF8}" destId="{D0C3D535-C8ED-4722-ACAF-FA605AE70533}" srcOrd="20" destOrd="0" presId="urn:microsoft.com/office/officeart/2008/layout/LinedList"/>
    <dgm:cxn modelId="{CFF3CBC2-CFFC-4AC2-834B-D2DBDD0AB331}" type="presParOf" srcId="{A978D327-4EAD-4B26-B8F8-0A4EE7807CF8}" destId="{D9ECD2EA-1076-4B57-81BA-C3F528AD10F3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AF53A6-3A85-4A1D-9F51-1D13AF17919B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858FDAA-728C-4430-8BCB-EB54288B031E}">
      <dgm:prSet phldrT="[Текст]" custT="1"/>
      <dgm:spPr/>
      <dgm:t>
        <a:bodyPr/>
        <a:lstStyle/>
        <a:p>
          <a:r>
            <a:rPr lang="uk-UA" sz="3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Предметом вивчення навчальної дисципліни «Юридична компаративістика» є</a:t>
          </a:r>
          <a:endParaRPr lang="ru-RU" sz="36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6B68E8-CB07-4D2E-84F4-2B6A75B90B5B}" type="parTrans" cxnId="{9A7E5609-FC06-4BEB-B6EB-45FADB6D888C}">
      <dgm:prSet/>
      <dgm:spPr/>
      <dgm:t>
        <a:bodyPr/>
        <a:lstStyle/>
        <a:p>
          <a:endParaRPr lang="ru-RU"/>
        </a:p>
      </dgm:t>
    </dgm:pt>
    <dgm:pt modelId="{43C8152B-5BEF-4615-8F6F-5AE3EA02C383}" type="sibTrans" cxnId="{9A7E5609-FC06-4BEB-B6EB-45FADB6D888C}">
      <dgm:prSet/>
      <dgm:spPr/>
      <dgm:t>
        <a:bodyPr/>
        <a:lstStyle/>
        <a:p>
          <a:endParaRPr lang="ru-RU"/>
        </a:p>
      </dgm:t>
    </dgm:pt>
    <dgm:pt modelId="{A5834DD3-C6D3-4F06-8957-0FAE22E0E9BA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uk-UA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теоретичні та методологічні аспекти юридичної компаративістики</a:t>
          </a:r>
          <a:endParaRPr lang="ru-RU" sz="3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5F5A08-0E75-4A87-93E6-C8ED36B57996}" type="parTrans" cxnId="{1890620E-DD40-43F7-8738-40F0E631351A}">
      <dgm:prSet/>
      <dgm:spPr/>
      <dgm:t>
        <a:bodyPr/>
        <a:lstStyle/>
        <a:p>
          <a:endParaRPr lang="ru-RU"/>
        </a:p>
      </dgm:t>
    </dgm:pt>
    <dgm:pt modelId="{DC617C82-6477-4F7D-988B-A748339AB16D}" type="sibTrans" cxnId="{1890620E-DD40-43F7-8738-40F0E631351A}">
      <dgm:prSet/>
      <dgm:spPr/>
      <dgm:t>
        <a:bodyPr/>
        <a:lstStyle/>
        <a:p>
          <a:endParaRPr lang="ru-RU"/>
        </a:p>
      </dgm:t>
    </dgm:pt>
    <dgm:pt modelId="{8ABB6F91-2329-4B69-8198-84A4A474EAF7}">
      <dgm:prSet custT="1"/>
      <dgm:spPr/>
      <dgm:t>
        <a:bodyPr/>
        <a:lstStyle/>
        <a:p>
          <a:r>
            <a:rPr lang="uk-UA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методологічні проблеми порівняння національного права із зарубіжним і міжнародним правом</a:t>
          </a:r>
          <a:endParaRPr lang="ru-RU" sz="3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BC5C9-7004-4168-8CB6-71715A01921C}" type="parTrans" cxnId="{96DA9015-D467-4D24-BE77-9CA87AE8ADC9}">
      <dgm:prSet/>
      <dgm:spPr/>
      <dgm:t>
        <a:bodyPr/>
        <a:lstStyle/>
        <a:p>
          <a:endParaRPr lang="ru-RU"/>
        </a:p>
      </dgm:t>
    </dgm:pt>
    <dgm:pt modelId="{D714ADD8-EB97-42F9-A113-D5E4015DDBFC}" type="sibTrans" cxnId="{96DA9015-D467-4D24-BE77-9CA87AE8ADC9}">
      <dgm:prSet/>
      <dgm:spPr/>
      <dgm:t>
        <a:bodyPr/>
        <a:lstStyle/>
        <a:p>
          <a:endParaRPr lang="ru-RU"/>
        </a:p>
      </dgm:t>
    </dgm:pt>
    <dgm:pt modelId="{B93D5E3F-1946-419C-B905-EA7875B1083D}">
      <dgm:prSet custT="1"/>
      <dgm:spPr/>
      <dgm:t>
        <a:bodyPr/>
        <a:lstStyle/>
        <a:p>
          <a:r>
            <a:rPr lang="uk-UA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питання історико-порівняльного вивчення права та його антропологічної зумовленості</a:t>
          </a:r>
          <a:endParaRPr lang="ru-RU" sz="3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5EA04F-A716-4244-82C2-1529D5BF3E76}" type="parTrans" cxnId="{6A2F6535-3857-4756-92D3-A2AA1D20DC4D}">
      <dgm:prSet/>
      <dgm:spPr/>
      <dgm:t>
        <a:bodyPr/>
        <a:lstStyle/>
        <a:p>
          <a:endParaRPr lang="ru-RU"/>
        </a:p>
      </dgm:t>
    </dgm:pt>
    <dgm:pt modelId="{0FA3BA1C-0336-4A83-A158-439B6040D539}" type="sibTrans" cxnId="{6A2F6535-3857-4756-92D3-A2AA1D20DC4D}">
      <dgm:prSet/>
      <dgm:spPr/>
      <dgm:t>
        <a:bodyPr/>
        <a:lstStyle/>
        <a:p>
          <a:endParaRPr lang="ru-RU"/>
        </a:p>
      </dgm:t>
    </dgm:pt>
    <dgm:pt modelId="{1859B3B0-3395-4DA1-A9A2-442AA6D37DA6}" type="pres">
      <dgm:prSet presAssocID="{A6AF53A6-3A85-4A1D-9F51-1D13AF17919B}" presName="composite" presStyleCnt="0">
        <dgm:presLayoutVars>
          <dgm:chMax val="1"/>
          <dgm:dir/>
          <dgm:resizeHandles val="exact"/>
        </dgm:presLayoutVars>
      </dgm:prSet>
      <dgm:spPr/>
    </dgm:pt>
    <dgm:pt modelId="{6064D579-E7C5-4796-A70B-0ECC57C4DA17}" type="pres">
      <dgm:prSet presAssocID="{6858FDAA-728C-4430-8BCB-EB54288B031E}" presName="roof" presStyleLbl="dkBgShp" presStyleIdx="0" presStyleCnt="2"/>
      <dgm:spPr/>
    </dgm:pt>
    <dgm:pt modelId="{C8C6D622-B044-4AA3-8D59-0AD98F7FF8BA}" type="pres">
      <dgm:prSet presAssocID="{6858FDAA-728C-4430-8BCB-EB54288B031E}" presName="pillars" presStyleCnt="0"/>
      <dgm:spPr/>
    </dgm:pt>
    <dgm:pt modelId="{1101CA23-60A2-4CC4-95DB-E5ECEB241DAF}" type="pres">
      <dgm:prSet presAssocID="{6858FDAA-728C-4430-8BCB-EB54288B031E}" presName="pillar1" presStyleLbl="node1" presStyleIdx="0" presStyleCnt="3">
        <dgm:presLayoutVars>
          <dgm:bulletEnabled val="1"/>
        </dgm:presLayoutVars>
      </dgm:prSet>
      <dgm:spPr/>
    </dgm:pt>
    <dgm:pt modelId="{EC9BE76B-DCA7-4D7E-8A2B-7959C4BA1A55}" type="pres">
      <dgm:prSet presAssocID="{8ABB6F91-2329-4B69-8198-84A4A474EAF7}" presName="pillarX" presStyleLbl="node1" presStyleIdx="1" presStyleCnt="3">
        <dgm:presLayoutVars>
          <dgm:bulletEnabled val="1"/>
        </dgm:presLayoutVars>
      </dgm:prSet>
      <dgm:spPr/>
    </dgm:pt>
    <dgm:pt modelId="{9759C6E2-7F0D-4212-8826-B9FEB145C6A0}" type="pres">
      <dgm:prSet presAssocID="{B93D5E3F-1946-419C-B905-EA7875B1083D}" presName="pillarX" presStyleLbl="node1" presStyleIdx="2" presStyleCnt="3">
        <dgm:presLayoutVars>
          <dgm:bulletEnabled val="1"/>
        </dgm:presLayoutVars>
      </dgm:prSet>
      <dgm:spPr/>
    </dgm:pt>
    <dgm:pt modelId="{3AF8FB23-67AE-4F6A-AC67-A322CECF3B38}" type="pres">
      <dgm:prSet presAssocID="{6858FDAA-728C-4430-8BCB-EB54288B031E}" presName="base" presStyleLbl="dkBgShp" presStyleIdx="1" presStyleCnt="2"/>
      <dgm:spPr/>
    </dgm:pt>
  </dgm:ptLst>
  <dgm:cxnLst>
    <dgm:cxn modelId="{9A7E5609-FC06-4BEB-B6EB-45FADB6D888C}" srcId="{A6AF53A6-3A85-4A1D-9F51-1D13AF17919B}" destId="{6858FDAA-728C-4430-8BCB-EB54288B031E}" srcOrd="0" destOrd="0" parTransId="{C76B68E8-CB07-4D2E-84F4-2B6A75B90B5B}" sibTransId="{43C8152B-5BEF-4615-8F6F-5AE3EA02C383}"/>
    <dgm:cxn modelId="{1890620E-DD40-43F7-8738-40F0E631351A}" srcId="{6858FDAA-728C-4430-8BCB-EB54288B031E}" destId="{A5834DD3-C6D3-4F06-8957-0FAE22E0E9BA}" srcOrd="0" destOrd="0" parTransId="{D25F5A08-0E75-4A87-93E6-C8ED36B57996}" sibTransId="{DC617C82-6477-4F7D-988B-A748339AB16D}"/>
    <dgm:cxn modelId="{96DA9015-D467-4D24-BE77-9CA87AE8ADC9}" srcId="{6858FDAA-728C-4430-8BCB-EB54288B031E}" destId="{8ABB6F91-2329-4B69-8198-84A4A474EAF7}" srcOrd="1" destOrd="0" parTransId="{A15BC5C9-7004-4168-8CB6-71715A01921C}" sibTransId="{D714ADD8-EB97-42F9-A113-D5E4015DDBFC}"/>
    <dgm:cxn modelId="{6A2F6535-3857-4756-92D3-A2AA1D20DC4D}" srcId="{6858FDAA-728C-4430-8BCB-EB54288B031E}" destId="{B93D5E3F-1946-419C-B905-EA7875B1083D}" srcOrd="2" destOrd="0" parTransId="{D15EA04F-A716-4244-82C2-1529D5BF3E76}" sibTransId="{0FA3BA1C-0336-4A83-A158-439B6040D539}"/>
    <dgm:cxn modelId="{03FF2736-B00C-48AE-A01F-857AE2D7979D}" type="presOf" srcId="{A6AF53A6-3A85-4A1D-9F51-1D13AF17919B}" destId="{1859B3B0-3395-4DA1-A9A2-442AA6D37DA6}" srcOrd="0" destOrd="0" presId="urn:microsoft.com/office/officeart/2005/8/layout/hList3"/>
    <dgm:cxn modelId="{6A87DA73-51B1-4C0B-B64F-71E58AE1D7F8}" type="presOf" srcId="{B93D5E3F-1946-419C-B905-EA7875B1083D}" destId="{9759C6E2-7F0D-4212-8826-B9FEB145C6A0}" srcOrd="0" destOrd="0" presId="urn:microsoft.com/office/officeart/2005/8/layout/hList3"/>
    <dgm:cxn modelId="{AE779755-DE4E-4B4A-BE02-26D54E630C1B}" type="presOf" srcId="{8ABB6F91-2329-4B69-8198-84A4A474EAF7}" destId="{EC9BE76B-DCA7-4D7E-8A2B-7959C4BA1A55}" srcOrd="0" destOrd="0" presId="urn:microsoft.com/office/officeart/2005/8/layout/hList3"/>
    <dgm:cxn modelId="{BA500682-D0E8-46D6-B4A4-38F702B5FE09}" type="presOf" srcId="{A5834DD3-C6D3-4F06-8957-0FAE22E0E9BA}" destId="{1101CA23-60A2-4CC4-95DB-E5ECEB241DAF}" srcOrd="0" destOrd="0" presId="urn:microsoft.com/office/officeart/2005/8/layout/hList3"/>
    <dgm:cxn modelId="{ECFB7FEC-5D34-4568-87C8-BD4221C2C634}" type="presOf" srcId="{6858FDAA-728C-4430-8BCB-EB54288B031E}" destId="{6064D579-E7C5-4796-A70B-0ECC57C4DA17}" srcOrd="0" destOrd="0" presId="urn:microsoft.com/office/officeart/2005/8/layout/hList3"/>
    <dgm:cxn modelId="{B9C57C1B-A3C2-4047-8D76-F86A6446B0D8}" type="presParOf" srcId="{1859B3B0-3395-4DA1-A9A2-442AA6D37DA6}" destId="{6064D579-E7C5-4796-A70B-0ECC57C4DA17}" srcOrd="0" destOrd="0" presId="urn:microsoft.com/office/officeart/2005/8/layout/hList3"/>
    <dgm:cxn modelId="{7CCA0413-F277-4957-B7AC-CE0C18E57FF4}" type="presParOf" srcId="{1859B3B0-3395-4DA1-A9A2-442AA6D37DA6}" destId="{C8C6D622-B044-4AA3-8D59-0AD98F7FF8BA}" srcOrd="1" destOrd="0" presId="urn:microsoft.com/office/officeart/2005/8/layout/hList3"/>
    <dgm:cxn modelId="{3199CB46-7512-4C0E-B57F-B3B806AA577F}" type="presParOf" srcId="{C8C6D622-B044-4AA3-8D59-0AD98F7FF8BA}" destId="{1101CA23-60A2-4CC4-95DB-E5ECEB241DAF}" srcOrd="0" destOrd="0" presId="urn:microsoft.com/office/officeart/2005/8/layout/hList3"/>
    <dgm:cxn modelId="{903F556B-0ECE-4DD2-8090-893CA6E833C0}" type="presParOf" srcId="{C8C6D622-B044-4AA3-8D59-0AD98F7FF8BA}" destId="{EC9BE76B-DCA7-4D7E-8A2B-7959C4BA1A55}" srcOrd="1" destOrd="0" presId="urn:microsoft.com/office/officeart/2005/8/layout/hList3"/>
    <dgm:cxn modelId="{32E9AB75-A993-4CA0-BED7-F086F8C71526}" type="presParOf" srcId="{C8C6D622-B044-4AA3-8D59-0AD98F7FF8BA}" destId="{9759C6E2-7F0D-4212-8826-B9FEB145C6A0}" srcOrd="2" destOrd="0" presId="urn:microsoft.com/office/officeart/2005/8/layout/hList3"/>
    <dgm:cxn modelId="{62F269B8-79FD-4528-B3F3-65BE2E66CE18}" type="presParOf" srcId="{1859B3B0-3395-4DA1-A9A2-442AA6D37DA6}" destId="{3AF8FB23-67AE-4F6A-AC67-A322CECF3B3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D2A413-A081-4619-9144-621BA4ED357B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BF53D8-B393-4FC6-9E32-469670FD6B63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uk-UA" sz="3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набуття здобувачами вищої освіти знань щодо філософських, теоретичних і методологічних засад наукового осмислення правової дійсності в умовах її глобалізації, інтеграції національних правових систем, поглиблення в певних сферах суспільного життя самобутності вітчизняного права, а також отримання навичок і вмінь їх адаптації стосовно предметів і завдань конкретних порівняльно-правових наукових досліджень</a:t>
          </a:r>
          <a:endParaRPr lang="ru-RU" sz="36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B2C6B3-A38C-4193-9556-BB64AB8666C9}" type="parTrans" cxnId="{0552DBAE-5AA6-4943-8B07-7E6889097FCB}">
      <dgm:prSet/>
      <dgm:spPr/>
      <dgm:t>
        <a:bodyPr/>
        <a:lstStyle/>
        <a:p>
          <a:endParaRPr lang="ru-RU"/>
        </a:p>
      </dgm:t>
    </dgm:pt>
    <dgm:pt modelId="{6C211A3B-C5E8-4AEA-8774-AB7EC8F51A3B}" type="sibTrans" cxnId="{0552DBAE-5AA6-4943-8B07-7E6889097FCB}">
      <dgm:prSet/>
      <dgm:spPr/>
      <dgm:t>
        <a:bodyPr/>
        <a:lstStyle/>
        <a:p>
          <a:endParaRPr lang="ru-RU"/>
        </a:p>
      </dgm:t>
    </dgm:pt>
    <dgm:pt modelId="{5C65F030-5218-4349-B7C1-12EE2F2B0ACF}" type="pres">
      <dgm:prSet presAssocID="{43D2A413-A081-4619-9144-621BA4ED357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163731-7E6F-4DF1-A38E-F7485BDECED9}" type="pres">
      <dgm:prSet presAssocID="{85BF53D8-B393-4FC6-9E32-469670FD6B63}" presName="vertOne" presStyleCnt="0"/>
      <dgm:spPr/>
    </dgm:pt>
    <dgm:pt modelId="{7ECA3537-F3B4-43AC-B17A-22FECE85FA8A}" type="pres">
      <dgm:prSet presAssocID="{85BF53D8-B393-4FC6-9E32-469670FD6B63}" presName="txOne" presStyleLbl="node0" presStyleIdx="0" presStyleCnt="1">
        <dgm:presLayoutVars>
          <dgm:chPref val="3"/>
        </dgm:presLayoutVars>
      </dgm:prSet>
      <dgm:spPr/>
    </dgm:pt>
    <dgm:pt modelId="{33A86CD3-0586-41FC-BD78-E8630A4CC592}" type="pres">
      <dgm:prSet presAssocID="{85BF53D8-B393-4FC6-9E32-469670FD6B63}" presName="horzOne" presStyleCnt="0"/>
      <dgm:spPr/>
    </dgm:pt>
  </dgm:ptLst>
  <dgm:cxnLst>
    <dgm:cxn modelId="{71402A22-7F1A-44C0-AF70-779968761C21}" type="presOf" srcId="{85BF53D8-B393-4FC6-9E32-469670FD6B63}" destId="{7ECA3537-F3B4-43AC-B17A-22FECE85FA8A}" srcOrd="0" destOrd="0" presId="urn:microsoft.com/office/officeart/2005/8/layout/hierarchy4"/>
    <dgm:cxn modelId="{0552DBAE-5AA6-4943-8B07-7E6889097FCB}" srcId="{43D2A413-A081-4619-9144-621BA4ED357B}" destId="{85BF53D8-B393-4FC6-9E32-469670FD6B63}" srcOrd="0" destOrd="0" parTransId="{60B2C6B3-A38C-4193-9556-BB64AB8666C9}" sibTransId="{6C211A3B-C5E8-4AEA-8774-AB7EC8F51A3B}"/>
    <dgm:cxn modelId="{C7B1B1E4-DA31-4A42-A030-B42C84C46A7B}" type="presOf" srcId="{43D2A413-A081-4619-9144-621BA4ED357B}" destId="{5C65F030-5218-4349-B7C1-12EE2F2B0ACF}" srcOrd="0" destOrd="0" presId="urn:microsoft.com/office/officeart/2005/8/layout/hierarchy4"/>
    <dgm:cxn modelId="{F4794DC0-C1C5-4186-B3C6-12485A7BB8DA}" type="presParOf" srcId="{5C65F030-5218-4349-B7C1-12EE2F2B0ACF}" destId="{BF163731-7E6F-4DF1-A38E-F7485BDECED9}" srcOrd="0" destOrd="0" presId="urn:microsoft.com/office/officeart/2005/8/layout/hierarchy4"/>
    <dgm:cxn modelId="{08EBCA5A-6538-4E90-8FAA-0AB66DA1DF84}" type="presParOf" srcId="{BF163731-7E6F-4DF1-A38E-F7485BDECED9}" destId="{7ECA3537-F3B4-43AC-B17A-22FECE85FA8A}" srcOrd="0" destOrd="0" presId="urn:microsoft.com/office/officeart/2005/8/layout/hierarchy4"/>
    <dgm:cxn modelId="{D4A8889C-9BB6-4A26-98B6-DAD2410F73C2}" type="presParOf" srcId="{BF163731-7E6F-4DF1-A38E-F7485BDECED9}" destId="{33A86CD3-0586-41FC-BD78-E8630A4CC59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D44DCA-A073-43C7-A1A8-37AEF4DD64A4}" type="doc">
      <dgm:prSet loTypeId="urn:microsoft.com/office/officeart/2008/layout/VerticalCircle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B954B3C-D69E-4EAE-8A6D-28E0DF3DB41B}">
      <dgm:prSet phldrT="[Текст]" custT="1"/>
      <dgm:spPr/>
      <dgm:t>
        <a:bodyPr/>
        <a:lstStyle/>
        <a:p>
          <a:r>
            <a:rPr lang="uk-UA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пізнання правових явищ у різних державах і культурах</a:t>
          </a:r>
          <a:endParaRPr lang="ru-RU" sz="2800" dirty="0">
            <a:solidFill>
              <a:schemeClr val="tx1">
                <a:lumMod val="75000"/>
                <a:lumOff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4EDF8B-5A4E-4B6A-98E8-ECF22945CCFE}" type="parTrans" cxnId="{E3522CE2-91B1-4192-AAFC-5D7D8E18376E}">
      <dgm:prSet/>
      <dgm:spPr/>
      <dgm:t>
        <a:bodyPr/>
        <a:lstStyle/>
        <a:p>
          <a:endParaRPr lang="ru-RU"/>
        </a:p>
      </dgm:t>
    </dgm:pt>
    <dgm:pt modelId="{AED85FE7-DCDC-4CC9-8180-88363F2C9330}" type="sibTrans" cxnId="{E3522CE2-91B1-4192-AAFC-5D7D8E18376E}">
      <dgm:prSet/>
      <dgm:spPr/>
      <dgm:t>
        <a:bodyPr/>
        <a:lstStyle/>
        <a:p>
          <a:endParaRPr lang="ru-RU"/>
        </a:p>
      </dgm:t>
    </dgm:pt>
    <dgm:pt modelId="{01519CB7-BE13-4259-B921-F879BBD30422}">
      <dgm:prSet custT="1"/>
      <dgm:spPr/>
      <dgm:t>
        <a:bodyPr/>
        <a:lstStyle/>
        <a:p>
          <a:r>
            <a:rPr lang="uk-UA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розуміння особливостей порівняльно-правового аналізу окремих об’єктів порівняльного правознавства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B535E-2654-4D04-8905-A241CD7FEB1C}" type="parTrans" cxnId="{29734E91-412D-4B68-A38E-11130BC81DEE}">
      <dgm:prSet/>
      <dgm:spPr/>
      <dgm:t>
        <a:bodyPr/>
        <a:lstStyle/>
        <a:p>
          <a:endParaRPr lang="ru-RU"/>
        </a:p>
      </dgm:t>
    </dgm:pt>
    <dgm:pt modelId="{26E34413-B883-4B59-9BF3-3283228EA846}" type="sibTrans" cxnId="{29734E91-412D-4B68-A38E-11130BC81DEE}">
      <dgm:prSet/>
      <dgm:spPr/>
      <dgm:t>
        <a:bodyPr/>
        <a:lstStyle/>
        <a:p>
          <a:endParaRPr lang="ru-RU"/>
        </a:p>
      </dgm:t>
    </dgm:pt>
    <dgm:pt modelId="{DE160F65-33FD-4CE0-88F8-984EAA4EF17F}">
      <dgm:prSet custT="1"/>
      <dgm:spPr/>
      <dgm:t>
        <a:bodyPr/>
        <a:lstStyle/>
        <a:p>
          <a:r>
            <a:rPr lang="uk-UA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засвоєння наукових відомостей про якісні характеристики зарубіжного права та можливості їх використання у вітчизняній юридичній практиці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58DE75-3AD7-42F4-935F-CD435FAA5F5F}" type="parTrans" cxnId="{A602040C-6BD4-41A3-B3FA-18110791BE63}">
      <dgm:prSet/>
      <dgm:spPr/>
      <dgm:t>
        <a:bodyPr/>
        <a:lstStyle/>
        <a:p>
          <a:endParaRPr lang="ru-RU"/>
        </a:p>
      </dgm:t>
    </dgm:pt>
    <dgm:pt modelId="{A7072C8C-47D9-4AC8-87D3-43B1F85E30CC}" type="sibTrans" cxnId="{A602040C-6BD4-41A3-B3FA-18110791BE63}">
      <dgm:prSet/>
      <dgm:spPr/>
      <dgm:t>
        <a:bodyPr/>
        <a:lstStyle/>
        <a:p>
          <a:endParaRPr lang="ru-RU"/>
        </a:p>
      </dgm:t>
    </dgm:pt>
    <dgm:pt modelId="{974738B7-1819-4489-9AE8-C038BE2F5EE8}" type="pres">
      <dgm:prSet presAssocID="{66D44DCA-A073-43C7-A1A8-37AEF4DD64A4}" presName="Name0" presStyleCnt="0">
        <dgm:presLayoutVars>
          <dgm:dir/>
        </dgm:presLayoutVars>
      </dgm:prSet>
      <dgm:spPr/>
    </dgm:pt>
    <dgm:pt modelId="{EA54F75A-A66D-4314-A3DA-31190E8EE6F3}" type="pres">
      <dgm:prSet presAssocID="{BB954B3C-D69E-4EAE-8A6D-28E0DF3DB41B}" presName="noChildren" presStyleCnt="0"/>
      <dgm:spPr/>
    </dgm:pt>
    <dgm:pt modelId="{C9AD8E70-BF76-4F3A-BE8C-3F2132DB52F2}" type="pres">
      <dgm:prSet presAssocID="{BB954B3C-D69E-4EAE-8A6D-28E0DF3DB41B}" presName="gap" presStyleCnt="0"/>
      <dgm:spPr/>
    </dgm:pt>
    <dgm:pt modelId="{D98E2B9C-B68E-47E8-BC5C-5108461814E7}" type="pres">
      <dgm:prSet presAssocID="{BB954B3C-D69E-4EAE-8A6D-28E0DF3DB41B}" presName="medCircle2" presStyleLbl="vennNode1" presStyleIdx="0" presStyleCnt="3"/>
      <dgm:spPr/>
    </dgm:pt>
    <dgm:pt modelId="{81407D28-E057-4202-B9C9-8AD3869D62D0}" type="pres">
      <dgm:prSet presAssocID="{BB954B3C-D69E-4EAE-8A6D-28E0DF3DB41B}" presName="txLvlOnly1" presStyleLbl="revTx" presStyleIdx="0" presStyleCnt="3"/>
      <dgm:spPr/>
    </dgm:pt>
    <dgm:pt modelId="{D7D32CB8-5A54-4D34-8D43-511E37B66329}" type="pres">
      <dgm:prSet presAssocID="{01519CB7-BE13-4259-B921-F879BBD30422}" presName="noChildren" presStyleCnt="0"/>
      <dgm:spPr/>
    </dgm:pt>
    <dgm:pt modelId="{BF01E8AB-89F5-495C-B389-14D54D236F6A}" type="pres">
      <dgm:prSet presAssocID="{01519CB7-BE13-4259-B921-F879BBD30422}" presName="gap" presStyleCnt="0"/>
      <dgm:spPr/>
    </dgm:pt>
    <dgm:pt modelId="{A17E0ED6-56DF-4656-81A1-00496C01A56A}" type="pres">
      <dgm:prSet presAssocID="{01519CB7-BE13-4259-B921-F879BBD30422}" presName="medCircle2" presStyleLbl="vennNode1" presStyleIdx="1" presStyleCnt="3"/>
      <dgm:spPr/>
    </dgm:pt>
    <dgm:pt modelId="{411919D4-679D-4AC2-AD0E-45CD82FCC251}" type="pres">
      <dgm:prSet presAssocID="{01519CB7-BE13-4259-B921-F879BBD30422}" presName="txLvlOnly1" presStyleLbl="revTx" presStyleIdx="1" presStyleCnt="3"/>
      <dgm:spPr/>
    </dgm:pt>
    <dgm:pt modelId="{F7341256-1A50-4D59-91C3-ED6FA41B6E9A}" type="pres">
      <dgm:prSet presAssocID="{DE160F65-33FD-4CE0-88F8-984EAA4EF17F}" presName="noChildren" presStyleCnt="0"/>
      <dgm:spPr/>
    </dgm:pt>
    <dgm:pt modelId="{0E75B6D3-1F32-455A-B7CE-CB3A57067199}" type="pres">
      <dgm:prSet presAssocID="{DE160F65-33FD-4CE0-88F8-984EAA4EF17F}" presName="gap" presStyleCnt="0"/>
      <dgm:spPr/>
    </dgm:pt>
    <dgm:pt modelId="{465B7799-DABD-4B09-B3D8-4EEA31A861E2}" type="pres">
      <dgm:prSet presAssocID="{DE160F65-33FD-4CE0-88F8-984EAA4EF17F}" presName="medCircle2" presStyleLbl="vennNode1" presStyleIdx="2" presStyleCnt="3"/>
      <dgm:spPr/>
    </dgm:pt>
    <dgm:pt modelId="{26F2B961-ABED-41C0-A4F2-19A869E3B03A}" type="pres">
      <dgm:prSet presAssocID="{DE160F65-33FD-4CE0-88F8-984EAA4EF17F}" presName="txLvlOnly1" presStyleLbl="revTx" presStyleIdx="2" presStyleCnt="3"/>
      <dgm:spPr/>
    </dgm:pt>
  </dgm:ptLst>
  <dgm:cxnLst>
    <dgm:cxn modelId="{A602040C-6BD4-41A3-B3FA-18110791BE63}" srcId="{66D44DCA-A073-43C7-A1A8-37AEF4DD64A4}" destId="{DE160F65-33FD-4CE0-88F8-984EAA4EF17F}" srcOrd="2" destOrd="0" parTransId="{DB58DE75-3AD7-42F4-935F-CD435FAA5F5F}" sibTransId="{A7072C8C-47D9-4AC8-87D3-43B1F85E30CC}"/>
    <dgm:cxn modelId="{44080B31-576F-42B0-B5F5-692AC57D6322}" type="presOf" srcId="{BB954B3C-D69E-4EAE-8A6D-28E0DF3DB41B}" destId="{81407D28-E057-4202-B9C9-8AD3869D62D0}" srcOrd="0" destOrd="0" presId="urn:microsoft.com/office/officeart/2008/layout/VerticalCircleList"/>
    <dgm:cxn modelId="{3B326C65-739C-4201-B3EB-6DEBADE0B6F4}" type="presOf" srcId="{01519CB7-BE13-4259-B921-F879BBD30422}" destId="{411919D4-679D-4AC2-AD0E-45CD82FCC251}" srcOrd="0" destOrd="0" presId="urn:microsoft.com/office/officeart/2008/layout/VerticalCircleList"/>
    <dgm:cxn modelId="{B85C286E-C1D8-490F-A3B1-9E41160D6A6C}" type="presOf" srcId="{DE160F65-33FD-4CE0-88F8-984EAA4EF17F}" destId="{26F2B961-ABED-41C0-A4F2-19A869E3B03A}" srcOrd="0" destOrd="0" presId="urn:microsoft.com/office/officeart/2008/layout/VerticalCircleList"/>
    <dgm:cxn modelId="{29734E91-412D-4B68-A38E-11130BC81DEE}" srcId="{66D44DCA-A073-43C7-A1A8-37AEF4DD64A4}" destId="{01519CB7-BE13-4259-B921-F879BBD30422}" srcOrd="1" destOrd="0" parTransId="{4DDB535E-2654-4D04-8905-A241CD7FEB1C}" sibTransId="{26E34413-B883-4B59-9BF3-3283228EA846}"/>
    <dgm:cxn modelId="{08CB279B-FA4D-4EEC-8359-D58EB4DA610F}" type="presOf" srcId="{66D44DCA-A073-43C7-A1A8-37AEF4DD64A4}" destId="{974738B7-1819-4489-9AE8-C038BE2F5EE8}" srcOrd="0" destOrd="0" presId="urn:microsoft.com/office/officeart/2008/layout/VerticalCircleList"/>
    <dgm:cxn modelId="{E3522CE2-91B1-4192-AAFC-5D7D8E18376E}" srcId="{66D44DCA-A073-43C7-A1A8-37AEF4DD64A4}" destId="{BB954B3C-D69E-4EAE-8A6D-28E0DF3DB41B}" srcOrd="0" destOrd="0" parTransId="{F44EDF8B-5A4E-4B6A-98E8-ECF22945CCFE}" sibTransId="{AED85FE7-DCDC-4CC9-8180-88363F2C9330}"/>
    <dgm:cxn modelId="{C1EA7C0D-E573-4B8C-9AD6-0B07DE997E62}" type="presParOf" srcId="{974738B7-1819-4489-9AE8-C038BE2F5EE8}" destId="{EA54F75A-A66D-4314-A3DA-31190E8EE6F3}" srcOrd="0" destOrd="0" presId="urn:microsoft.com/office/officeart/2008/layout/VerticalCircleList"/>
    <dgm:cxn modelId="{73CDB58B-26CD-491A-A6D0-35D15684DDD1}" type="presParOf" srcId="{EA54F75A-A66D-4314-A3DA-31190E8EE6F3}" destId="{C9AD8E70-BF76-4F3A-BE8C-3F2132DB52F2}" srcOrd="0" destOrd="0" presId="urn:microsoft.com/office/officeart/2008/layout/VerticalCircleList"/>
    <dgm:cxn modelId="{F212A2AE-061D-4E1B-B34E-F7BFE6C1FCCE}" type="presParOf" srcId="{EA54F75A-A66D-4314-A3DA-31190E8EE6F3}" destId="{D98E2B9C-B68E-47E8-BC5C-5108461814E7}" srcOrd="1" destOrd="0" presId="urn:microsoft.com/office/officeart/2008/layout/VerticalCircleList"/>
    <dgm:cxn modelId="{73BA17AD-5BE0-4B7E-9C8A-D2CE63325F70}" type="presParOf" srcId="{EA54F75A-A66D-4314-A3DA-31190E8EE6F3}" destId="{81407D28-E057-4202-B9C9-8AD3869D62D0}" srcOrd="2" destOrd="0" presId="urn:microsoft.com/office/officeart/2008/layout/VerticalCircleList"/>
    <dgm:cxn modelId="{4BE9F05A-EDDF-4557-9443-46CB17910641}" type="presParOf" srcId="{974738B7-1819-4489-9AE8-C038BE2F5EE8}" destId="{D7D32CB8-5A54-4D34-8D43-511E37B66329}" srcOrd="1" destOrd="0" presId="urn:microsoft.com/office/officeart/2008/layout/VerticalCircleList"/>
    <dgm:cxn modelId="{540481E6-2B82-4652-B360-BC99BEDF2EC2}" type="presParOf" srcId="{D7D32CB8-5A54-4D34-8D43-511E37B66329}" destId="{BF01E8AB-89F5-495C-B389-14D54D236F6A}" srcOrd="0" destOrd="0" presId="urn:microsoft.com/office/officeart/2008/layout/VerticalCircleList"/>
    <dgm:cxn modelId="{7357A6FC-9D0F-4790-88C2-222182B687BA}" type="presParOf" srcId="{D7D32CB8-5A54-4D34-8D43-511E37B66329}" destId="{A17E0ED6-56DF-4656-81A1-00496C01A56A}" srcOrd="1" destOrd="0" presId="urn:microsoft.com/office/officeart/2008/layout/VerticalCircleList"/>
    <dgm:cxn modelId="{BBE7C47B-B5F4-46A0-9360-D455C4FDFD22}" type="presParOf" srcId="{D7D32CB8-5A54-4D34-8D43-511E37B66329}" destId="{411919D4-679D-4AC2-AD0E-45CD82FCC251}" srcOrd="2" destOrd="0" presId="urn:microsoft.com/office/officeart/2008/layout/VerticalCircleList"/>
    <dgm:cxn modelId="{A83F7C9B-A88E-423D-AF7A-13D38A146D1C}" type="presParOf" srcId="{974738B7-1819-4489-9AE8-C038BE2F5EE8}" destId="{F7341256-1A50-4D59-91C3-ED6FA41B6E9A}" srcOrd="2" destOrd="0" presId="urn:microsoft.com/office/officeart/2008/layout/VerticalCircleList"/>
    <dgm:cxn modelId="{84218474-B426-4E04-86C4-E00D39AD71C0}" type="presParOf" srcId="{F7341256-1A50-4D59-91C3-ED6FA41B6E9A}" destId="{0E75B6D3-1F32-455A-B7CE-CB3A57067199}" srcOrd="0" destOrd="0" presId="urn:microsoft.com/office/officeart/2008/layout/VerticalCircleList"/>
    <dgm:cxn modelId="{B6B85D49-DF11-4B67-8CBE-283798FCDFF6}" type="presParOf" srcId="{F7341256-1A50-4D59-91C3-ED6FA41B6E9A}" destId="{465B7799-DABD-4B09-B3D8-4EEA31A861E2}" srcOrd="1" destOrd="0" presId="urn:microsoft.com/office/officeart/2008/layout/VerticalCircleList"/>
    <dgm:cxn modelId="{E06F1AC4-B1DF-4892-83D0-2578EB8FB2E9}" type="presParOf" srcId="{F7341256-1A50-4D59-91C3-ED6FA41B6E9A}" destId="{26F2B961-ABED-41C0-A4F2-19A869E3B03A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D44DCA-A073-43C7-A1A8-37AEF4DD64A4}" type="doc">
      <dgm:prSet loTypeId="urn:microsoft.com/office/officeart/2008/layout/VerticalCircle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7F4E6F9-A405-4E7E-8002-AAA95A9F9EEE}">
      <dgm:prSet custT="1"/>
      <dgm:spPr/>
      <dgm:t>
        <a:bodyPr/>
        <a:lstStyle/>
        <a:p>
          <a:r>
            <a:rPr lang="uk-UA" sz="2600" dirty="0">
              <a:latin typeface="Times New Roman" panose="02020603050405020304" pitchFamily="18" charset="0"/>
              <a:cs typeface="Times New Roman" panose="02020603050405020304" pitchFamily="18" charset="0"/>
            </a:rPr>
            <a:t>усвідомлення витоків правових явищ у зарубіжних системах права та виявлення тенденцій їх розвитку, чітка орієнтація в розробці способів гармонізації та зближення сучасних правових систем</a:t>
          </a:r>
          <a:endParaRPr lang="ru-RU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5476DF-E207-4518-A998-246CB27F6E9A}" type="parTrans" cxnId="{807B19A9-150A-4F09-B85E-8D2BDC002112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C84CCD-FE80-431C-8587-9DB6694B84C3}" type="sibTrans" cxnId="{807B19A9-150A-4F09-B85E-8D2BDC002112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18D8C8-9957-4277-AFF9-476FC560E111}">
      <dgm:prSet custT="1"/>
      <dgm:spPr/>
      <dgm:t>
        <a:bodyPr/>
        <a:lstStyle/>
        <a:p>
          <a:r>
            <a:rPr lang="uk-UA" sz="2600" dirty="0">
              <a:latin typeface="Times New Roman" panose="02020603050405020304" pitchFamily="18" charset="0"/>
              <a:cs typeface="Times New Roman" panose="02020603050405020304" pitchFamily="18" charset="0"/>
            </a:rPr>
            <a:t>досягнення глибшого розуміння тих явищ і процесів, які відбуваються у вітчизняній правовій системі, з метою більш ефективного вирішення існуючих у ній проблем</a:t>
          </a:r>
          <a:endParaRPr lang="ru-RU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83170B-126F-45F1-94F6-BBD1CE12DC89}" type="parTrans" cxnId="{6DA75A02-C904-47F6-AAAE-3758BFD9518E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70C8D5-C9E5-4A22-8F35-5D3C19F80939}" type="sibTrans" cxnId="{6DA75A02-C904-47F6-AAAE-3758BFD9518E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E9B3D2-237F-4657-9BBB-01F7BE9C2CFC}">
      <dgm:prSet custT="1"/>
      <dgm:spPr/>
      <dgm:t>
        <a:bodyPr/>
        <a:lstStyle/>
        <a:p>
          <a:r>
            <a:rPr lang="uk-UA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вироблення умінь і навичок експрес-аналізу національних правових систем окремих країн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068F8F-11E4-4399-9494-7BED8E3C9788}" type="parTrans" cxnId="{855E7F1A-8C9C-431B-89A1-B5B6DFD9B772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7A58BB-0800-41D7-8EEA-30D18874CD82}" type="sibTrans" cxnId="{855E7F1A-8C9C-431B-89A1-B5B6DFD9B772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660D0D-3749-4DAE-82DC-E24BD9050AFD}" type="pres">
      <dgm:prSet presAssocID="{66D44DCA-A073-43C7-A1A8-37AEF4DD64A4}" presName="Name0" presStyleCnt="0">
        <dgm:presLayoutVars>
          <dgm:dir/>
        </dgm:presLayoutVars>
      </dgm:prSet>
      <dgm:spPr/>
    </dgm:pt>
    <dgm:pt modelId="{094C7C53-FD48-4E47-9723-20F03C8FB4B3}" type="pres">
      <dgm:prSet presAssocID="{57F4E6F9-A405-4E7E-8002-AAA95A9F9EEE}" presName="noChildren" presStyleCnt="0"/>
      <dgm:spPr/>
    </dgm:pt>
    <dgm:pt modelId="{93D6F8F1-DE0A-474A-958D-BB1592F10844}" type="pres">
      <dgm:prSet presAssocID="{57F4E6F9-A405-4E7E-8002-AAA95A9F9EEE}" presName="gap" presStyleCnt="0"/>
      <dgm:spPr/>
    </dgm:pt>
    <dgm:pt modelId="{00A57A15-4CC9-4282-B03E-3301CB525259}" type="pres">
      <dgm:prSet presAssocID="{57F4E6F9-A405-4E7E-8002-AAA95A9F9EEE}" presName="medCircle2" presStyleLbl="vennNode1" presStyleIdx="0" presStyleCnt="3"/>
      <dgm:spPr/>
    </dgm:pt>
    <dgm:pt modelId="{488E73A9-442D-4973-AC87-659DA2DDE8C1}" type="pres">
      <dgm:prSet presAssocID="{57F4E6F9-A405-4E7E-8002-AAA95A9F9EEE}" presName="txLvlOnly1" presStyleLbl="revTx" presStyleIdx="0" presStyleCnt="3"/>
      <dgm:spPr/>
    </dgm:pt>
    <dgm:pt modelId="{6C96914E-728A-4984-B6B7-E4B242154EF4}" type="pres">
      <dgm:prSet presAssocID="{DD18D8C8-9957-4277-AFF9-476FC560E111}" presName="noChildren" presStyleCnt="0"/>
      <dgm:spPr/>
    </dgm:pt>
    <dgm:pt modelId="{4B765655-FFA2-4BDC-AEF1-4C2B1D355ECA}" type="pres">
      <dgm:prSet presAssocID="{DD18D8C8-9957-4277-AFF9-476FC560E111}" presName="gap" presStyleCnt="0"/>
      <dgm:spPr/>
    </dgm:pt>
    <dgm:pt modelId="{4E85DD33-4CFF-4F58-A1F9-BE6E755F48E0}" type="pres">
      <dgm:prSet presAssocID="{DD18D8C8-9957-4277-AFF9-476FC560E111}" presName="medCircle2" presStyleLbl="vennNode1" presStyleIdx="1" presStyleCnt="3"/>
      <dgm:spPr/>
    </dgm:pt>
    <dgm:pt modelId="{EC8DC149-3C0A-4AE5-B4DC-B81119288ECC}" type="pres">
      <dgm:prSet presAssocID="{DD18D8C8-9957-4277-AFF9-476FC560E111}" presName="txLvlOnly1" presStyleLbl="revTx" presStyleIdx="1" presStyleCnt="3"/>
      <dgm:spPr/>
    </dgm:pt>
    <dgm:pt modelId="{DCCF5061-AEE7-41FE-8839-43D0604A71F8}" type="pres">
      <dgm:prSet presAssocID="{C7E9B3D2-237F-4657-9BBB-01F7BE9C2CFC}" presName="noChildren" presStyleCnt="0"/>
      <dgm:spPr/>
    </dgm:pt>
    <dgm:pt modelId="{D2026406-E472-42D0-9890-1D836144CE76}" type="pres">
      <dgm:prSet presAssocID="{C7E9B3D2-237F-4657-9BBB-01F7BE9C2CFC}" presName="gap" presStyleCnt="0"/>
      <dgm:spPr/>
    </dgm:pt>
    <dgm:pt modelId="{9567CF5C-E3D2-4DAB-9BE1-A49F81C9D776}" type="pres">
      <dgm:prSet presAssocID="{C7E9B3D2-237F-4657-9BBB-01F7BE9C2CFC}" presName="medCircle2" presStyleLbl="vennNode1" presStyleIdx="2" presStyleCnt="3"/>
      <dgm:spPr/>
    </dgm:pt>
    <dgm:pt modelId="{406F50AA-CB32-4930-B9AF-599349986F92}" type="pres">
      <dgm:prSet presAssocID="{C7E9B3D2-237F-4657-9BBB-01F7BE9C2CFC}" presName="txLvlOnly1" presStyleLbl="revTx" presStyleIdx="2" presStyleCnt="3"/>
      <dgm:spPr/>
    </dgm:pt>
  </dgm:ptLst>
  <dgm:cxnLst>
    <dgm:cxn modelId="{6DA75A02-C904-47F6-AAAE-3758BFD9518E}" srcId="{66D44DCA-A073-43C7-A1A8-37AEF4DD64A4}" destId="{DD18D8C8-9957-4277-AFF9-476FC560E111}" srcOrd="1" destOrd="0" parTransId="{B683170B-126F-45F1-94F6-BBD1CE12DC89}" sibTransId="{5D70C8D5-C9E5-4A22-8F35-5D3C19F80939}"/>
    <dgm:cxn modelId="{232A9019-C7EB-4D09-8CFD-BD335C2F393D}" type="presOf" srcId="{DD18D8C8-9957-4277-AFF9-476FC560E111}" destId="{EC8DC149-3C0A-4AE5-B4DC-B81119288ECC}" srcOrd="0" destOrd="0" presId="urn:microsoft.com/office/officeart/2008/layout/VerticalCircleList"/>
    <dgm:cxn modelId="{855E7F1A-8C9C-431B-89A1-B5B6DFD9B772}" srcId="{66D44DCA-A073-43C7-A1A8-37AEF4DD64A4}" destId="{C7E9B3D2-237F-4657-9BBB-01F7BE9C2CFC}" srcOrd="2" destOrd="0" parTransId="{68068F8F-11E4-4399-9494-7BED8E3C9788}" sibTransId="{647A58BB-0800-41D7-8EEA-30D18874CD82}"/>
    <dgm:cxn modelId="{ADF2CE8C-C883-4CDE-8322-5DA6269A4C5D}" type="presOf" srcId="{66D44DCA-A073-43C7-A1A8-37AEF4DD64A4}" destId="{B6660D0D-3749-4DAE-82DC-E24BD9050AFD}" srcOrd="0" destOrd="0" presId="urn:microsoft.com/office/officeart/2008/layout/VerticalCircleList"/>
    <dgm:cxn modelId="{807B19A9-150A-4F09-B85E-8D2BDC002112}" srcId="{66D44DCA-A073-43C7-A1A8-37AEF4DD64A4}" destId="{57F4E6F9-A405-4E7E-8002-AAA95A9F9EEE}" srcOrd="0" destOrd="0" parTransId="{ED5476DF-E207-4518-A998-246CB27F6E9A}" sibTransId="{2EC84CCD-FE80-431C-8587-9DB6694B84C3}"/>
    <dgm:cxn modelId="{A086F5E9-44F2-4EA2-8495-BD7FD9EE1E67}" type="presOf" srcId="{C7E9B3D2-237F-4657-9BBB-01F7BE9C2CFC}" destId="{406F50AA-CB32-4930-B9AF-599349986F92}" srcOrd="0" destOrd="0" presId="urn:microsoft.com/office/officeart/2008/layout/VerticalCircleList"/>
    <dgm:cxn modelId="{FBF059F4-FE62-4DFB-8C4F-7E6144DC9D99}" type="presOf" srcId="{57F4E6F9-A405-4E7E-8002-AAA95A9F9EEE}" destId="{488E73A9-442D-4973-AC87-659DA2DDE8C1}" srcOrd="0" destOrd="0" presId="urn:microsoft.com/office/officeart/2008/layout/VerticalCircleList"/>
    <dgm:cxn modelId="{F4823E5D-924F-4F55-AB4E-76335934C4E2}" type="presParOf" srcId="{B6660D0D-3749-4DAE-82DC-E24BD9050AFD}" destId="{094C7C53-FD48-4E47-9723-20F03C8FB4B3}" srcOrd="0" destOrd="0" presId="urn:microsoft.com/office/officeart/2008/layout/VerticalCircleList"/>
    <dgm:cxn modelId="{4808A791-06DF-413E-ADC9-1C1378456951}" type="presParOf" srcId="{094C7C53-FD48-4E47-9723-20F03C8FB4B3}" destId="{93D6F8F1-DE0A-474A-958D-BB1592F10844}" srcOrd="0" destOrd="0" presId="urn:microsoft.com/office/officeart/2008/layout/VerticalCircleList"/>
    <dgm:cxn modelId="{6CFBBA60-0693-4763-A984-6663423B78F7}" type="presParOf" srcId="{094C7C53-FD48-4E47-9723-20F03C8FB4B3}" destId="{00A57A15-4CC9-4282-B03E-3301CB525259}" srcOrd="1" destOrd="0" presId="urn:microsoft.com/office/officeart/2008/layout/VerticalCircleList"/>
    <dgm:cxn modelId="{1866BB84-D2F6-4658-B8CF-C597FEBEB9F4}" type="presParOf" srcId="{094C7C53-FD48-4E47-9723-20F03C8FB4B3}" destId="{488E73A9-442D-4973-AC87-659DA2DDE8C1}" srcOrd="2" destOrd="0" presId="urn:microsoft.com/office/officeart/2008/layout/VerticalCircleList"/>
    <dgm:cxn modelId="{A9462120-6586-4BCD-8C71-6EC07FBE13D8}" type="presParOf" srcId="{B6660D0D-3749-4DAE-82DC-E24BD9050AFD}" destId="{6C96914E-728A-4984-B6B7-E4B242154EF4}" srcOrd="1" destOrd="0" presId="urn:microsoft.com/office/officeart/2008/layout/VerticalCircleList"/>
    <dgm:cxn modelId="{A490006D-07C2-4C1C-8E5F-84BE8F8082A6}" type="presParOf" srcId="{6C96914E-728A-4984-B6B7-E4B242154EF4}" destId="{4B765655-FFA2-4BDC-AEF1-4C2B1D355ECA}" srcOrd="0" destOrd="0" presId="urn:microsoft.com/office/officeart/2008/layout/VerticalCircleList"/>
    <dgm:cxn modelId="{B9133510-0E98-4C6B-9045-BA5D44D9F691}" type="presParOf" srcId="{6C96914E-728A-4984-B6B7-E4B242154EF4}" destId="{4E85DD33-4CFF-4F58-A1F9-BE6E755F48E0}" srcOrd="1" destOrd="0" presId="urn:microsoft.com/office/officeart/2008/layout/VerticalCircleList"/>
    <dgm:cxn modelId="{A676A753-C793-4876-A24B-F50C7E83977F}" type="presParOf" srcId="{6C96914E-728A-4984-B6B7-E4B242154EF4}" destId="{EC8DC149-3C0A-4AE5-B4DC-B81119288ECC}" srcOrd="2" destOrd="0" presId="urn:microsoft.com/office/officeart/2008/layout/VerticalCircleList"/>
    <dgm:cxn modelId="{CE0566EB-265F-432F-903D-8FBA35055586}" type="presParOf" srcId="{B6660D0D-3749-4DAE-82DC-E24BD9050AFD}" destId="{DCCF5061-AEE7-41FE-8839-43D0604A71F8}" srcOrd="2" destOrd="0" presId="urn:microsoft.com/office/officeart/2008/layout/VerticalCircleList"/>
    <dgm:cxn modelId="{9B469114-92CC-475A-9F32-8861AB27FABF}" type="presParOf" srcId="{DCCF5061-AEE7-41FE-8839-43D0604A71F8}" destId="{D2026406-E472-42D0-9890-1D836144CE76}" srcOrd="0" destOrd="0" presId="urn:microsoft.com/office/officeart/2008/layout/VerticalCircleList"/>
    <dgm:cxn modelId="{7ED4D42B-3A4F-4777-B4BE-1EB53767AFDD}" type="presParOf" srcId="{DCCF5061-AEE7-41FE-8839-43D0604A71F8}" destId="{9567CF5C-E3D2-4DAB-9BE1-A49F81C9D776}" srcOrd="1" destOrd="0" presId="urn:microsoft.com/office/officeart/2008/layout/VerticalCircleList"/>
    <dgm:cxn modelId="{B4C14F10-FA30-456F-8561-2125C14FCAAC}" type="presParOf" srcId="{DCCF5061-AEE7-41FE-8839-43D0604A71F8}" destId="{406F50AA-CB32-4930-B9AF-599349986F92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54F55-9C59-4783-834A-80D4B4487FD1}">
      <dsp:nvSpPr>
        <dsp:cNvPr id="0" name=""/>
        <dsp:cNvSpPr/>
      </dsp:nvSpPr>
      <dsp:spPr>
        <a:xfrm>
          <a:off x="456863" y="1314231"/>
          <a:ext cx="1722874" cy="17228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935562D-C292-40E2-AAC7-E1C8E55D265B}">
      <dsp:nvSpPr>
        <dsp:cNvPr id="0" name=""/>
        <dsp:cNvSpPr/>
      </dsp:nvSpPr>
      <dsp:spPr>
        <a:xfrm>
          <a:off x="1318300" y="15451"/>
          <a:ext cx="9192164" cy="4320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3500" rIns="0" bIns="63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5000" b="1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компаративістика – </a:t>
          </a:r>
          <a:r>
            <a:rPr lang="uk-UA" sz="50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 сучасний етап розвитку порівняльного правознавства в контексті постнекласичної науки</a:t>
          </a:r>
          <a:endParaRPr lang="ru-RU" sz="50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8300" y="15451"/>
        <a:ext cx="9192164" cy="4320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93D40-1D72-46AF-A3B1-D536A240B53D}">
      <dsp:nvSpPr>
        <dsp:cNvPr id="0" name=""/>
        <dsp:cNvSpPr/>
      </dsp:nvSpPr>
      <dsp:spPr>
        <a:xfrm>
          <a:off x="0" y="3013757"/>
          <a:ext cx="10515600" cy="24218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b="1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компаративістика</a:t>
          </a:r>
          <a:br>
            <a:rPr lang="uk-UA" sz="44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44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може бути представлена як:</a:t>
          </a:r>
          <a:endParaRPr lang="ru-RU" sz="44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013757"/>
        <a:ext cx="10515600" cy="1307775"/>
      </dsp:txXfrm>
    </dsp:sp>
    <dsp:sp modelId="{86F5F6A1-03EC-44C5-9CB6-2F087D5E72AD}">
      <dsp:nvSpPr>
        <dsp:cNvPr id="0" name=""/>
        <dsp:cNvSpPr/>
      </dsp:nvSpPr>
      <dsp:spPr>
        <a:xfrm>
          <a:off x="0" y="4250294"/>
          <a:ext cx="2628899" cy="1016170"/>
        </a:xfrm>
        <a:prstGeom prst="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спеціальні знання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250294"/>
        <a:ext cx="2628899" cy="1016170"/>
      </dsp:txXfrm>
    </dsp:sp>
    <dsp:sp modelId="{A3C8EAF4-A230-4C8B-926B-44B8ACC027B3}">
      <dsp:nvSpPr>
        <dsp:cNvPr id="0" name=""/>
        <dsp:cNvSpPr/>
      </dsp:nvSpPr>
      <dsp:spPr>
        <a:xfrm>
          <a:off x="2594172" y="4250294"/>
          <a:ext cx="2628899" cy="1016170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наукова діяльність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4172" y="4250294"/>
        <a:ext cx="2628899" cy="1016170"/>
      </dsp:txXfrm>
    </dsp:sp>
    <dsp:sp modelId="{889E0A6C-488D-4EA0-9183-53733F3B6D13}">
      <dsp:nvSpPr>
        <dsp:cNvPr id="0" name=""/>
        <dsp:cNvSpPr/>
      </dsp:nvSpPr>
      <dsp:spPr>
        <a:xfrm>
          <a:off x="5257800" y="4250294"/>
          <a:ext cx="2628899" cy="101617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соціальний інститут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4250294"/>
        <a:ext cx="2628899" cy="1016170"/>
      </dsp:txXfrm>
    </dsp:sp>
    <dsp:sp modelId="{A1B8BFDF-F3FC-4CF4-BEF1-27FDFB8E08DA}">
      <dsp:nvSpPr>
        <dsp:cNvPr id="0" name=""/>
        <dsp:cNvSpPr/>
      </dsp:nvSpPr>
      <dsp:spPr>
        <a:xfrm>
          <a:off x="7886700" y="4250294"/>
          <a:ext cx="2628899" cy="1016170"/>
        </a:xfrm>
        <a:prstGeom prst="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форма культури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86700" y="4250294"/>
        <a:ext cx="2628899" cy="1016170"/>
      </dsp:txXfrm>
    </dsp:sp>
    <dsp:sp modelId="{643277B0-0143-4AE1-94F4-7E535CF4D267}">
      <dsp:nvSpPr>
        <dsp:cNvPr id="0" name=""/>
        <dsp:cNvSpPr/>
      </dsp:nvSpPr>
      <dsp:spPr>
        <a:xfrm rot="10800000">
          <a:off x="0" y="618"/>
          <a:ext cx="10515600" cy="303682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Юридична компаративістика є сферою юридичних компаративних досліджень</a:t>
          </a:r>
          <a:br>
            <a:rPr lang="uk-UA" sz="44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uk-UA" sz="44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 формою їх організації та забезпечення</a:t>
          </a:r>
          <a:endParaRPr lang="ru-RU" sz="44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618"/>
        <a:ext cx="10515600" cy="19732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98359-72B7-4F5A-AFF9-49971F05813A}">
      <dsp:nvSpPr>
        <dsp:cNvPr id="0" name=""/>
        <dsp:cNvSpPr/>
      </dsp:nvSpPr>
      <dsp:spPr>
        <a:xfrm>
          <a:off x="0" y="2811"/>
          <a:ext cx="11074979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5578C3-2BE2-42A8-A1A7-CAF293E132A7}">
      <dsp:nvSpPr>
        <dsp:cNvPr id="0" name=""/>
        <dsp:cNvSpPr/>
      </dsp:nvSpPr>
      <dsp:spPr>
        <a:xfrm>
          <a:off x="0" y="2811"/>
          <a:ext cx="2871521" cy="5752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Необхідність запровадження юридичної компаративістики в освітній процес зумовлена</a:t>
          </a:r>
          <a:endParaRPr lang="ru-RU" sz="25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811"/>
        <a:ext cx="2871521" cy="5752911"/>
      </dsp:txXfrm>
    </dsp:sp>
    <dsp:sp modelId="{C6DB5073-FAE0-4A70-AA0C-EC88E6619ABF}">
      <dsp:nvSpPr>
        <dsp:cNvPr id="0" name=""/>
        <dsp:cNvSpPr/>
      </dsp:nvSpPr>
      <dsp:spPr>
        <a:xfrm>
          <a:off x="3025154" y="41646"/>
          <a:ext cx="8040121" cy="7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формуванням нової суспільної та правової ідеології</a:t>
          </a:r>
          <a:endParaRPr lang="ru-RU" sz="27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5154" y="41646"/>
        <a:ext cx="8040121" cy="776699"/>
      </dsp:txXfrm>
    </dsp:sp>
    <dsp:sp modelId="{30F9152F-20A1-4A7D-969A-35136A62F66B}">
      <dsp:nvSpPr>
        <dsp:cNvPr id="0" name=""/>
        <dsp:cNvSpPr/>
      </dsp:nvSpPr>
      <dsp:spPr>
        <a:xfrm>
          <a:off x="2871521" y="818345"/>
          <a:ext cx="8193753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3567D1-0164-4947-8EE5-5C0FF7F23C5A}">
      <dsp:nvSpPr>
        <dsp:cNvPr id="0" name=""/>
        <dsp:cNvSpPr/>
      </dsp:nvSpPr>
      <dsp:spPr>
        <a:xfrm>
          <a:off x="3025154" y="857180"/>
          <a:ext cx="8040121" cy="7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потребою вдосконалення методології праводержавознавства</a:t>
          </a:r>
          <a:endParaRPr lang="ru-RU" sz="27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5154" y="857180"/>
        <a:ext cx="8040121" cy="776699"/>
      </dsp:txXfrm>
    </dsp:sp>
    <dsp:sp modelId="{20CF24E7-C490-4A46-A5EC-257D210F2272}">
      <dsp:nvSpPr>
        <dsp:cNvPr id="0" name=""/>
        <dsp:cNvSpPr/>
      </dsp:nvSpPr>
      <dsp:spPr>
        <a:xfrm>
          <a:off x="2871521" y="1633880"/>
          <a:ext cx="8193753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10786B-4136-4648-BD64-887E8BBEBFFF}">
      <dsp:nvSpPr>
        <dsp:cNvPr id="0" name=""/>
        <dsp:cNvSpPr/>
      </dsp:nvSpPr>
      <dsp:spPr>
        <a:xfrm>
          <a:off x="3025154" y="1672715"/>
          <a:ext cx="8040121" cy="7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розвитком і зміцненням міжнародних зв’язків України</a:t>
          </a:r>
          <a:endParaRPr lang="ru-RU" sz="27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5154" y="1672715"/>
        <a:ext cx="8040121" cy="776699"/>
      </dsp:txXfrm>
    </dsp:sp>
    <dsp:sp modelId="{08646DCD-1A65-4466-A081-CDE771771D78}">
      <dsp:nvSpPr>
        <dsp:cNvPr id="0" name=""/>
        <dsp:cNvSpPr/>
      </dsp:nvSpPr>
      <dsp:spPr>
        <a:xfrm>
          <a:off x="2871521" y="2449414"/>
          <a:ext cx="8193753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73793-4C0F-4BDC-82EE-C63120FEB432}">
      <dsp:nvSpPr>
        <dsp:cNvPr id="0" name=""/>
        <dsp:cNvSpPr/>
      </dsp:nvSpPr>
      <dsp:spPr>
        <a:xfrm>
          <a:off x="3025154" y="2488249"/>
          <a:ext cx="8040121" cy="7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реформуванням її правової системи</a:t>
          </a:r>
          <a:endParaRPr lang="ru-RU" sz="27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5154" y="2488249"/>
        <a:ext cx="8040121" cy="776699"/>
      </dsp:txXfrm>
    </dsp:sp>
    <dsp:sp modelId="{39FDD94A-D5C1-49D6-93FD-AEBA475572C3}">
      <dsp:nvSpPr>
        <dsp:cNvPr id="0" name=""/>
        <dsp:cNvSpPr/>
      </dsp:nvSpPr>
      <dsp:spPr>
        <a:xfrm>
          <a:off x="2871521" y="3264948"/>
          <a:ext cx="8193753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DCD5D-2B80-4CD9-A545-A57AFCF17A0C}">
      <dsp:nvSpPr>
        <dsp:cNvPr id="0" name=""/>
        <dsp:cNvSpPr/>
      </dsp:nvSpPr>
      <dsp:spPr>
        <a:xfrm>
          <a:off x="3025154" y="3303783"/>
          <a:ext cx="8040121" cy="7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запровадженням нових правових інститутів у національну правову систему</a:t>
          </a:r>
          <a:endParaRPr lang="ru-RU" sz="27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5154" y="3303783"/>
        <a:ext cx="8040121" cy="776699"/>
      </dsp:txXfrm>
    </dsp:sp>
    <dsp:sp modelId="{45788F1D-1D89-4A5B-A3DB-600F649D9D26}">
      <dsp:nvSpPr>
        <dsp:cNvPr id="0" name=""/>
        <dsp:cNvSpPr/>
      </dsp:nvSpPr>
      <dsp:spPr>
        <a:xfrm>
          <a:off x="2871521" y="4080482"/>
          <a:ext cx="8193753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E10466-CCBC-4725-BAE9-34A803753649}">
      <dsp:nvSpPr>
        <dsp:cNvPr id="0" name=""/>
        <dsp:cNvSpPr/>
      </dsp:nvSpPr>
      <dsp:spPr>
        <a:xfrm>
          <a:off x="3025154" y="4119317"/>
          <a:ext cx="8040121" cy="7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визнанням верховенства міжнародного права над національним законодавством</a:t>
          </a:r>
          <a:endParaRPr lang="ru-RU" sz="27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5154" y="4119317"/>
        <a:ext cx="8040121" cy="776699"/>
      </dsp:txXfrm>
    </dsp:sp>
    <dsp:sp modelId="{C8B2B488-D4E0-4536-9F79-827278217AE1}">
      <dsp:nvSpPr>
        <dsp:cNvPr id="0" name=""/>
        <dsp:cNvSpPr/>
      </dsp:nvSpPr>
      <dsp:spPr>
        <a:xfrm>
          <a:off x="2871521" y="4896016"/>
          <a:ext cx="8193753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3BDC1-B8C2-4032-9259-7ABDB8585A14}">
      <dsp:nvSpPr>
        <dsp:cNvPr id="0" name=""/>
        <dsp:cNvSpPr/>
      </dsp:nvSpPr>
      <dsp:spPr>
        <a:xfrm>
          <a:off x="3025154" y="4934851"/>
          <a:ext cx="8040121" cy="7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подальшим поступом України як самобутньої країни</a:t>
          </a:r>
          <a:endParaRPr lang="ru-RU" sz="27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25154" y="4934851"/>
        <a:ext cx="8040121" cy="776699"/>
      </dsp:txXfrm>
    </dsp:sp>
    <dsp:sp modelId="{D0C3D535-C8ED-4722-ACAF-FA605AE70533}">
      <dsp:nvSpPr>
        <dsp:cNvPr id="0" name=""/>
        <dsp:cNvSpPr/>
      </dsp:nvSpPr>
      <dsp:spPr>
        <a:xfrm>
          <a:off x="2871521" y="5711551"/>
          <a:ext cx="8193753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4D579-E7C5-4796-A70B-0ECC57C4DA17}">
      <dsp:nvSpPr>
        <dsp:cNvPr id="0" name=""/>
        <dsp:cNvSpPr/>
      </dsp:nvSpPr>
      <dsp:spPr>
        <a:xfrm>
          <a:off x="0" y="0"/>
          <a:ext cx="10515600" cy="1702232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Предметом вивчення навчальної дисципліни «Юридична компаративістика» є</a:t>
          </a:r>
          <a:endParaRPr lang="ru-RU" sz="36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1702232"/>
      </dsp:txXfrm>
    </dsp:sp>
    <dsp:sp modelId="{1101CA23-60A2-4CC4-95DB-E5ECEB241DAF}">
      <dsp:nvSpPr>
        <dsp:cNvPr id="0" name=""/>
        <dsp:cNvSpPr/>
      </dsp:nvSpPr>
      <dsp:spPr>
        <a:xfrm>
          <a:off x="5134" y="1702232"/>
          <a:ext cx="3501776" cy="35746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теоретичні та методологічні аспекти юридичної компаративістики</a:t>
          </a:r>
          <a:endParaRPr lang="ru-RU" sz="32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4" y="1702232"/>
        <a:ext cx="3501776" cy="3574687"/>
      </dsp:txXfrm>
    </dsp:sp>
    <dsp:sp modelId="{EC9BE76B-DCA7-4D7E-8A2B-7959C4BA1A55}">
      <dsp:nvSpPr>
        <dsp:cNvPr id="0" name=""/>
        <dsp:cNvSpPr/>
      </dsp:nvSpPr>
      <dsp:spPr>
        <a:xfrm>
          <a:off x="3506911" y="1702232"/>
          <a:ext cx="3501776" cy="3574687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методологічні проблеми порівняння національного права із зарубіжним і міжнародним правом</a:t>
          </a:r>
          <a:endParaRPr lang="ru-RU" sz="32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6911" y="1702232"/>
        <a:ext cx="3501776" cy="3574687"/>
      </dsp:txXfrm>
    </dsp:sp>
    <dsp:sp modelId="{9759C6E2-7F0D-4212-8826-B9FEB145C6A0}">
      <dsp:nvSpPr>
        <dsp:cNvPr id="0" name=""/>
        <dsp:cNvSpPr/>
      </dsp:nvSpPr>
      <dsp:spPr>
        <a:xfrm>
          <a:off x="7008688" y="1702232"/>
          <a:ext cx="3501776" cy="3574687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питання історико-порівняльного вивчення права та його антропологічної зумовленості</a:t>
          </a:r>
          <a:endParaRPr lang="ru-RU" sz="32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08688" y="1702232"/>
        <a:ext cx="3501776" cy="3574687"/>
      </dsp:txXfrm>
    </dsp:sp>
    <dsp:sp modelId="{3AF8FB23-67AE-4F6A-AC67-A322CECF3B38}">
      <dsp:nvSpPr>
        <dsp:cNvPr id="0" name=""/>
        <dsp:cNvSpPr/>
      </dsp:nvSpPr>
      <dsp:spPr>
        <a:xfrm>
          <a:off x="0" y="5276919"/>
          <a:ext cx="10515600" cy="397187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A3537-F3B4-43AC-B17A-22FECE85FA8A}">
      <dsp:nvSpPr>
        <dsp:cNvPr id="0" name=""/>
        <dsp:cNvSpPr/>
      </dsp:nvSpPr>
      <dsp:spPr>
        <a:xfrm>
          <a:off x="5134" y="0"/>
          <a:ext cx="10505330" cy="4351338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набуття здобувачами вищої освіти знань щодо філософських, теоретичних і методологічних засад наукового осмислення правової дійсності в умовах її глобалізації, інтеграції національних правових систем, поглиблення в певних сферах суспільного життя самобутності вітчизняного права, а також отримання навичок і вмінь їх адаптації стосовно предметів і завдань конкретних порівняльно-правових наукових досліджень</a:t>
          </a:r>
          <a:endParaRPr lang="ru-RU" sz="3600" kern="1200" dirty="0">
            <a:solidFill>
              <a:schemeClr val="tx2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2580" y="127446"/>
        <a:ext cx="10250438" cy="40964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E2B9C-B68E-47E8-BC5C-5108461814E7}">
      <dsp:nvSpPr>
        <dsp:cNvPr id="0" name=""/>
        <dsp:cNvSpPr/>
      </dsp:nvSpPr>
      <dsp:spPr>
        <a:xfrm>
          <a:off x="1217129" y="603"/>
          <a:ext cx="1450043" cy="145004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1407D28-E057-4202-B9C9-8AD3869D62D0}">
      <dsp:nvSpPr>
        <dsp:cNvPr id="0" name=""/>
        <dsp:cNvSpPr/>
      </dsp:nvSpPr>
      <dsp:spPr>
        <a:xfrm>
          <a:off x="1942151" y="603"/>
          <a:ext cx="7736513" cy="1450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пізнання правових явищ у різних державах і культурах</a:t>
          </a:r>
          <a:endParaRPr lang="ru-RU" sz="2800" kern="1200" dirty="0">
            <a:solidFill>
              <a:schemeClr val="tx1">
                <a:lumMod val="75000"/>
                <a:lumOff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2151" y="603"/>
        <a:ext cx="7736513" cy="1450043"/>
      </dsp:txXfrm>
    </dsp:sp>
    <dsp:sp modelId="{A17E0ED6-56DF-4656-81A1-00496C01A56A}">
      <dsp:nvSpPr>
        <dsp:cNvPr id="0" name=""/>
        <dsp:cNvSpPr/>
      </dsp:nvSpPr>
      <dsp:spPr>
        <a:xfrm>
          <a:off x="1217129" y="1450647"/>
          <a:ext cx="1450043" cy="145004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11919D4-679D-4AC2-AD0E-45CD82FCC251}">
      <dsp:nvSpPr>
        <dsp:cNvPr id="0" name=""/>
        <dsp:cNvSpPr/>
      </dsp:nvSpPr>
      <dsp:spPr>
        <a:xfrm>
          <a:off x="1942151" y="1450647"/>
          <a:ext cx="7736513" cy="1450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розуміння особливостей порівняльно-правового аналізу окремих об’єктів порівняльного правознавства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2151" y="1450647"/>
        <a:ext cx="7736513" cy="1450043"/>
      </dsp:txXfrm>
    </dsp:sp>
    <dsp:sp modelId="{465B7799-DABD-4B09-B3D8-4EEA31A861E2}">
      <dsp:nvSpPr>
        <dsp:cNvPr id="0" name=""/>
        <dsp:cNvSpPr/>
      </dsp:nvSpPr>
      <dsp:spPr>
        <a:xfrm>
          <a:off x="1217129" y="2900690"/>
          <a:ext cx="1450043" cy="145004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6F2B961-ABED-41C0-A4F2-19A869E3B03A}">
      <dsp:nvSpPr>
        <dsp:cNvPr id="0" name=""/>
        <dsp:cNvSpPr/>
      </dsp:nvSpPr>
      <dsp:spPr>
        <a:xfrm>
          <a:off x="1942151" y="2900690"/>
          <a:ext cx="7736513" cy="1450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засвоєння наукових відомостей про якісні характеристики зарубіжного права та можливості їх використання у вітчизняній юридичній практиці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2151" y="2900690"/>
        <a:ext cx="7736513" cy="14500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57A15-4CC9-4282-B03E-3301CB525259}">
      <dsp:nvSpPr>
        <dsp:cNvPr id="0" name=""/>
        <dsp:cNvSpPr/>
      </dsp:nvSpPr>
      <dsp:spPr>
        <a:xfrm>
          <a:off x="1217129" y="603"/>
          <a:ext cx="1450043" cy="145004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88E73A9-442D-4973-AC87-659DA2DDE8C1}">
      <dsp:nvSpPr>
        <dsp:cNvPr id="0" name=""/>
        <dsp:cNvSpPr/>
      </dsp:nvSpPr>
      <dsp:spPr>
        <a:xfrm>
          <a:off x="1942151" y="603"/>
          <a:ext cx="7736513" cy="1450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3020" rIns="0" bIns="3302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усвідомлення витоків правових явищ у зарубіжних системах права та виявлення тенденцій їх розвитку, чітка орієнтація в розробці способів гармонізації та зближення сучасних правових систем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2151" y="603"/>
        <a:ext cx="7736513" cy="1450043"/>
      </dsp:txXfrm>
    </dsp:sp>
    <dsp:sp modelId="{4E85DD33-4CFF-4F58-A1F9-BE6E755F48E0}">
      <dsp:nvSpPr>
        <dsp:cNvPr id="0" name=""/>
        <dsp:cNvSpPr/>
      </dsp:nvSpPr>
      <dsp:spPr>
        <a:xfrm>
          <a:off x="1217129" y="1450647"/>
          <a:ext cx="1450043" cy="145004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C8DC149-3C0A-4AE5-B4DC-B81119288ECC}">
      <dsp:nvSpPr>
        <dsp:cNvPr id="0" name=""/>
        <dsp:cNvSpPr/>
      </dsp:nvSpPr>
      <dsp:spPr>
        <a:xfrm>
          <a:off x="1942151" y="1450647"/>
          <a:ext cx="7736513" cy="1450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3020" rIns="0" bIns="3302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досягнення глибшого розуміння тих явищ і процесів, які відбуваються у вітчизняній правовій системі, з метою більш ефективного вирішення існуючих у ній проблем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2151" y="1450647"/>
        <a:ext cx="7736513" cy="1450043"/>
      </dsp:txXfrm>
    </dsp:sp>
    <dsp:sp modelId="{9567CF5C-E3D2-4DAB-9BE1-A49F81C9D776}">
      <dsp:nvSpPr>
        <dsp:cNvPr id="0" name=""/>
        <dsp:cNvSpPr/>
      </dsp:nvSpPr>
      <dsp:spPr>
        <a:xfrm>
          <a:off x="1217129" y="2900690"/>
          <a:ext cx="1450043" cy="145004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06F50AA-CB32-4930-B9AF-599349986F92}">
      <dsp:nvSpPr>
        <dsp:cNvPr id="0" name=""/>
        <dsp:cNvSpPr/>
      </dsp:nvSpPr>
      <dsp:spPr>
        <a:xfrm>
          <a:off x="1942151" y="2900690"/>
          <a:ext cx="7736513" cy="1450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5560" rIns="0" bIns="355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вироблення умінь і навичок експрес-аналізу національних правових систем окремих країн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2151" y="2900690"/>
        <a:ext cx="7736513" cy="1450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64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6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06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52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7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40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99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22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9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71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accent4">
                <a:alpha val="81000"/>
                <a:lumMod val="89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3DA6C-FC20-48A2-8724-ADB0D56549FC}" type="datetimeFigureOut">
              <a:rPr lang="ru-RU" smtClean="0"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40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465" y="357709"/>
            <a:ext cx="10289540" cy="1058184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академія внутрішніх справ</a:t>
            </a:r>
            <a:b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права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204720"/>
            <a:ext cx="9144000" cy="42570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1482062"/>
            <a:ext cx="7908711" cy="5003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92" descr="http://www.naiau.kiev.ua/images/template/95_rokiv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322" y="1680379"/>
            <a:ext cx="929887" cy="1002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gerb_14-01-2013_e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413" y="2031563"/>
            <a:ext cx="1895689" cy="26333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284414" y="4664873"/>
            <a:ext cx="2348786" cy="16678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Виконали: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Завальний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А.М.,</a:t>
            </a:r>
          </a:p>
          <a:p>
            <a:pPr>
              <a:spcBef>
                <a:spcPts val="600"/>
              </a:spcBef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 О.Д.,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Кривицький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Ю.В.,</a:t>
            </a:r>
          </a:p>
          <a:p>
            <a:pPr>
              <a:spcBef>
                <a:spcPts val="600"/>
              </a:spcBef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Підвисоцький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В.В.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883293" y="6120252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>
                <a:solidFill>
                  <a:srgbClr val="3494B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 – 2018</a:t>
            </a:r>
          </a:p>
        </p:txBody>
      </p:sp>
    </p:spTree>
    <p:extLst>
      <p:ext uri="{BB962C8B-B14F-4D97-AF65-F5344CB8AC3E}">
        <p14:creationId xmlns:p14="http://schemas.microsoft.com/office/powerpoint/2010/main" val="193227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6545" y="596618"/>
            <a:ext cx="10515600" cy="1822489"/>
          </a:xfrm>
        </p:spPr>
        <p:txBody>
          <a:bodyPr/>
          <a:lstStyle/>
          <a:p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ВСТУП до навчальної дисципліни «Юридична компаративістика»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8541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9167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480796"/>
              </p:ext>
            </p:extLst>
          </p:nvPr>
        </p:nvGraphicFramePr>
        <p:xfrm>
          <a:off x="838200" y="740780"/>
          <a:ext cx="10515600" cy="5436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9509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958301"/>
              </p:ext>
            </p:extLst>
          </p:nvPr>
        </p:nvGraphicFramePr>
        <p:xfrm>
          <a:off x="858519" y="682906"/>
          <a:ext cx="11074979" cy="5758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5520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085989"/>
              </p:ext>
            </p:extLst>
          </p:nvPr>
        </p:nvGraphicFramePr>
        <p:xfrm>
          <a:off x="838200" y="706056"/>
          <a:ext cx="10515600" cy="567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212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7816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 викладання цієї навчальної дисципліни є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02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 опанування навчальної дисципліни «Юридична компаративістика»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2133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931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 опанування навчальної дисципліни «Юридична компаративістика»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1046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56923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316</Words>
  <Application>Microsoft Office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Національна академія внутрішніх справ Кафедра теорії держави та права</vt:lpstr>
      <vt:lpstr>ВСТУП до навчальної дисципліни «Юридична компаративістика»</vt:lpstr>
      <vt:lpstr>Презентация PowerPoint</vt:lpstr>
      <vt:lpstr>Презентация PowerPoint</vt:lpstr>
      <vt:lpstr>Презентация PowerPoint</vt:lpstr>
      <vt:lpstr>Метою викладання цієї навчальної дисципліни є</vt:lpstr>
      <vt:lpstr>Основні завдання опанування навчальної дисципліни «Юридична компаративістика»</vt:lpstr>
      <vt:lpstr>Основні завдання опанування навчальної дисципліни «Юридична компаративістика»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Кафедра теорії держави та права</dc:title>
  <dc:creator>Юрій Кривицький</dc:creator>
  <cp:lastModifiedBy>Пользователь</cp:lastModifiedBy>
  <cp:revision>32</cp:revision>
  <dcterms:created xsi:type="dcterms:W3CDTF">2017-05-03T11:47:46Z</dcterms:created>
  <dcterms:modified xsi:type="dcterms:W3CDTF">2018-10-11T06:34:44Z</dcterms:modified>
</cp:coreProperties>
</file>