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drawing20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0" r:id="rId3"/>
    <p:sldId id="289" r:id="rId4"/>
    <p:sldId id="257" r:id="rId5"/>
    <p:sldId id="258" r:id="rId6"/>
    <p:sldId id="259" r:id="rId7"/>
    <p:sldId id="260" r:id="rId8"/>
    <p:sldId id="261" r:id="rId9"/>
    <p:sldId id="262" r:id="rId10"/>
    <p:sldId id="265" r:id="rId11"/>
    <p:sldId id="263" r:id="rId12"/>
    <p:sldId id="264" r:id="rId13"/>
    <p:sldId id="266" r:id="rId14"/>
    <p:sldId id="267" r:id="rId15"/>
    <p:sldId id="268" r:id="rId16"/>
    <p:sldId id="269" r:id="rId17"/>
    <p:sldId id="286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3" r:id="rId31"/>
    <p:sldId id="284" r:id="rId32"/>
    <p:sldId id="285" r:id="rId33"/>
    <p:sldId id="287" r:id="rId34"/>
    <p:sldId id="282" r:id="rId35"/>
    <p:sldId id="288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26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6BF7F1-815A-48B2-9B65-CA06C23C0AB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5C9B33C-FD77-4C57-BC95-702E66B1708F}">
      <dgm:prSet/>
      <dgm:spPr/>
      <dgm:t>
        <a:bodyPr/>
        <a:lstStyle/>
        <a:p>
          <a:pPr algn="ctr" rtl="0"/>
          <a:r>
            <a:rPr lang="uk-UA" b="1" i="0" dirty="0" smtClean="0">
              <a:latin typeface="Times New Roman" pitchFamily="18" charset="0"/>
              <a:cs typeface="Times New Roman" pitchFamily="18" charset="0"/>
            </a:rPr>
            <a:t>П</a:t>
          </a:r>
          <a:r>
            <a:rPr lang="ru-RU" b="1" i="0" dirty="0" smtClean="0">
              <a:latin typeface="Times New Roman" pitchFamily="18" charset="0"/>
              <a:cs typeface="Times New Roman" pitchFamily="18" charset="0"/>
            </a:rPr>
            <a:t>ОНЯТТЯ, СУТЬ І ЗАВДАННЯ КРИМІНАЛЬНОГО ПРОЦЕСУ</a:t>
          </a:r>
          <a:r>
            <a:rPr lang="ru-RU" b="0" i="0" dirty="0" smtClean="0"/>
            <a:t/>
          </a:r>
          <a:br>
            <a:rPr lang="ru-RU" b="0" i="0" dirty="0" smtClean="0"/>
          </a:br>
          <a:endParaRPr lang="ru-RU" dirty="0"/>
        </a:p>
      </dgm:t>
    </dgm:pt>
    <dgm:pt modelId="{EE303CEB-1969-451B-8F34-BE53DE4023F1}" type="parTrans" cxnId="{A80E53FA-D59D-41E4-A9AF-C7F9D144FECA}">
      <dgm:prSet/>
      <dgm:spPr/>
      <dgm:t>
        <a:bodyPr/>
        <a:lstStyle/>
        <a:p>
          <a:endParaRPr lang="ru-RU"/>
        </a:p>
      </dgm:t>
    </dgm:pt>
    <dgm:pt modelId="{130D1036-A934-42DD-A65B-001E3CE5F4B5}" type="sibTrans" cxnId="{A80E53FA-D59D-41E4-A9AF-C7F9D144FECA}">
      <dgm:prSet/>
      <dgm:spPr/>
      <dgm:t>
        <a:bodyPr/>
        <a:lstStyle/>
        <a:p>
          <a:endParaRPr lang="ru-RU"/>
        </a:p>
      </dgm:t>
    </dgm:pt>
    <dgm:pt modelId="{12E51A5D-71A5-4870-98E6-E889BC34F5FC}" type="pres">
      <dgm:prSet presAssocID="{136BF7F1-815A-48B2-9B65-CA06C23C0A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8452AE-4933-4591-B8AB-C00EA24C3BFB}" type="pres">
      <dgm:prSet presAssocID="{35C9B33C-FD77-4C57-BC95-702E66B1708F}" presName="parentText" presStyleLbl="node1" presStyleIdx="0" presStyleCnt="1" custLinFactNeighborX="266" custLinFactNeighborY="-507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0E53FA-D59D-41E4-A9AF-C7F9D144FECA}" srcId="{136BF7F1-815A-48B2-9B65-CA06C23C0AB1}" destId="{35C9B33C-FD77-4C57-BC95-702E66B1708F}" srcOrd="0" destOrd="0" parTransId="{EE303CEB-1969-451B-8F34-BE53DE4023F1}" sibTransId="{130D1036-A934-42DD-A65B-001E3CE5F4B5}"/>
    <dgm:cxn modelId="{5ED1BB5C-FB8E-41FB-AE25-5C8E4495CA44}" type="presOf" srcId="{35C9B33C-FD77-4C57-BC95-702E66B1708F}" destId="{DD8452AE-4933-4591-B8AB-C00EA24C3BFB}" srcOrd="0" destOrd="0" presId="urn:microsoft.com/office/officeart/2005/8/layout/vList2"/>
    <dgm:cxn modelId="{5248B062-01B1-4C5A-AB90-29232EFBD5CA}" type="presOf" srcId="{136BF7F1-815A-48B2-9B65-CA06C23C0AB1}" destId="{12E51A5D-71A5-4870-98E6-E889BC34F5FC}" srcOrd="0" destOrd="0" presId="urn:microsoft.com/office/officeart/2005/8/layout/vList2"/>
    <dgm:cxn modelId="{F59A394D-96B0-4F18-9D8C-47CD187654D4}" type="presParOf" srcId="{12E51A5D-71A5-4870-98E6-E889BC34F5FC}" destId="{DD8452AE-4933-4591-B8AB-C00EA24C3BF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16AE6E8-41BB-4A67-BF27-AE3B71E63AC3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403715-82E9-46D3-A64D-6A3A34B31B6D}">
      <dgm:prSet custT="1"/>
      <dgm:spPr/>
      <dgm:t>
        <a:bodyPr/>
        <a:lstStyle/>
        <a:p>
          <a:pPr rtl="0"/>
          <a:r>
            <a:rPr lang="ru-RU" sz="36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Форми</a:t>
          </a:r>
          <a:r>
            <a:rPr lang="ru-RU" sz="3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6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реалізації</a:t>
          </a:r>
          <a:r>
            <a:rPr lang="ru-RU" sz="3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6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кримінальних</a:t>
          </a:r>
          <a:r>
            <a:rPr lang="ru-RU" sz="3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процесуальних </a:t>
          </a:r>
          <a:r>
            <a:rPr lang="ru-RU" sz="36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функцій</a:t>
          </a:r>
          <a:r>
            <a:rPr lang="ru-RU" sz="3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: </a:t>
          </a:r>
          <a:endParaRPr lang="ru-RU" sz="36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FF2E294-E4AA-4308-BE23-606C4A9579FE}" type="parTrans" cxnId="{4A68E127-DE78-4F1D-89DB-49B5136E3F3F}">
      <dgm:prSet/>
      <dgm:spPr/>
      <dgm:t>
        <a:bodyPr/>
        <a:lstStyle/>
        <a:p>
          <a:endParaRPr lang="ru-RU"/>
        </a:p>
      </dgm:t>
    </dgm:pt>
    <dgm:pt modelId="{3855A401-FE38-47E2-99C8-97609E924D8E}" type="sibTrans" cxnId="{4A68E127-DE78-4F1D-89DB-49B5136E3F3F}">
      <dgm:prSet/>
      <dgm:spPr/>
      <dgm:t>
        <a:bodyPr/>
        <a:lstStyle/>
        <a:p>
          <a:endParaRPr lang="ru-RU"/>
        </a:p>
      </dgm:t>
    </dgm:pt>
    <dgm:pt modelId="{12A11709-146B-42F3-96BD-7DDD9A82A6DC}">
      <dgm:prSet custT="1"/>
      <dgm:spPr/>
      <dgm:t>
        <a:bodyPr/>
        <a:lstStyle/>
        <a:p>
          <a:pPr rtl="0"/>
          <a:r>
            <a:rPr lang="ru-RU" sz="3200" b="1" i="0" dirty="0" smtClean="0">
              <a:latin typeface="Times New Roman" pitchFamily="18" charset="0"/>
              <a:cs typeface="Times New Roman" pitchFamily="18" charset="0"/>
            </a:rPr>
            <a:t>– </a:t>
          </a:r>
          <a:r>
            <a:rPr lang="ru-RU" sz="3200" b="1" i="0" dirty="0" err="1" smtClean="0">
              <a:latin typeface="Times New Roman" pitchFamily="18" charset="0"/>
              <a:cs typeface="Times New Roman" pitchFamily="18" charset="0"/>
            </a:rPr>
            <a:t>прийняття</a:t>
          </a:r>
          <a:r>
            <a:rPr lang="ru-RU" sz="3200" b="1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1" i="0" dirty="0" err="1" smtClean="0">
              <a:latin typeface="Times New Roman" pitchFamily="18" charset="0"/>
              <a:cs typeface="Times New Roman" pitchFamily="18" charset="0"/>
            </a:rPr>
            <a:t>рішень</a:t>
          </a:r>
          <a:r>
            <a:rPr lang="ru-RU" sz="3200" b="1" i="0" dirty="0" smtClean="0">
              <a:latin typeface="Times New Roman" pitchFamily="18" charset="0"/>
              <a:cs typeface="Times New Roman" pitchFamily="18" charset="0"/>
            </a:rPr>
            <a:t>; 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F1CF216F-B603-4E37-8AB2-A23B2A11F3F9}" type="parTrans" cxnId="{3A3E9141-8A0E-4D71-8E09-99145F439B5C}">
      <dgm:prSet/>
      <dgm:spPr/>
      <dgm:t>
        <a:bodyPr/>
        <a:lstStyle/>
        <a:p>
          <a:endParaRPr lang="ru-RU"/>
        </a:p>
      </dgm:t>
    </dgm:pt>
    <dgm:pt modelId="{4E525FA5-CD85-4F86-A03D-FE240CC43F79}" type="sibTrans" cxnId="{3A3E9141-8A0E-4D71-8E09-99145F439B5C}">
      <dgm:prSet/>
      <dgm:spPr/>
      <dgm:t>
        <a:bodyPr/>
        <a:lstStyle/>
        <a:p>
          <a:endParaRPr lang="ru-RU"/>
        </a:p>
      </dgm:t>
    </dgm:pt>
    <dgm:pt modelId="{C6E854CB-674B-41D2-B83F-07362DE64D28}">
      <dgm:prSet custT="1"/>
      <dgm:spPr/>
      <dgm:t>
        <a:bodyPr/>
        <a:lstStyle/>
        <a:p>
          <a:pPr rtl="0"/>
          <a:r>
            <a:rPr lang="ru-RU" sz="3600" b="1" i="0" dirty="0" smtClean="0"/>
            <a:t> </a:t>
          </a:r>
          <a:r>
            <a:rPr lang="ru-RU" sz="3600" b="1" i="0" dirty="0" smtClean="0">
              <a:latin typeface="Times New Roman" pitchFamily="18" charset="0"/>
              <a:cs typeface="Times New Roman" pitchFamily="18" charset="0"/>
            </a:rPr>
            <a:t>– виконання </a:t>
          </a:r>
          <a:r>
            <a:rPr lang="ru-RU" sz="3600" b="1" i="0" dirty="0" err="1" smtClean="0">
              <a:latin typeface="Times New Roman" pitchFamily="18" charset="0"/>
              <a:cs typeface="Times New Roman" pitchFamily="18" charset="0"/>
            </a:rPr>
            <a:t>дій</a:t>
          </a:r>
          <a:r>
            <a:rPr lang="ru-RU" sz="2400" b="0" i="0" dirty="0" smtClean="0">
              <a:latin typeface="Times New Roman" pitchFamily="18" charset="0"/>
              <a:cs typeface="Times New Roman" pitchFamily="18" charset="0"/>
            </a:rPr>
            <a:t>;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97600228-10FC-474D-B1D3-81050E77D27A}" type="parTrans" cxnId="{DB18A38A-7023-411E-955D-DAB361573E34}">
      <dgm:prSet/>
      <dgm:spPr/>
      <dgm:t>
        <a:bodyPr/>
        <a:lstStyle/>
        <a:p>
          <a:endParaRPr lang="ru-RU"/>
        </a:p>
      </dgm:t>
    </dgm:pt>
    <dgm:pt modelId="{6EC63D66-9E73-4C98-893B-BA4B871D90C6}" type="sibTrans" cxnId="{DB18A38A-7023-411E-955D-DAB361573E34}">
      <dgm:prSet/>
      <dgm:spPr/>
      <dgm:t>
        <a:bodyPr/>
        <a:lstStyle/>
        <a:p>
          <a:endParaRPr lang="ru-RU"/>
        </a:p>
      </dgm:t>
    </dgm:pt>
    <dgm:pt modelId="{B1BD06A3-89F6-482C-AA6F-C1EA5BA1B08A}">
      <dgm:prSet custT="1"/>
      <dgm:spPr/>
      <dgm:t>
        <a:bodyPr/>
        <a:lstStyle/>
        <a:p>
          <a:pPr rtl="0"/>
          <a:r>
            <a:rPr lang="ru-RU" sz="3600" b="0" i="0" dirty="0" smtClean="0">
              <a:latin typeface="Times New Roman" pitchFamily="18" charset="0"/>
              <a:cs typeface="Times New Roman" pitchFamily="18" charset="0"/>
            </a:rPr>
            <a:t>– </a:t>
          </a:r>
          <a:r>
            <a:rPr lang="ru-RU" sz="3600" b="1" i="0" dirty="0" smtClean="0">
              <a:latin typeface="Times New Roman" pitchFamily="18" charset="0"/>
              <a:cs typeface="Times New Roman" pitchFamily="18" charset="0"/>
            </a:rPr>
            <a:t>участь у </a:t>
          </a:r>
          <a:r>
            <a:rPr lang="ru-RU" sz="3600" b="1" i="0" dirty="0" err="1" smtClean="0">
              <a:latin typeface="Times New Roman" pitchFamily="18" charset="0"/>
              <a:cs typeface="Times New Roman" pitchFamily="18" charset="0"/>
            </a:rPr>
            <a:t>проведенні</a:t>
          </a:r>
          <a:r>
            <a:rPr lang="ru-RU" sz="3600" b="1" i="0" dirty="0" smtClean="0">
              <a:latin typeface="Times New Roman" pitchFamily="18" charset="0"/>
              <a:cs typeface="Times New Roman" pitchFamily="18" charset="0"/>
            </a:rPr>
            <a:t> процесуальних </a:t>
          </a:r>
          <a:r>
            <a:rPr lang="ru-RU" sz="3600" b="1" i="0" dirty="0" err="1" smtClean="0">
              <a:latin typeface="Times New Roman" pitchFamily="18" charset="0"/>
              <a:cs typeface="Times New Roman" pitchFamily="18" charset="0"/>
            </a:rPr>
            <a:t>дій</a:t>
          </a:r>
          <a:endParaRPr lang="ru-RU" sz="3600" b="1" dirty="0">
            <a:latin typeface="Times New Roman" pitchFamily="18" charset="0"/>
            <a:cs typeface="Times New Roman" pitchFamily="18" charset="0"/>
          </a:endParaRPr>
        </a:p>
      </dgm:t>
    </dgm:pt>
    <dgm:pt modelId="{E9A9856D-1FE7-421C-B0F6-02FFE297D07B}" type="parTrans" cxnId="{90D66641-A967-432B-9994-4B9E73187F87}">
      <dgm:prSet/>
      <dgm:spPr/>
      <dgm:t>
        <a:bodyPr/>
        <a:lstStyle/>
        <a:p>
          <a:endParaRPr lang="ru-RU"/>
        </a:p>
      </dgm:t>
    </dgm:pt>
    <dgm:pt modelId="{1EAEA5EF-F98C-475A-B981-F9B93A879F16}" type="sibTrans" cxnId="{90D66641-A967-432B-9994-4B9E73187F87}">
      <dgm:prSet/>
      <dgm:spPr/>
      <dgm:t>
        <a:bodyPr/>
        <a:lstStyle/>
        <a:p>
          <a:endParaRPr lang="ru-RU"/>
        </a:p>
      </dgm:t>
    </dgm:pt>
    <dgm:pt modelId="{BF8C20AF-80E9-498B-A69E-70C00651A13D}" type="pres">
      <dgm:prSet presAssocID="{B16AE6E8-41BB-4A67-BF27-AE3B71E63AC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A0A0C0-F265-4BBD-87D1-75C5A5A1AA5C}" type="pres">
      <dgm:prSet presAssocID="{B1BD06A3-89F6-482C-AA6F-C1EA5BA1B08A}" presName="boxAndChildren" presStyleCnt="0"/>
      <dgm:spPr/>
    </dgm:pt>
    <dgm:pt modelId="{04AF5A8F-AAEA-48A2-A68C-5AF40E5E52BF}" type="pres">
      <dgm:prSet presAssocID="{B1BD06A3-89F6-482C-AA6F-C1EA5BA1B08A}" presName="parentTextBox" presStyleLbl="node1" presStyleIdx="0" presStyleCnt="4"/>
      <dgm:spPr/>
      <dgm:t>
        <a:bodyPr/>
        <a:lstStyle/>
        <a:p>
          <a:endParaRPr lang="ru-RU"/>
        </a:p>
      </dgm:t>
    </dgm:pt>
    <dgm:pt modelId="{9272F3C9-EEE9-48BE-A302-B7FAE2F6AF2E}" type="pres">
      <dgm:prSet presAssocID="{6EC63D66-9E73-4C98-893B-BA4B871D90C6}" presName="sp" presStyleCnt="0"/>
      <dgm:spPr/>
    </dgm:pt>
    <dgm:pt modelId="{4E8EF2B8-CCAB-4AF3-BDDF-6674DBF9290B}" type="pres">
      <dgm:prSet presAssocID="{C6E854CB-674B-41D2-B83F-07362DE64D28}" presName="arrowAndChildren" presStyleCnt="0"/>
      <dgm:spPr/>
    </dgm:pt>
    <dgm:pt modelId="{6C8B3DF7-55D7-4988-8D32-F87304A0E838}" type="pres">
      <dgm:prSet presAssocID="{C6E854CB-674B-41D2-B83F-07362DE64D28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C36DE1C9-FD20-4086-BB15-19B3500A3E6A}" type="pres">
      <dgm:prSet presAssocID="{4E525FA5-CD85-4F86-A03D-FE240CC43F79}" presName="sp" presStyleCnt="0"/>
      <dgm:spPr/>
    </dgm:pt>
    <dgm:pt modelId="{7774C22F-6F18-4454-B3E9-4B91856A0087}" type="pres">
      <dgm:prSet presAssocID="{12A11709-146B-42F3-96BD-7DDD9A82A6DC}" presName="arrowAndChildren" presStyleCnt="0"/>
      <dgm:spPr/>
    </dgm:pt>
    <dgm:pt modelId="{91886414-A579-4CCF-873C-6DA8F1F15D65}" type="pres">
      <dgm:prSet presAssocID="{12A11709-146B-42F3-96BD-7DDD9A82A6DC}" presName="parentTextArrow" presStyleLbl="node1" presStyleIdx="2" presStyleCnt="4" custLinFactNeighborX="1793" custLinFactNeighborY="-2871"/>
      <dgm:spPr/>
      <dgm:t>
        <a:bodyPr/>
        <a:lstStyle/>
        <a:p>
          <a:endParaRPr lang="ru-RU"/>
        </a:p>
      </dgm:t>
    </dgm:pt>
    <dgm:pt modelId="{DEE1C9A0-4BB6-43BA-8BC9-3FEE4914866F}" type="pres">
      <dgm:prSet presAssocID="{3855A401-FE38-47E2-99C8-97609E924D8E}" presName="sp" presStyleCnt="0"/>
      <dgm:spPr/>
    </dgm:pt>
    <dgm:pt modelId="{9D66243E-FD28-4A54-A49E-72F1D375AF10}" type="pres">
      <dgm:prSet presAssocID="{EE403715-82E9-46D3-A64D-6A3A34B31B6D}" presName="arrowAndChildren" presStyleCnt="0"/>
      <dgm:spPr/>
    </dgm:pt>
    <dgm:pt modelId="{52C4419B-BF1F-40B8-8FC4-F7AFE9EAAE64}" type="pres">
      <dgm:prSet presAssocID="{EE403715-82E9-46D3-A64D-6A3A34B31B6D}" presName="parentTextArrow" presStyleLbl="node1" presStyleIdx="3" presStyleCnt="4" custLinFactNeighborX="114" custLinFactNeighborY="-792"/>
      <dgm:spPr/>
      <dgm:t>
        <a:bodyPr/>
        <a:lstStyle/>
        <a:p>
          <a:endParaRPr lang="ru-RU"/>
        </a:p>
      </dgm:t>
    </dgm:pt>
  </dgm:ptLst>
  <dgm:cxnLst>
    <dgm:cxn modelId="{84ED9376-1F87-4DC8-8007-35B987B74508}" type="presOf" srcId="{B16AE6E8-41BB-4A67-BF27-AE3B71E63AC3}" destId="{BF8C20AF-80E9-498B-A69E-70C00651A13D}" srcOrd="0" destOrd="0" presId="urn:microsoft.com/office/officeart/2005/8/layout/process4"/>
    <dgm:cxn modelId="{3A3E9141-8A0E-4D71-8E09-99145F439B5C}" srcId="{B16AE6E8-41BB-4A67-BF27-AE3B71E63AC3}" destId="{12A11709-146B-42F3-96BD-7DDD9A82A6DC}" srcOrd="1" destOrd="0" parTransId="{F1CF216F-B603-4E37-8AB2-A23B2A11F3F9}" sibTransId="{4E525FA5-CD85-4F86-A03D-FE240CC43F79}"/>
    <dgm:cxn modelId="{5919A8FE-0359-4DA4-A5D0-8DC885D1F3B4}" type="presOf" srcId="{C6E854CB-674B-41D2-B83F-07362DE64D28}" destId="{6C8B3DF7-55D7-4988-8D32-F87304A0E838}" srcOrd="0" destOrd="0" presId="urn:microsoft.com/office/officeart/2005/8/layout/process4"/>
    <dgm:cxn modelId="{140247E0-F324-4CDB-A767-851B52DD0C3D}" type="presOf" srcId="{12A11709-146B-42F3-96BD-7DDD9A82A6DC}" destId="{91886414-A579-4CCF-873C-6DA8F1F15D65}" srcOrd="0" destOrd="0" presId="urn:microsoft.com/office/officeart/2005/8/layout/process4"/>
    <dgm:cxn modelId="{20125E51-E9CE-4569-904E-2AFF9808A2F9}" type="presOf" srcId="{EE403715-82E9-46D3-A64D-6A3A34B31B6D}" destId="{52C4419B-BF1F-40B8-8FC4-F7AFE9EAAE64}" srcOrd="0" destOrd="0" presId="urn:microsoft.com/office/officeart/2005/8/layout/process4"/>
    <dgm:cxn modelId="{1BD61C36-6B41-4D1B-9C8D-8FDCFB94BDEC}" type="presOf" srcId="{B1BD06A3-89F6-482C-AA6F-C1EA5BA1B08A}" destId="{04AF5A8F-AAEA-48A2-A68C-5AF40E5E52BF}" srcOrd="0" destOrd="0" presId="urn:microsoft.com/office/officeart/2005/8/layout/process4"/>
    <dgm:cxn modelId="{4A68E127-DE78-4F1D-89DB-49B5136E3F3F}" srcId="{B16AE6E8-41BB-4A67-BF27-AE3B71E63AC3}" destId="{EE403715-82E9-46D3-A64D-6A3A34B31B6D}" srcOrd="0" destOrd="0" parTransId="{DFF2E294-E4AA-4308-BE23-606C4A9579FE}" sibTransId="{3855A401-FE38-47E2-99C8-97609E924D8E}"/>
    <dgm:cxn modelId="{DB18A38A-7023-411E-955D-DAB361573E34}" srcId="{B16AE6E8-41BB-4A67-BF27-AE3B71E63AC3}" destId="{C6E854CB-674B-41D2-B83F-07362DE64D28}" srcOrd="2" destOrd="0" parTransId="{97600228-10FC-474D-B1D3-81050E77D27A}" sibTransId="{6EC63D66-9E73-4C98-893B-BA4B871D90C6}"/>
    <dgm:cxn modelId="{90D66641-A967-432B-9994-4B9E73187F87}" srcId="{B16AE6E8-41BB-4A67-BF27-AE3B71E63AC3}" destId="{B1BD06A3-89F6-482C-AA6F-C1EA5BA1B08A}" srcOrd="3" destOrd="0" parTransId="{E9A9856D-1FE7-421C-B0F6-02FFE297D07B}" sibTransId="{1EAEA5EF-F98C-475A-B981-F9B93A879F16}"/>
    <dgm:cxn modelId="{3752AFF4-291F-4809-B89E-5E97F645E3D5}" type="presParOf" srcId="{BF8C20AF-80E9-498B-A69E-70C00651A13D}" destId="{D5A0A0C0-F265-4BBD-87D1-75C5A5A1AA5C}" srcOrd="0" destOrd="0" presId="urn:microsoft.com/office/officeart/2005/8/layout/process4"/>
    <dgm:cxn modelId="{459AC042-4326-47F1-AC93-0A01AE9A6531}" type="presParOf" srcId="{D5A0A0C0-F265-4BBD-87D1-75C5A5A1AA5C}" destId="{04AF5A8F-AAEA-48A2-A68C-5AF40E5E52BF}" srcOrd="0" destOrd="0" presId="urn:microsoft.com/office/officeart/2005/8/layout/process4"/>
    <dgm:cxn modelId="{0226EE79-2C1C-4CEA-8E7A-DA681E2DDB49}" type="presParOf" srcId="{BF8C20AF-80E9-498B-A69E-70C00651A13D}" destId="{9272F3C9-EEE9-48BE-A302-B7FAE2F6AF2E}" srcOrd="1" destOrd="0" presId="urn:microsoft.com/office/officeart/2005/8/layout/process4"/>
    <dgm:cxn modelId="{1118C901-89DE-43AA-A603-E83B05C1C9AC}" type="presParOf" srcId="{BF8C20AF-80E9-498B-A69E-70C00651A13D}" destId="{4E8EF2B8-CCAB-4AF3-BDDF-6674DBF9290B}" srcOrd="2" destOrd="0" presId="urn:microsoft.com/office/officeart/2005/8/layout/process4"/>
    <dgm:cxn modelId="{583DF354-81F0-4CFC-9297-80B2E569326E}" type="presParOf" srcId="{4E8EF2B8-CCAB-4AF3-BDDF-6674DBF9290B}" destId="{6C8B3DF7-55D7-4988-8D32-F87304A0E838}" srcOrd="0" destOrd="0" presId="urn:microsoft.com/office/officeart/2005/8/layout/process4"/>
    <dgm:cxn modelId="{34D8A69E-BA2F-4371-A3B1-3855FF94ACAB}" type="presParOf" srcId="{BF8C20AF-80E9-498B-A69E-70C00651A13D}" destId="{C36DE1C9-FD20-4086-BB15-19B3500A3E6A}" srcOrd="3" destOrd="0" presId="urn:microsoft.com/office/officeart/2005/8/layout/process4"/>
    <dgm:cxn modelId="{EA82D3BA-E631-4FA3-B467-DC5C446C4DF6}" type="presParOf" srcId="{BF8C20AF-80E9-498B-A69E-70C00651A13D}" destId="{7774C22F-6F18-4454-B3E9-4B91856A0087}" srcOrd="4" destOrd="0" presId="urn:microsoft.com/office/officeart/2005/8/layout/process4"/>
    <dgm:cxn modelId="{9ACED31D-77E2-48B8-8DE1-D15827010705}" type="presParOf" srcId="{7774C22F-6F18-4454-B3E9-4B91856A0087}" destId="{91886414-A579-4CCF-873C-6DA8F1F15D65}" srcOrd="0" destOrd="0" presId="urn:microsoft.com/office/officeart/2005/8/layout/process4"/>
    <dgm:cxn modelId="{43485814-32A5-4431-9F62-7948A3B00C76}" type="presParOf" srcId="{BF8C20AF-80E9-498B-A69E-70C00651A13D}" destId="{DEE1C9A0-4BB6-43BA-8BC9-3FEE4914866F}" srcOrd="5" destOrd="0" presId="urn:microsoft.com/office/officeart/2005/8/layout/process4"/>
    <dgm:cxn modelId="{0ABB6DD0-49E4-49BC-83F0-9B465CD7214F}" type="presParOf" srcId="{BF8C20AF-80E9-498B-A69E-70C00651A13D}" destId="{9D66243E-FD28-4A54-A49E-72F1D375AF10}" srcOrd="6" destOrd="0" presId="urn:microsoft.com/office/officeart/2005/8/layout/process4"/>
    <dgm:cxn modelId="{49FA3F48-B1A5-43BF-B9B0-FD94412B04BF}" type="presParOf" srcId="{9D66243E-FD28-4A54-A49E-72F1D375AF10}" destId="{52C4419B-BF1F-40B8-8FC4-F7AFE9EAAE6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E07054F-F3C8-4537-AF4E-D4211935D15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FDF9E1-5BFB-4635-B167-AC7C59584D0C}">
      <dgm:prSet custT="1"/>
      <dgm:spPr/>
      <dgm:t>
        <a:bodyPr/>
        <a:lstStyle/>
        <a:p>
          <a:pPr algn="just" rtl="0"/>
          <a:r>
            <a:rPr lang="uk-UA" sz="2700" b="1" i="1" noProof="0" dirty="0" smtClean="0"/>
            <a:t>	</a:t>
          </a:r>
          <a:r>
            <a:rPr lang="uk-UA" sz="3200" b="1" i="0" noProof="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Кримінальні процесуальні правовідносини</a:t>
          </a:r>
          <a:r>
            <a:rPr lang="uk-UA" sz="3200" b="1" i="0" noProof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2800" b="1" i="0" noProof="0" dirty="0" smtClean="0">
              <a:latin typeface="Times New Roman" pitchFamily="18" charset="0"/>
              <a:cs typeface="Times New Roman" pitchFamily="18" charset="0"/>
            </a:rPr>
            <a:t>– це врегульовані кримінальним процесуальним законом відносини, які виникають, розвиваються і припиняються між учасниками кримінального провадження у зв’язку зі здійсненням кримінальної процесуальної діяльності</a:t>
          </a:r>
          <a:r>
            <a:rPr lang="uk-UA" sz="2800" b="0" i="0" noProof="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uk-UA" sz="2800" i="0" noProof="0" dirty="0">
            <a:latin typeface="Times New Roman" pitchFamily="18" charset="0"/>
            <a:cs typeface="Times New Roman" pitchFamily="18" charset="0"/>
          </a:endParaRPr>
        </a:p>
      </dgm:t>
    </dgm:pt>
    <dgm:pt modelId="{A79CFA70-F6D4-44BB-92EF-828E29F6AADF}" type="parTrans" cxnId="{635AB388-8DDA-4F87-A0B0-EEB6AC985141}">
      <dgm:prSet/>
      <dgm:spPr/>
      <dgm:t>
        <a:bodyPr/>
        <a:lstStyle/>
        <a:p>
          <a:endParaRPr lang="ru-RU"/>
        </a:p>
      </dgm:t>
    </dgm:pt>
    <dgm:pt modelId="{FC7F3C05-450A-457A-B082-D96BD6E5508C}" type="sibTrans" cxnId="{635AB388-8DDA-4F87-A0B0-EEB6AC985141}">
      <dgm:prSet/>
      <dgm:spPr/>
      <dgm:t>
        <a:bodyPr/>
        <a:lstStyle/>
        <a:p>
          <a:endParaRPr lang="ru-RU"/>
        </a:p>
      </dgm:t>
    </dgm:pt>
    <dgm:pt modelId="{7D65494D-38E9-4005-9861-ED5A9EC8AF00}">
      <dgm:prSet custT="1"/>
      <dgm:spPr>
        <a:solidFill>
          <a:schemeClr val="tx1"/>
        </a:solidFill>
      </dgm:spPr>
      <dgm:t>
        <a:bodyPr/>
        <a:lstStyle/>
        <a:p>
          <a:pPr algn="ctr" rtl="0"/>
          <a:r>
            <a:rPr lang="uk-UA" sz="3200" b="1" i="0" u="sng" noProof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Особливості кримінальних процесуальних відносин</a:t>
          </a:r>
          <a:r>
            <a:rPr lang="uk-UA" sz="3200" b="1" i="0" noProof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: </a:t>
          </a:r>
          <a:endParaRPr lang="uk-UA" sz="3200" b="1" noProof="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07B515-C253-43AD-BA86-E12C9ED6DF72}" type="parTrans" cxnId="{07D96184-F9E4-466D-A967-F598D8BC8182}">
      <dgm:prSet/>
      <dgm:spPr/>
      <dgm:t>
        <a:bodyPr/>
        <a:lstStyle/>
        <a:p>
          <a:endParaRPr lang="ru-RU"/>
        </a:p>
      </dgm:t>
    </dgm:pt>
    <dgm:pt modelId="{5E8DAC0A-272D-4D31-98FF-389572892137}" type="sibTrans" cxnId="{07D96184-F9E4-466D-A967-F598D8BC8182}">
      <dgm:prSet/>
      <dgm:spPr/>
      <dgm:t>
        <a:bodyPr/>
        <a:lstStyle/>
        <a:p>
          <a:endParaRPr lang="ru-RU"/>
        </a:p>
      </dgm:t>
    </dgm:pt>
    <dgm:pt modelId="{7C8AD676-1F8F-4310-B2AF-DE5673EA4647}">
      <dgm:prSet/>
      <dgm:spPr/>
      <dgm:t>
        <a:bodyPr/>
        <a:lstStyle/>
        <a:p>
          <a:pPr algn="just" rtl="0"/>
          <a:r>
            <a:rPr lang="uk-UA" b="0" i="0" noProof="0" dirty="0" smtClean="0">
              <a:latin typeface="Times New Roman" pitchFamily="18" charset="0"/>
              <a:cs typeface="Times New Roman" pitchFamily="18" charset="0"/>
            </a:rPr>
            <a:t>– виступають тільки у формі правовідносин; </a:t>
          </a:r>
          <a:endParaRPr lang="uk-UA" noProof="0" dirty="0">
            <a:latin typeface="Times New Roman" pitchFamily="18" charset="0"/>
            <a:cs typeface="Times New Roman" pitchFamily="18" charset="0"/>
          </a:endParaRPr>
        </a:p>
      </dgm:t>
    </dgm:pt>
    <dgm:pt modelId="{85C644DA-72CD-4DDD-BAC2-2C0DE64CE151}" type="parTrans" cxnId="{82AB9995-8540-4265-9553-F4DEC6889ACE}">
      <dgm:prSet/>
      <dgm:spPr/>
      <dgm:t>
        <a:bodyPr/>
        <a:lstStyle/>
        <a:p>
          <a:endParaRPr lang="ru-RU"/>
        </a:p>
      </dgm:t>
    </dgm:pt>
    <dgm:pt modelId="{7331DB78-0ABD-4734-91EE-61AC31D4DBF7}" type="sibTrans" cxnId="{82AB9995-8540-4265-9553-F4DEC6889ACE}">
      <dgm:prSet/>
      <dgm:spPr/>
      <dgm:t>
        <a:bodyPr/>
        <a:lstStyle/>
        <a:p>
          <a:endParaRPr lang="ru-RU"/>
        </a:p>
      </dgm:t>
    </dgm:pt>
    <dgm:pt modelId="{A2888D63-1C1D-42BD-ACAA-079239B7C124}">
      <dgm:prSet/>
      <dgm:spPr/>
      <dgm:t>
        <a:bodyPr/>
        <a:lstStyle/>
        <a:p>
          <a:pPr algn="l" rtl="0"/>
          <a:r>
            <a:rPr lang="uk-UA" b="0" i="0" noProof="0" smtClean="0">
              <a:latin typeface="Times New Roman" pitchFamily="18" charset="0"/>
              <a:cs typeface="Times New Roman" pitchFamily="18" charset="0"/>
            </a:rPr>
            <a:t>– органічно пов’язані з кримінально-правовими відносинами; </a:t>
          </a:r>
          <a:endParaRPr lang="uk-UA" noProof="0">
            <a:latin typeface="Times New Roman" pitchFamily="18" charset="0"/>
            <a:cs typeface="Times New Roman" pitchFamily="18" charset="0"/>
          </a:endParaRPr>
        </a:p>
      </dgm:t>
    </dgm:pt>
    <dgm:pt modelId="{E5B4ED76-A8BF-4510-8CEC-F3F14ED23265}" type="parTrans" cxnId="{84038A26-4F53-423D-9C22-450712CC0828}">
      <dgm:prSet/>
      <dgm:spPr/>
      <dgm:t>
        <a:bodyPr/>
        <a:lstStyle/>
        <a:p>
          <a:endParaRPr lang="ru-RU"/>
        </a:p>
      </dgm:t>
    </dgm:pt>
    <dgm:pt modelId="{07F21ACD-C296-4C39-A604-65DBF03AA8F8}" type="sibTrans" cxnId="{84038A26-4F53-423D-9C22-450712CC0828}">
      <dgm:prSet/>
      <dgm:spPr/>
      <dgm:t>
        <a:bodyPr/>
        <a:lstStyle/>
        <a:p>
          <a:endParaRPr lang="ru-RU"/>
        </a:p>
      </dgm:t>
    </dgm:pt>
    <dgm:pt modelId="{1760B0DB-26A9-4584-8D81-BFCC0B125210}">
      <dgm:prSet/>
      <dgm:spPr/>
      <dgm:t>
        <a:bodyPr/>
        <a:lstStyle/>
        <a:p>
          <a:pPr algn="just" rtl="0"/>
          <a:r>
            <a:rPr lang="uk-UA" b="0" i="0" noProof="0" dirty="0" smtClean="0">
              <a:latin typeface="Times New Roman" pitchFamily="18" charset="0"/>
              <a:cs typeface="Times New Roman" pitchFamily="18" charset="0"/>
            </a:rPr>
            <a:t>– виникають, розвиваються, змінюються та припиняються в нерозривному зв’язку з кримінальною процесуальною діяльністю; </a:t>
          </a:r>
          <a:endParaRPr lang="uk-UA" noProof="0" dirty="0">
            <a:latin typeface="Times New Roman" pitchFamily="18" charset="0"/>
            <a:cs typeface="Times New Roman" pitchFamily="18" charset="0"/>
          </a:endParaRPr>
        </a:p>
      </dgm:t>
    </dgm:pt>
    <dgm:pt modelId="{9CCA0EB1-B467-4CF3-9D9A-0F79ABB3B413}" type="parTrans" cxnId="{FC83219F-025B-4D5A-81B4-FB408CBD46DE}">
      <dgm:prSet/>
      <dgm:spPr/>
      <dgm:t>
        <a:bodyPr/>
        <a:lstStyle/>
        <a:p>
          <a:endParaRPr lang="ru-RU"/>
        </a:p>
      </dgm:t>
    </dgm:pt>
    <dgm:pt modelId="{50C6B41F-492E-48C4-B890-70A5676C2FC3}" type="sibTrans" cxnId="{FC83219F-025B-4D5A-81B4-FB408CBD46DE}">
      <dgm:prSet/>
      <dgm:spPr/>
      <dgm:t>
        <a:bodyPr/>
        <a:lstStyle/>
        <a:p>
          <a:endParaRPr lang="ru-RU"/>
        </a:p>
      </dgm:t>
    </dgm:pt>
    <dgm:pt modelId="{5140B7C5-5E2D-46BC-848B-68F9DF9F9600}">
      <dgm:prSet/>
      <dgm:spPr/>
      <dgm:t>
        <a:bodyPr/>
        <a:lstStyle/>
        <a:p>
          <a:pPr algn="l" rtl="0"/>
          <a:r>
            <a:rPr lang="uk-UA" b="0" i="0" noProof="0" smtClean="0">
              <a:latin typeface="Times New Roman" pitchFamily="18" charset="0"/>
              <a:cs typeface="Times New Roman" pitchFamily="18" charset="0"/>
            </a:rPr>
            <a:t>– характеризуються особливим колом суб’єктів. </a:t>
          </a:r>
          <a:endParaRPr lang="uk-UA" noProof="0">
            <a:latin typeface="Times New Roman" pitchFamily="18" charset="0"/>
            <a:cs typeface="Times New Roman" pitchFamily="18" charset="0"/>
          </a:endParaRPr>
        </a:p>
      </dgm:t>
    </dgm:pt>
    <dgm:pt modelId="{49FEE06C-0117-44A2-896A-A17038D61CB0}" type="parTrans" cxnId="{1DD1B9AF-B870-414C-B081-9D4360F67F0C}">
      <dgm:prSet/>
      <dgm:spPr/>
      <dgm:t>
        <a:bodyPr/>
        <a:lstStyle/>
        <a:p>
          <a:endParaRPr lang="ru-RU"/>
        </a:p>
      </dgm:t>
    </dgm:pt>
    <dgm:pt modelId="{90604A63-096F-42B0-A3FE-A9F7B372CAAF}" type="sibTrans" cxnId="{1DD1B9AF-B870-414C-B081-9D4360F67F0C}">
      <dgm:prSet/>
      <dgm:spPr/>
      <dgm:t>
        <a:bodyPr/>
        <a:lstStyle/>
        <a:p>
          <a:endParaRPr lang="ru-RU"/>
        </a:p>
      </dgm:t>
    </dgm:pt>
    <dgm:pt modelId="{5D2AFAD7-E9CC-4F32-9305-14205375B46E}" type="pres">
      <dgm:prSet presAssocID="{2E07054F-F3C8-4537-AF4E-D4211935D1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88E3D2-4EC6-438F-AC71-B4827AEF6DA2}" type="pres">
      <dgm:prSet presAssocID="{F9FDF9E1-5BFB-4635-B167-AC7C59584D0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C352D1-7C15-42F2-B681-4F8143CD5AF9}" type="pres">
      <dgm:prSet presAssocID="{FC7F3C05-450A-457A-B082-D96BD6E5508C}" presName="spacer" presStyleCnt="0"/>
      <dgm:spPr/>
    </dgm:pt>
    <dgm:pt modelId="{F5D62355-B545-4DBC-9CEF-C96D7678949C}" type="pres">
      <dgm:prSet presAssocID="{7D65494D-38E9-4005-9861-ED5A9EC8AF00}" presName="parentText" presStyleLbl="node1" presStyleIdx="1" presStyleCnt="2" custScaleY="459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4B4DFB-8DBB-41C7-BC81-3F83A0043A02}" type="pres">
      <dgm:prSet presAssocID="{7D65494D-38E9-4005-9861-ED5A9EC8AF0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667A55-103A-4E34-BC6A-8327BDC7BB98}" type="presOf" srcId="{F9FDF9E1-5BFB-4635-B167-AC7C59584D0C}" destId="{CD88E3D2-4EC6-438F-AC71-B4827AEF6DA2}" srcOrd="0" destOrd="0" presId="urn:microsoft.com/office/officeart/2005/8/layout/vList2"/>
    <dgm:cxn modelId="{DCFA7A5F-1E99-489D-9AD7-AB0558F8A68A}" type="presOf" srcId="{5140B7C5-5E2D-46BC-848B-68F9DF9F9600}" destId="{AD4B4DFB-8DBB-41C7-BC81-3F83A0043A02}" srcOrd="0" destOrd="3" presId="urn:microsoft.com/office/officeart/2005/8/layout/vList2"/>
    <dgm:cxn modelId="{7148C3B6-4112-4E6D-ADFD-905D968E6EF5}" type="presOf" srcId="{A2888D63-1C1D-42BD-ACAA-079239B7C124}" destId="{AD4B4DFB-8DBB-41C7-BC81-3F83A0043A02}" srcOrd="0" destOrd="1" presId="urn:microsoft.com/office/officeart/2005/8/layout/vList2"/>
    <dgm:cxn modelId="{1DD52F84-1366-401E-B8C3-3CBA7EA2D699}" type="presOf" srcId="{2E07054F-F3C8-4537-AF4E-D4211935D15B}" destId="{5D2AFAD7-E9CC-4F32-9305-14205375B46E}" srcOrd="0" destOrd="0" presId="urn:microsoft.com/office/officeart/2005/8/layout/vList2"/>
    <dgm:cxn modelId="{FC83219F-025B-4D5A-81B4-FB408CBD46DE}" srcId="{7D65494D-38E9-4005-9861-ED5A9EC8AF00}" destId="{1760B0DB-26A9-4584-8D81-BFCC0B125210}" srcOrd="2" destOrd="0" parTransId="{9CCA0EB1-B467-4CF3-9D9A-0F79ABB3B413}" sibTransId="{50C6B41F-492E-48C4-B890-70A5676C2FC3}"/>
    <dgm:cxn modelId="{E3F54589-FC7C-4B8D-A131-49F6E25E6D16}" type="presOf" srcId="{7C8AD676-1F8F-4310-B2AF-DE5673EA4647}" destId="{AD4B4DFB-8DBB-41C7-BC81-3F83A0043A02}" srcOrd="0" destOrd="0" presId="urn:microsoft.com/office/officeart/2005/8/layout/vList2"/>
    <dgm:cxn modelId="{07D96184-F9E4-466D-A967-F598D8BC8182}" srcId="{2E07054F-F3C8-4537-AF4E-D4211935D15B}" destId="{7D65494D-38E9-4005-9861-ED5A9EC8AF00}" srcOrd="1" destOrd="0" parTransId="{FF07B515-C253-43AD-BA86-E12C9ED6DF72}" sibTransId="{5E8DAC0A-272D-4D31-98FF-389572892137}"/>
    <dgm:cxn modelId="{17B490BF-9BC0-482C-B498-4274DD357D15}" type="presOf" srcId="{7D65494D-38E9-4005-9861-ED5A9EC8AF00}" destId="{F5D62355-B545-4DBC-9CEF-C96D7678949C}" srcOrd="0" destOrd="0" presId="urn:microsoft.com/office/officeart/2005/8/layout/vList2"/>
    <dgm:cxn modelId="{1DD1B9AF-B870-414C-B081-9D4360F67F0C}" srcId="{7D65494D-38E9-4005-9861-ED5A9EC8AF00}" destId="{5140B7C5-5E2D-46BC-848B-68F9DF9F9600}" srcOrd="3" destOrd="0" parTransId="{49FEE06C-0117-44A2-896A-A17038D61CB0}" sibTransId="{90604A63-096F-42B0-A3FE-A9F7B372CAAF}"/>
    <dgm:cxn modelId="{1A12D1F8-F75F-4093-AC11-FE76FE34E968}" type="presOf" srcId="{1760B0DB-26A9-4584-8D81-BFCC0B125210}" destId="{AD4B4DFB-8DBB-41C7-BC81-3F83A0043A02}" srcOrd="0" destOrd="2" presId="urn:microsoft.com/office/officeart/2005/8/layout/vList2"/>
    <dgm:cxn modelId="{635AB388-8DDA-4F87-A0B0-EEB6AC985141}" srcId="{2E07054F-F3C8-4537-AF4E-D4211935D15B}" destId="{F9FDF9E1-5BFB-4635-B167-AC7C59584D0C}" srcOrd="0" destOrd="0" parTransId="{A79CFA70-F6D4-44BB-92EF-828E29F6AADF}" sibTransId="{FC7F3C05-450A-457A-B082-D96BD6E5508C}"/>
    <dgm:cxn modelId="{84038A26-4F53-423D-9C22-450712CC0828}" srcId="{7D65494D-38E9-4005-9861-ED5A9EC8AF00}" destId="{A2888D63-1C1D-42BD-ACAA-079239B7C124}" srcOrd="1" destOrd="0" parTransId="{E5B4ED76-A8BF-4510-8CEC-F3F14ED23265}" sibTransId="{07F21ACD-C296-4C39-A604-65DBF03AA8F8}"/>
    <dgm:cxn modelId="{82AB9995-8540-4265-9553-F4DEC6889ACE}" srcId="{7D65494D-38E9-4005-9861-ED5A9EC8AF00}" destId="{7C8AD676-1F8F-4310-B2AF-DE5673EA4647}" srcOrd="0" destOrd="0" parTransId="{85C644DA-72CD-4DDD-BAC2-2C0DE64CE151}" sibTransId="{7331DB78-0ABD-4734-91EE-61AC31D4DBF7}"/>
    <dgm:cxn modelId="{9ADEB208-E061-4CF7-8425-F05FFD91D171}" type="presParOf" srcId="{5D2AFAD7-E9CC-4F32-9305-14205375B46E}" destId="{CD88E3D2-4EC6-438F-AC71-B4827AEF6DA2}" srcOrd="0" destOrd="0" presId="urn:microsoft.com/office/officeart/2005/8/layout/vList2"/>
    <dgm:cxn modelId="{A617C4C4-135A-421C-B4E1-AD330833E8ED}" type="presParOf" srcId="{5D2AFAD7-E9CC-4F32-9305-14205375B46E}" destId="{47C352D1-7C15-42F2-B681-4F8143CD5AF9}" srcOrd="1" destOrd="0" presId="urn:microsoft.com/office/officeart/2005/8/layout/vList2"/>
    <dgm:cxn modelId="{991F01E8-E5B9-4F96-A695-D7A501F6E451}" type="presParOf" srcId="{5D2AFAD7-E9CC-4F32-9305-14205375B46E}" destId="{F5D62355-B545-4DBC-9CEF-C96D7678949C}" srcOrd="2" destOrd="0" presId="urn:microsoft.com/office/officeart/2005/8/layout/vList2"/>
    <dgm:cxn modelId="{552F97A6-3DF5-47B5-B3E9-F1536FD3BA4A}" type="presParOf" srcId="{5D2AFAD7-E9CC-4F32-9305-14205375B46E}" destId="{AD4B4DFB-8DBB-41C7-BC81-3F83A0043A0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58E2089-15F8-4C4F-97DB-65B3AF4E7A04}" type="doc">
      <dgm:prSet loTypeId="urn:microsoft.com/office/officeart/2005/8/layout/hierarchy4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A0F186-3CA3-49D0-A61E-0BB86408E308}">
      <dgm:prSet custT="1"/>
      <dgm:spPr/>
      <dgm:t>
        <a:bodyPr/>
        <a:lstStyle/>
        <a:p>
          <a:pPr algn="just" rtl="0"/>
          <a:r>
            <a:rPr lang="uk-UA" sz="2500" b="1" i="0" noProof="0" dirty="0" smtClean="0"/>
            <a:t>	</a:t>
          </a:r>
          <a:r>
            <a:rPr lang="uk-UA" sz="2800" b="1" i="0" noProof="0" dirty="0" smtClean="0">
              <a:latin typeface="Times New Roman" pitchFamily="18" charset="0"/>
              <a:cs typeface="Times New Roman" pitchFamily="18" charset="0"/>
            </a:rPr>
            <a:t>Специфічною особливістю кримінальних процесуальних правовідносин є участь у них представника держави, наділеного владними повноваженнями. </a:t>
          </a:r>
          <a:endParaRPr lang="uk-UA" sz="28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7B4C9566-A46B-48EA-921A-A08E14CE972A}" type="parTrans" cxnId="{5540DA3C-EDBA-402B-BCFC-61F3C28E94B2}">
      <dgm:prSet/>
      <dgm:spPr/>
      <dgm:t>
        <a:bodyPr/>
        <a:lstStyle/>
        <a:p>
          <a:endParaRPr lang="uk-UA" noProof="0"/>
        </a:p>
      </dgm:t>
    </dgm:pt>
    <dgm:pt modelId="{B1B10DD9-4F9B-4067-98A0-FE61E07190C4}" type="sibTrans" cxnId="{5540DA3C-EDBA-402B-BCFC-61F3C28E94B2}">
      <dgm:prSet/>
      <dgm:spPr/>
      <dgm:t>
        <a:bodyPr/>
        <a:lstStyle/>
        <a:p>
          <a:endParaRPr lang="uk-UA" noProof="0"/>
        </a:p>
      </dgm:t>
    </dgm:pt>
    <dgm:pt modelId="{B460AE00-B0F4-498F-B62C-A8D38E66EDD8}" type="pres">
      <dgm:prSet presAssocID="{458E2089-15F8-4C4F-97DB-65B3AF4E7A0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DCE6E34-ADD7-415A-8051-7AD87C715396}" type="pres">
      <dgm:prSet presAssocID="{FEA0F186-3CA3-49D0-A61E-0BB86408E308}" presName="vertOne" presStyleCnt="0"/>
      <dgm:spPr/>
      <dgm:t>
        <a:bodyPr/>
        <a:lstStyle/>
        <a:p>
          <a:endParaRPr lang="ru-RU"/>
        </a:p>
      </dgm:t>
    </dgm:pt>
    <dgm:pt modelId="{71C195D8-808E-41E6-95EF-26BBEBBF1B0A}" type="pres">
      <dgm:prSet presAssocID="{FEA0F186-3CA3-49D0-A61E-0BB86408E308}" presName="txOne" presStyleLbl="node0" presStyleIdx="0" presStyleCnt="1" custLinFactNeighborX="121" custLinFactNeighborY="-26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8F87A3-2CF6-4BE0-AC0B-494D913FF2B0}" type="pres">
      <dgm:prSet presAssocID="{FEA0F186-3CA3-49D0-A61E-0BB86408E308}" presName="horzOne" presStyleCnt="0"/>
      <dgm:spPr/>
      <dgm:t>
        <a:bodyPr/>
        <a:lstStyle/>
        <a:p>
          <a:endParaRPr lang="ru-RU"/>
        </a:p>
      </dgm:t>
    </dgm:pt>
  </dgm:ptLst>
  <dgm:cxnLst>
    <dgm:cxn modelId="{5540DA3C-EDBA-402B-BCFC-61F3C28E94B2}" srcId="{458E2089-15F8-4C4F-97DB-65B3AF4E7A04}" destId="{FEA0F186-3CA3-49D0-A61E-0BB86408E308}" srcOrd="0" destOrd="0" parTransId="{7B4C9566-A46B-48EA-921A-A08E14CE972A}" sibTransId="{B1B10DD9-4F9B-4067-98A0-FE61E07190C4}"/>
    <dgm:cxn modelId="{C2D5E612-058D-4FB8-AC42-406254CE43EA}" type="presOf" srcId="{458E2089-15F8-4C4F-97DB-65B3AF4E7A04}" destId="{B460AE00-B0F4-498F-B62C-A8D38E66EDD8}" srcOrd="0" destOrd="0" presId="urn:microsoft.com/office/officeart/2005/8/layout/hierarchy4"/>
    <dgm:cxn modelId="{969E6470-1FB8-44F6-923E-B35EC8C6E464}" type="presOf" srcId="{FEA0F186-3CA3-49D0-A61E-0BB86408E308}" destId="{71C195D8-808E-41E6-95EF-26BBEBBF1B0A}" srcOrd="0" destOrd="0" presId="urn:microsoft.com/office/officeart/2005/8/layout/hierarchy4"/>
    <dgm:cxn modelId="{2E3E87B4-B763-4443-B5CA-76C6BC8EAC25}" type="presParOf" srcId="{B460AE00-B0F4-498F-B62C-A8D38E66EDD8}" destId="{BDCE6E34-ADD7-415A-8051-7AD87C715396}" srcOrd="0" destOrd="0" presId="urn:microsoft.com/office/officeart/2005/8/layout/hierarchy4"/>
    <dgm:cxn modelId="{D6AEB160-4388-4B40-B8C2-1F7AFDE3F081}" type="presParOf" srcId="{BDCE6E34-ADD7-415A-8051-7AD87C715396}" destId="{71C195D8-808E-41E6-95EF-26BBEBBF1B0A}" srcOrd="0" destOrd="0" presId="urn:microsoft.com/office/officeart/2005/8/layout/hierarchy4"/>
    <dgm:cxn modelId="{AF341075-95B3-4684-AA2E-380EC32574DB}" type="presParOf" srcId="{BDCE6E34-ADD7-415A-8051-7AD87C715396}" destId="{9F8F87A3-2CF6-4BE0-AC0B-494D913FF2B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65D5F23-3306-4CC7-BE47-B6C7AF3F604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57B076-CD77-465C-AA58-035BEB2911FD}">
      <dgm:prSet custT="1"/>
      <dgm:spPr/>
      <dgm:t>
        <a:bodyPr/>
        <a:lstStyle/>
        <a:p>
          <a:pPr algn="just" rtl="0"/>
          <a:r>
            <a:rPr lang="ru-RU" sz="3600" b="1" i="0" dirty="0" smtClean="0">
              <a:latin typeface="Times New Roman" pitchFamily="18" charset="0"/>
              <a:cs typeface="Times New Roman" pitchFamily="18" charset="0"/>
            </a:rPr>
            <a:t>4. </a:t>
          </a:r>
          <a:r>
            <a:rPr lang="ru-RU" sz="3600" b="1" i="0" dirty="0" err="1" smtClean="0">
              <a:latin typeface="Times New Roman" pitchFamily="18" charset="0"/>
              <a:cs typeface="Times New Roman" pitchFamily="18" charset="0"/>
            </a:rPr>
            <a:t>Поняття</a:t>
          </a:r>
          <a:r>
            <a:rPr lang="ru-RU" sz="3600" b="1" i="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3600" b="1" i="0" dirty="0" err="1" smtClean="0">
              <a:latin typeface="Times New Roman" pitchFamily="18" charset="0"/>
              <a:cs typeface="Times New Roman" pitchFamily="18" charset="0"/>
            </a:rPr>
            <a:t>види</a:t>
          </a:r>
          <a:r>
            <a:rPr lang="ru-RU" sz="3600" b="1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600" b="1" i="0" dirty="0" err="1" smtClean="0">
              <a:latin typeface="Times New Roman" pitchFamily="18" charset="0"/>
              <a:cs typeface="Times New Roman" pitchFamily="18" charset="0"/>
            </a:rPr>
            <a:t>кримінальних</a:t>
          </a:r>
          <a:r>
            <a:rPr lang="ru-RU" sz="3600" b="1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600" b="1" i="0" dirty="0" err="1" smtClean="0">
              <a:latin typeface="Times New Roman" pitchFamily="18" charset="0"/>
              <a:cs typeface="Times New Roman" pitchFamily="18" charset="0"/>
            </a:rPr>
            <a:t>процесуальних</a:t>
          </a:r>
          <a:r>
            <a:rPr lang="ru-RU" sz="3600" b="1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600" b="1" i="0" dirty="0" err="1" smtClean="0">
              <a:latin typeface="Times New Roman" pitchFamily="18" charset="0"/>
              <a:cs typeface="Times New Roman" pitchFamily="18" charset="0"/>
            </a:rPr>
            <a:t>документів</a:t>
          </a:r>
          <a:endParaRPr lang="ru-RU" sz="3600" b="1" i="0" dirty="0" smtClean="0">
            <a:latin typeface="Times New Roman" pitchFamily="18" charset="0"/>
            <a:cs typeface="Times New Roman" pitchFamily="18" charset="0"/>
          </a:endParaRPr>
        </a:p>
        <a:p>
          <a:pPr algn="just" rtl="0"/>
          <a:r>
            <a:rPr lang="ru-RU" sz="3200" b="1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4000" b="0" i="1" u="none" dirty="0" err="1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Кримінальні</a:t>
          </a:r>
          <a:r>
            <a:rPr lang="ru-RU" sz="4000" b="0" i="1" u="none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4000" b="0" i="1" u="none" dirty="0" err="1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процесуальні</a:t>
          </a:r>
          <a:r>
            <a:rPr lang="ru-RU" sz="4000" b="0" i="1" u="none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4000" b="0" i="1" u="none" dirty="0" err="1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документи</a:t>
          </a:r>
          <a:r>
            <a:rPr lang="ru-RU" sz="4000" b="0" i="0" u="none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0" i="0" dirty="0" smtClean="0">
              <a:latin typeface="Times New Roman" pitchFamily="18" charset="0"/>
              <a:cs typeface="Times New Roman" pitchFamily="18" charset="0"/>
            </a:rPr>
            <a:t>– </a:t>
          </a:r>
          <a:r>
            <a:rPr lang="ru-RU" sz="3600" b="0" i="0" dirty="0" err="1" smtClean="0">
              <a:latin typeface="Times New Roman" pitchFamily="18" charset="0"/>
              <a:cs typeface="Times New Roman" pitchFamily="18" charset="0"/>
            </a:rPr>
            <a:t>це</a:t>
          </a:r>
          <a:r>
            <a:rPr lang="ru-RU" sz="3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600" b="0" i="0" dirty="0" err="1" smtClean="0">
              <a:latin typeface="Times New Roman" pitchFamily="18" charset="0"/>
              <a:cs typeface="Times New Roman" pitchFamily="18" charset="0"/>
            </a:rPr>
            <a:t>письмові</a:t>
          </a:r>
          <a:r>
            <a:rPr lang="ru-RU" sz="3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600" b="0" i="0" dirty="0" err="1" smtClean="0">
              <a:latin typeface="Times New Roman" pitchFamily="18" charset="0"/>
              <a:cs typeface="Times New Roman" pitchFamily="18" charset="0"/>
            </a:rPr>
            <a:t>документи</a:t>
          </a:r>
          <a:r>
            <a:rPr lang="ru-RU" sz="3600" b="0" i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3600" b="0" i="0" dirty="0" err="1" smtClean="0">
              <a:latin typeface="Times New Roman" pitchFamily="18" charset="0"/>
              <a:cs typeface="Times New Roman" pitchFamily="18" charset="0"/>
            </a:rPr>
            <a:t>складені</a:t>
          </a:r>
          <a:r>
            <a:rPr lang="ru-RU" sz="3600" b="0" i="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3600" b="0" i="0" dirty="0" err="1" smtClean="0">
              <a:latin typeface="Times New Roman" pitchFamily="18" charset="0"/>
              <a:cs typeface="Times New Roman" pitchFamily="18" charset="0"/>
            </a:rPr>
            <a:t>підставі</a:t>
          </a:r>
          <a:r>
            <a:rPr lang="ru-RU" sz="3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600" b="0" i="0" dirty="0" err="1" smtClean="0">
              <a:latin typeface="Times New Roman" pitchFamily="18" charset="0"/>
              <a:cs typeface="Times New Roman" pitchFamily="18" charset="0"/>
            </a:rPr>
            <a:t>кримінального</a:t>
          </a:r>
          <a:r>
            <a:rPr lang="ru-RU" sz="3600" b="0" i="0" dirty="0" smtClean="0">
              <a:latin typeface="Times New Roman" pitchFamily="18" charset="0"/>
              <a:cs typeface="Times New Roman" pitchFamily="18" charset="0"/>
            </a:rPr>
            <a:t> процесуального закону </a:t>
          </a:r>
          <a:r>
            <a:rPr lang="ru-RU" sz="3600" b="0" i="0" dirty="0" err="1" smtClean="0">
              <a:latin typeface="Times New Roman" pitchFamily="18" charset="0"/>
              <a:cs typeface="Times New Roman" pitchFamily="18" charset="0"/>
            </a:rPr>
            <a:t>уповноваженими</a:t>
          </a:r>
          <a:r>
            <a:rPr lang="ru-RU" sz="3600" b="0" i="0" dirty="0" smtClean="0">
              <a:latin typeface="Times New Roman" pitchFamily="18" charset="0"/>
              <a:cs typeface="Times New Roman" pitchFamily="18" charset="0"/>
            </a:rPr>
            <a:t> на те </a:t>
          </a:r>
          <a:r>
            <a:rPr lang="ru-RU" sz="3600" b="0" i="0" dirty="0" err="1" smtClean="0">
              <a:latin typeface="Times New Roman" pitchFamily="18" charset="0"/>
              <a:cs typeface="Times New Roman" pitchFamily="18" charset="0"/>
            </a:rPr>
            <a:t>суб’єктами</a:t>
          </a:r>
          <a:r>
            <a:rPr lang="ru-RU" sz="3600" b="0" i="0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3600" b="0" i="0" dirty="0" err="1" smtClean="0">
              <a:latin typeface="Times New Roman" pitchFamily="18" charset="0"/>
              <a:cs typeface="Times New Roman" pitchFamily="18" charset="0"/>
            </a:rPr>
            <a:t>зв’язку</a:t>
          </a:r>
          <a:r>
            <a:rPr lang="ru-RU" sz="3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600" b="0" i="0" dirty="0" err="1" smtClean="0">
              <a:latin typeface="Times New Roman" pitchFamily="18" charset="0"/>
              <a:cs typeface="Times New Roman" pitchFamily="18" charset="0"/>
            </a:rPr>
            <a:t>із</a:t>
          </a:r>
          <a:r>
            <a:rPr lang="ru-RU" sz="3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600" b="0" i="0" dirty="0" err="1" smtClean="0">
              <a:latin typeface="Times New Roman" pitchFamily="18" charset="0"/>
              <a:cs typeface="Times New Roman" pitchFamily="18" charset="0"/>
            </a:rPr>
            <a:t>виконанням</a:t>
          </a:r>
          <a:r>
            <a:rPr lang="ru-RU" sz="3600" b="0" i="0" dirty="0" smtClean="0">
              <a:latin typeface="Times New Roman" pitchFamily="18" charset="0"/>
              <a:cs typeface="Times New Roman" pitchFamily="18" charset="0"/>
            </a:rPr>
            <a:t> процесуальних </a:t>
          </a:r>
          <a:r>
            <a:rPr lang="ru-RU" sz="3600" b="0" i="0" dirty="0" err="1" smtClean="0">
              <a:latin typeface="Times New Roman" pitchFamily="18" charset="0"/>
              <a:cs typeface="Times New Roman" pitchFamily="18" charset="0"/>
            </a:rPr>
            <a:t>дій</a:t>
          </a:r>
          <a:r>
            <a:rPr lang="ru-RU" sz="3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600" b="0" i="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3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600" b="0" i="0" dirty="0" err="1" smtClean="0">
              <a:latin typeface="Times New Roman" pitchFamily="18" charset="0"/>
              <a:cs typeface="Times New Roman" pitchFamily="18" charset="0"/>
            </a:rPr>
            <a:t>прийняттям</a:t>
          </a:r>
          <a:r>
            <a:rPr lang="ru-RU" sz="3600" b="0" i="0" dirty="0" smtClean="0">
              <a:latin typeface="Times New Roman" pitchFamily="18" charset="0"/>
              <a:cs typeface="Times New Roman" pitchFamily="18" charset="0"/>
            </a:rPr>
            <a:t> процесуальних </a:t>
          </a:r>
          <a:r>
            <a:rPr lang="ru-RU" sz="3600" b="0" i="0" dirty="0" err="1" smtClean="0">
              <a:latin typeface="Times New Roman" pitchFamily="18" charset="0"/>
              <a:cs typeface="Times New Roman" pitchFamily="18" charset="0"/>
            </a:rPr>
            <a:t>рішень</a:t>
          </a:r>
          <a:r>
            <a:rPr lang="ru-RU" sz="3600" b="0" i="0" dirty="0" smtClean="0">
              <a:latin typeface="Times New Roman" pitchFamily="18" charset="0"/>
              <a:cs typeface="Times New Roman" pitchFamily="18" charset="0"/>
            </a:rPr>
            <a:t>, у </a:t>
          </a:r>
          <a:r>
            <a:rPr lang="ru-RU" sz="3600" b="0" i="0" dirty="0" err="1" smtClean="0">
              <a:latin typeface="Times New Roman" pitchFamily="18" charset="0"/>
              <a:cs typeface="Times New Roman" pitchFamily="18" charset="0"/>
            </a:rPr>
            <a:t>яких</a:t>
          </a:r>
          <a:r>
            <a:rPr lang="ru-RU" sz="3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600" b="0" i="0" dirty="0" err="1" smtClean="0">
              <a:latin typeface="Times New Roman" pitchFamily="18" charset="0"/>
              <a:cs typeface="Times New Roman" pitchFamily="18" charset="0"/>
            </a:rPr>
            <a:t>зафіксована</a:t>
          </a:r>
          <a:r>
            <a:rPr lang="ru-RU" sz="3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600" b="0" i="0" dirty="0" err="1" smtClean="0">
              <a:latin typeface="Times New Roman" pitchFamily="18" charset="0"/>
              <a:cs typeface="Times New Roman" pitchFamily="18" charset="0"/>
            </a:rPr>
            <a:t>інформація</a:t>
          </a:r>
          <a:r>
            <a:rPr lang="ru-RU" sz="3600" b="0" i="0" dirty="0" smtClean="0">
              <a:latin typeface="Times New Roman" pitchFamily="18" charset="0"/>
              <a:cs typeface="Times New Roman" pitchFamily="18" charset="0"/>
            </a:rPr>
            <a:t> про </a:t>
          </a:r>
          <a:r>
            <a:rPr lang="ru-RU" sz="3600" b="0" i="0" dirty="0" err="1" smtClean="0">
              <a:latin typeface="Times New Roman" pitchFamily="18" charset="0"/>
              <a:cs typeface="Times New Roman" pitchFamily="18" charset="0"/>
            </a:rPr>
            <a:t>хід</a:t>
          </a:r>
          <a:r>
            <a:rPr lang="ru-RU" sz="3600" b="0" i="0" dirty="0" smtClean="0">
              <a:latin typeface="Times New Roman" pitchFamily="18" charset="0"/>
              <a:cs typeface="Times New Roman" pitchFamily="18" charset="0"/>
            </a:rPr>
            <a:t> і </a:t>
          </a:r>
          <a:r>
            <a:rPr lang="ru-RU" sz="3600" b="0" i="0" dirty="0" err="1" smtClean="0">
              <a:latin typeface="Times New Roman" pitchFamily="18" charset="0"/>
              <a:cs typeface="Times New Roman" pitchFamily="18" charset="0"/>
            </a:rPr>
            <a:t>результати</a:t>
          </a:r>
          <a:r>
            <a:rPr lang="ru-RU" sz="3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600" b="0" i="0" dirty="0" err="1" smtClean="0">
              <a:latin typeface="Times New Roman" pitchFamily="18" charset="0"/>
              <a:cs typeface="Times New Roman" pitchFamily="18" charset="0"/>
            </a:rPr>
            <a:t>кримінальної</a:t>
          </a:r>
          <a:r>
            <a:rPr lang="ru-RU" sz="3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600" b="0" i="0" dirty="0" err="1" smtClean="0">
              <a:latin typeface="Times New Roman" pitchFamily="18" charset="0"/>
              <a:cs typeface="Times New Roman" pitchFamily="18" charset="0"/>
            </a:rPr>
            <a:t>процесуальної</a:t>
          </a:r>
          <a:r>
            <a:rPr lang="ru-RU" sz="3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600" b="0" i="0" dirty="0" err="1" smtClean="0">
              <a:latin typeface="Times New Roman" pitchFamily="18" charset="0"/>
              <a:cs typeface="Times New Roman" pitchFamily="18" charset="0"/>
            </a:rPr>
            <a:t>діяльності</a:t>
          </a:r>
          <a:r>
            <a:rPr lang="ru-RU" sz="3600" b="0" i="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D7A1C92D-BD06-4C9D-974D-9E1EB6280734}" type="parTrans" cxnId="{E51D3756-DA7C-49C4-A074-17281C609BA8}">
      <dgm:prSet/>
      <dgm:spPr/>
      <dgm:t>
        <a:bodyPr/>
        <a:lstStyle/>
        <a:p>
          <a:endParaRPr lang="ru-RU"/>
        </a:p>
      </dgm:t>
    </dgm:pt>
    <dgm:pt modelId="{61E0EFEC-86B4-4D49-ADF8-1026E7DAA260}" type="sibTrans" cxnId="{E51D3756-DA7C-49C4-A074-17281C609BA8}">
      <dgm:prSet/>
      <dgm:spPr/>
      <dgm:t>
        <a:bodyPr/>
        <a:lstStyle/>
        <a:p>
          <a:endParaRPr lang="ru-RU"/>
        </a:p>
      </dgm:t>
    </dgm:pt>
    <dgm:pt modelId="{855174C1-5D4D-4A74-8DD3-E24A115A9628}" type="pres">
      <dgm:prSet presAssocID="{365D5F23-3306-4CC7-BE47-B6C7AF3F604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F3EE66-8E5F-41B4-BF80-E4818C6DAD87}" type="pres">
      <dgm:prSet presAssocID="{7357B076-CD77-465C-AA58-035BEB2911FD}" presName="node" presStyleLbl="node1" presStyleIdx="0" presStyleCnt="1" custLinFactNeighborX="-1252" custLinFactNeighborY="-21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1D3756-DA7C-49C4-A074-17281C609BA8}" srcId="{365D5F23-3306-4CC7-BE47-B6C7AF3F6041}" destId="{7357B076-CD77-465C-AA58-035BEB2911FD}" srcOrd="0" destOrd="0" parTransId="{D7A1C92D-BD06-4C9D-974D-9E1EB6280734}" sibTransId="{61E0EFEC-86B4-4D49-ADF8-1026E7DAA260}"/>
    <dgm:cxn modelId="{767AFBF2-FC0C-45B2-B9E0-10E88E9BD5E6}" type="presOf" srcId="{7357B076-CD77-465C-AA58-035BEB2911FD}" destId="{3EF3EE66-8E5F-41B4-BF80-E4818C6DAD87}" srcOrd="0" destOrd="0" presId="urn:microsoft.com/office/officeart/2005/8/layout/process1"/>
    <dgm:cxn modelId="{13E49E3D-69D8-4143-A080-8685DFB280A9}" type="presOf" srcId="{365D5F23-3306-4CC7-BE47-B6C7AF3F6041}" destId="{855174C1-5D4D-4A74-8DD3-E24A115A9628}" srcOrd="0" destOrd="0" presId="urn:microsoft.com/office/officeart/2005/8/layout/process1"/>
    <dgm:cxn modelId="{6A1D8F64-60CC-4B0C-8331-4F3D6CF5B655}" type="presParOf" srcId="{855174C1-5D4D-4A74-8DD3-E24A115A9628}" destId="{3EF3EE66-8E5F-41B4-BF80-E4818C6DAD87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F492747-FE18-4550-8A5E-554754D19C8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C47C941-AD6F-4FEF-9357-DA02587CA69D}">
      <dgm:prSet custT="1"/>
      <dgm:spPr/>
      <dgm:t>
        <a:bodyPr/>
        <a:lstStyle/>
        <a:p>
          <a:pPr rtl="0"/>
          <a:r>
            <a:rPr lang="uk-UA" sz="4000" b="1" i="1" noProof="0" smtClean="0">
              <a:latin typeface="Times New Roman" pitchFamily="18" charset="0"/>
              <a:cs typeface="Times New Roman" pitchFamily="18" charset="0"/>
            </a:rPr>
            <a:t>Основні види кримінальних процесуальних документів: </a:t>
          </a:r>
          <a:endParaRPr lang="uk-UA" sz="4000" noProof="0">
            <a:latin typeface="Times New Roman" pitchFamily="18" charset="0"/>
            <a:cs typeface="Times New Roman" pitchFamily="18" charset="0"/>
          </a:endParaRPr>
        </a:p>
      </dgm:t>
    </dgm:pt>
    <dgm:pt modelId="{5F65B196-3D44-4E32-A79C-F9C8DB1710AD}" type="parTrans" cxnId="{2E1647E4-1C00-4954-B9E6-5E56918B49E8}">
      <dgm:prSet/>
      <dgm:spPr/>
      <dgm:t>
        <a:bodyPr/>
        <a:lstStyle/>
        <a:p>
          <a:endParaRPr lang="uk-UA" noProof="0"/>
        </a:p>
      </dgm:t>
    </dgm:pt>
    <dgm:pt modelId="{8A7AC603-4CC1-4D04-900A-21014560DD2F}" type="sibTrans" cxnId="{2E1647E4-1C00-4954-B9E6-5E56918B49E8}">
      <dgm:prSet/>
      <dgm:spPr/>
      <dgm:t>
        <a:bodyPr/>
        <a:lstStyle/>
        <a:p>
          <a:endParaRPr lang="uk-UA" noProof="0"/>
        </a:p>
      </dgm:t>
    </dgm:pt>
    <dgm:pt modelId="{C4E4A638-F7B6-4F07-A906-D795835AD8E0}">
      <dgm:prSet custT="1"/>
      <dgm:spPr/>
      <dgm:t>
        <a:bodyPr/>
        <a:lstStyle/>
        <a:p>
          <a:pPr rtl="0"/>
          <a:r>
            <a:rPr lang="uk-UA" sz="4000" b="0" i="0" noProof="0" smtClean="0">
              <a:latin typeface="Times New Roman" pitchFamily="18" charset="0"/>
              <a:cs typeface="Times New Roman" pitchFamily="18" charset="0"/>
            </a:rPr>
            <a:t>– постанова; </a:t>
          </a:r>
          <a:endParaRPr lang="uk-UA" sz="4000" noProof="0">
            <a:latin typeface="Times New Roman" pitchFamily="18" charset="0"/>
            <a:cs typeface="Times New Roman" pitchFamily="18" charset="0"/>
          </a:endParaRPr>
        </a:p>
      </dgm:t>
    </dgm:pt>
    <dgm:pt modelId="{72FE4CFD-CFB1-4FD8-AA04-B7C5F8C308E7}" type="parTrans" cxnId="{74CEFA20-3FE8-41B7-AF58-F175CE1C7B7F}">
      <dgm:prSet/>
      <dgm:spPr/>
      <dgm:t>
        <a:bodyPr/>
        <a:lstStyle/>
        <a:p>
          <a:endParaRPr lang="uk-UA" noProof="0"/>
        </a:p>
      </dgm:t>
    </dgm:pt>
    <dgm:pt modelId="{F1796FB1-9FF4-48DA-B8FC-1952A7607575}" type="sibTrans" cxnId="{74CEFA20-3FE8-41B7-AF58-F175CE1C7B7F}">
      <dgm:prSet/>
      <dgm:spPr/>
      <dgm:t>
        <a:bodyPr/>
        <a:lstStyle/>
        <a:p>
          <a:endParaRPr lang="uk-UA" noProof="0"/>
        </a:p>
      </dgm:t>
    </dgm:pt>
    <dgm:pt modelId="{62CE1C4C-24E3-45ED-A3AD-ECC871BD0C41}">
      <dgm:prSet custT="1"/>
      <dgm:spPr/>
      <dgm:t>
        <a:bodyPr/>
        <a:lstStyle/>
        <a:p>
          <a:pPr rtl="0"/>
          <a:r>
            <a:rPr lang="uk-UA" sz="4000" b="0" i="0" noProof="0" smtClean="0">
              <a:latin typeface="Times New Roman" pitchFamily="18" charset="0"/>
              <a:cs typeface="Times New Roman" pitchFamily="18" charset="0"/>
            </a:rPr>
            <a:t>– протокол; </a:t>
          </a:r>
          <a:endParaRPr lang="uk-UA" sz="4000" noProof="0">
            <a:latin typeface="Times New Roman" pitchFamily="18" charset="0"/>
            <a:cs typeface="Times New Roman" pitchFamily="18" charset="0"/>
          </a:endParaRPr>
        </a:p>
      </dgm:t>
    </dgm:pt>
    <dgm:pt modelId="{68F0DB06-7DB3-4981-AF30-8782B2B0F133}" type="parTrans" cxnId="{9192F9BC-3FAC-4BC0-A052-8920B4DCF6E5}">
      <dgm:prSet/>
      <dgm:spPr/>
      <dgm:t>
        <a:bodyPr/>
        <a:lstStyle/>
        <a:p>
          <a:endParaRPr lang="uk-UA" noProof="0"/>
        </a:p>
      </dgm:t>
    </dgm:pt>
    <dgm:pt modelId="{83194A88-C1FB-406C-8E5D-B079D9D32F77}" type="sibTrans" cxnId="{9192F9BC-3FAC-4BC0-A052-8920B4DCF6E5}">
      <dgm:prSet/>
      <dgm:spPr/>
      <dgm:t>
        <a:bodyPr/>
        <a:lstStyle/>
        <a:p>
          <a:endParaRPr lang="uk-UA" noProof="0"/>
        </a:p>
      </dgm:t>
    </dgm:pt>
    <dgm:pt modelId="{6CB9AD55-F4BF-490F-8B52-9B4B639126B6}">
      <dgm:prSet custT="1"/>
      <dgm:spPr/>
      <dgm:t>
        <a:bodyPr/>
        <a:lstStyle/>
        <a:p>
          <a:pPr rtl="0"/>
          <a:r>
            <a:rPr lang="uk-UA" sz="4000" b="0" i="0" noProof="0" smtClean="0">
              <a:latin typeface="Times New Roman" pitchFamily="18" charset="0"/>
              <a:cs typeface="Times New Roman" pitchFamily="18" charset="0"/>
            </a:rPr>
            <a:t>– клопотання; </a:t>
          </a:r>
          <a:endParaRPr lang="uk-UA" sz="4000" noProof="0">
            <a:latin typeface="Times New Roman" pitchFamily="18" charset="0"/>
            <a:cs typeface="Times New Roman" pitchFamily="18" charset="0"/>
          </a:endParaRPr>
        </a:p>
      </dgm:t>
    </dgm:pt>
    <dgm:pt modelId="{CF823699-71DA-4C51-9FD8-99FE948300F2}" type="parTrans" cxnId="{28B141FF-8DBE-4144-94C9-968C536DEE41}">
      <dgm:prSet/>
      <dgm:spPr/>
      <dgm:t>
        <a:bodyPr/>
        <a:lstStyle/>
        <a:p>
          <a:endParaRPr lang="uk-UA" noProof="0"/>
        </a:p>
      </dgm:t>
    </dgm:pt>
    <dgm:pt modelId="{8DFE29C6-4087-4A88-8AC8-B012CD2F4F48}" type="sibTrans" cxnId="{28B141FF-8DBE-4144-94C9-968C536DEE41}">
      <dgm:prSet/>
      <dgm:spPr/>
      <dgm:t>
        <a:bodyPr/>
        <a:lstStyle/>
        <a:p>
          <a:endParaRPr lang="uk-UA" noProof="0"/>
        </a:p>
      </dgm:t>
    </dgm:pt>
    <dgm:pt modelId="{1FE5A477-5CA2-4BE6-A65A-DFC6A0BF4B54}">
      <dgm:prSet custT="1"/>
      <dgm:spPr/>
      <dgm:t>
        <a:bodyPr/>
        <a:lstStyle/>
        <a:p>
          <a:pPr rtl="0"/>
          <a:r>
            <a:rPr lang="uk-UA" sz="4000" b="0" i="0" noProof="0" smtClean="0">
              <a:latin typeface="Times New Roman" pitchFamily="18" charset="0"/>
              <a:cs typeface="Times New Roman" pitchFamily="18" charset="0"/>
            </a:rPr>
            <a:t>– ухвала; </a:t>
          </a:r>
          <a:endParaRPr lang="uk-UA" sz="4000" noProof="0">
            <a:latin typeface="Times New Roman" pitchFamily="18" charset="0"/>
            <a:cs typeface="Times New Roman" pitchFamily="18" charset="0"/>
          </a:endParaRPr>
        </a:p>
      </dgm:t>
    </dgm:pt>
    <dgm:pt modelId="{487B8358-E31E-4964-AB05-05C8DF383A4B}" type="parTrans" cxnId="{AEE3E8EE-B4CE-4238-A0BF-3B50A3DAA808}">
      <dgm:prSet/>
      <dgm:spPr/>
      <dgm:t>
        <a:bodyPr/>
        <a:lstStyle/>
        <a:p>
          <a:endParaRPr lang="uk-UA" noProof="0"/>
        </a:p>
      </dgm:t>
    </dgm:pt>
    <dgm:pt modelId="{8B2F9EFC-3B4A-4590-82A0-30AEFDC0E58D}" type="sibTrans" cxnId="{AEE3E8EE-B4CE-4238-A0BF-3B50A3DAA808}">
      <dgm:prSet/>
      <dgm:spPr/>
      <dgm:t>
        <a:bodyPr/>
        <a:lstStyle/>
        <a:p>
          <a:endParaRPr lang="uk-UA" noProof="0"/>
        </a:p>
      </dgm:t>
    </dgm:pt>
    <dgm:pt modelId="{8B938CA8-5980-4B44-8DF9-E732CBF19477}">
      <dgm:prSet custT="1"/>
      <dgm:spPr/>
      <dgm:t>
        <a:bodyPr/>
        <a:lstStyle/>
        <a:p>
          <a:pPr rtl="0"/>
          <a:r>
            <a:rPr lang="uk-UA" sz="4000" b="0" i="0" noProof="0" smtClean="0">
              <a:latin typeface="Times New Roman" pitchFamily="18" charset="0"/>
              <a:cs typeface="Times New Roman" pitchFamily="18" charset="0"/>
            </a:rPr>
            <a:t>– обвинувальний акт; </a:t>
          </a:r>
          <a:endParaRPr lang="uk-UA" sz="4000" noProof="0">
            <a:latin typeface="Times New Roman" pitchFamily="18" charset="0"/>
            <a:cs typeface="Times New Roman" pitchFamily="18" charset="0"/>
          </a:endParaRPr>
        </a:p>
      </dgm:t>
    </dgm:pt>
    <dgm:pt modelId="{D089FDA7-1AC8-407B-8573-68107BF3709C}" type="parTrans" cxnId="{F002A3C7-3E4C-43A1-9F06-8028203F9734}">
      <dgm:prSet/>
      <dgm:spPr/>
      <dgm:t>
        <a:bodyPr/>
        <a:lstStyle/>
        <a:p>
          <a:endParaRPr lang="uk-UA" noProof="0"/>
        </a:p>
      </dgm:t>
    </dgm:pt>
    <dgm:pt modelId="{2668E9B0-EA35-4E5D-AFEF-4E1FD83182C9}" type="sibTrans" cxnId="{F002A3C7-3E4C-43A1-9F06-8028203F9734}">
      <dgm:prSet/>
      <dgm:spPr/>
      <dgm:t>
        <a:bodyPr/>
        <a:lstStyle/>
        <a:p>
          <a:endParaRPr lang="uk-UA" noProof="0"/>
        </a:p>
      </dgm:t>
    </dgm:pt>
    <dgm:pt modelId="{3A588460-A8FC-48FA-85BC-0830FD105979}">
      <dgm:prSet custT="1"/>
      <dgm:spPr/>
      <dgm:t>
        <a:bodyPr/>
        <a:lstStyle/>
        <a:p>
          <a:pPr rtl="0"/>
          <a:r>
            <a:rPr lang="uk-UA" sz="4000" b="0" i="0" noProof="0" smtClean="0">
              <a:latin typeface="Times New Roman" pitchFamily="18" charset="0"/>
              <a:cs typeface="Times New Roman" pitchFamily="18" charset="0"/>
            </a:rPr>
            <a:t>– вирок. </a:t>
          </a:r>
          <a:endParaRPr lang="uk-UA" sz="4000" noProof="0">
            <a:latin typeface="Times New Roman" pitchFamily="18" charset="0"/>
            <a:cs typeface="Times New Roman" pitchFamily="18" charset="0"/>
          </a:endParaRPr>
        </a:p>
      </dgm:t>
    </dgm:pt>
    <dgm:pt modelId="{BE1E31B2-613A-449D-B29F-41E26F4AC4EA}" type="parTrans" cxnId="{D62F7746-07E8-4A56-BD03-DA620BD4F9F0}">
      <dgm:prSet/>
      <dgm:spPr/>
      <dgm:t>
        <a:bodyPr/>
        <a:lstStyle/>
        <a:p>
          <a:endParaRPr lang="uk-UA" noProof="0"/>
        </a:p>
      </dgm:t>
    </dgm:pt>
    <dgm:pt modelId="{B35F4059-D0F0-4815-B031-A456C940C007}" type="sibTrans" cxnId="{D62F7746-07E8-4A56-BD03-DA620BD4F9F0}">
      <dgm:prSet/>
      <dgm:spPr/>
      <dgm:t>
        <a:bodyPr/>
        <a:lstStyle/>
        <a:p>
          <a:endParaRPr lang="uk-UA" noProof="0"/>
        </a:p>
      </dgm:t>
    </dgm:pt>
    <dgm:pt modelId="{22BE9C7E-B14C-48B5-808E-54EF16EC3879}" type="pres">
      <dgm:prSet presAssocID="{9F492747-FE18-4550-8A5E-554754D19C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BB32E7-9FDB-4499-B010-50C51FC4BF22}" type="pres">
      <dgm:prSet presAssocID="{BC47C941-AD6F-4FEF-9357-DA02587CA69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49CDB1-B346-495B-9381-44F9E264E131}" type="pres">
      <dgm:prSet presAssocID="{BC47C941-AD6F-4FEF-9357-DA02587CA69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92F9BC-3FAC-4BC0-A052-8920B4DCF6E5}" srcId="{BC47C941-AD6F-4FEF-9357-DA02587CA69D}" destId="{62CE1C4C-24E3-45ED-A3AD-ECC871BD0C41}" srcOrd="1" destOrd="0" parTransId="{68F0DB06-7DB3-4981-AF30-8782B2B0F133}" sibTransId="{83194A88-C1FB-406C-8E5D-B079D9D32F77}"/>
    <dgm:cxn modelId="{16E143C4-DC29-4445-A740-5B86E0A07DB9}" type="presOf" srcId="{62CE1C4C-24E3-45ED-A3AD-ECC871BD0C41}" destId="{D449CDB1-B346-495B-9381-44F9E264E131}" srcOrd="0" destOrd="1" presId="urn:microsoft.com/office/officeart/2005/8/layout/vList2"/>
    <dgm:cxn modelId="{D62F7746-07E8-4A56-BD03-DA620BD4F9F0}" srcId="{BC47C941-AD6F-4FEF-9357-DA02587CA69D}" destId="{3A588460-A8FC-48FA-85BC-0830FD105979}" srcOrd="5" destOrd="0" parTransId="{BE1E31B2-613A-449D-B29F-41E26F4AC4EA}" sibTransId="{B35F4059-D0F0-4815-B031-A456C940C007}"/>
    <dgm:cxn modelId="{57D47769-AC7F-4529-A087-049C4935C776}" type="presOf" srcId="{1FE5A477-5CA2-4BE6-A65A-DFC6A0BF4B54}" destId="{D449CDB1-B346-495B-9381-44F9E264E131}" srcOrd="0" destOrd="3" presId="urn:microsoft.com/office/officeart/2005/8/layout/vList2"/>
    <dgm:cxn modelId="{9A0BE40C-6541-4715-B2A0-0590A8E1A6B3}" type="presOf" srcId="{9F492747-FE18-4550-8A5E-554754D19C82}" destId="{22BE9C7E-B14C-48B5-808E-54EF16EC3879}" srcOrd="0" destOrd="0" presId="urn:microsoft.com/office/officeart/2005/8/layout/vList2"/>
    <dgm:cxn modelId="{E2F09093-84CF-4D36-92E3-C8A327E15AF1}" type="presOf" srcId="{6CB9AD55-F4BF-490F-8B52-9B4B639126B6}" destId="{D449CDB1-B346-495B-9381-44F9E264E131}" srcOrd="0" destOrd="2" presId="urn:microsoft.com/office/officeart/2005/8/layout/vList2"/>
    <dgm:cxn modelId="{BF92DD06-C603-422F-AC77-F5D1B3F4A27D}" type="presOf" srcId="{8B938CA8-5980-4B44-8DF9-E732CBF19477}" destId="{D449CDB1-B346-495B-9381-44F9E264E131}" srcOrd="0" destOrd="4" presId="urn:microsoft.com/office/officeart/2005/8/layout/vList2"/>
    <dgm:cxn modelId="{6D2B2EDE-CF29-4909-81FE-D588993D672A}" type="presOf" srcId="{BC47C941-AD6F-4FEF-9357-DA02587CA69D}" destId="{CDBB32E7-9FDB-4499-B010-50C51FC4BF22}" srcOrd="0" destOrd="0" presId="urn:microsoft.com/office/officeart/2005/8/layout/vList2"/>
    <dgm:cxn modelId="{F002A3C7-3E4C-43A1-9F06-8028203F9734}" srcId="{BC47C941-AD6F-4FEF-9357-DA02587CA69D}" destId="{8B938CA8-5980-4B44-8DF9-E732CBF19477}" srcOrd="4" destOrd="0" parTransId="{D089FDA7-1AC8-407B-8573-68107BF3709C}" sibTransId="{2668E9B0-EA35-4E5D-AFEF-4E1FD83182C9}"/>
    <dgm:cxn modelId="{CECCC998-A803-4AB6-9C58-F34E618D80CA}" type="presOf" srcId="{3A588460-A8FC-48FA-85BC-0830FD105979}" destId="{D449CDB1-B346-495B-9381-44F9E264E131}" srcOrd="0" destOrd="5" presId="urn:microsoft.com/office/officeart/2005/8/layout/vList2"/>
    <dgm:cxn modelId="{AEE3E8EE-B4CE-4238-A0BF-3B50A3DAA808}" srcId="{BC47C941-AD6F-4FEF-9357-DA02587CA69D}" destId="{1FE5A477-5CA2-4BE6-A65A-DFC6A0BF4B54}" srcOrd="3" destOrd="0" parTransId="{487B8358-E31E-4964-AB05-05C8DF383A4B}" sibTransId="{8B2F9EFC-3B4A-4590-82A0-30AEFDC0E58D}"/>
    <dgm:cxn modelId="{2E1647E4-1C00-4954-B9E6-5E56918B49E8}" srcId="{9F492747-FE18-4550-8A5E-554754D19C82}" destId="{BC47C941-AD6F-4FEF-9357-DA02587CA69D}" srcOrd="0" destOrd="0" parTransId="{5F65B196-3D44-4E32-A79C-F9C8DB1710AD}" sibTransId="{8A7AC603-4CC1-4D04-900A-21014560DD2F}"/>
    <dgm:cxn modelId="{28B141FF-8DBE-4144-94C9-968C536DEE41}" srcId="{BC47C941-AD6F-4FEF-9357-DA02587CA69D}" destId="{6CB9AD55-F4BF-490F-8B52-9B4B639126B6}" srcOrd="2" destOrd="0" parTransId="{CF823699-71DA-4C51-9FD8-99FE948300F2}" sibTransId="{8DFE29C6-4087-4A88-8AC8-B012CD2F4F48}"/>
    <dgm:cxn modelId="{74CEFA20-3FE8-41B7-AF58-F175CE1C7B7F}" srcId="{BC47C941-AD6F-4FEF-9357-DA02587CA69D}" destId="{C4E4A638-F7B6-4F07-A906-D795835AD8E0}" srcOrd="0" destOrd="0" parTransId="{72FE4CFD-CFB1-4FD8-AA04-B7C5F8C308E7}" sibTransId="{F1796FB1-9FF4-48DA-B8FC-1952A7607575}"/>
    <dgm:cxn modelId="{DB130B5B-3C35-431A-9CC0-19F14DB12170}" type="presOf" srcId="{C4E4A638-F7B6-4F07-A906-D795835AD8E0}" destId="{D449CDB1-B346-495B-9381-44F9E264E131}" srcOrd="0" destOrd="0" presId="urn:microsoft.com/office/officeart/2005/8/layout/vList2"/>
    <dgm:cxn modelId="{D4817757-AE4E-40BE-A266-D8B9F54A6D56}" type="presParOf" srcId="{22BE9C7E-B14C-48B5-808E-54EF16EC3879}" destId="{CDBB32E7-9FDB-4499-B010-50C51FC4BF22}" srcOrd="0" destOrd="0" presId="urn:microsoft.com/office/officeart/2005/8/layout/vList2"/>
    <dgm:cxn modelId="{62BE5D2B-B2CA-4315-A4ED-4F270DB42290}" type="presParOf" srcId="{22BE9C7E-B14C-48B5-808E-54EF16EC3879}" destId="{D449CDB1-B346-495B-9381-44F9E264E13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34716C6-A27B-4422-B11F-46E30DBDB2A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87F2DC-6D4A-4F52-9C8F-EE20796B2F38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just" rtl="0"/>
          <a:r>
            <a:rPr lang="uk-UA" sz="3100" b="0" i="0" noProof="0" dirty="0" smtClean="0"/>
            <a:t>	</a:t>
          </a:r>
          <a:r>
            <a:rPr lang="uk-UA" sz="2800" b="1" i="0" noProof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Відповідно до ст. 110 КПК рішення слідчого, прокурора приймається у формі </a:t>
          </a:r>
          <a:r>
            <a:rPr lang="uk-UA" sz="2800" b="1" i="1" noProof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постанови</a:t>
          </a:r>
          <a:r>
            <a:rPr lang="uk-UA" sz="2800" b="1" i="0" noProof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. 	</a:t>
          </a:r>
        </a:p>
        <a:p>
          <a:pPr algn="just" rtl="0"/>
          <a:r>
            <a:rPr lang="uk-UA" sz="2800" b="1" i="0" noProof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	Постанова виноситься у випадках, передбачених КПК (наприклад, про продовження строку досудового розслідування, про зупинення досудового розслідування, про закриття кримінального провадження), а також коли слідчий, прокурор визнає це за необхідне. </a:t>
          </a:r>
        </a:p>
        <a:p>
          <a:pPr algn="just" rtl="0"/>
          <a:r>
            <a:rPr lang="uk-UA" sz="2800" b="1" i="0" noProof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	Судове рішення приймається у формі ухвали, постанови або вироку, які мають відповідати вимогам, передбаченим статтями 369, 371-374 КПК.</a:t>
          </a:r>
          <a:endParaRPr lang="uk-UA" sz="2800" b="1" noProof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9B1F47D-57E0-4269-9F8C-C422E43EBA3B}" type="parTrans" cxnId="{7DCA7BD7-AD90-45E8-83F8-6A179A4FBEBF}">
      <dgm:prSet/>
      <dgm:spPr/>
      <dgm:t>
        <a:bodyPr/>
        <a:lstStyle/>
        <a:p>
          <a:endParaRPr lang="ru-RU"/>
        </a:p>
      </dgm:t>
    </dgm:pt>
    <dgm:pt modelId="{769A7F86-67D1-4A6B-A2B3-20B5A8EB1505}" type="sibTrans" cxnId="{7DCA7BD7-AD90-45E8-83F8-6A179A4FBEBF}">
      <dgm:prSet/>
      <dgm:spPr/>
      <dgm:t>
        <a:bodyPr/>
        <a:lstStyle/>
        <a:p>
          <a:endParaRPr lang="ru-RU"/>
        </a:p>
      </dgm:t>
    </dgm:pt>
    <dgm:pt modelId="{4BAB293B-31EC-4D1A-8951-F74547A35F64}" type="pres">
      <dgm:prSet presAssocID="{834716C6-A27B-4422-B11F-46E30DBDB2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E711B5-0BD2-4494-BA89-9AD8A9E3120B}" type="pres">
      <dgm:prSet presAssocID="{5387F2DC-6D4A-4F52-9C8F-EE20796B2F38}" presName="parentText" presStyleLbl="node1" presStyleIdx="0" presStyleCnt="1" custLinFactNeighborX="-2394" custLinFactNeighborY="-5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A47564-7F92-4019-BEE1-3198CC858C47}" type="presOf" srcId="{834716C6-A27B-4422-B11F-46E30DBDB2AA}" destId="{4BAB293B-31EC-4D1A-8951-F74547A35F64}" srcOrd="0" destOrd="0" presId="urn:microsoft.com/office/officeart/2005/8/layout/vList2"/>
    <dgm:cxn modelId="{7DCA7BD7-AD90-45E8-83F8-6A179A4FBEBF}" srcId="{834716C6-A27B-4422-B11F-46E30DBDB2AA}" destId="{5387F2DC-6D4A-4F52-9C8F-EE20796B2F38}" srcOrd="0" destOrd="0" parTransId="{99B1F47D-57E0-4269-9F8C-C422E43EBA3B}" sibTransId="{769A7F86-67D1-4A6B-A2B3-20B5A8EB1505}"/>
    <dgm:cxn modelId="{A0A8F760-0017-4078-B278-BFC74EA25E43}" type="presOf" srcId="{5387F2DC-6D4A-4F52-9C8F-EE20796B2F38}" destId="{71E711B5-0BD2-4494-BA89-9AD8A9E3120B}" srcOrd="0" destOrd="0" presId="urn:microsoft.com/office/officeart/2005/8/layout/vList2"/>
    <dgm:cxn modelId="{E04CCA1B-F9E7-4B26-AA7A-EB46990D7403}" type="presParOf" srcId="{4BAB293B-31EC-4D1A-8951-F74547A35F64}" destId="{71E711B5-0BD2-4494-BA89-9AD8A9E3120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EB4AD50-40F2-4684-945B-EED7F1D1D06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C60DCF-01BA-41BA-A7B4-12ABD4FE1CC8}">
      <dgm:prSet custT="1"/>
      <dgm:spPr>
        <a:solidFill>
          <a:schemeClr val="tx1">
            <a:lumMod val="65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ctr" rtl="0"/>
          <a:r>
            <a:rPr lang="uk-UA" sz="36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Постанова слідчого, прокурора складається з: </a:t>
          </a:r>
          <a:endParaRPr lang="ru-RU" sz="3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1841573-5A44-4FFC-91A3-57CCE476435A}" type="parTrans" cxnId="{DCD17B8E-21F0-4314-9E3F-E22A1D3CD138}">
      <dgm:prSet/>
      <dgm:spPr/>
      <dgm:t>
        <a:bodyPr/>
        <a:lstStyle/>
        <a:p>
          <a:endParaRPr lang="ru-RU"/>
        </a:p>
      </dgm:t>
    </dgm:pt>
    <dgm:pt modelId="{D9BC3542-D94C-4F8B-A96E-B919421984DD}" type="sibTrans" cxnId="{DCD17B8E-21F0-4314-9E3F-E22A1D3CD138}">
      <dgm:prSet/>
      <dgm:spPr/>
      <dgm:t>
        <a:bodyPr/>
        <a:lstStyle/>
        <a:p>
          <a:endParaRPr lang="ru-RU"/>
        </a:p>
      </dgm:t>
    </dgm:pt>
    <dgm:pt modelId="{16187286-B37D-4574-80F9-EF47009C8D10}">
      <dgm:prSet custT="1"/>
      <dgm:spPr>
        <a:solidFill>
          <a:schemeClr val="tx1"/>
        </a:solidFill>
        <a:ln>
          <a:solidFill>
            <a:schemeClr val="bg1"/>
          </a:solidFill>
        </a:ln>
      </dgm:spPr>
      <dgm:t>
        <a:bodyPr/>
        <a:lstStyle/>
        <a:p>
          <a:pPr algn="just" rtl="0"/>
          <a:r>
            <a:rPr lang="uk-UA" sz="2800" b="0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1) вступної частини, яка повинна містити відомості про: місце і час прийняття постанови; прізвище, ім’я, по батькові, посаду особи, яка прийняла постанову; </a:t>
          </a:r>
          <a:endParaRPr lang="ru-RU" sz="2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0360F3A-D18D-49EC-A325-435DBDC4DCCF}" type="parTrans" cxnId="{44460797-7BFA-4F8A-9AA5-E27B3086326A}">
      <dgm:prSet/>
      <dgm:spPr/>
      <dgm:t>
        <a:bodyPr/>
        <a:lstStyle/>
        <a:p>
          <a:endParaRPr lang="ru-RU"/>
        </a:p>
      </dgm:t>
    </dgm:pt>
    <dgm:pt modelId="{E1E8F101-E26B-437F-8BCC-D4832B43DB68}" type="sibTrans" cxnId="{44460797-7BFA-4F8A-9AA5-E27B3086326A}">
      <dgm:prSet/>
      <dgm:spPr/>
      <dgm:t>
        <a:bodyPr/>
        <a:lstStyle/>
        <a:p>
          <a:endParaRPr lang="ru-RU"/>
        </a:p>
      </dgm:t>
    </dgm:pt>
    <dgm:pt modelId="{A40CB058-78EB-46C6-B97F-EE74214DCDE5}">
      <dgm:prSet custT="1"/>
      <dgm:spPr>
        <a:solidFill>
          <a:schemeClr val="tx1">
            <a:lumMod val="65000"/>
          </a:schemeClr>
        </a:solidFill>
      </dgm:spPr>
      <dgm:t>
        <a:bodyPr/>
        <a:lstStyle/>
        <a:p>
          <a:pPr algn="just" rtl="0"/>
          <a:r>
            <a:rPr lang="uk-UA" sz="2800" b="0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2) мотивувальної частини, яка повинна містити відомості про: зміст обставин, які є підставами для прийняття постанови; мотиви прийняття постанови, їх обґрунтування та посилання на положення КПК; </a:t>
          </a:r>
          <a:endParaRPr lang="ru-RU" sz="2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76B2AF-46B0-49C5-9E95-74496152D560}" type="parTrans" cxnId="{709EB811-5677-401C-8CD7-5136C920A612}">
      <dgm:prSet/>
      <dgm:spPr/>
      <dgm:t>
        <a:bodyPr/>
        <a:lstStyle/>
        <a:p>
          <a:endParaRPr lang="ru-RU"/>
        </a:p>
      </dgm:t>
    </dgm:pt>
    <dgm:pt modelId="{DC0ACE5F-82E9-4EF0-8765-F259C71C49A5}" type="sibTrans" cxnId="{709EB811-5677-401C-8CD7-5136C920A612}">
      <dgm:prSet/>
      <dgm:spPr/>
      <dgm:t>
        <a:bodyPr/>
        <a:lstStyle/>
        <a:p>
          <a:endParaRPr lang="ru-RU"/>
        </a:p>
      </dgm:t>
    </dgm:pt>
    <dgm:pt modelId="{D4410782-0D55-4B53-95FB-C37C35168F66}">
      <dgm:prSet custT="1"/>
      <dgm:spPr>
        <a:solidFill>
          <a:schemeClr val="tx1"/>
        </a:solidFill>
        <a:ln>
          <a:solidFill>
            <a:schemeClr val="bg1"/>
          </a:solidFill>
        </a:ln>
      </dgm:spPr>
      <dgm:t>
        <a:bodyPr/>
        <a:lstStyle/>
        <a:p>
          <a:pPr algn="just" rtl="0"/>
          <a:r>
            <a:rPr lang="uk-UA" sz="2800" b="0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3) резолютивної частини, яка повинна містити відомості про: зміст прийнятого процесуального рішення; місце та час (строки) його виконання; особу, якій належить виконати постанову; можливість та порядок оскарження постанови.</a:t>
          </a:r>
          <a:endParaRPr lang="ru-RU" sz="2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8C391F0-6A8E-4F69-912A-82699A221DE2}" type="parTrans" cxnId="{5717DDB3-B17A-434F-92E2-D3935157CAD9}">
      <dgm:prSet/>
      <dgm:spPr/>
      <dgm:t>
        <a:bodyPr/>
        <a:lstStyle/>
        <a:p>
          <a:endParaRPr lang="ru-RU"/>
        </a:p>
      </dgm:t>
    </dgm:pt>
    <dgm:pt modelId="{07F2DE62-3EC1-419E-BABE-11AAF1D81151}" type="sibTrans" cxnId="{5717DDB3-B17A-434F-92E2-D3935157CAD9}">
      <dgm:prSet/>
      <dgm:spPr/>
      <dgm:t>
        <a:bodyPr/>
        <a:lstStyle/>
        <a:p>
          <a:endParaRPr lang="ru-RU"/>
        </a:p>
      </dgm:t>
    </dgm:pt>
    <dgm:pt modelId="{3E1629CE-DC87-4B0B-B6F2-96402D76DCCD}" type="pres">
      <dgm:prSet presAssocID="{9EB4AD50-40F2-4684-945B-EED7F1D1D0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F1D951-E041-48D5-9157-CF63511EEA6C}" type="pres">
      <dgm:prSet presAssocID="{E3C60DCF-01BA-41BA-A7B4-12ABD4FE1CC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1B49B4-8CE9-4934-B051-5255714C58BF}" type="pres">
      <dgm:prSet presAssocID="{D9BC3542-D94C-4F8B-A96E-B919421984DD}" presName="spacer" presStyleCnt="0"/>
      <dgm:spPr/>
    </dgm:pt>
    <dgm:pt modelId="{5CCF8E7A-1EA8-49E9-9C58-72A94A6E8770}" type="pres">
      <dgm:prSet presAssocID="{16187286-B37D-4574-80F9-EF47009C8D1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60D45C-F800-450F-9063-93CB91E5442D}" type="pres">
      <dgm:prSet presAssocID="{E1E8F101-E26B-437F-8BCC-D4832B43DB68}" presName="spacer" presStyleCnt="0"/>
      <dgm:spPr/>
    </dgm:pt>
    <dgm:pt modelId="{FC5ED327-AE90-4E24-A14A-3A5C6C37E455}" type="pres">
      <dgm:prSet presAssocID="{A40CB058-78EB-46C6-B97F-EE74214DCDE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992C82-920E-4B4F-9277-841B9BA2DA26}" type="pres">
      <dgm:prSet presAssocID="{DC0ACE5F-82E9-4EF0-8765-F259C71C49A5}" presName="spacer" presStyleCnt="0"/>
      <dgm:spPr/>
    </dgm:pt>
    <dgm:pt modelId="{3F8E7F89-3F7A-462A-B5C7-561FBDF92CBC}" type="pres">
      <dgm:prSet presAssocID="{D4410782-0D55-4B53-95FB-C37C35168F6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9EB811-5677-401C-8CD7-5136C920A612}" srcId="{9EB4AD50-40F2-4684-945B-EED7F1D1D063}" destId="{A40CB058-78EB-46C6-B97F-EE74214DCDE5}" srcOrd="2" destOrd="0" parTransId="{5776B2AF-46B0-49C5-9E95-74496152D560}" sibTransId="{DC0ACE5F-82E9-4EF0-8765-F259C71C49A5}"/>
    <dgm:cxn modelId="{A55C3E91-4ACF-477E-89A1-ADB47FA46377}" type="presOf" srcId="{9EB4AD50-40F2-4684-945B-EED7F1D1D063}" destId="{3E1629CE-DC87-4B0B-B6F2-96402D76DCCD}" srcOrd="0" destOrd="0" presId="urn:microsoft.com/office/officeart/2005/8/layout/vList2"/>
    <dgm:cxn modelId="{DCD17B8E-21F0-4314-9E3F-E22A1D3CD138}" srcId="{9EB4AD50-40F2-4684-945B-EED7F1D1D063}" destId="{E3C60DCF-01BA-41BA-A7B4-12ABD4FE1CC8}" srcOrd="0" destOrd="0" parTransId="{51841573-5A44-4FFC-91A3-57CCE476435A}" sibTransId="{D9BC3542-D94C-4F8B-A96E-B919421984DD}"/>
    <dgm:cxn modelId="{ABE99C61-E8C4-4BFE-99A0-47F1B81E5734}" type="presOf" srcId="{D4410782-0D55-4B53-95FB-C37C35168F66}" destId="{3F8E7F89-3F7A-462A-B5C7-561FBDF92CBC}" srcOrd="0" destOrd="0" presId="urn:microsoft.com/office/officeart/2005/8/layout/vList2"/>
    <dgm:cxn modelId="{FB099DB5-9234-4422-A8C9-9D653EC08299}" type="presOf" srcId="{16187286-B37D-4574-80F9-EF47009C8D10}" destId="{5CCF8E7A-1EA8-49E9-9C58-72A94A6E8770}" srcOrd="0" destOrd="0" presId="urn:microsoft.com/office/officeart/2005/8/layout/vList2"/>
    <dgm:cxn modelId="{B3B8F900-6F95-4DEA-9957-A7B194474CC4}" type="presOf" srcId="{A40CB058-78EB-46C6-B97F-EE74214DCDE5}" destId="{FC5ED327-AE90-4E24-A14A-3A5C6C37E455}" srcOrd="0" destOrd="0" presId="urn:microsoft.com/office/officeart/2005/8/layout/vList2"/>
    <dgm:cxn modelId="{44460797-7BFA-4F8A-9AA5-E27B3086326A}" srcId="{9EB4AD50-40F2-4684-945B-EED7F1D1D063}" destId="{16187286-B37D-4574-80F9-EF47009C8D10}" srcOrd="1" destOrd="0" parTransId="{C0360F3A-D18D-49EC-A325-435DBDC4DCCF}" sibTransId="{E1E8F101-E26B-437F-8BCC-D4832B43DB68}"/>
    <dgm:cxn modelId="{66A6C352-E162-4899-9876-7E63851EF1AF}" type="presOf" srcId="{E3C60DCF-01BA-41BA-A7B4-12ABD4FE1CC8}" destId="{EAF1D951-E041-48D5-9157-CF63511EEA6C}" srcOrd="0" destOrd="0" presId="urn:microsoft.com/office/officeart/2005/8/layout/vList2"/>
    <dgm:cxn modelId="{5717DDB3-B17A-434F-92E2-D3935157CAD9}" srcId="{9EB4AD50-40F2-4684-945B-EED7F1D1D063}" destId="{D4410782-0D55-4B53-95FB-C37C35168F66}" srcOrd="3" destOrd="0" parTransId="{18C391F0-6A8E-4F69-912A-82699A221DE2}" sibTransId="{07F2DE62-3EC1-419E-BABE-11AAF1D81151}"/>
    <dgm:cxn modelId="{7274E32E-5F42-477E-B582-4B15553973E8}" type="presParOf" srcId="{3E1629CE-DC87-4B0B-B6F2-96402D76DCCD}" destId="{EAF1D951-E041-48D5-9157-CF63511EEA6C}" srcOrd="0" destOrd="0" presId="urn:microsoft.com/office/officeart/2005/8/layout/vList2"/>
    <dgm:cxn modelId="{968D8369-DE3F-43C9-B49F-F758E48D5F5A}" type="presParOf" srcId="{3E1629CE-DC87-4B0B-B6F2-96402D76DCCD}" destId="{321B49B4-8CE9-4934-B051-5255714C58BF}" srcOrd="1" destOrd="0" presId="urn:microsoft.com/office/officeart/2005/8/layout/vList2"/>
    <dgm:cxn modelId="{4A3BA60B-7809-4ECE-BA26-C96B567772C2}" type="presParOf" srcId="{3E1629CE-DC87-4B0B-B6F2-96402D76DCCD}" destId="{5CCF8E7A-1EA8-49E9-9C58-72A94A6E8770}" srcOrd="2" destOrd="0" presId="urn:microsoft.com/office/officeart/2005/8/layout/vList2"/>
    <dgm:cxn modelId="{117269E1-A8AE-4B18-908E-A1160B5EF90A}" type="presParOf" srcId="{3E1629CE-DC87-4B0B-B6F2-96402D76DCCD}" destId="{5960D45C-F800-450F-9063-93CB91E5442D}" srcOrd="3" destOrd="0" presId="urn:microsoft.com/office/officeart/2005/8/layout/vList2"/>
    <dgm:cxn modelId="{732D753E-5D12-4316-8E52-D6115E71EAD0}" type="presParOf" srcId="{3E1629CE-DC87-4B0B-B6F2-96402D76DCCD}" destId="{FC5ED327-AE90-4E24-A14A-3A5C6C37E455}" srcOrd="4" destOrd="0" presId="urn:microsoft.com/office/officeart/2005/8/layout/vList2"/>
    <dgm:cxn modelId="{F4B8BA5A-D9AD-4FF6-A108-A9C530715804}" type="presParOf" srcId="{3E1629CE-DC87-4B0B-B6F2-96402D76DCCD}" destId="{E8992C82-920E-4B4F-9277-841B9BA2DA26}" srcOrd="5" destOrd="0" presId="urn:microsoft.com/office/officeart/2005/8/layout/vList2"/>
    <dgm:cxn modelId="{73A9F1AE-9B69-4E1B-BE83-EC34FC6BDBAD}" type="presParOf" srcId="{3E1629CE-DC87-4B0B-B6F2-96402D76DCCD}" destId="{3F8E7F89-3F7A-462A-B5C7-561FBDF92CB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C93E281-54E3-4D00-9353-8BDAD19B9E5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91E0AD-B473-4A7E-898F-42EACA36AA4B}">
      <dgm:prSet custT="1"/>
      <dgm:spPr/>
      <dgm:t>
        <a:bodyPr/>
        <a:lstStyle/>
        <a:p>
          <a:pPr rtl="0"/>
          <a:r>
            <a:rPr lang="uk-UA" sz="2000" b="1" i="0" dirty="0" smtClean="0">
              <a:solidFill>
                <a:srgbClr val="FFFF00"/>
              </a:solidFill>
            </a:rPr>
            <a:t>	</a:t>
          </a:r>
          <a:r>
            <a:rPr lang="uk-UA" sz="3600" b="1" i="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У випадках, передбачених КПК, хід і результати проведення процесуальної дії фіксуються у </a:t>
          </a:r>
          <a:r>
            <a:rPr lang="uk-UA" sz="3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протоколі</a:t>
          </a:r>
          <a:r>
            <a:rPr lang="uk-UA" sz="3600" b="1" i="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. </a:t>
          </a:r>
          <a:endParaRPr lang="ru-RU" sz="36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ECEB491-7DD8-4C64-8C93-F141AEAB6F6B}" type="parTrans" cxnId="{C9B4CB63-1618-4E9A-9D7B-B94DFE0A11B3}">
      <dgm:prSet/>
      <dgm:spPr/>
      <dgm:t>
        <a:bodyPr/>
        <a:lstStyle/>
        <a:p>
          <a:endParaRPr lang="ru-RU"/>
        </a:p>
      </dgm:t>
    </dgm:pt>
    <dgm:pt modelId="{AAAE3286-DB55-443E-A9D6-EBADFD634FE7}" type="sibTrans" cxnId="{C9B4CB63-1618-4E9A-9D7B-B94DFE0A11B3}">
      <dgm:prSet/>
      <dgm:spPr/>
      <dgm:t>
        <a:bodyPr/>
        <a:lstStyle/>
        <a:p>
          <a:endParaRPr lang="ru-RU"/>
        </a:p>
      </dgm:t>
    </dgm:pt>
    <dgm:pt modelId="{628E9C22-608B-4265-8D8E-C04BED4FEFE4}">
      <dgm:prSet custT="1"/>
      <dgm:spPr>
        <a:solidFill>
          <a:schemeClr val="tx1">
            <a:lumMod val="65000"/>
          </a:schemeClr>
        </a:solidFill>
      </dgm:spPr>
      <dgm:t>
        <a:bodyPr/>
        <a:lstStyle/>
        <a:p>
          <a:pPr algn="just" rtl="0"/>
          <a:r>
            <a:rPr lang="uk-UA" sz="2800" b="1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1) Вступна частина </a:t>
          </a:r>
          <a:r>
            <a:rPr lang="uk-UA" sz="2800" b="0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повинна містити відомості про: місце, час проведення та назву процесуальної дії; особу, яка проводить процесуальну дію (прізвище, ім'я, по батькові, посада); всіх осіб, які присутні під час проведення процесуальної дії (прізвища, імена, по батькові, дати народження, місця проживання); інформацію про те, що особи, які беруть участь у процесуальній дії, заздалегідь повідомлені про застосування технічних засобів фіксації, характеристики технічних засобів фіксації та носіїв інформації, які застосовуються при проведенні процесуальної дії, умови та порядок їх використання</a:t>
          </a:r>
          <a:r>
            <a:rPr lang="uk-UA" sz="2400" b="0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2400" b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BC3C7E-687C-47D1-AC96-BC62476F724F}" type="parTrans" cxnId="{96DC3BE1-0BB0-4E8E-BF27-A17A7737F0D5}">
      <dgm:prSet/>
      <dgm:spPr/>
      <dgm:t>
        <a:bodyPr/>
        <a:lstStyle/>
        <a:p>
          <a:endParaRPr lang="ru-RU"/>
        </a:p>
      </dgm:t>
    </dgm:pt>
    <dgm:pt modelId="{D8A8BE42-3C6E-4D4F-B974-A9327EBB3F7F}" type="sibTrans" cxnId="{96DC3BE1-0BB0-4E8E-BF27-A17A7737F0D5}">
      <dgm:prSet/>
      <dgm:spPr/>
      <dgm:t>
        <a:bodyPr/>
        <a:lstStyle/>
        <a:p>
          <a:endParaRPr lang="ru-RU"/>
        </a:p>
      </dgm:t>
    </dgm:pt>
    <dgm:pt modelId="{504B2667-83D3-471A-8361-8274A91A640E}">
      <dgm:prSet custT="1"/>
      <dgm:spPr/>
      <dgm:t>
        <a:bodyPr/>
        <a:lstStyle/>
        <a:p>
          <a:pPr algn="ctr" rtl="0"/>
          <a:r>
            <a:rPr lang="uk-UA" sz="2000" b="1" i="0" dirty="0" smtClean="0">
              <a:solidFill>
                <a:schemeClr val="bg1"/>
              </a:solidFill>
            </a:rPr>
            <a:t>Відповідно до ст. 104 КПК </a:t>
          </a:r>
          <a:r>
            <a:rPr lang="uk-UA" sz="2000" b="1" i="0" dirty="0" smtClean="0">
              <a:solidFill>
                <a:schemeClr val="bg1"/>
              </a:solidFill>
            </a:rPr>
            <a:t>протокол складається </a:t>
          </a:r>
          <a:r>
            <a:rPr lang="uk-UA" sz="2000" b="1" i="0" dirty="0" smtClean="0">
              <a:solidFill>
                <a:schemeClr val="bg1"/>
              </a:solidFill>
            </a:rPr>
            <a:t>з: </a:t>
          </a:r>
          <a:endParaRPr lang="ru-RU" sz="2000" b="1" dirty="0">
            <a:solidFill>
              <a:schemeClr val="bg1"/>
            </a:solidFill>
          </a:endParaRPr>
        </a:p>
      </dgm:t>
    </dgm:pt>
    <dgm:pt modelId="{D6C4617D-974E-4D7D-83FC-67E534A682E4}" type="sibTrans" cxnId="{403C7E7F-B709-4026-AF14-B00E9E5B6783}">
      <dgm:prSet/>
      <dgm:spPr/>
      <dgm:t>
        <a:bodyPr/>
        <a:lstStyle/>
        <a:p>
          <a:endParaRPr lang="ru-RU"/>
        </a:p>
      </dgm:t>
    </dgm:pt>
    <dgm:pt modelId="{15CFD598-A821-43A0-A71A-9B41978F3D83}" type="parTrans" cxnId="{403C7E7F-B709-4026-AF14-B00E9E5B6783}">
      <dgm:prSet/>
      <dgm:spPr/>
      <dgm:t>
        <a:bodyPr/>
        <a:lstStyle/>
        <a:p>
          <a:endParaRPr lang="ru-RU"/>
        </a:p>
      </dgm:t>
    </dgm:pt>
    <dgm:pt modelId="{EA64A367-FA2A-4C34-9971-59C7520CC84B}" type="pres">
      <dgm:prSet presAssocID="{8C93E281-54E3-4D00-9353-8BDAD19B9E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8D5467-F5D9-44B4-9431-6CB8B7619773}" type="pres">
      <dgm:prSet presAssocID="{CB91E0AD-B473-4A7E-898F-42EACA36AA4B}" presName="parentText" presStyleLbl="node1" presStyleIdx="0" presStyleCnt="3" custScaleY="124344" custLinFactY="-177306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326365-2156-45D1-9582-898D068026A4}" type="pres">
      <dgm:prSet presAssocID="{AAAE3286-DB55-443E-A9D6-EBADFD634FE7}" presName="spacer" presStyleCnt="0"/>
      <dgm:spPr/>
    </dgm:pt>
    <dgm:pt modelId="{E388DA56-01F5-4D80-84A8-160FC3F9FF80}" type="pres">
      <dgm:prSet presAssocID="{504B2667-83D3-471A-8361-8274A91A640E}" presName="parentText" presStyleLbl="node1" presStyleIdx="1" presStyleCnt="3" custScaleX="101650" custScaleY="30733" custLinFactY="-3377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96BF2A-F37C-4486-B1FA-E8720C996FCF}" type="pres">
      <dgm:prSet presAssocID="{D6C4617D-974E-4D7D-83FC-67E534A682E4}" presName="spacer" presStyleCnt="0"/>
      <dgm:spPr/>
    </dgm:pt>
    <dgm:pt modelId="{20786143-E91D-4037-86AB-5FE22AF1F0F6}" type="pres">
      <dgm:prSet presAssocID="{628E9C22-608B-4265-8D8E-C04BED4FEFE4}" presName="parentText" presStyleLbl="node1" presStyleIdx="2" presStyleCnt="3" custScaleX="101221" custScaleY="154637" custLinFactY="-1471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D43361-6D43-4091-B06F-42F5442BA3DF}" type="presOf" srcId="{628E9C22-608B-4265-8D8E-C04BED4FEFE4}" destId="{20786143-E91D-4037-86AB-5FE22AF1F0F6}" srcOrd="0" destOrd="0" presId="urn:microsoft.com/office/officeart/2005/8/layout/vList2"/>
    <dgm:cxn modelId="{80FAD5D5-D33E-4E79-B0C5-D3ED584F2E12}" type="presOf" srcId="{504B2667-83D3-471A-8361-8274A91A640E}" destId="{E388DA56-01F5-4D80-84A8-160FC3F9FF80}" srcOrd="0" destOrd="0" presId="urn:microsoft.com/office/officeart/2005/8/layout/vList2"/>
    <dgm:cxn modelId="{C9B4CB63-1618-4E9A-9D7B-B94DFE0A11B3}" srcId="{8C93E281-54E3-4D00-9353-8BDAD19B9E50}" destId="{CB91E0AD-B473-4A7E-898F-42EACA36AA4B}" srcOrd="0" destOrd="0" parTransId="{0ECEB491-7DD8-4C64-8C93-F141AEAB6F6B}" sibTransId="{AAAE3286-DB55-443E-A9D6-EBADFD634FE7}"/>
    <dgm:cxn modelId="{0773D5BD-6464-4617-9F44-AE5D861E37A1}" type="presOf" srcId="{8C93E281-54E3-4D00-9353-8BDAD19B9E50}" destId="{EA64A367-FA2A-4C34-9971-59C7520CC84B}" srcOrd="0" destOrd="0" presId="urn:microsoft.com/office/officeart/2005/8/layout/vList2"/>
    <dgm:cxn modelId="{A451575A-27E9-4B23-8B0F-33892A88E941}" type="presOf" srcId="{CB91E0AD-B473-4A7E-898F-42EACA36AA4B}" destId="{8A8D5467-F5D9-44B4-9431-6CB8B7619773}" srcOrd="0" destOrd="0" presId="urn:microsoft.com/office/officeart/2005/8/layout/vList2"/>
    <dgm:cxn modelId="{403C7E7F-B709-4026-AF14-B00E9E5B6783}" srcId="{8C93E281-54E3-4D00-9353-8BDAD19B9E50}" destId="{504B2667-83D3-471A-8361-8274A91A640E}" srcOrd="1" destOrd="0" parTransId="{15CFD598-A821-43A0-A71A-9B41978F3D83}" sibTransId="{D6C4617D-974E-4D7D-83FC-67E534A682E4}"/>
    <dgm:cxn modelId="{96DC3BE1-0BB0-4E8E-BF27-A17A7737F0D5}" srcId="{8C93E281-54E3-4D00-9353-8BDAD19B9E50}" destId="{628E9C22-608B-4265-8D8E-C04BED4FEFE4}" srcOrd="2" destOrd="0" parTransId="{F2BC3C7E-687C-47D1-AC96-BC62476F724F}" sibTransId="{D8A8BE42-3C6E-4D4F-B974-A9327EBB3F7F}"/>
    <dgm:cxn modelId="{24E3571C-4DAE-42E2-AAA6-3725B6303030}" type="presParOf" srcId="{EA64A367-FA2A-4C34-9971-59C7520CC84B}" destId="{8A8D5467-F5D9-44B4-9431-6CB8B7619773}" srcOrd="0" destOrd="0" presId="urn:microsoft.com/office/officeart/2005/8/layout/vList2"/>
    <dgm:cxn modelId="{C9296EC4-DE11-4D24-A0DE-D4B236E31003}" type="presParOf" srcId="{EA64A367-FA2A-4C34-9971-59C7520CC84B}" destId="{4F326365-2156-45D1-9582-898D068026A4}" srcOrd="1" destOrd="0" presId="urn:microsoft.com/office/officeart/2005/8/layout/vList2"/>
    <dgm:cxn modelId="{145B0268-D49F-4C3E-A1F0-625BCE01FC67}" type="presParOf" srcId="{EA64A367-FA2A-4C34-9971-59C7520CC84B}" destId="{E388DA56-01F5-4D80-84A8-160FC3F9FF80}" srcOrd="2" destOrd="0" presId="urn:microsoft.com/office/officeart/2005/8/layout/vList2"/>
    <dgm:cxn modelId="{116861AD-E1EA-4073-B165-7387D6FB4879}" type="presParOf" srcId="{EA64A367-FA2A-4C34-9971-59C7520CC84B}" destId="{7096BF2A-F37C-4486-B1FA-E8720C996FCF}" srcOrd="3" destOrd="0" presId="urn:microsoft.com/office/officeart/2005/8/layout/vList2"/>
    <dgm:cxn modelId="{8D52B858-2AA7-487B-8299-964D68D28D3B}" type="presParOf" srcId="{EA64A367-FA2A-4C34-9971-59C7520CC84B}" destId="{20786143-E91D-4037-86AB-5FE22AF1F0F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6C70329-2188-4A67-A552-278C5210C78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BEB4B7-5E4D-4E24-994F-216F9CDA5755}">
      <dgm:prSet custT="1"/>
      <dgm:spPr>
        <a:solidFill>
          <a:schemeClr val="tx1">
            <a:lumMod val="65000"/>
          </a:schemeClr>
        </a:solidFill>
      </dgm:spPr>
      <dgm:t>
        <a:bodyPr/>
        <a:lstStyle/>
        <a:p>
          <a:pPr algn="just" rtl="0"/>
          <a:r>
            <a:rPr lang="uk-UA" sz="2800" b="1" i="0" noProof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2) описова частина </a:t>
          </a:r>
          <a:r>
            <a:rPr lang="uk-UA" sz="2800" b="0" i="0" noProof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повинна містити відомості про: послідовність дій; отримані в результаті процесуальної дії відомості, важливі для цього кримінального провадження, в тому числі виявлені та/або надані речі і документи</a:t>
          </a:r>
          <a:endParaRPr lang="uk-UA" sz="2800" b="0" noProof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D3A84D4-F574-45BA-B064-F8658A960672}" type="parTrans" cxnId="{28AD8C1A-B199-47DC-B7EB-318292D33DB7}">
      <dgm:prSet/>
      <dgm:spPr/>
      <dgm:t>
        <a:bodyPr/>
        <a:lstStyle/>
        <a:p>
          <a:endParaRPr lang="ru-RU"/>
        </a:p>
      </dgm:t>
    </dgm:pt>
    <dgm:pt modelId="{FA04B53F-AF35-48F6-9F5B-7CBD704831AC}" type="sibTrans" cxnId="{28AD8C1A-B199-47DC-B7EB-318292D33DB7}">
      <dgm:prSet/>
      <dgm:spPr/>
      <dgm:t>
        <a:bodyPr/>
        <a:lstStyle/>
        <a:p>
          <a:endParaRPr lang="ru-RU"/>
        </a:p>
      </dgm:t>
    </dgm:pt>
    <dgm:pt modelId="{A2250FE7-E26D-4CF9-9EA4-BDB403371C86}" type="pres">
      <dgm:prSet presAssocID="{C6C70329-2188-4A67-A552-278C5210C7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81A62F-5724-45D4-B3B9-3053F3A4CB51}" type="pres">
      <dgm:prSet presAssocID="{F1BEB4B7-5E4D-4E24-994F-216F9CDA575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9C7E54-1832-4183-8101-E17F3B066CCA}" type="presOf" srcId="{F1BEB4B7-5E4D-4E24-994F-216F9CDA5755}" destId="{0181A62F-5724-45D4-B3B9-3053F3A4CB51}" srcOrd="0" destOrd="0" presId="urn:microsoft.com/office/officeart/2005/8/layout/vList2"/>
    <dgm:cxn modelId="{BA5E194D-65A7-4F20-8F58-1D300447963E}" type="presOf" srcId="{C6C70329-2188-4A67-A552-278C5210C789}" destId="{A2250FE7-E26D-4CF9-9EA4-BDB403371C86}" srcOrd="0" destOrd="0" presId="urn:microsoft.com/office/officeart/2005/8/layout/vList2"/>
    <dgm:cxn modelId="{28AD8C1A-B199-47DC-B7EB-318292D33DB7}" srcId="{C6C70329-2188-4A67-A552-278C5210C789}" destId="{F1BEB4B7-5E4D-4E24-994F-216F9CDA5755}" srcOrd="0" destOrd="0" parTransId="{0D3A84D4-F574-45BA-B064-F8658A960672}" sibTransId="{FA04B53F-AF35-48F6-9F5B-7CBD704831AC}"/>
    <dgm:cxn modelId="{C35DBE7A-0D49-4B54-B565-56FE5FA02126}" type="presParOf" srcId="{A2250FE7-E26D-4CF9-9EA4-BDB403371C86}" destId="{0181A62F-5724-45D4-B3B9-3053F3A4CB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C1335E6-86F1-4CF4-A8F1-D3A567FF278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D1B1F07-4D56-4FC3-BDBF-0E948C668BFE}">
      <dgm:prSet custT="1"/>
      <dgm:spPr/>
      <dgm:t>
        <a:bodyPr/>
        <a:lstStyle/>
        <a:p>
          <a:pPr algn="ctr" rtl="0"/>
          <a:r>
            <a:rPr lang="uk-UA" sz="4000" b="0" i="0" noProof="0" dirty="0" smtClean="0">
              <a:latin typeface="Times New Roman" pitchFamily="18" charset="0"/>
              <a:cs typeface="Times New Roman" pitchFamily="18" charset="0"/>
            </a:rPr>
            <a:t>Класифікація кримінальних процесуальних </a:t>
          </a:r>
          <a:r>
            <a:rPr lang="uk-UA" sz="4000" b="1" i="0" noProof="0" dirty="0" smtClean="0">
              <a:latin typeface="Times New Roman" pitchFamily="18" charset="0"/>
              <a:cs typeface="Times New Roman" pitchFamily="18" charset="0"/>
            </a:rPr>
            <a:t>документів</a:t>
          </a:r>
          <a:r>
            <a:rPr lang="uk-UA" sz="4000" b="0" i="0" noProof="0" dirty="0" smtClean="0">
              <a:latin typeface="Times New Roman" pitchFamily="18" charset="0"/>
              <a:cs typeface="Times New Roman" pitchFamily="18" charset="0"/>
            </a:rPr>
            <a:t>:</a:t>
          </a:r>
          <a:endParaRPr lang="uk-UA" sz="4000" noProof="0" dirty="0">
            <a:latin typeface="Times New Roman" pitchFamily="18" charset="0"/>
            <a:cs typeface="Times New Roman" pitchFamily="18" charset="0"/>
          </a:endParaRPr>
        </a:p>
      </dgm:t>
    </dgm:pt>
    <dgm:pt modelId="{893C7ED5-8FDD-430E-AF70-BF1ED97B4171}" type="parTrans" cxnId="{9CBFC4C5-834F-4706-BCB2-92045FA647CE}">
      <dgm:prSet/>
      <dgm:spPr/>
      <dgm:t>
        <a:bodyPr/>
        <a:lstStyle/>
        <a:p>
          <a:pPr algn="ctr"/>
          <a:endParaRPr lang="ru-RU"/>
        </a:p>
      </dgm:t>
    </dgm:pt>
    <dgm:pt modelId="{63ECF3D4-C4A8-47FF-8F32-265B321A8A0F}" type="sibTrans" cxnId="{9CBFC4C5-834F-4706-BCB2-92045FA647CE}">
      <dgm:prSet/>
      <dgm:spPr/>
      <dgm:t>
        <a:bodyPr/>
        <a:lstStyle/>
        <a:p>
          <a:pPr algn="ctr"/>
          <a:endParaRPr lang="ru-RU"/>
        </a:p>
      </dgm:t>
    </dgm:pt>
    <dgm:pt modelId="{A0E9113F-1B88-4579-9BF3-5925999C6DD7}" type="pres">
      <dgm:prSet presAssocID="{FC1335E6-86F1-4CF4-A8F1-D3A567FF27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89C9F1-3CC0-4672-A983-962B4292D497}" type="pres">
      <dgm:prSet presAssocID="{DD1B1F07-4D56-4FC3-BDBF-0E948C668BFE}" presName="parentText" presStyleLbl="node1" presStyleIdx="0" presStyleCnt="1" custLinFactNeighborX="-1001" custLinFactNeighborY="-241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BFC4C5-834F-4706-BCB2-92045FA647CE}" srcId="{FC1335E6-86F1-4CF4-A8F1-D3A567FF2789}" destId="{DD1B1F07-4D56-4FC3-BDBF-0E948C668BFE}" srcOrd="0" destOrd="0" parTransId="{893C7ED5-8FDD-430E-AF70-BF1ED97B4171}" sibTransId="{63ECF3D4-C4A8-47FF-8F32-265B321A8A0F}"/>
    <dgm:cxn modelId="{58D74236-8B0D-4D75-8180-67490A0DFB4B}" type="presOf" srcId="{FC1335E6-86F1-4CF4-A8F1-D3A567FF2789}" destId="{A0E9113F-1B88-4579-9BF3-5925999C6DD7}" srcOrd="0" destOrd="0" presId="urn:microsoft.com/office/officeart/2005/8/layout/vList2"/>
    <dgm:cxn modelId="{4F71973E-38B1-4A33-99A3-95203DB1EC07}" type="presOf" srcId="{DD1B1F07-4D56-4FC3-BDBF-0E948C668BFE}" destId="{AA89C9F1-3CC0-4672-A983-962B4292D497}" srcOrd="0" destOrd="0" presId="urn:microsoft.com/office/officeart/2005/8/layout/vList2"/>
    <dgm:cxn modelId="{5230952F-505F-4A4D-9F08-06155BD6BCE3}" type="presParOf" srcId="{A0E9113F-1B88-4579-9BF3-5925999C6DD7}" destId="{AA89C9F1-3CC0-4672-A983-962B4292D49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C1E454-6D78-4238-944E-7828DE110CE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D15BEE-9153-4DAE-99E3-5DABB9140629}">
      <dgm:prSet/>
      <dgm:spPr/>
      <dgm:t>
        <a:bodyPr/>
        <a:lstStyle/>
        <a:p>
          <a:pPr algn="ctr" rtl="0"/>
          <a:r>
            <a:rPr lang="uk-UA" b="1" i="0" noProof="0" smtClean="0"/>
            <a:t>Поняття «кримінальний процес» вживається у чотирьох значеннях:</a:t>
          </a:r>
          <a:endParaRPr lang="uk-UA" b="1" noProof="0"/>
        </a:p>
      </dgm:t>
    </dgm:pt>
    <dgm:pt modelId="{355602B8-8C5B-419C-8702-9BD3AD250716}" type="parTrans" cxnId="{6DA1C7C4-6330-4942-ACBB-155C9342C95A}">
      <dgm:prSet/>
      <dgm:spPr/>
      <dgm:t>
        <a:bodyPr/>
        <a:lstStyle/>
        <a:p>
          <a:endParaRPr lang="uk-UA" noProof="0"/>
        </a:p>
      </dgm:t>
    </dgm:pt>
    <dgm:pt modelId="{6A50BC52-9376-456D-BF6A-36AE477822DB}" type="sibTrans" cxnId="{6DA1C7C4-6330-4942-ACBB-155C9342C95A}">
      <dgm:prSet/>
      <dgm:spPr/>
      <dgm:t>
        <a:bodyPr/>
        <a:lstStyle/>
        <a:p>
          <a:endParaRPr lang="uk-UA" noProof="0"/>
        </a:p>
      </dgm:t>
    </dgm:pt>
    <dgm:pt modelId="{3BBE8B89-0E34-4F75-BE91-B17615917E82}" type="pres">
      <dgm:prSet presAssocID="{20C1E454-6D78-4238-944E-7828DE110C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18D8E3-2DB9-4A84-9738-2F3D192800D9}" type="pres">
      <dgm:prSet presAssocID="{8ED15BEE-9153-4DAE-99E3-5DABB914062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A1C7C4-6330-4942-ACBB-155C9342C95A}" srcId="{20C1E454-6D78-4238-944E-7828DE110CEF}" destId="{8ED15BEE-9153-4DAE-99E3-5DABB9140629}" srcOrd="0" destOrd="0" parTransId="{355602B8-8C5B-419C-8702-9BD3AD250716}" sibTransId="{6A50BC52-9376-456D-BF6A-36AE477822DB}"/>
    <dgm:cxn modelId="{7847EFE5-3E27-466D-9007-8264E668002C}" type="presOf" srcId="{20C1E454-6D78-4238-944E-7828DE110CEF}" destId="{3BBE8B89-0E34-4F75-BE91-B17615917E82}" srcOrd="0" destOrd="0" presId="urn:microsoft.com/office/officeart/2005/8/layout/vList2"/>
    <dgm:cxn modelId="{933A99A6-6E6B-4C8B-ADEA-AAD0FA24FF68}" type="presOf" srcId="{8ED15BEE-9153-4DAE-99E3-5DABB9140629}" destId="{8A18D8E3-2DB9-4A84-9738-2F3D192800D9}" srcOrd="0" destOrd="0" presId="urn:microsoft.com/office/officeart/2005/8/layout/vList2"/>
    <dgm:cxn modelId="{805DB59D-5364-437B-9B6A-3506E29E5687}" type="presParOf" srcId="{3BBE8B89-0E34-4F75-BE91-B17615917E82}" destId="{8A18D8E3-2DB9-4A84-9738-2F3D192800D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3E7E0AD-D23C-4E17-8325-8BB2531F37C1}" type="doc">
      <dgm:prSet loTypeId="urn:microsoft.com/office/officeart/2005/8/layout/venn1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C4DC2B-80F7-40BE-B874-F8AD5706ED35}">
      <dgm:prSet custT="1"/>
      <dgm:spPr/>
      <dgm:t>
        <a:bodyPr/>
        <a:lstStyle/>
        <a:p>
          <a:pPr rtl="0"/>
          <a:r>
            <a:rPr lang="uk-UA" sz="2800" b="1" i="0" noProof="0" smtClean="0">
              <a:latin typeface="Times New Roman" pitchFamily="18" charset="0"/>
              <a:cs typeface="Times New Roman" pitchFamily="18" charset="0"/>
            </a:rPr>
            <a:t>1) за процесуальним значенням </a:t>
          </a:r>
          <a:endParaRPr lang="uk-UA" sz="2800" b="1" noProof="0">
            <a:latin typeface="Times New Roman" pitchFamily="18" charset="0"/>
            <a:cs typeface="Times New Roman" pitchFamily="18" charset="0"/>
          </a:endParaRPr>
        </a:p>
      </dgm:t>
    </dgm:pt>
    <dgm:pt modelId="{A1759D66-609D-43DA-80B0-5E1E5564BAD5}" type="parTrans" cxnId="{2E667543-C9DB-4908-AFAD-53812BE38F14}">
      <dgm:prSet/>
      <dgm:spPr/>
      <dgm:t>
        <a:bodyPr/>
        <a:lstStyle/>
        <a:p>
          <a:endParaRPr lang="ru-RU"/>
        </a:p>
      </dgm:t>
    </dgm:pt>
    <dgm:pt modelId="{9C9BCCEA-389A-4CB4-8F8A-BCEA3F3079D7}" type="sibTrans" cxnId="{2E667543-C9DB-4908-AFAD-53812BE38F14}">
      <dgm:prSet/>
      <dgm:spPr/>
      <dgm:t>
        <a:bodyPr/>
        <a:lstStyle/>
        <a:p>
          <a:endParaRPr lang="ru-RU"/>
        </a:p>
      </dgm:t>
    </dgm:pt>
    <dgm:pt modelId="{B2A77315-2C34-4BFD-826D-33B692ABE5D0}">
      <dgm:prSet custT="1"/>
      <dgm:spPr/>
      <dgm:t>
        <a:bodyPr/>
        <a:lstStyle/>
        <a:p>
          <a:pPr rtl="0"/>
          <a:r>
            <a:rPr lang="uk-UA" sz="2800" b="1" i="0" u="none" noProof="0" smtClean="0">
              <a:latin typeface="Times New Roman" pitchFamily="18" charset="0"/>
              <a:cs typeface="Times New Roman" pitchFamily="18" charset="0"/>
            </a:rPr>
            <a:t>3) за місцем складання</a:t>
          </a:r>
          <a:endParaRPr lang="uk-UA" sz="2800" b="1" i="0" u="none" noProof="0">
            <a:latin typeface="Times New Roman" pitchFamily="18" charset="0"/>
            <a:cs typeface="Times New Roman" pitchFamily="18" charset="0"/>
          </a:endParaRPr>
        </a:p>
      </dgm:t>
    </dgm:pt>
    <dgm:pt modelId="{ECA00DE9-C8B4-499A-A3A5-56F9A5AA6E1F}" type="parTrans" cxnId="{0D9787F9-E455-4702-A3BD-48765F27DAA7}">
      <dgm:prSet/>
      <dgm:spPr/>
      <dgm:t>
        <a:bodyPr/>
        <a:lstStyle/>
        <a:p>
          <a:endParaRPr lang="ru-RU"/>
        </a:p>
      </dgm:t>
    </dgm:pt>
    <dgm:pt modelId="{A4C0A69A-195E-44A1-9DF6-F14D8655F2ED}" type="sibTrans" cxnId="{0D9787F9-E455-4702-A3BD-48765F27DAA7}">
      <dgm:prSet/>
      <dgm:spPr/>
      <dgm:t>
        <a:bodyPr/>
        <a:lstStyle/>
        <a:p>
          <a:endParaRPr lang="ru-RU"/>
        </a:p>
      </dgm:t>
    </dgm:pt>
    <dgm:pt modelId="{737E1670-9889-4402-9753-502259948C22}">
      <dgm:prSet custT="1"/>
      <dgm:spPr/>
      <dgm:t>
        <a:bodyPr/>
        <a:lstStyle/>
        <a:p>
          <a:pPr rtl="0"/>
          <a:r>
            <a:rPr lang="uk-UA" sz="2800" b="1" i="0" u="none" noProof="0" dirty="0" smtClean="0">
              <a:latin typeface="Times New Roman" pitchFamily="18" charset="0"/>
              <a:cs typeface="Times New Roman" pitchFamily="18" charset="0"/>
            </a:rPr>
            <a:t>2) </a:t>
          </a:r>
        </a:p>
        <a:p>
          <a:pPr rtl="0"/>
          <a:r>
            <a:rPr lang="uk-UA" sz="2800" b="1" i="0" u="none" noProof="0" dirty="0" smtClean="0">
              <a:latin typeface="Times New Roman" pitchFamily="18" charset="0"/>
              <a:cs typeface="Times New Roman" pitchFamily="18" charset="0"/>
            </a:rPr>
            <a:t>за </a:t>
          </a:r>
          <a:r>
            <a:rPr lang="uk-UA" sz="2200" b="1" i="0" u="none" noProof="0" dirty="0" smtClean="0">
              <a:latin typeface="Times New Roman" pitchFamily="18" charset="0"/>
              <a:cs typeface="Times New Roman" pitchFamily="18" charset="0"/>
            </a:rPr>
            <a:t>імперативністю</a:t>
          </a:r>
          <a:r>
            <a:rPr lang="uk-UA" sz="2800" b="1" i="0" u="none" noProof="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rtl="0"/>
          <a:r>
            <a:rPr lang="uk-UA" sz="2800" b="1" i="0" u="none" noProof="0" dirty="0" smtClean="0">
              <a:latin typeface="Times New Roman" pitchFamily="18" charset="0"/>
              <a:cs typeface="Times New Roman" pitchFamily="18" charset="0"/>
            </a:rPr>
            <a:t>складання</a:t>
          </a:r>
          <a:r>
            <a:rPr lang="uk-UA" sz="2400" b="1" i="0" u="none" noProof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uk-UA" sz="2400" b="1" i="0" u="none" noProof="0" dirty="0">
            <a:latin typeface="Times New Roman" pitchFamily="18" charset="0"/>
            <a:cs typeface="Times New Roman" pitchFamily="18" charset="0"/>
          </a:endParaRPr>
        </a:p>
      </dgm:t>
    </dgm:pt>
    <dgm:pt modelId="{6FD9B74E-3AC3-4D1A-BC63-FCE2231E26BC}" type="sibTrans" cxnId="{80ACD753-8F25-4BBE-83A4-A8C06EC5A588}">
      <dgm:prSet/>
      <dgm:spPr/>
      <dgm:t>
        <a:bodyPr/>
        <a:lstStyle/>
        <a:p>
          <a:endParaRPr lang="ru-RU"/>
        </a:p>
      </dgm:t>
    </dgm:pt>
    <dgm:pt modelId="{11347B4B-1B35-4F03-B7E2-1A2885B827D1}" type="parTrans" cxnId="{80ACD753-8F25-4BBE-83A4-A8C06EC5A588}">
      <dgm:prSet/>
      <dgm:spPr/>
      <dgm:t>
        <a:bodyPr/>
        <a:lstStyle/>
        <a:p>
          <a:endParaRPr lang="ru-RU"/>
        </a:p>
      </dgm:t>
    </dgm:pt>
    <dgm:pt modelId="{77B77FF4-07E3-47F0-A62D-9210380FBADF}" type="pres">
      <dgm:prSet presAssocID="{53E7E0AD-D23C-4E17-8325-8BB2531F37C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08A988-EA51-49C1-A660-770CF91B2EFC}" type="pres">
      <dgm:prSet presAssocID="{ACC4DC2B-80F7-40BE-B874-F8AD5706ED35}" presName="circ1" presStyleLbl="vennNode1" presStyleIdx="0" presStyleCnt="3" custScaleX="123957" custScaleY="126818" custLinFactX="-47662" custLinFactNeighborX="-100000" custLinFactNeighborY="26035"/>
      <dgm:spPr/>
      <dgm:t>
        <a:bodyPr/>
        <a:lstStyle/>
        <a:p>
          <a:endParaRPr lang="ru-RU"/>
        </a:p>
      </dgm:t>
    </dgm:pt>
    <dgm:pt modelId="{FD92642C-D3BE-48F4-B838-572AE4E68F9A}" type="pres">
      <dgm:prSet presAssocID="{ACC4DC2B-80F7-40BE-B874-F8AD5706ED3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31F133-F877-490F-A1F6-41FAB165D8FF}" type="pres">
      <dgm:prSet presAssocID="{737E1670-9889-4402-9753-502259948C22}" presName="circ2" presStyleLbl="vennNode1" presStyleIdx="1" presStyleCnt="3" custScaleX="126060" custScaleY="126850" custLinFactNeighborX="-46889" custLinFactNeighborY="-37702"/>
      <dgm:spPr/>
      <dgm:t>
        <a:bodyPr/>
        <a:lstStyle/>
        <a:p>
          <a:endParaRPr lang="ru-RU"/>
        </a:p>
      </dgm:t>
    </dgm:pt>
    <dgm:pt modelId="{B99A90A4-5769-4D42-95E4-7EBAC1C20038}" type="pres">
      <dgm:prSet presAssocID="{737E1670-9889-4402-9753-502259948C2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04F245-997A-45F0-AC35-D4C833B9762C}" type="pres">
      <dgm:prSet presAssocID="{B2A77315-2C34-4BFD-826D-33B692ABE5D0}" presName="circ3" presStyleLbl="vennNode1" presStyleIdx="2" presStyleCnt="3" custScaleX="132377" custScaleY="124812" custLinFactX="79912" custLinFactNeighborX="100000" custLinFactNeighborY="-33564"/>
      <dgm:spPr/>
      <dgm:t>
        <a:bodyPr/>
        <a:lstStyle/>
        <a:p>
          <a:endParaRPr lang="ru-RU"/>
        </a:p>
      </dgm:t>
    </dgm:pt>
    <dgm:pt modelId="{2712F37E-C59D-4C59-82A6-7B410471F55C}" type="pres">
      <dgm:prSet presAssocID="{B2A77315-2C34-4BFD-826D-33B692ABE5D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43FEEC-C779-4312-9A89-7D0A60A713B7}" type="presOf" srcId="{737E1670-9889-4402-9753-502259948C22}" destId="{E031F133-F877-490F-A1F6-41FAB165D8FF}" srcOrd="0" destOrd="0" presId="urn:microsoft.com/office/officeart/2005/8/layout/venn1"/>
    <dgm:cxn modelId="{C6AA7FC4-307C-49DC-979E-793F1EF468EA}" type="presOf" srcId="{53E7E0AD-D23C-4E17-8325-8BB2531F37C1}" destId="{77B77FF4-07E3-47F0-A62D-9210380FBADF}" srcOrd="0" destOrd="0" presId="urn:microsoft.com/office/officeart/2005/8/layout/venn1"/>
    <dgm:cxn modelId="{2E667543-C9DB-4908-AFAD-53812BE38F14}" srcId="{53E7E0AD-D23C-4E17-8325-8BB2531F37C1}" destId="{ACC4DC2B-80F7-40BE-B874-F8AD5706ED35}" srcOrd="0" destOrd="0" parTransId="{A1759D66-609D-43DA-80B0-5E1E5564BAD5}" sibTransId="{9C9BCCEA-389A-4CB4-8F8A-BCEA3F3079D7}"/>
    <dgm:cxn modelId="{6E9F09AF-35BB-4609-BDA3-147BA3AEDBD5}" type="presOf" srcId="{B2A77315-2C34-4BFD-826D-33B692ABE5D0}" destId="{2712F37E-C59D-4C59-82A6-7B410471F55C}" srcOrd="1" destOrd="0" presId="urn:microsoft.com/office/officeart/2005/8/layout/venn1"/>
    <dgm:cxn modelId="{80ACD753-8F25-4BBE-83A4-A8C06EC5A588}" srcId="{53E7E0AD-D23C-4E17-8325-8BB2531F37C1}" destId="{737E1670-9889-4402-9753-502259948C22}" srcOrd="1" destOrd="0" parTransId="{11347B4B-1B35-4F03-B7E2-1A2885B827D1}" sibTransId="{6FD9B74E-3AC3-4D1A-BC63-FCE2231E26BC}"/>
    <dgm:cxn modelId="{26DB60F0-922B-4A70-A247-CA8F7D9BF497}" type="presOf" srcId="{ACC4DC2B-80F7-40BE-B874-F8AD5706ED35}" destId="{0408A988-EA51-49C1-A660-770CF91B2EFC}" srcOrd="0" destOrd="0" presId="urn:microsoft.com/office/officeart/2005/8/layout/venn1"/>
    <dgm:cxn modelId="{F80D01BA-46BF-4BE5-8ADF-0DFDB48E2D8E}" type="presOf" srcId="{B2A77315-2C34-4BFD-826D-33B692ABE5D0}" destId="{7C04F245-997A-45F0-AC35-D4C833B9762C}" srcOrd="0" destOrd="0" presId="urn:microsoft.com/office/officeart/2005/8/layout/venn1"/>
    <dgm:cxn modelId="{F757D87C-DA53-4299-8A82-9D98519DB36D}" type="presOf" srcId="{737E1670-9889-4402-9753-502259948C22}" destId="{B99A90A4-5769-4D42-95E4-7EBAC1C20038}" srcOrd="1" destOrd="0" presId="urn:microsoft.com/office/officeart/2005/8/layout/venn1"/>
    <dgm:cxn modelId="{0D9787F9-E455-4702-A3BD-48765F27DAA7}" srcId="{53E7E0AD-D23C-4E17-8325-8BB2531F37C1}" destId="{B2A77315-2C34-4BFD-826D-33B692ABE5D0}" srcOrd="2" destOrd="0" parTransId="{ECA00DE9-C8B4-499A-A3A5-56F9A5AA6E1F}" sibTransId="{A4C0A69A-195E-44A1-9DF6-F14D8655F2ED}"/>
    <dgm:cxn modelId="{5290DD21-11E4-4AA4-887E-656CD74C43BC}" type="presOf" srcId="{ACC4DC2B-80F7-40BE-B874-F8AD5706ED35}" destId="{FD92642C-D3BE-48F4-B838-572AE4E68F9A}" srcOrd="1" destOrd="0" presId="urn:microsoft.com/office/officeart/2005/8/layout/venn1"/>
    <dgm:cxn modelId="{9F7C1102-CD65-4E42-B9A0-B2B493341989}" type="presParOf" srcId="{77B77FF4-07E3-47F0-A62D-9210380FBADF}" destId="{0408A988-EA51-49C1-A660-770CF91B2EFC}" srcOrd="0" destOrd="0" presId="urn:microsoft.com/office/officeart/2005/8/layout/venn1"/>
    <dgm:cxn modelId="{3F13A329-D734-4BCF-B25B-7F1AC0DAD2BF}" type="presParOf" srcId="{77B77FF4-07E3-47F0-A62D-9210380FBADF}" destId="{FD92642C-D3BE-48F4-B838-572AE4E68F9A}" srcOrd="1" destOrd="0" presId="urn:microsoft.com/office/officeart/2005/8/layout/venn1"/>
    <dgm:cxn modelId="{6FA83E58-33BC-4713-9AD5-CA8259B6867B}" type="presParOf" srcId="{77B77FF4-07E3-47F0-A62D-9210380FBADF}" destId="{E031F133-F877-490F-A1F6-41FAB165D8FF}" srcOrd="2" destOrd="0" presId="urn:microsoft.com/office/officeart/2005/8/layout/venn1"/>
    <dgm:cxn modelId="{849BEB39-8B84-4009-A84A-A63C4610DE78}" type="presParOf" srcId="{77B77FF4-07E3-47F0-A62D-9210380FBADF}" destId="{B99A90A4-5769-4D42-95E4-7EBAC1C20038}" srcOrd="3" destOrd="0" presId="urn:microsoft.com/office/officeart/2005/8/layout/venn1"/>
    <dgm:cxn modelId="{92B9437A-4D82-430A-993E-021FD9257BAE}" type="presParOf" srcId="{77B77FF4-07E3-47F0-A62D-9210380FBADF}" destId="{7C04F245-997A-45F0-AC35-D4C833B9762C}" srcOrd="4" destOrd="0" presId="urn:microsoft.com/office/officeart/2005/8/layout/venn1"/>
    <dgm:cxn modelId="{46F0170E-FC96-431A-A091-582FB9E3E806}" type="presParOf" srcId="{77B77FF4-07E3-47F0-A62D-9210380FBADF}" destId="{2712F37E-C59D-4C59-82A6-7B410471F55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CDC6E9-061F-46B7-AF95-001BDF0A69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B89483-6DCA-444E-8A8C-685B1643B54F}">
      <dgm:prSet/>
      <dgm:spPr/>
      <dgm:t>
        <a:bodyPr/>
        <a:lstStyle/>
        <a:p>
          <a:pPr algn="just" rtl="0"/>
          <a:r>
            <a:rPr lang="uk-UA" b="1" i="1" noProof="0" dirty="0" smtClean="0"/>
            <a:t>	</a:t>
          </a:r>
          <a:r>
            <a:rPr lang="uk-UA" b="1" i="1" noProof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Стадії кримінального процесу </a:t>
          </a:r>
          <a:r>
            <a:rPr lang="uk-UA" b="0" i="0" noProof="0" dirty="0" smtClean="0">
              <a:latin typeface="Times New Roman" pitchFamily="18" charset="0"/>
              <a:cs typeface="Times New Roman" pitchFamily="18" charset="0"/>
            </a:rPr>
            <a:t>– це відносно самостійні етапи (частини) кримінальної процесуальної діяльності, що характеризуються безпосередніми завданнями, специфічним колом учасників, властивою їм кримінальною процесуальною формою та підсумковими процесуальними рішеннями.</a:t>
          </a:r>
          <a:endParaRPr lang="uk-UA" noProof="0" dirty="0">
            <a:latin typeface="Times New Roman" pitchFamily="18" charset="0"/>
            <a:cs typeface="Times New Roman" pitchFamily="18" charset="0"/>
          </a:endParaRPr>
        </a:p>
      </dgm:t>
    </dgm:pt>
    <dgm:pt modelId="{C06BFB6F-4EF2-4B2C-BA95-5F077A4C0E1A}" type="parTrans" cxnId="{40D0F063-8B20-4F55-8621-C7A73D7203C3}">
      <dgm:prSet/>
      <dgm:spPr/>
      <dgm:t>
        <a:bodyPr/>
        <a:lstStyle/>
        <a:p>
          <a:endParaRPr lang="uk-UA" noProof="0"/>
        </a:p>
      </dgm:t>
    </dgm:pt>
    <dgm:pt modelId="{78773CA7-094C-47FA-A42F-1B0C4684A9CD}" type="sibTrans" cxnId="{40D0F063-8B20-4F55-8621-C7A73D7203C3}">
      <dgm:prSet/>
      <dgm:spPr/>
      <dgm:t>
        <a:bodyPr/>
        <a:lstStyle/>
        <a:p>
          <a:endParaRPr lang="uk-UA" noProof="0"/>
        </a:p>
      </dgm:t>
    </dgm:pt>
    <dgm:pt modelId="{6AD760BB-A074-46B9-BB7F-32C4592CCF03}" type="pres">
      <dgm:prSet presAssocID="{B8CDC6E9-061F-46B7-AF95-001BDF0A69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9B55A1-8640-4C7F-948D-296471006375}" type="pres">
      <dgm:prSet presAssocID="{59B89483-6DCA-444E-8A8C-685B1643B54F}" presName="parentText" presStyleLbl="node1" presStyleIdx="0" presStyleCnt="1" custLinFactNeighborX="-1030" custLinFactNeighborY="17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A20FC2-914E-4B05-B3B8-557B22823B0B}" type="presOf" srcId="{B8CDC6E9-061F-46B7-AF95-001BDF0A69C5}" destId="{6AD760BB-A074-46B9-BB7F-32C4592CCF03}" srcOrd="0" destOrd="0" presId="urn:microsoft.com/office/officeart/2005/8/layout/vList2"/>
    <dgm:cxn modelId="{40D0F063-8B20-4F55-8621-C7A73D7203C3}" srcId="{B8CDC6E9-061F-46B7-AF95-001BDF0A69C5}" destId="{59B89483-6DCA-444E-8A8C-685B1643B54F}" srcOrd="0" destOrd="0" parTransId="{C06BFB6F-4EF2-4B2C-BA95-5F077A4C0E1A}" sibTransId="{78773CA7-094C-47FA-A42F-1B0C4684A9CD}"/>
    <dgm:cxn modelId="{8889C9E3-B5AC-4BCF-AD3A-70850696F925}" type="presOf" srcId="{59B89483-6DCA-444E-8A8C-685B1643B54F}" destId="{669B55A1-8640-4C7F-948D-296471006375}" srcOrd="0" destOrd="0" presId="urn:microsoft.com/office/officeart/2005/8/layout/vList2"/>
    <dgm:cxn modelId="{16C2AA73-B2ED-4ADD-981B-970EE89AD1F9}" type="presParOf" srcId="{6AD760BB-A074-46B9-BB7F-32C4592CCF03}" destId="{669B55A1-8640-4C7F-948D-29647100637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DBAF5A-096D-4583-95B2-99F01E4D417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AF4B72-B99C-4D1D-AEAA-B4436CCBF5FF}">
      <dgm:prSet/>
      <dgm:spPr/>
      <dgm:t>
        <a:bodyPr/>
        <a:lstStyle/>
        <a:p>
          <a:pPr rtl="0"/>
          <a:r>
            <a:rPr lang="uk-UA" b="0" i="1" noProof="0" dirty="0" smtClean="0"/>
            <a:t>	Відповідно до чинного законодавства кримінальне провадження складається з певної кількості стадій, сукупність яких утворює </a:t>
          </a:r>
          <a:r>
            <a:rPr lang="uk-UA" b="1" i="1" noProof="0" dirty="0" smtClean="0"/>
            <a:t>систему стадій кримінального процесу</a:t>
          </a:r>
          <a:r>
            <a:rPr lang="uk-UA" b="0" i="1" noProof="0" dirty="0" smtClean="0"/>
            <a:t>, а саме: </a:t>
          </a:r>
          <a:endParaRPr lang="uk-UA" b="0" noProof="0" dirty="0"/>
        </a:p>
      </dgm:t>
    </dgm:pt>
    <dgm:pt modelId="{336373EE-9184-4575-9ED2-91EFEFA0E326}" type="parTrans" cxnId="{7C6AED00-2FEB-44A4-B74A-80FE4E3A9F5A}">
      <dgm:prSet/>
      <dgm:spPr/>
      <dgm:t>
        <a:bodyPr/>
        <a:lstStyle/>
        <a:p>
          <a:endParaRPr lang="ru-RU"/>
        </a:p>
      </dgm:t>
    </dgm:pt>
    <dgm:pt modelId="{BFBDD897-4094-4C5D-9C65-8C4FB58DC3F9}" type="sibTrans" cxnId="{7C6AED00-2FEB-44A4-B74A-80FE4E3A9F5A}">
      <dgm:prSet/>
      <dgm:spPr/>
      <dgm:t>
        <a:bodyPr/>
        <a:lstStyle/>
        <a:p>
          <a:endParaRPr lang="ru-RU"/>
        </a:p>
      </dgm:t>
    </dgm:pt>
    <dgm:pt modelId="{8A151683-D640-42DA-988E-E23F75E4B730}">
      <dgm:prSet/>
      <dgm:spPr/>
      <dgm:t>
        <a:bodyPr/>
        <a:lstStyle/>
        <a:p>
          <a:pPr algn="just" rtl="0"/>
          <a:r>
            <a:rPr lang="uk-UA" b="1" i="0" noProof="0" dirty="0" smtClean="0"/>
            <a:t>1) досудове розслідування; </a:t>
          </a:r>
          <a:endParaRPr lang="uk-UA" b="1" noProof="0" dirty="0"/>
        </a:p>
      </dgm:t>
    </dgm:pt>
    <dgm:pt modelId="{1493C22D-E7A2-4FDA-AE56-F6C26B9F4797}" type="parTrans" cxnId="{C0F4AFF9-73A7-459A-A2A6-8FB71EFCFA14}">
      <dgm:prSet/>
      <dgm:spPr/>
      <dgm:t>
        <a:bodyPr/>
        <a:lstStyle/>
        <a:p>
          <a:endParaRPr lang="ru-RU"/>
        </a:p>
      </dgm:t>
    </dgm:pt>
    <dgm:pt modelId="{3C786FA8-31CA-41DD-BEA0-2CA6F08164DC}" type="sibTrans" cxnId="{C0F4AFF9-73A7-459A-A2A6-8FB71EFCFA14}">
      <dgm:prSet/>
      <dgm:spPr/>
      <dgm:t>
        <a:bodyPr/>
        <a:lstStyle/>
        <a:p>
          <a:endParaRPr lang="ru-RU"/>
        </a:p>
      </dgm:t>
    </dgm:pt>
    <dgm:pt modelId="{DACA9589-D875-43DD-9024-8110FBCDB2E8}">
      <dgm:prSet/>
      <dgm:spPr/>
      <dgm:t>
        <a:bodyPr/>
        <a:lstStyle/>
        <a:p>
          <a:pPr algn="just" rtl="0"/>
          <a:r>
            <a:rPr lang="uk-UA" b="1" i="0" noProof="0" smtClean="0"/>
            <a:t>2) підготовче провадження; </a:t>
          </a:r>
          <a:endParaRPr lang="uk-UA" b="1" noProof="0"/>
        </a:p>
      </dgm:t>
    </dgm:pt>
    <dgm:pt modelId="{CC99FFB9-07A8-49A3-A232-64FCDA179B7B}" type="parTrans" cxnId="{D3BEC4FB-1398-49A5-94B7-BECD25BDB544}">
      <dgm:prSet/>
      <dgm:spPr/>
      <dgm:t>
        <a:bodyPr/>
        <a:lstStyle/>
        <a:p>
          <a:endParaRPr lang="ru-RU"/>
        </a:p>
      </dgm:t>
    </dgm:pt>
    <dgm:pt modelId="{5D39B2B4-B4D2-48A2-9B6F-7AC9EE3E2E95}" type="sibTrans" cxnId="{D3BEC4FB-1398-49A5-94B7-BECD25BDB544}">
      <dgm:prSet/>
      <dgm:spPr/>
      <dgm:t>
        <a:bodyPr/>
        <a:lstStyle/>
        <a:p>
          <a:endParaRPr lang="ru-RU"/>
        </a:p>
      </dgm:t>
    </dgm:pt>
    <dgm:pt modelId="{DCB8EBA6-5510-43B5-99CC-CDA0FD45E84F}">
      <dgm:prSet/>
      <dgm:spPr/>
      <dgm:t>
        <a:bodyPr/>
        <a:lstStyle/>
        <a:p>
          <a:pPr algn="just" rtl="0"/>
          <a:r>
            <a:rPr lang="uk-UA" b="1" i="0" noProof="0" smtClean="0"/>
            <a:t>3) судовий розгляд; </a:t>
          </a:r>
          <a:endParaRPr lang="uk-UA" b="1" noProof="0"/>
        </a:p>
      </dgm:t>
    </dgm:pt>
    <dgm:pt modelId="{A836E18D-6568-464F-9E83-03D410D92986}" type="parTrans" cxnId="{99B7BFCA-8645-43F8-9C06-9E5004E3FB46}">
      <dgm:prSet/>
      <dgm:spPr/>
      <dgm:t>
        <a:bodyPr/>
        <a:lstStyle/>
        <a:p>
          <a:endParaRPr lang="ru-RU"/>
        </a:p>
      </dgm:t>
    </dgm:pt>
    <dgm:pt modelId="{9416210C-6C01-4684-8DD6-A1B0B70F5A22}" type="sibTrans" cxnId="{99B7BFCA-8645-43F8-9C06-9E5004E3FB46}">
      <dgm:prSet/>
      <dgm:spPr/>
      <dgm:t>
        <a:bodyPr/>
        <a:lstStyle/>
        <a:p>
          <a:endParaRPr lang="ru-RU"/>
        </a:p>
      </dgm:t>
    </dgm:pt>
    <dgm:pt modelId="{B3D83B32-4BEE-4923-B1AC-C7CC7C55065F}">
      <dgm:prSet/>
      <dgm:spPr/>
      <dgm:t>
        <a:bodyPr/>
        <a:lstStyle/>
        <a:p>
          <a:pPr algn="just" rtl="0"/>
          <a:r>
            <a:rPr lang="uk-UA" b="1" noProof="0" dirty="0" smtClean="0"/>
            <a:t>4) провадження в суді апеляційної інстанції (апеляційне провадження);</a:t>
          </a:r>
          <a:endParaRPr lang="uk-UA" b="1" noProof="0" dirty="0"/>
        </a:p>
      </dgm:t>
    </dgm:pt>
    <dgm:pt modelId="{0FB19BB3-7D4E-4426-9AD0-FB1CCE25BB0D}" type="parTrans" cxnId="{17D25D5A-C636-443D-97DB-8E5F5DDC2298}">
      <dgm:prSet/>
      <dgm:spPr/>
      <dgm:t>
        <a:bodyPr/>
        <a:lstStyle/>
        <a:p>
          <a:endParaRPr lang="ru-RU"/>
        </a:p>
      </dgm:t>
    </dgm:pt>
    <dgm:pt modelId="{02A729C1-781F-4991-A65D-50E321B6FA19}" type="sibTrans" cxnId="{17D25D5A-C636-443D-97DB-8E5F5DDC2298}">
      <dgm:prSet/>
      <dgm:spPr/>
      <dgm:t>
        <a:bodyPr/>
        <a:lstStyle/>
        <a:p>
          <a:endParaRPr lang="ru-RU"/>
        </a:p>
      </dgm:t>
    </dgm:pt>
    <dgm:pt modelId="{448AA732-4C97-4C9D-96C7-AAA43F0DA9D8}">
      <dgm:prSet/>
      <dgm:spPr/>
      <dgm:t>
        <a:bodyPr/>
        <a:lstStyle/>
        <a:p>
          <a:pPr algn="just"/>
          <a:r>
            <a:rPr lang="uk-UA" b="1" noProof="0" smtClean="0"/>
            <a:t>5) виконання судових рішень;</a:t>
          </a:r>
          <a:endParaRPr lang="uk-UA" b="1" noProof="0"/>
        </a:p>
      </dgm:t>
    </dgm:pt>
    <dgm:pt modelId="{90722DDA-BC9C-4568-83AC-479EA0F69E04}" type="parTrans" cxnId="{F73CE986-E843-4F3B-9224-90A1587BF1AE}">
      <dgm:prSet/>
      <dgm:spPr/>
      <dgm:t>
        <a:bodyPr/>
        <a:lstStyle/>
        <a:p>
          <a:endParaRPr lang="ru-RU"/>
        </a:p>
      </dgm:t>
    </dgm:pt>
    <dgm:pt modelId="{4258CA87-CE96-4DBB-9A67-B7037F5F90BD}" type="sibTrans" cxnId="{F73CE986-E843-4F3B-9224-90A1587BF1AE}">
      <dgm:prSet/>
      <dgm:spPr/>
      <dgm:t>
        <a:bodyPr/>
        <a:lstStyle/>
        <a:p>
          <a:endParaRPr lang="ru-RU"/>
        </a:p>
      </dgm:t>
    </dgm:pt>
    <dgm:pt modelId="{9CBFEB67-9D02-49F3-ADD0-69A276A3BA87}">
      <dgm:prSet/>
      <dgm:spPr/>
      <dgm:t>
        <a:bodyPr/>
        <a:lstStyle/>
        <a:p>
          <a:pPr algn="just"/>
          <a:r>
            <a:rPr lang="uk-UA" b="1" noProof="0" smtClean="0"/>
            <a:t>6) провадження в суді касаційної інстанції (касаційне провадження);</a:t>
          </a:r>
          <a:endParaRPr lang="uk-UA" b="1" noProof="0"/>
        </a:p>
      </dgm:t>
    </dgm:pt>
    <dgm:pt modelId="{DDFF8154-AC5B-4052-B5C5-BC53FC0A107B}" type="parTrans" cxnId="{FE8CF3EC-C245-4824-A05B-0E7E946D8732}">
      <dgm:prSet/>
      <dgm:spPr/>
      <dgm:t>
        <a:bodyPr/>
        <a:lstStyle/>
        <a:p>
          <a:endParaRPr lang="ru-RU"/>
        </a:p>
      </dgm:t>
    </dgm:pt>
    <dgm:pt modelId="{A8926D73-DC72-44BE-977A-9EFA647D9CC8}" type="sibTrans" cxnId="{FE8CF3EC-C245-4824-A05B-0E7E946D8732}">
      <dgm:prSet/>
      <dgm:spPr/>
      <dgm:t>
        <a:bodyPr/>
        <a:lstStyle/>
        <a:p>
          <a:endParaRPr lang="ru-RU"/>
        </a:p>
      </dgm:t>
    </dgm:pt>
    <dgm:pt modelId="{A77F6AFA-382C-406A-8B1F-E6D0145AA35D}">
      <dgm:prSet/>
      <dgm:spPr/>
      <dgm:t>
        <a:bodyPr/>
        <a:lstStyle/>
        <a:p>
          <a:pPr algn="just"/>
          <a:r>
            <a:rPr lang="uk-UA" b="1" noProof="0" smtClean="0"/>
            <a:t>7) провадження за нововиявленими або виключними обставинами. </a:t>
          </a:r>
          <a:endParaRPr lang="uk-UA" b="1" noProof="0"/>
        </a:p>
      </dgm:t>
    </dgm:pt>
    <dgm:pt modelId="{F2F9A3C2-FE88-4179-AF3B-1E9BD46C3F60}" type="parTrans" cxnId="{662FABA3-98DB-4807-919E-BA6C1510D4DE}">
      <dgm:prSet/>
      <dgm:spPr/>
      <dgm:t>
        <a:bodyPr/>
        <a:lstStyle/>
        <a:p>
          <a:endParaRPr lang="ru-RU"/>
        </a:p>
      </dgm:t>
    </dgm:pt>
    <dgm:pt modelId="{AB392E94-BE3D-433E-8B8D-2A50F51059AC}" type="sibTrans" cxnId="{662FABA3-98DB-4807-919E-BA6C1510D4DE}">
      <dgm:prSet/>
      <dgm:spPr/>
      <dgm:t>
        <a:bodyPr/>
        <a:lstStyle/>
        <a:p>
          <a:endParaRPr lang="ru-RU"/>
        </a:p>
      </dgm:t>
    </dgm:pt>
    <dgm:pt modelId="{1AB68F00-18E1-4711-9164-ED79175B2AEC}" type="pres">
      <dgm:prSet presAssocID="{35DBAF5A-096D-4583-95B2-99F01E4D41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A4BAEE-B18C-4696-992C-EAF3E30A47EB}" type="pres">
      <dgm:prSet presAssocID="{5FAF4B72-B99C-4D1D-AEAA-B4436CCBF5FF}" presName="parentText" presStyleLbl="node1" presStyleIdx="0" presStyleCnt="1" custLinFactNeighborX="-117" custLinFactNeighborY="-67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A9D695-CE86-4A4E-B092-2A875A3D7BF2}" type="pres">
      <dgm:prSet presAssocID="{5FAF4B72-B99C-4D1D-AEAA-B4436CCBF5F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D25D5A-C636-443D-97DB-8E5F5DDC2298}" srcId="{5FAF4B72-B99C-4D1D-AEAA-B4436CCBF5FF}" destId="{B3D83B32-4BEE-4923-B1AC-C7CC7C55065F}" srcOrd="3" destOrd="0" parTransId="{0FB19BB3-7D4E-4426-9AD0-FB1CCE25BB0D}" sibTransId="{02A729C1-781F-4991-A65D-50E321B6FA19}"/>
    <dgm:cxn modelId="{012AFEDA-0AD5-4E6A-8663-DC746970FF26}" type="presOf" srcId="{8A151683-D640-42DA-988E-E23F75E4B730}" destId="{C4A9D695-CE86-4A4E-B092-2A875A3D7BF2}" srcOrd="0" destOrd="0" presId="urn:microsoft.com/office/officeart/2005/8/layout/vList2"/>
    <dgm:cxn modelId="{3FF49F19-330B-4A0E-A1E9-0C2FF3995CC8}" type="presOf" srcId="{A77F6AFA-382C-406A-8B1F-E6D0145AA35D}" destId="{C4A9D695-CE86-4A4E-B092-2A875A3D7BF2}" srcOrd="0" destOrd="6" presId="urn:microsoft.com/office/officeart/2005/8/layout/vList2"/>
    <dgm:cxn modelId="{88E90723-0ED7-46D8-9FBF-94A2B8E7D80E}" type="presOf" srcId="{5FAF4B72-B99C-4D1D-AEAA-B4436CCBF5FF}" destId="{BAA4BAEE-B18C-4696-992C-EAF3E30A47EB}" srcOrd="0" destOrd="0" presId="urn:microsoft.com/office/officeart/2005/8/layout/vList2"/>
    <dgm:cxn modelId="{66792212-2985-427E-991D-8E7A6AF8970A}" type="presOf" srcId="{9CBFEB67-9D02-49F3-ADD0-69A276A3BA87}" destId="{C4A9D695-CE86-4A4E-B092-2A875A3D7BF2}" srcOrd="0" destOrd="5" presId="urn:microsoft.com/office/officeart/2005/8/layout/vList2"/>
    <dgm:cxn modelId="{BDE04BD2-E929-480F-A871-5661EB79BB9B}" type="presOf" srcId="{35DBAF5A-096D-4583-95B2-99F01E4D417A}" destId="{1AB68F00-18E1-4711-9164-ED79175B2AEC}" srcOrd="0" destOrd="0" presId="urn:microsoft.com/office/officeart/2005/8/layout/vList2"/>
    <dgm:cxn modelId="{29C497CD-AE2C-4F8B-B530-824A7A490EAC}" type="presOf" srcId="{448AA732-4C97-4C9D-96C7-AAA43F0DA9D8}" destId="{C4A9D695-CE86-4A4E-B092-2A875A3D7BF2}" srcOrd="0" destOrd="4" presId="urn:microsoft.com/office/officeart/2005/8/layout/vList2"/>
    <dgm:cxn modelId="{D3BEC4FB-1398-49A5-94B7-BECD25BDB544}" srcId="{5FAF4B72-B99C-4D1D-AEAA-B4436CCBF5FF}" destId="{DACA9589-D875-43DD-9024-8110FBCDB2E8}" srcOrd="1" destOrd="0" parTransId="{CC99FFB9-07A8-49A3-A232-64FCDA179B7B}" sibTransId="{5D39B2B4-B4D2-48A2-9B6F-7AC9EE3E2E95}"/>
    <dgm:cxn modelId="{C0F4AFF9-73A7-459A-A2A6-8FB71EFCFA14}" srcId="{5FAF4B72-B99C-4D1D-AEAA-B4436CCBF5FF}" destId="{8A151683-D640-42DA-988E-E23F75E4B730}" srcOrd="0" destOrd="0" parTransId="{1493C22D-E7A2-4FDA-AE56-F6C26B9F4797}" sibTransId="{3C786FA8-31CA-41DD-BEA0-2CA6F08164DC}"/>
    <dgm:cxn modelId="{662FABA3-98DB-4807-919E-BA6C1510D4DE}" srcId="{5FAF4B72-B99C-4D1D-AEAA-B4436CCBF5FF}" destId="{A77F6AFA-382C-406A-8B1F-E6D0145AA35D}" srcOrd="6" destOrd="0" parTransId="{F2F9A3C2-FE88-4179-AF3B-1E9BD46C3F60}" sibTransId="{AB392E94-BE3D-433E-8B8D-2A50F51059AC}"/>
    <dgm:cxn modelId="{6315AE21-3A82-4A82-AFD0-C25368339D19}" type="presOf" srcId="{DACA9589-D875-43DD-9024-8110FBCDB2E8}" destId="{C4A9D695-CE86-4A4E-B092-2A875A3D7BF2}" srcOrd="0" destOrd="1" presId="urn:microsoft.com/office/officeart/2005/8/layout/vList2"/>
    <dgm:cxn modelId="{F73CE986-E843-4F3B-9224-90A1587BF1AE}" srcId="{5FAF4B72-B99C-4D1D-AEAA-B4436CCBF5FF}" destId="{448AA732-4C97-4C9D-96C7-AAA43F0DA9D8}" srcOrd="4" destOrd="0" parTransId="{90722DDA-BC9C-4568-83AC-479EA0F69E04}" sibTransId="{4258CA87-CE96-4DBB-9A67-B7037F5F90BD}"/>
    <dgm:cxn modelId="{A5C4B32F-1DB9-41F6-AB42-F14A4E2B8E8C}" type="presOf" srcId="{DCB8EBA6-5510-43B5-99CC-CDA0FD45E84F}" destId="{C4A9D695-CE86-4A4E-B092-2A875A3D7BF2}" srcOrd="0" destOrd="2" presId="urn:microsoft.com/office/officeart/2005/8/layout/vList2"/>
    <dgm:cxn modelId="{3F8E1077-C622-494B-9172-C44865F92E0B}" type="presOf" srcId="{B3D83B32-4BEE-4923-B1AC-C7CC7C55065F}" destId="{C4A9D695-CE86-4A4E-B092-2A875A3D7BF2}" srcOrd="0" destOrd="3" presId="urn:microsoft.com/office/officeart/2005/8/layout/vList2"/>
    <dgm:cxn modelId="{99B7BFCA-8645-43F8-9C06-9E5004E3FB46}" srcId="{5FAF4B72-B99C-4D1D-AEAA-B4436CCBF5FF}" destId="{DCB8EBA6-5510-43B5-99CC-CDA0FD45E84F}" srcOrd="2" destOrd="0" parTransId="{A836E18D-6568-464F-9E83-03D410D92986}" sibTransId="{9416210C-6C01-4684-8DD6-A1B0B70F5A22}"/>
    <dgm:cxn modelId="{FE8CF3EC-C245-4824-A05B-0E7E946D8732}" srcId="{5FAF4B72-B99C-4D1D-AEAA-B4436CCBF5FF}" destId="{9CBFEB67-9D02-49F3-ADD0-69A276A3BA87}" srcOrd="5" destOrd="0" parTransId="{DDFF8154-AC5B-4052-B5C5-BC53FC0A107B}" sibTransId="{A8926D73-DC72-44BE-977A-9EFA647D9CC8}"/>
    <dgm:cxn modelId="{7C6AED00-2FEB-44A4-B74A-80FE4E3A9F5A}" srcId="{35DBAF5A-096D-4583-95B2-99F01E4D417A}" destId="{5FAF4B72-B99C-4D1D-AEAA-B4436CCBF5FF}" srcOrd="0" destOrd="0" parTransId="{336373EE-9184-4575-9ED2-91EFEFA0E326}" sibTransId="{BFBDD897-4094-4C5D-9C65-8C4FB58DC3F9}"/>
    <dgm:cxn modelId="{5A80F11D-CA8C-4DD4-8ED7-9E69AAC83A3F}" type="presParOf" srcId="{1AB68F00-18E1-4711-9164-ED79175B2AEC}" destId="{BAA4BAEE-B18C-4696-992C-EAF3E30A47EB}" srcOrd="0" destOrd="0" presId="urn:microsoft.com/office/officeart/2005/8/layout/vList2"/>
    <dgm:cxn modelId="{1F4F00CF-9A7A-4B91-8B48-BFCB41C02A00}" type="presParOf" srcId="{1AB68F00-18E1-4711-9164-ED79175B2AEC}" destId="{C4A9D695-CE86-4A4E-B092-2A875A3D7BF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3BE879-7842-4EFF-993D-75F5A5F879F0}" type="doc">
      <dgm:prSet loTypeId="urn:microsoft.com/office/officeart/2005/8/layout/venn1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6F0B60-9FEF-472C-9C83-B08F6FDF862B}">
      <dgm:prSet/>
      <dgm:spPr/>
      <dgm:t>
        <a:bodyPr/>
        <a:lstStyle/>
        <a:p>
          <a:pPr algn="just" rtl="0"/>
          <a:r>
            <a:rPr lang="uk-UA" b="0" i="0" noProof="0" dirty="0" smtClean="0"/>
            <a:t>	</a:t>
          </a:r>
          <a:r>
            <a:rPr lang="uk-UA" b="0" i="0" noProof="0" dirty="0" smtClean="0">
              <a:latin typeface="Times New Roman" pitchFamily="18" charset="0"/>
              <a:cs typeface="Times New Roman" pitchFamily="18" charset="0"/>
            </a:rPr>
            <a:t>Кримінальний процес не завжди проходить усі ці стадії. </a:t>
          </a:r>
        </a:p>
        <a:p>
          <a:pPr algn="just" rtl="0"/>
          <a:r>
            <a:rPr lang="uk-UA" b="0" i="0" noProof="0" dirty="0" smtClean="0">
              <a:latin typeface="Times New Roman" pitchFamily="18" charset="0"/>
              <a:cs typeface="Times New Roman" pitchFamily="18" charset="0"/>
            </a:rPr>
            <a:t>             Він може завершитися, наприклад, в стадії досудового розслідування шляхом прийняття рішення про закриття кримінального провадження; у разі неподання апеляційних і касаційних скарг будуть відсутні стадії апеляційного та касаційного провадження; у разі відсутності підстав для провадження за нововиявленими або виключними обставинами – будуть відсутні і ці стадії. </a:t>
          </a:r>
          <a:endParaRPr lang="uk-UA" noProof="0" dirty="0">
            <a:latin typeface="Times New Roman" pitchFamily="18" charset="0"/>
            <a:cs typeface="Times New Roman" pitchFamily="18" charset="0"/>
          </a:endParaRPr>
        </a:p>
      </dgm:t>
    </dgm:pt>
    <dgm:pt modelId="{7A26328D-1D04-4871-B692-90611AB5019F}" type="parTrans" cxnId="{F38B99FF-029B-4196-A5CC-DC9C43DF732C}">
      <dgm:prSet/>
      <dgm:spPr/>
      <dgm:t>
        <a:bodyPr/>
        <a:lstStyle/>
        <a:p>
          <a:pPr algn="just"/>
          <a:endParaRPr lang="ru-RU"/>
        </a:p>
      </dgm:t>
    </dgm:pt>
    <dgm:pt modelId="{ECF78D26-E6B7-4384-9293-B0E5C5199355}" type="sibTrans" cxnId="{F38B99FF-029B-4196-A5CC-DC9C43DF732C}">
      <dgm:prSet/>
      <dgm:spPr/>
      <dgm:t>
        <a:bodyPr/>
        <a:lstStyle/>
        <a:p>
          <a:pPr algn="just"/>
          <a:endParaRPr lang="ru-RU"/>
        </a:p>
      </dgm:t>
    </dgm:pt>
    <dgm:pt modelId="{F18DEECA-5D89-47C4-A8E6-EA5BEBA6FCFB}" type="pres">
      <dgm:prSet presAssocID="{443BE879-7842-4EFF-993D-75F5A5F879F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4BC0B9-BD9A-4741-9C7A-61DAF3A65AB3}" type="pres">
      <dgm:prSet presAssocID="{566F0B60-9FEF-472C-9C83-B08F6FDF862B}" presName="circ1TxSh" presStyleLbl="vennNode1" presStyleIdx="0" presStyleCnt="1" custScaleX="171757" custLinFactNeighborY="190"/>
      <dgm:spPr/>
      <dgm:t>
        <a:bodyPr/>
        <a:lstStyle/>
        <a:p>
          <a:endParaRPr lang="ru-RU"/>
        </a:p>
      </dgm:t>
    </dgm:pt>
  </dgm:ptLst>
  <dgm:cxnLst>
    <dgm:cxn modelId="{57A7B83E-2D1F-41AC-88B8-4E29BC4C3B4D}" type="presOf" srcId="{566F0B60-9FEF-472C-9C83-B08F6FDF862B}" destId="{C64BC0B9-BD9A-4741-9C7A-61DAF3A65AB3}" srcOrd="0" destOrd="0" presId="urn:microsoft.com/office/officeart/2005/8/layout/venn1"/>
    <dgm:cxn modelId="{D3D65CAA-2542-40B4-AA8F-F0085FD091CA}" type="presOf" srcId="{443BE879-7842-4EFF-993D-75F5A5F879F0}" destId="{F18DEECA-5D89-47C4-A8E6-EA5BEBA6FCFB}" srcOrd="0" destOrd="0" presId="urn:microsoft.com/office/officeart/2005/8/layout/venn1"/>
    <dgm:cxn modelId="{F38B99FF-029B-4196-A5CC-DC9C43DF732C}" srcId="{443BE879-7842-4EFF-993D-75F5A5F879F0}" destId="{566F0B60-9FEF-472C-9C83-B08F6FDF862B}" srcOrd="0" destOrd="0" parTransId="{7A26328D-1D04-4871-B692-90611AB5019F}" sibTransId="{ECF78D26-E6B7-4384-9293-B0E5C5199355}"/>
    <dgm:cxn modelId="{C63F38BA-DBB0-4F49-8AC0-4461B55057FD}" type="presParOf" srcId="{F18DEECA-5D89-47C4-A8E6-EA5BEBA6FCFB}" destId="{C64BC0B9-BD9A-4741-9C7A-61DAF3A65AB3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B745D62-2D58-487F-B485-670392368A40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2433FF-89AA-4339-92C3-CEDB84FD9DA6}">
      <dgm:prSet custT="1"/>
      <dgm:spPr>
        <a:ln>
          <a:solidFill>
            <a:schemeClr val="bg1"/>
          </a:solidFill>
        </a:ln>
      </dgm:spPr>
      <dgm:t>
        <a:bodyPr/>
        <a:lstStyle/>
        <a:p>
          <a:pPr rtl="0"/>
          <a:r>
            <a:rPr lang="uk-UA" sz="2800" b="1" i="1" noProof="0" dirty="0" smtClean="0">
              <a:latin typeface="Times New Roman" pitchFamily="18" charset="0"/>
              <a:cs typeface="Times New Roman" pitchFamily="18" charset="0"/>
            </a:rPr>
            <a:t>Значення кримінальної процесуальної форми:</a:t>
          </a:r>
          <a:endParaRPr lang="uk-UA" sz="2800" noProof="0" dirty="0">
            <a:latin typeface="Times New Roman" pitchFamily="18" charset="0"/>
            <a:cs typeface="Times New Roman" pitchFamily="18" charset="0"/>
          </a:endParaRPr>
        </a:p>
      </dgm:t>
    </dgm:pt>
    <dgm:pt modelId="{6F29673F-C9EF-4B95-9F5A-4A6398C8853A}" type="parTrans" cxnId="{82D82273-41B1-4928-8F38-D515AD4B04BA}">
      <dgm:prSet/>
      <dgm:spPr/>
      <dgm:t>
        <a:bodyPr/>
        <a:lstStyle/>
        <a:p>
          <a:endParaRPr lang="ru-RU"/>
        </a:p>
      </dgm:t>
    </dgm:pt>
    <dgm:pt modelId="{A015FFDD-F666-447F-B799-3C2B84825C7C}" type="sibTrans" cxnId="{82D82273-41B1-4928-8F38-D515AD4B04BA}">
      <dgm:prSet/>
      <dgm:spPr/>
      <dgm:t>
        <a:bodyPr/>
        <a:lstStyle/>
        <a:p>
          <a:endParaRPr lang="ru-RU"/>
        </a:p>
      </dgm:t>
    </dgm:pt>
    <dgm:pt modelId="{8D56A173-1007-474A-8CA1-04F0036BA5E5}">
      <dgm:prSet custT="1"/>
      <dgm:spPr>
        <a:solidFill>
          <a:srgbClr val="002060"/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uk-UA" sz="2800" b="0" i="0" noProof="0" dirty="0" smtClean="0">
              <a:solidFill>
                <a:schemeClr val="bg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rPr>
            <a:t>– забезпечує дотримання режиму законності в кримінальному процесі; </a:t>
          </a:r>
          <a:endParaRPr lang="uk-UA" sz="2800" noProof="0" dirty="0">
            <a:solidFill>
              <a:schemeClr val="bg2">
                <a:lumMod val="40000"/>
                <a:lumOff val="6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35E4730-8232-4FFC-9D31-89E946CA7181}" type="parTrans" cxnId="{41AD1B23-1D66-4BF0-AFC2-2968CA14A3F4}">
      <dgm:prSet/>
      <dgm:spPr/>
      <dgm:t>
        <a:bodyPr/>
        <a:lstStyle/>
        <a:p>
          <a:endParaRPr lang="ru-RU"/>
        </a:p>
      </dgm:t>
    </dgm:pt>
    <dgm:pt modelId="{13CE63B5-1353-4771-86F3-D7057C92CB24}" type="sibTrans" cxnId="{41AD1B23-1D66-4BF0-AFC2-2968CA14A3F4}">
      <dgm:prSet/>
      <dgm:spPr/>
      <dgm:t>
        <a:bodyPr/>
        <a:lstStyle/>
        <a:p>
          <a:endParaRPr lang="ru-RU"/>
        </a:p>
      </dgm:t>
    </dgm:pt>
    <dgm:pt modelId="{923046A0-101D-40AC-B5DF-062B1017AB13}">
      <dgm:prSet custT="1"/>
      <dgm:spPr>
        <a:solidFill>
          <a:schemeClr val="accent4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uk-UA" sz="2800" b="0" i="0" noProof="0" smtClean="0">
              <a:solidFill>
                <a:schemeClr val="bg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rPr>
            <a:t>– створює необхідні умови для швидкого, повного та неупередженого кримінального провадження; </a:t>
          </a:r>
          <a:endParaRPr lang="uk-UA" sz="2800" b="0" i="0" noProof="0">
            <a:solidFill>
              <a:schemeClr val="bg2">
                <a:lumMod val="40000"/>
                <a:lumOff val="6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CBA5A71-B2BC-4CA9-B91C-3922D2937A58}" type="parTrans" cxnId="{32E1A31A-2A8D-444A-9491-E13BCF5A13FC}">
      <dgm:prSet/>
      <dgm:spPr/>
      <dgm:t>
        <a:bodyPr/>
        <a:lstStyle/>
        <a:p>
          <a:endParaRPr lang="ru-RU"/>
        </a:p>
      </dgm:t>
    </dgm:pt>
    <dgm:pt modelId="{2119EA8F-1134-40BC-A581-609C48441AEF}" type="sibTrans" cxnId="{32E1A31A-2A8D-444A-9491-E13BCF5A13FC}">
      <dgm:prSet/>
      <dgm:spPr/>
      <dgm:t>
        <a:bodyPr/>
        <a:lstStyle/>
        <a:p>
          <a:endParaRPr lang="ru-RU"/>
        </a:p>
      </dgm:t>
    </dgm:pt>
    <dgm:pt modelId="{985F609F-A139-4518-9493-E0DBC0A8115B}">
      <dgm:prSet custT="1"/>
      <dgm:spPr>
        <a:solidFill>
          <a:srgbClr val="002060"/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uk-UA" sz="2800" b="0" i="0" noProof="0" dirty="0" smtClean="0">
              <a:solidFill>
                <a:schemeClr val="bg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rPr>
            <a:t>– забезпечує захист прав і законних інтересів осіб, які беруть участь у кримінальному провадженні; </a:t>
          </a:r>
          <a:endParaRPr lang="uk-UA" sz="2800" noProof="0" dirty="0">
            <a:solidFill>
              <a:schemeClr val="bg2">
                <a:lumMod val="40000"/>
                <a:lumOff val="6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91EABA4-1918-46DD-B103-BD1C8197403C}" type="parTrans" cxnId="{92B0C112-4FCA-4E1D-95AC-F4D45963272A}">
      <dgm:prSet/>
      <dgm:spPr/>
      <dgm:t>
        <a:bodyPr/>
        <a:lstStyle/>
        <a:p>
          <a:endParaRPr lang="ru-RU"/>
        </a:p>
      </dgm:t>
    </dgm:pt>
    <dgm:pt modelId="{92A8EB77-DDFF-49A2-91FA-6FDAB5EF979D}" type="sibTrans" cxnId="{92B0C112-4FCA-4E1D-95AC-F4D45963272A}">
      <dgm:prSet/>
      <dgm:spPr/>
      <dgm:t>
        <a:bodyPr/>
        <a:lstStyle/>
        <a:p>
          <a:endParaRPr lang="ru-RU"/>
        </a:p>
      </dgm:t>
    </dgm:pt>
    <dgm:pt modelId="{ABB9C112-9B51-4D44-B4DB-08129A57B2B6}">
      <dgm:prSet custT="1"/>
      <dgm:spPr>
        <a:solidFill>
          <a:schemeClr val="accent4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uk-UA" sz="2400" b="0" i="0" noProof="0" smtClean="0">
              <a:solidFill>
                <a:schemeClr val="bg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rPr>
            <a:t>– </a:t>
          </a:r>
          <a:r>
            <a:rPr lang="uk-UA" sz="2800" b="0" i="0" noProof="0" smtClean="0">
              <a:solidFill>
                <a:schemeClr val="bg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rPr>
            <a:t>сприяє забезпеченню виховного впливу кримінального процесу; </a:t>
          </a:r>
          <a:endParaRPr lang="uk-UA" sz="2800" noProof="0">
            <a:solidFill>
              <a:schemeClr val="bg2">
                <a:lumMod val="40000"/>
                <a:lumOff val="6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BB949C2-F401-4283-BAD7-0D70A07F7FDB}" type="parTrans" cxnId="{CE90A559-67FC-4D8F-8515-96929F3623BE}">
      <dgm:prSet/>
      <dgm:spPr/>
      <dgm:t>
        <a:bodyPr/>
        <a:lstStyle/>
        <a:p>
          <a:endParaRPr lang="ru-RU"/>
        </a:p>
      </dgm:t>
    </dgm:pt>
    <dgm:pt modelId="{7F70541A-AACE-449E-9F52-94F6110E6296}" type="sibTrans" cxnId="{CE90A559-67FC-4D8F-8515-96929F3623BE}">
      <dgm:prSet/>
      <dgm:spPr/>
      <dgm:t>
        <a:bodyPr/>
        <a:lstStyle/>
        <a:p>
          <a:endParaRPr lang="ru-RU"/>
        </a:p>
      </dgm:t>
    </dgm:pt>
    <dgm:pt modelId="{84EFE290-BB7B-4B85-BACE-83F1C75AC2EF}">
      <dgm:prSet custT="1"/>
      <dgm:spPr>
        <a:solidFill>
          <a:srgbClr val="002060"/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uk-UA" sz="3300" b="0" i="0" noProof="0" dirty="0" smtClean="0">
              <a:solidFill>
                <a:schemeClr val="bg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rPr>
            <a:t>– </a:t>
          </a:r>
          <a:r>
            <a:rPr lang="uk-UA" sz="2800" b="0" i="0" noProof="0" dirty="0" smtClean="0">
              <a:solidFill>
                <a:schemeClr val="bg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rPr>
            <a:t>забезпечує єдиний порядок кримінального провадження.</a:t>
          </a:r>
          <a:endParaRPr lang="uk-UA" sz="2800" noProof="0" dirty="0">
            <a:solidFill>
              <a:schemeClr val="bg2">
                <a:lumMod val="40000"/>
                <a:lumOff val="6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7F617AF-9863-4694-B640-52A2968194A9}" type="parTrans" cxnId="{C75A7E54-086A-4C4D-AC87-396B86E7071D}">
      <dgm:prSet/>
      <dgm:spPr/>
      <dgm:t>
        <a:bodyPr/>
        <a:lstStyle/>
        <a:p>
          <a:endParaRPr lang="ru-RU"/>
        </a:p>
      </dgm:t>
    </dgm:pt>
    <dgm:pt modelId="{BF27FF6B-030C-4EFA-B062-69670DEB4631}" type="sibTrans" cxnId="{C75A7E54-086A-4C4D-AC87-396B86E7071D}">
      <dgm:prSet/>
      <dgm:spPr/>
      <dgm:t>
        <a:bodyPr/>
        <a:lstStyle/>
        <a:p>
          <a:endParaRPr lang="ru-RU"/>
        </a:p>
      </dgm:t>
    </dgm:pt>
    <dgm:pt modelId="{7FDF722A-B57D-4129-961E-DAF7FFE4CE08}" type="pres">
      <dgm:prSet presAssocID="{7B745D62-2D58-487F-B485-670392368A4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7356D1-01AC-437C-B5E5-33B41DC21878}" type="pres">
      <dgm:prSet presAssocID="{252433FF-89AA-4339-92C3-CEDB84FD9DA6}" presName="linNode" presStyleCnt="0"/>
      <dgm:spPr/>
    </dgm:pt>
    <dgm:pt modelId="{79EEC641-4B55-4FA1-8250-1A66A1A41A9A}" type="pres">
      <dgm:prSet presAssocID="{252433FF-89AA-4339-92C3-CEDB84FD9DA6}" presName="parentText" presStyleLbl="node1" presStyleIdx="0" presStyleCnt="6" custScaleX="169365" custScaleY="43527" custLinFactNeighborX="5439" custLinFactNeighborY="-180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6105DC-FA8F-487B-90EA-E67DFA836797}" type="pres">
      <dgm:prSet presAssocID="{A015FFDD-F666-447F-B799-3C2B84825C7C}" presName="sp" presStyleCnt="0"/>
      <dgm:spPr/>
    </dgm:pt>
    <dgm:pt modelId="{1DB3796C-6CC6-47C1-AEC2-989FBA431297}" type="pres">
      <dgm:prSet presAssocID="{8D56A173-1007-474A-8CA1-04F0036BA5E5}" presName="linNode" presStyleCnt="0"/>
      <dgm:spPr/>
    </dgm:pt>
    <dgm:pt modelId="{9EEFDD07-6AB2-4E76-B863-5E1665FDC3A9}" type="pres">
      <dgm:prSet presAssocID="{8D56A173-1007-474A-8CA1-04F0036BA5E5}" presName="parentText" presStyleLbl="node1" presStyleIdx="1" presStyleCnt="6" custScaleX="151795" custScaleY="50563" custLinFactNeighborX="12705" custLinFactNeighborY="7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A5704F-2749-417A-8845-1C3F6200CB59}" type="pres">
      <dgm:prSet presAssocID="{13CE63B5-1353-4771-86F3-D7057C92CB24}" presName="sp" presStyleCnt="0"/>
      <dgm:spPr/>
    </dgm:pt>
    <dgm:pt modelId="{5E43703B-901D-4E3B-AF45-A3B98970AFA5}" type="pres">
      <dgm:prSet presAssocID="{923046A0-101D-40AC-B5DF-062B1017AB13}" presName="linNode" presStyleCnt="0"/>
      <dgm:spPr/>
    </dgm:pt>
    <dgm:pt modelId="{7ED7627D-F35F-4EDE-8096-368B100CA0F8}" type="pres">
      <dgm:prSet presAssocID="{923046A0-101D-40AC-B5DF-062B1017AB13}" presName="parentText" presStyleLbl="node1" presStyleIdx="2" presStyleCnt="6" custScaleX="152319" custScaleY="55454" custLinFactNeighborX="10461" custLinFactNeighborY="44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AA9A3F-5133-4169-B72F-EB7C04D1D1B2}" type="pres">
      <dgm:prSet presAssocID="{2119EA8F-1134-40BC-A581-609C48441AEF}" presName="sp" presStyleCnt="0"/>
      <dgm:spPr/>
    </dgm:pt>
    <dgm:pt modelId="{4B80E774-E1F8-4A82-8FC9-9950F3E34834}" type="pres">
      <dgm:prSet presAssocID="{985F609F-A139-4518-9493-E0DBC0A8115B}" presName="linNode" presStyleCnt="0"/>
      <dgm:spPr/>
    </dgm:pt>
    <dgm:pt modelId="{FCC3647E-7D28-4C9D-B732-A3EBA597C17A}" type="pres">
      <dgm:prSet presAssocID="{985F609F-A139-4518-9493-E0DBC0A8115B}" presName="parentText" presStyleLbl="node1" presStyleIdx="3" presStyleCnt="6" custScaleX="153538" custScaleY="49453" custLinFactNeighborX="10161" custLinFactNeighborY="171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779D82-5183-4ADD-B3E6-B26A12E9C52B}" type="pres">
      <dgm:prSet presAssocID="{92A8EB77-DDFF-49A2-91FA-6FDAB5EF979D}" presName="sp" presStyleCnt="0"/>
      <dgm:spPr/>
    </dgm:pt>
    <dgm:pt modelId="{24D56407-EC8D-4AA5-BFCA-46BB3B699B72}" type="pres">
      <dgm:prSet presAssocID="{ABB9C112-9B51-4D44-B4DB-08129A57B2B6}" presName="linNode" presStyleCnt="0"/>
      <dgm:spPr/>
    </dgm:pt>
    <dgm:pt modelId="{D518158E-F65B-4746-B04E-F45F49F779CD}" type="pres">
      <dgm:prSet presAssocID="{ABB9C112-9B51-4D44-B4DB-08129A57B2B6}" presName="parentText" presStyleLbl="node1" presStyleIdx="4" presStyleCnt="6" custScaleX="154102" custScaleY="48261" custLinFactNeighborX="8941" custLinFactNeighborY="12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6605E1-3B38-433D-8B57-B4DF0649EA95}" type="pres">
      <dgm:prSet presAssocID="{7F70541A-AACE-449E-9F52-94F6110E6296}" presName="sp" presStyleCnt="0"/>
      <dgm:spPr/>
    </dgm:pt>
    <dgm:pt modelId="{3325D908-96F2-447E-A887-75B7806CD5E5}" type="pres">
      <dgm:prSet presAssocID="{84EFE290-BB7B-4B85-BACE-83F1C75AC2EF}" presName="linNode" presStyleCnt="0"/>
      <dgm:spPr/>
    </dgm:pt>
    <dgm:pt modelId="{23FB5619-320E-4BB0-AF71-4F88D2F11C84}" type="pres">
      <dgm:prSet presAssocID="{84EFE290-BB7B-4B85-BACE-83F1C75AC2EF}" presName="parentText" presStyleLbl="node1" presStyleIdx="5" presStyleCnt="6" custScaleX="153947" custScaleY="35950" custLinFactNeighborX="10817" custLinFactNeighborY="-22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90A559-67FC-4D8F-8515-96929F3623BE}" srcId="{7B745D62-2D58-487F-B485-670392368A40}" destId="{ABB9C112-9B51-4D44-B4DB-08129A57B2B6}" srcOrd="4" destOrd="0" parTransId="{0BB949C2-F401-4283-BAD7-0D70A07F7FDB}" sibTransId="{7F70541A-AACE-449E-9F52-94F6110E6296}"/>
    <dgm:cxn modelId="{7DFEC196-F2A7-4504-B66F-2190B22A8B89}" type="presOf" srcId="{985F609F-A139-4518-9493-E0DBC0A8115B}" destId="{FCC3647E-7D28-4C9D-B732-A3EBA597C17A}" srcOrd="0" destOrd="0" presId="urn:microsoft.com/office/officeart/2005/8/layout/vList5"/>
    <dgm:cxn modelId="{3FB047CE-E0AA-4360-BB52-DC23346BCFAC}" type="presOf" srcId="{ABB9C112-9B51-4D44-B4DB-08129A57B2B6}" destId="{D518158E-F65B-4746-B04E-F45F49F779CD}" srcOrd="0" destOrd="0" presId="urn:microsoft.com/office/officeart/2005/8/layout/vList5"/>
    <dgm:cxn modelId="{7BAEB4F3-9495-4914-AC5D-262C96BE61D7}" type="presOf" srcId="{923046A0-101D-40AC-B5DF-062B1017AB13}" destId="{7ED7627D-F35F-4EDE-8096-368B100CA0F8}" srcOrd="0" destOrd="0" presId="urn:microsoft.com/office/officeart/2005/8/layout/vList5"/>
    <dgm:cxn modelId="{DD8DF53B-6202-467F-871C-77A06207DB73}" type="presOf" srcId="{8D56A173-1007-474A-8CA1-04F0036BA5E5}" destId="{9EEFDD07-6AB2-4E76-B863-5E1665FDC3A9}" srcOrd="0" destOrd="0" presId="urn:microsoft.com/office/officeart/2005/8/layout/vList5"/>
    <dgm:cxn modelId="{9D20BDCD-E55F-4261-B756-3B5FF669436E}" type="presOf" srcId="{252433FF-89AA-4339-92C3-CEDB84FD9DA6}" destId="{79EEC641-4B55-4FA1-8250-1A66A1A41A9A}" srcOrd="0" destOrd="0" presId="urn:microsoft.com/office/officeart/2005/8/layout/vList5"/>
    <dgm:cxn modelId="{F05FD2F6-4148-4239-ACCD-E75ECFA3F1CE}" type="presOf" srcId="{84EFE290-BB7B-4B85-BACE-83F1C75AC2EF}" destId="{23FB5619-320E-4BB0-AF71-4F88D2F11C84}" srcOrd="0" destOrd="0" presId="urn:microsoft.com/office/officeart/2005/8/layout/vList5"/>
    <dgm:cxn modelId="{82D82273-41B1-4928-8F38-D515AD4B04BA}" srcId="{7B745D62-2D58-487F-B485-670392368A40}" destId="{252433FF-89AA-4339-92C3-CEDB84FD9DA6}" srcOrd="0" destOrd="0" parTransId="{6F29673F-C9EF-4B95-9F5A-4A6398C8853A}" sibTransId="{A015FFDD-F666-447F-B799-3C2B84825C7C}"/>
    <dgm:cxn modelId="{32E1A31A-2A8D-444A-9491-E13BCF5A13FC}" srcId="{7B745D62-2D58-487F-B485-670392368A40}" destId="{923046A0-101D-40AC-B5DF-062B1017AB13}" srcOrd="2" destOrd="0" parTransId="{8CBA5A71-B2BC-4CA9-B91C-3922D2937A58}" sibTransId="{2119EA8F-1134-40BC-A581-609C48441AEF}"/>
    <dgm:cxn modelId="{41AD1B23-1D66-4BF0-AFC2-2968CA14A3F4}" srcId="{7B745D62-2D58-487F-B485-670392368A40}" destId="{8D56A173-1007-474A-8CA1-04F0036BA5E5}" srcOrd="1" destOrd="0" parTransId="{C35E4730-8232-4FFC-9D31-89E946CA7181}" sibTransId="{13CE63B5-1353-4771-86F3-D7057C92CB24}"/>
    <dgm:cxn modelId="{92B0C112-4FCA-4E1D-95AC-F4D45963272A}" srcId="{7B745D62-2D58-487F-B485-670392368A40}" destId="{985F609F-A139-4518-9493-E0DBC0A8115B}" srcOrd="3" destOrd="0" parTransId="{591EABA4-1918-46DD-B103-BD1C8197403C}" sibTransId="{92A8EB77-DDFF-49A2-91FA-6FDAB5EF979D}"/>
    <dgm:cxn modelId="{45EF9239-55D5-4910-B5D2-6C8F3512E5EE}" type="presOf" srcId="{7B745D62-2D58-487F-B485-670392368A40}" destId="{7FDF722A-B57D-4129-961E-DAF7FFE4CE08}" srcOrd="0" destOrd="0" presId="urn:microsoft.com/office/officeart/2005/8/layout/vList5"/>
    <dgm:cxn modelId="{C75A7E54-086A-4C4D-AC87-396B86E7071D}" srcId="{7B745D62-2D58-487F-B485-670392368A40}" destId="{84EFE290-BB7B-4B85-BACE-83F1C75AC2EF}" srcOrd="5" destOrd="0" parTransId="{67F617AF-9863-4694-B640-52A2968194A9}" sibTransId="{BF27FF6B-030C-4EFA-B062-69670DEB4631}"/>
    <dgm:cxn modelId="{C6967146-A57D-4F13-A2CD-1E36B9FC59F6}" type="presParOf" srcId="{7FDF722A-B57D-4129-961E-DAF7FFE4CE08}" destId="{E57356D1-01AC-437C-B5E5-33B41DC21878}" srcOrd="0" destOrd="0" presId="urn:microsoft.com/office/officeart/2005/8/layout/vList5"/>
    <dgm:cxn modelId="{4733824E-4B7D-4C64-AAA7-D88B1D162CCC}" type="presParOf" srcId="{E57356D1-01AC-437C-B5E5-33B41DC21878}" destId="{79EEC641-4B55-4FA1-8250-1A66A1A41A9A}" srcOrd="0" destOrd="0" presId="urn:microsoft.com/office/officeart/2005/8/layout/vList5"/>
    <dgm:cxn modelId="{5A902E7A-E4CB-4733-8502-AA4BE30F8351}" type="presParOf" srcId="{7FDF722A-B57D-4129-961E-DAF7FFE4CE08}" destId="{346105DC-FA8F-487B-90EA-E67DFA836797}" srcOrd="1" destOrd="0" presId="urn:microsoft.com/office/officeart/2005/8/layout/vList5"/>
    <dgm:cxn modelId="{F9E0D920-BBF3-441B-AD87-F9B4598D1396}" type="presParOf" srcId="{7FDF722A-B57D-4129-961E-DAF7FFE4CE08}" destId="{1DB3796C-6CC6-47C1-AEC2-989FBA431297}" srcOrd="2" destOrd="0" presId="urn:microsoft.com/office/officeart/2005/8/layout/vList5"/>
    <dgm:cxn modelId="{70B41CF3-5E81-4EBB-BCDB-B6FF9583A083}" type="presParOf" srcId="{1DB3796C-6CC6-47C1-AEC2-989FBA431297}" destId="{9EEFDD07-6AB2-4E76-B863-5E1665FDC3A9}" srcOrd="0" destOrd="0" presId="urn:microsoft.com/office/officeart/2005/8/layout/vList5"/>
    <dgm:cxn modelId="{4EB1CCF4-EF30-42C9-AD8E-7197707CF4D1}" type="presParOf" srcId="{7FDF722A-B57D-4129-961E-DAF7FFE4CE08}" destId="{27A5704F-2749-417A-8845-1C3F6200CB59}" srcOrd="3" destOrd="0" presId="urn:microsoft.com/office/officeart/2005/8/layout/vList5"/>
    <dgm:cxn modelId="{A7286B42-B1F6-40E8-8149-C91F47D3764D}" type="presParOf" srcId="{7FDF722A-B57D-4129-961E-DAF7FFE4CE08}" destId="{5E43703B-901D-4E3B-AF45-A3B98970AFA5}" srcOrd="4" destOrd="0" presId="urn:microsoft.com/office/officeart/2005/8/layout/vList5"/>
    <dgm:cxn modelId="{E8F6A2E6-253C-467F-BF5C-C1E77316AF60}" type="presParOf" srcId="{5E43703B-901D-4E3B-AF45-A3B98970AFA5}" destId="{7ED7627D-F35F-4EDE-8096-368B100CA0F8}" srcOrd="0" destOrd="0" presId="urn:microsoft.com/office/officeart/2005/8/layout/vList5"/>
    <dgm:cxn modelId="{F032E4F7-6746-4955-AF46-31142A29BFC5}" type="presParOf" srcId="{7FDF722A-B57D-4129-961E-DAF7FFE4CE08}" destId="{82AA9A3F-5133-4169-B72F-EB7C04D1D1B2}" srcOrd="5" destOrd="0" presId="urn:microsoft.com/office/officeart/2005/8/layout/vList5"/>
    <dgm:cxn modelId="{8FE9DE6D-9389-43EA-8BE6-EFCA235F31A3}" type="presParOf" srcId="{7FDF722A-B57D-4129-961E-DAF7FFE4CE08}" destId="{4B80E774-E1F8-4A82-8FC9-9950F3E34834}" srcOrd="6" destOrd="0" presId="urn:microsoft.com/office/officeart/2005/8/layout/vList5"/>
    <dgm:cxn modelId="{8746B1B9-0D9A-4E10-99E3-DBF44B15E306}" type="presParOf" srcId="{4B80E774-E1F8-4A82-8FC9-9950F3E34834}" destId="{FCC3647E-7D28-4C9D-B732-A3EBA597C17A}" srcOrd="0" destOrd="0" presId="urn:microsoft.com/office/officeart/2005/8/layout/vList5"/>
    <dgm:cxn modelId="{B72DE0DC-D527-4E6E-A5A6-782453CD83C0}" type="presParOf" srcId="{7FDF722A-B57D-4129-961E-DAF7FFE4CE08}" destId="{F7779D82-5183-4ADD-B3E6-B26A12E9C52B}" srcOrd="7" destOrd="0" presId="urn:microsoft.com/office/officeart/2005/8/layout/vList5"/>
    <dgm:cxn modelId="{2A203E1F-CE2E-4911-82CF-0B225656B229}" type="presParOf" srcId="{7FDF722A-B57D-4129-961E-DAF7FFE4CE08}" destId="{24D56407-EC8D-4AA5-BFCA-46BB3B699B72}" srcOrd="8" destOrd="0" presId="urn:microsoft.com/office/officeart/2005/8/layout/vList5"/>
    <dgm:cxn modelId="{9E0FDBC0-644B-4296-B56A-8F3EFF0EFCD2}" type="presParOf" srcId="{24D56407-EC8D-4AA5-BFCA-46BB3B699B72}" destId="{D518158E-F65B-4746-B04E-F45F49F779CD}" srcOrd="0" destOrd="0" presId="urn:microsoft.com/office/officeart/2005/8/layout/vList5"/>
    <dgm:cxn modelId="{2F2BC391-BC3A-435A-A654-1BE6CFC01E69}" type="presParOf" srcId="{7FDF722A-B57D-4129-961E-DAF7FFE4CE08}" destId="{DB6605E1-3B38-433D-8B57-B4DF0649EA95}" srcOrd="9" destOrd="0" presId="urn:microsoft.com/office/officeart/2005/8/layout/vList5"/>
    <dgm:cxn modelId="{F1ED827D-8919-48D4-AC7A-C8409BB52FD6}" type="presParOf" srcId="{7FDF722A-B57D-4129-961E-DAF7FFE4CE08}" destId="{3325D908-96F2-447E-A887-75B7806CD5E5}" srcOrd="10" destOrd="0" presId="urn:microsoft.com/office/officeart/2005/8/layout/vList5"/>
    <dgm:cxn modelId="{FD494286-0B1E-4C35-84B2-FC0ED3019806}" type="presParOf" srcId="{3325D908-96F2-447E-A887-75B7806CD5E5}" destId="{23FB5619-320E-4BB0-AF71-4F88D2F11C8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C765726-008B-42AC-B0EC-8D0564DD592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E8E0F5-8C95-41DE-92EC-E509BE600CCA}">
      <dgm:prSet custT="1"/>
      <dgm:spPr>
        <a:ln>
          <a:solidFill>
            <a:schemeClr val="bg1"/>
          </a:solidFill>
        </a:ln>
      </dgm:spPr>
      <dgm:t>
        <a:bodyPr/>
        <a:lstStyle/>
        <a:p>
          <a:pPr algn="ctr" rtl="0"/>
          <a:r>
            <a:rPr lang="ru-RU" sz="4000" b="1" i="1" dirty="0" err="1" smtClean="0">
              <a:latin typeface="Times New Roman" pitchFamily="18" charset="0"/>
              <a:cs typeface="Times New Roman" pitchFamily="18" charset="0"/>
            </a:rPr>
            <a:t>Кримінальна</a:t>
          </a:r>
          <a:r>
            <a:rPr lang="ru-RU" sz="4000" b="1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4000" b="1" i="1" dirty="0" err="1" smtClean="0">
              <a:latin typeface="Times New Roman" pitchFamily="18" charset="0"/>
              <a:cs typeface="Times New Roman" pitchFamily="18" charset="0"/>
            </a:rPr>
            <a:t>процесуальна</a:t>
          </a:r>
          <a:r>
            <a:rPr lang="ru-RU" sz="4000" b="1" i="1" dirty="0" smtClean="0">
              <a:latin typeface="Times New Roman" pitchFamily="18" charset="0"/>
              <a:cs typeface="Times New Roman" pitchFamily="18" charset="0"/>
            </a:rPr>
            <a:t> форма є: 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4D276F2D-E9EC-433A-A9C7-D469AF27E7F4}" type="parTrans" cxnId="{978A98AB-2988-4A06-B1C0-9DC4FCFDBE02}">
      <dgm:prSet/>
      <dgm:spPr/>
      <dgm:t>
        <a:bodyPr/>
        <a:lstStyle/>
        <a:p>
          <a:endParaRPr lang="ru-RU"/>
        </a:p>
      </dgm:t>
    </dgm:pt>
    <dgm:pt modelId="{524FE551-964E-4348-9BE5-4111B9CD32BD}" type="sibTrans" cxnId="{978A98AB-2988-4A06-B1C0-9DC4FCFDBE02}">
      <dgm:prSet/>
      <dgm:spPr/>
      <dgm:t>
        <a:bodyPr/>
        <a:lstStyle/>
        <a:p>
          <a:endParaRPr lang="ru-RU"/>
        </a:p>
      </dgm:t>
    </dgm:pt>
    <dgm:pt modelId="{DF588356-0C03-4DBA-B599-F5688D9A63C1}">
      <dgm:prSet custT="1"/>
      <dgm:spPr>
        <a:solidFill>
          <a:schemeClr val="tx1"/>
        </a:solidFill>
        <a:ln>
          <a:solidFill>
            <a:schemeClr val="bg1"/>
          </a:solidFill>
        </a:ln>
      </dgm:spPr>
      <dgm:t>
        <a:bodyPr/>
        <a:lstStyle/>
        <a:p>
          <a:pPr algn="just" rtl="0"/>
          <a:r>
            <a:rPr lang="uk-UA" sz="2500" b="1" i="1" noProof="0" dirty="0" smtClean="0">
              <a:solidFill>
                <a:schemeClr val="bg1"/>
              </a:solidFill>
            </a:rPr>
            <a:t>– </a:t>
          </a:r>
          <a:r>
            <a:rPr lang="uk-UA" sz="3600" b="1" i="1" noProof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уніфікованою</a:t>
          </a:r>
          <a:r>
            <a:rPr lang="uk-UA" sz="2500" b="1" i="1" noProof="0" dirty="0" smtClean="0">
              <a:solidFill>
                <a:schemeClr val="bg1"/>
              </a:solidFill>
            </a:rPr>
            <a:t> </a:t>
          </a:r>
          <a:r>
            <a:rPr lang="uk-UA" sz="2500" b="0" i="0" noProof="0" dirty="0" smtClean="0">
              <a:solidFill>
                <a:schemeClr val="bg1"/>
              </a:solidFill>
            </a:rPr>
            <a:t>– </a:t>
          </a:r>
          <a:r>
            <a:rPr lang="uk-UA" sz="2800" b="0" i="0" noProof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встановлення єдиного (уніфікованого) порядку здійснення кримінальної процесуальної діяльності для усіх кримінальних проваджень; </a:t>
          </a:r>
          <a:endParaRPr lang="uk-UA" sz="2800" noProof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696EA42-0AE3-4426-89E9-8F86461B57CC}" type="parTrans" cxnId="{193753BD-6289-4137-85EB-943C4EB8A88B}">
      <dgm:prSet/>
      <dgm:spPr/>
      <dgm:t>
        <a:bodyPr/>
        <a:lstStyle/>
        <a:p>
          <a:endParaRPr lang="ru-RU"/>
        </a:p>
      </dgm:t>
    </dgm:pt>
    <dgm:pt modelId="{166B50DE-D97E-49E6-B377-05EF95C3327E}" type="sibTrans" cxnId="{193753BD-6289-4137-85EB-943C4EB8A88B}">
      <dgm:prSet/>
      <dgm:spPr/>
      <dgm:t>
        <a:bodyPr/>
        <a:lstStyle/>
        <a:p>
          <a:endParaRPr lang="ru-RU"/>
        </a:p>
      </dgm:t>
    </dgm:pt>
    <dgm:pt modelId="{6D1286CB-4EEF-42F1-8829-A97794691278}">
      <dgm:prSet custT="1"/>
      <dgm:spPr>
        <a:solidFill>
          <a:schemeClr val="tx1"/>
        </a:solidFill>
        <a:ln>
          <a:solidFill>
            <a:schemeClr val="bg1"/>
          </a:solidFill>
        </a:ln>
      </dgm:spPr>
      <dgm:t>
        <a:bodyPr/>
        <a:lstStyle/>
        <a:p>
          <a:pPr algn="just" rtl="0"/>
          <a:r>
            <a:rPr lang="uk-UA" sz="2500" b="1" i="1" noProof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– </a:t>
          </a:r>
          <a:r>
            <a:rPr lang="uk-UA" sz="3600" b="1" i="1" noProof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диференційованою</a:t>
          </a:r>
          <a:r>
            <a:rPr lang="uk-UA" sz="2500" b="1" i="1" noProof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2800" b="0" i="0" noProof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– встановлення особливих (диференційованих) порядків здійснення кримінальної процесуальної діяльності для окремих кримінальних проваджень (залежно від суб’єкта суспільно небезпечного діяння або характеристик кримінального провадження).</a:t>
          </a:r>
          <a:endParaRPr lang="uk-UA" sz="2800" noProof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46E6C4E-B46F-4F3C-AD1A-48B6AC718527}" type="parTrans" cxnId="{7FD98AA0-B9C2-42DA-B774-EF4937D9D892}">
      <dgm:prSet/>
      <dgm:spPr/>
      <dgm:t>
        <a:bodyPr/>
        <a:lstStyle/>
        <a:p>
          <a:endParaRPr lang="ru-RU"/>
        </a:p>
      </dgm:t>
    </dgm:pt>
    <dgm:pt modelId="{03BCBC67-0E2D-43F5-A70F-DDCCE008142F}" type="sibTrans" cxnId="{7FD98AA0-B9C2-42DA-B774-EF4937D9D892}">
      <dgm:prSet/>
      <dgm:spPr/>
      <dgm:t>
        <a:bodyPr/>
        <a:lstStyle/>
        <a:p>
          <a:endParaRPr lang="ru-RU"/>
        </a:p>
      </dgm:t>
    </dgm:pt>
    <dgm:pt modelId="{63FE454C-8FA4-4871-B8B7-6F01127DFBA0}" type="pres">
      <dgm:prSet presAssocID="{AC765726-008B-42AC-B0EC-8D0564DD59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0291A6-15CD-4230-A9D4-4B40545B39A0}" type="pres">
      <dgm:prSet presAssocID="{F1E8E0F5-8C95-41DE-92EC-E509BE600CCA}" presName="parentText" presStyleLbl="node1" presStyleIdx="0" presStyleCnt="3" custScaleY="67046" custLinFactNeighborX="-485" custLinFactNeighborY="325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A3C4C2-F201-49FF-94F7-10C42AAC7B88}" type="pres">
      <dgm:prSet presAssocID="{524FE551-964E-4348-9BE5-4111B9CD32BD}" presName="spacer" presStyleCnt="0"/>
      <dgm:spPr/>
    </dgm:pt>
    <dgm:pt modelId="{3106B50D-7D5F-4ABD-B9A4-99C289A4B248}" type="pres">
      <dgm:prSet presAssocID="{DF588356-0C03-4DBA-B599-F5688D9A63C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69A52F-D7C5-4BFC-91EA-E25E8D280C12}" type="pres">
      <dgm:prSet presAssocID="{166B50DE-D97E-49E6-B377-05EF95C3327E}" presName="spacer" presStyleCnt="0"/>
      <dgm:spPr/>
    </dgm:pt>
    <dgm:pt modelId="{E4D320BE-4365-4176-801D-FE0FEC9CBEAD}" type="pres">
      <dgm:prSet presAssocID="{6D1286CB-4EEF-42F1-8829-A9779469127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5AFD55-B743-4F32-A7ED-2D25605CDBE0}" type="presOf" srcId="{F1E8E0F5-8C95-41DE-92EC-E509BE600CCA}" destId="{B20291A6-15CD-4230-A9D4-4B40545B39A0}" srcOrd="0" destOrd="0" presId="urn:microsoft.com/office/officeart/2005/8/layout/vList2"/>
    <dgm:cxn modelId="{3C005F7C-D543-44B0-A0D4-4A8D95B39F0B}" type="presOf" srcId="{DF588356-0C03-4DBA-B599-F5688D9A63C1}" destId="{3106B50D-7D5F-4ABD-B9A4-99C289A4B248}" srcOrd="0" destOrd="0" presId="urn:microsoft.com/office/officeart/2005/8/layout/vList2"/>
    <dgm:cxn modelId="{5BDA83E9-12A5-4945-846F-7BCAB7E4759B}" type="presOf" srcId="{AC765726-008B-42AC-B0EC-8D0564DD5927}" destId="{63FE454C-8FA4-4871-B8B7-6F01127DFBA0}" srcOrd="0" destOrd="0" presId="urn:microsoft.com/office/officeart/2005/8/layout/vList2"/>
    <dgm:cxn modelId="{4B8410DF-47B1-4699-8013-01FD663CB578}" type="presOf" srcId="{6D1286CB-4EEF-42F1-8829-A97794691278}" destId="{E4D320BE-4365-4176-801D-FE0FEC9CBEAD}" srcOrd="0" destOrd="0" presId="urn:microsoft.com/office/officeart/2005/8/layout/vList2"/>
    <dgm:cxn modelId="{978A98AB-2988-4A06-B1C0-9DC4FCFDBE02}" srcId="{AC765726-008B-42AC-B0EC-8D0564DD5927}" destId="{F1E8E0F5-8C95-41DE-92EC-E509BE600CCA}" srcOrd="0" destOrd="0" parTransId="{4D276F2D-E9EC-433A-A9C7-D469AF27E7F4}" sibTransId="{524FE551-964E-4348-9BE5-4111B9CD32BD}"/>
    <dgm:cxn modelId="{193753BD-6289-4137-85EB-943C4EB8A88B}" srcId="{AC765726-008B-42AC-B0EC-8D0564DD5927}" destId="{DF588356-0C03-4DBA-B599-F5688D9A63C1}" srcOrd="1" destOrd="0" parTransId="{C696EA42-0AE3-4426-89E9-8F86461B57CC}" sibTransId="{166B50DE-D97E-49E6-B377-05EF95C3327E}"/>
    <dgm:cxn modelId="{7FD98AA0-B9C2-42DA-B774-EF4937D9D892}" srcId="{AC765726-008B-42AC-B0EC-8D0564DD5927}" destId="{6D1286CB-4EEF-42F1-8829-A97794691278}" srcOrd="2" destOrd="0" parTransId="{846E6C4E-B46F-4F3C-AD1A-48B6AC718527}" sibTransId="{03BCBC67-0E2D-43F5-A70F-DDCCE008142F}"/>
    <dgm:cxn modelId="{059722F7-4F39-49AB-B3C8-CE28799F33EE}" type="presParOf" srcId="{63FE454C-8FA4-4871-B8B7-6F01127DFBA0}" destId="{B20291A6-15CD-4230-A9D4-4B40545B39A0}" srcOrd="0" destOrd="0" presId="urn:microsoft.com/office/officeart/2005/8/layout/vList2"/>
    <dgm:cxn modelId="{3165EAE1-C136-417E-BCED-6A2C3BE70411}" type="presParOf" srcId="{63FE454C-8FA4-4871-B8B7-6F01127DFBA0}" destId="{DEA3C4C2-F201-49FF-94F7-10C42AAC7B88}" srcOrd="1" destOrd="0" presId="urn:microsoft.com/office/officeart/2005/8/layout/vList2"/>
    <dgm:cxn modelId="{0914004B-32A7-4400-AE3C-53D03EEC1E45}" type="presParOf" srcId="{63FE454C-8FA4-4871-B8B7-6F01127DFBA0}" destId="{3106B50D-7D5F-4ABD-B9A4-99C289A4B248}" srcOrd="2" destOrd="0" presId="urn:microsoft.com/office/officeart/2005/8/layout/vList2"/>
    <dgm:cxn modelId="{0A79A750-2C78-404E-A6E4-AE39A12A0873}" type="presParOf" srcId="{63FE454C-8FA4-4871-B8B7-6F01127DFBA0}" destId="{9669A52F-D7C5-4BFC-91EA-E25E8D280C12}" srcOrd="3" destOrd="0" presId="urn:microsoft.com/office/officeart/2005/8/layout/vList2"/>
    <dgm:cxn modelId="{8B122F9C-B008-4012-96CC-E4BF9E8ADF55}" type="presParOf" srcId="{63FE454C-8FA4-4871-B8B7-6F01127DFBA0}" destId="{E4D320BE-4365-4176-801D-FE0FEC9CBEA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1AE73EE-B2BF-4E79-ACF0-71C454CCA4EA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64007C-89AF-447E-A1B3-71A7D09F6422}">
      <dgm:prSet custT="1"/>
      <dgm:spPr/>
      <dgm:t>
        <a:bodyPr/>
        <a:lstStyle/>
        <a:p>
          <a:pPr algn="ctr" rtl="0"/>
          <a:r>
            <a:rPr lang="uk-UA" sz="3200" b="1" i="0" noProof="0" dirty="0" smtClean="0">
              <a:latin typeface="Times New Roman" pitchFamily="18" charset="0"/>
              <a:cs typeface="Times New Roman" pitchFamily="18" charset="0"/>
            </a:rPr>
            <a:t>Особливу (диференційовану) форму (порядок) кримінального провадження становлять: </a:t>
          </a:r>
          <a:endParaRPr lang="uk-UA" sz="3200" i="0" noProof="0" dirty="0">
            <a:latin typeface="Times New Roman" pitchFamily="18" charset="0"/>
            <a:cs typeface="Times New Roman" pitchFamily="18" charset="0"/>
          </a:endParaRPr>
        </a:p>
      </dgm:t>
    </dgm:pt>
    <dgm:pt modelId="{4D04F1BC-EAB9-46DA-92B8-163588CCD879}" type="parTrans" cxnId="{C890DF57-191D-4740-8777-C560C6355701}">
      <dgm:prSet/>
      <dgm:spPr/>
      <dgm:t>
        <a:bodyPr/>
        <a:lstStyle/>
        <a:p>
          <a:endParaRPr lang="ru-RU"/>
        </a:p>
      </dgm:t>
    </dgm:pt>
    <dgm:pt modelId="{4FFC4B97-7C58-4305-BA59-C986AA352052}" type="sibTrans" cxnId="{C890DF57-191D-4740-8777-C560C6355701}">
      <dgm:prSet/>
      <dgm:spPr/>
      <dgm:t>
        <a:bodyPr/>
        <a:lstStyle/>
        <a:p>
          <a:endParaRPr lang="ru-RU"/>
        </a:p>
      </dgm:t>
    </dgm:pt>
    <dgm:pt modelId="{45312824-FD8C-46F5-BCCD-6C16AFBAC4BF}">
      <dgm:prSet/>
      <dgm:spPr/>
      <dgm:t>
        <a:bodyPr/>
        <a:lstStyle/>
        <a:p>
          <a:pPr algn="just" rtl="0"/>
          <a:r>
            <a:rPr lang="uk-UA" b="0" i="0" noProof="0" dirty="0" smtClean="0"/>
            <a:t>– </a:t>
          </a:r>
          <a:r>
            <a:rPr lang="uk-UA" b="1" i="0" noProof="0" dirty="0" smtClean="0">
              <a:latin typeface="Times New Roman" pitchFamily="18" charset="0"/>
              <a:cs typeface="Times New Roman" pitchFamily="18" charset="0"/>
            </a:rPr>
            <a:t>особливості спеціального досудового розслідування кримінальних правопорушень (</a:t>
          </a:r>
          <a:r>
            <a:rPr lang="uk-UA" b="1" i="0" noProof="0" dirty="0" err="1" smtClean="0">
              <a:latin typeface="Times New Roman" pitchFamily="18" charset="0"/>
              <a:cs typeface="Times New Roman" pitchFamily="18" charset="0"/>
            </a:rPr>
            <a:t>гл</a:t>
          </a:r>
          <a:r>
            <a:rPr lang="uk-UA" b="1" i="0" noProof="0" dirty="0" smtClean="0">
              <a:latin typeface="Times New Roman" pitchFamily="18" charset="0"/>
              <a:cs typeface="Times New Roman" pitchFamily="18" charset="0"/>
            </a:rPr>
            <a:t>. 24-1 КПК України); </a:t>
          </a:r>
          <a:endParaRPr lang="uk-UA" b="1" noProof="0" dirty="0">
            <a:latin typeface="Times New Roman" pitchFamily="18" charset="0"/>
            <a:cs typeface="Times New Roman" pitchFamily="18" charset="0"/>
          </a:endParaRPr>
        </a:p>
      </dgm:t>
    </dgm:pt>
    <dgm:pt modelId="{FAD6C03F-DD09-4C58-A740-2FFC4E7C4D35}" type="parTrans" cxnId="{642BDFB2-DB6F-4240-99DF-08FD3BAB76A4}">
      <dgm:prSet/>
      <dgm:spPr/>
      <dgm:t>
        <a:bodyPr/>
        <a:lstStyle/>
        <a:p>
          <a:endParaRPr lang="ru-RU"/>
        </a:p>
      </dgm:t>
    </dgm:pt>
    <dgm:pt modelId="{649F9C65-F29B-4961-A5BA-1138B38EFFD1}" type="sibTrans" cxnId="{642BDFB2-DB6F-4240-99DF-08FD3BAB76A4}">
      <dgm:prSet/>
      <dgm:spPr/>
      <dgm:t>
        <a:bodyPr/>
        <a:lstStyle/>
        <a:p>
          <a:endParaRPr lang="ru-RU"/>
        </a:p>
      </dgm:t>
    </dgm:pt>
    <dgm:pt modelId="{35B08CE7-FCB7-49CA-8E00-3FBED471F209}">
      <dgm:prSet/>
      <dgm:spPr/>
      <dgm:t>
        <a:bodyPr/>
        <a:lstStyle/>
        <a:p>
          <a:pPr algn="just" rtl="0"/>
          <a:r>
            <a:rPr lang="uk-UA" b="1" i="0" noProof="0" dirty="0" smtClean="0">
              <a:latin typeface="Times New Roman" pitchFamily="18" charset="0"/>
              <a:cs typeface="Times New Roman" pitchFamily="18" charset="0"/>
            </a:rPr>
            <a:t>– особливості досудового розслідування кримінальних проступків (</a:t>
          </a:r>
          <a:r>
            <a:rPr lang="uk-UA" b="1" i="0" noProof="0" dirty="0" err="1" smtClean="0">
              <a:latin typeface="Times New Roman" pitchFamily="18" charset="0"/>
              <a:cs typeface="Times New Roman" pitchFamily="18" charset="0"/>
            </a:rPr>
            <a:t>гл</a:t>
          </a:r>
          <a:r>
            <a:rPr lang="uk-UA" b="1" i="0" noProof="0" dirty="0" smtClean="0">
              <a:latin typeface="Times New Roman" pitchFamily="18" charset="0"/>
              <a:cs typeface="Times New Roman" pitchFamily="18" charset="0"/>
            </a:rPr>
            <a:t>. 25 КПК України); </a:t>
          </a:r>
          <a:endParaRPr lang="uk-UA" b="1" noProof="0" dirty="0">
            <a:latin typeface="Times New Roman" pitchFamily="18" charset="0"/>
            <a:cs typeface="Times New Roman" pitchFamily="18" charset="0"/>
          </a:endParaRPr>
        </a:p>
      </dgm:t>
    </dgm:pt>
    <dgm:pt modelId="{BDEA1ADC-E989-48DF-942E-11A00D89622E}" type="parTrans" cxnId="{842F4685-A7F7-4889-BFD2-B40E0B6A8A21}">
      <dgm:prSet/>
      <dgm:spPr/>
      <dgm:t>
        <a:bodyPr/>
        <a:lstStyle/>
        <a:p>
          <a:endParaRPr lang="ru-RU"/>
        </a:p>
      </dgm:t>
    </dgm:pt>
    <dgm:pt modelId="{C1FEE6A9-9881-4648-ACAB-46236A254B1F}" type="sibTrans" cxnId="{842F4685-A7F7-4889-BFD2-B40E0B6A8A21}">
      <dgm:prSet/>
      <dgm:spPr/>
      <dgm:t>
        <a:bodyPr/>
        <a:lstStyle/>
        <a:p>
          <a:endParaRPr lang="ru-RU"/>
        </a:p>
      </dgm:t>
    </dgm:pt>
    <dgm:pt modelId="{BC09E10F-A11F-45EA-9409-DA7E3AB13BE3}">
      <dgm:prSet/>
      <dgm:spPr/>
      <dgm:t>
        <a:bodyPr/>
        <a:lstStyle/>
        <a:p>
          <a:pPr algn="just" rtl="0"/>
          <a:r>
            <a:rPr lang="uk-UA" b="1" i="0" noProof="0" dirty="0" smtClean="0">
              <a:latin typeface="Times New Roman" pitchFamily="18" charset="0"/>
              <a:cs typeface="Times New Roman" pitchFamily="18" charset="0"/>
            </a:rPr>
            <a:t>– кримінальне провадження на підставі угод (</a:t>
          </a:r>
          <a:r>
            <a:rPr lang="uk-UA" b="1" i="0" noProof="0" dirty="0" err="1" smtClean="0">
              <a:latin typeface="Times New Roman" pitchFamily="18" charset="0"/>
              <a:cs typeface="Times New Roman" pitchFamily="18" charset="0"/>
            </a:rPr>
            <a:t>гл</a:t>
          </a:r>
          <a:r>
            <a:rPr lang="uk-UA" b="1" i="0" noProof="0" dirty="0" smtClean="0">
              <a:latin typeface="Times New Roman" pitchFamily="18" charset="0"/>
              <a:cs typeface="Times New Roman" pitchFamily="18" charset="0"/>
            </a:rPr>
            <a:t>. 35 КПК України); </a:t>
          </a:r>
          <a:endParaRPr lang="uk-UA" b="1" noProof="0" dirty="0">
            <a:latin typeface="Times New Roman" pitchFamily="18" charset="0"/>
            <a:cs typeface="Times New Roman" pitchFamily="18" charset="0"/>
          </a:endParaRPr>
        </a:p>
      </dgm:t>
    </dgm:pt>
    <dgm:pt modelId="{01EFAA8E-8CBF-4F49-9B1F-5BA06F16F27B}" type="parTrans" cxnId="{341B37A4-00A3-425C-AA95-BAF1B78C86B5}">
      <dgm:prSet/>
      <dgm:spPr/>
      <dgm:t>
        <a:bodyPr/>
        <a:lstStyle/>
        <a:p>
          <a:endParaRPr lang="ru-RU"/>
        </a:p>
      </dgm:t>
    </dgm:pt>
    <dgm:pt modelId="{43AAF5E3-73B1-4F19-A559-45C5216820FC}" type="sibTrans" cxnId="{341B37A4-00A3-425C-AA95-BAF1B78C86B5}">
      <dgm:prSet/>
      <dgm:spPr/>
      <dgm:t>
        <a:bodyPr/>
        <a:lstStyle/>
        <a:p>
          <a:endParaRPr lang="ru-RU"/>
        </a:p>
      </dgm:t>
    </dgm:pt>
    <dgm:pt modelId="{DF68284E-55A1-4C51-80CE-CC7DBC9B0E2B}">
      <dgm:prSet/>
      <dgm:spPr/>
      <dgm:t>
        <a:bodyPr/>
        <a:lstStyle/>
        <a:p>
          <a:pPr algn="just" rtl="0"/>
          <a:r>
            <a:rPr lang="uk-UA" b="1" i="0" noProof="0" smtClean="0">
              <a:latin typeface="Times New Roman" pitchFamily="18" charset="0"/>
              <a:cs typeface="Times New Roman" pitchFamily="18" charset="0"/>
            </a:rPr>
            <a:t>– кримінальне провадження у формі приватного обвинувачення (гл. 36 КПК України); </a:t>
          </a:r>
          <a:endParaRPr lang="uk-UA" b="1" noProof="0">
            <a:latin typeface="Times New Roman" pitchFamily="18" charset="0"/>
            <a:cs typeface="Times New Roman" pitchFamily="18" charset="0"/>
          </a:endParaRPr>
        </a:p>
      </dgm:t>
    </dgm:pt>
    <dgm:pt modelId="{DA27B4D2-1865-4EBD-AA6D-9D6927C8A356}" type="sibTrans" cxnId="{B62D604C-9284-48E3-AF44-7F9CF71FF80B}">
      <dgm:prSet/>
      <dgm:spPr/>
      <dgm:t>
        <a:bodyPr/>
        <a:lstStyle/>
        <a:p>
          <a:endParaRPr lang="ru-RU"/>
        </a:p>
      </dgm:t>
    </dgm:pt>
    <dgm:pt modelId="{E6A4CCD1-D059-41A3-AD6D-F64AB0325D57}" type="parTrans" cxnId="{B62D604C-9284-48E3-AF44-7F9CF71FF80B}">
      <dgm:prSet/>
      <dgm:spPr/>
      <dgm:t>
        <a:bodyPr/>
        <a:lstStyle/>
        <a:p>
          <a:endParaRPr lang="ru-RU"/>
        </a:p>
      </dgm:t>
    </dgm:pt>
    <dgm:pt modelId="{FF3EE69C-821E-44F0-8A70-7B7F8E754440}">
      <dgm:prSet/>
      <dgm:spPr/>
      <dgm:t>
        <a:bodyPr/>
        <a:lstStyle/>
        <a:p>
          <a:pPr algn="just" rtl="0"/>
          <a:r>
            <a:rPr lang="uk-UA" b="1" i="0" noProof="0" dirty="0" smtClean="0">
              <a:latin typeface="Times New Roman" pitchFamily="18" charset="0"/>
              <a:cs typeface="Times New Roman" pitchFamily="18" charset="0"/>
            </a:rPr>
            <a:t>– особливі порядки провадження в суді першої інстанції (</a:t>
          </a:r>
          <a:r>
            <a:rPr lang="uk-UA" b="1" i="0" noProof="0" dirty="0" err="1" smtClean="0">
              <a:latin typeface="Times New Roman" pitchFamily="18" charset="0"/>
              <a:cs typeface="Times New Roman" pitchFamily="18" charset="0"/>
            </a:rPr>
            <a:t>гл</a:t>
          </a:r>
          <a:r>
            <a:rPr lang="uk-UA" b="1" i="0" noProof="0" dirty="0" smtClean="0">
              <a:latin typeface="Times New Roman" pitchFamily="18" charset="0"/>
              <a:cs typeface="Times New Roman" pitchFamily="18" charset="0"/>
            </a:rPr>
            <a:t>. 30 КПК України); </a:t>
          </a:r>
          <a:endParaRPr lang="uk-UA" b="1" noProof="0" dirty="0">
            <a:latin typeface="Times New Roman" pitchFamily="18" charset="0"/>
            <a:cs typeface="Times New Roman" pitchFamily="18" charset="0"/>
          </a:endParaRPr>
        </a:p>
      </dgm:t>
    </dgm:pt>
    <dgm:pt modelId="{5304B04E-B190-470E-9EEB-289479FE7148}" type="parTrans" cxnId="{8D521907-551C-41B4-948F-7A243BF18642}">
      <dgm:prSet/>
      <dgm:spPr/>
    </dgm:pt>
    <dgm:pt modelId="{3368D02A-7F34-446A-9E87-46DA1A9697F3}" type="sibTrans" cxnId="{8D521907-551C-41B4-948F-7A243BF18642}">
      <dgm:prSet/>
      <dgm:spPr/>
    </dgm:pt>
    <dgm:pt modelId="{5E9B4B3A-D14A-42C3-8269-1AEA337F4A17}" type="pres">
      <dgm:prSet presAssocID="{C1AE73EE-B2BF-4E79-ACF0-71C454CCA4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C9C9C5-3E5B-4E97-9310-B671046FA14C}" type="pres">
      <dgm:prSet presAssocID="{C1AE73EE-B2BF-4E79-ACF0-71C454CCA4EA}" presName="dummy" presStyleCnt="0"/>
      <dgm:spPr/>
    </dgm:pt>
    <dgm:pt modelId="{A1CCAB3D-61F3-4573-B421-557A21015ABA}" type="pres">
      <dgm:prSet presAssocID="{C1AE73EE-B2BF-4E79-ACF0-71C454CCA4EA}" presName="linH" presStyleCnt="0"/>
      <dgm:spPr/>
    </dgm:pt>
    <dgm:pt modelId="{8136C7FB-1420-4A82-AA77-7B878131B5B9}" type="pres">
      <dgm:prSet presAssocID="{C1AE73EE-B2BF-4E79-ACF0-71C454CCA4EA}" presName="padding1" presStyleCnt="0"/>
      <dgm:spPr/>
    </dgm:pt>
    <dgm:pt modelId="{26A2D11A-4D31-4A9F-878A-FBAD44A47441}" type="pres">
      <dgm:prSet presAssocID="{5164007C-89AF-447E-A1B3-71A7D09F6422}" presName="linV" presStyleCnt="0"/>
      <dgm:spPr/>
    </dgm:pt>
    <dgm:pt modelId="{3788DE0E-2129-4566-B2B9-F369AE41028F}" type="pres">
      <dgm:prSet presAssocID="{5164007C-89AF-447E-A1B3-71A7D09F6422}" presName="spVertical1" presStyleCnt="0"/>
      <dgm:spPr/>
    </dgm:pt>
    <dgm:pt modelId="{21AB338F-FF9D-4B83-8E4E-72CE15DEFE20}" type="pres">
      <dgm:prSet presAssocID="{5164007C-89AF-447E-A1B3-71A7D09F6422}" presName="parTx" presStyleLbl="revTx" presStyleIdx="0" presStyleCnt="2" custScaleX="193574" custScaleY="83190" custLinFactNeighborX="-266" custLinFactNeighborY="-515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9BE9F2-A30F-49A0-93A1-EF11FFD2294F}" type="pres">
      <dgm:prSet presAssocID="{5164007C-89AF-447E-A1B3-71A7D09F6422}" presName="spVertical2" presStyleCnt="0"/>
      <dgm:spPr/>
    </dgm:pt>
    <dgm:pt modelId="{69948AAD-6EFB-467D-8704-7296669FC131}" type="pres">
      <dgm:prSet presAssocID="{5164007C-89AF-447E-A1B3-71A7D09F6422}" presName="spVertical3" presStyleCnt="0"/>
      <dgm:spPr/>
    </dgm:pt>
    <dgm:pt modelId="{DF610F51-E31A-4641-9D72-849A6791F618}" type="pres">
      <dgm:prSet presAssocID="{5164007C-89AF-447E-A1B3-71A7D09F6422}" presName="desTx" presStyleLbl="revTx" presStyleIdx="1" presStyleCnt="2" custScaleX="223796" custScaleY="112263" custLinFactNeighborX="359" custLinFactNeighborY="34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16DCBE-43AA-4BFC-A4F9-8F5B77B0A9C5}" type="pres">
      <dgm:prSet presAssocID="{C1AE73EE-B2BF-4E79-ACF0-71C454CCA4EA}" presName="padding2" presStyleCnt="0"/>
      <dgm:spPr/>
    </dgm:pt>
    <dgm:pt modelId="{9FD9A65B-E8A5-4254-9BCF-5FC99D72DE0F}" type="pres">
      <dgm:prSet presAssocID="{C1AE73EE-B2BF-4E79-ACF0-71C454CCA4EA}" presName="negArrow" presStyleCnt="0"/>
      <dgm:spPr/>
    </dgm:pt>
    <dgm:pt modelId="{BE81CE9C-9F79-45A8-BB04-BF9C5BA9F2E3}" type="pres">
      <dgm:prSet presAssocID="{C1AE73EE-B2BF-4E79-ACF0-71C454CCA4EA}" presName="backgroundArrow" presStyleLbl="node1" presStyleIdx="0" presStyleCnt="1" custLinFactNeighborX="0" custLinFactNeighborY="-16702"/>
      <dgm:spPr/>
    </dgm:pt>
  </dgm:ptLst>
  <dgm:cxnLst>
    <dgm:cxn modelId="{B62D604C-9284-48E3-AF44-7F9CF71FF80B}" srcId="{5164007C-89AF-447E-A1B3-71A7D09F6422}" destId="{DF68284E-55A1-4C51-80CE-CC7DBC9B0E2B}" srcOrd="4" destOrd="0" parTransId="{E6A4CCD1-D059-41A3-AD6D-F64AB0325D57}" sibTransId="{DA27B4D2-1865-4EBD-AA6D-9D6927C8A356}"/>
    <dgm:cxn modelId="{813C5CF5-3C5C-4BF3-B26F-25CF0B3F2995}" type="presOf" srcId="{45312824-FD8C-46F5-BCCD-6C16AFBAC4BF}" destId="{DF610F51-E31A-4641-9D72-849A6791F618}" srcOrd="0" destOrd="0" presId="urn:microsoft.com/office/officeart/2005/8/layout/hProcess3"/>
    <dgm:cxn modelId="{0BE2A34F-9C39-4893-A2E0-90983D59780E}" type="presOf" srcId="{35B08CE7-FCB7-49CA-8E00-3FBED471F209}" destId="{DF610F51-E31A-4641-9D72-849A6791F618}" srcOrd="0" destOrd="1" presId="urn:microsoft.com/office/officeart/2005/8/layout/hProcess3"/>
    <dgm:cxn modelId="{2A66828A-F29D-4AD9-8C23-AF10EE1FF40E}" type="presOf" srcId="{BC09E10F-A11F-45EA-9409-DA7E3AB13BE3}" destId="{DF610F51-E31A-4641-9D72-849A6791F618}" srcOrd="0" destOrd="3" presId="urn:microsoft.com/office/officeart/2005/8/layout/hProcess3"/>
    <dgm:cxn modelId="{90CF2D5A-198A-4103-864E-2E8F0055AABB}" type="presOf" srcId="{FF3EE69C-821E-44F0-8A70-7B7F8E754440}" destId="{DF610F51-E31A-4641-9D72-849A6791F618}" srcOrd="0" destOrd="2" presId="urn:microsoft.com/office/officeart/2005/8/layout/hProcess3"/>
    <dgm:cxn modelId="{C09673B7-50B1-40AB-82C4-619FAEA4534F}" type="presOf" srcId="{DF68284E-55A1-4C51-80CE-CC7DBC9B0E2B}" destId="{DF610F51-E31A-4641-9D72-849A6791F618}" srcOrd="0" destOrd="4" presId="urn:microsoft.com/office/officeart/2005/8/layout/hProcess3"/>
    <dgm:cxn modelId="{8D521907-551C-41B4-948F-7A243BF18642}" srcId="{5164007C-89AF-447E-A1B3-71A7D09F6422}" destId="{FF3EE69C-821E-44F0-8A70-7B7F8E754440}" srcOrd="2" destOrd="0" parTransId="{5304B04E-B190-470E-9EEB-289479FE7148}" sibTransId="{3368D02A-7F34-446A-9E87-46DA1A9697F3}"/>
    <dgm:cxn modelId="{842F4685-A7F7-4889-BFD2-B40E0B6A8A21}" srcId="{5164007C-89AF-447E-A1B3-71A7D09F6422}" destId="{35B08CE7-FCB7-49CA-8E00-3FBED471F209}" srcOrd="1" destOrd="0" parTransId="{BDEA1ADC-E989-48DF-942E-11A00D89622E}" sibTransId="{C1FEE6A9-9881-4648-ACAB-46236A254B1F}"/>
    <dgm:cxn modelId="{2E4DFE9D-4E03-4C38-852A-9541EC961E34}" type="presOf" srcId="{C1AE73EE-B2BF-4E79-ACF0-71C454CCA4EA}" destId="{5E9B4B3A-D14A-42C3-8269-1AEA337F4A17}" srcOrd="0" destOrd="0" presId="urn:microsoft.com/office/officeart/2005/8/layout/hProcess3"/>
    <dgm:cxn modelId="{341B37A4-00A3-425C-AA95-BAF1B78C86B5}" srcId="{5164007C-89AF-447E-A1B3-71A7D09F6422}" destId="{BC09E10F-A11F-45EA-9409-DA7E3AB13BE3}" srcOrd="3" destOrd="0" parTransId="{01EFAA8E-8CBF-4F49-9B1F-5BA06F16F27B}" sibTransId="{43AAF5E3-73B1-4F19-A559-45C5216820FC}"/>
    <dgm:cxn modelId="{642BDFB2-DB6F-4240-99DF-08FD3BAB76A4}" srcId="{5164007C-89AF-447E-A1B3-71A7D09F6422}" destId="{45312824-FD8C-46F5-BCCD-6C16AFBAC4BF}" srcOrd="0" destOrd="0" parTransId="{FAD6C03F-DD09-4C58-A740-2FFC4E7C4D35}" sibTransId="{649F9C65-F29B-4961-A5BA-1138B38EFFD1}"/>
    <dgm:cxn modelId="{C890DF57-191D-4740-8777-C560C6355701}" srcId="{C1AE73EE-B2BF-4E79-ACF0-71C454CCA4EA}" destId="{5164007C-89AF-447E-A1B3-71A7D09F6422}" srcOrd="0" destOrd="0" parTransId="{4D04F1BC-EAB9-46DA-92B8-163588CCD879}" sibTransId="{4FFC4B97-7C58-4305-BA59-C986AA352052}"/>
    <dgm:cxn modelId="{8FDC26AA-90C2-47AD-937D-33D81EA48123}" type="presOf" srcId="{5164007C-89AF-447E-A1B3-71A7D09F6422}" destId="{21AB338F-FF9D-4B83-8E4E-72CE15DEFE20}" srcOrd="0" destOrd="0" presId="urn:microsoft.com/office/officeart/2005/8/layout/hProcess3"/>
    <dgm:cxn modelId="{C1FF9B0D-94E8-4442-9D2F-FD33CF334025}" type="presParOf" srcId="{5E9B4B3A-D14A-42C3-8269-1AEA337F4A17}" destId="{06C9C9C5-3E5B-4E97-9310-B671046FA14C}" srcOrd="0" destOrd="0" presId="urn:microsoft.com/office/officeart/2005/8/layout/hProcess3"/>
    <dgm:cxn modelId="{D53886AC-3F38-47B2-A569-3DF8809DFAEF}" type="presParOf" srcId="{5E9B4B3A-D14A-42C3-8269-1AEA337F4A17}" destId="{A1CCAB3D-61F3-4573-B421-557A21015ABA}" srcOrd="1" destOrd="0" presId="urn:microsoft.com/office/officeart/2005/8/layout/hProcess3"/>
    <dgm:cxn modelId="{F26D85D2-74AD-4F74-A082-11523CE8ACE9}" type="presParOf" srcId="{A1CCAB3D-61F3-4573-B421-557A21015ABA}" destId="{8136C7FB-1420-4A82-AA77-7B878131B5B9}" srcOrd="0" destOrd="0" presId="urn:microsoft.com/office/officeart/2005/8/layout/hProcess3"/>
    <dgm:cxn modelId="{01D7BDFD-3A07-4FAE-938A-81F0E95F4EAE}" type="presParOf" srcId="{A1CCAB3D-61F3-4573-B421-557A21015ABA}" destId="{26A2D11A-4D31-4A9F-878A-FBAD44A47441}" srcOrd="1" destOrd="0" presId="urn:microsoft.com/office/officeart/2005/8/layout/hProcess3"/>
    <dgm:cxn modelId="{F01DFB64-6D33-451A-A794-27DE3C89F8F7}" type="presParOf" srcId="{26A2D11A-4D31-4A9F-878A-FBAD44A47441}" destId="{3788DE0E-2129-4566-B2B9-F369AE41028F}" srcOrd="0" destOrd="0" presId="urn:microsoft.com/office/officeart/2005/8/layout/hProcess3"/>
    <dgm:cxn modelId="{78226C5E-07F8-4D68-BEDE-C967EA2C32A4}" type="presParOf" srcId="{26A2D11A-4D31-4A9F-878A-FBAD44A47441}" destId="{21AB338F-FF9D-4B83-8E4E-72CE15DEFE20}" srcOrd="1" destOrd="0" presId="urn:microsoft.com/office/officeart/2005/8/layout/hProcess3"/>
    <dgm:cxn modelId="{FD932BD4-C0C2-4792-9073-7382BFC1E60F}" type="presParOf" srcId="{26A2D11A-4D31-4A9F-878A-FBAD44A47441}" destId="{6C9BE9F2-A30F-49A0-93A1-EF11FFD2294F}" srcOrd="2" destOrd="0" presId="urn:microsoft.com/office/officeart/2005/8/layout/hProcess3"/>
    <dgm:cxn modelId="{A8AE92F0-652B-4630-8617-12BB94EED56B}" type="presParOf" srcId="{26A2D11A-4D31-4A9F-878A-FBAD44A47441}" destId="{69948AAD-6EFB-467D-8704-7296669FC131}" srcOrd="3" destOrd="0" presId="urn:microsoft.com/office/officeart/2005/8/layout/hProcess3"/>
    <dgm:cxn modelId="{875AE14C-C498-480A-86C8-4C5527D0781B}" type="presParOf" srcId="{26A2D11A-4D31-4A9F-878A-FBAD44A47441}" destId="{DF610F51-E31A-4641-9D72-849A6791F618}" srcOrd="4" destOrd="0" presId="urn:microsoft.com/office/officeart/2005/8/layout/hProcess3"/>
    <dgm:cxn modelId="{5DAEDA82-4454-43EF-AADB-32ED4790F290}" type="presParOf" srcId="{A1CCAB3D-61F3-4573-B421-557A21015ABA}" destId="{B816DCBE-43AA-4BFC-A4F9-8F5B77B0A9C5}" srcOrd="2" destOrd="0" presId="urn:microsoft.com/office/officeart/2005/8/layout/hProcess3"/>
    <dgm:cxn modelId="{6D168DB7-12FE-4344-AC95-C065B379C355}" type="presParOf" srcId="{A1CCAB3D-61F3-4573-B421-557A21015ABA}" destId="{9FD9A65B-E8A5-4254-9BCF-5FC99D72DE0F}" srcOrd="3" destOrd="0" presId="urn:microsoft.com/office/officeart/2005/8/layout/hProcess3"/>
    <dgm:cxn modelId="{E2576D81-AB38-43BE-8505-A6F55B8CB39E}" type="presParOf" srcId="{A1CCAB3D-61F3-4573-B421-557A21015ABA}" destId="{BE81CE9C-9F79-45A8-BB04-BF9C5BA9F2E3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6A76CDB-3D18-49ED-BCD5-E045720A146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B8E907-C11A-4171-AED0-BB5213CD9A61}">
      <dgm:prSet custT="1"/>
      <dgm:spPr/>
      <dgm:t>
        <a:bodyPr/>
        <a:lstStyle/>
        <a:p>
          <a:pPr rtl="0"/>
          <a:r>
            <a:rPr lang="uk-UA" sz="2400" b="1" i="0" noProof="0" dirty="0" smtClean="0">
              <a:latin typeface="Times New Roman" pitchFamily="18" charset="0"/>
              <a:cs typeface="Times New Roman" pitchFamily="18" charset="0"/>
            </a:rPr>
            <a:t>Інші</a:t>
          </a:r>
        </a:p>
        <a:p>
          <a:pPr rtl="0"/>
          <a:r>
            <a:rPr lang="uk-UA" sz="2400" b="1" i="0" noProof="0" dirty="0" smtClean="0">
              <a:latin typeface="Times New Roman" pitchFamily="18" charset="0"/>
              <a:cs typeface="Times New Roman" pitchFamily="18" charset="0"/>
            </a:rPr>
            <a:t>кримінальні </a:t>
          </a:r>
          <a:r>
            <a:rPr lang="uk-UA" sz="2300" b="1" i="0" noProof="0" dirty="0" smtClean="0">
              <a:latin typeface="Times New Roman" pitchFamily="18" charset="0"/>
              <a:cs typeface="Times New Roman" pitchFamily="18" charset="0"/>
            </a:rPr>
            <a:t>процесуальні</a:t>
          </a:r>
          <a:r>
            <a:rPr lang="uk-UA" sz="2400" b="1" i="0" noProof="0" dirty="0" smtClean="0">
              <a:latin typeface="Times New Roman" pitchFamily="18" charset="0"/>
              <a:cs typeface="Times New Roman" pitchFamily="18" charset="0"/>
            </a:rPr>
            <a:t> функції </a:t>
          </a:r>
          <a:endParaRPr lang="uk-UA" sz="2400" i="0" noProof="0" dirty="0">
            <a:latin typeface="Times New Roman" pitchFamily="18" charset="0"/>
            <a:cs typeface="Times New Roman" pitchFamily="18" charset="0"/>
          </a:endParaRPr>
        </a:p>
      </dgm:t>
    </dgm:pt>
    <dgm:pt modelId="{A4529E1D-B952-4419-A1FD-C6C4F06AFB8D}" type="parTrans" cxnId="{F10D43EA-045A-4A9B-BE65-7499F30B1D63}">
      <dgm:prSet/>
      <dgm:spPr/>
      <dgm:t>
        <a:bodyPr/>
        <a:lstStyle/>
        <a:p>
          <a:endParaRPr lang="ru-RU"/>
        </a:p>
      </dgm:t>
    </dgm:pt>
    <dgm:pt modelId="{DD9CBD9F-8ABE-4E8A-ABDD-04ABA80A6CE4}" type="sibTrans" cxnId="{F10D43EA-045A-4A9B-BE65-7499F30B1D63}">
      <dgm:prSet/>
      <dgm:spPr/>
      <dgm:t>
        <a:bodyPr/>
        <a:lstStyle/>
        <a:p>
          <a:endParaRPr lang="ru-RU"/>
        </a:p>
      </dgm:t>
    </dgm:pt>
    <dgm:pt modelId="{64DB5C83-F1DD-4505-9138-F35FCE61414B}">
      <dgm:prSet/>
      <dgm:spPr/>
      <dgm:t>
        <a:bodyPr/>
        <a:lstStyle/>
        <a:p>
          <a:pPr rtl="0"/>
          <a:r>
            <a:rPr lang="uk-UA" b="1" i="0" noProof="0" smtClean="0"/>
            <a:t>розслідування </a:t>
          </a:r>
          <a:endParaRPr lang="uk-UA" b="1" noProof="0"/>
        </a:p>
      </dgm:t>
    </dgm:pt>
    <dgm:pt modelId="{28D45EAB-84A2-4BD1-B253-6C19A90D5B84}" type="parTrans" cxnId="{1D442445-9061-49BF-9747-3B9D31DF346D}">
      <dgm:prSet/>
      <dgm:spPr/>
      <dgm:t>
        <a:bodyPr/>
        <a:lstStyle/>
        <a:p>
          <a:endParaRPr lang="ru-RU"/>
        </a:p>
      </dgm:t>
    </dgm:pt>
    <dgm:pt modelId="{4DFD3EDB-E450-46E0-BDDD-FA46797C3FA5}" type="sibTrans" cxnId="{1D442445-9061-49BF-9747-3B9D31DF346D}">
      <dgm:prSet/>
      <dgm:spPr/>
      <dgm:t>
        <a:bodyPr/>
        <a:lstStyle/>
        <a:p>
          <a:endParaRPr lang="ru-RU"/>
        </a:p>
      </dgm:t>
    </dgm:pt>
    <dgm:pt modelId="{17A1ABEC-C0D5-4D63-8D29-69C395719BD0}">
      <dgm:prSet/>
      <dgm:spPr/>
      <dgm:t>
        <a:bodyPr/>
        <a:lstStyle/>
        <a:p>
          <a:pPr rtl="0"/>
          <a:r>
            <a:rPr lang="uk-UA" b="1" i="0" dirty="0" smtClean="0"/>
            <a:t>нагляд за </a:t>
          </a:r>
          <a:r>
            <a:rPr lang="uk-UA" b="1" i="0" noProof="0" dirty="0" smtClean="0"/>
            <a:t>додержанням</a:t>
          </a:r>
          <a:r>
            <a:rPr lang="uk-UA" b="1" i="0" dirty="0" smtClean="0"/>
            <a:t> законів </a:t>
          </a:r>
          <a:endParaRPr lang="uk-UA" b="1" dirty="0"/>
        </a:p>
      </dgm:t>
    </dgm:pt>
    <dgm:pt modelId="{8FD0F9FE-526C-4513-98CF-CE5EBD8C84B9}" type="parTrans" cxnId="{39B74A2F-B85A-4162-95FF-C4680F9DD6C2}">
      <dgm:prSet/>
      <dgm:spPr/>
      <dgm:t>
        <a:bodyPr/>
        <a:lstStyle/>
        <a:p>
          <a:endParaRPr lang="ru-RU"/>
        </a:p>
      </dgm:t>
    </dgm:pt>
    <dgm:pt modelId="{ACE62E8A-3C97-4453-A307-8E0CCA777AA1}" type="sibTrans" cxnId="{39B74A2F-B85A-4162-95FF-C4680F9DD6C2}">
      <dgm:prSet/>
      <dgm:spPr/>
      <dgm:t>
        <a:bodyPr/>
        <a:lstStyle/>
        <a:p>
          <a:endParaRPr lang="ru-RU"/>
        </a:p>
      </dgm:t>
    </dgm:pt>
    <dgm:pt modelId="{2532809E-7C46-408B-8840-E93FEFDF992C}">
      <dgm:prSet/>
      <dgm:spPr/>
      <dgm:t>
        <a:bodyPr/>
        <a:lstStyle/>
        <a:p>
          <a:pPr rtl="0"/>
          <a:r>
            <a:rPr lang="uk-UA" b="1" i="0" noProof="0" smtClean="0"/>
            <a:t>судовий контроль </a:t>
          </a:r>
          <a:endParaRPr lang="uk-UA" b="1" noProof="0"/>
        </a:p>
      </dgm:t>
    </dgm:pt>
    <dgm:pt modelId="{D6EBB327-6E3C-4FFF-85C6-AC7B657DDBF6}" type="parTrans" cxnId="{62B750C0-B849-4C8F-88B1-E7D4BEFEBA0F}">
      <dgm:prSet/>
      <dgm:spPr/>
      <dgm:t>
        <a:bodyPr/>
        <a:lstStyle/>
        <a:p>
          <a:endParaRPr lang="ru-RU"/>
        </a:p>
      </dgm:t>
    </dgm:pt>
    <dgm:pt modelId="{96508B01-3C34-4611-AF57-BB75A3DB814D}" type="sibTrans" cxnId="{62B750C0-B849-4C8F-88B1-E7D4BEFEBA0F}">
      <dgm:prSet/>
      <dgm:spPr/>
      <dgm:t>
        <a:bodyPr/>
        <a:lstStyle/>
        <a:p>
          <a:endParaRPr lang="ru-RU"/>
        </a:p>
      </dgm:t>
    </dgm:pt>
    <dgm:pt modelId="{2225E191-0885-43A4-965E-1A07803F8B73}">
      <dgm:prSet/>
      <dgm:spPr/>
      <dgm:t>
        <a:bodyPr/>
        <a:lstStyle/>
        <a:p>
          <a:pPr rtl="0"/>
          <a:r>
            <a:rPr lang="uk-UA" b="1" i="0" noProof="0" dirty="0" smtClean="0"/>
            <a:t>профілактична функція</a:t>
          </a:r>
          <a:endParaRPr lang="uk-UA" b="1" noProof="0" dirty="0"/>
        </a:p>
      </dgm:t>
    </dgm:pt>
    <dgm:pt modelId="{CA1D38D5-D5AB-4515-A388-628372CF8F10}" type="parTrans" cxnId="{BBCF07D4-488A-417F-8C97-77E06A1324D4}">
      <dgm:prSet/>
      <dgm:spPr/>
      <dgm:t>
        <a:bodyPr/>
        <a:lstStyle/>
        <a:p>
          <a:endParaRPr lang="ru-RU"/>
        </a:p>
      </dgm:t>
    </dgm:pt>
    <dgm:pt modelId="{88C5A956-C379-4B7B-A9F7-7D6747375A71}" type="sibTrans" cxnId="{BBCF07D4-488A-417F-8C97-77E06A1324D4}">
      <dgm:prSet/>
      <dgm:spPr/>
      <dgm:t>
        <a:bodyPr/>
        <a:lstStyle/>
        <a:p>
          <a:endParaRPr lang="ru-RU"/>
        </a:p>
      </dgm:t>
    </dgm:pt>
    <dgm:pt modelId="{79142580-A8AB-4D90-981D-45151D294BA7}" type="pres">
      <dgm:prSet presAssocID="{46A76CDB-3D18-49ED-BCD5-E045720A146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249253-B3F0-4982-9698-C3C4BBA61171}" type="pres">
      <dgm:prSet presAssocID="{46A76CDB-3D18-49ED-BCD5-E045720A146A}" presName="arrow" presStyleLbl="bgShp" presStyleIdx="0" presStyleCnt="1"/>
      <dgm:spPr/>
    </dgm:pt>
    <dgm:pt modelId="{2E5109AC-30E2-4E3D-A281-072D919447AA}" type="pres">
      <dgm:prSet presAssocID="{46A76CDB-3D18-49ED-BCD5-E045720A146A}" presName="linearProcess" presStyleCnt="0"/>
      <dgm:spPr/>
    </dgm:pt>
    <dgm:pt modelId="{E1C6F1E5-F36E-49BA-9FB3-9B7290F554D1}" type="pres">
      <dgm:prSet presAssocID="{17B8E907-C11A-4171-AED0-BB5213CD9A61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B19715-4FB7-4C06-BEF5-2320BA458EC7}" type="pres">
      <dgm:prSet presAssocID="{DD9CBD9F-8ABE-4E8A-ABDD-04ABA80A6CE4}" presName="sibTrans" presStyleCnt="0"/>
      <dgm:spPr/>
    </dgm:pt>
    <dgm:pt modelId="{B5BF4950-234E-4152-9A8A-DE7E60B87867}" type="pres">
      <dgm:prSet presAssocID="{64DB5C83-F1DD-4505-9138-F35FCE61414B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4C8045-FBCD-41BD-B91C-621703A7FB83}" type="pres">
      <dgm:prSet presAssocID="{4DFD3EDB-E450-46E0-BDDD-FA46797C3FA5}" presName="sibTrans" presStyleCnt="0"/>
      <dgm:spPr/>
    </dgm:pt>
    <dgm:pt modelId="{56BF8CC0-2A9F-46FD-AF8E-C965BB29F3B4}" type="pres">
      <dgm:prSet presAssocID="{17A1ABEC-C0D5-4D63-8D29-69C395719BD0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56A9D-9FAB-4450-9B4F-76690872A98D}" type="pres">
      <dgm:prSet presAssocID="{ACE62E8A-3C97-4453-A307-8E0CCA777AA1}" presName="sibTrans" presStyleCnt="0"/>
      <dgm:spPr/>
    </dgm:pt>
    <dgm:pt modelId="{F15EE972-BBEA-48F8-9428-A0E978FBFAA3}" type="pres">
      <dgm:prSet presAssocID="{2532809E-7C46-408B-8840-E93FEFDF992C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312FA-D612-4009-A0FD-0BD8458D6DB8}" type="pres">
      <dgm:prSet presAssocID="{96508B01-3C34-4611-AF57-BB75A3DB814D}" presName="sibTrans" presStyleCnt="0"/>
      <dgm:spPr/>
    </dgm:pt>
    <dgm:pt modelId="{DC62F4F2-A5BA-46CA-8901-C9AB1B0F3D83}" type="pres">
      <dgm:prSet presAssocID="{2225E191-0885-43A4-965E-1A07803F8B73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ED5368-5E2C-41BB-99B5-1A5FC01E0647}" type="presOf" srcId="{64DB5C83-F1DD-4505-9138-F35FCE61414B}" destId="{B5BF4950-234E-4152-9A8A-DE7E60B87867}" srcOrd="0" destOrd="0" presId="urn:microsoft.com/office/officeart/2005/8/layout/hProcess9"/>
    <dgm:cxn modelId="{50A25906-287A-4824-AEE2-CEA04BE98442}" type="presOf" srcId="{17A1ABEC-C0D5-4D63-8D29-69C395719BD0}" destId="{56BF8CC0-2A9F-46FD-AF8E-C965BB29F3B4}" srcOrd="0" destOrd="0" presId="urn:microsoft.com/office/officeart/2005/8/layout/hProcess9"/>
    <dgm:cxn modelId="{39B74A2F-B85A-4162-95FF-C4680F9DD6C2}" srcId="{46A76CDB-3D18-49ED-BCD5-E045720A146A}" destId="{17A1ABEC-C0D5-4D63-8D29-69C395719BD0}" srcOrd="2" destOrd="0" parTransId="{8FD0F9FE-526C-4513-98CF-CE5EBD8C84B9}" sibTransId="{ACE62E8A-3C97-4453-A307-8E0CCA777AA1}"/>
    <dgm:cxn modelId="{1D442445-9061-49BF-9747-3B9D31DF346D}" srcId="{46A76CDB-3D18-49ED-BCD5-E045720A146A}" destId="{64DB5C83-F1DD-4505-9138-F35FCE61414B}" srcOrd="1" destOrd="0" parTransId="{28D45EAB-84A2-4BD1-B253-6C19A90D5B84}" sibTransId="{4DFD3EDB-E450-46E0-BDDD-FA46797C3FA5}"/>
    <dgm:cxn modelId="{62B750C0-B849-4C8F-88B1-E7D4BEFEBA0F}" srcId="{46A76CDB-3D18-49ED-BCD5-E045720A146A}" destId="{2532809E-7C46-408B-8840-E93FEFDF992C}" srcOrd="3" destOrd="0" parTransId="{D6EBB327-6E3C-4FFF-85C6-AC7B657DDBF6}" sibTransId="{96508B01-3C34-4611-AF57-BB75A3DB814D}"/>
    <dgm:cxn modelId="{76358FF2-58AA-45A4-8F75-C43D1278C310}" type="presOf" srcId="{17B8E907-C11A-4171-AED0-BB5213CD9A61}" destId="{E1C6F1E5-F36E-49BA-9FB3-9B7290F554D1}" srcOrd="0" destOrd="0" presId="urn:microsoft.com/office/officeart/2005/8/layout/hProcess9"/>
    <dgm:cxn modelId="{BBCF07D4-488A-417F-8C97-77E06A1324D4}" srcId="{46A76CDB-3D18-49ED-BCD5-E045720A146A}" destId="{2225E191-0885-43A4-965E-1A07803F8B73}" srcOrd="4" destOrd="0" parTransId="{CA1D38D5-D5AB-4515-A388-628372CF8F10}" sibTransId="{88C5A956-C379-4B7B-A9F7-7D6747375A71}"/>
    <dgm:cxn modelId="{7C3063F0-7918-4F22-9865-78DDCE6BC876}" type="presOf" srcId="{2225E191-0885-43A4-965E-1A07803F8B73}" destId="{DC62F4F2-A5BA-46CA-8901-C9AB1B0F3D83}" srcOrd="0" destOrd="0" presId="urn:microsoft.com/office/officeart/2005/8/layout/hProcess9"/>
    <dgm:cxn modelId="{33DDC1D6-84E1-4ADF-AC3C-F8E4AAE69ACA}" type="presOf" srcId="{46A76CDB-3D18-49ED-BCD5-E045720A146A}" destId="{79142580-A8AB-4D90-981D-45151D294BA7}" srcOrd="0" destOrd="0" presId="urn:microsoft.com/office/officeart/2005/8/layout/hProcess9"/>
    <dgm:cxn modelId="{F10D43EA-045A-4A9B-BE65-7499F30B1D63}" srcId="{46A76CDB-3D18-49ED-BCD5-E045720A146A}" destId="{17B8E907-C11A-4171-AED0-BB5213CD9A61}" srcOrd="0" destOrd="0" parTransId="{A4529E1D-B952-4419-A1FD-C6C4F06AFB8D}" sibTransId="{DD9CBD9F-8ABE-4E8A-ABDD-04ABA80A6CE4}"/>
    <dgm:cxn modelId="{826C9C56-FC0E-4902-B448-CCAC157FDC5E}" type="presOf" srcId="{2532809E-7C46-408B-8840-E93FEFDF992C}" destId="{F15EE972-BBEA-48F8-9428-A0E978FBFAA3}" srcOrd="0" destOrd="0" presId="urn:microsoft.com/office/officeart/2005/8/layout/hProcess9"/>
    <dgm:cxn modelId="{4CCA9FDA-BF0C-4116-8CA9-60DF003B6CAF}" type="presParOf" srcId="{79142580-A8AB-4D90-981D-45151D294BA7}" destId="{2C249253-B3F0-4982-9698-C3C4BBA61171}" srcOrd="0" destOrd="0" presId="urn:microsoft.com/office/officeart/2005/8/layout/hProcess9"/>
    <dgm:cxn modelId="{9FD019C2-35B1-4F77-B3D8-37F26022D7EB}" type="presParOf" srcId="{79142580-A8AB-4D90-981D-45151D294BA7}" destId="{2E5109AC-30E2-4E3D-A281-072D919447AA}" srcOrd="1" destOrd="0" presId="urn:microsoft.com/office/officeart/2005/8/layout/hProcess9"/>
    <dgm:cxn modelId="{7A71A484-07F3-4D61-B9D9-57E11945BC52}" type="presParOf" srcId="{2E5109AC-30E2-4E3D-A281-072D919447AA}" destId="{E1C6F1E5-F36E-49BA-9FB3-9B7290F554D1}" srcOrd="0" destOrd="0" presId="urn:microsoft.com/office/officeart/2005/8/layout/hProcess9"/>
    <dgm:cxn modelId="{CAF4124A-E4BC-40A3-8CAA-9BDC2138A8C1}" type="presParOf" srcId="{2E5109AC-30E2-4E3D-A281-072D919447AA}" destId="{E4B19715-4FB7-4C06-BEF5-2320BA458EC7}" srcOrd="1" destOrd="0" presId="urn:microsoft.com/office/officeart/2005/8/layout/hProcess9"/>
    <dgm:cxn modelId="{35A8663E-70BD-4FB0-878B-E91B377CE89C}" type="presParOf" srcId="{2E5109AC-30E2-4E3D-A281-072D919447AA}" destId="{B5BF4950-234E-4152-9A8A-DE7E60B87867}" srcOrd="2" destOrd="0" presId="urn:microsoft.com/office/officeart/2005/8/layout/hProcess9"/>
    <dgm:cxn modelId="{BE1D9201-AB39-4D0A-A7EE-4B43074B2300}" type="presParOf" srcId="{2E5109AC-30E2-4E3D-A281-072D919447AA}" destId="{CB4C8045-FBCD-41BD-B91C-621703A7FB83}" srcOrd="3" destOrd="0" presId="urn:microsoft.com/office/officeart/2005/8/layout/hProcess9"/>
    <dgm:cxn modelId="{8653A2C3-9681-4C73-8FDA-60BC8B8E9DB4}" type="presParOf" srcId="{2E5109AC-30E2-4E3D-A281-072D919447AA}" destId="{56BF8CC0-2A9F-46FD-AF8E-C965BB29F3B4}" srcOrd="4" destOrd="0" presId="urn:microsoft.com/office/officeart/2005/8/layout/hProcess9"/>
    <dgm:cxn modelId="{09373140-373D-4DB9-91ED-D1B9C491130C}" type="presParOf" srcId="{2E5109AC-30E2-4E3D-A281-072D919447AA}" destId="{48756A9D-9FAB-4450-9B4F-76690872A98D}" srcOrd="5" destOrd="0" presId="urn:microsoft.com/office/officeart/2005/8/layout/hProcess9"/>
    <dgm:cxn modelId="{0DD38AB9-C0B6-4DEE-9CC2-508C7C5ED7D5}" type="presParOf" srcId="{2E5109AC-30E2-4E3D-A281-072D919447AA}" destId="{F15EE972-BBEA-48F8-9428-A0E978FBFAA3}" srcOrd="6" destOrd="0" presId="urn:microsoft.com/office/officeart/2005/8/layout/hProcess9"/>
    <dgm:cxn modelId="{00925887-59E9-43E1-AB49-4184C31F9D8F}" type="presParOf" srcId="{2E5109AC-30E2-4E3D-A281-072D919447AA}" destId="{B1A312FA-D612-4009-A0FD-0BD8458D6DB8}" srcOrd="7" destOrd="0" presId="urn:microsoft.com/office/officeart/2005/8/layout/hProcess9"/>
    <dgm:cxn modelId="{EBEF5152-1756-4ACD-A6D0-7E1F94594E40}" type="presParOf" srcId="{2E5109AC-30E2-4E3D-A281-072D919447AA}" destId="{DC62F4F2-A5BA-46CA-8901-C9AB1B0F3D83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8452AE-4933-4591-B8AB-C00EA24C3BFB}">
      <dsp:nvSpPr>
        <dsp:cNvPr id="0" name=""/>
        <dsp:cNvSpPr/>
      </dsp:nvSpPr>
      <dsp:spPr>
        <a:xfrm>
          <a:off x="0" y="0"/>
          <a:ext cx="11766175" cy="3189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800" b="1" i="0" kern="1200" dirty="0" smtClean="0">
              <a:latin typeface="Times New Roman" pitchFamily="18" charset="0"/>
              <a:cs typeface="Times New Roman" pitchFamily="18" charset="0"/>
            </a:rPr>
            <a:t>П</a:t>
          </a:r>
          <a:r>
            <a:rPr lang="ru-RU" sz="5800" b="1" i="0" kern="1200" dirty="0" smtClean="0">
              <a:latin typeface="Times New Roman" pitchFamily="18" charset="0"/>
              <a:cs typeface="Times New Roman" pitchFamily="18" charset="0"/>
            </a:rPr>
            <a:t>ОНЯТТЯ, СУТЬ І ЗАВДАННЯ КРИМІНАЛЬНОГО ПРОЦЕСУ</a:t>
          </a:r>
          <a:r>
            <a:rPr lang="ru-RU" sz="5800" b="0" i="0" kern="1200" dirty="0" smtClean="0"/>
            <a:t/>
          </a:r>
          <a:br>
            <a:rPr lang="ru-RU" sz="5800" b="0" i="0" kern="1200" dirty="0" smtClean="0"/>
          </a:br>
          <a:endParaRPr lang="ru-RU" sz="5800" kern="1200" dirty="0"/>
        </a:p>
      </dsp:txBody>
      <dsp:txXfrm>
        <a:off x="0" y="0"/>
        <a:ext cx="11766175" cy="318942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AF5A8F-AAEA-48A2-A68C-5AF40E5E52BF}">
      <dsp:nvSpPr>
        <dsp:cNvPr id="0" name=""/>
        <dsp:cNvSpPr/>
      </dsp:nvSpPr>
      <dsp:spPr>
        <a:xfrm>
          <a:off x="0" y="5047834"/>
          <a:ext cx="11752729" cy="1104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i="0" kern="1200" dirty="0" smtClean="0">
              <a:latin typeface="Times New Roman" pitchFamily="18" charset="0"/>
              <a:cs typeface="Times New Roman" pitchFamily="18" charset="0"/>
            </a:rPr>
            <a:t>– </a:t>
          </a:r>
          <a:r>
            <a:rPr lang="ru-RU" sz="3600" b="1" i="0" kern="1200" dirty="0" smtClean="0">
              <a:latin typeface="Times New Roman" pitchFamily="18" charset="0"/>
              <a:cs typeface="Times New Roman" pitchFamily="18" charset="0"/>
            </a:rPr>
            <a:t>участь у </a:t>
          </a:r>
          <a:r>
            <a:rPr lang="ru-RU" sz="3600" b="1" i="0" kern="1200" dirty="0" err="1" smtClean="0">
              <a:latin typeface="Times New Roman" pitchFamily="18" charset="0"/>
              <a:cs typeface="Times New Roman" pitchFamily="18" charset="0"/>
            </a:rPr>
            <a:t>проведенні</a:t>
          </a:r>
          <a:r>
            <a:rPr lang="ru-RU" sz="3600" b="1" i="0" kern="1200" dirty="0" smtClean="0">
              <a:latin typeface="Times New Roman" pitchFamily="18" charset="0"/>
              <a:cs typeface="Times New Roman" pitchFamily="18" charset="0"/>
            </a:rPr>
            <a:t> процесуальних </a:t>
          </a:r>
          <a:r>
            <a:rPr lang="ru-RU" sz="3600" b="1" i="0" kern="1200" dirty="0" err="1" smtClean="0">
              <a:latin typeface="Times New Roman" pitchFamily="18" charset="0"/>
              <a:cs typeface="Times New Roman" pitchFamily="18" charset="0"/>
            </a:rPr>
            <a:t>дій</a:t>
          </a:r>
          <a:endParaRPr lang="ru-RU" sz="3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047834"/>
        <a:ext cx="11752729" cy="1104342"/>
      </dsp:txXfrm>
    </dsp:sp>
    <dsp:sp modelId="{6C8B3DF7-55D7-4988-8D32-F87304A0E838}">
      <dsp:nvSpPr>
        <dsp:cNvPr id="0" name=""/>
        <dsp:cNvSpPr/>
      </dsp:nvSpPr>
      <dsp:spPr>
        <a:xfrm rot="10800000">
          <a:off x="0" y="3365920"/>
          <a:ext cx="11752729" cy="169847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0" kern="1200" dirty="0" smtClean="0"/>
            <a:t> </a:t>
          </a:r>
          <a:r>
            <a:rPr lang="ru-RU" sz="3600" b="1" i="0" kern="1200" dirty="0" smtClean="0">
              <a:latin typeface="Times New Roman" pitchFamily="18" charset="0"/>
              <a:cs typeface="Times New Roman" pitchFamily="18" charset="0"/>
            </a:rPr>
            <a:t>– виконання </a:t>
          </a:r>
          <a:r>
            <a:rPr lang="ru-RU" sz="3600" b="1" i="0" kern="1200" dirty="0" err="1" smtClean="0">
              <a:latin typeface="Times New Roman" pitchFamily="18" charset="0"/>
              <a:cs typeface="Times New Roman" pitchFamily="18" charset="0"/>
            </a:rPr>
            <a:t>дій</a:t>
          </a:r>
          <a:r>
            <a:rPr lang="ru-RU" sz="2400" b="0" i="0" kern="1200" dirty="0" smtClean="0">
              <a:latin typeface="Times New Roman" pitchFamily="18" charset="0"/>
              <a:cs typeface="Times New Roman" pitchFamily="18" charset="0"/>
            </a:rPr>
            <a:t>; 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3365920"/>
        <a:ext cx="11752729" cy="1698479"/>
      </dsp:txXfrm>
    </dsp:sp>
    <dsp:sp modelId="{91886414-A579-4CCF-873C-6DA8F1F15D65}">
      <dsp:nvSpPr>
        <dsp:cNvPr id="0" name=""/>
        <dsp:cNvSpPr/>
      </dsp:nvSpPr>
      <dsp:spPr>
        <a:xfrm rot="10800000">
          <a:off x="0" y="1635242"/>
          <a:ext cx="11752729" cy="169847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0" kern="1200" dirty="0" smtClean="0">
              <a:latin typeface="Times New Roman" pitchFamily="18" charset="0"/>
              <a:cs typeface="Times New Roman" pitchFamily="18" charset="0"/>
            </a:rPr>
            <a:t>– </a:t>
          </a:r>
          <a:r>
            <a:rPr lang="ru-RU" sz="3200" b="1" i="0" kern="1200" dirty="0" err="1" smtClean="0">
              <a:latin typeface="Times New Roman" pitchFamily="18" charset="0"/>
              <a:cs typeface="Times New Roman" pitchFamily="18" charset="0"/>
            </a:rPr>
            <a:t>прийняття</a:t>
          </a:r>
          <a:r>
            <a:rPr lang="ru-RU" sz="3200" b="1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1" i="0" kern="1200" dirty="0" err="1" smtClean="0">
              <a:latin typeface="Times New Roman" pitchFamily="18" charset="0"/>
              <a:cs typeface="Times New Roman" pitchFamily="18" charset="0"/>
            </a:rPr>
            <a:t>рішень</a:t>
          </a:r>
          <a:r>
            <a:rPr lang="ru-RU" sz="3200" b="1" i="0" kern="1200" dirty="0" smtClean="0">
              <a:latin typeface="Times New Roman" pitchFamily="18" charset="0"/>
              <a:cs typeface="Times New Roman" pitchFamily="18" charset="0"/>
            </a:rPr>
            <a:t>; </a:t>
          </a: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1635242"/>
        <a:ext cx="11752729" cy="1698479"/>
      </dsp:txXfrm>
    </dsp:sp>
    <dsp:sp modelId="{52C4419B-BF1F-40B8-8FC4-F7AFE9EAAE64}">
      <dsp:nvSpPr>
        <dsp:cNvPr id="0" name=""/>
        <dsp:cNvSpPr/>
      </dsp:nvSpPr>
      <dsp:spPr>
        <a:xfrm rot="10800000">
          <a:off x="0" y="0"/>
          <a:ext cx="11752729" cy="169847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Форми</a:t>
          </a:r>
          <a:r>
            <a:rPr lang="ru-RU" sz="3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600" b="1" i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реалізації</a:t>
          </a:r>
          <a:r>
            <a:rPr lang="ru-RU" sz="3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600" b="1" i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кримінальних</a:t>
          </a:r>
          <a:r>
            <a:rPr lang="ru-RU" sz="3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процесуальних </a:t>
          </a:r>
          <a:r>
            <a:rPr lang="ru-RU" sz="3600" b="1" i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функцій</a:t>
          </a:r>
          <a:r>
            <a:rPr lang="ru-RU" sz="3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: </a:t>
          </a:r>
          <a:endParaRPr lang="ru-RU" sz="3600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0"/>
        <a:ext cx="11752729" cy="1698479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88E3D2-4EC6-438F-AC71-B4827AEF6DA2}">
      <dsp:nvSpPr>
        <dsp:cNvPr id="0" name=""/>
        <dsp:cNvSpPr/>
      </dsp:nvSpPr>
      <dsp:spPr>
        <a:xfrm>
          <a:off x="0" y="75989"/>
          <a:ext cx="10848011" cy="23376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just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i="1" kern="1200" noProof="0" dirty="0" smtClean="0"/>
            <a:t>	</a:t>
          </a:r>
          <a:r>
            <a:rPr lang="uk-UA" sz="3200" b="1" i="0" kern="1200" noProof="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Кримінальні процесуальні правовідносини</a:t>
          </a:r>
          <a:r>
            <a:rPr lang="uk-UA" sz="3200" b="1" i="0" kern="1200" noProof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2800" b="1" i="0" kern="1200" noProof="0" dirty="0" smtClean="0">
              <a:latin typeface="Times New Roman" pitchFamily="18" charset="0"/>
              <a:cs typeface="Times New Roman" pitchFamily="18" charset="0"/>
            </a:rPr>
            <a:t>– це врегульовані кримінальним процесуальним законом відносини, які виникають, розвиваються і припиняються між учасниками кримінального провадження у зв’язку зі здійсненням кримінальної процесуальної діяльності</a:t>
          </a:r>
          <a:r>
            <a:rPr lang="uk-UA" sz="2800" b="0" i="0" kern="1200" noProof="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uk-UA" sz="2800" i="0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0" y="75989"/>
        <a:ext cx="10848011" cy="2337660"/>
      </dsp:txXfrm>
    </dsp:sp>
    <dsp:sp modelId="{F5D62355-B545-4DBC-9CEF-C96D7678949C}">
      <dsp:nvSpPr>
        <dsp:cNvPr id="0" name=""/>
        <dsp:cNvSpPr/>
      </dsp:nvSpPr>
      <dsp:spPr>
        <a:xfrm>
          <a:off x="0" y="2520209"/>
          <a:ext cx="10848011" cy="1075183"/>
        </a:xfrm>
        <a:prstGeom prst="roundRect">
          <a:avLst/>
        </a:prstGeom>
        <a:solidFill>
          <a:schemeClr val="tx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0" u="sng" kern="1200" noProof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Особливості кримінальних процесуальних відносин</a:t>
          </a:r>
          <a:r>
            <a:rPr lang="uk-UA" sz="3200" b="1" i="0" kern="1200" noProof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: </a:t>
          </a:r>
          <a:endParaRPr lang="uk-UA" sz="3200" b="1" kern="1200" noProof="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520209"/>
        <a:ext cx="10848011" cy="1075183"/>
      </dsp:txXfrm>
    </dsp:sp>
    <dsp:sp modelId="{AD4B4DFB-8DBB-41C7-BC81-3F83A0043A02}">
      <dsp:nvSpPr>
        <dsp:cNvPr id="0" name=""/>
        <dsp:cNvSpPr/>
      </dsp:nvSpPr>
      <dsp:spPr>
        <a:xfrm>
          <a:off x="0" y="3595392"/>
          <a:ext cx="10848011" cy="2680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4424" tIns="46990" rIns="263144" bIns="46990" numCol="1" spcCol="1270" anchor="t" anchorCtr="0">
          <a:noAutofit/>
        </a:bodyPr>
        <a:lstStyle/>
        <a:p>
          <a:pPr marL="285750" lvl="1" indent="-285750" algn="just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900" b="0" i="0" kern="1200" noProof="0" dirty="0" smtClean="0">
              <a:latin typeface="Times New Roman" pitchFamily="18" charset="0"/>
              <a:cs typeface="Times New Roman" pitchFamily="18" charset="0"/>
            </a:rPr>
            <a:t>– виступають тільки у формі правовідносин; </a:t>
          </a:r>
          <a:endParaRPr lang="uk-UA" sz="2900" kern="1200" noProof="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900" b="0" i="0" kern="1200" noProof="0" smtClean="0">
              <a:latin typeface="Times New Roman" pitchFamily="18" charset="0"/>
              <a:cs typeface="Times New Roman" pitchFamily="18" charset="0"/>
            </a:rPr>
            <a:t>– органічно пов’язані з кримінально-правовими відносинами; </a:t>
          </a:r>
          <a:endParaRPr lang="uk-UA" sz="2900" kern="1200" noProof="0">
            <a:latin typeface="Times New Roman" pitchFamily="18" charset="0"/>
            <a:cs typeface="Times New Roman" pitchFamily="18" charset="0"/>
          </a:endParaRPr>
        </a:p>
        <a:p>
          <a:pPr marL="285750" lvl="1" indent="-285750" algn="just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900" b="0" i="0" kern="1200" noProof="0" dirty="0" smtClean="0">
              <a:latin typeface="Times New Roman" pitchFamily="18" charset="0"/>
              <a:cs typeface="Times New Roman" pitchFamily="18" charset="0"/>
            </a:rPr>
            <a:t>– виникають, розвиваються, змінюються та припиняються в нерозривному зв’язку з кримінальною процесуальною діяльністю; </a:t>
          </a:r>
          <a:endParaRPr lang="uk-UA" sz="2900" kern="1200" noProof="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900" b="0" i="0" kern="1200" noProof="0" smtClean="0">
              <a:latin typeface="Times New Roman" pitchFamily="18" charset="0"/>
              <a:cs typeface="Times New Roman" pitchFamily="18" charset="0"/>
            </a:rPr>
            <a:t>– характеризуються особливим колом суб’єктів. </a:t>
          </a:r>
          <a:endParaRPr lang="uk-UA" sz="2900" kern="1200" noProof="0">
            <a:latin typeface="Times New Roman" pitchFamily="18" charset="0"/>
            <a:cs typeface="Times New Roman" pitchFamily="18" charset="0"/>
          </a:endParaRPr>
        </a:p>
      </dsp:txBody>
      <dsp:txXfrm>
        <a:off x="0" y="3595392"/>
        <a:ext cx="10848011" cy="268065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C195D8-808E-41E6-95EF-26BBEBBF1B0A}">
      <dsp:nvSpPr>
        <dsp:cNvPr id="0" name=""/>
        <dsp:cNvSpPr/>
      </dsp:nvSpPr>
      <dsp:spPr>
        <a:xfrm>
          <a:off x="0" y="0"/>
          <a:ext cx="10044952" cy="20708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just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i="0" kern="1200" noProof="0" dirty="0" smtClean="0"/>
            <a:t>	</a:t>
          </a:r>
          <a:r>
            <a:rPr lang="uk-UA" sz="2800" b="1" i="0" kern="1200" noProof="0" dirty="0" smtClean="0">
              <a:latin typeface="Times New Roman" pitchFamily="18" charset="0"/>
              <a:cs typeface="Times New Roman" pitchFamily="18" charset="0"/>
            </a:rPr>
            <a:t>Специфічною особливістю кримінальних процесуальних правовідносин є участь у них представника держави, наділеного владними повноваженнями. </a:t>
          </a:r>
          <a:endParaRPr lang="uk-UA" sz="28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10044952" cy="2070847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F3EE66-8E5F-41B4-BF80-E4818C6DAD87}">
      <dsp:nvSpPr>
        <dsp:cNvPr id="0" name=""/>
        <dsp:cNvSpPr/>
      </dsp:nvSpPr>
      <dsp:spPr>
        <a:xfrm>
          <a:off x="0" y="0"/>
          <a:ext cx="11956194" cy="61273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just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0" kern="1200" dirty="0" smtClean="0">
              <a:latin typeface="Times New Roman" pitchFamily="18" charset="0"/>
              <a:cs typeface="Times New Roman" pitchFamily="18" charset="0"/>
            </a:rPr>
            <a:t>4. </a:t>
          </a:r>
          <a:r>
            <a:rPr lang="ru-RU" sz="3600" b="1" i="0" kern="1200" dirty="0" err="1" smtClean="0">
              <a:latin typeface="Times New Roman" pitchFamily="18" charset="0"/>
              <a:cs typeface="Times New Roman" pitchFamily="18" charset="0"/>
            </a:rPr>
            <a:t>Поняття</a:t>
          </a:r>
          <a:r>
            <a:rPr lang="ru-RU" sz="3600" b="1" i="0" kern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3600" b="1" i="0" kern="1200" dirty="0" err="1" smtClean="0">
              <a:latin typeface="Times New Roman" pitchFamily="18" charset="0"/>
              <a:cs typeface="Times New Roman" pitchFamily="18" charset="0"/>
            </a:rPr>
            <a:t>види</a:t>
          </a:r>
          <a:r>
            <a:rPr lang="ru-RU" sz="3600" b="1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600" b="1" i="0" kern="1200" dirty="0" err="1" smtClean="0">
              <a:latin typeface="Times New Roman" pitchFamily="18" charset="0"/>
              <a:cs typeface="Times New Roman" pitchFamily="18" charset="0"/>
            </a:rPr>
            <a:t>кримінальних</a:t>
          </a:r>
          <a:r>
            <a:rPr lang="ru-RU" sz="3600" b="1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600" b="1" i="0" kern="1200" dirty="0" err="1" smtClean="0">
              <a:latin typeface="Times New Roman" pitchFamily="18" charset="0"/>
              <a:cs typeface="Times New Roman" pitchFamily="18" charset="0"/>
            </a:rPr>
            <a:t>процесуальних</a:t>
          </a:r>
          <a:r>
            <a:rPr lang="ru-RU" sz="3600" b="1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600" b="1" i="0" kern="1200" dirty="0" err="1" smtClean="0">
              <a:latin typeface="Times New Roman" pitchFamily="18" charset="0"/>
              <a:cs typeface="Times New Roman" pitchFamily="18" charset="0"/>
            </a:rPr>
            <a:t>документів</a:t>
          </a:r>
          <a:endParaRPr lang="ru-RU" sz="3600" b="1" i="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just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4000" b="0" i="1" u="none" kern="1200" dirty="0" err="1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Кримінальні</a:t>
          </a:r>
          <a:r>
            <a:rPr lang="ru-RU" sz="4000" b="0" i="1" u="none" kern="1200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4000" b="0" i="1" u="none" kern="1200" dirty="0" err="1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процесуальні</a:t>
          </a:r>
          <a:r>
            <a:rPr lang="ru-RU" sz="4000" b="0" i="1" u="none" kern="1200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4000" b="0" i="1" u="none" kern="1200" dirty="0" err="1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документи</a:t>
          </a:r>
          <a:r>
            <a:rPr lang="ru-RU" sz="4000" b="0" i="0" u="none" kern="1200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0" i="0" kern="1200" dirty="0" smtClean="0">
              <a:latin typeface="Times New Roman" pitchFamily="18" charset="0"/>
              <a:cs typeface="Times New Roman" pitchFamily="18" charset="0"/>
            </a:rPr>
            <a:t>– </a:t>
          </a:r>
          <a:r>
            <a:rPr lang="ru-RU" sz="3600" b="0" i="0" kern="1200" dirty="0" err="1" smtClean="0">
              <a:latin typeface="Times New Roman" pitchFamily="18" charset="0"/>
              <a:cs typeface="Times New Roman" pitchFamily="18" charset="0"/>
            </a:rPr>
            <a:t>це</a:t>
          </a:r>
          <a:r>
            <a:rPr lang="ru-RU" sz="3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600" b="0" i="0" kern="1200" dirty="0" err="1" smtClean="0">
              <a:latin typeface="Times New Roman" pitchFamily="18" charset="0"/>
              <a:cs typeface="Times New Roman" pitchFamily="18" charset="0"/>
            </a:rPr>
            <a:t>письмові</a:t>
          </a:r>
          <a:r>
            <a:rPr lang="ru-RU" sz="3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600" b="0" i="0" kern="1200" dirty="0" err="1" smtClean="0">
              <a:latin typeface="Times New Roman" pitchFamily="18" charset="0"/>
              <a:cs typeface="Times New Roman" pitchFamily="18" charset="0"/>
            </a:rPr>
            <a:t>документи</a:t>
          </a:r>
          <a:r>
            <a:rPr lang="ru-RU" sz="3600" b="0" i="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3600" b="0" i="0" kern="1200" dirty="0" err="1" smtClean="0">
              <a:latin typeface="Times New Roman" pitchFamily="18" charset="0"/>
              <a:cs typeface="Times New Roman" pitchFamily="18" charset="0"/>
            </a:rPr>
            <a:t>складені</a:t>
          </a:r>
          <a:r>
            <a:rPr lang="ru-RU" sz="3600" b="0" i="0" kern="120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3600" b="0" i="0" kern="1200" dirty="0" err="1" smtClean="0">
              <a:latin typeface="Times New Roman" pitchFamily="18" charset="0"/>
              <a:cs typeface="Times New Roman" pitchFamily="18" charset="0"/>
            </a:rPr>
            <a:t>підставі</a:t>
          </a:r>
          <a:r>
            <a:rPr lang="ru-RU" sz="3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600" b="0" i="0" kern="1200" dirty="0" err="1" smtClean="0">
              <a:latin typeface="Times New Roman" pitchFamily="18" charset="0"/>
              <a:cs typeface="Times New Roman" pitchFamily="18" charset="0"/>
            </a:rPr>
            <a:t>кримінального</a:t>
          </a:r>
          <a:r>
            <a:rPr lang="ru-RU" sz="3600" b="0" i="0" kern="1200" dirty="0" smtClean="0">
              <a:latin typeface="Times New Roman" pitchFamily="18" charset="0"/>
              <a:cs typeface="Times New Roman" pitchFamily="18" charset="0"/>
            </a:rPr>
            <a:t> процесуального закону </a:t>
          </a:r>
          <a:r>
            <a:rPr lang="ru-RU" sz="3600" b="0" i="0" kern="1200" dirty="0" err="1" smtClean="0">
              <a:latin typeface="Times New Roman" pitchFamily="18" charset="0"/>
              <a:cs typeface="Times New Roman" pitchFamily="18" charset="0"/>
            </a:rPr>
            <a:t>уповноваженими</a:t>
          </a:r>
          <a:r>
            <a:rPr lang="ru-RU" sz="3600" b="0" i="0" kern="1200" dirty="0" smtClean="0">
              <a:latin typeface="Times New Roman" pitchFamily="18" charset="0"/>
              <a:cs typeface="Times New Roman" pitchFamily="18" charset="0"/>
            </a:rPr>
            <a:t> на те </a:t>
          </a:r>
          <a:r>
            <a:rPr lang="ru-RU" sz="3600" b="0" i="0" kern="1200" dirty="0" err="1" smtClean="0">
              <a:latin typeface="Times New Roman" pitchFamily="18" charset="0"/>
              <a:cs typeface="Times New Roman" pitchFamily="18" charset="0"/>
            </a:rPr>
            <a:t>суб’єктами</a:t>
          </a:r>
          <a:r>
            <a:rPr lang="ru-RU" sz="3600" b="0" i="0" kern="1200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3600" b="0" i="0" kern="1200" dirty="0" err="1" smtClean="0">
              <a:latin typeface="Times New Roman" pitchFamily="18" charset="0"/>
              <a:cs typeface="Times New Roman" pitchFamily="18" charset="0"/>
            </a:rPr>
            <a:t>зв’язку</a:t>
          </a:r>
          <a:r>
            <a:rPr lang="ru-RU" sz="3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600" b="0" i="0" kern="1200" dirty="0" err="1" smtClean="0">
              <a:latin typeface="Times New Roman" pitchFamily="18" charset="0"/>
              <a:cs typeface="Times New Roman" pitchFamily="18" charset="0"/>
            </a:rPr>
            <a:t>із</a:t>
          </a:r>
          <a:r>
            <a:rPr lang="ru-RU" sz="3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600" b="0" i="0" kern="1200" dirty="0" err="1" smtClean="0">
              <a:latin typeface="Times New Roman" pitchFamily="18" charset="0"/>
              <a:cs typeface="Times New Roman" pitchFamily="18" charset="0"/>
            </a:rPr>
            <a:t>виконанням</a:t>
          </a:r>
          <a:r>
            <a:rPr lang="ru-RU" sz="3600" b="0" i="0" kern="1200" dirty="0" smtClean="0">
              <a:latin typeface="Times New Roman" pitchFamily="18" charset="0"/>
              <a:cs typeface="Times New Roman" pitchFamily="18" charset="0"/>
            </a:rPr>
            <a:t> процесуальних </a:t>
          </a:r>
          <a:r>
            <a:rPr lang="ru-RU" sz="3600" b="0" i="0" kern="1200" dirty="0" err="1" smtClean="0">
              <a:latin typeface="Times New Roman" pitchFamily="18" charset="0"/>
              <a:cs typeface="Times New Roman" pitchFamily="18" charset="0"/>
            </a:rPr>
            <a:t>дій</a:t>
          </a:r>
          <a:r>
            <a:rPr lang="ru-RU" sz="3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600" b="0" i="0" kern="12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3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600" b="0" i="0" kern="1200" dirty="0" err="1" smtClean="0">
              <a:latin typeface="Times New Roman" pitchFamily="18" charset="0"/>
              <a:cs typeface="Times New Roman" pitchFamily="18" charset="0"/>
            </a:rPr>
            <a:t>прийняттям</a:t>
          </a:r>
          <a:r>
            <a:rPr lang="ru-RU" sz="3600" b="0" i="0" kern="1200" dirty="0" smtClean="0">
              <a:latin typeface="Times New Roman" pitchFamily="18" charset="0"/>
              <a:cs typeface="Times New Roman" pitchFamily="18" charset="0"/>
            </a:rPr>
            <a:t> процесуальних </a:t>
          </a:r>
          <a:r>
            <a:rPr lang="ru-RU" sz="3600" b="0" i="0" kern="1200" dirty="0" err="1" smtClean="0">
              <a:latin typeface="Times New Roman" pitchFamily="18" charset="0"/>
              <a:cs typeface="Times New Roman" pitchFamily="18" charset="0"/>
            </a:rPr>
            <a:t>рішень</a:t>
          </a:r>
          <a:r>
            <a:rPr lang="ru-RU" sz="3600" b="0" i="0" kern="1200" dirty="0" smtClean="0">
              <a:latin typeface="Times New Roman" pitchFamily="18" charset="0"/>
              <a:cs typeface="Times New Roman" pitchFamily="18" charset="0"/>
            </a:rPr>
            <a:t>, у </a:t>
          </a:r>
          <a:r>
            <a:rPr lang="ru-RU" sz="3600" b="0" i="0" kern="1200" dirty="0" err="1" smtClean="0">
              <a:latin typeface="Times New Roman" pitchFamily="18" charset="0"/>
              <a:cs typeface="Times New Roman" pitchFamily="18" charset="0"/>
            </a:rPr>
            <a:t>яких</a:t>
          </a:r>
          <a:r>
            <a:rPr lang="ru-RU" sz="3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600" b="0" i="0" kern="1200" dirty="0" err="1" smtClean="0">
              <a:latin typeface="Times New Roman" pitchFamily="18" charset="0"/>
              <a:cs typeface="Times New Roman" pitchFamily="18" charset="0"/>
            </a:rPr>
            <a:t>зафіксована</a:t>
          </a:r>
          <a:r>
            <a:rPr lang="ru-RU" sz="3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600" b="0" i="0" kern="1200" dirty="0" err="1" smtClean="0">
              <a:latin typeface="Times New Roman" pitchFamily="18" charset="0"/>
              <a:cs typeface="Times New Roman" pitchFamily="18" charset="0"/>
            </a:rPr>
            <a:t>інформація</a:t>
          </a:r>
          <a:r>
            <a:rPr lang="ru-RU" sz="3600" b="0" i="0" kern="1200" dirty="0" smtClean="0">
              <a:latin typeface="Times New Roman" pitchFamily="18" charset="0"/>
              <a:cs typeface="Times New Roman" pitchFamily="18" charset="0"/>
            </a:rPr>
            <a:t> про </a:t>
          </a:r>
          <a:r>
            <a:rPr lang="ru-RU" sz="3600" b="0" i="0" kern="1200" dirty="0" err="1" smtClean="0">
              <a:latin typeface="Times New Roman" pitchFamily="18" charset="0"/>
              <a:cs typeface="Times New Roman" pitchFamily="18" charset="0"/>
            </a:rPr>
            <a:t>хід</a:t>
          </a:r>
          <a:r>
            <a:rPr lang="ru-RU" sz="3600" b="0" i="0" kern="1200" dirty="0" smtClean="0">
              <a:latin typeface="Times New Roman" pitchFamily="18" charset="0"/>
              <a:cs typeface="Times New Roman" pitchFamily="18" charset="0"/>
            </a:rPr>
            <a:t> і </a:t>
          </a:r>
          <a:r>
            <a:rPr lang="ru-RU" sz="3600" b="0" i="0" kern="1200" dirty="0" err="1" smtClean="0">
              <a:latin typeface="Times New Roman" pitchFamily="18" charset="0"/>
              <a:cs typeface="Times New Roman" pitchFamily="18" charset="0"/>
            </a:rPr>
            <a:t>результати</a:t>
          </a:r>
          <a:r>
            <a:rPr lang="ru-RU" sz="3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600" b="0" i="0" kern="1200" dirty="0" err="1" smtClean="0">
              <a:latin typeface="Times New Roman" pitchFamily="18" charset="0"/>
              <a:cs typeface="Times New Roman" pitchFamily="18" charset="0"/>
            </a:rPr>
            <a:t>кримінальної</a:t>
          </a:r>
          <a:r>
            <a:rPr lang="ru-RU" sz="3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600" b="0" i="0" kern="1200" dirty="0" err="1" smtClean="0">
              <a:latin typeface="Times New Roman" pitchFamily="18" charset="0"/>
              <a:cs typeface="Times New Roman" pitchFamily="18" charset="0"/>
            </a:rPr>
            <a:t>процесуальної</a:t>
          </a:r>
          <a:r>
            <a:rPr lang="ru-RU" sz="3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600" b="0" i="0" kern="1200" dirty="0" err="1" smtClean="0">
              <a:latin typeface="Times New Roman" pitchFamily="18" charset="0"/>
              <a:cs typeface="Times New Roman" pitchFamily="18" charset="0"/>
            </a:rPr>
            <a:t>діяльності</a:t>
          </a:r>
          <a:r>
            <a:rPr lang="ru-RU" sz="3600" b="0" i="0" kern="12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11956194" cy="6127377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BB32E7-9FDB-4499-B010-50C51FC4BF22}">
      <dsp:nvSpPr>
        <dsp:cNvPr id="0" name=""/>
        <dsp:cNvSpPr/>
      </dsp:nvSpPr>
      <dsp:spPr>
        <a:xfrm>
          <a:off x="0" y="287219"/>
          <a:ext cx="9412940" cy="152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i="1" kern="1200" noProof="0" smtClean="0">
              <a:latin typeface="Times New Roman" pitchFamily="18" charset="0"/>
              <a:cs typeface="Times New Roman" pitchFamily="18" charset="0"/>
            </a:rPr>
            <a:t>Основні види кримінальних процесуальних документів: </a:t>
          </a:r>
          <a:endParaRPr lang="uk-UA" sz="4000" kern="1200" noProof="0">
            <a:latin typeface="Times New Roman" pitchFamily="18" charset="0"/>
            <a:cs typeface="Times New Roman" pitchFamily="18" charset="0"/>
          </a:endParaRPr>
        </a:p>
      </dsp:txBody>
      <dsp:txXfrm>
        <a:off x="0" y="287219"/>
        <a:ext cx="9412940" cy="1521000"/>
      </dsp:txXfrm>
    </dsp:sp>
    <dsp:sp modelId="{D449CDB1-B346-495B-9381-44F9E264E131}">
      <dsp:nvSpPr>
        <dsp:cNvPr id="0" name=""/>
        <dsp:cNvSpPr/>
      </dsp:nvSpPr>
      <dsp:spPr>
        <a:xfrm>
          <a:off x="0" y="1808219"/>
          <a:ext cx="9412940" cy="3901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861" tIns="50800" rIns="284480" bIns="50800" numCol="1" spcCol="1270" anchor="t" anchorCtr="0">
          <a:noAutofit/>
        </a:bodyPr>
        <a:lstStyle/>
        <a:p>
          <a:pPr marL="285750" lvl="1" indent="-285750" algn="l" defTabSz="1778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4000" b="0" i="0" kern="1200" noProof="0" smtClean="0">
              <a:latin typeface="Times New Roman" pitchFamily="18" charset="0"/>
              <a:cs typeface="Times New Roman" pitchFamily="18" charset="0"/>
            </a:rPr>
            <a:t>– постанова; </a:t>
          </a:r>
          <a:endParaRPr lang="uk-UA" sz="4000" kern="1200" noProof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778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4000" b="0" i="0" kern="1200" noProof="0" smtClean="0">
              <a:latin typeface="Times New Roman" pitchFamily="18" charset="0"/>
              <a:cs typeface="Times New Roman" pitchFamily="18" charset="0"/>
            </a:rPr>
            <a:t>– протокол; </a:t>
          </a:r>
          <a:endParaRPr lang="uk-UA" sz="4000" kern="1200" noProof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778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4000" b="0" i="0" kern="1200" noProof="0" smtClean="0">
              <a:latin typeface="Times New Roman" pitchFamily="18" charset="0"/>
              <a:cs typeface="Times New Roman" pitchFamily="18" charset="0"/>
            </a:rPr>
            <a:t>– клопотання; </a:t>
          </a:r>
          <a:endParaRPr lang="uk-UA" sz="4000" kern="1200" noProof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778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4000" b="0" i="0" kern="1200" noProof="0" smtClean="0">
              <a:latin typeface="Times New Roman" pitchFamily="18" charset="0"/>
              <a:cs typeface="Times New Roman" pitchFamily="18" charset="0"/>
            </a:rPr>
            <a:t>– ухвала; </a:t>
          </a:r>
          <a:endParaRPr lang="uk-UA" sz="4000" kern="1200" noProof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778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4000" b="0" i="0" kern="1200" noProof="0" smtClean="0">
              <a:latin typeface="Times New Roman" pitchFamily="18" charset="0"/>
              <a:cs typeface="Times New Roman" pitchFamily="18" charset="0"/>
            </a:rPr>
            <a:t>– обвинувальний акт; </a:t>
          </a:r>
          <a:endParaRPr lang="uk-UA" sz="4000" kern="1200" noProof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778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4000" b="0" i="0" kern="1200" noProof="0" smtClean="0">
              <a:latin typeface="Times New Roman" pitchFamily="18" charset="0"/>
              <a:cs typeface="Times New Roman" pitchFamily="18" charset="0"/>
            </a:rPr>
            <a:t>– вирок. </a:t>
          </a:r>
          <a:endParaRPr lang="uk-UA" sz="4000" kern="1200" noProof="0">
            <a:latin typeface="Times New Roman" pitchFamily="18" charset="0"/>
            <a:cs typeface="Times New Roman" pitchFamily="18" charset="0"/>
          </a:endParaRPr>
        </a:p>
      </dsp:txBody>
      <dsp:txXfrm>
        <a:off x="0" y="1808219"/>
        <a:ext cx="9412940" cy="3901950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E711B5-0BD2-4494-BA89-9AD8A9E3120B}">
      <dsp:nvSpPr>
        <dsp:cNvPr id="0" name=""/>
        <dsp:cNvSpPr/>
      </dsp:nvSpPr>
      <dsp:spPr>
        <a:xfrm>
          <a:off x="0" y="494993"/>
          <a:ext cx="11013140" cy="479115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just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0" i="0" kern="1200" noProof="0" dirty="0" smtClean="0"/>
            <a:t>	</a:t>
          </a:r>
          <a:r>
            <a:rPr lang="uk-UA" sz="2800" b="1" i="0" kern="1200" noProof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Відповідно до ст. 110 КПК рішення слідчого, прокурора приймається у формі </a:t>
          </a:r>
          <a:r>
            <a:rPr lang="uk-UA" sz="2800" b="1" i="1" kern="1200" noProof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постанови</a:t>
          </a:r>
          <a:r>
            <a:rPr lang="uk-UA" sz="2800" b="1" i="0" kern="1200" noProof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. 	</a:t>
          </a:r>
        </a:p>
        <a:p>
          <a:pPr lvl="0" algn="just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kern="1200" noProof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	Постанова виноситься у випадках, передбачених КПК (наприклад, про продовження строку досудового розслідування, про зупинення досудового розслідування, про закриття кримінального провадження), а також коли слідчий, прокурор визнає це за необхідне. </a:t>
          </a:r>
        </a:p>
        <a:p>
          <a:pPr lvl="0" algn="just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kern="1200" noProof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	Судове рішення приймається у формі ухвали, постанови або вироку, які мають відповідати вимогам, передбаченим статтями 369, 371-374 КПК.</a:t>
          </a:r>
          <a:endParaRPr lang="uk-UA" sz="2800" b="1" kern="1200" noProof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494993"/>
        <a:ext cx="11013140" cy="4791150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F1D951-E041-48D5-9157-CF63511EEA6C}">
      <dsp:nvSpPr>
        <dsp:cNvPr id="0" name=""/>
        <dsp:cNvSpPr/>
      </dsp:nvSpPr>
      <dsp:spPr>
        <a:xfrm>
          <a:off x="0" y="2969"/>
          <a:ext cx="11362765" cy="1551041"/>
        </a:xfrm>
        <a:prstGeom prst="roundRect">
          <a:avLst/>
        </a:prstGeom>
        <a:solidFill>
          <a:schemeClr val="tx1">
            <a:lumMod val="65000"/>
          </a:schemeClr>
        </a:solidFill>
        <a:ln w="1905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i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Постанова слідчого, прокурора складається з: </a:t>
          </a:r>
          <a:endParaRPr lang="ru-RU" sz="36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969"/>
        <a:ext cx="11362765" cy="1551041"/>
      </dsp:txXfrm>
    </dsp:sp>
    <dsp:sp modelId="{5CCF8E7A-1EA8-49E9-9C58-72A94A6E8770}">
      <dsp:nvSpPr>
        <dsp:cNvPr id="0" name=""/>
        <dsp:cNvSpPr/>
      </dsp:nvSpPr>
      <dsp:spPr>
        <a:xfrm>
          <a:off x="0" y="1568270"/>
          <a:ext cx="11362765" cy="1551041"/>
        </a:xfrm>
        <a:prstGeom prst="roundRect">
          <a:avLst/>
        </a:prstGeom>
        <a:solidFill>
          <a:schemeClr val="tx1"/>
        </a:solidFill>
        <a:ln w="1905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0" i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1) вступної частини, яка повинна містити відомості про: місце і час прийняття постанови; прізвище, ім’я, по батькові, посаду особи, яка прийняла постанову; </a:t>
          </a:r>
          <a:endParaRPr lang="ru-RU" sz="28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568270"/>
        <a:ext cx="11362765" cy="1551041"/>
      </dsp:txXfrm>
    </dsp:sp>
    <dsp:sp modelId="{FC5ED327-AE90-4E24-A14A-3A5C6C37E455}">
      <dsp:nvSpPr>
        <dsp:cNvPr id="0" name=""/>
        <dsp:cNvSpPr/>
      </dsp:nvSpPr>
      <dsp:spPr>
        <a:xfrm>
          <a:off x="0" y="3133571"/>
          <a:ext cx="11362765" cy="1551041"/>
        </a:xfrm>
        <a:prstGeom prst="roundRect">
          <a:avLst/>
        </a:prstGeom>
        <a:solidFill>
          <a:schemeClr val="tx1">
            <a:lumMod val="6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0" i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2) мотивувальної частини, яка повинна містити відомості про: зміст обставин, які є підставами для прийняття постанови; мотиви прийняття постанови, їх обґрунтування та посилання на положення КПК; </a:t>
          </a:r>
          <a:endParaRPr lang="ru-RU" sz="28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133571"/>
        <a:ext cx="11362765" cy="1551041"/>
      </dsp:txXfrm>
    </dsp:sp>
    <dsp:sp modelId="{3F8E7F89-3F7A-462A-B5C7-561FBDF92CBC}">
      <dsp:nvSpPr>
        <dsp:cNvPr id="0" name=""/>
        <dsp:cNvSpPr/>
      </dsp:nvSpPr>
      <dsp:spPr>
        <a:xfrm>
          <a:off x="0" y="4698871"/>
          <a:ext cx="11362765" cy="1551041"/>
        </a:xfrm>
        <a:prstGeom prst="roundRect">
          <a:avLst/>
        </a:prstGeom>
        <a:solidFill>
          <a:schemeClr val="tx1"/>
        </a:solidFill>
        <a:ln w="1905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0" i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3) резолютивної частини, яка повинна містити відомості про: зміст прийнятого процесуального рішення; місце та час (строки) його виконання; особу, якій належить виконати постанову; можливість та порядок оскарження постанови.</a:t>
          </a:r>
          <a:endParaRPr lang="ru-RU" sz="28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4698871"/>
        <a:ext cx="11362765" cy="1551041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8D5467-F5D9-44B4-9431-6CB8B7619773}">
      <dsp:nvSpPr>
        <dsp:cNvPr id="0" name=""/>
        <dsp:cNvSpPr/>
      </dsp:nvSpPr>
      <dsp:spPr>
        <a:xfrm>
          <a:off x="0" y="0"/>
          <a:ext cx="12192000" cy="27429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 smtClean="0">
              <a:solidFill>
                <a:srgbClr val="FFFF00"/>
              </a:solidFill>
            </a:rPr>
            <a:t>	</a:t>
          </a:r>
          <a:r>
            <a:rPr lang="uk-UA" sz="3600" b="1" i="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У випадках, передбачених КПК, хід і результати проведення процесуальної дії фіксуються у </a:t>
          </a:r>
          <a:r>
            <a:rPr lang="uk-UA" sz="3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протоколі</a:t>
          </a:r>
          <a:r>
            <a:rPr lang="uk-UA" sz="3600" b="1" i="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. </a:t>
          </a:r>
          <a:endParaRPr lang="ru-RU" sz="3600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12192000" cy="2742922"/>
      </dsp:txXfrm>
    </dsp:sp>
    <dsp:sp modelId="{E388DA56-01F5-4D80-84A8-160FC3F9FF80}">
      <dsp:nvSpPr>
        <dsp:cNvPr id="0" name=""/>
        <dsp:cNvSpPr/>
      </dsp:nvSpPr>
      <dsp:spPr>
        <a:xfrm>
          <a:off x="0" y="2000341"/>
          <a:ext cx="12192000" cy="6779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 smtClean="0">
              <a:solidFill>
                <a:schemeClr val="bg1"/>
              </a:solidFill>
            </a:rPr>
            <a:t>Відповідно до ст. 104 КПК </a:t>
          </a:r>
          <a:r>
            <a:rPr lang="uk-UA" sz="2000" b="1" i="0" kern="1200" dirty="0" smtClean="0">
              <a:solidFill>
                <a:schemeClr val="bg1"/>
              </a:solidFill>
            </a:rPr>
            <a:t>протокол складається </a:t>
          </a:r>
          <a:r>
            <a:rPr lang="uk-UA" sz="2000" b="1" i="0" kern="1200" dirty="0" smtClean="0">
              <a:solidFill>
                <a:schemeClr val="bg1"/>
              </a:solidFill>
            </a:rPr>
            <a:t>з: 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0" y="2000341"/>
        <a:ext cx="12192000" cy="677943"/>
      </dsp:txXfrm>
    </dsp:sp>
    <dsp:sp modelId="{20786143-E91D-4037-86AB-5FE22AF1F0F6}">
      <dsp:nvSpPr>
        <dsp:cNvPr id="0" name=""/>
        <dsp:cNvSpPr/>
      </dsp:nvSpPr>
      <dsp:spPr>
        <a:xfrm>
          <a:off x="0" y="3102440"/>
          <a:ext cx="12192000" cy="3411160"/>
        </a:xfrm>
        <a:prstGeom prst="roundRect">
          <a:avLst/>
        </a:prstGeom>
        <a:solidFill>
          <a:schemeClr val="tx1">
            <a:lumMod val="6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1) Вступна частина </a:t>
          </a:r>
          <a:r>
            <a:rPr lang="uk-UA" sz="2800" b="0" i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повинна містити відомості про: місце, час проведення та назву процесуальної дії; особу, яка проводить процесуальну дію (прізвище, ім'я, по батькові, посада); всіх осіб, які присутні під час проведення процесуальної дії (прізвища, імена, по батькові, дати народження, місця проживання); інформацію про те, що особи, які беруть участь у процесуальній дії, заздалегідь повідомлені про застосування технічних засобів фіксації, характеристики технічних засобів фіксації та носіїв інформації, які застосовуються при проведенні процесуальної дії, умови та порядок їх використання</a:t>
          </a:r>
          <a:r>
            <a:rPr lang="uk-UA" sz="2400" b="0" i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2400" b="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102440"/>
        <a:ext cx="12192000" cy="3411160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81A62F-5724-45D4-B3B9-3053F3A4CB51}">
      <dsp:nvSpPr>
        <dsp:cNvPr id="0" name=""/>
        <dsp:cNvSpPr/>
      </dsp:nvSpPr>
      <dsp:spPr>
        <a:xfrm>
          <a:off x="0" y="338230"/>
          <a:ext cx="11322914" cy="1901250"/>
        </a:xfrm>
        <a:prstGeom prst="roundRect">
          <a:avLst/>
        </a:prstGeom>
        <a:solidFill>
          <a:schemeClr val="tx1">
            <a:lumMod val="6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kern="1200" noProof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2) описова частина </a:t>
          </a:r>
          <a:r>
            <a:rPr lang="uk-UA" sz="2800" b="0" i="0" kern="1200" noProof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повинна містити відомості про: послідовність дій; отримані в результаті процесуальної дії відомості, важливі для цього кримінального провадження, в тому числі виявлені та/або надані речі і документи</a:t>
          </a:r>
          <a:endParaRPr lang="uk-UA" sz="2800" b="0" kern="1200" noProof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38230"/>
        <a:ext cx="11322914" cy="1901250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89C9F1-3CC0-4672-A983-962B4292D497}">
      <dsp:nvSpPr>
        <dsp:cNvPr id="0" name=""/>
        <dsp:cNvSpPr/>
      </dsp:nvSpPr>
      <dsp:spPr>
        <a:xfrm>
          <a:off x="0" y="0"/>
          <a:ext cx="11793070" cy="152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0" i="0" kern="1200" noProof="0" dirty="0" smtClean="0">
              <a:latin typeface="Times New Roman" pitchFamily="18" charset="0"/>
              <a:cs typeface="Times New Roman" pitchFamily="18" charset="0"/>
            </a:rPr>
            <a:t>Класифікація кримінальних процесуальних </a:t>
          </a:r>
          <a:r>
            <a:rPr lang="uk-UA" sz="4000" b="1" i="0" kern="1200" noProof="0" dirty="0" smtClean="0">
              <a:latin typeface="Times New Roman" pitchFamily="18" charset="0"/>
              <a:cs typeface="Times New Roman" pitchFamily="18" charset="0"/>
            </a:rPr>
            <a:t>документів</a:t>
          </a:r>
          <a:r>
            <a:rPr lang="uk-UA" sz="4000" b="0" i="0" kern="1200" noProof="0" dirty="0" smtClean="0">
              <a:latin typeface="Times New Roman" pitchFamily="18" charset="0"/>
              <a:cs typeface="Times New Roman" pitchFamily="18" charset="0"/>
            </a:rPr>
            <a:t>:</a:t>
          </a:r>
          <a:endParaRPr lang="uk-UA" sz="4000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11793070" cy="15210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18D8E3-2DB9-4A84-9738-2F3D192800D9}">
      <dsp:nvSpPr>
        <dsp:cNvPr id="0" name=""/>
        <dsp:cNvSpPr/>
      </dsp:nvSpPr>
      <dsp:spPr>
        <a:xfrm>
          <a:off x="0" y="6211"/>
          <a:ext cx="11428206" cy="1511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b="1" i="0" kern="1200" noProof="0" smtClean="0"/>
            <a:t>Поняття «кримінальний процес» вживається у чотирьох значеннях:</a:t>
          </a:r>
          <a:endParaRPr lang="uk-UA" sz="3800" b="1" kern="1200" noProof="0"/>
        </a:p>
      </dsp:txBody>
      <dsp:txXfrm>
        <a:off x="0" y="6211"/>
        <a:ext cx="11428206" cy="1511640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08A988-EA51-49C1-A660-770CF91B2EFC}">
      <dsp:nvSpPr>
        <dsp:cNvPr id="0" name=""/>
        <dsp:cNvSpPr/>
      </dsp:nvSpPr>
      <dsp:spPr>
        <a:xfrm>
          <a:off x="133178" y="481151"/>
          <a:ext cx="3417621" cy="34965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kern="1200" noProof="0" smtClean="0">
              <a:latin typeface="Times New Roman" pitchFamily="18" charset="0"/>
              <a:cs typeface="Times New Roman" pitchFamily="18" charset="0"/>
            </a:rPr>
            <a:t>1) за процесуальним значенням </a:t>
          </a:r>
          <a:endParaRPr lang="uk-UA" sz="2800" b="1" kern="1200" noProof="0">
            <a:latin typeface="Times New Roman" pitchFamily="18" charset="0"/>
            <a:cs typeface="Times New Roman" pitchFamily="18" charset="0"/>
          </a:endParaRPr>
        </a:p>
      </dsp:txBody>
      <dsp:txXfrm>
        <a:off x="588861" y="1093039"/>
        <a:ext cx="2506256" cy="1573426"/>
      </dsp:txXfrm>
    </dsp:sp>
    <dsp:sp modelId="{E031F133-F877-490F-A1F6-41FAB165D8FF}">
      <dsp:nvSpPr>
        <dsp:cNvPr id="0" name=""/>
        <dsp:cNvSpPr/>
      </dsp:nvSpPr>
      <dsp:spPr>
        <a:xfrm>
          <a:off x="3877457" y="446604"/>
          <a:ext cx="3475603" cy="349738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u="none" kern="1200" noProof="0" dirty="0" smtClean="0">
              <a:latin typeface="Times New Roman" pitchFamily="18" charset="0"/>
              <a:cs typeface="Times New Roman" pitchFamily="18" charset="0"/>
            </a:rPr>
            <a:t>2)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u="none" kern="1200" noProof="0" dirty="0" smtClean="0">
              <a:latin typeface="Times New Roman" pitchFamily="18" charset="0"/>
              <a:cs typeface="Times New Roman" pitchFamily="18" charset="0"/>
            </a:rPr>
            <a:t>за </a:t>
          </a:r>
          <a:r>
            <a:rPr lang="uk-UA" sz="2200" b="1" i="0" u="none" kern="1200" noProof="0" dirty="0" smtClean="0">
              <a:latin typeface="Times New Roman" pitchFamily="18" charset="0"/>
              <a:cs typeface="Times New Roman" pitchFamily="18" charset="0"/>
            </a:rPr>
            <a:t>імперативністю</a:t>
          </a:r>
          <a:r>
            <a:rPr lang="uk-UA" sz="2800" b="1" i="0" u="none" kern="1200" noProof="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u="none" kern="1200" noProof="0" dirty="0" smtClean="0">
              <a:latin typeface="Times New Roman" pitchFamily="18" charset="0"/>
              <a:cs typeface="Times New Roman" pitchFamily="18" charset="0"/>
            </a:rPr>
            <a:t>складання</a:t>
          </a:r>
          <a:r>
            <a:rPr lang="uk-UA" sz="2400" b="1" i="0" u="none" kern="1200" noProof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uk-UA" sz="2400" b="1" i="0" u="none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4940413" y="1350095"/>
        <a:ext cx="2085362" cy="1923561"/>
      </dsp:txXfrm>
    </dsp:sp>
    <dsp:sp modelId="{7C04F245-997A-45F0-AC35-D4C833B9762C}">
      <dsp:nvSpPr>
        <dsp:cNvPr id="0" name=""/>
        <dsp:cNvSpPr/>
      </dsp:nvSpPr>
      <dsp:spPr>
        <a:xfrm>
          <a:off x="8053802" y="588788"/>
          <a:ext cx="3649769" cy="344119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u="none" kern="1200" noProof="0" smtClean="0">
              <a:latin typeface="Times New Roman" pitchFamily="18" charset="0"/>
              <a:cs typeface="Times New Roman" pitchFamily="18" charset="0"/>
            </a:rPr>
            <a:t>3) за місцем складання</a:t>
          </a:r>
          <a:endParaRPr lang="uk-UA" sz="2800" b="1" i="0" u="none" kern="1200" noProof="0">
            <a:latin typeface="Times New Roman" pitchFamily="18" charset="0"/>
            <a:cs typeface="Times New Roman" pitchFamily="18" charset="0"/>
          </a:endParaRPr>
        </a:p>
      </dsp:txBody>
      <dsp:txXfrm>
        <a:off x="8397488" y="1477763"/>
        <a:ext cx="2189861" cy="189265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9B55A1-8640-4C7F-948D-296471006375}">
      <dsp:nvSpPr>
        <dsp:cNvPr id="0" name=""/>
        <dsp:cNvSpPr/>
      </dsp:nvSpPr>
      <dsp:spPr>
        <a:xfrm>
          <a:off x="0" y="77862"/>
          <a:ext cx="11404182" cy="460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just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b="1" i="1" kern="1200" noProof="0" dirty="0" smtClean="0"/>
            <a:t>	</a:t>
          </a:r>
          <a:r>
            <a:rPr lang="uk-UA" sz="4100" b="1" i="1" kern="1200" noProof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Стадії кримінального процесу </a:t>
          </a:r>
          <a:r>
            <a:rPr lang="uk-UA" sz="4100" b="0" i="0" kern="1200" noProof="0" dirty="0" smtClean="0">
              <a:latin typeface="Times New Roman" pitchFamily="18" charset="0"/>
              <a:cs typeface="Times New Roman" pitchFamily="18" charset="0"/>
            </a:rPr>
            <a:t>– це відносно самостійні етапи (частини) кримінальної процесуальної діяльності, що характеризуються безпосередніми завданнями, специфічним колом учасників, властивою їм кримінальною процесуальною формою та підсумковими процесуальними рішеннями.</a:t>
          </a:r>
          <a:endParaRPr lang="uk-UA" sz="4100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0" y="77862"/>
        <a:ext cx="11404182" cy="460512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A4BAEE-B18C-4696-992C-EAF3E30A47EB}">
      <dsp:nvSpPr>
        <dsp:cNvPr id="0" name=""/>
        <dsp:cNvSpPr/>
      </dsp:nvSpPr>
      <dsp:spPr>
        <a:xfrm>
          <a:off x="0" y="28451"/>
          <a:ext cx="11470341" cy="22124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0" i="1" kern="1200" noProof="0" dirty="0" smtClean="0"/>
            <a:t>	Відповідно до чинного законодавства кримінальне провадження складається з певної кількості стадій, сукупність яких утворює </a:t>
          </a:r>
          <a:r>
            <a:rPr lang="uk-UA" sz="3100" b="1" i="1" kern="1200" noProof="0" dirty="0" smtClean="0"/>
            <a:t>систему стадій кримінального процесу</a:t>
          </a:r>
          <a:r>
            <a:rPr lang="uk-UA" sz="3100" b="0" i="1" kern="1200" noProof="0" dirty="0" smtClean="0"/>
            <a:t>, а саме: </a:t>
          </a:r>
          <a:endParaRPr lang="uk-UA" sz="3100" b="0" kern="1200" noProof="0" dirty="0"/>
        </a:p>
      </dsp:txBody>
      <dsp:txXfrm>
        <a:off x="0" y="28451"/>
        <a:ext cx="11470341" cy="2212470"/>
      </dsp:txXfrm>
    </dsp:sp>
    <dsp:sp modelId="{C4A9D695-CE86-4A4E-B092-2A875A3D7BF2}">
      <dsp:nvSpPr>
        <dsp:cNvPr id="0" name=""/>
        <dsp:cNvSpPr/>
      </dsp:nvSpPr>
      <dsp:spPr>
        <a:xfrm>
          <a:off x="0" y="2482980"/>
          <a:ext cx="11470341" cy="3593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4183" tIns="39370" rIns="220472" bIns="39370" numCol="1" spcCol="1270" anchor="t" anchorCtr="0">
          <a:noAutofit/>
        </a:bodyPr>
        <a:lstStyle/>
        <a:p>
          <a:pPr marL="228600" lvl="1" indent="-228600" algn="just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400" b="1" i="0" kern="1200" noProof="0" dirty="0" smtClean="0"/>
            <a:t>1) досудове розслідування; </a:t>
          </a:r>
          <a:endParaRPr lang="uk-UA" sz="2400" b="1" kern="1200" noProof="0" dirty="0"/>
        </a:p>
        <a:p>
          <a:pPr marL="228600" lvl="1" indent="-228600" algn="just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400" b="1" i="0" kern="1200" noProof="0" smtClean="0"/>
            <a:t>2) підготовче провадження; </a:t>
          </a:r>
          <a:endParaRPr lang="uk-UA" sz="2400" b="1" kern="1200" noProof="0"/>
        </a:p>
        <a:p>
          <a:pPr marL="228600" lvl="1" indent="-228600" algn="just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400" b="1" i="0" kern="1200" noProof="0" smtClean="0"/>
            <a:t>3) судовий розгляд; </a:t>
          </a:r>
          <a:endParaRPr lang="uk-UA" sz="2400" b="1" kern="1200" noProof="0"/>
        </a:p>
        <a:p>
          <a:pPr marL="228600" lvl="1" indent="-228600" algn="just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400" b="1" kern="1200" noProof="0" dirty="0" smtClean="0"/>
            <a:t>4) провадження в суді апеляційної інстанції (апеляційне провадження);</a:t>
          </a:r>
          <a:endParaRPr lang="uk-UA" sz="2400" b="1" kern="1200" noProof="0" dirty="0"/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400" b="1" kern="1200" noProof="0" smtClean="0"/>
            <a:t>5) виконання судових рішень;</a:t>
          </a:r>
          <a:endParaRPr lang="uk-UA" sz="2400" b="1" kern="1200" noProof="0"/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400" b="1" kern="1200" noProof="0" smtClean="0"/>
            <a:t>6) провадження в суді касаційної інстанції (касаційне провадження);</a:t>
          </a:r>
          <a:endParaRPr lang="uk-UA" sz="2400" b="1" kern="1200" noProof="0"/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400" b="1" kern="1200" noProof="0" smtClean="0"/>
            <a:t>7) провадження за нововиявленими або виключними обставинами. </a:t>
          </a:r>
          <a:endParaRPr lang="uk-UA" sz="2400" b="1" kern="1200" noProof="0"/>
        </a:p>
      </dsp:txBody>
      <dsp:txXfrm>
        <a:off x="0" y="2482980"/>
        <a:ext cx="11470341" cy="359352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4BC0B9-BD9A-4741-9C7A-61DAF3A65AB3}">
      <dsp:nvSpPr>
        <dsp:cNvPr id="0" name=""/>
        <dsp:cNvSpPr/>
      </dsp:nvSpPr>
      <dsp:spPr>
        <a:xfrm>
          <a:off x="159883" y="0"/>
          <a:ext cx="11594327" cy="675042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just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0" i="0" kern="1200" noProof="0" dirty="0" smtClean="0"/>
            <a:t>	</a:t>
          </a:r>
          <a:r>
            <a:rPr lang="uk-UA" sz="3100" b="0" i="0" kern="1200" noProof="0" dirty="0" smtClean="0">
              <a:latin typeface="Times New Roman" pitchFamily="18" charset="0"/>
              <a:cs typeface="Times New Roman" pitchFamily="18" charset="0"/>
            </a:rPr>
            <a:t>Кримінальний процес не завжди проходить усі ці стадії. </a:t>
          </a:r>
        </a:p>
        <a:p>
          <a:pPr lvl="0" algn="just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0" i="0" kern="1200" noProof="0" dirty="0" smtClean="0">
              <a:latin typeface="Times New Roman" pitchFamily="18" charset="0"/>
              <a:cs typeface="Times New Roman" pitchFamily="18" charset="0"/>
            </a:rPr>
            <a:t>             Він може завершитися, наприклад, в стадії досудового розслідування шляхом прийняття рішення про закриття кримінального провадження; у разі неподання апеляційних і касаційних скарг будуть відсутні стадії апеляційного та касаційного провадження; у разі відсутності підстав для провадження за нововиявленими або виключними обставинами – будуть відсутні і ці стадії. </a:t>
          </a:r>
          <a:endParaRPr lang="uk-UA" sz="3100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159883" y="0"/>
        <a:ext cx="11594327" cy="675042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EEC641-4B55-4FA1-8250-1A66A1A41A9A}">
      <dsp:nvSpPr>
        <dsp:cNvPr id="0" name=""/>
        <dsp:cNvSpPr/>
      </dsp:nvSpPr>
      <dsp:spPr>
        <a:xfrm>
          <a:off x="3175386" y="0"/>
          <a:ext cx="9016611" cy="90899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solidFill>
            <a:schemeClr val="bg1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noProof="0" dirty="0" smtClean="0">
              <a:latin typeface="Times New Roman" pitchFamily="18" charset="0"/>
              <a:cs typeface="Times New Roman" pitchFamily="18" charset="0"/>
            </a:rPr>
            <a:t>Значення кримінальної процесуальної форми:</a:t>
          </a:r>
          <a:endParaRPr lang="uk-UA" sz="2800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3175386" y="0"/>
        <a:ext cx="9016611" cy="908991"/>
      </dsp:txXfrm>
    </dsp:sp>
    <dsp:sp modelId="{9EEFDD07-6AB2-4E76-B863-5E1665FDC3A9}">
      <dsp:nvSpPr>
        <dsp:cNvPr id="0" name=""/>
        <dsp:cNvSpPr/>
      </dsp:nvSpPr>
      <dsp:spPr>
        <a:xfrm>
          <a:off x="3562211" y="1031114"/>
          <a:ext cx="8081224" cy="1055926"/>
        </a:xfrm>
        <a:prstGeom prst="roundRect">
          <a:avLst/>
        </a:prstGeom>
        <a:solidFill>
          <a:srgbClr val="002060"/>
        </a:solidFill>
        <a:ln>
          <a:solidFill>
            <a:schemeClr val="bg1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0" i="0" kern="1200" noProof="0" dirty="0" smtClean="0">
              <a:solidFill>
                <a:schemeClr val="bg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rPr>
            <a:t>– забезпечує дотримання режиму законності в кримінальному процесі; </a:t>
          </a:r>
          <a:endParaRPr lang="uk-UA" sz="2800" kern="1200" noProof="0" dirty="0">
            <a:solidFill>
              <a:schemeClr val="bg2">
                <a:lumMod val="40000"/>
                <a:lumOff val="6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62211" y="1031114"/>
        <a:ext cx="8081224" cy="1055926"/>
      </dsp:txXfrm>
    </dsp:sp>
    <dsp:sp modelId="{7ED7627D-F35F-4EDE-8096-368B100CA0F8}">
      <dsp:nvSpPr>
        <dsp:cNvPr id="0" name=""/>
        <dsp:cNvSpPr/>
      </dsp:nvSpPr>
      <dsp:spPr>
        <a:xfrm>
          <a:off x="3442746" y="2269186"/>
          <a:ext cx="8109120" cy="1158067"/>
        </a:xfrm>
        <a:prstGeom prst="roundRect">
          <a:avLst/>
        </a:prstGeom>
        <a:solidFill>
          <a:schemeClr val="accent4">
            <a:lumMod val="75000"/>
          </a:schemeClr>
        </a:solidFill>
        <a:ln>
          <a:solidFill>
            <a:schemeClr val="bg1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0" i="0" kern="1200" noProof="0" smtClean="0">
              <a:solidFill>
                <a:schemeClr val="bg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rPr>
            <a:t>– створює необхідні умови для швидкого, повного та неупередженого кримінального провадження; </a:t>
          </a:r>
          <a:endParaRPr lang="uk-UA" sz="2800" b="0" i="0" kern="1200" noProof="0">
            <a:solidFill>
              <a:schemeClr val="bg2">
                <a:lumMod val="40000"/>
                <a:lumOff val="6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42746" y="2269186"/>
        <a:ext cx="8109120" cy="1158067"/>
      </dsp:txXfrm>
    </dsp:sp>
    <dsp:sp modelId="{FCC3647E-7D28-4C9D-B732-A3EBA597C17A}">
      <dsp:nvSpPr>
        <dsp:cNvPr id="0" name=""/>
        <dsp:cNvSpPr/>
      </dsp:nvSpPr>
      <dsp:spPr>
        <a:xfrm>
          <a:off x="3426774" y="3474491"/>
          <a:ext cx="8174017" cy="1032746"/>
        </a:xfrm>
        <a:prstGeom prst="roundRect">
          <a:avLst/>
        </a:prstGeom>
        <a:solidFill>
          <a:srgbClr val="002060"/>
        </a:solidFill>
        <a:ln>
          <a:solidFill>
            <a:schemeClr val="bg1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0" i="0" kern="1200" noProof="0" dirty="0" smtClean="0">
              <a:solidFill>
                <a:schemeClr val="bg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rPr>
            <a:t>– забезпечує захист прав і законних інтересів осіб, які беруть участь у кримінальному провадженні; </a:t>
          </a:r>
          <a:endParaRPr lang="uk-UA" sz="2800" kern="1200" noProof="0" dirty="0">
            <a:solidFill>
              <a:schemeClr val="bg2">
                <a:lumMod val="40000"/>
                <a:lumOff val="6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26774" y="3474491"/>
        <a:ext cx="8174017" cy="1032746"/>
      </dsp:txXfrm>
    </dsp:sp>
    <dsp:sp modelId="{D518158E-F65B-4746-B04E-F45F49F779CD}">
      <dsp:nvSpPr>
        <dsp:cNvPr id="0" name=""/>
        <dsp:cNvSpPr/>
      </dsp:nvSpPr>
      <dsp:spPr>
        <a:xfrm>
          <a:off x="3361824" y="4601004"/>
          <a:ext cx="8204043" cy="1007853"/>
        </a:xfrm>
        <a:prstGeom prst="roundRect">
          <a:avLst/>
        </a:prstGeom>
        <a:solidFill>
          <a:schemeClr val="accent4">
            <a:lumMod val="75000"/>
          </a:schemeClr>
        </a:solidFill>
        <a:ln>
          <a:solidFill>
            <a:schemeClr val="bg1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i="0" kern="1200" noProof="0" smtClean="0">
              <a:solidFill>
                <a:schemeClr val="bg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rPr>
            <a:t>– </a:t>
          </a:r>
          <a:r>
            <a:rPr lang="uk-UA" sz="2800" b="0" i="0" kern="1200" noProof="0" smtClean="0">
              <a:solidFill>
                <a:schemeClr val="bg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rPr>
            <a:t>сприяє забезпеченню виховного впливу кримінального процесу; </a:t>
          </a:r>
          <a:endParaRPr lang="uk-UA" sz="2800" kern="1200" noProof="0">
            <a:solidFill>
              <a:schemeClr val="bg2">
                <a:lumMod val="40000"/>
                <a:lumOff val="6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61824" y="4601004"/>
        <a:ext cx="8204043" cy="1007853"/>
      </dsp:txXfrm>
    </dsp:sp>
    <dsp:sp modelId="{23FB5619-320E-4BB0-AF71-4F88D2F11C84}">
      <dsp:nvSpPr>
        <dsp:cNvPr id="0" name=""/>
        <dsp:cNvSpPr/>
      </dsp:nvSpPr>
      <dsp:spPr>
        <a:xfrm>
          <a:off x="3461698" y="5641978"/>
          <a:ext cx="8195791" cy="750757"/>
        </a:xfrm>
        <a:prstGeom prst="roundRect">
          <a:avLst/>
        </a:prstGeom>
        <a:solidFill>
          <a:srgbClr val="002060"/>
        </a:solidFill>
        <a:ln>
          <a:solidFill>
            <a:schemeClr val="bg1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b="0" i="0" kern="1200" noProof="0" dirty="0" smtClean="0">
              <a:solidFill>
                <a:schemeClr val="bg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rPr>
            <a:t>– </a:t>
          </a:r>
          <a:r>
            <a:rPr lang="uk-UA" sz="2800" b="0" i="0" kern="1200" noProof="0" dirty="0" smtClean="0">
              <a:solidFill>
                <a:schemeClr val="bg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rPr>
            <a:t>забезпечує єдиний порядок кримінального провадження.</a:t>
          </a:r>
          <a:endParaRPr lang="uk-UA" sz="2800" kern="1200" noProof="0" dirty="0">
            <a:solidFill>
              <a:schemeClr val="bg2">
                <a:lumMod val="40000"/>
                <a:lumOff val="6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61698" y="5641978"/>
        <a:ext cx="8195791" cy="750757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0291A6-15CD-4230-A9D4-4B40545B39A0}">
      <dsp:nvSpPr>
        <dsp:cNvPr id="0" name=""/>
        <dsp:cNvSpPr/>
      </dsp:nvSpPr>
      <dsp:spPr>
        <a:xfrm>
          <a:off x="0" y="6443"/>
          <a:ext cx="11563023" cy="15279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i="1" kern="1200" dirty="0" err="1" smtClean="0">
              <a:latin typeface="Times New Roman" pitchFamily="18" charset="0"/>
              <a:cs typeface="Times New Roman" pitchFamily="18" charset="0"/>
            </a:rPr>
            <a:t>Кримінальна</a:t>
          </a:r>
          <a:r>
            <a:rPr lang="ru-RU" sz="4000" b="1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4000" b="1" i="1" kern="1200" dirty="0" err="1" smtClean="0">
              <a:latin typeface="Times New Roman" pitchFamily="18" charset="0"/>
              <a:cs typeface="Times New Roman" pitchFamily="18" charset="0"/>
            </a:rPr>
            <a:t>процесуальна</a:t>
          </a:r>
          <a:r>
            <a:rPr lang="ru-RU" sz="4000" b="1" i="1" kern="1200" dirty="0" smtClean="0">
              <a:latin typeface="Times New Roman" pitchFamily="18" charset="0"/>
              <a:cs typeface="Times New Roman" pitchFamily="18" charset="0"/>
            </a:rPr>
            <a:t> форма є: </a:t>
          </a:r>
          <a:endParaRPr lang="ru-RU" sz="4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6443"/>
        <a:ext cx="11563023" cy="1527988"/>
      </dsp:txXfrm>
    </dsp:sp>
    <dsp:sp modelId="{3106B50D-7D5F-4ABD-B9A4-99C289A4B248}">
      <dsp:nvSpPr>
        <dsp:cNvPr id="0" name=""/>
        <dsp:cNvSpPr/>
      </dsp:nvSpPr>
      <dsp:spPr>
        <a:xfrm>
          <a:off x="0" y="1543771"/>
          <a:ext cx="11563023" cy="2279014"/>
        </a:xfrm>
        <a:prstGeom prst="roundRect">
          <a:avLst/>
        </a:prstGeom>
        <a:solidFill>
          <a:schemeClr val="tx1"/>
        </a:solidFill>
        <a:ln w="1905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just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i="1" kern="1200" noProof="0" dirty="0" smtClean="0">
              <a:solidFill>
                <a:schemeClr val="bg1"/>
              </a:solidFill>
            </a:rPr>
            <a:t>– </a:t>
          </a:r>
          <a:r>
            <a:rPr lang="uk-UA" sz="3600" b="1" i="1" kern="1200" noProof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уніфікованою</a:t>
          </a:r>
          <a:r>
            <a:rPr lang="uk-UA" sz="2500" b="1" i="1" kern="1200" noProof="0" dirty="0" smtClean="0">
              <a:solidFill>
                <a:schemeClr val="bg1"/>
              </a:solidFill>
            </a:rPr>
            <a:t> </a:t>
          </a:r>
          <a:r>
            <a:rPr lang="uk-UA" sz="2500" b="0" i="0" kern="1200" noProof="0" dirty="0" smtClean="0">
              <a:solidFill>
                <a:schemeClr val="bg1"/>
              </a:solidFill>
            </a:rPr>
            <a:t>– </a:t>
          </a:r>
          <a:r>
            <a:rPr lang="uk-UA" sz="2800" b="0" i="0" kern="1200" noProof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встановлення єдиного (уніфікованого) порядку здійснення кримінальної процесуальної діяльності для усіх кримінальних проваджень; </a:t>
          </a:r>
          <a:endParaRPr lang="uk-UA" sz="2800" kern="1200" noProof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543771"/>
        <a:ext cx="11563023" cy="2279014"/>
      </dsp:txXfrm>
    </dsp:sp>
    <dsp:sp modelId="{E4D320BE-4365-4176-801D-FE0FEC9CBEAD}">
      <dsp:nvSpPr>
        <dsp:cNvPr id="0" name=""/>
        <dsp:cNvSpPr/>
      </dsp:nvSpPr>
      <dsp:spPr>
        <a:xfrm>
          <a:off x="0" y="3836637"/>
          <a:ext cx="11563023" cy="2279014"/>
        </a:xfrm>
        <a:prstGeom prst="roundRect">
          <a:avLst/>
        </a:prstGeom>
        <a:solidFill>
          <a:schemeClr val="tx1"/>
        </a:solidFill>
        <a:ln w="1905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just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i="1" kern="1200" noProof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– </a:t>
          </a:r>
          <a:r>
            <a:rPr lang="uk-UA" sz="3600" b="1" i="1" kern="1200" noProof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диференційованою</a:t>
          </a:r>
          <a:r>
            <a:rPr lang="uk-UA" sz="2500" b="1" i="1" kern="1200" noProof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2800" b="0" i="0" kern="1200" noProof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– встановлення особливих (диференційованих) порядків здійснення кримінальної процесуальної діяльності для окремих кримінальних проваджень (залежно від суб’єкта суспільно небезпечного діяння або характеристик кримінального провадження).</a:t>
          </a:r>
          <a:endParaRPr lang="uk-UA" sz="2800" kern="1200" noProof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836637"/>
        <a:ext cx="11563023" cy="2279014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81CE9C-9F79-45A8-BB04-BF9C5BA9F2E3}">
      <dsp:nvSpPr>
        <dsp:cNvPr id="0" name=""/>
        <dsp:cNvSpPr/>
      </dsp:nvSpPr>
      <dsp:spPr>
        <a:xfrm>
          <a:off x="0" y="0"/>
          <a:ext cx="11949953" cy="2739497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610F51-E31A-4641-9D72-849A6791F618}">
      <dsp:nvSpPr>
        <dsp:cNvPr id="0" name=""/>
        <dsp:cNvSpPr/>
      </dsp:nvSpPr>
      <dsp:spPr>
        <a:xfrm>
          <a:off x="976899" y="2558558"/>
          <a:ext cx="9793768" cy="4294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just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700" b="0" i="0" kern="1200" noProof="0" dirty="0" smtClean="0"/>
            <a:t>– </a:t>
          </a:r>
          <a:r>
            <a:rPr lang="uk-UA" sz="2700" b="1" i="0" kern="1200" noProof="0" dirty="0" smtClean="0">
              <a:latin typeface="Times New Roman" pitchFamily="18" charset="0"/>
              <a:cs typeface="Times New Roman" pitchFamily="18" charset="0"/>
            </a:rPr>
            <a:t>особливості спеціального досудового розслідування кримінальних правопорушень (</a:t>
          </a:r>
          <a:r>
            <a:rPr lang="uk-UA" sz="2700" b="1" i="0" kern="1200" noProof="0" dirty="0" err="1" smtClean="0">
              <a:latin typeface="Times New Roman" pitchFamily="18" charset="0"/>
              <a:cs typeface="Times New Roman" pitchFamily="18" charset="0"/>
            </a:rPr>
            <a:t>гл</a:t>
          </a:r>
          <a:r>
            <a:rPr lang="uk-UA" sz="2700" b="1" i="0" kern="1200" noProof="0" dirty="0" smtClean="0">
              <a:latin typeface="Times New Roman" pitchFamily="18" charset="0"/>
              <a:cs typeface="Times New Roman" pitchFamily="18" charset="0"/>
            </a:rPr>
            <a:t>. 24-1 КПК України); </a:t>
          </a:r>
          <a:endParaRPr lang="uk-UA" sz="2700" b="1" kern="1200" noProof="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700" b="1" i="0" kern="1200" noProof="0" dirty="0" smtClean="0">
              <a:latin typeface="Times New Roman" pitchFamily="18" charset="0"/>
              <a:cs typeface="Times New Roman" pitchFamily="18" charset="0"/>
            </a:rPr>
            <a:t>– особливості досудового розслідування кримінальних проступків (</a:t>
          </a:r>
          <a:r>
            <a:rPr lang="uk-UA" sz="2700" b="1" i="0" kern="1200" noProof="0" dirty="0" err="1" smtClean="0">
              <a:latin typeface="Times New Roman" pitchFamily="18" charset="0"/>
              <a:cs typeface="Times New Roman" pitchFamily="18" charset="0"/>
            </a:rPr>
            <a:t>гл</a:t>
          </a:r>
          <a:r>
            <a:rPr lang="uk-UA" sz="2700" b="1" i="0" kern="1200" noProof="0" dirty="0" smtClean="0">
              <a:latin typeface="Times New Roman" pitchFamily="18" charset="0"/>
              <a:cs typeface="Times New Roman" pitchFamily="18" charset="0"/>
            </a:rPr>
            <a:t>. 25 КПК України); </a:t>
          </a:r>
          <a:endParaRPr lang="uk-UA" sz="2700" b="1" kern="1200" noProof="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700" b="1" i="0" kern="1200" noProof="0" dirty="0" smtClean="0">
              <a:latin typeface="Times New Roman" pitchFamily="18" charset="0"/>
              <a:cs typeface="Times New Roman" pitchFamily="18" charset="0"/>
            </a:rPr>
            <a:t>– особливі порядки провадження в суді першої інстанції (</a:t>
          </a:r>
          <a:r>
            <a:rPr lang="uk-UA" sz="2700" b="1" i="0" kern="1200" noProof="0" dirty="0" err="1" smtClean="0">
              <a:latin typeface="Times New Roman" pitchFamily="18" charset="0"/>
              <a:cs typeface="Times New Roman" pitchFamily="18" charset="0"/>
            </a:rPr>
            <a:t>гл</a:t>
          </a:r>
          <a:r>
            <a:rPr lang="uk-UA" sz="2700" b="1" i="0" kern="1200" noProof="0" dirty="0" smtClean="0">
              <a:latin typeface="Times New Roman" pitchFamily="18" charset="0"/>
              <a:cs typeface="Times New Roman" pitchFamily="18" charset="0"/>
            </a:rPr>
            <a:t>. 30 КПК України); </a:t>
          </a:r>
          <a:endParaRPr lang="uk-UA" sz="2700" b="1" kern="1200" noProof="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700" b="1" i="0" kern="1200" noProof="0" dirty="0" smtClean="0">
              <a:latin typeface="Times New Roman" pitchFamily="18" charset="0"/>
              <a:cs typeface="Times New Roman" pitchFamily="18" charset="0"/>
            </a:rPr>
            <a:t>– кримінальне провадження на підставі угод (</a:t>
          </a:r>
          <a:r>
            <a:rPr lang="uk-UA" sz="2700" b="1" i="0" kern="1200" noProof="0" dirty="0" err="1" smtClean="0">
              <a:latin typeface="Times New Roman" pitchFamily="18" charset="0"/>
              <a:cs typeface="Times New Roman" pitchFamily="18" charset="0"/>
            </a:rPr>
            <a:t>гл</a:t>
          </a:r>
          <a:r>
            <a:rPr lang="uk-UA" sz="2700" b="1" i="0" kern="1200" noProof="0" dirty="0" smtClean="0">
              <a:latin typeface="Times New Roman" pitchFamily="18" charset="0"/>
              <a:cs typeface="Times New Roman" pitchFamily="18" charset="0"/>
            </a:rPr>
            <a:t>. 35 КПК України); </a:t>
          </a:r>
          <a:endParaRPr lang="uk-UA" sz="2700" b="1" kern="1200" noProof="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700" b="1" i="0" kern="1200" noProof="0" smtClean="0">
              <a:latin typeface="Times New Roman" pitchFamily="18" charset="0"/>
              <a:cs typeface="Times New Roman" pitchFamily="18" charset="0"/>
            </a:rPr>
            <a:t>– кримінальне провадження у формі приватного обвинувачення (гл. 36 КПК України); </a:t>
          </a:r>
          <a:endParaRPr lang="uk-UA" sz="2700" b="1" kern="1200" noProof="0">
            <a:latin typeface="Times New Roman" pitchFamily="18" charset="0"/>
            <a:cs typeface="Times New Roman" pitchFamily="18" charset="0"/>
          </a:endParaRPr>
        </a:p>
      </dsp:txBody>
      <dsp:txXfrm>
        <a:off x="976899" y="2558558"/>
        <a:ext cx="9793768" cy="4294059"/>
      </dsp:txXfrm>
    </dsp:sp>
    <dsp:sp modelId="{21AB338F-FF9D-4B83-8E4E-72CE15DEFE20}">
      <dsp:nvSpPr>
        <dsp:cNvPr id="0" name=""/>
        <dsp:cNvSpPr/>
      </dsp:nvSpPr>
      <dsp:spPr>
        <a:xfrm>
          <a:off x="1610836" y="740661"/>
          <a:ext cx="8471192" cy="1139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25120" rIns="0" bIns="3251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0" kern="1200" noProof="0" dirty="0" smtClean="0">
              <a:latin typeface="Times New Roman" pitchFamily="18" charset="0"/>
              <a:cs typeface="Times New Roman" pitchFamily="18" charset="0"/>
            </a:rPr>
            <a:t>Особливу (диференційовану) форму (порядок) кримінального провадження становлять: </a:t>
          </a:r>
          <a:endParaRPr lang="uk-UA" sz="3200" i="0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1610836" y="740661"/>
        <a:ext cx="8471192" cy="1139494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249253-B3F0-4982-9698-C3C4BBA61171}">
      <dsp:nvSpPr>
        <dsp:cNvPr id="0" name=""/>
        <dsp:cNvSpPr/>
      </dsp:nvSpPr>
      <dsp:spPr>
        <a:xfrm>
          <a:off x="874394" y="0"/>
          <a:ext cx="9909810" cy="618564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C6F1E5-F36E-49BA-9FB3-9B7290F554D1}">
      <dsp:nvSpPr>
        <dsp:cNvPr id="0" name=""/>
        <dsp:cNvSpPr/>
      </dsp:nvSpPr>
      <dsp:spPr>
        <a:xfrm>
          <a:off x="5123" y="1855694"/>
          <a:ext cx="2240067" cy="24742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noProof="0" dirty="0" smtClean="0">
              <a:latin typeface="Times New Roman" pitchFamily="18" charset="0"/>
              <a:cs typeface="Times New Roman" pitchFamily="18" charset="0"/>
            </a:rPr>
            <a:t>Інші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noProof="0" dirty="0" smtClean="0">
              <a:latin typeface="Times New Roman" pitchFamily="18" charset="0"/>
              <a:cs typeface="Times New Roman" pitchFamily="18" charset="0"/>
            </a:rPr>
            <a:t>кримінальні </a:t>
          </a:r>
          <a:r>
            <a:rPr lang="uk-UA" sz="2300" b="1" i="0" kern="1200" noProof="0" dirty="0" smtClean="0">
              <a:latin typeface="Times New Roman" pitchFamily="18" charset="0"/>
              <a:cs typeface="Times New Roman" pitchFamily="18" charset="0"/>
            </a:rPr>
            <a:t>процесуальні</a:t>
          </a:r>
          <a:r>
            <a:rPr lang="uk-UA" sz="2400" b="1" i="0" kern="1200" noProof="0" dirty="0" smtClean="0">
              <a:latin typeface="Times New Roman" pitchFamily="18" charset="0"/>
              <a:cs typeface="Times New Roman" pitchFamily="18" charset="0"/>
            </a:rPr>
            <a:t> функції </a:t>
          </a:r>
          <a:endParaRPr lang="uk-UA" sz="2400" i="0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5123" y="1855694"/>
        <a:ext cx="2240067" cy="2474258"/>
      </dsp:txXfrm>
    </dsp:sp>
    <dsp:sp modelId="{B5BF4950-234E-4152-9A8A-DE7E60B87867}">
      <dsp:nvSpPr>
        <dsp:cNvPr id="0" name=""/>
        <dsp:cNvSpPr/>
      </dsp:nvSpPr>
      <dsp:spPr>
        <a:xfrm>
          <a:off x="2357194" y="1855694"/>
          <a:ext cx="2240067" cy="24742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0" kern="1200" noProof="0" smtClean="0"/>
            <a:t>розслідування </a:t>
          </a:r>
          <a:endParaRPr lang="uk-UA" sz="1800" b="1" kern="1200" noProof="0"/>
        </a:p>
      </dsp:txBody>
      <dsp:txXfrm>
        <a:off x="2357194" y="1855694"/>
        <a:ext cx="2240067" cy="2474258"/>
      </dsp:txXfrm>
    </dsp:sp>
    <dsp:sp modelId="{56BF8CC0-2A9F-46FD-AF8E-C965BB29F3B4}">
      <dsp:nvSpPr>
        <dsp:cNvPr id="0" name=""/>
        <dsp:cNvSpPr/>
      </dsp:nvSpPr>
      <dsp:spPr>
        <a:xfrm>
          <a:off x="4709266" y="1855694"/>
          <a:ext cx="2240067" cy="24742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0" kern="1200" dirty="0" smtClean="0"/>
            <a:t>нагляд за </a:t>
          </a:r>
          <a:r>
            <a:rPr lang="uk-UA" sz="1800" b="1" i="0" kern="1200" noProof="0" dirty="0" smtClean="0"/>
            <a:t>додержанням</a:t>
          </a:r>
          <a:r>
            <a:rPr lang="uk-UA" sz="1800" b="1" i="0" kern="1200" dirty="0" smtClean="0"/>
            <a:t> законів </a:t>
          </a:r>
          <a:endParaRPr lang="uk-UA" sz="1800" b="1" kern="1200" dirty="0"/>
        </a:p>
      </dsp:txBody>
      <dsp:txXfrm>
        <a:off x="4709266" y="1855694"/>
        <a:ext cx="2240067" cy="2474258"/>
      </dsp:txXfrm>
    </dsp:sp>
    <dsp:sp modelId="{F15EE972-BBEA-48F8-9428-A0E978FBFAA3}">
      <dsp:nvSpPr>
        <dsp:cNvPr id="0" name=""/>
        <dsp:cNvSpPr/>
      </dsp:nvSpPr>
      <dsp:spPr>
        <a:xfrm>
          <a:off x="7061337" y="1855694"/>
          <a:ext cx="2240067" cy="24742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0" kern="1200" noProof="0" smtClean="0"/>
            <a:t>судовий контроль </a:t>
          </a:r>
          <a:endParaRPr lang="uk-UA" sz="1800" b="1" kern="1200" noProof="0"/>
        </a:p>
      </dsp:txBody>
      <dsp:txXfrm>
        <a:off x="7061337" y="1855694"/>
        <a:ext cx="2240067" cy="2474258"/>
      </dsp:txXfrm>
    </dsp:sp>
    <dsp:sp modelId="{DC62F4F2-A5BA-46CA-8901-C9AB1B0F3D83}">
      <dsp:nvSpPr>
        <dsp:cNvPr id="0" name=""/>
        <dsp:cNvSpPr/>
      </dsp:nvSpPr>
      <dsp:spPr>
        <a:xfrm>
          <a:off x="9413408" y="1855694"/>
          <a:ext cx="2240067" cy="24742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0" kern="1200" noProof="0" dirty="0" smtClean="0"/>
            <a:t>профілактична функція</a:t>
          </a:r>
          <a:endParaRPr lang="uk-UA" sz="1800" b="1" kern="1200" noProof="0" dirty="0"/>
        </a:p>
      </dsp:txBody>
      <dsp:txXfrm>
        <a:off x="9413408" y="1855694"/>
        <a:ext cx="2240067" cy="24742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6/9/2019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6/9/2019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6/9/2019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6/9/2019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6/9/2019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6/9/2019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6/9/2019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6/9/2019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6/9/2019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6/9/2019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0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zakon4.rada.gov.ua/laws/show/4651&#8211;17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940060704"/>
              </p:ext>
            </p:extLst>
          </p:nvPr>
        </p:nvGraphicFramePr>
        <p:xfrm>
          <a:off x="161365" y="389966"/>
          <a:ext cx="11766175" cy="3281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ÐÐ°ÑÑÐ¸Ð½ÐºÐ¸ Ð¿Ð¾ Ð·Ð°Ð¿ÑÐ¾ÑÑ Ð½Ð°Ð²Ñ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6043" y="2796988"/>
            <a:ext cx="8175812" cy="383241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3065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945254" cy="1400530"/>
          </a:xfrm>
        </p:spPr>
        <p:txBody>
          <a:bodyPr/>
          <a:lstStyle/>
          <a:p>
            <a:pPr lvl="0" algn="ctr"/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 Система стадій кримінального </a:t>
            </a: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процесу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96698645"/>
              </p:ext>
            </p:extLst>
          </p:nvPr>
        </p:nvGraphicFramePr>
        <p:xfrm>
          <a:off x="402336" y="1987295"/>
          <a:ext cx="11404182" cy="4682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60714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37930828"/>
              </p:ext>
            </p:extLst>
          </p:nvPr>
        </p:nvGraphicFramePr>
        <p:xfrm>
          <a:off x="363070" y="188259"/>
          <a:ext cx="11470341" cy="6347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7818275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40179094"/>
              </p:ext>
            </p:extLst>
          </p:nvPr>
        </p:nvGraphicFramePr>
        <p:xfrm>
          <a:off x="94129" y="0"/>
          <a:ext cx="11914095" cy="6750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2015579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39" y="292608"/>
            <a:ext cx="11710595" cy="1487424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 Кримінальна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процесуальна форма, функції , відносини та </a:t>
            </a: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гарантії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344" y="1645920"/>
            <a:ext cx="11935968" cy="4852416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1800"/>
              </a:spcAft>
            </a:pPr>
            <a:r>
              <a:rPr lang="uk-UA" sz="28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Кримінальна процесуальна форма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– це визначений законом порядок кримінального провадження загалом, порядок виконання окремих процесуальних дій та порядок прийняття процесуальних рішень. </a:t>
            </a:r>
          </a:p>
          <a:p>
            <a:pPr marL="0" indent="0" algn="just">
              <a:buNone/>
            </a:pP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Основні риси процесуальної форми: </a:t>
            </a: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– точне встановлення в законі порядку діяльності державних органів; </a:t>
            </a: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– надання зацікавленим особам права безпосередньо брати участь у процесуальній діяльності з метою охорони своїх прав та законних інтересів; </a:t>
            </a: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– створення спеціальних гарантій дотримання прав та законних інтересів осіб, які беруть участь у кримінальному провадженні;</a:t>
            </a: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– забезпечення прийняття рішення відповідно до закону та на підставі фактів, які встановлені в законі.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9845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30842536"/>
              </p:ext>
            </p:extLst>
          </p:nvPr>
        </p:nvGraphicFramePr>
        <p:xfrm>
          <a:off x="0" y="225468"/>
          <a:ext cx="14788264" cy="6441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00" y="237994"/>
            <a:ext cx="3717458" cy="491020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74696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59417853"/>
              </p:ext>
            </p:extLst>
          </p:nvPr>
        </p:nvGraphicFramePr>
        <p:xfrm>
          <a:off x="337624" y="323557"/>
          <a:ext cx="11563023" cy="6117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486563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66567481"/>
              </p:ext>
            </p:extLst>
          </p:nvPr>
        </p:nvGraphicFramePr>
        <p:xfrm>
          <a:off x="242046" y="-337431"/>
          <a:ext cx="11949953" cy="7073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871090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942" y="242047"/>
            <a:ext cx="10959352" cy="6468035"/>
          </a:xfrm>
        </p:spPr>
        <p:txBody>
          <a:bodyPr>
            <a:normAutofit/>
          </a:bodyPr>
          <a:lstStyle/>
          <a:p>
            <a:pPr marL="0" lvl="0" indent="538163" algn="just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– кримінальне провадження щодо окремої категорії осіб (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гл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. 37 КПК України); </a:t>
            </a:r>
          </a:p>
          <a:p>
            <a:pPr marL="0" lvl="0" indent="538163" algn="just">
              <a:buNone/>
            </a:pPr>
            <a:endParaRPr lang="uk-UA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538163" algn="just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– кримінальне провадження щодо неповнолітніх (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гл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. 38 КПК України); </a:t>
            </a:r>
          </a:p>
          <a:p>
            <a:pPr marL="0" lvl="0" indent="538163" algn="just">
              <a:buNone/>
            </a:pPr>
            <a:endParaRPr lang="uk-UA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538163" algn="just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– кримінальне провадження щодо застосування примусових заходів медичного характеру (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гл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. 39 КПК України); </a:t>
            </a:r>
          </a:p>
          <a:p>
            <a:pPr marL="0" lvl="0" indent="538163" algn="just">
              <a:buNone/>
            </a:pPr>
            <a:endParaRPr lang="uk-UA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538163" algn="just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– кримінальне провадження, яке містить відомості, що становлять державну таємницю (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гл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. 40 КПК України); </a:t>
            </a:r>
          </a:p>
          <a:p>
            <a:pPr marL="0" lvl="0" indent="538163" algn="just">
              <a:buNone/>
            </a:pPr>
            <a:endParaRPr lang="uk-UA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538163" algn="just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– кримінальне провадження на території дипломатичних представництв, консульських установ України, на повітряному, морському чи річковому судні, що перебуває за межами України під прапором або з розпізнавальним знаком України, якщо це судно приписано до порту, розташованого в Україні  (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гл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. 41 КПК України).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682303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4050" y="1944259"/>
            <a:ext cx="4317950" cy="491374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6860" y="497542"/>
            <a:ext cx="10609728" cy="5750858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b="1" i="1" dirty="0" smtClean="0"/>
              <a:t>	</a:t>
            </a:r>
            <a:r>
              <a:rPr lang="uk-UA" sz="3200" b="1" i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Кримінальні процесуальні функції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це визначені законом основні напрями кримінальної процесуальної діяльності, які спрямовані на вирішення завдань кримінального провадження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endParaRPr lang="uk-UA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32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Основними кримінальними процесуальними функціями є: 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1) правосуддя (вирішення справи по суті); 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2) обвинувачення; 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3) захист. 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06906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85084722"/>
              </p:ext>
            </p:extLst>
          </p:nvPr>
        </p:nvGraphicFramePr>
        <p:xfrm>
          <a:off x="107576" y="402157"/>
          <a:ext cx="11658600" cy="6185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1470287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047" y="212086"/>
            <a:ext cx="11658600" cy="1400530"/>
          </a:xfrm>
        </p:spPr>
        <p:txBody>
          <a:bodyPr/>
          <a:lstStyle/>
          <a:p>
            <a:pPr algn="ctr"/>
            <a:r>
              <a:rPr lang="uk-UA" b="1" smtClean="0"/>
              <a:t>Рекомендовані</a:t>
            </a:r>
            <a:r>
              <a:rPr lang="uk-UA" b="1" smtClean="0"/>
              <a:t> нормативні акти та </a:t>
            </a:r>
            <a:r>
              <a:rPr lang="uk-UA" b="1" smtClean="0"/>
              <a:t>література: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706" y="1492624"/>
            <a:ext cx="11658600" cy="5096435"/>
          </a:xfrm>
        </p:spPr>
        <p:txBody>
          <a:bodyPr>
            <a:normAutofit lnSpcReduction="10000"/>
          </a:bodyPr>
          <a:lstStyle/>
          <a:p>
            <a:endParaRPr lang="uk-UA" dirty="0" smtClean="0"/>
          </a:p>
          <a:p>
            <a:pPr marL="0" lvl="0" indent="538163" algn="just"/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Конституція України : прийнята 28 черв. 1996 р. ; (із змін. та </a:t>
            </a:r>
            <a:r>
              <a:rPr lang="uk-UA" sz="2100" dirty="0" err="1" smtClean="0">
                <a:latin typeface="Times New Roman" pitchFamily="18" charset="0"/>
                <a:cs typeface="Times New Roman" pitchFamily="18" charset="0"/>
              </a:rPr>
              <a:t>допов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.). </a:t>
            </a:r>
            <a:r>
              <a:rPr lang="uk-UA" sz="2100" i="1" dirty="0" smtClean="0">
                <a:latin typeface="Times New Roman" pitchFamily="18" charset="0"/>
                <a:cs typeface="Times New Roman" pitchFamily="18" charset="0"/>
              </a:rPr>
              <a:t>Відомості Верховної Ради України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. 1996. № 30. Ст. 141. URL: https://zakon.rada.gov.ua/laws/show/254%D0%BA/96-%D0%B2%D1%80</a:t>
            </a:r>
          </a:p>
          <a:p>
            <a:pPr marL="0" lvl="0" indent="538163" algn="just"/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Кримінальний процесуальний кодекс України : Закон України від 13 квіт. 2012 р. </a:t>
            </a:r>
            <a:r>
              <a:rPr lang="uk-UA" sz="2100" i="1" dirty="0" smtClean="0">
                <a:latin typeface="Times New Roman" pitchFamily="18" charset="0"/>
                <a:cs typeface="Times New Roman" pitchFamily="18" charset="0"/>
              </a:rPr>
              <a:t>Верховна Рада України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 : [сайт]. URL: </a:t>
            </a:r>
            <a:r>
              <a:rPr lang="uk-UA" sz="21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http://zakon4.rada.gov.ua/laws/show/4651–17</a:t>
            </a:r>
            <a:endParaRPr lang="uk-UA" sz="21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538163" algn="just"/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Кримінальне процесуальне право України : </a:t>
            </a:r>
            <a:r>
              <a:rPr lang="uk-UA" sz="2100" dirty="0" err="1" smtClean="0"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. посібник / за ред. професорів В. Г. </a:t>
            </a:r>
            <a:r>
              <a:rPr lang="uk-UA" sz="2100" dirty="0" err="1" smtClean="0">
                <a:latin typeface="Times New Roman" pitchFamily="18" charset="0"/>
                <a:cs typeface="Times New Roman" pitchFamily="18" charset="0"/>
              </a:rPr>
              <a:t>Гончаренка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 та В. А. Колесника. Київ : Юстиніан, 2014. 576 с.</a:t>
            </a:r>
          </a:p>
          <a:p>
            <a:pPr marL="0" lvl="0" indent="538163" algn="just"/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Кримінальний процес України: підручник / В. М. </a:t>
            </a:r>
            <a:r>
              <a:rPr lang="uk-UA" sz="2100" dirty="0" err="1" smtClean="0">
                <a:latin typeface="Times New Roman" pitchFamily="18" charset="0"/>
                <a:cs typeface="Times New Roman" pitchFamily="18" charset="0"/>
              </a:rPr>
              <a:t>Тертишник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. 7-ме вид. Харків : Правова Єдність, 2017. 840 с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538163" algn="just"/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Кримінальний процес : </a:t>
            </a:r>
            <a:r>
              <a:rPr lang="uk-UA" sz="2100" dirty="0" err="1" smtClean="0"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. посібник / О. В. </a:t>
            </a:r>
            <a:r>
              <a:rPr lang="uk-UA" sz="2100" dirty="0" err="1" smtClean="0">
                <a:latin typeface="Times New Roman" pitchFamily="18" charset="0"/>
                <a:cs typeface="Times New Roman" pitchFamily="18" charset="0"/>
              </a:rPr>
              <a:t>Капліна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, М. О. Карпенко, В. І. </a:t>
            </a:r>
            <a:r>
              <a:rPr lang="uk-UA" sz="2100" dirty="0" err="1" smtClean="0">
                <a:latin typeface="Times New Roman" pitchFamily="18" charset="0"/>
                <a:cs typeface="Times New Roman" pitchFamily="18" charset="0"/>
              </a:rPr>
              <a:t>Маринів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 та ін. Харків : Право, 2017. 288 с.</a:t>
            </a:r>
          </a:p>
          <a:p>
            <a:pPr marL="0" lvl="0" indent="538163" algn="just"/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Кримінальний процес в питаннях і відповідях. / Л.Д. </a:t>
            </a:r>
            <a:r>
              <a:rPr lang="uk-UA" sz="2100" dirty="0" err="1" smtClean="0">
                <a:latin typeface="Times New Roman" pitchFamily="18" charset="0"/>
                <a:cs typeface="Times New Roman" pitchFamily="18" charset="0"/>
              </a:rPr>
              <a:t>Удалова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, В.В. </a:t>
            </a:r>
            <a:r>
              <a:rPr lang="uk-UA" sz="2100" dirty="0" err="1" smtClean="0">
                <a:latin typeface="Times New Roman" pitchFamily="18" charset="0"/>
                <a:cs typeface="Times New Roman" pitchFamily="18" charset="0"/>
              </a:rPr>
              <a:t>Рожнова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, Д.О. Савицький, О.Ю. </a:t>
            </a:r>
            <a:r>
              <a:rPr lang="uk-UA" sz="2100" dirty="0" err="1" smtClean="0">
                <a:latin typeface="Times New Roman" pitchFamily="18" charset="0"/>
                <a:cs typeface="Times New Roman" pitchFamily="18" charset="0"/>
              </a:rPr>
              <a:t>Хабло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, О.В. Римарчук. 4-те вид. Київ : КНТ, 2016. 269 с.</a:t>
            </a:r>
            <a:endParaRPr lang="uk-UA" sz="2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4614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0" y="470648"/>
            <a:ext cx="11548334" cy="532055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Функції кримінального процесу </a:t>
            </a:r>
          </a:p>
          <a:p>
            <a:pPr algn="ctr">
              <a:buNone/>
            </a:pP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завжди виконують певні суб’єкти процесу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None/>
            </a:pPr>
            <a:endParaRPr lang="uk-UA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4500" algn="just"/>
            <a:r>
              <a:rPr lang="uk-UA" sz="2400" b="1" u="sng" dirty="0" smtClean="0">
                <a:latin typeface="Times New Roman" pitchFamily="18" charset="0"/>
                <a:cs typeface="Times New Roman" pitchFamily="18" charset="0"/>
              </a:rPr>
              <a:t>Функцію обвинувачення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здійснює слідчий, керівник органу досудового розслідування, прокурор, а також потерпілий, його представник та законний представник у випадках, установлених КПК України (п. 19 ч. 1 ст. 3 КПК).</a:t>
            </a:r>
          </a:p>
          <a:p>
            <a:pPr marL="0" indent="444500" algn="just">
              <a:buNone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4500" algn="just"/>
            <a:r>
              <a:rPr lang="uk-UA" sz="2400" b="1" u="sng" dirty="0" smtClean="0">
                <a:latin typeface="Times New Roman" pitchFamily="18" charset="0"/>
                <a:cs typeface="Times New Roman" pitchFamily="18" charset="0"/>
              </a:rPr>
              <a:t>Функцію захисту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– підозрюваний, обвинувачений, засуджений, виправданий, особа, стосовно якої передбачається застосування примусових заходів медичного чи виховного характеру або вирішувалося питання про їх застосування, їхні захисники та законні представники (п. 19 ч. 1 ст. 3 КПК). </a:t>
            </a:r>
          </a:p>
          <a:p>
            <a:pPr marL="0" indent="444500" algn="just">
              <a:buNone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4500"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Виключним суб’єктом реалізації </a:t>
            </a:r>
            <a:r>
              <a:rPr lang="uk-UA" sz="2400" b="1" u="sng" dirty="0" smtClean="0">
                <a:latin typeface="Times New Roman" pitchFamily="18" charset="0"/>
                <a:cs typeface="Times New Roman" pitchFamily="18" charset="0"/>
              </a:rPr>
              <a:t>функції правосуддя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є суд (суддя) (ст. 124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КУ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marL="0" indent="444500" algn="just">
              <a:buNone/>
            </a:pPr>
            <a:endParaRPr lang="uk-UA" sz="2400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50399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07561810"/>
              </p:ext>
            </p:extLst>
          </p:nvPr>
        </p:nvGraphicFramePr>
        <p:xfrm>
          <a:off x="228600" y="363071"/>
          <a:ext cx="11752729" cy="6154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5415521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76691430"/>
              </p:ext>
            </p:extLst>
          </p:nvPr>
        </p:nvGraphicFramePr>
        <p:xfrm>
          <a:off x="514933" y="329184"/>
          <a:ext cx="10848011" cy="6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6608612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ÐÐ°ÑÑÐ¸Ð½ÐºÐ¸ Ð¿Ð¾ Ð·Ð°Ð¿ÑÐ¾ÑÑ ÐºÑÐ¸Ð¼ÑÐ½Ð°Ð»ÑÐ½Ð¸Ð¹ Ð¿ÑÐ¾ÑÐµÑ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3192" y="3146612"/>
            <a:ext cx="6715842" cy="371138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7048849"/>
              </p:ext>
            </p:extLst>
          </p:nvPr>
        </p:nvGraphicFramePr>
        <p:xfrm>
          <a:off x="242047" y="295835"/>
          <a:ext cx="10044953" cy="2070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590278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2388" y="228600"/>
            <a:ext cx="9767465" cy="60197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Елементами кримінальних процесуальних правовідносин є</a:t>
            </a:r>
            <a:r>
              <a:rPr lang="uk-UA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суб’єкти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– усі державні органи, їх посадові особи, що здійснюють кримінальне провадження, а також інші громадяни, посадові та юридичні особи, що залучаються у сферу кримінального процесу;</a:t>
            </a:r>
          </a:p>
          <a:p>
            <a:pPr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об’єкт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– те, на що спрямовані та те, з приводу чого виникають, розвиваються і припиняються правовідносини, тобто конкретні обставини кримінального провадження; </a:t>
            </a:r>
          </a:p>
          <a:p>
            <a:pPr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– діяльність суб’єктів правовідносин під час здійснення кримінального провадження. 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1735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283" y="497541"/>
            <a:ext cx="10717305" cy="55401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40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Кримінальні процесуальні правовідносини мають фактичний та юридичний зміст</a:t>
            </a:r>
            <a:r>
              <a:rPr lang="uk-UA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endParaRPr lang="uk-UA" sz="2400" b="1" i="1" dirty="0" smtClean="0"/>
          </a:p>
          <a:p>
            <a:pPr algn="just"/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Юридичний зміст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– закріплені у нормах кримінального процесуального права суб’єктивні права та юридичні обов’язки їх учасників. </a:t>
            </a:r>
          </a:p>
          <a:p>
            <a:pPr algn="just"/>
            <a:endParaRPr lang="uk-UA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Фактичний зміст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– реально здійснювані дії їх учасників, спрямовані на реалізацію своїх суб’єктивних прав та юридичних обов’язків, що  визначаються інтересами у кримінальному провадженні (публічними чи приватними). 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1116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840" y="341376"/>
            <a:ext cx="11320631" cy="6202858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uk-UA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Гарантія (від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фр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garantie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– забезпечення) за своєю суттю є засобом, необхідною умовою досягнення відповідних завдань.</a:t>
            </a:r>
          </a:p>
          <a:p>
            <a:pPr marL="457200" lvl="1" indent="0" algn="just">
              <a:buNone/>
            </a:pPr>
            <a:endParaRPr lang="uk-UA" sz="2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 algn="just">
              <a:buNone/>
            </a:pPr>
            <a:r>
              <a:rPr lang="uk-UA" sz="36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Кримінальні процесуальні гарантії – </a:t>
            </a:r>
          </a:p>
          <a:p>
            <a:pPr marL="457200" lvl="1" indent="0" algn="just">
              <a:buNone/>
            </a:pP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це передбачені кримінальним процесуальним законом засоби забезпечення ефективного здійснення кримінального провадження, виконання його завдань. </a:t>
            </a:r>
          </a:p>
          <a:p>
            <a:pPr marL="0" indent="0" algn="just">
              <a:buNone/>
            </a:pPr>
            <a:endParaRPr lang="uk-UA" sz="2800" dirty="0" smtClean="0"/>
          </a:p>
          <a:p>
            <a:pPr marL="0" indent="0" algn="just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Найбільш важливою рисою кримінальних процесуальних гарантій, яка лежить в основі їх забезпечувальної властивості, є їх багаторівнева системність. 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20909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048" y="443754"/>
            <a:ext cx="11268635" cy="603324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800" b="1" i="1" dirty="0">
                <a:solidFill>
                  <a:srgbClr val="FFFF00"/>
                </a:solidFill>
              </a:rPr>
              <a:t>Систему </a:t>
            </a:r>
            <a:r>
              <a:rPr lang="ru-RU" sz="2800" b="1" i="1" dirty="0" err="1">
                <a:solidFill>
                  <a:srgbClr val="FFFF00"/>
                </a:solidFill>
              </a:rPr>
              <a:t>кримінальних</a:t>
            </a:r>
            <a:r>
              <a:rPr lang="ru-RU" sz="2800" b="1" i="1" dirty="0">
                <a:solidFill>
                  <a:srgbClr val="FFFF00"/>
                </a:solidFill>
              </a:rPr>
              <a:t> процесуальних </a:t>
            </a:r>
            <a:r>
              <a:rPr lang="ru-RU" sz="2800" b="1" i="1" dirty="0" err="1">
                <a:solidFill>
                  <a:srgbClr val="FFFF00"/>
                </a:solidFill>
              </a:rPr>
              <a:t>гарантій</a:t>
            </a:r>
            <a:r>
              <a:rPr lang="ru-RU" sz="2800" b="1" i="1" dirty="0">
                <a:solidFill>
                  <a:srgbClr val="FFFF00"/>
                </a:solidFill>
              </a:rPr>
              <a:t> </a:t>
            </a:r>
            <a:r>
              <a:rPr lang="ru-RU" sz="2800" b="1" i="1" dirty="0" err="1">
                <a:solidFill>
                  <a:srgbClr val="FFFF00"/>
                </a:solidFill>
              </a:rPr>
              <a:t>становлять</a:t>
            </a:r>
            <a:r>
              <a:rPr lang="ru-RU" sz="2800" b="1" i="1" dirty="0">
                <a:solidFill>
                  <a:srgbClr val="FFFF00"/>
                </a:solidFill>
              </a:rPr>
              <a:t>: </a:t>
            </a:r>
            <a:endParaRPr lang="ru-RU" sz="2800" b="1" i="1" dirty="0" smtClean="0">
              <a:solidFill>
                <a:srgbClr val="FFFF00"/>
              </a:solidFill>
            </a:endParaRPr>
          </a:p>
          <a:p>
            <a:endParaRPr lang="ru-RU" sz="2400" dirty="0" smtClean="0"/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кримінальна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процесуальна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форма;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) засади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кримінального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провадження;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процесуальний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статус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кримінального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провадження;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кримінального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провадження;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прокурорський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нагляд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відомчий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контроль;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) судовий контроль;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інститут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оскарження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бездіяльності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посадових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здійснюють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кримінальне провадження;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юридична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відповідальність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кримінального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провадження та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580811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06098633"/>
              </p:ext>
            </p:extLst>
          </p:nvPr>
        </p:nvGraphicFramePr>
        <p:xfrm>
          <a:off x="121024" y="107576"/>
          <a:ext cx="11967882" cy="6127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62175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57715938"/>
              </p:ext>
            </p:extLst>
          </p:nvPr>
        </p:nvGraphicFramePr>
        <p:xfrm>
          <a:off x="403413" y="322730"/>
          <a:ext cx="9412940" cy="599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ÐÐ°ÑÑÐ¸Ð½ÐºÐ¸ Ð¿Ð¾ Ð·Ð°Ð¿ÑÐ¾ÑÑ Ð¿ÑÐ¾ÑÐµÑÑÐ°Ð»ÑÐ½Ñ Ð´Ð¾ÐºÑÐ¼ÐµÐ½ÑÐ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0951" y="2312895"/>
            <a:ext cx="6181053" cy="4113213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67470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707" y="201705"/>
            <a:ext cx="11779622" cy="6468036"/>
          </a:xfrm>
        </p:spPr>
        <p:txBody>
          <a:bodyPr>
            <a:normAutofit/>
          </a:bodyPr>
          <a:lstStyle/>
          <a:p>
            <a:pPr marL="0" indent="0" algn="just"/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Кримінальний процес : підручник /  [О. В. </a:t>
            </a:r>
            <a:r>
              <a:rPr lang="uk-UA" sz="2100" dirty="0" err="1" smtClean="0">
                <a:latin typeface="Times New Roman" pitchFamily="18" charset="0"/>
                <a:cs typeface="Times New Roman" pitchFamily="18" charset="0"/>
              </a:rPr>
              <a:t>Капліна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, О. Г. Шило, В.М. Трофименко та ін. ] ; за </a:t>
            </a:r>
            <a:r>
              <a:rPr lang="uk-UA" sz="2100" dirty="0" err="1" smtClean="0">
                <a:latin typeface="Times New Roman" pitchFamily="18" charset="0"/>
                <a:cs typeface="Times New Roman" pitchFamily="18" charset="0"/>
              </a:rPr>
              <a:t>заг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. ред. О. В. </a:t>
            </a:r>
            <a:r>
              <a:rPr lang="uk-UA" sz="2100" dirty="0" err="1" smtClean="0">
                <a:latin typeface="Times New Roman" pitchFamily="18" charset="0"/>
                <a:cs typeface="Times New Roman" pitchFamily="18" charset="0"/>
              </a:rPr>
              <a:t>Капліної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, О. Г. Шило.  – Харків : Право, 2018. – 584 с.  </a:t>
            </a:r>
            <a:endParaRPr lang="uk-UA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Зразки процесуальних документів у кримінальному провадженні з коментарями/ А.В.Григоренко, Л.Д.</a:t>
            </a:r>
            <a:r>
              <a:rPr lang="uk-UA" sz="2100" dirty="0" err="1" smtClean="0">
                <a:latin typeface="Times New Roman" pitchFamily="18" charset="0"/>
                <a:cs typeface="Times New Roman" pitchFamily="18" charset="0"/>
              </a:rPr>
              <a:t>Удалова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, С.С.</a:t>
            </a:r>
            <a:r>
              <a:rPr lang="uk-UA" sz="2100" dirty="0" err="1" smtClean="0">
                <a:latin typeface="Times New Roman" pitchFamily="18" charset="0"/>
                <a:cs typeface="Times New Roman" pitchFamily="18" charset="0"/>
              </a:rPr>
              <a:t>Чернявський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sz="2100" dirty="0" err="1" smtClean="0">
                <a:latin typeface="Times New Roman" pitchFamily="18" charset="0"/>
                <a:cs typeface="Times New Roman" pitchFamily="18" charset="0"/>
              </a:rPr>
              <a:t>інш.-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 К.: ЦУЛ, 2017.- 287с.</a:t>
            </a:r>
            <a:endParaRPr lang="uk-UA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Кримінально-процесуальна відповідальність : наукові та правові основи: автореф. дис. на здобуття наук. ступеня </a:t>
            </a:r>
            <a:r>
              <a:rPr lang="uk-UA" sz="2100" dirty="0" err="1" smtClean="0">
                <a:latin typeface="Times New Roman" pitchFamily="18" charset="0"/>
                <a:cs typeface="Times New Roman" pitchFamily="18" charset="0"/>
              </a:rPr>
              <a:t>докт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100" dirty="0" err="1" smtClean="0">
                <a:latin typeface="Times New Roman" pitchFamily="18" charset="0"/>
                <a:cs typeface="Times New Roman" pitchFamily="18" charset="0"/>
              </a:rPr>
              <a:t>юрид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. наук : спец. 12.00.09 "Кримінальний процес та криміналістика ; судова експертиза ; ОРД"/ </a:t>
            </a:r>
            <a:r>
              <a:rPr lang="uk-UA" sz="2100" dirty="0" err="1" smtClean="0">
                <a:latin typeface="Times New Roman" pitchFamily="18" charset="0"/>
                <a:cs typeface="Times New Roman" pitchFamily="18" charset="0"/>
              </a:rPr>
              <a:t>Білокінь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 Руслан Михайлович ; МВС України, НАВС.- Київ, 2018.- 42 с. </a:t>
            </a:r>
            <a:endParaRPr lang="uk-UA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Кримінальний процес [Текст] : </a:t>
            </a:r>
            <a:r>
              <a:rPr lang="uk-UA" sz="2100" dirty="0" err="1" smtClean="0"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100" dirty="0" err="1" smtClean="0">
                <a:latin typeface="Times New Roman" pitchFamily="18" charset="0"/>
                <a:cs typeface="Times New Roman" pitchFamily="18" charset="0"/>
              </a:rPr>
              <a:t>посіб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uk-UA" sz="2100" dirty="0" err="1" smtClean="0">
                <a:latin typeface="Times New Roman" pitchFamily="18" charset="0"/>
                <a:cs typeface="Times New Roman" pitchFamily="18" charset="0"/>
              </a:rPr>
              <a:t>підгот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. до іспиту / [О. В. </a:t>
            </a:r>
            <a:r>
              <a:rPr lang="uk-UA" sz="2100" dirty="0" err="1" smtClean="0">
                <a:latin typeface="Times New Roman" pitchFamily="18" charset="0"/>
                <a:cs typeface="Times New Roman" pitchFamily="18" charset="0"/>
              </a:rPr>
              <a:t>Капліна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 та ін.]. - Харків : Право, 2016. - 286 с. </a:t>
            </a:r>
          </a:p>
          <a:p>
            <a:pPr marL="0" lvl="0" indent="0" algn="just"/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Кримінальний процес України: Лекції. Процесуальні документи. Молдован В.В., Молдован А.В., Кравець Р.С. 2-ге вид., із змін. та </a:t>
            </a:r>
            <a:r>
              <a:rPr lang="uk-UA" sz="2100" dirty="0" err="1" smtClean="0">
                <a:latin typeface="Times New Roman" pitchFamily="18" charset="0"/>
                <a:cs typeface="Times New Roman" pitchFamily="18" charset="0"/>
              </a:rPr>
              <a:t>доповн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. Київ : </a:t>
            </a:r>
            <a:r>
              <a:rPr lang="uk-UA" sz="2100" dirty="0" err="1" smtClean="0">
                <a:latin typeface="Times New Roman" pitchFamily="18" charset="0"/>
                <a:cs typeface="Times New Roman" pitchFamily="18" charset="0"/>
              </a:rPr>
              <a:t>Алерта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, 2016. 360 с. </a:t>
            </a:r>
          </a:p>
          <a:p>
            <a:pPr marL="0" indent="0" algn="just">
              <a:buNone/>
            </a:pPr>
            <a:endParaRPr lang="uk-UA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3412" y="2722941"/>
            <a:ext cx="119499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6254491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03076793"/>
              </p:ext>
            </p:extLst>
          </p:nvPr>
        </p:nvGraphicFramePr>
        <p:xfrm>
          <a:off x="470648" y="457201"/>
          <a:ext cx="11013140" cy="5831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75216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6618551"/>
              </p:ext>
            </p:extLst>
          </p:nvPr>
        </p:nvGraphicFramePr>
        <p:xfrm>
          <a:off x="147917" y="255494"/>
          <a:ext cx="11362765" cy="6252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25860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59295745"/>
              </p:ext>
            </p:extLst>
          </p:nvPr>
        </p:nvGraphicFramePr>
        <p:xfrm>
          <a:off x="0" y="322729"/>
          <a:ext cx="12192000" cy="6844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6468788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70821" y="3920959"/>
            <a:ext cx="11564469" cy="2211617"/>
            <a:chOff x="-62262" y="4401332"/>
            <a:chExt cx="11564469" cy="2312893"/>
          </a:xfrm>
          <a:solidFill>
            <a:schemeClr val="tx1">
              <a:lumMod val="65000"/>
            </a:schemeClr>
          </a:solidFill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-62262" y="4401332"/>
              <a:ext cx="11564469" cy="2312893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62262" y="4806419"/>
              <a:ext cx="11439945" cy="115092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just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800" b="1" i="0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3) заключна частина </a:t>
              </a:r>
              <a:r>
                <a:rPr lang="uk-UA" sz="2800" i="0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повинна містити відомості про: вилучені речі і документи та спосіб їх ідентифікації; спосіб ознайомлення учасників зі змістом протоколу; зауваження і доповнення до письмового протоколу з боку учасників процесуальної дії.</a:t>
              </a:r>
              <a:endParaRPr lang="ru-RU" sz="28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58766440"/>
              </p:ext>
            </p:extLst>
          </p:nvPr>
        </p:nvGraphicFramePr>
        <p:xfrm>
          <a:off x="295345" y="743713"/>
          <a:ext cx="11322914" cy="2577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0169911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17317412"/>
              </p:ext>
            </p:extLst>
          </p:nvPr>
        </p:nvGraphicFramePr>
        <p:xfrm>
          <a:off x="107577" y="242046"/>
          <a:ext cx="11793070" cy="1611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71111852"/>
              </p:ext>
            </p:extLst>
          </p:nvPr>
        </p:nvGraphicFramePr>
        <p:xfrm>
          <a:off x="268941" y="1882588"/>
          <a:ext cx="11739283" cy="4746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1766566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403412"/>
            <a:ext cx="11402568" cy="6070540"/>
          </a:xfrm>
        </p:spPr>
        <p:txBody>
          <a:bodyPr>
            <a:normAutofit/>
          </a:bodyPr>
          <a:lstStyle/>
          <a:p>
            <a:pPr marL="0" indent="0"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 процесуальним значенням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основні та допоміжні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uk-UA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становлять підсумок певної діяльності </a:t>
            </a:r>
          </a:p>
          <a:p>
            <a:pPr marL="0" indent="0" algn="just">
              <a:buNone/>
            </a:pPr>
            <a:r>
              <a:rPr lang="uk-UA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Допоміжні акти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хоча і не є підсумковими, але також є важливими, оскільки забезпечують законне і обґрунтоване прийняття основного рішення, дають можливість учасникам процесу реалізовувати свої права, тощо; </a:t>
            </a:r>
          </a:p>
          <a:p>
            <a:pPr marL="0" indent="0"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 імперативністю складання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обов’язкові та факультативні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uk-UA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Обов’язкові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– це ті з них, які завжди складаються з додержанням безумовної вимоги законодавця у будь-якому кримінальному провадженні чи у певній категорії кримінальних проваджень. </a:t>
            </a:r>
          </a:p>
          <a:p>
            <a:pPr marL="0" indent="0" algn="just">
              <a:buNone/>
            </a:pPr>
            <a:r>
              <a:rPr lang="uk-UA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Факультативні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– це документи, що складаються не в усіх кримінальних провадженнях, залежно від фактичних обставин; </a:t>
            </a:r>
          </a:p>
          <a:p>
            <a:pPr marL="0" indent="0"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uk-UA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 місцем складання</a:t>
            </a:r>
            <a:r>
              <a:rPr lang="uk-UA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ті, що складаються</a:t>
            </a:r>
            <a:r>
              <a:rPr lang="uk-UA" sz="2400" u="sng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службових приміщеннях органів досудового розслідування, прокуратури, суду та ті, що складаються поза їх межами.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62496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9964" y="268941"/>
            <a:ext cx="11389659" cy="6131859"/>
          </a:xfrm>
        </p:spPr>
        <p:txBody>
          <a:bodyPr>
            <a:normAutofit/>
          </a:bodyPr>
          <a:lstStyle/>
          <a:p>
            <a:pPr indent="0" algn="ctr">
              <a:lnSpc>
                <a:spcPct val="150000"/>
              </a:lnSpc>
              <a:buNone/>
            </a:pPr>
            <a:r>
              <a:rPr lang="uk-UA" sz="2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sz="4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План лекції:</a:t>
            </a:r>
            <a:endParaRPr lang="ru-RU" sz="4000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Поняття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сутність та значення кримінального процесу. </a:t>
            </a: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Завдання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кримінального провадження.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Система 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стадій кримінального </a:t>
            </a: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процесу.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Кримінальна 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процесуальна форма, </a:t>
            </a: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функції, 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відносини та гарантії.  </a:t>
            </a:r>
            <a:endParaRPr lang="uk-UA" sz="28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4. Поняття 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 види кримінальних процесуальних документів.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86248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53" y="349624"/>
            <a:ext cx="10904130" cy="1284104"/>
          </a:xfrm>
        </p:spPr>
        <p:txBody>
          <a:bodyPr/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Поняття</a:t>
            </a:r>
            <a:r>
              <a:rPr lang="uk-UA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сутність та значення кримінального процесу. Завдання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кримінального </a:t>
            </a:r>
            <a:r>
              <a:rPr lang="uk-UA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провадження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" y="1609344"/>
            <a:ext cx="8680704" cy="5035296"/>
          </a:xfrm>
        </p:spPr>
        <p:txBody>
          <a:bodyPr>
            <a:normAutofit/>
          </a:bodyPr>
          <a:lstStyle/>
          <a:p>
            <a:pPr marL="0" indent="0" algn="just"/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Термін «</a:t>
            </a:r>
            <a:r>
              <a:rPr lang="uk-UA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кримінальний </a:t>
            </a:r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процес»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походить від лат.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criminalis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злочинний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2400" i="1" dirty="0" err="1" smtClean="0">
                <a:latin typeface="Times New Roman" pitchFamily="18" charset="0"/>
                <a:cs typeface="Times New Roman" pitchFamily="18" charset="0"/>
              </a:rPr>
              <a:t>processus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– рух, діяльність, проходження, просування вперед. </a:t>
            </a:r>
          </a:p>
          <a:p>
            <a:pPr algn="just"/>
            <a:r>
              <a:rPr lang="uk-UA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Кримінальний процес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– це врегульована кримінальним процесуальним законом діяльність органів досудового розслідування, прокуратури і суду за участю інших фізичних та юридичних осіб, спрямована на розслідування кримінальних правопорушень, викриття осіб, які їх вчинили, здійснення правосуддя у кримінальному провадженні, а також на вирішення інших питань кримінального провадження.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ÐÐ°ÑÑÐ¸Ð½ÐºÐ¸ Ð¿Ð¾ Ð·Ð°Ð¿ÑÐ¾ÑÑ ÐºÑÐ¸Ð¼ÑÐ½Ð°Ð»ÑÐ½Ð¸Ð¹ Ð¿ÑÐ¾ÑÐµÑ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85504" y="1884866"/>
            <a:ext cx="3084575" cy="44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7490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4225114099"/>
              </p:ext>
            </p:extLst>
          </p:nvPr>
        </p:nvGraphicFramePr>
        <p:xfrm>
          <a:off x="243841" y="341376"/>
          <a:ext cx="11428206" cy="1524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3568" y="2060448"/>
            <a:ext cx="11472672" cy="4596384"/>
          </a:xfrm>
        </p:spPr>
        <p:txBody>
          <a:bodyPr>
            <a:normAutofit/>
          </a:bodyPr>
          <a:lstStyle/>
          <a:p>
            <a:pPr algn="just"/>
            <a:r>
              <a:rPr lang="uk-UA" sz="2800" dirty="0" smtClean="0"/>
              <a:t>– </a:t>
            </a:r>
            <a:r>
              <a:rPr lang="uk-UA" sz="2800" b="1" i="1" dirty="0" smtClean="0">
                <a:solidFill>
                  <a:schemeClr val="bg1"/>
                </a:solidFill>
              </a:rPr>
              <a:t>як специфічний вид діяльності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(кримінальне провадження, кримінальна процесуальна діяльність) – врегульована кримінальним процесуальним законом діяльність органів досудового розслідування, прокуратури та суду за участю інших фізичних та юридичних осіб, спрямована на виконання завдань кримінального провадження;</a:t>
            </a:r>
          </a:p>
          <a:p>
            <a:pPr algn="just"/>
            <a:r>
              <a:rPr lang="uk-UA" sz="2800" dirty="0" smtClean="0"/>
              <a:t> </a:t>
            </a:r>
            <a:r>
              <a:rPr lang="uk-UA" sz="2800" dirty="0" smtClean="0">
                <a:solidFill>
                  <a:schemeClr val="bg1"/>
                </a:solidFill>
              </a:rPr>
              <a:t>– </a:t>
            </a:r>
            <a:r>
              <a:rPr lang="uk-UA" sz="2800" b="1" i="1" dirty="0" smtClean="0">
                <a:solidFill>
                  <a:schemeClr val="bg1"/>
                </a:solidFill>
              </a:rPr>
              <a:t>як галузь права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(кримінальне процесуальне право) – одна із галузей правової системи України, яка є сукупністю правових норм, що регулюють діяльність органів досудового розслідування, прокуратури та суду, а також інших фізичних та юридичних осіб, які залучаються до цієї діяльності, під час здійснення кримінального провадження;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94914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365" y="250521"/>
            <a:ext cx="7016049" cy="6463430"/>
          </a:xfrm>
        </p:spPr>
        <p:txBody>
          <a:bodyPr>
            <a:normAutofit/>
          </a:bodyPr>
          <a:lstStyle/>
          <a:p>
            <a:pPr algn="just"/>
            <a:r>
              <a:rPr lang="uk-UA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 галузь науки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(наука кримінального процесу) –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галузь правової науки, предметом дослідження якої є кримінальне процесуальне право, практика його застосування, а метою – формулювання пропозицій і рекомендацій щодо удосконалення кримінального процесуального законодавства та практики діяльності органів досудового розслідування, прокуратури та суду; </a:t>
            </a: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 навчальна дисципліна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дисципліна, яку вивчають у вищих навчальних закладах юридичного профілю, предметом якої є кримінальне процесуальне право, практика його застосування, а також наука кримінального процесу.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4783" y="1202499"/>
            <a:ext cx="4885151" cy="515628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8935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743548" cy="1400530"/>
          </a:xfrm>
        </p:spPr>
        <p:txBody>
          <a:bodyPr/>
          <a:lstStyle/>
          <a:p>
            <a:pPr algn="ctr"/>
            <a:r>
              <a:rPr lang="uk-UA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Завдання кримінального провадження сформульовані в ст. 2 КПК України.</a:t>
            </a:r>
            <a:endParaRPr lang="uk-UA" sz="3600" b="1" dirty="0">
              <a:solidFill>
                <a:schemeClr val="bg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073" y="1743456"/>
            <a:ext cx="11570208" cy="49486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400" b="1" smtClean="0">
                <a:latin typeface="Times New Roman" pitchFamily="18" charset="0"/>
                <a:cs typeface="Times New Roman" pitchFamily="18" charset="0"/>
              </a:rPr>
              <a:t>Ними </a:t>
            </a:r>
            <a:r>
              <a:rPr lang="uk-UA" sz="2400" b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uk-UA" sz="2400" b="1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uk-UA" sz="2400" b="1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) захист </a:t>
            </a: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особи</a:t>
            </a: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, суспільства та держави від кримінальних </a:t>
            </a: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правопорушень</a:t>
            </a: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uk-UA" sz="240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) охорона </a:t>
            </a: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прав</a:t>
            </a: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, свобод та законних інтересів учасників кримінального </a:t>
            </a: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провадження</a:t>
            </a: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uk-UA" sz="240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) забезпечення </a:t>
            </a:r>
            <a:r>
              <a:rPr lang="uk-UA" sz="2400" b="1" i="1" smtClean="0">
                <a:latin typeface="Times New Roman" pitchFamily="18" charset="0"/>
                <a:cs typeface="Times New Roman" pitchFamily="18" charset="0"/>
              </a:rPr>
              <a:t>швидкого</a:t>
            </a:r>
            <a:r>
              <a:rPr lang="uk-UA" sz="2400" b="1" i="1" smtClean="0">
                <a:latin typeface="Times New Roman" pitchFamily="18" charset="0"/>
                <a:cs typeface="Times New Roman" pitchFamily="18" charset="0"/>
              </a:rPr>
              <a:t>, повного та неупередженого </a:t>
            </a: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розслідування і судового розгляду з </a:t>
            </a: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, щоб </a:t>
            </a: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кожний</a:t>
            </a: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, хто вчинив кримінальне </a:t>
            </a: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правопорушення</a:t>
            </a: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, був притягнутий до відповідальності в міру своєї </a:t>
            </a: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вини</a:t>
            </a: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, жоден невинуватий не був обвинувачений або </a:t>
            </a: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засуджений</a:t>
            </a: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, жодна особа не була піддана необґрунтованому процесуальному примусу і щоб до кожного учасника кримінального провадження була застосована належна правова </a:t>
            </a: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процедура.</a:t>
            </a:r>
            <a:endParaRPr lang="uk-UA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3040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688" y="170688"/>
            <a:ext cx="11679936" cy="6687312"/>
          </a:xfrm>
        </p:spPr>
        <p:txBody>
          <a:bodyPr/>
          <a:lstStyle/>
          <a:p>
            <a:pPr algn="just"/>
            <a:r>
              <a:rPr lang="uk-UA" sz="28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Вимога швидкості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означає максимальне наближення строків проведення досудового розслідування та судового розгляду до моменту вчинення кримінального правопорушення (початку кримінального провадження). </a:t>
            </a:r>
          </a:p>
          <a:p>
            <a:pPr algn="just"/>
            <a:r>
              <a:rPr lang="uk-UA" sz="28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Вимога повноти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означає встановлення під час проведення досудового розслідування та судового розгляду всіх обставин, які підлягають доказуванню у кримінальному провадженні (ст. 91 КПК України). </a:t>
            </a:r>
          </a:p>
          <a:p>
            <a:pPr algn="just"/>
            <a:r>
              <a:rPr lang="uk-UA" sz="28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Вимога неупередженості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означає об’єктивне, безстороннє дослідження обставин кримінального провадження під час досудового розслідування та судового розгляду.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2483" y="3328147"/>
            <a:ext cx="6202269" cy="372136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46909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608</TotalTime>
  <Words>2039</Words>
  <Application>Microsoft Office PowerPoint</Application>
  <PresentationFormat>Произвольный</PresentationFormat>
  <Paragraphs>172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Ион</vt:lpstr>
      <vt:lpstr>Слайд 1</vt:lpstr>
      <vt:lpstr>Рекомендовані нормативні акти та література:</vt:lpstr>
      <vt:lpstr>Слайд 3</vt:lpstr>
      <vt:lpstr>Слайд 4</vt:lpstr>
      <vt:lpstr>1. Поняття, сутність та значення кримінального процесу. Завдання кримінального провадження</vt:lpstr>
      <vt:lpstr>Слайд 6</vt:lpstr>
      <vt:lpstr>Слайд 7</vt:lpstr>
      <vt:lpstr>Завдання кримінального провадження сформульовані в ст. 2 КПК України.</vt:lpstr>
      <vt:lpstr>Слайд 9</vt:lpstr>
      <vt:lpstr>2.  Система стадій кримінального процесу </vt:lpstr>
      <vt:lpstr>Слайд 11</vt:lpstr>
      <vt:lpstr>Слайд 12</vt:lpstr>
      <vt:lpstr>3. Кримінальна процесуальна форма, функції , відносини та гарантії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HP</cp:lastModifiedBy>
  <cp:revision>110</cp:revision>
  <dcterms:created xsi:type="dcterms:W3CDTF">2018-04-04T09:48:14Z</dcterms:created>
  <dcterms:modified xsi:type="dcterms:W3CDTF">2019-06-09T17:06:40Z</dcterms:modified>
</cp:coreProperties>
</file>