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9" r:id="rId3"/>
    <p:sldId id="333" r:id="rId4"/>
    <p:sldId id="290" r:id="rId5"/>
    <p:sldId id="291" r:id="rId6"/>
    <p:sldId id="292" r:id="rId7"/>
    <p:sldId id="334" r:id="rId8"/>
    <p:sldId id="335" r:id="rId9"/>
    <p:sldId id="336" r:id="rId10"/>
    <p:sldId id="258" r:id="rId11"/>
    <p:sldId id="293" r:id="rId12"/>
    <p:sldId id="337" r:id="rId13"/>
    <p:sldId id="338" r:id="rId14"/>
    <p:sldId id="294" r:id="rId15"/>
    <p:sldId id="295" r:id="rId16"/>
    <p:sldId id="276" r:id="rId17"/>
    <p:sldId id="296" r:id="rId18"/>
    <p:sldId id="277" r:id="rId19"/>
    <p:sldId id="297" r:id="rId20"/>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27678-4645-46FD-A1FE-8F24A0CC5B83}" type="doc">
      <dgm:prSet loTypeId="urn:microsoft.com/office/officeart/2005/8/layout/pyramid2" loCatId="pyramid" qsTypeId="urn:microsoft.com/office/officeart/2005/8/quickstyle/simple4" qsCatId="simple" csTypeId="urn:microsoft.com/office/officeart/2005/8/colors/accent1_2" csCatId="accent1" phldr="1"/>
      <dgm:spPr/>
      <dgm:t>
        <a:bodyPr/>
        <a:lstStyle/>
        <a:p>
          <a:endParaRPr lang="uk-UA"/>
        </a:p>
      </dgm:t>
    </dgm:pt>
    <dgm:pt modelId="{9B8BCAA0-03A9-41D8-852A-B7802DD78A06}">
      <dgm:prSet custT="1"/>
      <dgm:spPr/>
      <dgm:t>
        <a:bodyPr/>
        <a:lstStyle/>
        <a:p>
          <a:pPr rtl="0"/>
          <a:r>
            <a:rPr lang="uk-UA" sz="3200" dirty="0" smtClean="0"/>
            <a:t>громадянин України</a:t>
          </a:r>
          <a:endParaRPr lang="ru-RU" sz="3200" dirty="0"/>
        </a:p>
      </dgm:t>
    </dgm:pt>
    <dgm:pt modelId="{85A1A714-4BC7-4344-9A28-1F5CE53BDA40}" type="parTrans" cxnId="{3C4DAE09-250E-4710-9623-E508F497E5C9}">
      <dgm:prSet/>
      <dgm:spPr/>
      <dgm:t>
        <a:bodyPr/>
        <a:lstStyle/>
        <a:p>
          <a:endParaRPr lang="uk-UA"/>
        </a:p>
      </dgm:t>
    </dgm:pt>
    <dgm:pt modelId="{5E6769C9-7847-45C9-A7A1-036291102494}" type="sibTrans" cxnId="{3C4DAE09-250E-4710-9623-E508F497E5C9}">
      <dgm:prSet/>
      <dgm:spPr/>
      <dgm:t>
        <a:bodyPr/>
        <a:lstStyle/>
        <a:p>
          <a:endParaRPr lang="uk-UA"/>
        </a:p>
      </dgm:t>
    </dgm:pt>
    <dgm:pt modelId="{1389ED08-EDD5-4B74-BD12-C5A8F6952098}">
      <dgm:prSet custT="1"/>
      <dgm:spPr/>
      <dgm:t>
        <a:bodyPr/>
        <a:lstStyle/>
        <a:p>
          <a:pPr rtl="0"/>
          <a:r>
            <a:rPr lang="uk-UA" sz="2400" dirty="0" smtClean="0"/>
            <a:t>на день виборів досяг тридцяти п'яти років</a:t>
          </a:r>
          <a:endParaRPr lang="ru-RU" sz="2400" dirty="0"/>
        </a:p>
      </dgm:t>
    </dgm:pt>
    <dgm:pt modelId="{DADCEB55-DF6B-4D8F-ADC1-B61FE6007970}" type="parTrans" cxnId="{ED02AA2A-44E1-42A4-979C-A9511A12C88C}">
      <dgm:prSet/>
      <dgm:spPr/>
      <dgm:t>
        <a:bodyPr/>
        <a:lstStyle/>
        <a:p>
          <a:endParaRPr lang="uk-UA"/>
        </a:p>
      </dgm:t>
    </dgm:pt>
    <dgm:pt modelId="{BE8D5575-48EE-4CA4-8833-992F308B954F}" type="sibTrans" cxnId="{ED02AA2A-44E1-42A4-979C-A9511A12C88C}">
      <dgm:prSet/>
      <dgm:spPr/>
      <dgm:t>
        <a:bodyPr/>
        <a:lstStyle/>
        <a:p>
          <a:endParaRPr lang="uk-UA"/>
        </a:p>
      </dgm:t>
    </dgm:pt>
    <dgm:pt modelId="{DD9BB7AA-C5EB-44A5-BFCF-C17B0CA040B9}">
      <dgm:prSet custT="1"/>
      <dgm:spPr/>
      <dgm:t>
        <a:bodyPr/>
        <a:lstStyle/>
        <a:p>
          <a:pPr rtl="0"/>
          <a:r>
            <a:rPr lang="uk-UA" sz="2800" dirty="0" smtClean="0"/>
            <a:t>має право голосу</a:t>
          </a:r>
          <a:endParaRPr lang="ru-RU" sz="2800" dirty="0"/>
        </a:p>
      </dgm:t>
    </dgm:pt>
    <dgm:pt modelId="{A8121941-AA90-41BD-9880-F1305B0F1806}" type="parTrans" cxnId="{2621B179-BA09-4B7A-8863-E0427E403448}">
      <dgm:prSet/>
      <dgm:spPr/>
      <dgm:t>
        <a:bodyPr/>
        <a:lstStyle/>
        <a:p>
          <a:endParaRPr lang="uk-UA"/>
        </a:p>
      </dgm:t>
    </dgm:pt>
    <dgm:pt modelId="{D3EBD78E-E709-4CA6-A126-ECA48394BCC0}" type="sibTrans" cxnId="{2621B179-BA09-4B7A-8863-E0427E403448}">
      <dgm:prSet/>
      <dgm:spPr/>
      <dgm:t>
        <a:bodyPr/>
        <a:lstStyle/>
        <a:p>
          <a:endParaRPr lang="uk-UA"/>
        </a:p>
      </dgm:t>
    </dgm:pt>
    <dgm:pt modelId="{DFC6C851-D4DE-4672-9EBD-C2E09F92A4F3}">
      <dgm:prSet custT="1"/>
      <dgm:spPr/>
      <dgm:t>
        <a:bodyPr/>
        <a:lstStyle/>
        <a:p>
          <a:pPr rtl="0"/>
          <a:r>
            <a:rPr lang="uk-UA" sz="2800" dirty="0" smtClean="0"/>
            <a:t>володіє державною мовою </a:t>
          </a:r>
          <a:endParaRPr lang="ru-RU" sz="2800" dirty="0"/>
        </a:p>
      </dgm:t>
    </dgm:pt>
    <dgm:pt modelId="{893AF7CB-68C2-4355-9CED-79C23BD6AB7C}" type="parTrans" cxnId="{EAA3508E-DC51-476A-8314-566CDA2A8DD8}">
      <dgm:prSet/>
      <dgm:spPr/>
      <dgm:t>
        <a:bodyPr/>
        <a:lstStyle/>
        <a:p>
          <a:endParaRPr lang="uk-UA"/>
        </a:p>
      </dgm:t>
    </dgm:pt>
    <dgm:pt modelId="{42B2AFEB-8F47-4EA2-9821-90C3AF5FCD0F}" type="sibTrans" cxnId="{EAA3508E-DC51-476A-8314-566CDA2A8DD8}">
      <dgm:prSet/>
      <dgm:spPr/>
      <dgm:t>
        <a:bodyPr/>
        <a:lstStyle/>
        <a:p>
          <a:endParaRPr lang="uk-UA"/>
        </a:p>
      </dgm:t>
    </dgm:pt>
    <dgm:pt modelId="{68B8BEC2-22C9-408A-B04A-B4D603149B6D}">
      <dgm:prSet custT="1"/>
      <dgm:spPr/>
      <dgm:t>
        <a:bodyPr/>
        <a:lstStyle/>
        <a:p>
          <a:pPr rtl="0"/>
          <a:r>
            <a:rPr lang="uk-UA" sz="2400" dirty="0" smtClean="0"/>
            <a:t>проживає в Україні протягом десяти останніх перед днем виборів років</a:t>
          </a:r>
          <a:endParaRPr lang="ru-RU" sz="2400" dirty="0"/>
        </a:p>
      </dgm:t>
    </dgm:pt>
    <dgm:pt modelId="{B335CE39-FC41-41B0-80BC-1118B6D73A55}" type="parTrans" cxnId="{E3FB5669-759A-46C9-8936-BDC315D2253B}">
      <dgm:prSet/>
      <dgm:spPr/>
      <dgm:t>
        <a:bodyPr/>
        <a:lstStyle/>
        <a:p>
          <a:endParaRPr lang="uk-UA"/>
        </a:p>
      </dgm:t>
    </dgm:pt>
    <dgm:pt modelId="{FCD1DBCA-692E-44F4-831F-822D799CE1F7}" type="sibTrans" cxnId="{E3FB5669-759A-46C9-8936-BDC315D2253B}">
      <dgm:prSet/>
      <dgm:spPr/>
      <dgm:t>
        <a:bodyPr/>
        <a:lstStyle/>
        <a:p>
          <a:endParaRPr lang="uk-UA"/>
        </a:p>
      </dgm:t>
    </dgm:pt>
    <dgm:pt modelId="{11218CE8-C3A2-47A5-BF33-9804262BCF01}" type="pres">
      <dgm:prSet presAssocID="{81027678-4645-46FD-A1FE-8F24A0CC5B83}" presName="compositeShape" presStyleCnt="0">
        <dgm:presLayoutVars>
          <dgm:dir/>
          <dgm:resizeHandles/>
        </dgm:presLayoutVars>
      </dgm:prSet>
      <dgm:spPr/>
      <dgm:t>
        <a:bodyPr/>
        <a:lstStyle/>
        <a:p>
          <a:endParaRPr lang="uk-UA"/>
        </a:p>
      </dgm:t>
    </dgm:pt>
    <dgm:pt modelId="{7C875CAA-186D-4DBF-A47E-11A2C22E5DE1}" type="pres">
      <dgm:prSet presAssocID="{81027678-4645-46FD-A1FE-8F24A0CC5B83}" presName="pyramid" presStyleLbl="node1" presStyleIdx="0" presStyleCnt="1"/>
      <dgm:spPr/>
    </dgm:pt>
    <dgm:pt modelId="{89A196E7-ACB4-41A7-A2E2-9B9A527BD64E}" type="pres">
      <dgm:prSet presAssocID="{81027678-4645-46FD-A1FE-8F24A0CC5B83}" presName="theList" presStyleCnt="0"/>
      <dgm:spPr/>
    </dgm:pt>
    <dgm:pt modelId="{5869DC5E-D3B3-470F-A9E0-5A2FE87DD9A3}" type="pres">
      <dgm:prSet presAssocID="{9B8BCAA0-03A9-41D8-852A-B7802DD78A06}" presName="aNode" presStyleLbl="fgAcc1" presStyleIdx="0" presStyleCnt="5" custLinFactNeighborX="-228" custLinFactNeighborY="26822">
        <dgm:presLayoutVars>
          <dgm:bulletEnabled val="1"/>
        </dgm:presLayoutVars>
      </dgm:prSet>
      <dgm:spPr/>
      <dgm:t>
        <a:bodyPr/>
        <a:lstStyle/>
        <a:p>
          <a:endParaRPr lang="uk-UA"/>
        </a:p>
      </dgm:t>
    </dgm:pt>
    <dgm:pt modelId="{4E653213-E232-46DD-9FDB-47C18042DCFA}" type="pres">
      <dgm:prSet presAssocID="{9B8BCAA0-03A9-41D8-852A-B7802DD78A06}" presName="aSpace" presStyleCnt="0"/>
      <dgm:spPr/>
    </dgm:pt>
    <dgm:pt modelId="{64287D0E-A918-4514-951F-489444E6A338}" type="pres">
      <dgm:prSet presAssocID="{1389ED08-EDD5-4B74-BD12-C5A8F6952098}" presName="aNode" presStyleLbl="fgAcc1" presStyleIdx="1" presStyleCnt="5" custLinFactY="24803" custLinFactNeighborX="-228" custLinFactNeighborY="100000">
        <dgm:presLayoutVars>
          <dgm:bulletEnabled val="1"/>
        </dgm:presLayoutVars>
      </dgm:prSet>
      <dgm:spPr/>
      <dgm:t>
        <a:bodyPr/>
        <a:lstStyle/>
        <a:p>
          <a:endParaRPr lang="uk-UA"/>
        </a:p>
      </dgm:t>
    </dgm:pt>
    <dgm:pt modelId="{D5B81D45-9705-4FB8-A6CE-497574051992}" type="pres">
      <dgm:prSet presAssocID="{1389ED08-EDD5-4B74-BD12-C5A8F6952098}" presName="aSpace" presStyleCnt="0"/>
      <dgm:spPr/>
    </dgm:pt>
    <dgm:pt modelId="{69AF68CF-88BC-43D0-8B39-1AA7520C2046}" type="pres">
      <dgm:prSet presAssocID="{DD9BB7AA-C5EB-44A5-BFCF-C17B0CA040B9}" presName="aNode" presStyleLbl="fgAcc1" presStyleIdx="2" presStyleCnt="5" custLinFactY="24629" custLinFactNeighborX="-228" custLinFactNeighborY="100000">
        <dgm:presLayoutVars>
          <dgm:bulletEnabled val="1"/>
        </dgm:presLayoutVars>
      </dgm:prSet>
      <dgm:spPr/>
      <dgm:t>
        <a:bodyPr/>
        <a:lstStyle/>
        <a:p>
          <a:endParaRPr lang="uk-UA"/>
        </a:p>
      </dgm:t>
    </dgm:pt>
    <dgm:pt modelId="{F75761A0-32DB-4B9A-82AD-29A7BA9EAFD2}" type="pres">
      <dgm:prSet presAssocID="{DD9BB7AA-C5EB-44A5-BFCF-C17B0CA040B9}" presName="aSpace" presStyleCnt="0"/>
      <dgm:spPr/>
    </dgm:pt>
    <dgm:pt modelId="{8B86DFE2-993C-47A9-96CF-BA779A18A97F}" type="pres">
      <dgm:prSet presAssocID="{DFC6C851-D4DE-4672-9EBD-C2E09F92A4F3}" presName="aNode" presStyleLbl="fgAcc1" presStyleIdx="3" presStyleCnt="5" custLinFactY="35687" custLinFactNeighborX="1827" custLinFactNeighborY="100000">
        <dgm:presLayoutVars>
          <dgm:bulletEnabled val="1"/>
        </dgm:presLayoutVars>
      </dgm:prSet>
      <dgm:spPr/>
      <dgm:t>
        <a:bodyPr/>
        <a:lstStyle/>
        <a:p>
          <a:endParaRPr lang="uk-UA"/>
        </a:p>
      </dgm:t>
    </dgm:pt>
    <dgm:pt modelId="{1409A706-1296-4CED-8A53-F89A1EADB1A8}" type="pres">
      <dgm:prSet presAssocID="{DFC6C851-D4DE-4672-9EBD-C2E09F92A4F3}" presName="aSpace" presStyleCnt="0"/>
      <dgm:spPr/>
    </dgm:pt>
    <dgm:pt modelId="{F4C631DC-0D5A-4EEE-B286-D61A95334040}" type="pres">
      <dgm:prSet presAssocID="{68B8BEC2-22C9-408A-B04A-B4D603149B6D}" presName="aNode" presStyleLbl="fgAcc1" presStyleIdx="4" presStyleCnt="5" custScaleY="209457" custLinFactY="46746" custLinFactNeighborX="1827" custLinFactNeighborY="100000">
        <dgm:presLayoutVars>
          <dgm:bulletEnabled val="1"/>
        </dgm:presLayoutVars>
      </dgm:prSet>
      <dgm:spPr/>
      <dgm:t>
        <a:bodyPr/>
        <a:lstStyle/>
        <a:p>
          <a:endParaRPr lang="uk-UA"/>
        </a:p>
      </dgm:t>
    </dgm:pt>
    <dgm:pt modelId="{DF83B52D-1F19-4C9A-912E-CA0596B29435}" type="pres">
      <dgm:prSet presAssocID="{68B8BEC2-22C9-408A-B04A-B4D603149B6D}" presName="aSpace" presStyleCnt="0"/>
      <dgm:spPr/>
    </dgm:pt>
  </dgm:ptLst>
  <dgm:cxnLst>
    <dgm:cxn modelId="{3C4DAE09-250E-4710-9623-E508F497E5C9}" srcId="{81027678-4645-46FD-A1FE-8F24A0CC5B83}" destId="{9B8BCAA0-03A9-41D8-852A-B7802DD78A06}" srcOrd="0" destOrd="0" parTransId="{85A1A714-4BC7-4344-9A28-1F5CE53BDA40}" sibTransId="{5E6769C9-7847-45C9-A7A1-036291102494}"/>
    <dgm:cxn modelId="{ED02AA2A-44E1-42A4-979C-A9511A12C88C}" srcId="{81027678-4645-46FD-A1FE-8F24A0CC5B83}" destId="{1389ED08-EDD5-4B74-BD12-C5A8F6952098}" srcOrd="1" destOrd="0" parTransId="{DADCEB55-DF6B-4D8F-ADC1-B61FE6007970}" sibTransId="{BE8D5575-48EE-4CA4-8833-992F308B954F}"/>
    <dgm:cxn modelId="{EAA3508E-DC51-476A-8314-566CDA2A8DD8}" srcId="{81027678-4645-46FD-A1FE-8F24A0CC5B83}" destId="{DFC6C851-D4DE-4672-9EBD-C2E09F92A4F3}" srcOrd="3" destOrd="0" parTransId="{893AF7CB-68C2-4355-9CED-79C23BD6AB7C}" sibTransId="{42B2AFEB-8F47-4EA2-9821-90C3AF5FCD0F}"/>
    <dgm:cxn modelId="{8FED67C7-FD28-4A93-9ADF-5B2B6801450B}" type="presOf" srcId="{DD9BB7AA-C5EB-44A5-BFCF-C17B0CA040B9}" destId="{69AF68CF-88BC-43D0-8B39-1AA7520C2046}" srcOrd="0" destOrd="0" presId="urn:microsoft.com/office/officeart/2005/8/layout/pyramid2"/>
    <dgm:cxn modelId="{43D59C35-F713-4583-B155-44850D02EB0C}" type="presOf" srcId="{DFC6C851-D4DE-4672-9EBD-C2E09F92A4F3}" destId="{8B86DFE2-993C-47A9-96CF-BA779A18A97F}" srcOrd="0" destOrd="0" presId="urn:microsoft.com/office/officeart/2005/8/layout/pyramid2"/>
    <dgm:cxn modelId="{21E77009-3DD7-4C2C-AE5F-E085A9236C8C}" type="presOf" srcId="{9B8BCAA0-03A9-41D8-852A-B7802DD78A06}" destId="{5869DC5E-D3B3-470F-A9E0-5A2FE87DD9A3}" srcOrd="0" destOrd="0" presId="urn:microsoft.com/office/officeart/2005/8/layout/pyramid2"/>
    <dgm:cxn modelId="{A7DBEFBB-70C1-43B4-81FD-E8D14C7FE27C}" type="presOf" srcId="{68B8BEC2-22C9-408A-B04A-B4D603149B6D}" destId="{F4C631DC-0D5A-4EEE-B286-D61A95334040}" srcOrd="0" destOrd="0" presId="urn:microsoft.com/office/officeart/2005/8/layout/pyramid2"/>
    <dgm:cxn modelId="{E3FB5669-759A-46C9-8936-BDC315D2253B}" srcId="{81027678-4645-46FD-A1FE-8F24A0CC5B83}" destId="{68B8BEC2-22C9-408A-B04A-B4D603149B6D}" srcOrd="4" destOrd="0" parTransId="{B335CE39-FC41-41B0-80BC-1118B6D73A55}" sibTransId="{FCD1DBCA-692E-44F4-831F-822D799CE1F7}"/>
    <dgm:cxn modelId="{2621B179-BA09-4B7A-8863-E0427E403448}" srcId="{81027678-4645-46FD-A1FE-8F24A0CC5B83}" destId="{DD9BB7AA-C5EB-44A5-BFCF-C17B0CA040B9}" srcOrd="2" destOrd="0" parTransId="{A8121941-AA90-41BD-9880-F1305B0F1806}" sibTransId="{D3EBD78E-E709-4CA6-A126-ECA48394BCC0}"/>
    <dgm:cxn modelId="{E1657EFF-F75D-48D9-93F8-7D59D6F143B4}" type="presOf" srcId="{1389ED08-EDD5-4B74-BD12-C5A8F6952098}" destId="{64287D0E-A918-4514-951F-489444E6A338}" srcOrd="0" destOrd="0" presId="urn:microsoft.com/office/officeart/2005/8/layout/pyramid2"/>
    <dgm:cxn modelId="{6F8CAEF0-3D70-4602-A92B-0C738E17EAD0}" type="presOf" srcId="{81027678-4645-46FD-A1FE-8F24A0CC5B83}" destId="{11218CE8-C3A2-47A5-BF33-9804262BCF01}" srcOrd="0" destOrd="0" presId="urn:microsoft.com/office/officeart/2005/8/layout/pyramid2"/>
    <dgm:cxn modelId="{5CBE5FA2-A75F-455A-838C-12EFFD2BF580}" type="presParOf" srcId="{11218CE8-C3A2-47A5-BF33-9804262BCF01}" destId="{7C875CAA-186D-4DBF-A47E-11A2C22E5DE1}" srcOrd="0" destOrd="0" presId="urn:microsoft.com/office/officeart/2005/8/layout/pyramid2"/>
    <dgm:cxn modelId="{C2176584-1644-4E42-96AD-24E8E0D129B7}" type="presParOf" srcId="{11218CE8-C3A2-47A5-BF33-9804262BCF01}" destId="{89A196E7-ACB4-41A7-A2E2-9B9A527BD64E}" srcOrd="1" destOrd="0" presId="urn:microsoft.com/office/officeart/2005/8/layout/pyramid2"/>
    <dgm:cxn modelId="{376F8549-A288-4478-BA01-B5408699D573}" type="presParOf" srcId="{89A196E7-ACB4-41A7-A2E2-9B9A527BD64E}" destId="{5869DC5E-D3B3-470F-A9E0-5A2FE87DD9A3}" srcOrd="0" destOrd="0" presId="urn:microsoft.com/office/officeart/2005/8/layout/pyramid2"/>
    <dgm:cxn modelId="{9A1C9B03-C6B4-471D-9C26-17DC6D4BF321}" type="presParOf" srcId="{89A196E7-ACB4-41A7-A2E2-9B9A527BD64E}" destId="{4E653213-E232-46DD-9FDB-47C18042DCFA}" srcOrd="1" destOrd="0" presId="urn:microsoft.com/office/officeart/2005/8/layout/pyramid2"/>
    <dgm:cxn modelId="{9F3B9B4E-88FC-4F54-A637-7FF9CA40DD80}" type="presParOf" srcId="{89A196E7-ACB4-41A7-A2E2-9B9A527BD64E}" destId="{64287D0E-A918-4514-951F-489444E6A338}" srcOrd="2" destOrd="0" presId="urn:microsoft.com/office/officeart/2005/8/layout/pyramid2"/>
    <dgm:cxn modelId="{9768FC9D-DDFE-4306-A91A-CAD1BC9C7FC8}" type="presParOf" srcId="{89A196E7-ACB4-41A7-A2E2-9B9A527BD64E}" destId="{D5B81D45-9705-4FB8-A6CE-497574051992}" srcOrd="3" destOrd="0" presId="urn:microsoft.com/office/officeart/2005/8/layout/pyramid2"/>
    <dgm:cxn modelId="{655D3C2B-093E-4DB8-92E0-1AF95371075C}" type="presParOf" srcId="{89A196E7-ACB4-41A7-A2E2-9B9A527BD64E}" destId="{69AF68CF-88BC-43D0-8B39-1AA7520C2046}" srcOrd="4" destOrd="0" presId="urn:microsoft.com/office/officeart/2005/8/layout/pyramid2"/>
    <dgm:cxn modelId="{08EFA88D-D657-45DB-A825-3911B421E291}" type="presParOf" srcId="{89A196E7-ACB4-41A7-A2E2-9B9A527BD64E}" destId="{F75761A0-32DB-4B9A-82AD-29A7BA9EAFD2}" srcOrd="5" destOrd="0" presId="urn:microsoft.com/office/officeart/2005/8/layout/pyramid2"/>
    <dgm:cxn modelId="{06B88828-3C14-4FD6-A48C-8BD10D1F785F}" type="presParOf" srcId="{89A196E7-ACB4-41A7-A2E2-9B9A527BD64E}" destId="{8B86DFE2-993C-47A9-96CF-BA779A18A97F}" srcOrd="6" destOrd="0" presId="urn:microsoft.com/office/officeart/2005/8/layout/pyramid2"/>
    <dgm:cxn modelId="{0F8B2FDC-A8FE-4B8F-B579-C5D6BC1D8CEF}" type="presParOf" srcId="{89A196E7-ACB4-41A7-A2E2-9B9A527BD64E}" destId="{1409A706-1296-4CED-8A53-F89A1EADB1A8}" srcOrd="7" destOrd="0" presId="urn:microsoft.com/office/officeart/2005/8/layout/pyramid2"/>
    <dgm:cxn modelId="{B8953C6E-A2CF-4DFE-8EED-E6CDE25E3A88}" type="presParOf" srcId="{89A196E7-ACB4-41A7-A2E2-9B9A527BD64E}" destId="{F4C631DC-0D5A-4EEE-B286-D61A95334040}" srcOrd="8" destOrd="0" presId="urn:microsoft.com/office/officeart/2005/8/layout/pyramid2"/>
    <dgm:cxn modelId="{4254D71A-2712-4D56-9DC3-217539DE9756}" type="presParOf" srcId="{89A196E7-ACB4-41A7-A2E2-9B9A527BD64E}" destId="{DF83B52D-1F19-4C9A-912E-CA0596B29435}"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B1DABE-5EE7-40D5-AF98-DAE4552C20EF}"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uk-UA"/>
        </a:p>
      </dgm:t>
    </dgm:pt>
    <dgm:pt modelId="{9DD3F9C4-C8B7-4DAF-86F8-3A343CB26965}">
      <dgm:prSet/>
      <dgm:spPr/>
      <dgm:t>
        <a:bodyPr/>
        <a:lstStyle/>
        <a:p>
          <a:pPr rtl="0"/>
          <a:r>
            <a:rPr lang="uk-UA" dirty="0" smtClean="0"/>
            <a:t>1) висування та реєстрація кандидатів на пост Президента України;</a:t>
          </a:r>
          <a:endParaRPr lang="ru-RU" dirty="0"/>
        </a:p>
      </dgm:t>
    </dgm:pt>
    <dgm:pt modelId="{8A0B5BB5-14EC-41A0-AD0F-F77C1EA53658}" type="parTrans" cxnId="{3444D093-870F-45AD-B1D2-9E46BADBD76E}">
      <dgm:prSet/>
      <dgm:spPr/>
      <dgm:t>
        <a:bodyPr/>
        <a:lstStyle/>
        <a:p>
          <a:endParaRPr lang="uk-UA"/>
        </a:p>
      </dgm:t>
    </dgm:pt>
    <dgm:pt modelId="{928BE061-FF78-47E9-92B4-A51576046692}" type="sibTrans" cxnId="{3444D093-870F-45AD-B1D2-9E46BADBD76E}">
      <dgm:prSet/>
      <dgm:spPr/>
      <dgm:t>
        <a:bodyPr/>
        <a:lstStyle/>
        <a:p>
          <a:endParaRPr lang="uk-UA"/>
        </a:p>
      </dgm:t>
    </dgm:pt>
    <dgm:pt modelId="{EAC8C331-BA58-48EB-B9F8-F727D6B8ADCF}">
      <dgm:prSet/>
      <dgm:spPr/>
      <dgm:t>
        <a:bodyPr/>
        <a:lstStyle/>
        <a:p>
          <a:pPr rtl="0"/>
          <a:r>
            <a:rPr lang="uk-UA" smtClean="0"/>
            <a:t>2) утворення окружних та дільничних виборчих комісій;</a:t>
          </a:r>
          <a:endParaRPr lang="ru-RU"/>
        </a:p>
      </dgm:t>
    </dgm:pt>
    <dgm:pt modelId="{A6181C4A-600D-405E-BB96-0DC1B473107D}" type="parTrans" cxnId="{AC27C623-B4D3-47C3-803D-09F55445E27E}">
      <dgm:prSet/>
      <dgm:spPr/>
      <dgm:t>
        <a:bodyPr/>
        <a:lstStyle/>
        <a:p>
          <a:endParaRPr lang="uk-UA"/>
        </a:p>
      </dgm:t>
    </dgm:pt>
    <dgm:pt modelId="{3FCC6D6F-1F68-42FB-8FE9-C36D02554F91}" type="sibTrans" cxnId="{AC27C623-B4D3-47C3-803D-09F55445E27E}">
      <dgm:prSet/>
      <dgm:spPr/>
      <dgm:t>
        <a:bodyPr/>
        <a:lstStyle/>
        <a:p>
          <a:endParaRPr lang="uk-UA"/>
        </a:p>
      </dgm:t>
    </dgm:pt>
    <dgm:pt modelId="{B58DC0B8-7D5C-433B-A9EC-52DBDD216ACF}">
      <dgm:prSet/>
      <dgm:spPr/>
      <dgm:t>
        <a:bodyPr/>
        <a:lstStyle/>
        <a:p>
          <a:pPr rtl="0"/>
          <a:r>
            <a:rPr lang="uk-UA" smtClean="0"/>
            <a:t>3) проведення передвиборної агітації;</a:t>
          </a:r>
          <a:endParaRPr lang="ru-RU"/>
        </a:p>
      </dgm:t>
    </dgm:pt>
    <dgm:pt modelId="{DE7EEB69-F432-4535-97CA-E4292C234CD5}" type="parTrans" cxnId="{EF08B0A8-5AC1-42C8-8E86-99B450A90902}">
      <dgm:prSet/>
      <dgm:spPr/>
      <dgm:t>
        <a:bodyPr/>
        <a:lstStyle/>
        <a:p>
          <a:endParaRPr lang="uk-UA"/>
        </a:p>
      </dgm:t>
    </dgm:pt>
    <dgm:pt modelId="{9A761610-CCCB-4229-AEE7-2DE28E9B41C1}" type="sibTrans" cxnId="{EF08B0A8-5AC1-42C8-8E86-99B450A90902}">
      <dgm:prSet/>
      <dgm:spPr/>
      <dgm:t>
        <a:bodyPr/>
        <a:lstStyle/>
        <a:p>
          <a:endParaRPr lang="uk-UA"/>
        </a:p>
      </dgm:t>
    </dgm:pt>
    <dgm:pt modelId="{A934A5CE-C367-4E08-9879-BF2FAACC38E9}" type="pres">
      <dgm:prSet presAssocID="{F0B1DABE-5EE7-40D5-AF98-DAE4552C20EF}" presName="CompostProcess" presStyleCnt="0">
        <dgm:presLayoutVars>
          <dgm:dir/>
          <dgm:resizeHandles val="exact"/>
        </dgm:presLayoutVars>
      </dgm:prSet>
      <dgm:spPr/>
      <dgm:t>
        <a:bodyPr/>
        <a:lstStyle/>
        <a:p>
          <a:endParaRPr lang="uk-UA"/>
        </a:p>
      </dgm:t>
    </dgm:pt>
    <dgm:pt modelId="{70854974-EDBB-41A7-B59C-F216DEB161A3}" type="pres">
      <dgm:prSet presAssocID="{F0B1DABE-5EE7-40D5-AF98-DAE4552C20EF}" presName="arrow" presStyleLbl="bgShp" presStyleIdx="0" presStyleCnt="1"/>
      <dgm:spPr/>
    </dgm:pt>
    <dgm:pt modelId="{D0194CD0-9D91-43DE-B7B7-DC32AD425746}" type="pres">
      <dgm:prSet presAssocID="{F0B1DABE-5EE7-40D5-AF98-DAE4552C20EF}" presName="linearProcess" presStyleCnt="0"/>
      <dgm:spPr/>
    </dgm:pt>
    <dgm:pt modelId="{873CCB48-EB60-4D4D-A722-CC937CAEBB73}" type="pres">
      <dgm:prSet presAssocID="{9DD3F9C4-C8B7-4DAF-86F8-3A343CB26965}" presName="textNode" presStyleLbl="node1" presStyleIdx="0" presStyleCnt="3">
        <dgm:presLayoutVars>
          <dgm:bulletEnabled val="1"/>
        </dgm:presLayoutVars>
      </dgm:prSet>
      <dgm:spPr/>
      <dgm:t>
        <a:bodyPr/>
        <a:lstStyle/>
        <a:p>
          <a:endParaRPr lang="uk-UA"/>
        </a:p>
      </dgm:t>
    </dgm:pt>
    <dgm:pt modelId="{ADF67126-A148-4417-ADF7-43A880787B59}" type="pres">
      <dgm:prSet presAssocID="{928BE061-FF78-47E9-92B4-A51576046692}" presName="sibTrans" presStyleCnt="0"/>
      <dgm:spPr/>
    </dgm:pt>
    <dgm:pt modelId="{1C38349C-E48A-4866-90B2-424DD2CCE51A}" type="pres">
      <dgm:prSet presAssocID="{EAC8C331-BA58-48EB-B9F8-F727D6B8ADCF}" presName="textNode" presStyleLbl="node1" presStyleIdx="1" presStyleCnt="3">
        <dgm:presLayoutVars>
          <dgm:bulletEnabled val="1"/>
        </dgm:presLayoutVars>
      </dgm:prSet>
      <dgm:spPr/>
      <dgm:t>
        <a:bodyPr/>
        <a:lstStyle/>
        <a:p>
          <a:endParaRPr lang="uk-UA"/>
        </a:p>
      </dgm:t>
    </dgm:pt>
    <dgm:pt modelId="{1C9F8446-760F-48CB-A701-71C28885EA9A}" type="pres">
      <dgm:prSet presAssocID="{3FCC6D6F-1F68-42FB-8FE9-C36D02554F91}" presName="sibTrans" presStyleCnt="0"/>
      <dgm:spPr/>
    </dgm:pt>
    <dgm:pt modelId="{D76EE2C8-0697-4251-A9BA-2E11969941EE}" type="pres">
      <dgm:prSet presAssocID="{B58DC0B8-7D5C-433B-A9EC-52DBDD216ACF}" presName="textNode" presStyleLbl="node1" presStyleIdx="2" presStyleCnt="3">
        <dgm:presLayoutVars>
          <dgm:bulletEnabled val="1"/>
        </dgm:presLayoutVars>
      </dgm:prSet>
      <dgm:spPr/>
      <dgm:t>
        <a:bodyPr/>
        <a:lstStyle/>
        <a:p>
          <a:endParaRPr lang="uk-UA"/>
        </a:p>
      </dgm:t>
    </dgm:pt>
  </dgm:ptLst>
  <dgm:cxnLst>
    <dgm:cxn modelId="{65B57566-1B96-4090-890E-3D6BC3D70D6F}" type="presOf" srcId="{EAC8C331-BA58-48EB-B9F8-F727D6B8ADCF}" destId="{1C38349C-E48A-4866-90B2-424DD2CCE51A}" srcOrd="0" destOrd="0" presId="urn:microsoft.com/office/officeart/2005/8/layout/hProcess9"/>
    <dgm:cxn modelId="{EF08B0A8-5AC1-42C8-8E86-99B450A90902}" srcId="{F0B1DABE-5EE7-40D5-AF98-DAE4552C20EF}" destId="{B58DC0B8-7D5C-433B-A9EC-52DBDD216ACF}" srcOrd="2" destOrd="0" parTransId="{DE7EEB69-F432-4535-97CA-E4292C234CD5}" sibTransId="{9A761610-CCCB-4229-AEE7-2DE28E9B41C1}"/>
    <dgm:cxn modelId="{7E0C86CD-3CA1-40C5-8492-F21F4E353115}" type="presOf" srcId="{F0B1DABE-5EE7-40D5-AF98-DAE4552C20EF}" destId="{A934A5CE-C367-4E08-9879-BF2FAACC38E9}" srcOrd="0" destOrd="0" presId="urn:microsoft.com/office/officeart/2005/8/layout/hProcess9"/>
    <dgm:cxn modelId="{5B5F26D0-DA59-453F-8989-D996D8A30D2D}" type="presOf" srcId="{9DD3F9C4-C8B7-4DAF-86F8-3A343CB26965}" destId="{873CCB48-EB60-4D4D-A722-CC937CAEBB73}" srcOrd="0" destOrd="0" presId="urn:microsoft.com/office/officeart/2005/8/layout/hProcess9"/>
    <dgm:cxn modelId="{55E1978A-A909-4509-8843-FB73B9B14B44}" type="presOf" srcId="{B58DC0B8-7D5C-433B-A9EC-52DBDD216ACF}" destId="{D76EE2C8-0697-4251-A9BA-2E11969941EE}" srcOrd="0" destOrd="0" presId="urn:microsoft.com/office/officeart/2005/8/layout/hProcess9"/>
    <dgm:cxn modelId="{AC27C623-B4D3-47C3-803D-09F55445E27E}" srcId="{F0B1DABE-5EE7-40D5-AF98-DAE4552C20EF}" destId="{EAC8C331-BA58-48EB-B9F8-F727D6B8ADCF}" srcOrd="1" destOrd="0" parTransId="{A6181C4A-600D-405E-BB96-0DC1B473107D}" sibTransId="{3FCC6D6F-1F68-42FB-8FE9-C36D02554F91}"/>
    <dgm:cxn modelId="{3444D093-870F-45AD-B1D2-9E46BADBD76E}" srcId="{F0B1DABE-5EE7-40D5-AF98-DAE4552C20EF}" destId="{9DD3F9C4-C8B7-4DAF-86F8-3A343CB26965}" srcOrd="0" destOrd="0" parTransId="{8A0B5BB5-14EC-41A0-AD0F-F77C1EA53658}" sibTransId="{928BE061-FF78-47E9-92B4-A51576046692}"/>
    <dgm:cxn modelId="{DEF4F490-1740-4FB2-A00A-3CA717864455}" type="presParOf" srcId="{A934A5CE-C367-4E08-9879-BF2FAACC38E9}" destId="{70854974-EDBB-41A7-B59C-F216DEB161A3}" srcOrd="0" destOrd="0" presId="urn:microsoft.com/office/officeart/2005/8/layout/hProcess9"/>
    <dgm:cxn modelId="{6F6C4BA8-818B-4C98-A798-734DBB017C99}" type="presParOf" srcId="{A934A5CE-C367-4E08-9879-BF2FAACC38E9}" destId="{D0194CD0-9D91-43DE-B7B7-DC32AD425746}" srcOrd="1" destOrd="0" presId="urn:microsoft.com/office/officeart/2005/8/layout/hProcess9"/>
    <dgm:cxn modelId="{FE763E40-CCB6-42F8-ABDC-B198991ACC73}" type="presParOf" srcId="{D0194CD0-9D91-43DE-B7B7-DC32AD425746}" destId="{873CCB48-EB60-4D4D-A722-CC937CAEBB73}" srcOrd="0" destOrd="0" presId="urn:microsoft.com/office/officeart/2005/8/layout/hProcess9"/>
    <dgm:cxn modelId="{A496E331-AEB2-45BA-A3B5-74FD946DED7B}" type="presParOf" srcId="{D0194CD0-9D91-43DE-B7B7-DC32AD425746}" destId="{ADF67126-A148-4417-ADF7-43A880787B59}" srcOrd="1" destOrd="0" presId="urn:microsoft.com/office/officeart/2005/8/layout/hProcess9"/>
    <dgm:cxn modelId="{06E55C9D-D331-4381-BA11-54156CDD3CA5}" type="presParOf" srcId="{D0194CD0-9D91-43DE-B7B7-DC32AD425746}" destId="{1C38349C-E48A-4866-90B2-424DD2CCE51A}" srcOrd="2" destOrd="0" presId="urn:microsoft.com/office/officeart/2005/8/layout/hProcess9"/>
    <dgm:cxn modelId="{23B89FC2-E4C3-4277-AB25-CEB0237D4BAB}" type="presParOf" srcId="{D0194CD0-9D91-43DE-B7B7-DC32AD425746}" destId="{1C9F8446-760F-48CB-A701-71C28885EA9A}" srcOrd="3" destOrd="0" presId="urn:microsoft.com/office/officeart/2005/8/layout/hProcess9"/>
    <dgm:cxn modelId="{AD3DD865-18B8-4255-95E3-403D9C12CE8F}" type="presParOf" srcId="{D0194CD0-9D91-43DE-B7B7-DC32AD425746}" destId="{D76EE2C8-0697-4251-A9BA-2E11969941E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E89B38-FDF0-40FB-A0F7-13C11032058F}"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uk-UA"/>
        </a:p>
      </dgm:t>
    </dgm:pt>
    <dgm:pt modelId="{B56E4CC9-F5B8-40EC-B766-A3065275AAEE}">
      <dgm:prSet/>
      <dgm:spPr/>
      <dgm:t>
        <a:bodyPr/>
        <a:lstStyle/>
        <a:p>
          <a:pPr rtl="0"/>
          <a:r>
            <a:rPr lang="uk-UA" smtClean="0"/>
            <a:t>4) утворення спеціальних виборчих дільниць, що існують на тимчасовій основі;</a:t>
          </a:r>
          <a:endParaRPr lang="ru-RU"/>
        </a:p>
      </dgm:t>
    </dgm:pt>
    <dgm:pt modelId="{BCAA145E-DF47-4C38-9A9E-8133AAA7E1E3}" type="parTrans" cxnId="{0DA23ED5-9B14-435D-B9C7-83D8D4FBDAF9}">
      <dgm:prSet/>
      <dgm:spPr/>
      <dgm:t>
        <a:bodyPr/>
        <a:lstStyle/>
        <a:p>
          <a:endParaRPr lang="uk-UA"/>
        </a:p>
      </dgm:t>
    </dgm:pt>
    <dgm:pt modelId="{70D30AE2-9FE9-4DF6-AC6B-A2509F7662CF}" type="sibTrans" cxnId="{0DA23ED5-9B14-435D-B9C7-83D8D4FBDAF9}">
      <dgm:prSet/>
      <dgm:spPr/>
      <dgm:t>
        <a:bodyPr/>
        <a:lstStyle/>
        <a:p>
          <a:endParaRPr lang="uk-UA"/>
        </a:p>
      </dgm:t>
    </dgm:pt>
    <dgm:pt modelId="{42ADAF83-0E69-431A-9108-6BA32CD2B313}">
      <dgm:prSet/>
      <dgm:spPr/>
      <dgm:t>
        <a:bodyPr/>
        <a:lstStyle/>
        <a:p>
          <a:pPr rtl="0"/>
          <a:r>
            <a:rPr lang="uk-UA" smtClean="0"/>
            <a:t>5) складання списків виборців, їх перевірка та уточнення;</a:t>
          </a:r>
          <a:endParaRPr lang="ru-RU"/>
        </a:p>
      </dgm:t>
    </dgm:pt>
    <dgm:pt modelId="{E714ECF7-F569-4173-8EC8-70B5B3452653}" type="parTrans" cxnId="{FEB136B7-0779-48E4-9AD9-25C92E672F3C}">
      <dgm:prSet/>
      <dgm:spPr/>
      <dgm:t>
        <a:bodyPr/>
        <a:lstStyle/>
        <a:p>
          <a:endParaRPr lang="uk-UA"/>
        </a:p>
      </dgm:t>
    </dgm:pt>
    <dgm:pt modelId="{6273B410-A926-4383-B030-562BE43BC2D7}" type="sibTrans" cxnId="{FEB136B7-0779-48E4-9AD9-25C92E672F3C}">
      <dgm:prSet/>
      <dgm:spPr/>
      <dgm:t>
        <a:bodyPr/>
        <a:lstStyle/>
        <a:p>
          <a:endParaRPr lang="uk-UA"/>
        </a:p>
      </dgm:t>
    </dgm:pt>
    <dgm:pt modelId="{74013355-7740-410B-A4B5-1E40E293805F}">
      <dgm:prSet/>
      <dgm:spPr/>
      <dgm:t>
        <a:bodyPr/>
        <a:lstStyle/>
        <a:p>
          <a:pPr rtl="0"/>
          <a:r>
            <a:rPr lang="uk-UA" smtClean="0"/>
            <a:t>6) голосування у день виборів Президента України;</a:t>
          </a:r>
          <a:endParaRPr lang="ru-RU"/>
        </a:p>
      </dgm:t>
    </dgm:pt>
    <dgm:pt modelId="{9691461B-75EB-4143-87C0-93300186DA24}" type="parTrans" cxnId="{B44D0B3F-61FF-42FD-AEAC-F3AAD36B2928}">
      <dgm:prSet/>
      <dgm:spPr/>
      <dgm:t>
        <a:bodyPr/>
        <a:lstStyle/>
        <a:p>
          <a:endParaRPr lang="uk-UA"/>
        </a:p>
      </dgm:t>
    </dgm:pt>
    <dgm:pt modelId="{DA70B618-F2DE-413F-807C-CDA076FD11E4}" type="sibTrans" cxnId="{B44D0B3F-61FF-42FD-AEAC-F3AAD36B2928}">
      <dgm:prSet/>
      <dgm:spPr/>
      <dgm:t>
        <a:bodyPr/>
        <a:lstStyle/>
        <a:p>
          <a:endParaRPr lang="uk-UA"/>
        </a:p>
      </dgm:t>
    </dgm:pt>
    <dgm:pt modelId="{871D9506-5766-4F9C-8D4B-0C21BA71B065}" type="pres">
      <dgm:prSet presAssocID="{D7E89B38-FDF0-40FB-A0F7-13C11032058F}" presName="CompostProcess" presStyleCnt="0">
        <dgm:presLayoutVars>
          <dgm:dir/>
          <dgm:resizeHandles val="exact"/>
        </dgm:presLayoutVars>
      </dgm:prSet>
      <dgm:spPr/>
      <dgm:t>
        <a:bodyPr/>
        <a:lstStyle/>
        <a:p>
          <a:endParaRPr lang="uk-UA"/>
        </a:p>
      </dgm:t>
    </dgm:pt>
    <dgm:pt modelId="{F8F00171-76A5-4D6B-9CE9-822BCBCFF0E5}" type="pres">
      <dgm:prSet presAssocID="{D7E89B38-FDF0-40FB-A0F7-13C11032058F}" presName="arrow" presStyleLbl="bgShp" presStyleIdx="0" presStyleCnt="1"/>
      <dgm:spPr/>
    </dgm:pt>
    <dgm:pt modelId="{FE37B083-AF80-4857-AE8F-561D4500175F}" type="pres">
      <dgm:prSet presAssocID="{D7E89B38-FDF0-40FB-A0F7-13C11032058F}" presName="linearProcess" presStyleCnt="0"/>
      <dgm:spPr/>
    </dgm:pt>
    <dgm:pt modelId="{7812640D-EE12-4EEF-B52B-C19138F3EAB2}" type="pres">
      <dgm:prSet presAssocID="{B56E4CC9-F5B8-40EC-B766-A3065275AAEE}" presName="textNode" presStyleLbl="node1" presStyleIdx="0" presStyleCnt="3">
        <dgm:presLayoutVars>
          <dgm:bulletEnabled val="1"/>
        </dgm:presLayoutVars>
      </dgm:prSet>
      <dgm:spPr/>
      <dgm:t>
        <a:bodyPr/>
        <a:lstStyle/>
        <a:p>
          <a:endParaRPr lang="uk-UA"/>
        </a:p>
      </dgm:t>
    </dgm:pt>
    <dgm:pt modelId="{BEB03DBA-FED9-47D8-9DE6-37227255F8B4}" type="pres">
      <dgm:prSet presAssocID="{70D30AE2-9FE9-4DF6-AC6B-A2509F7662CF}" presName="sibTrans" presStyleCnt="0"/>
      <dgm:spPr/>
    </dgm:pt>
    <dgm:pt modelId="{C653D897-EBF8-4DBC-96D9-7E84911D1A26}" type="pres">
      <dgm:prSet presAssocID="{42ADAF83-0E69-431A-9108-6BA32CD2B313}" presName="textNode" presStyleLbl="node1" presStyleIdx="1" presStyleCnt="3">
        <dgm:presLayoutVars>
          <dgm:bulletEnabled val="1"/>
        </dgm:presLayoutVars>
      </dgm:prSet>
      <dgm:spPr/>
      <dgm:t>
        <a:bodyPr/>
        <a:lstStyle/>
        <a:p>
          <a:endParaRPr lang="uk-UA"/>
        </a:p>
      </dgm:t>
    </dgm:pt>
    <dgm:pt modelId="{210E4CDC-6426-4588-AA55-5DD1F503CA77}" type="pres">
      <dgm:prSet presAssocID="{6273B410-A926-4383-B030-562BE43BC2D7}" presName="sibTrans" presStyleCnt="0"/>
      <dgm:spPr/>
    </dgm:pt>
    <dgm:pt modelId="{CFB34D5F-53A9-40BA-942D-C469AC5ACF07}" type="pres">
      <dgm:prSet presAssocID="{74013355-7740-410B-A4B5-1E40E293805F}" presName="textNode" presStyleLbl="node1" presStyleIdx="2" presStyleCnt="3">
        <dgm:presLayoutVars>
          <dgm:bulletEnabled val="1"/>
        </dgm:presLayoutVars>
      </dgm:prSet>
      <dgm:spPr/>
      <dgm:t>
        <a:bodyPr/>
        <a:lstStyle/>
        <a:p>
          <a:endParaRPr lang="uk-UA"/>
        </a:p>
      </dgm:t>
    </dgm:pt>
  </dgm:ptLst>
  <dgm:cxnLst>
    <dgm:cxn modelId="{0DA23ED5-9B14-435D-B9C7-83D8D4FBDAF9}" srcId="{D7E89B38-FDF0-40FB-A0F7-13C11032058F}" destId="{B56E4CC9-F5B8-40EC-B766-A3065275AAEE}" srcOrd="0" destOrd="0" parTransId="{BCAA145E-DF47-4C38-9A9E-8133AAA7E1E3}" sibTransId="{70D30AE2-9FE9-4DF6-AC6B-A2509F7662CF}"/>
    <dgm:cxn modelId="{2D77C4F5-D8A8-40FB-B592-1688F7FCD783}" type="presOf" srcId="{B56E4CC9-F5B8-40EC-B766-A3065275AAEE}" destId="{7812640D-EE12-4EEF-B52B-C19138F3EAB2}" srcOrd="0" destOrd="0" presId="urn:microsoft.com/office/officeart/2005/8/layout/hProcess9"/>
    <dgm:cxn modelId="{30F5A101-452F-4422-AFCE-46D27A2FAC34}" type="presOf" srcId="{42ADAF83-0E69-431A-9108-6BA32CD2B313}" destId="{C653D897-EBF8-4DBC-96D9-7E84911D1A26}" srcOrd="0" destOrd="0" presId="urn:microsoft.com/office/officeart/2005/8/layout/hProcess9"/>
    <dgm:cxn modelId="{144FC100-A743-4F1C-922F-219F1027863B}" type="presOf" srcId="{74013355-7740-410B-A4B5-1E40E293805F}" destId="{CFB34D5F-53A9-40BA-942D-C469AC5ACF07}" srcOrd="0" destOrd="0" presId="urn:microsoft.com/office/officeart/2005/8/layout/hProcess9"/>
    <dgm:cxn modelId="{506F6F73-3D9B-4309-9F19-53CAB43549BA}" type="presOf" srcId="{D7E89B38-FDF0-40FB-A0F7-13C11032058F}" destId="{871D9506-5766-4F9C-8D4B-0C21BA71B065}" srcOrd="0" destOrd="0" presId="urn:microsoft.com/office/officeart/2005/8/layout/hProcess9"/>
    <dgm:cxn modelId="{FEB136B7-0779-48E4-9AD9-25C92E672F3C}" srcId="{D7E89B38-FDF0-40FB-A0F7-13C11032058F}" destId="{42ADAF83-0E69-431A-9108-6BA32CD2B313}" srcOrd="1" destOrd="0" parTransId="{E714ECF7-F569-4173-8EC8-70B5B3452653}" sibTransId="{6273B410-A926-4383-B030-562BE43BC2D7}"/>
    <dgm:cxn modelId="{B44D0B3F-61FF-42FD-AEAC-F3AAD36B2928}" srcId="{D7E89B38-FDF0-40FB-A0F7-13C11032058F}" destId="{74013355-7740-410B-A4B5-1E40E293805F}" srcOrd="2" destOrd="0" parTransId="{9691461B-75EB-4143-87C0-93300186DA24}" sibTransId="{DA70B618-F2DE-413F-807C-CDA076FD11E4}"/>
    <dgm:cxn modelId="{1646E3D6-59F4-433A-9EDA-ED9CAD044775}" type="presParOf" srcId="{871D9506-5766-4F9C-8D4B-0C21BA71B065}" destId="{F8F00171-76A5-4D6B-9CE9-822BCBCFF0E5}" srcOrd="0" destOrd="0" presId="urn:microsoft.com/office/officeart/2005/8/layout/hProcess9"/>
    <dgm:cxn modelId="{C0888EE8-2838-4636-A781-3F49E3A6C0F7}" type="presParOf" srcId="{871D9506-5766-4F9C-8D4B-0C21BA71B065}" destId="{FE37B083-AF80-4857-AE8F-561D4500175F}" srcOrd="1" destOrd="0" presId="urn:microsoft.com/office/officeart/2005/8/layout/hProcess9"/>
    <dgm:cxn modelId="{9A6B509C-46C5-4C88-942D-568DE5FE4479}" type="presParOf" srcId="{FE37B083-AF80-4857-AE8F-561D4500175F}" destId="{7812640D-EE12-4EEF-B52B-C19138F3EAB2}" srcOrd="0" destOrd="0" presId="urn:microsoft.com/office/officeart/2005/8/layout/hProcess9"/>
    <dgm:cxn modelId="{38B3EFD2-9231-4BA4-B918-AAC28E4B22E4}" type="presParOf" srcId="{FE37B083-AF80-4857-AE8F-561D4500175F}" destId="{BEB03DBA-FED9-47D8-9DE6-37227255F8B4}" srcOrd="1" destOrd="0" presId="urn:microsoft.com/office/officeart/2005/8/layout/hProcess9"/>
    <dgm:cxn modelId="{51C1D44C-CC5B-462C-8B8C-F09CC9048840}" type="presParOf" srcId="{FE37B083-AF80-4857-AE8F-561D4500175F}" destId="{C653D897-EBF8-4DBC-96D9-7E84911D1A26}" srcOrd="2" destOrd="0" presId="urn:microsoft.com/office/officeart/2005/8/layout/hProcess9"/>
    <dgm:cxn modelId="{B3EF33A9-4A74-498E-8E9B-3036B057CFB1}" type="presParOf" srcId="{FE37B083-AF80-4857-AE8F-561D4500175F}" destId="{210E4CDC-6426-4588-AA55-5DD1F503CA77}" srcOrd="3" destOrd="0" presId="urn:microsoft.com/office/officeart/2005/8/layout/hProcess9"/>
    <dgm:cxn modelId="{0D59A2BF-5786-46CB-8E04-5614E56087F6}" type="presParOf" srcId="{FE37B083-AF80-4857-AE8F-561D4500175F}" destId="{CFB34D5F-53A9-40BA-942D-C469AC5ACF0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187872-1584-497F-ACEB-BBEA09DC18B8}"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uk-UA"/>
        </a:p>
      </dgm:t>
    </dgm:pt>
    <dgm:pt modelId="{B9C36563-2150-4CCE-A101-685157EB756E}">
      <dgm:prSet/>
      <dgm:spPr/>
      <dgm:t>
        <a:bodyPr/>
        <a:lstStyle/>
        <a:p>
          <a:pPr rtl="0"/>
          <a:r>
            <a:rPr lang="uk-UA" smtClean="0"/>
            <a:t>7) підрахунок голосів виборців, встановлення підсумків голосування і результатів виборів Президента України та їх офіційне оголошення;</a:t>
          </a:r>
          <a:endParaRPr lang="ru-RU"/>
        </a:p>
      </dgm:t>
    </dgm:pt>
    <dgm:pt modelId="{A0AA35F0-A48F-448E-83B6-DE05809AFB06}" type="parTrans" cxnId="{C1BD48CA-B3F1-44E6-B2BD-CB2B9DEB1CD5}">
      <dgm:prSet/>
      <dgm:spPr/>
      <dgm:t>
        <a:bodyPr/>
        <a:lstStyle/>
        <a:p>
          <a:endParaRPr lang="uk-UA"/>
        </a:p>
      </dgm:t>
    </dgm:pt>
    <dgm:pt modelId="{B8993D77-87B1-43EC-B934-4DD6236C9167}" type="sibTrans" cxnId="{C1BD48CA-B3F1-44E6-B2BD-CB2B9DEB1CD5}">
      <dgm:prSet/>
      <dgm:spPr/>
      <dgm:t>
        <a:bodyPr/>
        <a:lstStyle/>
        <a:p>
          <a:endParaRPr lang="uk-UA"/>
        </a:p>
      </dgm:t>
    </dgm:pt>
    <dgm:pt modelId="{32151FAE-48E3-4361-AF7C-2885AD6A0FE3}">
      <dgm:prSet/>
      <dgm:spPr/>
      <dgm:t>
        <a:bodyPr/>
        <a:lstStyle/>
        <a:p>
          <a:pPr rtl="0"/>
          <a:r>
            <a:rPr lang="uk-UA" smtClean="0"/>
            <a:t>8) припинення повноважень окружних та дільничних виборчих комісій.</a:t>
          </a:r>
          <a:endParaRPr lang="ru-RU"/>
        </a:p>
      </dgm:t>
    </dgm:pt>
    <dgm:pt modelId="{66F2CB44-4A4D-42ED-AD68-433663BFC17D}" type="parTrans" cxnId="{387F49D3-51D0-44C4-A07A-8CDC1F791F5A}">
      <dgm:prSet/>
      <dgm:spPr/>
      <dgm:t>
        <a:bodyPr/>
        <a:lstStyle/>
        <a:p>
          <a:endParaRPr lang="uk-UA"/>
        </a:p>
      </dgm:t>
    </dgm:pt>
    <dgm:pt modelId="{16630BA4-ACC0-4733-BC0F-7C3ACD9637DA}" type="sibTrans" cxnId="{387F49D3-51D0-44C4-A07A-8CDC1F791F5A}">
      <dgm:prSet/>
      <dgm:spPr/>
      <dgm:t>
        <a:bodyPr/>
        <a:lstStyle/>
        <a:p>
          <a:endParaRPr lang="uk-UA"/>
        </a:p>
      </dgm:t>
    </dgm:pt>
    <dgm:pt modelId="{1F2C03FD-1BBD-4B1F-90E3-1E29D20AA0B0}" type="pres">
      <dgm:prSet presAssocID="{3A187872-1584-497F-ACEB-BBEA09DC18B8}" presName="CompostProcess" presStyleCnt="0">
        <dgm:presLayoutVars>
          <dgm:dir/>
          <dgm:resizeHandles val="exact"/>
        </dgm:presLayoutVars>
      </dgm:prSet>
      <dgm:spPr/>
      <dgm:t>
        <a:bodyPr/>
        <a:lstStyle/>
        <a:p>
          <a:endParaRPr lang="uk-UA"/>
        </a:p>
      </dgm:t>
    </dgm:pt>
    <dgm:pt modelId="{558CA358-0BA1-48CE-A100-71148F011FE0}" type="pres">
      <dgm:prSet presAssocID="{3A187872-1584-497F-ACEB-BBEA09DC18B8}" presName="arrow" presStyleLbl="bgShp" presStyleIdx="0" presStyleCnt="1"/>
      <dgm:spPr/>
    </dgm:pt>
    <dgm:pt modelId="{8C6EFF7D-925C-485F-A4F2-10FB1149A2EF}" type="pres">
      <dgm:prSet presAssocID="{3A187872-1584-497F-ACEB-BBEA09DC18B8}" presName="linearProcess" presStyleCnt="0"/>
      <dgm:spPr/>
    </dgm:pt>
    <dgm:pt modelId="{BF15F5E3-8396-4F3C-B2A5-E2A1CCEC482B}" type="pres">
      <dgm:prSet presAssocID="{B9C36563-2150-4CCE-A101-685157EB756E}" presName="textNode" presStyleLbl="node1" presStyleIdx="0" presStyleCnt="2">
        <dgm:presLayoutVars>
          <dgm:bulletEnabled val="1"/>
        </dgm:presLayoutVars>
      </dgm:prSet>
      <dgm:spPr/>
      <dgm:t>
        <a:bodyPr/>
        <a:lstStyle/>
        <a:p>
          <a:endParaRPr lang="uk-UA"/>
        </a:p>
      </dgm:t>
    </dgm:pt>
    <dgm:pt modelId="{D9388C9C-CB22-451C-BDDE-07CFF6217472}" type="pres">
      <dgm:prSet presAssocID="{B8993D77-87B1-43EC-B934-4DD6236C9167}" presName="sibTrans" presStyleCnt="0"/>
      <dgm:spPr/>
    </dgm:pt>
    <dgm:pt modelId="{40DBE316-ADE8-430F-A542-F66082004965}" type="pres">
      <dgm:prSet presAssocID="{32151FAE-48E3-4361-AF7C-2885AD6A0FE3}" presName="textNode" presStyleLbl="node1" presStyleIdx="1" presStyleCnt="2">
        <dgm:presLayoutVars>
          <dgm:bulletEnabled val="1"/>
        </dgm:presLayoutVars>
      </dgm:prSet>
      <dgm:spPr/>
      <dgm:t>
        <a:bodyPr/>
        <a:lstStyle/>
        <a:p>
          <a:endParaRPr lang="uk-UA"/>
        </a:p>
      </dgm:t>
    </dgm:pt>
  </dgm:ptLst>
  <dgm:cxnLst>
    <dgm:cxn modelId="{CC25665B-9938-4254-9ED0-C6F421A1C60A}" type="presOf" srcId="{B9C36563-2150-4CCE-A101-685157EB756E}" destId="{BF15F5E3-8396-4F3C-B2A5-E2A1CCEC482B}" srcOrd="0" destOrd="0" presId="urn:microsoft.com/office/officeart/2005/8/layout/hProcess9"/>
    <dgm:cxn modelId="{387F49D3-51D0-44C4-A07A-8CDC1F791F5A}" srcId="{3A187872-1584-497F-ACEB-BBEA09DC18B8}" destId="{32151FAE-48E3-4361-AF7C-2885AD6A0FE3}" srcOrd="1" destOrd="0" parTransId="{66F2CB44-4A4D-42ED-AD68-433663BFC17D}" sibTransId="{16630BA4-ACC0-4733-BC0F-7C3ACD9637DA}"/>
    <dgm:cxn modelId="{C1BD48CA-B3F1-44E6-B2BD-CB2B9DEB1CD5}" srcId="{3A187872-1584-497F-ACEB-BBEA09DC18B8}" destId="{B9C36563-2150-4CCE-A101-685157EB756E}" srcOrd="0" destOrd="0" parTransId="{A0AA35F0-A48F-448E-83B6-DE05809AFB06}" sibTransId="{B8993D77-87B1-43EC-B934-4DD6236C9167}"/>
    <dgm:cxn modelId="{79632816-5438-4D87-A8B9-484075EA37C2}" type="presOf" srcId="{32151FAE-48E3-4361-AF7C-2885AD6A0FE3}" destId="{40DBE316-ADE8-430F-A542-F66082004965}" srcOrd="0" destOrd="0" presId="urn:microsoft.com/office/officeart/2005/8/layout/hProcess9"/>
    <dgm:cxn modelId="{C4E39B11-A889-409D-8758-7CC0C74021B1}" type="presOf" srcId="{3A187872-1584-497F-ACEB-BBEA09DC18B8}" destId="{1F2C03FD-1BBD-4B1F-90E3-1E29D20AA0B0}" srcOrd="0" destOrd="0" presId="urn:microsoft.com/office/officeart/2005/8/layout/hProcess9"/>
    <dgm:cxn modelId="{20C84625-D231-4B0D-B337-41D45ABEC55F}" type="presParOf" srcId="{1F2C03FD-1BBD-4B1F-90E3-1E29D20AA0B0}" destId="{558CA358-0BA1-48CE-A100-71148F011FE0}" srcOrd="0" destOrd="0" presId="urn:microsoft.com/office/officeart/2005/8/layout/hProcess9"/>
    <dgm:cxn modelId="{586D7D00-5588-42DA-984B-27400BE2358C}" type="presParOf" srcId="{1F2C03FD-1BBD-4B1F-90E3-1E29D20AA0B0}" destId="{8C6EFF7D-925C-485F-A4F2-10FB1149A2EF}" srcOrd="1" destOrd="0" presId="urn:microsoft.com/office/officeart/2005/8/layout/hProcess9"/>
    <dgm:cxn modelId="{68275928-FB2F-4469-A7A2-46423B957462}" type="presParOf" srcId="{8C6EFF7D-925C-485F-A4F2-10FB1149A2EF}" destId="{BF15F5E3-8396-4F3C-B2A5-E2A1CCEC482B}" srcOrd="0" destOrd="0" presId="urn:microsoft.com/office/officeart/2005/8/layout/hProcess9"/>
    <dgm:cxn modelId="{29B5A83E-94DF-4C6B-852C-2780A3B1D734}" type="presParOf" srcId="{8C6EFF7D-925C-485F-A4F2-10FB1149A2EF}" destId="{D9388C9C-CB22-451C-BDDE-07CFF6217472}" srcOrd="1" destOrd="0" presId="urn:microsoft.com/office/officeart/2005/8/layout/hProcess9"/>
    <dgm:cxn modelId="{6004503F-EBBF-457D-B598-B7FA43BDD49D}" type="presParOf" srcId="{8C6EFF7D-925C-485F-A4F2-10FB1149A2EF}" destId="{40DBE316-ADE8-430F-A542-F66082004965}"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E9F462D-1B33-49E7-A33B-3897D0555119}" type="doc">
      <dgm:prSet loTypeId="urn:microsoft.com/office/officeart/2009/layout/CircleArrowProcess" loCatId="cycle" qsTypeId="urn:microsoft.com/office/officeart/2005/8/quickstyle/simple5" qsCatId="simple" csTypeId="urn:microsoft.com/office/officeart/2005/8/colors/accent3_2" csCatId="accent3" phldr="1"/>
      <dgm:spPr/>
      <dgm:t>
        <a:bodyPr/>
        <a:lstStyle/>
        <a:p>
          <a:endParaRPr lang="uk-UA"/>
        </a:p>
      </dgm:t>
    </dgm:pt>
    <dgm:pt modelId="{AFFF769F-2C6B-427C-A894-DE1FBAE5180D}">
      <dgm:prSet custT="1"/>
      <dgm:spPr/>
      <dgm:t>
        <a:bodyPr/>
        <a:lstStyle/>
        <a:p>
          <a:pPr rtl="0"/>
          <a:r>
            <a:rPr lang="uk-UA" sz="2400" dirty="0" smtClean="0"/>
            <a:t>1) повторне голосування</a:t>
          </a:r>
          <a:endParaRPr lang="ru-RU" sz="2400" dirty="0"/>
        </a:p>
      </dgm:t>
    </dgm:pt>
    <dgm:pt modelId="{B17221ED-94B5-42C7-B143-BF7D413DCCC4}" type="parTrans" cxnId="{70A2823A-0517-46BE-B900-88D2010E727E}">
      <dgm:prSet/>
      <dgm:spPr/>
      <dgm:t>
        <a:bodyPr/>
        <a:lstStyle/>
        <a:p>
          <a:endParaRPr lang="uk-UA"/>
        </a:p>
      </dgm:t>
    </dgm:pt>
    <dgm:pt modelId="{5F88AD8D-4E06-4263-A429-0A9A9BDF17E3}" type="sibTrans" cxnId="{70A2823A-0517-46BE-B900-88D2010E727E}">
      <dgm:prSet/>
      <dgm:spPr/>
      <dgm:t>
        <a:bodyPr/>
        <a:lstStyle/>
        <a:p>
          <a:endParaRPr lang="uk-UA"/>
        </a:p>
      </dgm:t>
    </dgm:pt>
    <dgm:pt modelId="{58D17FDE-D523-491D-8750-25B2C27CE5B1}">
      <dgm:prSet custT="1"/>
      <dgm:spPr/>
      <dgm:t>
        <a:bodyPr/>
        <a:lstStyle/>
        <a:p>
          <a:pPr rtl="0"/>
          <a:r>
            <a:rPr lang="uk-UA" sz="2000" b="1" smtClean="0">
              <a:latin typeface="Times New Roman" panose="02020603050405020304" pitchFamily="18" charset="0"/>
              <a:cs typeface="Times New Roman" panose="02020603050405020304" pitchFamily="18" charset="0"/>
            </a:rPr>
            <a:t>2) підрахунок голосів виборців, встановлення підсумків повторного голосування і результатів виборів Президента України та їх офіційне оголошення.</a:t>
          </a:r>
          <a:endParaRPr lang="ru-RU" sz="2000" b="1" dirty="0">
            <a:latin typeface="Times New Roman" panose="02020603050405020304" pitchFamily="18" charset="0"/>
            <a:cs typeface="Times New Roman" panose="02020603050405020304" pitchFamily="18" charset="0"/>
          </a:endParaRPr>
        </a:p>
      </dgm:t>
    </dgm:pt>
    <dgm:pt modelId="{23674CE0-BB60-4C58-85B4-AC0B7D7D051A}" type="parTrans" cxnId="{4C960172-635A-4E42-B47B-E088DF175386}">
      <dgm:prSet/>
      <dgm:spPr/>
      <dgm:t>
        <a:bodyPr/>
        <a:lstStyle/>
        <a:p>
          <a:endParaRPr lang="uk-UA"/>
        </a:p>
      </dgm:t>
    </dgm:pt>
    <dgm:pt modelId="{FA1FEA36-7496-4DB9-9532-7323BB937B8C}" type="sibTrans" cxnId="{4C960172-635A-4E42-B47B-E088DF175386}">
      <dgm:prSet/>
      <dgm:spPr/>
      <dgm:t>
        <a:bodyPr/>
        <a:lstStyle/>
        <a:p>
          <a:endParaRPr lang="uk-UA"/>
        </a:p>
      </dgm:t>
    </dgm:pt>
    <dgm:pt modelId="{12674D5B-3B83-44BA-B014-8AAEA73B295E}" type="pres">
      <dgm:prSet presAssocID="{5E9F462D-1B33-49E7-A33B-3897D0555119}" presName="Name0" presStyleCnt="0">
        <dgm:presLayoutVars>
          <dgm:chMax val="7"/>
          <dgm:chPref val="7"/>
          <dgm:dir/>
          <dgm:animLvl val="lvl"/>
        </dgm:presLayoutVars>
      </dgm:prSet>
      <dgm:spPr/>
      <dgm:t>
        <a:bodyPr/>
        <a:lstStyle/>
        <a:p>
          <a:endParaRPr lang="uk-UA"/>
        </a:p>
      </dgm:t>
    </dgm:pt>
    <dgm:pt modelId="{23DC098C-E05E-4722-BD6F-49397BFC738F}" type="pres">
      <dgm:prSet presAssocID="{AFFF769F-2C6B-427C-A894-DE1FBAE5180D}" presName="Accent1" presStyleCnt="0"/>
      <dgm:spPr/>
    </dgm:pt>
    <dgm:pt modelId="{9744B617-BD71-4D14-A073-AE8CEBE2E16E}" type="pres">
      <dgm:prSet presAssocID="{AFFF769F-2C6B-427C-A894-DE1FBAE5180D}" presName="Accent" presStyleLbl="node1" presStyleIdx="0" presStyleCnt="2"/>
      <dgm:spPr/>
    </dgm:pt>
    <dgm:pt modelId="{845E8A04-55E5-47D9-87AA-B2E3F37E4C57}" type="pres">
      <dgm:prSet presAssocID="{AFFF769F-2C6B-427C-A894-DE1FBAE5180D}" presName="Parent1" presStyleLbl="revTx" presStyleIdx="0" presStyleCnt="2">
        <dgm:presLayoutVars>
          <dgm:chMax val="1"/>
          <dgm:chPref val="1"/>
          <dgm:bulletEnabled val="1"/>
        </dgm:presLayoutVars>
      </dgm:prSet>
      <dgm:spPr/>
      <dgm:t>
        <a:bodyPr/>
        <a:lstStyle/>
        <a:p>
          <a:endParaRPr lang="uk-UA"/>
        </a:p>
      </dgm:t>
    </dgm:pt>
    <dgm:pt modelId="{911B4B3D-49C0-4AB4-A1C6-26C56F082CB8}" type="pres">
      <dgm:prSet presAssocID="{58D17FDE-D523-491D-8750-25B2C27CE5B1}" presName="Accent2" presStyleCnt="0"/>
      <dgm:spPr/>
    </dgm:pt>
    <dgm:pt modelId="{86EAD039-1602-4A89-9D18-634C7DB0811D}" type="pres">
      <dgm:prSet presAssocID="{58D17FDE-D523-491D-8750-25B2C27CE5B1}" presName="Accent" presStyleLbl="node1" presStyleIdx="1" presStyleCnt="2"/>
      <dgm:spPr/>
    </dgm:pt>
    <dgm:pt modelId="{3D29AD84-B844-4A39-9C6B-570B9CDA65E6}" type="pres">
      <dgm:prSet presAssocID="{58D17FDE-D523-491D-8750-25B2C27CE5B1}" presName="Parent2" presStyleLbl="revTx" presStyleIdx="1" presStyleCnt="2" custScaleX="220054" custScaleY="189604">
        <dgm:presLayoutVars>
          <dgm:chMax val="1"/>
          <dgm:chPref val="1"/>
          <dgm:bulletEnabled val="1"/>
        </dgm:presLayoutVars>
      </dgm:prSet>
      <dgm:spPr/>
      <dgm:t>
        <a:bodyPr/>
        <a:lstStyle/>
        <a:p>
          <a:endParaRPr lang="uk-UA"/>
        </a:p>
      </dgm:t>
    </dgm:pt>
  </dgm:ptLst>
  <dgm:cxnLst>
    <dgm:cxn modelId="{1798D063-3EEB-4D14-97C0-BEF11BAC409E}" type="presOf" srcId="{AFFF769F-2C6B-427C-A894-DE1FBAE5180D}" destId="{845E8A04-55E5-47D9-87AA-B2E3F37E4C57}" srcOrd="0" destOrd="0" presId="urn:microsoft.com/office/officeart/2009/layout/CircleArrowProcess"/>
    <dgm:cxn modelId="{4C960172-635A-4E42-B47B-E088DF175386}" srcId="{5E9F462D-1B33-49E7-A33B-3897D0555119}" destId="{58D17FDE-D523-491D-8750-25B2C27CE5B1}" srcOrd="1" destOrd="0" parTransId="{23674CE0-BB60-4C58-85B4-AC0B7D7D051A}" sibTransId="{FA1FEA36-7496-4DB9-9532-7323BB937B8C}"/>
    <dgm:cxn modelId="{70A2823A-0517-46BE-B900-88D2010E727E}" srcId="{5E9F462D-1B33-49E7-A33B-3897D0555119}" destId="{AFFF769F-2C6B-427C-A894-DE1FBAE5180D}" srcOrd="0" destOrd="0" parTransId="{B17221ED-94B5-42C7-B143-BF7D413DCCC4}" sibTransId="{5F88AD8D-4E06-4263-A429-0A9A9BDF17E3}"/>
    <dgm:cxn modelId="{7033CD6F-681A-47A2-9ECE-921060DA7669}" type="presOf" srcId="{5E9F462D-1B33-49E7-A33B-3897D0555119}" destId="{12674D5B-3B83-44BA-B014-8AAEA73B295E}" srcOrd="0" destOrd="0" presId="urn:microsoft.com/office/officeart/2009/layout/CircleArrowProcess"/>
    <dgm:cxn modelId="{D33B2702-6F78-4E51-A758-BC4CB52A1102}" type="presOf" srcId="{58D17FDE-D523-491D-8750-25B2C27CE5B1}" destId="{3D29AD84-B844-4A39-9C6B-570B9CDA65E6}" srcOrd="0" destOrd="0" presId="urn:microsoft.com/office/officeart/2009/layout/CircleArrowProcess"/>
    <dgm:cxn modelId="{6AD892DB-D7E2-45A9-9E59-C79BB287226C}" type="presParOf" srcId="{12674D5B-3B83-44BA-B014-8AAEA73B295E}" destId="{23DC098C-E05E-4722-BD6F-49397BFC738F}" srcOrd="0" destOrd="0" presId="urn:microsoft.com/office/officeart/2009/layout/CircleArrowProcess"/>
    <dgm:cxn modelId="{8831C0A5-EADD-40DF-9A4F-90C16CD6DC6D}" type="presParOf" srcId="{23DC098C-E05E-4722-BD6F-49397BFC738F}" destId="{9744B617-BD71-4D14-A073-AE8CEBE2E16E}" srcOrd="0" destOrd="0" presId="urn:microsoft.com/office/officeart/2009/layout/CircleArrowProcess"/>
    <dgm:cxn modelId="{01A4E3D2-D51C-40DE-BF42-02521F85B138}" type="presParOf" srcId="{12674D5B-3B83-44BA-B014-8AAEA73B295E}" destId="{845E8A04-55E5-47D9-87AA-B2E3F37E4C57}" srcOrd="1" destOrd="0" presId="urn:microsoft.com/office/officeart/2009/layout/CircleArrowProcess"/>
    <dgm:cxn modelId="{9F94590C-D800-40E7-845F-73A396DD69CB}" type="presParOf" srcId="{12674D5B-3B83-44BA-B014-8AAEA73B295E}" destId="{911B4B3D-49C0-4AB4-A1C6-26C56F082CB8}" srcOrd="2" destOrd="0" presId="urn:microsoft.com/office/officeart/2009/layout/CircleArrowProcess"/>
    <dgm:cxn modelId="{9A805733-5480-4238-B619-239605BD0C3C}" type="presParOf" srcId="{911B4B3D-49C0-4AB4-A1C6-26C56F082CB8}" destId="{86EAD039-1602-4A89-9D18-634C7DB0811D}" srcOrd="0" destOrd="0" presId="urn:microsoft.com/office/officeart/2009/layout/CircleArrowProcess"/>
    <dgm:cxn modelId="{E74793BF-4504-437D-81F5-2F9EACF183D3}" type="presParOf" srcId="{12674D5B-3B83-44BA-B014-8AAEA73B295E}" destId="{3D29AD84-B844-4A39-9C6B-570B9CDA65E6}" srcOrd="3"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FE8904C-822E-42F4-9751-A5EEE09DF090}" type="doc">
      <dgm:prSet loTypeId="urn:microsoft.com/office/officeart/2005/8/layout/vList3" loCatId="list" qsTypeId="urn:microsoft.com/office/officeart/2005/8/quickstyle/simple5" qsCatId="simple" csTypeId="urn:microsoft.com/office/officeart/2005/8/colors/accent1_2" csCatId="accent1"/>
      <dgm:spPr/>
      <dgm:t>
        <a:bodyPr/>
        <a:lstStyle/>
        <a:p>
          <a:endParaRPr lang="uk-UA"/>
        </a:p>
      </dgm:t>
    </dgm:pt>
    <dgm:pt modelId="{81A69D3E-7CF9-4E2F-B701-25F691A918AA}">
      <dgm:prSet/>
      <dgm:spPr/>
      <dgm:t>
        <a:bodyPr/>
        <a:lstStyle/>
        <a:p>
          <a:pPr rtl="0"/>
          <a:r>
            <a:rPr lang="uk-UA" dirty="0" smtClean="0"/>
            <a:t>1) Центральна виборча комісія; </a:t>
          </a:r>
          <a:endParaRPr lang="ru-RU" dirty="0"/>
        </a:p>
      </dgm:t>
    </dgm:pt>
    <dgm:pt modelId="{1FF2FCDA-DACE-48C4-BB01-1909923480DC}" type="parTrans" cxnId="{E68985A2-FE77-4DA4-9E17-A14E51F55B90}">
      <dgm:prSet/>
      <dgm:spPr/>
      <dgm:t>
        <a:bodyPr/>
        <a:lstStyle/>
        <a:p>
          <a:endParaRPr lang="uk-UA"/>
        </a:p>
      </dgm:t>
    </dgm:pt>
    <dgm:pt modelId="{CA6B8FAF-6C2E-4108-B508-2EDA69D023A5}" type="sibTrans" cxnId="{E68985A2-FE77-4DA4-9E17-A14E51F55B90}">
      <dgm:prSet/>
      <dgm:spPr/>
      <dgm:t>
        <a:bodyPr/>
        <a:lstStyle/>
        <a:p>
          <a:endParaRPr lang="uk-UA"/>
        </a:p>
      </dgm:t>
    </dgm:pt>
    <dgm:pt modelId="{5A85F0F2-63F1-4369-B991-8F2B1156C6E4}">
      <dgm:prSet/>
      <dgm:spPr/>
      <dgm:t>
        <a:bodyPr/>
        <a:lstStyle/>
        <a:p>
          <a:pPr rtl="0"/>
          <a:r>
            <a:rPr lang="uk-UA" smtClean="0"/>
            <a:t>2) окружні виборчі комісії; </a:t>
          </a:r>
          <a:endParaRPr lang="ru-RU"/>
        </a:p>
      </dgm:t>
    </dgm:pt>
    <dgm:pt modelId="{ADFBF540-550A-41B5-99CD-552AE2CB8FF0}" type="parTrans" cxnId="{5CE58F97-40DE-48DB-A6DA-73C0CC3885A3}">
      <dgm:prSet/>
      <dgm:spPr/>
      <dgm:t>
        <a:bodyPr/>
        <a:lstStyle/>
        <a:p>
          <a:endParaRPr lang="uk-UA"/>
        </a:p>
      </dgm:t>
    </dgm:pt>
    <dgm:pt modelId="{162DD5EF-779A-4864-8C75-E9D1F7F7F452}" type="sibTrans" cxnId="{5CE58F97-40DE-48DB-A6DA-73C0CC3885A3}">
      <dgm:prSet/>
      <dgm:spPr/>
      <dgm:t>
        <a:bodyPr/>
        <a:lstStyle/>
        <a:p>
          <a:endParaRPr lang="uk-UA"/>
        </a:p>
      </dgm:t>
    </dgm:pt>
    <dgm:pt modelId="{A9AE3FED-1A54-4EBA-899F-C99896639C2F}">
      <dgm:prSet/>
      <dgm:spPr/>
      <dgm:t>
        <a:bodyPr/>
        <a:lstStyle/>
        <a:p>
          <a:pPr rtl="0"/>
          <a:r>
            <a:rPr lang="uk-UA" smtClean="0"/>
            <a:t>3) дільничні виборчі комісії.</a:t>
          </a:r>
          <a:endParaRPr lang="ru-RU"/>
        </a:p>
      </dgm:t>
    </dgm:pt>
    <dgm:pt modelId="{8FEFE255-4F56-4294-B8A0-AACD4693C70A}" type="parTrans" cxnId="{63BBC926-224B-4C55-A76E-AD5BFB98A888}">
      <dgm:prSet/>
      <dgm:spPr/>
      <dgm:t>
        <a:bodyPr/>
        <a:lstStyle/>
        <a:p>
          <a:endParaRPr lang="uk-UA"/>
        </a:p>
      </dgm:t>
    </dgm:pt>
    <dgm:pt modelId="{F5127F02-A269-499F-BFB1-1340ECE1A507}" type="sibTrans" cxnId="{63BBC926-224B-4C55-A76E-AD5BFB98A888}">
      <dgm:prSet/>
      <dgm:spPr/>
      <dgm:t>
        <a:bodyPr/>
        <a:lstStyle/>
        <a:p>
          <a:endParaRPr lang="uk-UA"/>
        </a:p>
      </dgm:t>
    </dgm:pt>
    <dgm:pt modelId="{614BC333-3D55-42D3-834C-C291E06959E8}" type="pres">
      <dgm:prSet presAssocID="{3FE8904C-822E-42F4-9751-A5EEE09DF090}" presName="linearFlow" presStyleCnt="0">
        <dgm:presLayoutVars>
          <dgm:dir/>
          <dgm:resizeHandles val="exact"/>
        </dgm:presLayoutVars>
      </dgm:prSet>
      <dgm:spPr/>
      <dgm:t>
        <a:bodyPr/>
        <a:lstStyle/>
        <a:p>
          <a:endParaRPr lang="uk-UA"/>
        </a:p>
      </dgm:t>
    </dgm:pt>
    <dgm:pt modelId="{6E41DF7E-13BD-476F-B67F-E5EDD5984C62}" type="pres">
      <dgm:prSet presAssocID="{81A69D3E-7CF9-4E2F-B701-25F691A918AA}" presName="composite" presStyleCnt="0"/>
      <dgm:spPr/>
    </dgm:pt>
    <dgm:pt modelId="{35AD9944-DBB1-44F8-8DCF-B96ACA04D462}" type="pres">
      <dgm:prSet presAssocID="{81A69D3E-7CF9-4E2F-B701-25F691A918AA}" presName="imgShp" presStyleLbl="fgImgPlace1" presStyleIdx="0" presStyleCnt="3"/>
      <dgm:spPr/>
    </dgm:pt>
    <dgm:pt modelId="{F74BC1CC-43F9-493B-8DC8-2A05BBCC47A8}" type="pres">
      <dgm:prSet presAssocID="{81A69D3E-7CF9-4E2F-B701-25F691A918AA}" presName="txShp" presStyleLbl="node1" presStyleIdx="0" presStyleCnt="3">
        <dgm:presLayoutVars>
          <dgm:bulletEnabled val="1"/>
        </dgm:presLayoutVars>
      </dgm:prSet>
      <dgm:spPr/>
      <dgm:t>
        <a:bodyPr/>
        <a:lstStyle/>
        <a:p>
          <a:endParaRPr lang="uk-UA"/>
        </a:p>
      </dgm:t>
    </dgm:pt>
    <dgm:pt modelId="{E86EB574-C918-416B-8FEB-94C4EE9B988A}" type="pres">
      <dgm:prSet presAssocID="{CA6B8FAF-6C2E-4108-B508-2EDA69D023A5}" presName="spacing" presStyleCnt="0"/>
      <dgm:spPr/>
    </dgm:pt>
    <dgm:pt modelId="{FBC37ACB-78B0-4E2F-9DE5-81B7FB1FEB35}" type="pres">
      <dgm:prSet presAssocID="{5A85F0F2-63F1-4369-B991-8F2B1156C6E4}" presName="composite" presStyleCnt="0"/>
      <dgm:spPr/>
    </dgm:pt>
    <dgm:pt modelId="{FC39AA3E-F82F-4A06-9752-81A636A6A355}" type="pres">
      <dgm:prSet presAssocID="{5A85F0F2-63F1-4369-B991-8F2B1156C6E4}" presName="imgShp" presStyleLbl="fgImgPlace1" presStyleIdx="1" presStyleCnt="3"/>
      <dgm:spPr/>
    </dgm:pt>
    <dgm:pt modelId="{E86B25B5-BE94-4BDE-B7FA-D57434B1A850}" type="pres">
      <dgm:prSet presAssocID="{5A85F0F2-63F1-4369-B991-8F2B1156C6E4}" presName="txShp" presStyleLbl="node1" presStyleIdx="1" presStyleCnt="3">
        <dgm:presLayoutVars>
          <dgm:bulletEnabled val="1"/>
        </dgm:presLayoutVars>
      </dgm:prSet>
      <dgm:spPr/>
      <dgm:t>
        <a:bodyPr/>
        <a:lstStyle/>
        <a:p>
          <a:endParaRPr lang="uk-UA"/>
        </a:p>
      </dgm:t>
    </dgm:pt>
    <dgm:pt modelId="{567A1B4F-32A6-4122-B867-2BFDADA693CC}" type="pres">
      <dgm:prSet presAssocID="{162DD5EF-779A-4864-8C75-E9D1F7F7F452}" presName="spacing" presStyleCnt="0"/>
      <dgm:spPr/>
    </dgm:pt>
    <dgm:pt modelId="{1477F20B-C44F-42B9-9821-107044923CCA}" type="pres">
      <dgm:prSet presAssocID="{A9AE3FED-1A54-4EBA-899F-C99896639C2F}" presName="composite" presStyleCnt="0"/>
      <dgm:spPr/>
    </dgm:pt>
    <dgm:pt modelId="{19A4E3E0-0D2E-43E4-802F-AD6EEC194649}" type="pres">
      <dgm:prSet presAssocID="{A9AE3FED-1A54-4EBA-899F-C99896639C2F}" presName="imgShp" presStyleLbl="fgImgPlace1" presStyleIdx="2" presStyleCnt="3"/>
      <dgm:spPr/>
    </dgm:pt>
    <dgm:pt modelId="{7F6E7DE5-1BA9-4413-A151-A61625CC7BF1}" type="pres">
      <dgm:prSet presAssocID="{A9AE3FED-1A54-4EBA-899F-C99896639C2F}" presName="txShp" presStyleLbl="node1" presStyleIdx="2" presStyleCnt="3">
        <dgm:presLayoutVars>
          <dgm:bulletEnabled val="1"/>
        </dgm:presLayoutVars>
      </dgm:prSet>
      <dgm:spPr/>
      <dgm:t>
        <a:bodyPr/>
        <a:lstStyle/>
        <a:p>
          <a:endParaRPr lang="uk-UA"/>
        </a:p>
      </dgm:t>
    </dgm:pt>
  </dgm:ptLst>
  <dgm:cxnLst>
    <dgm:cxn modelId="{5CE58F97-40DE-48DB-A6DA-73C0CC3885A3}" srcId="{3FE8904C-822E-42F4-9751-A5EEE09DF090}" destId="{5A85F0F2-63F1-4369-B991-8F2B1156C6E4}" srcOrd="1" destOrd="0" parTransId="{ADFBF540-550A-41B5-99CD-552AE2CB8FF0}" sibTransId="{162DD5EF-779A-4864-8C75-E9D1F7F7F452}"/>
    <dgm:cxn modelId="{3F185014-55F3-42E6-857C-213B56AB5E99}" type="presOf" srcId="{5A85F0F2-63F1-4369-B991-8F2B1156C6E4}" destId="{E86B25B5-BE94-4BDE-B7FA-D57434B1A850}" srcOrd="0" destOrd="0" presId="urn:microsoft.com/office/officeart/2005/8/layout/vList3"/>
    <dgm:cxn modelId="{32410F3B-17EB-49B5-B332-90368A7A16C4}" type="presOf" srcId="{81A69D3E-7CF9-4E2F-B701-25F691A918AA}" destId="{F74BC1CC-43F9-493B-8DC8-2A05BBCC47A8}" srcOrd="0" destOrd="0" presId="urn:microsoft.com/office/officeart/2005/8/layout/vList3"/>
    <dgm:cxn modelId="{63BBC926-224B-4C55-A76E-AD5BFB98A888}" srcId="{3FE8904C-822E-42F4-9751-A5EEE09DF090}" destId="{A9AE3FED-1A54-4EBA-899F-C99896639C2F}" srcOrd="2" destOrd="0" parTransId="{8FEFE255-4F56-4294-B8A0-AACD4693C70A}" sibTransId="{F5127F02-A269-499F-BFB1-1340ECE1A507}"/>
    <dgm:cxn modelId="{E68985A2-FE77-4DA4-9E17-A14E51F55B90}" srcId="{3FE8904C-822E-42F4-9751-A5EEE09DF090}" destId="{81A69D3E-7CF9-4E2F-B701-25F691A918AA}" srcOrd="0" destOrd="0" parTransId="{1FF2FCDA-DACE-48C4-BB01-1909923480DC}" sibTransId="{CA6B8FAF-6C2E-4108-B508-2EDA69D023A5}"/>
    <dgm:cxn modelId="{17A6550E-7219-4C5C-9E37-A41E4B76A868}" type="presOf" srcId="{3FE8904C-822E-42F4-9751-A5EEE09DF090}" destId="{614BC333-3D55-42D3-834C-C291E06959E8}" srcOrd="0" destOrd="0" presId="urn:microsoft.com/office/officeart/2005/8/layout/vList3"/>
    <dgm:cxn modelId="{5711A4D1-94CD-44AC-A5B8-C8F75ABD6FBB}" type="presOf" srcId="{A9AE3FED-1A54-4EBA-899F-C99896639C2F}" destId="{7F6E7DE5-1BA9-4413-A151-A61625CC7BF1}" srcOrd="0" destOrd="0" presId="urn:microsoft.com/office/officeart/2005/8/layout/vList3"/>
    <dgm:cxn modelId="{352E9550-B79D-42B5-B1E2-D28C40365DA5}" type="presParOf" srcId="{614BC333-3D55-42D3-834C-C291E06959E8}" destId="{6E41DF7E-13BD-476F-B67F-E5EDD5984C62}" srcOrd="0" destOrd="0" presId="urn:microsoft.com/office/officeart/2005/8/layout/vList3"/>
    <dgm:cxn modelId="{26149777-9B7B-498C-B562-9589A36BAA02}" type="presParOf" srcId="{6E41DF7E-13BD-476F-B67F-E5EDD5984C62}" destId="{35AD9944-DBB1-44F8-8DCF-B96ACA04D462}" srcOrd="0" destOrd="0" presId="urn:microsoft.com/office/officeart/2005/8/layout/vList3"/>
    <dgm:cxn modelId="{EF7DDB0F-0FD1-41A2-BBB7-8CC83FC8B137}" type="presParOf" srcId="{6E41DF7E-13BD-476F-B67F-E5EDD5984C62}" destId="{F74BC1CC-43F9-493B-8DC8-2A05BBCC47A8}" srcOrd="1" destOrd="0" presId="urn:microsoft.com/office/officeart/2005/8/layout/vList3"/>
    <dgm:cxn modelId="{76B15BC2-43BE-47C8-9A24-8C6CE87646A1}" type="presParOf" srcId="{614BC333-3D55-42D3-834C-C291E06959E8}" destId="{E86EB574-C918-416B-8FEB-94C4EE9B988A}" srcOrd="1" destOrd="0" presId="urn:microsoft.com/office/officeart/2005/8/layout/vList3"/>
    <dgm:cxn modelId="{FBF222F0-2405-46ED-AD8D-1523D3E26A1C}" type="presParOf" srcId="{614BC333-3D55-42D3-834C-C291E06959E8}" destId="{FBC37ACB-78B0-4E2F-9DE5-81B7FB1FEB35}" srcOrd="2" destOrd="0" presId="urn:microsoft.com/office/officeart/2005/8/layout/vList3"/>
    <dgm:cxn modelId="{582CF5C4-C66E-4DDF-AE3C-10BB1A7FFC7E}" type="presParOf" srcId="{FBC37ACB-78B0-4E2F-9DE5-81B7FB1FEB35}" destId="{FC39AA3E-F82F-4A06-9752-81A636A6A355}" srcOrd="0" destOrd="0" presId="urn:microsoft.com/office/officeart/2005/8/layout/vList3"/>
    <dgm:cxn modelId="{BE27B95C-2BFE-4911-81DE-19FBE3DFEB5C}" type="presParOf" srcId="{FBC37ACB-78B0-4E2F-9DE5-81B7FB1FEB35}" destId="{E86B25B5-BE94-4BDE-B7FA-D57434B1A850}" srcOrd="1" destOrd="0" presId="urn:microsoft.com/office/officeart/2005/8/layout/vList3"/>
    <dgm:cxn modelId="{30964F83-4C9A-44D0-910A-DF42E8533DA6}" type="presParOf" srcId="{614BC333-3D55-42D3-834C-C291E06959E8}" destId="{567A1B4F-32A6-4122-B867-2BFDADA693CC}" srcOrd="3" destOrd="0" presId="urn:microsoft.com/office/officeart/2005/8/layout/vList3"/>
    <dgm:cxn modelId="{0F54E2C9-5365-406E-A247-232096FD9E55}" type="presParOf" srcId="{614BC333-3D55-42D3-834C-C291E06959E8}" destId="{1477F20B-C44F-42B9-9821-107044923CCA}" srcOrd="4" destOrd="0" presId="urn:microsoft.com/office/officeart/2005/8/layout/vList3"/>
    <dgm:cxn modelId="{31D0C233-8428-47CC-BC4D-8379ABD1D262}" type="presParOf" srcId="{1477F20B-C44F-42B9-9821-107044923CCA}" destId="{19A4E3E0-0D2E-43E4-802F-AD6EEC194649}" srcOrd="0" destOrd="0" presId="urn:microsoft.com/office/officeart/2005/8/layout/vList3"/>
    <dgm:cxn modelId="{670CB4F6-C0D2-476F-A0EB-9B1110609F4C}" type="presParOf" srcId="{1477F20B-C44F-42B9-9821-107044923CCA}" destId="{7F6E7DE5-1BA9-4413-A151-A61625CC7BF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4C5AED-16EB-4E6F-A7CB-6C34078FA3D9}" type="doc">
      <dgm:prSet loTypeId="urn:microsoft.com/office/officeart/2005/8/layout/vList2" loCatId="list" qsTypeId="urn:microsoft.com/office/officeart/2005/8/quickstyle/3d5" qsCatId="3D" csTypeId="urn:microsoft.com/office/officeart/2005/8/colors/accent1_2" csCatId="accent1" phldr="1"/>
      <dgm:spPr/>
      <dgm:t>
        <a:bodyPr/>
        <a:lstStyle/>
        <a:p>
          <a:endParaRPr lang="uk-UA"/>
        </a:p>
      </dgm:t>
    </dgm:pt>
    <dgm:pt modelId="{A91D6A69-2971-4724-A812-0F29545C52C9}">
      <dgm:prSet/>
      <dgm:spPr/>
      <dgm:t>
        <a:bodyPr/>
        <a:lstStyle/>
        <a:p>
          <a:pPr rtl="0"/>
          <a:r>
            <a:rPr lang="uk-UA" b="1" i="1" smtClean="0"/>
            <a:t>Повноваження Президента України для зручності аналі­зу можна систематизувати за такими групами: </a:t>
          </a:r>
          <a:endParaRPr lang="ru-RU"/>
        </a:p>
      </dgm:t>
    </dgm:pt>
    <dgm:pt modelId="{66B2985E-F726-4A31-B315-115AD9752681}" type="parTrans" cxnId="{72F5A4BF-A0E8-4C9C-BD55-7210554F8099}">
      <dgm:prSet/>
      <dgm:spPr/>
      <dgm:t>
        <a:bodyPr/>
        <a:lstStyle/>
        <a:p>
          <a:endParaRPr lang="uk-UA"/>
        </a:p>
      </dgm:t>
    </dgm:pt>
    <dgm:pt modelId="{2A923AEC-8DA3-47BA-801D-C51414734C59}" type="sibTrans" cxnId="{72F5A4BF-A0E8-4C9C-BD55-7210554F8099}">
      <dgm:prSet/>
      <dgm:spPr/>
      <dgm:t>
        <a:bodyPr/>
        <a:lstStyle/>
        <a:p>
          <a:endParaRPr lang="uk-UA"/>
        </a:p>
      </dgm:t>
    </dgm:pt>
    <dgm:pt modelId="{9EE8A55D-AA7D-4CF6-9152-F9F1C4542846}">
      <dgm:prSet/>
      <dgm:spPr/>
      <dgm:t>
        <a:bodyPr/>
        <a:lstStyle/>
        <a:p>
          <a:pPr rtl="0"/>
          <a:r>
            <a:rPr lang="uk-UA" dirty="0" smtClean="0"/>
            <a:t>представницькі повноваження </a:t>
          </a:r>
          <a:endParaRPr lang="ru-RU" dirty="0"/>
        </a:p>
      </dgm:t>
    </dgm:pt>
    <dgm:pt modelId="{E4B0FD4E-0397-4A1D-BDEA-ADE36FFEE3EB}" type="parTrans" cxnId="{360B25D6-6A92-43AE-9A9C-383B94CB37F1}">
      <dgm:prSet/>
      <dgm:spPr/>
      <dgm:t>
        <a:bodyPr/>
        <a:lstStyle/>
        <a:p>
          <a:endParaRPr lang="uk-UA"/>
        </a:p>
      </dgm:t>
    </dgm:pt>
    <dgm:pt modelId="{3A00FA2C-9CA1-4469-BF71-27E2E412A619}" type="sibTrans" cxnId="{360B25D6-6A92-43AE-9A9C-383B94CB37F1}">
      <dgm:prSet/>
      <dgm:spPr/>
      <dgm:t>
        <a:bodyPr/>
        <a:lstStyle/>
        <a:p>
          <a:endParaRPr lang="uk-UA"/>
        </a:p>
      </dgm:t>
    </dgm:pt>
    <dgm:pt modelId="{D2DF5C9E-543B-48E0-9448-1028446AD200}">
      <dgm:prSet/>
      <dgm:spPr/>
      <dgm:t>
        <a:bodyPr/>
        <a:lstStyle/>
        <a:p>
          <a:pPr rtl="0"/>
          <a:r>
            <a:rPr lang="uk-UA" smtClean="0"/>
            <a:t>щодо Верховної Ради України та в сфері законодавчої влади</a:t>
          </a:r>
          <a:endParaRPr lang="ru-RU"/>
        </a:p>
      </dgm:t>
    </dgm:pt>
    <dgm:pt modelId="{FB16624D-8F1F-4012-836B-68F777D0BE4D}" type="parTrans" cxnId="{5FB71532-4197-42FA-8F56-E0C06B929794}">
      <dgm:prSet/>
      <dgm:spPr/>
      <dgm:t>
        <a:bodyPr/>
        <a:lstStyle/>
        <a:p>
          <a:endParaRPr lang="uk-UA"/>
        </a:p>
      </dgm:t>
    </dgm:pt>
    <dgm:pt modelId="{1F4CF488-2927-4B1D-8ABB-DB166034C7C2}" type="sibTrans" cxnId="{5FB71532-4197-42FA-8F56-E0C06B929794}">
      <dgm:prSet/>
      <dgm:spPr/>
      <dgm:t>
        <a:bodyPr/>
        <a:lstStyle/>
        <a:p>
          <a:endParaRPr lang="uk-UA"/>
        </a:p>
      </dgm:t>
    </dgm:pt>
    <dgm:pt modelId="{733999CB-3A5C-40A7-88E6-249CF08FD433}">
      <dgm:prSet/>
      <dgm:spPr/>
      <dgm:t>
        <a:bodyPr/>
        <a:lstStyle/>
        <a:p>
          <a:pPr rtl="0"/>
          <a:r>
            <a:rPr lang="uk-UA" smtClean="0"/>
            <a:t>в сфері виконав­чої влади</a:t>
          </a:r>
          <a:endParaRPr lang="ru-RU"/>
        </a:p>
      </dgm:t>
    </dgm:pt>
    <dgm:pt modelId="{19A66F22-7A57-4BD7-9869-016D4E7884A3}" type="parTrans" cxnId="{54058747-AE40-4639-8399-CFEB333F3E5B}">
      <dgm:prSet/>
      <dgm:spPr/>
      <dgm:t>
        <a:bodyPr/>
        <a:lstStyle/>
        <a:p>
          <a:endParaRPr lang="uk-UA"/>
        </a:p>
      </dgm:t>
    </dgm:pt>
    <dgm:pt modelId="{24742942-3505-4B65-BACA-BBDD06C328CE}" type="sibTrans" cxnId="{54058747-AE40-4639-8399-CFEB333F3E5B}">
      <dgm:prSet/>
      <dgm:spPr/>
      <dgm:t>
        <a:bodyPr/>
        <a:lstStyle/>
        <a:p>
          <a:endParaRPr lang="uk-UA"/>
        </a:p>
      </dgm:t>
    </dgm:pt>
    <dgm:pt modelId="{753A3C02-5C61-4C90-97C3-4DEF6043312F}">
      <dgm:prSet/>
      <dgm:spPr/>
      <dgm:t>
        <a:bodyPr/>
        <a:lstStyle/>
        <a:p>
          <a:pPr rtl="0"/>
          <a:r>
            <a:rPr lang="uk-UA" smtClean="0"/>
            <a:t>в сфері судової влади</a:t>
          </a:r>
          <a:endParaRPr lang="ru-RU"/>
        </a:p>
      </dgm:t>
    </dgm:pt>
    <dgm:pt modelId="{CC6E1AC0-5FCD-422A-A46D-47EF3CA6CF25}" type="parTrans" cxnId="{DBD81CC3-CD6E-49FE-B638-49ED99F7BBFF}">
      <dgm:prSet/>
      <dgm:spPr/>
      <dgm:t>
        <a:bodyPr/>
        <a:lstStyle/>
        <a:p>
          <a:endParaRPr lang="uk-UA"/>
        </a:p>
      </dgm:t>
    </dgm:pt>
    <dgm:pt modelId="{8737665D-CA0D-444A-ACEF-8CF9FBC89111}" type="sibTrans" cxnId="{DBD81CC3-CD6E-49FE-B638-49ED99F7BBFF}">
      <dgm:prSet/>
      <dgm:spPr/>
      <dgm:t>
        <a:bodyPr/>
        <a:lstStyle/>
        <a:p>
          <a:endParaRPr lang="uk-UA"/>
        </a:p>
      </dgm:t>
    </dgm:pt>
    <dgm:pt modelId="{DBF497FA-DDAF-40CA-B9A4-24FAA5E01EB7}">
      <dgm:prSet/>
      <dgm:spPr/>
      <dgm:t>
        <a:bodyPr/>
        <a:lstStyle/>
        <a:p>
          <a:pPr rtl="0"/>
          <a:r>
            <a:rPr lang="uk-UA" smtClean="0"/>
            <a:t>в сфері національ­ної безпеки, оборони та військової політики тощо</a:t>
          </a:r>
          <a:endParaRPr lang="ru-RU"/>
        </a:p>
      </dgm:t>
    </dgm:pt>
    <dgm:pt modelId="{4CDA461D-5D3A-4A01-8A6C-2E6217B2F2E1}" type="parTrans" cxnId="{D4813F0B-AB5F-4731-91F8-8E816279E4AD}">
      <dgm:prSet/>
      <dgm:spPr/>
      <dgm:t>
        <a:bodyPr/>
        <a:lstStyle/>
        <a:p>
          <a:endParaRPr lang="uk-UA"/>
        </a:p>
      </dgm:t>
    </dgm:pt>
    <dgm:pt modelId="{ED3E2FEF-2B39-495D-8FBE-129FB6AB8508}" type="sibTrans" cxnId="{D4813F0B-AB5F-4731-91F8-8E816279E4AD}">
      <dgm:prSet/>
      <dgm:spPr/>
      <dgm:t>
        <a:bodyPr/>
        <a:lstStyle/>
        <a:p>
          <a:endParaRPr lang="uk-UA"/>
        </a:p>
      </dgm:t>
    </dgm:pt>
    <dgm:pt modelId="{188FFED1-2966-47CC-9B64-79E31FAFD7BD}" type="pres">
      <dgm:prSet presAssocID="{8A4C5AED-16EB-4E6F-A7CB-6C34078FA3D9}" presName="linear" presStyleCnt="0">
        <dgm:presLayoutVars>
          <dgm:animLvl val="lvl"/>
          <dgm:resizeHandles val="exact"/>
        </dgm:presLayoutVars>
      </dgm:prSet>
      <dgm:spPr/>
      <dgm:t>
        <a:bodyPr/>
        <a:lstStyle/>
        <a:p>
          <a:endParaRPr lang="uk-UA"/>
        </a:p>
      </dgm:t>
    </dgm:pt>
    <dgm:pt modelId="{BFA2C4FC-862A-4002-997A-18C42190B197}" type="pres">
      <dgm:prSet presAssocID="{A91D6A69-2971-4724-A812-0F29545C52C9}" presName="parentText" presStyleLbl="node1" presStyleIdx="0" presStyleCnt="1">
        <dgm:presLayoutVars>
          <dgm:chMax val="0"/>
          <dgm:bulletEnabled val="1"/>
        </dgm:presLayoutVars>
      </dgm:prSet>
      <dgm:spPr/>
      <dgm:t>
        <a:bodyPr/>
        <a:lstStyle/>
        <a:p>
          <a:endParaRPr lang="uk-UA"/>
        </a:p>
      </dgm:t>
    </dgm:pt>
    <dgm:pt modelId="{8ED1FBA4-D6AB-4601-8238-7144F74C05C5}" type="pres">
      <dgm:prSet presAssocID="{A91D6A69-2971-4724-A812-0F29545C52C9}" presName="childText" presStyleLbl="revTx" presStyleIdx="0" presStyleCnt="1">
        <dgm:presLayoutVars>
          <dgm:bulletEnabled val="1"/>
        </dgm:presLayoutVars>
      </dgm:prSet>
      <dgm:spPr/>
      <dgm:t>
        <a:bodyPr/>
        <a:lstStyle/>
        <a:p>
          <a:endParaRPr lang="uk-UA"/>
        </a:p>
      </dgm:t>
    </dgm:pt>
  </dgm:ptLst>
  <dgm:cxnLst>
    <dgm:cxn modelId="{72F5A4BF-A0E8-4C9C-BD55-7210554F8099}" srcId="{8A4C5AED-16EB-4E6F-A7CB-6C34078FA3D9}" destId="{A91D6A69-2971-4724-A812-0F29545C52C9}" srcOrd="0" destOrd="0" parTransId="{66B2985E-F726-4A31-B315-115AD9752681}" sibTransId="{2A923AEC-8DA3-47BA-801D-C51414734C59}"/>
    <dgm:cxn modelId="{DBD81CC3-CD6E-49FE-B638-49ED99F7BBFF}" srcId="{A91D6A69-2971-4724-A812-0F29545C52C9}" destId="{753A3C02-5C61-4C90-97C3-4DEF6043312F}" srcOrd="3" destOrd="0" parTransId="{CC6E1AC0-5FCD-422A-A46D-47EF3CA6CF25}" sibTransId="{8737665D-CA0D-444A-ACEF-8CF9FBC89111}"/>
    <dgm:cxn modelId="{1DCDA5EA-FBB3-43F7-9C31-98515F107307}" type="presOf" srcId="{9EE8A55D-AA7D-4CF6-9152-F9F1C4542846}" destId="{8ED1FBA4-D6AB-4601-8238-7144F74C05C5}" srcOrd="0" destOrd="0" presId="urn:microsoft.com/office/officeart/2005/8/layout/vList2"/>
    <dgm:cxn modelId="{5FB71532-4197-42FA-8F56-E0C06B929794}" srcId="{A91D6A69-2971-4724-A812-0F29545C52C9}" destId="{D2DF5C9E-543B-48E0-9448-1028446AD200}" srcOrd="1" destOrd="0" parTransId="{FB16624D-8F1F-4012-836B-68F777D0BE4D}" sibTransId="{1F4CF488-2927-4B1D-8ABB-DB166034C7C2}"/>
    <dgm:cxn modelId="{211DE5B2-3DC8-4FB1-B028-63DD6A620DC5}" type="presOf" srcId="{A91D6A69-2971-4724-A812-0F29545C52C9}" destId="{BFA2C4FC-862A-4002-997A-18C42190B197}" srcOrd="0" destOrd="0" presId="urn:microsoft.com/office/officeart/2005/8/layout/vList2"/>
    <dgm:cxn modelId="{54058747-AE40-4639-8399-CFEB333F3E5B}" srcId="{A91D6A69-2971-4724-A812-0F29545C52C9}" destId="{733999CB-3A5C-40A7-88E6-249CF08FD433}" srcOrd="2" destOrd="0" parTransId="{19A66F22-7A57-4BD7-9869-016D4E7884A3}" sibTransId="{24742942-3505-4B65-BACA-BBDD06C328CE}"/>
    <dgm:cxn modelId="{533FCD08-D5F2-41F3-9B03-9D6E57C7FDE1}" type="presOf" srcId="{D2DF5C9E-543B-48E0-9448-1028446AD200}" destId="{8ED1FBA4-D6AB-4601-8238-7144F74C05C5}" srcOrd="0" destOrd="1" presId="urn:microsoft.com/office/officeart/2005/8/layout/vList2"/>
    <dgm:cxn modelId="{F82EDBFB-DA6E-4284-9371-57354CB99826}" type="presOf" srcId="{753A3C02-5C61-4C90-97C3-4DEF6043312F}" destId="{8ED1FBA4-D6AB-4601-8238-7144F74C05C5}" srcOrd="0" destOrd="3" presId="urn:microsoft.com/office/officeart/2005/8/layout/vList2"/>
    <dgm:cxn modelId="{E04CE869-76BF-43C8-8D56-F46F0B289AF5}" type="presOf" srcId="{733999CB-3A5C-40A7-88E6-249CF08FD433}" destId="{8ED1FBA4-D6AB-4601-8238-7144F74C05C5}" srcOrd="0" destOrd="2" presId="urn:microsoft.com/office/officeart/2005/8/layout/vList2"/>
    <dgm:cxn modelId="{D861FB0B-8794-4A67-814E-41D7CA7B9900}" type="presOf" srcId="{DBF497FA-DDAF-40CA-B9A4-24FAA5E01EB7}" destId="{8ED1FBA4-D6AB-4601-8238-7144F74C05C5}" srcOrd="0" destOrd="4" presId="urn:microsoft.com/office/officeart/2005/8/layout/vList2"/>
    <dgm:cxn modelId="{360B25D6-6A92-43AE-9A9C-383B94CB37F1}" srcId="{A91D6A69-2971-4724-A812-0F29545C52C9}" destId="{9EE8A55D-AA7D-4CF6-9152-F9F1C4542846}" srcOrd="0" destOrd="0" parTransId="{E4B0FD4E-0397-4A1D-BDEA-ADE36FFEE3EB}" sibTransId="{3A00FA2C-9CA1-4469-BF71-27E2E412A619}"/>
    <dgm:cxn modelId="{D4813F0B-AB5F-4731-91F8-8E816279E4AD}" srcId="{A91D6A69-2971-4724-A812-0F29545C52C9}" destId="{DBF497FA-DDAF-40CA-B9A4-24FAA5E01EB7}" srcOrd="4" destOrd="0" parTransId="{4CDA461D-5D3A-4A01-8A6C-2E6217B2F2E1}" sibTransId="{ED3E2FEF-2B39-495D-8FBE-129FB6AB8508}"/>
    <dgm:cxn modelId="{4CCB991B-26F0-4919-A1C0-0EEFC433AE60}" type="presOf" srcId="{8A4C5AED-16EB-4E6F-A7CB-6C34078FA3D9}" destId="{188FFED1-2966-47CC-9B64-79E31FAFD7BD}" srcOrd="0" destOrd="0" presId="urn:microsoft.com/office/officeart/2005/8/layout/vList2"/>
    <dgm:cxn modelId="{9B560233-CF78-4A6F-94D1-C4AEC0FFF174}" type="presParOf" srcId="{188FFED1-2966-47CC-9B64-79E31FAFD7BD}" destId="{BFA2C4FC-862A-4002-997A-18C42190B197}" srcOrd="0" destOrd="0" presId="urn:microsoft.com/office/officeart/2005/8/layout/vList2"/>
    <dgm:cxn modelId="{D6B7056E-520B-4CB0-82D3-49A27EC94FCB}" type="presParOf" srcId="{188FFED1-2966-47CC-9B64-79E31FAFD7BD}" destId="{8ED1FBA4-D6AB-4601-8238-7144F74C05C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63FEEF-B0F5-4633-BC2F-D73BB370E248}" type="doc">
      <dgm:prSet loTypeId="urn:microsoft.com/office/officeart/2005/8/layout/vList2" loCatId="list" qsTypeId="urn:microsoft.com/office/officeart/2005/8/quickstyle/3d5" qsCatId="3D" csTypeId="urn:microsoft.com/office/officeart/2005/8/colors/accent1_2" csCatId="accent1"/>
      <dgm:spPr/>
      <dgm:t>
        <a:bodyPr/>
        <a:lstStyle/>
        <a:p>
          <a:endParaRPr lang="uk-UA"/>
        </a:p>
      </dgm:t>
    </dgm:pt>
    <dgm:pt modelId="{F3307104-B9DD-4C8F-BB53-3B8AC38F8829}">
      <dgm:prSet/>
      <dgm:spPr/>
      <dgm:t>
        <a:bodyPr/>
        <a:lstStyle/>
        <a:p>
          <a:pPr rtl="0"/>
          <a:r>
            <a:rPr lang="uk-UA" smtClean="0"/>
            <a:t>Повноваження Президента України припиняються достроково у разі: </a:t>
          </a:r>
          <a:endParaRPr lang="ru-RU"/>
        </a:p>
      </dgm:t>
    </dgm:pt>
    <dgm:pt modelId="{3C923AF2-EF20-4EFA-8B05-EC0B75E4D0D9}" type="parTrans" cxnId="{219AA852-EB48-44D3-AC5D-1B0E2A3B0F85}">
      <dgm:prSet/>
      <dgm:spPr/>
      <dgm:t>
        <a:bodyPr/>
        <a:lstStyle/>
        <a:p>
          <a:endParaRPr lang="uk-UA"/>
        </a:p>
      </dgm:t>
    </dgm:pt>
    <dgm:pt modelId="{6F849E8B-FC86-4482-9A62-122C56E307BE}" type="sibTrans" cxnId="{219AA852-EB48-44D3-AC5D-1B0E2A3B0F85}">
      <dgm:prSet/>
      <dgm:spPr/>
      <dgm:t>
        <a:bodyPr/>
        <a:lstStyle/>
        <a:p>
          <a:endParaRPr lang="uk-UA"/>
        </a:p>
      </dgm:t>
    </dgm:pt>
    <dgm:pt modelId="{E0C45377-22A9-45FE-848D-4301E7D5DF97}">
      <dgm:prSet/>
      <dgm:spPr/>
      <dgm:t>
        <a:bodyPr/>
        <a:lstStyle/>
        <a:p>
          <a:pPr rtl="0"/>
          <a:r>
            <a:rPr lang="uk-UA" smtClean="0"/>
            <a:t>1) відставки; </a:t>
          </a:r>
          <a:endParaRPr lang="ru-RU"/>
        </a:p>
      </dgm:t>
    </dgm:pt>
    <dgm:pt modelId="{6D3453EC-01EE-4F7D-9385-6E6C50CE55A9}" type="parTrans" cxnId="{4D1AF909-12DF-481D-876E-73DF97DC795D}">
      <dgm:prSet/>
      <dgm:spPr/>
      <dgm:t>
        <a:bodyPr/>
        <a:lstStyle/>
        <a:p>
          <a:endParaRPr lang="uk-UA"/>
        </a:p>
      </dgm:t>
    </dgm:pt>
    <dgm:pt modelId="{74038A03-DB85-467C-8260-C8E48EBE9D9E}" type="sibTrans" cxnId="{4D1AF909-12DF-481D-876E-73DF97DC795D}">
      <dgm:prSet/>
      <dgm:spPr/>
      <dgm:t>
        <a:bodyPr/>
        <a:lstStyle/>
        <a:p>
          <a:endParaRPr lang="uk-UA"/>
        </a:p>
      </dgm:t>
    </dgm:pt>
    <dgm:pt modelId="{C8FB0124-9DBA-4558-846E-2B9A45A47C69}">
      <dgm:prSet/>
      <dgm:spPr/>
      <dgm:t>
        <a:bodyPr/>
        <a:lstStyle/>
        <a:p>
          <a:pPr rtl="0"/>
          <a:r>
            <a:rPr lang="uk-UA" smtClean="0"/>
            <a:t>2) неможливості виконувати свої повноваження за станом здоров'я; </a:t>
          </a:r>
          <a:endParaRPr lang="ru-RU"/>
        </a:p>
      </dgm:t>
    </dgm:pt>
    <dgm:pt modelId="{98D7CCF5-906C-43EB-836F-42C4B80ED575}" type="parTrans" cxnId="{22DEBB10-2401-4009-8221-2CC7CF09A547}">
      <dgm:prSet/>
      <dgm:spPr/>
      <dgm:t>
        <a:bodyPr/>
        <a:lstStyle/>
        <a:p>
          <a:endParaRPr lang="uk-UA"/>
        </a:p>
      </dgm:t>
    </dgm:pt>
    <dgm:pt modelId="{903B186D-0F8E-4899-9B35-4A3A69066C49}" type="sibTrans" cxnId="{22DEBB10-2401-4009-8221-2CC7CF09A547}">
      <dgm:prSet/>
      <dgm:spPr/>
      <dgm:t>
        <a:bodyPr/>
        <a:lstStyle/>
        <a:p>
          <a:endParaRPr lang="uk-UA"/>
        </a:p>
      </dgm:t>
    </dgm:pt>
    <dgm:pt modelId="{4AC01138-125D-4340-9FF0-100BBE092C28}">
      <dgm:prSet/>
      <dgm:spPr/>
      <dgm:t>
        <a:bodyPr/>
        <a:lstStyle/>
        <a:p>
          <a:pPr rtl="0"/>
          <a:r>
            <a:rPr lang="uk-UA" smtClean="0"/>
            <a:t>3) усунення з поста в порядку імпічменту; </a:t>
          </a:r>
          <a:endParaRPr lang="ru-RU"/>
        </a:p>
      </dgm:t>
    </dgm:pt>
    <dgm:pt modelId="{A27BF08D-FF22-4027-B05D-4553DB086E33}" type="parTrans" cxnId="{A826CD52-1C48-413F-B6D5-5F46E9A2AB92}">
      <dgm:prSet/>
      <dgm:spPr/>
      <dgm:t>
        <a:bodyPr/>
        <a:lstStyle/>
        <a:p>
          <a:endParaRPr lang="uk-UA"/>
        </a:p>
      </dgm:t>
    </dgm:pt>
    <dgm:pt modelId="{4FE67FDE-5CE3-4A3C-A9B8-6A9BD99C9EB0}" type="sibTrans" cxnId="{A826CD52-1C48-413F-B6D5-5F46E9A2AB92}">
      <dgm:prSet/>
      <dgm:spPr/>
      <dgm:t>
        <a:bodyPr/>
        <a:lstStyle/>
        <a:p>
          <a:endParaRPr lang="uk-UA"/>
        </a:p>
      </dgm:t>
    </dgm:pt>
    <dgm:pt modelId="{BBE3BAEE-3841-4303-89C8-C0D2C34CEE34}">
      <dgm:prSet/>
      <dgm:spPr/>
      <dgm:t>
        <a:bodyPr/>
        <a:lstStyle/>
        <a:p>
          <a:pPr rtl="0"/>
          <a:r>
            <a:rPr lang="uk-UA" smtClean="0"/>
            <a:t>4) смерті. </a:t>
          </a:r>
          <a:endParaRPr lang="ru-RU"/>
        </a:p>
      </dgm:t>
    </dgm:pt>
    <dgm:pt modelId="{AEBE9387-5590-469F-90C4-8C00654F71B4}" type="parTrans" cxnId="{015C6EC0-EC9A-4113-B3B7-1F231FF51F5A}">
      <dgm:prSet/>
      <dgm:spPr/>
      <dgm:t>
        <a:bodyPr/>
        <a:lstStyle/>
        <a:p>
          <a:endParaRPr lang="uk-UA"/>
        </a:p>
      </dgm:t>
    </dgm:pt>
    <dgm:pt modelId="{087DF71E-F51C-461B-B463-7FACE7632494}" type="sibTrans" cxnId="{015C6EC0-EC9A-4113-B3B7-1F231FF51F5A}">
      <dgm:prSet/>
      <dgm:spPr/>
      <dgm:t>
        <a:bodyPr/>
        <a:lstStyle/>
        <a:p>
          <a:endParaRPr lang="uk-UA"/>
        </a:p>
      </dgm:t>
    </dgm:pt>
    <dgm:pt modelId="{FAD2E076-25BC-4F09-8DE5-4BA3EB08BE4B}" type="pres">
      <dgm:prSet presAssocID="{7963FEEF-B0F5-4633-BC2F-D73BB370E248}" presName="linear" presStyleCnt="0">
        <dgm:presLayoutVars>
          <dgm:animLvl val="lvl"/>
          <dgm:resizeHandles val="exact"/>
        </dgm:presLayoutVars>
      </dgm:prSet>
      <dgm:spPr/>
      <dgm:t>
        <a:bodyPr/>
        <a:lstStyle/>
        <a:p>
          <a:endParaRPr lang="uk-UA"/>
        </a:p>
      </dgm:t>
    </dgm:pt>
    <dgm:pt modelId="{97EE4D73-3872-45A3-BDC2-3CD9033A0624}" type="pres">
      <dgm:prSet presAssocID="{F3307104-B9DD-4C8F-BB53-3B8AC38F8829}" presName="parentText" presStyleLbl="node1" presStyleIdx="0" presStyleCnt="5">
        <dgm:presLayoutVars>
          <dgm:chMax val="0"/>
          <dgm:bulletEnabled val="1"/>
        </dgm:presLayoutVars>
      </dgm:prSet>
      <dgm:spPr/>
      <dgm:t>
        <a:bodyPr/>
        <a:lstStyle/>
        <a:p>
          <a:endParaRPr lang="uk-UA"/>
        </a:p>
      </dgm:t>
    </dgm:pt>
    <dgm:pt modelId="{27CAA7C7-1427-4A08-BFA2-3F514FC272E9}" type="pres">
      <dgm:prSet presAssocID="{6F849E8B-FC86-4482-9A62-122C56E307BE}" presName="spacer" presStyleCnt="0"/>
      <dgm:spPr/>
    </dgm:pt>
    <dgm:pt modelId="{9368CBD7-0DC1-41AF-87A6-B81A5870405E}" type="pres">
      <dgm:prSet presAssocID="{E0C45377-22A9-45FE-848D-4301E7D5DF97}" presName="parentText" presStyleLbl="node1" presStyleIdx="1" presStyleCnt="5">
        <dgm:presLayoutVars>
          <dgm:chMax val="0"/>
          <dgm:bulletEnabled val="1"/>
        </dgm:presLayoutVars>
      </dgm:prSet>
      <dgm:spPr/>
      <dgm:t>
        <a:bodyPr/>
        <a:lstStyle/>
        <a:p>
          <a:endParaRPr lang="uk-UA"/>
        </a:p>
      </dgm:t>
    </dgm:pt>
    <dgm:pt modelId="{CF8ABCC3-C167-451F-97C1-087134CBF282}" type="pres">
      <dgm:prSet presAssocID="{74038A03-DB85-467C-8260-C8E48EBE9D9E}" presName="spacer" presStyleCnt="0"/>
      <dgm:spPr/>
    </dgm:pt>
    <dgm:pt modelId="{F7A14F8A-4F47-4EB9-8131-9DB9A156CE27}" type="pres">
      <dgm:prSet presAssocID="{C8FB0124-9DBA-4558-846E-2B9A45A47C69}" presName="parentText" presStyleLbl="node1" presStyleIdx="2" presStyleCnt="5">
        <dgm:presLayoutVars>
          <dgm:chMax val="0"/>
          <dgm:bulletEnabled val="1"/>
        </dgm:presLayoutVars>
      </dgm:prSet>
      <dgm:spPr/>
      <dgm:t>
        <a:bodyPr/>
        <a:lstStyle/>
        <a:p>
          <a:endParaRPr lang="uk-UA"/>
        </a:p>
      </dgm:t>
    </dgm:pt>
    <dgm:pt modelId="{E719D3C5-F629-409D-8DFE-C439040141F6}" type="pres">
      <dgm:prSet presAssocID="{903B186D-0F8E-4899-9B35-4A3A69066C49}" presName="spacer" presStyleCnt="0"/>
      <dgm:spPr/>
    </dgm:pt>
    <dgm:pt modelId="{2B17EAA8-B852-4D8B-AB36-9DCBA6FEB22C}" type="pres">
      <dgm:prSet presAssocID="{4AC01138-125D-4340-9FF0-100BBE092C28}" presName="parentText" presStyleLbl="node1" presStyleIdx="3" presStyleCnt="5">
        <dgm:presLayoutVars>
          <dgm:chMax val="0"/>
          <dgm:bulletEnabled val="1"/>
        </dgm:presLayoutVars>
      </dgm:prSet>
      <dgm:spPr/>
      <dgm:t>
        <a:bodyPr/>
        <a:lstStyle/>
        <a:p>
          <a:endParaRPr lang="uk-UA"/>
        </a:p>
      </dgm:t>
    </dgm:pt>
    <dgm:pt modelId="{C95C021F-BF45-446D-8266-B65224FF8156}" type="pres">
      <dgm:prSet presAssocID="{4FE67FDE-5CE3-4A3C-A9B8-6A9BD99C9EB0}" presName="spacer" presStyleCnt="0"/>
      <dgm:spPr/>
    </dgm:pt>
    <dgm:pt modelId="{DFFF0526-C594-463A-BDB8-608CEAFC7A2B}" type="pres">
      <dgm:prSet presAssocID="{BBE3BAEE-3841-4303-89C8-C0D2C34CEE34}" presName="parentText" presStyleLbl="node1" presStyleIdx="4" presStyleCnt="5">
        <dgm:presLayoutVars>
          <dgm:chMax val="0"/>
          <dgm:bulletEnabled val="1"/>
        </dgm:presLayoutVars>
      </dgm:prSet>
      <dgm:spPr/>
      <dgm:t>
        <a:bodyPr/>
        <a:lstStyle/>
        <a:p>
          <a:endParaRPr lang="uk-UA"/>
        </a:p>
      </dgm:t>
    </dgm:pt>
  </dgm:ptLst>
  <dgm:cxnLst>
    <dgm:cxn modelId="{22DEBB10-2401-4009-8221-2CC7CF09A547}" srcId="{7963FEEF-B0F5-4633-BC2F-D73BB370E248}" destId="{C8FB0124-9DBA-4558-846E-2B9A45A47C69}" srcOrd="2" destOrd="0" parTransId="{98D7CCF5-906C-43EB-836F-42C4B80ED575}" sibTransId="{903B186D-0F8E-4899-9B35-4A3A69066C49}"/>
    <dgm:cxn modelId="{611C8E34-53D8-4A07-B64A-47B57A242625}" type="presOf" srcId="{F3307104-B9DD-4C8F-BB53-3B8AC38F8829}" destId="{97EE4D73-3872-45A3-BDC2-3CD9033A0624}" srcOrd="0" destOrd="0" presId="urn:microsoft.com/office/officeart/2005/8/layout/vList2"/>
    <dgm:cxn modelId="{C1B76954-5F68-466B-82FC-5A3E121AAD9C}" type="presOf" srcId="{4AC01138-125D-4340-9FF0-100BBE092C28}" destId="{2B17EAA8-B852-4D8B-AB36-9DCBA6FEB22C}" srcOrd="0" destOrd="0" presId="urn:microsoft.com/office/officeart/2005/8/layout/vList2"/>
    <dgm:cxn modelId="{219AA852-EB48-44D3-AC5D-1B0E2A3B0F85}" srcId="{7963FEEF-B0F5-4633-BC2F-D73BB370E248}" destId="{F3307104-B9DD-4C8F-BB53-3B8AC38F8829}" srcOrd="0" destOrd="0" parTransId="{3C923AF2-EF20-4EFA-8B05-EC0B75E4D0D9}" sibTransId="{6F849E8B-FC86-4482-9A62-122C56E307BE}"/>
    <dgm:cxn modelId="{6F1C3932-339C-4894-8292-00D6333F463D}" type="presOf" srcId="{C8FB0124-9DBA-4558-846E-2B9A45A47C69}" destId="{F7A14F8A-4F47-4EB9-8131-9DB9A156CE27}" srcOrd="0" destOrd="0" presId="urn:microsoft.com/office/officeart/2005/8/layout/vList2"/>
    <dgm:cxn modelId="{F4360C94-6AF9-4686-815C-8578D42FCDEF}" type="presOf" srcId="{BBE3BAEE-3841-4303-89C8-C0D2C34CEE34}" destId="{DFFF0526-C594-463A-BDB8-608CEAFC7A2B}" srcOrd="0" destOrd="0" presId="urn:microsoft.com/office/officeart/2005/8/layout/vList2"/>
    <dgm:cxn modelId="{00E8055E-27DB-4417-ABE9-5094ED2E2688}" type="presOf" srcId="{7963FEEF-B0F5-4633-BC2F-D73BB370E248}" destId="{FAD2E076-25BC-4F09-8DE5-4BA3EB08BE4B}" srcOrd="0" destOrd="0" presId="urn:microsoft.com/office/officeart/2005/8/layout/vList2"/>
    <dgm:cxn modelId="{A826CD52-1C48-413F-B6D5-5F46E9A2AB92}" srcId="{7963FEEF-B0F5-4633-BC2F-D73BB370E248}" destId="{4AC01138-125D-4340-9FF0-100BBE092C28}" srcOrd="3" destOrd="0" parTransId="{A27BF08D-FF22-4027-B05D-4553DB086E33}" sibTransId="{4FE67FDE-5CE3-4A3C-A9B8-6A9BD99C9EB0}"/>
    <dgm:cxn modelId="{4D1AF909-12DF-481D-876E-73DF97DC795D}" srcId="{7963FEEF-B0F5-4633-BC2F-D73BB370E248}" destId="{E0C45377-22A9-45FE-848D-4301E7D5DF97}" srcOrd="1" destOrd="0" parTransId="{6D3453EC-01EE-4F7D-9385-6E6C50CE55A9}" sibTransId="{74038A03-DB85-467C-8260-C8E48EBE9D9E}"/>
    <dgm:cxn modelId="{015C6EC0-EC9A-4113-B3B7-1F231FF51F5A}" srcId="{7963FEEF-B0F5-4633-BC2F-D73BB370E248}" destId="{BBE3BAEE-3841-4303-89C8-C0D2C34CEE34}" srcOrd="4" destOrd="0" parTransId="{AEBE9387-5590-469F-90C4-8C00654F71B4}" sibTransId="{087DF71E-F51C-461B-B463-7FACE7632494}"/>
    <dgm:cxn modelId="{43F29925-5067-4D9D-9A4A-7262A9552041}" type="presOf" srcId="{E0C45377-22A9-45FE-848D-4301E7D5DF97}" destId="{9368CBD7-0DC1-41AF-87A6-B81A5870405E}" srcOrd="0" destOrd="0" presId="urn:microsoft.com/office/officeart/2005/8/layout/vList2"/>
    <dgm:cxn modelId="{CBE3CDFE-1700-4D2A-8FDF-EA655DD3FE70}" type="presParOf" srcId="{FAD2E076-25BC-4F09-8DE5-4BA3EB08BE4B}" destId="{97EE4D73-3872-45A3-BDC2-3CD9033A0624}" srcOrd="0" destOrd="0" presId="urn:microsoft.com/office/officeart/2005/8/layout/vList2"/>
    <dgm:cxn modelId="{1D4FBA56-E95D-4E14-81D9-C1163C942791}" type="presParOf" srcId="{FAD2E076-25BC-4F09-8DE5-4BA3EB08BE4B}" destId="{27CAA7C7-1427-4A08-BFA2-3F514FC272E9}" srcOrd="1" destOrd="0" presId="urn:microsoft.com/office/officeart/2005/8/layout/vList2"/>
    <dgm:cxn modelId="{33FA2475-F438-4A65-977E-F20FD253EEFF}" type="presParOf" srcId="{FAD2E076-25BC-4F09-8DE5-4BA3EB08BE4B}" destId="{9368CBD7-0DC1-41AF-87A6-B81A5870405E}" srcOrd="2" destOrd="0" presId="urn:microsoft.com/office/officeart/2005/8/layout/vList2"/>
    <dgm:cxn modelId="{8BD547CD-CBBE-4737-8FCA-79261365E70F}" type="presParOf" srcId="{FAD2E076-25BC-4F09-8DE5-4BA3EB08BE4B}" destId="{CF8ABCC3-C167-451F-97C1-087134CBF282}" srcOrd="3" destOrd="0" presId="urn:microsoft.com/office/officeart/2005/8/layout/vList2"/>
    <dgm:cxn modelId="{B79FE99F-FF75-4686-B3F3-CF32F6B2075D}" type="presParOf" srcId="{FAD2E076-25BC-4F09-8DE5-4BA3EB08BE4B}" destId="{F7A14F8A-4F47-4EB9-8131-9DB9A156CE27}" srcOrd="4" destOrd="0" presId="urn:microsoft.com/office/officeart/2005/8/layout/vList2"/>
    <dgm:cxn modelId="{45875FE8-F5C3-49B8-B6E2-61693C60E9A5}" type="presParOf" srcId="{FAD2E076-25BC-4F09-8DE5-4BA3EB08BE4B}" destId="{E719D3C5-F629-409D-8DFE-C439040141F6}" srcOrd="5" destOrd="0" presId="urn:microsoft.com/office/officeart/2005/8/layout/vList2"/>
    <dgm:cxn modelId="{9693B4A8-3E7D-4976-AACE-5AB55466BB10}" type="presParOf" srcId="{FAD2E076-25BC-4F09-8DE5-4BA3EB08BE4B}" destId="{2B17EAA8-B852-4D8B-AB36-9DCBA6FEB22C}" srcOrd="6" destOrd="0" presId="urn:microsoft.com/office/officeart/2005/8/layout/vList2"/>
    <dgm:cxn modelId="{C231C909-6893-444F-B5FF-62824D5887D7}" type="presParOf" srcId="{FAD2E076-25BC-4F09-8DE5-4BA3EB08BE4B}" destId="{C95C021F-BF45-446D-8266-B65224FF8156}" srcOrd="7" destOrd="0" presId="urn:microsoft.com/office/officeart/2005/8/layout/vList2"/>
    <dgm:cxn modelId="{2575C9A6-F61F-403C-9873-E1D1C71B880F}" type="presParOf" srcId="{FAD2E076-25BC-4F09-8DE5-4BA3EB08BE4B}" destId="{DFFF0526-C594-463A-BDB8-608CEAFC7A2B}"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B13CFF7-6B70-4DEB-B704-BC6E98593659}"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uk-UA"/>
        </a:p>
      </dgm:t>
    </dgm:pt>
    <dgm:pt modelId="{2F69ED71-EFEB-4BA3-A42C-189AA127B443}">
      <dgm:prSet/>
      <dgm:spPr/>
      <dgm:t>
        <a:bodyPr/>
        <a:lstStyle/>
        <a:p>
          <a:pPr algn="just" rtl="0"/>
          <a:r>
            <a:rPr lang="uk-UA" dirty="0" smtClean="0"/>
            <a:t>Президент України відіграє надзвичайно важливу роль у функціонуванні всього державного механізму. Адже його компетенція пронизує всі напрями діяльності держави і стосується фактично всіх органів державної влади. Проте, нині в Україні триває конституційна реформа, яка, в тому числі, спрямована на удосконалення конституційно-правового статусу Президента України. Після її проведення інститут Президента в Україні має бути не лише ефективним гарантом засад конституційного ладу України, а й стати інтеграційним інститутом у системі органів державної влади України</a:t>
          </a:r>
          <a:endParaRPr lang="ru-RU" dirty="0"/>
        </a:p>
      </dgm:t>
    </dgm:pt>
    <dgm:pt modelId="{E32DE04B-F5F7-4AB9-896B-70FF3A6B8A35}" type="parTrans" cxnId="{5F29FEEE-D0F7-466A-B3F2-A0EE33FD53FB}">
      <dgm:prSet/>
      <dgm:spPr/>
      <dgm:t>
        <a:bodyPr/>
        <a:lstStyle/>
        <a:p>
          <a:endParaRPr lang="uk-UA"/>
        </a:p>
      </dgm:t>
    </dgm:pt>
    <dgm:pt modelId="{87DDE85B-2BE5-4160-9A4F-6F175682AC25}" type="sibTrans" cxnId="{5F29FEEE-D0F7-466A-B3F2-A0EE33FD53FB}">
      <dgm:prSet/>
      <dgm:spPr/>
      <dgm:t>
        <a:bodyPr/>
        <a:lstStyle/>
        <a:p>
          <a:endParaRPr lang="uk-UA"/>
        </a:p>
      </dgm:t>
    </dgm:pt>
    <dgm:pt modelId="{0C3D719F-ECAC-4035-93CC-E8EC185FB466}" type="pres">
      <dgm:prSet presAssocID="{5B13CFF7-6B70-4DEB-B704-BC6E98593659}" presName="linear" presStyleCnt="0">
        <dgm:presLayoutVars>
          <dgm:animLvl val="lvl"/>
          <dgm:resizeHandles val="exact"/>
        </dgm:presLayoutVars>
      </dgm:prSet>
      <dgm:spPr/>
      <dgm:t>
        <a:bodyPr/>
        <a:lstStyle/>
        <a:p>
          <a:endParaRPr lang="uk-UA"/>
        </a:p>
      </dgm:t>
    </dgm:pt>
    <dgm:pt modelId="{921CFFA5-A7A9-41F7-AD6E-2E85C8E8AE6D}" type="pres">
      <dgm:prSet presAssocID="{2F69ED71-EFEB-4BA3-A42C-189AA127B443}" presName="parentText" presStyleLbl="node1" presStyleIdx="0" presStyleCnt="1">
        <dgm:presLayoutVars>
          <dgm:chMax val="0"/>
          <dgm:bulletEnabled val="1"/>
        </dgm:presLayoutVars>
      </dgm:prSet>
      <dgm:spPr/>
      <dgm:t>
        <a:bodyPr/>
        <a:lstStyle/>
        <a:p>
          <a:endParaRPr lang="uk-UA"/>
        </a:p>
      </dgm:t>
    </dgm:pt>
  </dgm:ptLst>
  <dgm:cxnLst>
    <dgm:cxn modelId="{5F29FEEE-D0F7-466A-B3F2-A0EE33FD53FB}" srcId="{5B13CFF7-6B70-4DEB-B704-BC6E98593659}" destId="{2F69ED71-EFEB-4BA3-A42C-189AA127B443}" srcOrd="0" destOrd="0" parTransId="{E32DE04B-F5F7-4AB9-896B-70FF3A6B8A35}" sibTransId="{87DDE85B-2BE5-4160-9A4F-6F175682AC25}"/>
    <dgm:cxn modelId="{D9F6C169-A07E-4D62-AD1F-D3D34A92AAC6}" type="presOf" srcId="{2F69ED71-EFEB-4BA3-A42C-189AA127B443}" destId="{921CFFA5-A7A9-41F7-AD6E-2E85C8E8AE6D}" srcOrd="0" destOrd="0" presId="urn:microsoft.com/office/officeart/2005/8/layout/vList2"/>
    <dgm:cxn modelId="{6FDD5207-A1F5-42F3-89E3-B1A6BB366F29}" type="presOf" srcId="{5B13CFF7-6B70-4DEB-B704-BC6E98593659}" destId="{0C3D719F-ECAC-4035-93CC-E8EC185FB466}" srcOrd="0" destOrd="0" presId="urn:microsoft.com/office/officeart/2005/8/layout/vList2"/>
    <dgm:cxn modelId="{44674F11-532A-477C-9F5D-928B2D30BBED}" type="presParOf" srcId="{0C3D719F-ECAC-4035-93CC-E8EC185FB466}" destId="{921CFFA5-A7A9-41F7-AD6E-2E85C8E8AE6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75CAA-186D-4DBF-A47E-11A2C22E5DE1}">
      <dsp:nvSpPr>
        <dsp:cNvPr id="0" name=""/>
        <dsp:cNvSpPr/>
      </dsp:nvSpPr>
      <dsp:spPr>
        <a:xfrm>
          <a:off x="953094" y="0"/>
          <a:ext cx="5389563" cy="5389563"/>
        </a:xfrm>
        <a:prstGeom prst="triangl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sp>
    <dsp:sp modelId="{5869DC5E-D3B3-470F-A9E0-5A2FE87DD9A3}">
      <dsp:nvSpPr>
        <dsp:cNvPr id="0" name=""/>
        <dsp:cNvSpPr/>
      </dsp:nvSpPr>
      <dsp:spPr>
        <a:xfrm>
          <a:off x="3639888" y="562440"/>
          <a:ext cx="3503215" cy="64106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uk-UA" sz="3200" kern="1200" dirty="0" smtClean="0"/>
            <a:t>громадянин України</a:t>
          </a:r>
          <a:endParaRPr lang="ru-RU" sz="3200" kern="1200" dirty="0"/>
        </a:p>
      </dsp:txBody>
      <dsp:txXfrm>
        <a:off x="3671182" y="593734"/>
        <a:ext cx="3440627" cy="578475"/>
      </dsp:txXfrm>
    </dsp:sp>
    <dsp:sp modelId="{64287D0E-A918-4514-951F-489444E6A338}">
      <dsp:nvSpPr>
        <dsp:cNvPr id="0" name=""/>
        <dsp:cNvSpPr/>
      </dsp:nvSpPr>
      <dsp:spPr>
        <a:xfrm>
          <a:off x="3639888" y="1501278"/>
          <a:ext cx="3503215" cy="64106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uk-UA" sz="2400" kern="1200" dirty="0" smtClean="0"/>
            <a:t>на день виборів досяг тридцяти п'яти років</a:t>
          </a:r>
          <a:endParaRPr lang="ru-RU" sz="2400" kern="1200" dirty="0"/>
        </a:p>
      </dsp:txBody>
      <dsp:txXfrm>
        <a:off x="3671182" y="1532572"/>
        <a:ext cx="3440627" cy="578475"/>
      </dsp:txXfrm>
    </dsp:sp>
    <dsp:sp modelId="{69AF68CF-88BC-43D0-8B39-1AA7520C2046}">
      <dsp:nvSpPr>
        <dsp:cNvPr id="0" name=""/>
        <dsp:cNvSpPr/>
      </dsp:nvSpPr>
      <dsp:spPr>
        <a:xfrm>
          <a:off x="3639888" y="2221359"/>
          <a:ext cx="3503215" cy="64106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uk-UA" sz="2800" kern="1200" dirty="0" smtClean="0"/>
            <a:t>має право голосу</a:t>
          </a:r>
          <a:endParaRPr lang="ru-RU" sz="2800" kern="1200" dirty="0"/>
        </a:p>
      </dsp:txBody>
      <dsp:txXfrm>
        <a:off x="3671182" y="2252653"/>
        <a:ext cx="3440627" cy="578475"/>
      </dsp:txXfrm>
    </dsp:sp>
    <dsp:sp modelId="{8B86DFE2-993C-47A9-96CF-BA779A18A97F}">
      <dsp:nvSpPr>
        <dsp:cNvPr id="0" name=""/>
        <dsp:cNvSpPr/>
      </dsp:nvSpPr>
      <dsp:spPr>
        <a:xfrm>
          <a:off x="3711880" y="3013444"/>
          <a:ext cx="3503215" cy="64106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uk-UA" sz="2800" kern="1200" dirty="0" smtClean="0"/>
            <a:t>володіє державною мовою </a:t>
          </a:r>
          <a:endParaRPr lang="ru-RU" sz="2800" kern="1200" dirty="0"/>
        </a:p>
      </dsp:txBody>
      <dsp:txXfrm>
        <a:off x="3743174" y="3044738"/>
        <a:ext cx="3440627" cy="578475"/>
      </dsp:txXfrm>
    </dsp:sp>
    <dsp:sp modelId="{F4C631DC-0D5A-4EEE-B286-D61A95334040}">
      <dsp:nvSpPr>
        <dsp:cNvPr id="0" name=""/>
        <dsp:cNvSpPr/>
      </dsp:nvSpPr>
      <dsp:spPr>
        <a:xfrm>
          <a:off x="3711880" y="3805535"/>
          <a:ext cx="3503215" cy="1342751"/>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uk-UA" sz="2400" kern="1200" dirty="0" smtClean="0"/>
            <a:t>проживає в Україні протягом десяти останніх перед днем виборів років</a:t>
          </a:r>
          <a:endParaRPr lang="ru-RU" sz="2400" kern="1200" dirty="0"/>
        </a:p>
      </dsp:txBody>
      <dsp:txXfrm>
        <a:off x="3777428" y="3871083"/>
        <a:ext cx="3372119" cy="12116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54974-EDBB-41A7-B59C-F216DEB161A3}">
      <dsp:nvSpPr>
        <dsp:cNvPr id="0" name=""/>
        <dsp:cNvSpPr/>
      </dsp:nvSpPr>
      <dsp:spPr>
        <a:xfrm>
          <a:off x="632221" y="0"/>
          <a:ext cx="7165181" cy="538911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3CCB48-EB60-4D4D-A722-CC937CAEBB73}">
      <dsp:nvSpPr>
        <dsp:cNvPr id="0" name=""/>
        <dsp:cNvSpPr/>
      </dsp:nvSpPr>
      <dsp:spPr>
        <a:xfrm>
          <a:off x="9055" y="1616735"/>
          <a:ext cx="2713285" cy="21556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uk-UA" sz="2200" kern="1200" dirty="0" smtClean="0"/>
            <a:t>1) висування та реєстрація кандидатів на пост Президента України;</a:t>
          </a:r>
          <a:endParaRPr lang="ru-RU" sz="2200" kern="1200" dirty="0"/>
        </a:p>
      </dsp:txBody>
      <dsp:txXfrm>
        <a:off x="114285" y="1721965"/>
        <a:ext cx="2502825" cy="1945186"/>
      </dsp:txXfrm>
    </dsp:sp>
    <dsp:sp modelId="{1C38349C-E48A-4866-90B2-424DD2CCE51A}">
      <dsp:nvSpPr>
        <dsp:cNvPr id="0" name=""/>
        <dsp:cNvSpPr/>
      </dsp:nvSpPr>
      <dsp:spPr>
        <a:xfrm>
          <a:off x="2858169" y="1616735"/>
          <a:ext cx="2713285" cy="21556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uk-UA" sz="2200" kern="1200" smtClean="0"/>
            <a:t>2) утворення окружних та дільничних виборчих комісій;</a:t>
          </a:r>
          <a:endParaRPr lang="ru-RU" sz="2200" kern="1200"/>
        </a:p>
      </dsp:txBody>
      <dsp:txXfrm>
        <a:off x="2963399" y="1721965"/>
        <a:ext cx="2502825" cy="1945186"/>
      </dsp:txXfrm>
    </dsp:sp>
    <dsp:sp modelId="{D76EE2C8-0697-4251-A9BA-2E11969941EE}">
      <dsp:nvSpPr>
        <dsp:cNvPr id="0" name=""/>
        <dsp:cNvSpPr/>
      </dsp:nvSpPr>
      <dsp:spPr>
        <a:xfrm>
          <a:off x="5707284" y="1616735"/>
          <a:ext cx="2713285" cy="21556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uk-UA" sz="2200" kern="1200" smtClean="0"/>
            <a:t>3) проведення передвиборної агітації;</a:t>
          </a:r>
          <a:endParaRPr lang="ru-RU" sz="2200" kern="1200"/>
        </a:p>
      </dsp:txBody>
      <dsp:txXfrm>
        <a:off x="5812514" y="1721965"/>
        <a:ext cx="2502825" cy="1945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00171-76A5-4D6B-9CE9-822BCBCFF0E5}">
      <dsp:nvSpPr>
        <dsp:cNvPr id="0" name=""/>
        <dsp:cNvSpPr/>
      </dsp:nvSpPr>
      <dsp:spPr>
        <a:xfrm>
          <a:off x="632221" y="0"/>
          <a:ext cx="7165181" cy="518477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12640D-EE12-4EEF-B52B-C19138F3EAB2}">
      <dsp:nvSpPr>
        <dsp:cNvPr id="0" name=""/>
        <dsp:cNvSpPr/>
      </dsp:nvSpPr>
      <dsp:spPr>
        <a:xfrm>
          <a:off x="9055" y="1555432"/>
          <a:ext cx="2713285" cy="207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t>4) утворення спеціальних виборчих дільниць, що існують на тимчасовій основі;</a:t>
          </a:r>
          <a:endParaRPr lang="ru-RU" sz="2000" kern="1200"/>
        </a:p>
      </dsp:txBody>
      <dsp:txXfrm>
        <a:off x="110295" y="1656672"/>
        <a:ext cx="2510805" cy="1871430"/>
      </dsp:txXfrm>
    </dsp:sp>
    <dsp:sp modelId="{C653D897-EBF8-4DBC-96D9-7E84911D1A26}">
      <dsp:nvSpPr>
        <dsp:cNvPr id="0" name=""/>
        <dsp:cNvSpPr/>
      </dsp:nvSpPr>
      <dsp:spPr>
        <a:xfrm>
          <a:off x="2858169" y="1555432"/>
          <a:ext cx="2713285" cy="207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t>5) складання списків виборців, їх перевірка та уточнення;</a:t>
          </a:r>
          <a:endParaRPr lang="ru-RU" sz="2000" kern="1200"/>
        </a:p>
      </dsp:txBody>
      <dsp:txXfrm>
        <a:off x="2959409" y="1656672"/>
        <a:ext cx="2510805" cy="1871430"/>
      </dsp:txXfrm>
    </dsp:sp>
    <dsp:sp modelId="{CFB34D5F-53A9-40BA-942D-C469AC5ACF07}">
      <dsp:nvSpPr>
        <dsp:cNvPr id="0" name=""/>
        <dsp:cNvSpPr/>
      </dsp:nvSpPr>
      <dsp:spPr>
        <a:xfrm>
          <a:off x="5707284" y="1555432"/>
          <a:ext cx="2713285" cy="207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t>6) голосування у день виборів Президента України;</a:t>
          </a:r>
          <a:endParaRPr lang="ru-RU" sz="2000" kern="1200"/>
        </a:p>
      </dsp:txBody>
      <dsp:txXfrm>
        <a:off x="5808524" y="1656672"/>
        <a:ext cx="2510805" cy="18714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CA358-0BA1-48CE-A100-71148F011FE0}">
      <dsp:nvSpPr>
        <dsp:cNvPr id="0" name=""/>
        <dsp:cNvSpPr/>
      </dsp:nvSpPr>
      <dsp:spPr>
        <a:xfrm>
          <a:off x="632221" y="0"/>
          <a:ext cx="7165181" cy="518477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15F5E3-8396-4F3C-B2A5-E2A1CCEC482B}">
      <dsp:nvSpPr>
        <dsp:cNvPr id="0" name=""/>
        <dsp:cNvSpPr/>
      </dsp:nvSpPr>
      <dsp:spPr>
        <a:xfrm>
          <a:off x="661136" y="1555432"/>
          <a:ext cx="3450877" cy="207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t>7) підрахунок голосів виборців, встановлення підсумків голосування і результатів виборів Президента України та їх офіційне оголошення;</a:t>
          </a:r>
          <a:endParaRPr lang="ru-RU" sz="2000" kern="1200"/>
        </a:p>
      </dsp:txBody>
      <dsp:txXfrm>
        <a:off x="762376" y="1656672"/>
        <a:ext cx="3248397" cy="1871430"/>
      </dsp:txXfrm>
    </dsp:sp>
    <dsp:sp modelId="{40DBE316-ADE8-430F-A542-F66082004965}">
      <dsp:nvSpPr>
        <dsp:cNvPr id="0" name=""/>
        <dsp:cNvSpPr/>
      </dsp:nvSpPr>
      <dsp:spPr>
        <a:xfrm>
          <a:off x="4317610" y="1555432"/>
          <a:ext cx="3450877" cy="20739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uk-UA" sz="2000" kern="1200" smtClean="0"/>
            <a:t>8) припинення повноважень окружних та дільничних виборчих комісій.</a:t>
          </a:r>
          <a:endParaRPr lang="ru-RU" sz="2000" kern="1200"/>
        </a:p>
      </dsp:txBody>
      <dsp:txXfrm>
        <a:off x="4418850" y="1656672"/>
        <a:ext cx="3248397" cy="18714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44B617-BD71-4D14-A073-AE8CEBE2E16E}">
      <dsp:nvSpPr>
        <dsp:cNvPr id="0" name=""/>
        <dsp:cNvSpPr/>
      </dsp:nvSpPr>
      <dsp:spPr>
        <a:xfrm>
          <a:off x="3166060" y="0"/>
          <a:ext cx="3455553" cy="3455652"/>
        </a:xfrm>
        <a:prstGeom prst="circularArrow">
          <a:avLst>
            <a:gd name="adj1" fmla="val 10980"/>
            <a:gd name="adj2" fmla="val 1142322"/>
            <a:gd name="adj3" fmla="val 4500000"/>
            <a:gd name="adj4" fmla="val 10800000"/>
            <a:gd name="adj5" fmla="val 12500"/>
          </a:avLst>
        </a:prstGeom>
        <a:gradFill rotWithShape="0">
          <a:gsLst>
            <a:gs pos="0">
              <a:schemeClr val="accent3">
                <a:hueOff val="0"/>
                <a:satOff val="0"/>
                <a:lumOff val="0"/>
                <a:alphaOff val="0"/>
                <a:shade val="63000"/>
                <a:satMod val="165000"/>
              </a:schemeClr>
            </a:gs>
            <a:gs pos="30000">
              <a:schemeClr val="accent3">
                <a:hueOff val="0"/>
                <a:satOff val="0"/>
                <a:lumOff val="0"/>
                <a:alphaOff val="0"/>
                <a:shade val="58000"/>
                <a:satMod val="165000"/>
              </a:schemeClr>
            </a:gs>
            <a:gs pos="75000">
              <a:schemeClr val="accent3">
                <a:hueOff val="0"/>
                <a:satOff val="0"/>
                <a:lumOff val="0"/>
                <a:alphaOff val="0"/>
                <a:shade val="30000"/>
                <a:satMod val="175000"/>
              </a:schemeClr>
            </a:gs>
            <a:gs pos="100000">
              <a:schemeClr val="accent3">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sp>
    <dsp:sp modelId="{845E8A04-55E5-47D9-87AA-B2E3F37E4C57}">
      <dsp:nvSpPr>
        <dsp:cNvPr id="0" name=""/>
        <dsp:cNvSpPr/>
      </dsp:nvSpPr>
      <dsp:spPr>
        <a:xfrm>
          <a:off x="3929250" y="1251086"/>
          <a:ext cx="1927927" cy="9638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uk-UA" sz="2400" kern="1200" dirty="0" smtClean="0"/>
            <a:t>1) повторне голосування</a:t>
          </a:r>
          <a:endParaRPr lang="ru-RU" sz="2400" kern="1200" dirty="0"/>
        </a:p>
      </dsp:txBody>
      <dsp:txXfrm>
        <a:off x="3929250" y="1251086"/>
        <a:ext cx="1927927" cy="963849"/>
      </dsp:txXfrm>
    </dsp:sp>
    <dsp:sp modelId="{86EAD039-1602-4A89-9D18-634C7DB0811D}">
      <dsp:nvSpPr>
        <dsp:cNvPr id="0" name=""/>
        <dsp:cNvSpPr/>
      </dsp:nvSpPr>
      <dsp:spPr>
        <a:xfrm>
          <a:off x="2452752" y="2214935"/>
          <a:ext cx="2968583" cy="2969839"/>
        </a:xfrm>
        <a:prstGeom prst="blockArc">
          <a:avLst>
            <a:gd name="adj1" fmla="val 0"/>
            <a:gd name="adj2" fmla="val 18900000"/>
            <a:gd name="adj3" fmla="val 12740"/>
          </a:avLst>
        </a:prstGeom>
        <a:gradFill rotWithShape="0">
          <a:gsLst>
            <a:gs pos="0">
              <a:schemeClr val="accent3">
                <a:hueOff val="0"/>
                <a:satOff val="0"/>
                <a:lumOff val="0"/>
                <a:alphaOff val="0"/>
                <a:shade val="63000"/>
                <a:satMod val="165000"/>
              </a:schemeClr>
            </a:gs>
            <a:gs pos="30000">
              <a:schemeClr val="accent3">
                <a:hueOff val="0"/>
                <a:satOff val="0"/>
                <a:lumOff val="0"/>
                <a:alphaOff val="0"/>
                <a:shade val="58000"/>
                <a:satMod val="165000"/>
              </a:schemeClr>
            </a:gs>
            <a:gs pos="75000">
              <a:schemeClr val="accent3">
                <a:hueOff val="0"/>
                <a:satOff val="0"/>
                <a:lumOff val="0"/>
                <a:alphaOff val="0"/>
                <a:shade val="30000"/>
                <a:satMod val="175000"/>
              </a:schemeClr>
            </a:gs>
            <a:gs pos="100000">
              <a:schemeClr val="accent3">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sp>
    <dsp:sp modelId="{3D29AD84-B844-4A39-9C6B-570B9CDA65E6}">
      <dsp:nvSpPr>
        <dsp:cNvPr id="0" name=""/>
        <dsp:cNvSpPr/>
      </dsp:nvSpPr>
      <dsp:spPr>
        <a:xfrm>
          <a:off x="1808010" y="2808660"/>
          <a:ext cx="4242480" cy="18274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uk-UA" sz="2000" b="1" kern="1200" smtClean="0">
              <a:latin typeface="Times New Roman" panose="02020603050405020304" pitchFamily="18" charset="0"/>
              <a:cs typeface="Times New Roman" panose="02020603050405020304" pitchFamily="18" charset="0"/>
            </a:rPr>
            <a:t>2) підрахунок голосів виборців, встановлення підсумків повторного голосування і результатів виборів Президента України та їх офіційне оголошення.</a:t>
          </a:r>
          <a:endParaRPr lang="ru-RU" sz="2000" b="1" kern="1200" dirty="0">
            <a:latin typeface="Times New Roman" panose="02020603050405020304" pitchFamily="18" charset="0"/>
            <a:cs typeface="Times New Roman" panose="02020603050405020304" pitchFamily="18" charset="0"/>
          </a:endParaRPr>
        </a:p>
      </dsp:txBody>
      <dsp:txXfrm>
        <a:off x="1808010" y="2808660"/>
        <a:ext cx="4242480" cy="182749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BC1CC-43F9-493B-8DC8-2A05BBCC47A8}">
      <dsp:nvSpPr>
        <dsp:cNvPr id="0" name=""/>
        <dsp:cNvSpPr/>
      </dsp:nvSpPr>
      <dsp:spPr>
        <a:xfrm rot="10800000">
          <a:off x="1589180" y="2659"/>
          <a:ext cx="4965954" cy="1353429"/>
        </a:xfrm>
        <a:prstGeom prst="homePlat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596825" tIns="140970" rIns="263144" bIns="140970" numCol="1" spcCol="1270" anchor="ctr" anchorCtr="0">
          <a:noAutofit/>
        </a:bodyPr>
        <a:lstStyle/>
        <a:p>
          <a:pPr lvl="0" algn="ctr" defTabSz="1644650" rtl="0">
            <a:lnSpc>
              <a:spcPct val="90000"/>
            </a:lnSpc>
            <a:spcBef>
              <a:spcPct val="0"/>
            </a:spcBef>
            <a:spcAft>
              <a:spcPct val="35000"/>
            </a:spcAft>
          </a:pPr>
          <a:r>
            <a:rPr lang="uk-UA" sz="3700" kern="1200" dirty="0" smtClean="0"/>
            <a:t>1) Центральна виборча комісія; </a:t>
          </a:r>
          <a:endParaRPr lang="ru-RU" sz="3700" kern="1200" dirty="0"/>
        </a:p>
      </dsp:txBody>
      <dsp:txXfrm rot="10800000">
        <a:off x="1927537" y="2659"/>
        <a:ext cx="4627597" cy="1353429"/>
      </dsp:txXfrm>
    </dsp:sp>
    <dsp:sp modelId="{35AD9944-DBB1-44F8-8DCF-B96ACA04D462}">
      <dsp:nvSpPr>
        <dsp:cNvPr id="0" name=""/>
        <dsp:cNvSpPr/>
      </dsp:nvSpPr>
      <dsp:spPr>
        <a:xfrm>
          <a:off x="912465" y="2659"/>
          <a:ext cx="1353429" cy="1353429"/>
        </a:xfrm>
        <a:prstGeom prst="ellipse">
          <a:avLst/>
        </a:prstGeom>
        <a:solidFill>
          <a:schemeClr val="accent1">
            <a:tint val="50000"/>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1">
          <a:scrgbClr r="0" g="0" b="0"/>
        </a:fillRef>
        <a:effectRef idx="3">
          <a:scrgbClr r="0" g="0" b="0"/>
        </a:effectRef>
        <a:fontRef idx="minor"/>
      </dsp:style>
    </dsp:sp>
    <dsp:sp modelId="{E86B25B5-BE94-4BDE-B7FA-D57434B1A850}">
      <dsp:nvSpPr>
        <dsp:cNvPr id="0" name=""/>
        <dsp:cNvSpPr/>
      </dsp:nvSpPr>
      <dsp:spPr>
        <a:xfrm rot="10800000">
          <a:off x="1589180" y="1760097"/>
          <a:ext cx="4965954" cy="1353429"/>
        </a:xfrm>
        <a:prstGeom prst="homePlat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596825" tIns="140970" rIns="263144" bIns="140970" numCol="1" spcCol="1270" anchor="ctr" anchorCtr="0">
          <a:noAutofit/>
        </a:bodyPr>
        <a:lstStyle/>
        <a:p>
          <a:pPr lvl="0" algn="ctr" defTabSz="1644650" rtl="0">
            <a:lnSpc>
              <a:spcPct val="90000"/>
            </a:lnSpc>
            <a:spcBef>
              <a:spcPct val="0"/>
            </a:spcBef>
            <a:spcAft>
              <a:spcPct val="35000"/>
            </a:spcAft>
          </a:pPr>
          <a:r>
            <a:rPr lang="uk-UA" sz="3700" kern="1200" smtClean="0"/>
            <a:t>2) окружні виборчі комісії; </a:t>
          </a:r>
          <a:endParaRPr lang="ru-RU" sz="3700" kern="1200"/>
        </a:p>
      </dsp:txBody>
      <dsp:txXfrm rot="10800000">
        <a:off x="1927537" y="1760097"/>
        <a:ext cx="4627597" cy="1353429"/>
      </dsp:txXfrm>
    </dsp:sp>
    <dsp:sp modelId="{FC39AA3E-F82F-4A06-9752-81A636A6A355}">
      <dsp:nvSpPr>
        <dsp:cNvPr id="0" name=""/>
        <dsp:cNvSpPr/>
      </dsp:nvSpPr>
      <dsp:spPr>
        <a:xfrm>
          <a:off x="912465" y="1760097"/>
          <a:ext cx="1353429" cy="1353429"/>
        </a:xfrm>
        <a:prstGeom prst="ellipse">
          <a:avLst/>
        </a:prstGeom>
        <a:solidFill>
          <a:schemeClr val="accent1">
            <a:tint val="50000"/>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1">
          <a:scrgbClr r="0" g="0" b="0"/>
        </a:fillRef>
        <a:effectRef idx="3">
          <a:scrgbClr r="0" g="0" b="0"/>
        </a:effectRef>
        <a:fontRef idx="minor"/>
      </dsp:style>
    </dsp:sp>
    <dsp:sp modelId="{7F6E7DE5-1BA9-4413-A151-A61625CC7BF1}">
      <dsp:nvSpPr>
        <dsp:cNvPr id="0" name=""/>
        <dsp:cNvSpPr/>
      </dsp:nvSpPr>
      <dsp:spPr>
        <a:xfrm rot="10800000">
          <a:off x="1589180" y="3517536"/>
          <a:ext cx="4965954" cy="1353429"/>
        </a:xfrm>
        <a:prstGeom prst="homePlate">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596825" tIns="140970" rIns="263144" bIns="140970" numCol="1" spcCol="1270" anchor="ctr" anchorCtr="0">
          <a:noAutofit/>
        </a:bodyPr>
        <a:lstStyle/>
        <a:p>
          <a:pPr lvl="0" algn="ctr" defTabSz="1644650" rtl="0">
            <a:lnSpc>
              <a:spcPct val="90000"/>
            </a:lnSpc>
            <a:spcBef>
              <a:spcPct val="0"/>
            </a:spcBef>
            <a:spcAft>
              <a:spcPct val="35000"/>
            </a:spcAft>
          </a:pPr>
          <a:r>
            <a:rPr lang="uk-UA" sz="3700" kern="1200" smtClean="0"/>
            <a:t>3) дільничні виборчі комісії.</a:t>
          </a:r>
          <a:endParaRPr lang="ru-RU" sz="3700" kern="1200"/>
        </a:p>
      </dsp:txBody>
      <dsp:txXfrm rot="10800000">
        <a:off x="1927537" y="3517536"/>
        <a:ext cx="4627597" cy="1353429"/>
      </dsp:txXfrm>
    </dsp:sp>
    <dsp:sp modelId="{19A4E3E0-0D2E-43E4-802F-AD6EEC194649}">
      <dsp:nvSpPr>
        <dsp:cNvPr id="0" name=""/>
        <dsp:cNvSpPr/>
      </dsp:nvSpPr>
      <dsp:spPr>
        <a:xfrm>
          <a:off x="912465" y="3517536"/>
          <a:ext cx="1353429" cy="1353429"/>
        </a:xfrm>
        <a:prstGeom prst="ellipse">
          <a:avLst/>
        </a:prstGeom>
        <a:solidFill>
          <a:schemeClr val="accent1">
            <a:tint val="50000"/>
            <a:hueOff val="0"/>
            <a:satOff val="0"/>
            <a:lumOff val="0"/>
            <a:alphaOff val="0"/>
          </a:schemeClr>
        </a:soli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1">
          <a:scrgbClr r="0" g="0" b="0"/>
        </a:fillRef>
        <a:effectRef idx="3">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A2C4FC-862A-4002-997A-18C42190B197}">
      <dsp:nvSpPr>
        <dsp:cNvPr id="0" name=""/>
        <dsp:cNvSpPr/>
      </dsp:nvSpPr>
      <dsp:spPr>
        <a:xfrm>
          <a:off x="0" y="130811"/>
          <a:ext cx="8429625" cy="2667599"/>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uk-UA" sz="3800" b="1" i="1" kern="1200" smtClean="0"/>
            <a:t>Повноваження Президента України для зручності аналі­зу можна систематизувати за такими групами: </a:t>
          </a:r>
          <a:endParaRPr lang="ru-RU" sz="3800" kern="1200"/>
        </a:p>
      </dsp:txBody>
      <dsp:txXfrm>
        <a:off x="130221" y="261032"/>
        <a:ext cx="8169183" cy="2407157"/>
      </dsp:txXfrm>
    </dsp:sp>
    <dsp:sp modelId="{8ED1FBA4-D6AB-4601-8238-7144F74C05C5}">
      <dsp:nvSpPr>
        <dsp:cNvPr id="0" name=""/>
        <dsp:cNvSpPr/>
      </dsp:nvSpPr>
      <dsp:spPr>
        <a:xfrm>
          <a:off x="0" y="2798411"/>
          <a:ext cx="8429625" cy="33823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641" tIns="48260" rIns="270256" bIns="48260" numCol="1" spcCol="1270" anchor="t" anchorCtr="0">
          <a:noAutofit/>
        </a:bodyPr>
        <a:lstStyle/>
        <a:p>
          <a:pPr marL="285750" lvl="1" indent="-285750" algn="l" defTabSz="1333500" rtl="0">
            <a:lnSpc>
              <a:spcPct val="90000"/>
            </a:lnSpc>
            <a:spcBef>
              <a:spcPct val="0"/>
            </a:spcBef>
            <a:spcAft>
              <a:spcPct val="20000"/>
            </a:spcAft>
            <a:buChar char="••"/>
          </a:pPr>
          <a:r>
            <a:rPr lang="uk-UA" sz="3000" kern="1200" dirty="0" smtClean="0"/>
            <a:t>представницькі повноваження </a:t>
          </a:r>
          <a:endParaRPr lang="ru-RU" sz="3000" kern="1200" dirty="0"/>
        </a:p>
        <a:p>
          <a:pPr marL="285750" lvl="1" indent="-285750" algn="l" defTabSz="1333500" rtl="0">
            <a:lnSpc>
              <a:spcPct val="90000"/>
            </a:lnSpc>
            <a:spcBef>
              <a:spcPct val="0"/>
            </a:spcBef>
            <a:spcAft>
              <a:spcPct val="20000"/>
            </a:spcAft>
            <a:buChar char="••"/>
          </a:pPr>
          <a:r>
            <a:rPr lang="uk-UA" sz="3000" kern="1200" smtClean="0"/>
            <a:t>щодо Верховної Ради України та в сфері законодавчої влади</a:t>
          </a:r>
          <a:endParaRPr lang="ru-RU" sz="3000" kern="1200"/>
        </a:p>
        <a:p>
          <a:pPr marL="285750" lvl="1" indent="-285750" algn="l" defTabSz="1333500" rtl="0">
            <a:lnSpc>
              <a:spcPct val="90000"/>
            </a:lnSpc>
            <a:spcBef>
              <a:spcPct val="0"/>
            </a:spcBef>
            <a:spcAft>
              <a:spcPct val="20000"/>
            </a:spcAft>
            <a:buChar char="••"/>
          </a:pPr>
          <a:r>
            <a:rPr lang="uk-UA" sz="3000" kern="1200" smtClean="0"/>
            <a:t>в сфері виконав­чої влади</a:t>
          </a:r>
          <a:endParaRPr lang="ru-RU" sz="3000" kern="1200"/>
        </a:p>
        <a:p>
          <a:pPr marL="285750" lvl="1" indent="-285750" algn="l" defTabSz="1333500" rtl="0">
            <a:lnSpc>
              <a:spcPct val="90000"/>
            </a:lnSpc>
            <a:spcBef>
              <a:spcPct val="0"/>
            </a:spcBef>
            <a:spcAft>
              <a:spcPct val="20000"/>
            </a:spcAft>
            <a:buChar char="••"/>
          </a:pPr>
          <a:r>
            <a:rPr lang="uk-UA" sz="3000" kern="1200" smtClean="0"/>
            <a:t>в сфері судової влади</a:t>
          </a:r>
          <a:endParaRPr lang="ru-RU" sz="3000" kern="1200"/>
        </a:p>
        <a:p>
          <a:pPr marL="285750" lvl="1" indent="-285750" algn="l" defTabSz="1333500" rtl="0">
            <a:lnSpc>
              <a:spcPct val="90000"/>
            </a:lnSpc>
            <a:spcBef>
              <a:spcPct val="0"/>
            </a:spcBef>
            <a:spcAft>
              <a:spcPct val="20000"/>
            </a:spcAft>
            <a:buChar char="••"/>
          </a:pPr>
          <a:r>
            <a:rPr lang="uk-UA" sz="3000" kern="1200" smtClean="0"/>
            <a:t>в сфері національ­ної безпеки, оборони та військової політики тощо</a:t>
          </a:r>
          <a:endParaRPr lang="ru-RU" sz="3000" kern="1200"/>
        </a:p>
      </dsp:txBody>
      <dsp:txXfrm>
        <a:off x="0" y="2798411"/>
        <a:ext cx="8429625" cy="338237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E4D73-3872-45A3-BDC2-3CD9033A0624}">
      <dsp:nvSpPr>
        <dsp:cNvPr id="0" name=""/>
        <dsp:cNvSpPr/>
      </dsp:nvSpPr>
      <dsp:spPr>
        <a:xfrm>
          <a:off x="0" y="64607"/>
          <a:ext cx="8135938" cy="914940"/>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kern="1200" smtClean="0"/>
            <a:t>Повноваження Президента України припиняються достроково у разі: </a:t>
          </a:r>
          <a:endParaRPr lang="ru-RU" sz="2300" kern="1200"/>
        </a:p>
      </dsp:txBody>
      <dsp:txXfrm>
        <a:off x="44664" y="109271"/>
        <a:ext cx="8046610" cy="825612"/>
      </dsp:txXfrm>
    </dsp:sp>
    <dsp:sp modelId="{9368CBD7-0DC1-41AF-87A6-B81A5870405E}">
      <dsp:nvSpPr>
        <dsp:cNvPr id="0" name=""/>
        <dsp:cNvSpPr/>
      </dsp:nvSpPr>
      <dsp:spPr>
        <a:xfrm>
          <a:off x="0" y="1045787"/>
          <a:ext cx="8135938" cy="914940"/>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kern="1200" smtClean="0"/>
            <a:t>1) відставки; </a:t>
          </a:r>
          <a:endParaRPr lang="ru-RU" sz="2300" kern="1200"/>
        </a:p>
      </dsp:txBody>
      <dsp:txXfrm>
        <a:off x="44664" y="1090451"/>
        <a:ext cx="8046610" cy="825612"/>
      </dsp:txXfrm>
    </dsp:sp>
    <dsp:sp modelId="{F7A14F8A-4F47-4EB9-8131-9DB9A156CE27}">
      <dsp:nvSpPr>
        <dsp:cNvPr id="0" name=""/>
        <dsp:cNvSpPr/>
      </dsp:nvSpPr>
      <dsp:spPr>
        <a:xfrm>
          <a:off x="0" y="2026967"/>
          <a:ext cx="8135938" cy="914940"/>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kern="1200" smtClean="0"/>
            <a:t>2) неможливості виконувати свої повноваження за станом здоров'я; </a:t>
          </a:r>
          <a:endParaRPr lang="ru-RU" sz="2300" kern="1200"/>
        </a:p>
      </dsp:txBody>
      <dsp:txXfrm>
        <a:off x="44664" y="2071631"/>
        <a:ext cx="8046610" cy="825612"/>
      </dsp:txXfrm>
    </dsp:sp>
    <dsp:sp modelId="{2B17EAA8-B852-4D8B-AB36-9DCBA6FEB22C}">
      <dsp:nvSpPr>
        <dsp:cNvPr id="0" name=""/>
        <dsp:cNvSpPr/>
      </dsp:nvSpPr>
      <dsp:spPr>
        <a:xfrm>
          <a:off x="0" y="3008147"/>
          <a:ext cx="8135938" cy="914940"/>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kern="1200" smtClean="0"/>
            <a:t>3) усунення з поста в порядку імпічменту; </a:t>
          </a:r>
          <a:endParaRPr lang="ru-RU" sz="2300" kern="1200"/>
        </a:p>
      </dsp:txBody>
      <dsp:txXfrm>
        <a:off x="44664" y="3052811"/>
        <a:ext cx="8046610" cy="825612"/>
      </dsp:txXfrm>
    </dsp:sp>
    <dsp:sp modelId="{DFFF0526-C594-463A-BDB8-608CEAFC7A2B}">
      <dsp:nvSpPr>
        <dsp:cNvPr id="0" name=""/>
        <dsp:cNvSpPr/>
      </dsp:nvSpPr>
      <dsp:spPr>
        <a:xfrm>
          <a:off x="0" y="3989327"/>
          <a:ext cx="8135938" cy="914940"/>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uk-UA" sz="2300" kern="1200" smtClean="0"/>
            <a:t>4) смерті. </a:t>
          </a:r>
          <a:endParaRPr lang="ru-RU" sz="2300" kern="1200"/>
        </a:p>
      </dsp:txBody>
      <dsp:txXfrm>
        <a:off x="44664" y="4033991"/>
        <a:ext cx="8046610" cy="8256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CFFA5-A7A9-41F7-AD6E-2E85C8E8AE6D}">
      <dsp:nvSpPr>
        <dsp:cNvPr id="0" name=""/>
        <dsp:cNvSpPr/>
      </dsp:nvSpPr>
      <dsp:spPr>
        <a:xfrm>
          <a:off x="0" y="262584"/>
          <a:ext cx="8075240" cy="5616000"/>
        </a:xfrm>
        <a:prstGeom prst="roundRect">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just" defTabSz="1111250" rtl="0">
            <a:lnSpc>
              <a:spcPct val="90000"/>
            </a:lnSpc>
            <a:spcBef>
              <a:spcPct val="0"/>
            </a:spcBef>
            <a:spcAft>
              <a:spcPct val="35000"/>
            </a:spcAft>
          </a:pPr>
          <a:r>
            <a:rPr lang="uk-UA" sz="2500" kern="1200" dirty="0" smtClean="0"/>
            <a:t>Президент України відіграє надзвичайно важливу роль у функціонуванні всього державного механізму. Адже його компетенція пронизує всі напрями діяльності держави і стосується фактично всіх органів державної влади. Проте, нині в Україні триває конституційна реформа, яка, в тому числі, спрямована на удосконалення конституційно-правового статусу Президента України. Після її проведення інститут Президента в Україні має бути не лише ефективним гарантом засад конституційного ладу України, а й стати інтеграційним інститутом у системі органів державної влади України</a:t>
          </a:r>
          <a:endParaRPr lang="ru-RU" sz="2500" kern="1200" dirty="0"/>
        </a:p>
      </dsp:txBody>
      <dsp:txXfrm>
        <a:off x="274151" y="536735"/>
        <a:ext cx="7526938" cy="506769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Прямая соединительная линия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Прямая соединительная линия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Прямая соединительная линия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4" name="Прямая соединительная линия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5" name="Прямая соединительная линия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6" name="Прямоугольник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Овал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Овал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Овал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Овал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Овал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Заголовок 7"/>
          <p:cNvSpPr>
            <a:spLocks noGrp="1"/>
          </p:cNvSpPr>
          <p:nvPr>
            <p:ph type="ctrTitle"/>
          </p:nvPr>
        </p:nvSpPr>
        <p:spPr>
          <a:xfrm>
            <a:off x="2286000" y="3124200"/>
            <a:ext cx="6172200" cy="1894362"/>
          </a:xfrm>
        </p:spPr>
        <p:txBody>
          <a:bodyPr/>
          <a:lstStyle>
            <a:lvl1pPr>
              <a:defRPr b="1"/>
            </a:lvl1pPr>
          </a:lstStyle>
          <a:p>
            <a:r>
              <a:rPr lang="ru-RU" smtClean="0"/>
              <a:t>Образец заголовка</a:t>
            </a:r>
            <a:endParaRPr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2" name="Дата 27"/>
          <p:cNvSpPr>
            <a:spLocks noGrp="1"/>
          </p:cNvSpPr>
          <p:nvPr>
            <p:ph type="dt" sz="half" idx="10"/>
          </p:nvPr>
        </p:nvSpPr>
        <p:spPr bwMode="auto">
          <a:xfrm rot="5400000">
            <a:off x="7764463" y="1174750"/>
            <a:ext cx="2286000" cy="381000"/>
          </a:xfrm>
        </p:spPr>
        <p:txBody>
          <a:bodyPr/>
          <a:lstStyle>
            <a:lvl1pPr>
              <a:defRPr/>
            </a:lvl1pPr>
          </a:lstStyle>
          <a:p>
            <a:pPr>
              <a:defRPr/>
            </a:pPr>
            <a:fld id="{C460A386-8ACD-44CC-8F9F-A54251DB0B86}" type="datetimeFigureOut">
              <a:rPr lang="ru-RU"/>
              <a:pPr>
                <a:defRPr/>
              </a:pPr>
              <a:t>10.06.2019</a:t>
            </a:fld>
            <a:endParaRPr lang="ru-RU"/>
          </a:p>
        </p:txBody>
      </p:sp>
      <p:sp>
        <p:nvSpPr>
          <p:cNvPr id="23" name="Нижний колонтитул 16"/>
          <p:cNvSpPr>
            <a:spLocks noGrp="1"/>
          </p:cNvSpPr>
          <p:nvPr>
            <p:ph type="ftr" sz="quarter" idx="11"/>
          </p:nvPr>
        </p:nvSpPr>
        <p:spPr bwMode="auto">
          <a:xfrm rot="5400000">
            <a:off x="7077076" y="4181475"/>
            <a:ext cx="3657600" cy="384175"/>
          </a:xfrm>
        </p:spPr>
        <p:txBody>
          <a:bodyPr/>
          <a:lstStyle>
            <a:lvl1pPr>
              <a:defRPr/>
            </a:lvl1pPr>
          </a:lstStyle>
          <a:p>
            <a:pPr>
              <a:defRPr/>
            </a:pPr>
            <a:endParaRPr lang="ru-RU"/>
          </a:p>
        </p:txBody>
      </p:sp>
      <p:sp>
        <p:nvSpPr>
          <p:cNvPr id="24" name="Номер слайда 28"/>
          <p:cNvSpPr>
            <a:spLocks noGrp="1"/>
          </p:cNvSpPr>
          <p:nvPr>
            <p:ph type="sldNum" sz="quarter" idx="12"/>
          </p:nvPr>
        </p:nvSpPr>
        <p:spPr bwMode="auto">
          <a:xfrm>
            <a:off x="1325563" y="4929188"/>
            <a:ext cx="609600" cy="517525"/>
          </a:xfrm>
        </p:spPr>
        <p:txBody>
          <a:bodyPr/>
          <a:lstStyle>
            <a:lvl1pPr>
              <a:defRPr/>
            </a:lvl1pPr>
          </a:lstStyle>
          <a:p>
            <a:fld id="{8D37C4DB-2B2A-485D-8B6E-3E97129D6A5F}" type="slidenum">
              <a:rPr lang="ru-RU"/>
              <a:pPr/>
              <a:t>‹#›</a:t>
            </a:fld>
            <a:endParaRPr lang="ru-RU"/>
          </a:p>
        </p:txBody>
      </p:sp>
    </p:spTree>
    <p:extLst>
      <p:ext uri="{BB962C8B-B14F-4D97-AF65-F5344CB8AC3E}">
        <p14:creationId xmlns:p14="http://schemas.microsoft.com/office/powerpoint/2010/main" val="1128637536"/>
      </p:ext>
    </p:extLst>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02CDA63A-BFA5-41E7-93CE-7DD0A2A99C70}" type="datetimeFigureOut">
              <a:rPr lang="ru-RU"/>
              <a:pPr>
                <a:defRPr/>
              </a:pPr>
              <a:t>10.06.2019</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fld id="{BF94B3C2-62CA-439B-8080-F2B3BE0ADBE1}" type="slidenum">
              <a:rPr lang="ru-RU"/>
              <a:pPr/>
              <a:t>‹#›</a:t>
            </a:fld>
            <a:endParaRPr lang="ru-RU"/>
          </a:p>
        </p:txBody>
      </p:sp>
    </p:spTree>
    <p:extLst>
      <p:ext uri="{BB962C8B-B14F-4D97-AF65-F5344CB8AC3E}">
        <p14:creationId xmlns:p14="http://schemas.microsoft.com/office/powerpoint/2010/main" val="382163390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fld id="{BE874729-D39B-4B5B-BBF7-B0173318E8E2}" type="datetimeFigureOut">
              <a:rPr lang="ru-RU"/>
              <a:pPr>
                <a:defRPr/>
              </a:pPr>
              <a:t>10.06.2019</a:t>
            </a:fld>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fld id="{030BDE1D-4CC7-4AE3-A5D2-92A51388A829}" type="slidenum">
              <a:rPr lang="ru-RU"/>
              <a:pPr/>
              <a:t>‹#›</a:t>
            </a:fld>
            <a:endParaRPr lang="ru-RU"/>
          </a:p>
        </p:txBody>
      </p:sp>
    </p:spTree>
    <p:extLst>
      <p:ext uri="{BB962C8B-B14F-4D97-AF65-F5344CB8AC3E}">
        <p14:creationId xmlns:p14="http://schemas.microsoft.com/office/powerpoint/2010/main" val="3812564178"/>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8" name="Содержимое 7"/>
          <p:cNvSpPr>
            <a:spLocks noGrp="1"/>
          </p:cNvSpPr>
          <p:nvPr>
            <p:ph sz="quarter" idx="1"/>
          </p:nvPr>
        </p:nvSpPr>
        <p:spPr>
          <a:xfrm>
            <a:off x="457200" y="1600200"/>
            <a:ext cx="7467600" cy="487375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6"/>
          <p:cNvSpPr>
            <a:spLocks noGrp="1"/>
          </p:cNvSpPr>
          <p:nvPr>
            <p:ph type="dt" sz="half" idx="10"/>
          </p:nvPr>
        </p:nvSpPr>
        <p:spPr/>
        <p:txBody>
          <a:bodyPr rtlCol="0"/>
          <a:lstStyle>
            <a:lvl1pPr>
              <a:defRPr/>
            </a:lvl1pPr>
          </a:lstStyle>
          <a:p>
            <a:pPr>
              <a:defRPr/>
            </a:pPr>
            <a:fld id="{27BD04E8-62DC-4C10-8CA0-9988E2817D53}" type="datetimeFigureOut">
              <a:rPr lang="ru-RU"/>
              <a:pPr>
                <a:defRPr/>
              </a:pPr>
              <a:t>10.06.2019</a:t>
            </a:fld>
            <a:endParaRPr lang="ru-RU"/>
          </a:p>
        </p:txBody>
      </p:sp>
      <p:sp>
        <p:nvSpPr>
          <p:cNvPr id="5" name="Номер слайда 8"/>
          <p:cNvSpPr>
            <a:spLocks noGrp="1"/>
          </p:cNvSpPr>
          <p:nvPr>
            <p:ph type="sldNum" sz="quarter" idx="11"/>
          </p:nvPr>
        </p:nvSpPr>
        <p:spPr/>
        <p:txBody>
          <a:bodyPr/>
          <a:lstStyle>
            <a:lvl1pPr>
              <a:defRPr/>
            </a:lvl1pPr>
          </a:lstStyle>
          <a:p>
            <a:fld id="{4FCE6398-D519-4C6E-8A2E-C7126CB62987}" type="slidenum">
              <a:rPr lang="ru-RU"/>
              <a:pPr/>
              <a:t>‹#›</a:t>
            </a:fld>
            <a:endParaRPr lang="ru-RU"/>
          </a:p>
        </p:txBody>
      </p:sp>
      <p:sp>
        <p:nvSpPr>
          <p:cNvPr id="6" name="Нижний колонтитул 9"/>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3803574364"/>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Прямоугольник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угольник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рямоугольник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Прямая соединительная линия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9" name="Прямая соединительная линия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 name="Прямая соединительная линия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Прямая соединительная линия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Прямоугольник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Овал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Овал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Овал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Овал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Овал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Прямая соединительная линия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lang="ru-RU" smtClean="0"/>
              <a:t>Образец заголовка</a:t>
            </a:r>
            <a:endParaRPr lang="en-US"/>
          </a:p>
        </p:txBody>
      </p:sp>
      <p:sp>
        <p:nvSpPr>
          <p:cNvPr id="3" name="Текст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0" name="Дата 3"/>
          <p:cNvSpPr>
            <a:spLocks noGrp="1"/>
          </p:cNvSpPr>
          <p:nvPr>
            <p:ph type="dt" sz="half" idx="10"/>
          </p:nvPr>
        </p:nvSpPr>
        <p:spPr bwMode="auto">
          <a:xfrm rot="5400000">
            <a:off x="7762875" y="1169988"/>
            <a:ext cx="2286000" cy="381000"/>
          </a:xfrm>
        </p:spPr>
        <p:txBody>
          <a:bodyPr/>
          <a:lstStyle>
            <a:lvl1pPr>
              <a:defRPr/>
            </a:lvl1pPr>
          </a:lstStyle>
          <a:p>
            <a:pPr>
              <a:defRPr/>
            </a:pPr>
            <a:fld id="{36F5753E-C7D7-46BB-ABFC-F03E60AA6BF9}" type="datetimeFigureOut">
              <a:rPr lang="ru-RU"/>
              <a:pPr>
                <a:defRPr/>
              </a:pPr>
              <a:t>10.06.2019</a:t>
            </a:fld>
            <a:endParaRPr lang="ru-RU"/>
          </a:p>
        </p:txBody>
      </p:sp>
      <p:sp>
        <p:nvSpPr>
          <p:cNvPr id="21" name="Нижний колонтитул 4"/>
          <p:cNvSpPr>
            <a:spLocks noGrp="1"/>
          </p:cNvSpPr>
          <p:nvPr>
            <p:ph type="ftr" sz="quarter" idx="11"/>
          </p:nvPr>
        </p:nvSpPr>
        <p:spPr bwMode="auto">
          <a:xfrm rot="5400000">
            <a:off x="7077076" y="4178300"/>
            <a:ext cx="3657600" cy="384175"/>
          </a:xfrm>
        </p:spPr>
        <p:txBody>
          <a:bodyPr/>
          <a:lstStyle>
            <a:lvl1pPr>
              <a:defRPr/>
            </a:lvl1pPr>
          </a:lstStyle>
          <a:p>
            <a:pPr>
              <a:defRPr/>
            </a:pPr>
            <a:endParaRPr lang="ru-RU"/>
          </a:p>
        </p:txBody>
      </p:sp>
      <p:sp>
        <p:nvSpPr>
          <p:cNvPr id="22" name="Номер слайда 5"/>
          <p:cNvSpPr>
            <a:spLocks noGrp="1"/>
          </p:cNvSpPr>
          <p:nvPr>
            <p:ph type="sldNum" sz="quarter" idx="12"/>
          </p:nvPr>
        </p:nvSpPr>
        <p:spPr bwMode="auto">
          <a:xfrm>
            <a:off x="1339850" y="4929188"/>
            <a:ext cx="609600" cy="517525"/>
          </a:xfrm>
        </p:spPr>
        <p:txBody>
          <a:bodyPr/>
          <a:lstStyle>
            <a:lvl1pPr>
              <a:defRPr/>
            </a:lvl1pPr>
          </a:lstStyle>
          <a:p>
            <a:fld id="{8FD370F9-2D90-49A4-8211-96F28D392DD8}" type="slidenum">
              <a:rPr lang="ru-RU"/>
              <a:pPr/>
              <a:t>‹#›</a:t>
            </a:fld>
            <a:endParaRPr lang="ru-RU"/>
          </a:p>
        </p:txBody>
      </p:sp>
    </p:spTree>
    <p:extLst>
      <p:ext uri="{BB962C8B-B14F-4D97-AF65-F5344CB8AC3E}">
        <p14:creationId xmlns:p14="http://schemas.microsoft.com/office/powerpoint/2010/main" val="3153570380"/>
      </p:ext>
    </p:extLst>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9" name="Содержимое 8"/>
          <p:cNvSpPr>
            <a:spLocks noGrp="1"/>
          </p:cNvSpPr>
          <p:nvPr>
            <p:ph sz="quarter" idx="1"/>
          </p:nvPr>
        </p:nvSpPr>
        <p:spPr>
          <a:xfrm>
            <a:off x="457200"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Содержимое 10"/>
          <p:cNvSpPr>
            <a:spLocks noGrp="1"/>
          </p:cNvSpPr>
          <p:nvPr>
            <p:ph sz="quarter" idx="2"/>
          </p:nvPr>
        </p:nvSpPr>
        <p:spPr>
          <a:xfrm>
            <a:off x="4270248" y="1600200"/>
            <a:ext cx="3657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fld id="{0DC4CEDD-968B-49CB-BB97-538A9D781C9A}" type="datetimeFigureOut">
              <a:rPr lang="ru-RU"/>
              <a:pPr>
                <a:defRPr/>
              </a:pPr>
              <a:t>10.06.2019</a:t>
            </a:fld>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fld id="{42B7AF23-B5A2-4A35-A6E7-5EFE488C2CE5}" type="slidenum">
              <a:rPr lang="ru-RU"/>
              <a:pPr/>
              <a:t>‹#›</a:t>
            </a:fld>
            <a:endParaRPr lang="ru-RU"/>
          </a:p>
        </p:txBody>
      </p:sp>
    </p:spTree>
    <p:extLst>
      <p:ext uri="{BB962C8B-B14F-4D97-AF65-F5344CB8AC3E}">
        <p14:creationId xmlns:p14="http://schemas.microsoft.com/office/powerpoint/2010/main" val="334324380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lstStyle>
            <a:lvl1pPr>
              <a:defRPr/>
            </a:lvl1pPr>
          </a:lstStyle>
          <a:p>
            <a:r>
              <a:rPr lang="ru-RU" smtClean="0"/>
              <a:t>Образец заголовка</a:t>
            </a:r>
            <a:endParaRPr lang="en-US"/>
          </a:p>
        </p:txBody>
      </p:sp>
      <p:sp>
        <p:nvSpPr>
          <p:cNvPr id="11" name="Содержимое 10"/>
          <p:cNvSpPr>
            <a:spLocks noGrp="1"/>
          </p:cNvSpPr>
          <p:nvPr>
            <p:ph sz="quarter" idx="2"/>
          </p:nvPr>
        </p:nvSpPr>
        <p:spPr>
          <a:xfrm>
            <a:off x="457200"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quarter" idx="4"/>
          </p:nvPr>
        </p:nvSpPr>
        <p:spPr>
          <a:xfrm>
            <a:off x="4371975" y="2362200"/>
            <a:ext cx="3657600" cy="3886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ru-RU" smtClean="0"/>
              <a:t>Образец текста</a:t>
            </a:r>
          </a:p>
        </p:txBody>
      </p:sp>
      <p:sp>
        <p:nvSpPr>
          <p:cNvPr id="7" name="Дата 13"/>
          <p:cNvSpPr>
            <a:spLocks noGrp="1"/>
          </p:cNvSpPr>
          <p:nvPr>
            <p:ph type="dt" sz="half" idx="10"/>
          </p:nvPr>
        </p:nvSpPr>
        <p:spPr/>
        <p:txBody>
          <a:bodyPr/>
          <a:lstStyle>
            <a:lvl1pPr>
              <a:defRPr/>
            </a:lvl1pPr>
          </a:lstStyle>
          <a:p>
            <a:pPr>
              <a:defRPr/>
            </a:pPr>
            <a:fld id="{9209FFAC-CDD3-4FB3-AC06-EAC0293B3F56}" type="datetimeFigureOut">
              <a:rPr lang="ru-RU"/>
              <a:pPr>
                <a:defRPr/>
              </a:pPr>
              <a:t>10.06.2019</a:t>
            </a:fld>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22"/>
          <p:cNvSpPr>
            <a:spLocks noGrp="1"/>
          </p:cNvSpPr>
          <p:nvPr>
            <p:ph type="sldNum" sz="quarter" idx="12"/>
          </p:nvPr>
        </p:nvSpPr>
        <p:spPr/>
        <p:txBody>
          <a:bodyPr/>
          <a:lstStyle>
            <a:lvl1pPr>
              <a:defRPr/>
            </a:lvl1pPr>
          </a:lstStyle>
          <a:p>
            <a:fld id="{BD723311-D810-45D9-A880-CD44A2BB9B7E}" type="slidenum">
              <a:rPr lang="ru-RU"/>
              <a:pPr/>
              <a:t>‹#›</a:t>
            </a:fld>
            <a:endParaRPr lang="ru-RU"/>
          </a:p>
        </p:txBody>
      </p:sp>
    </p:spTree>
    <p:extLst>
      <p:ext uri="{BB962C8B-B14F-4D97-AF65-F5344CB8AC3E}">
        <p14:creationId xmlns:p14="http://schemas.microsoft.com/office/powerpoint/2010/main" val="3105561853"/>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5"/>
          <p:cNvSpPr>
            <a:spLocks noGrp="1"/>
          </p:cNvSpPr>
          <p:nvPr>
            <p:ph type="dt" sz="half" idx="10"/>
          </p:nvPr>
        </p:nvSpPr>
        <p:spPr/>
        <p:txBody>
          <a:bodyPr rtlCol="0"/>
          <a:lstStyle>
            <a:lvl1pPr>
              <a:defRPr/>
            </a:lvl1pPr>
          </a:lstStyle>
          <a:p>
            <a:pPr>
              <a:defRPr/>
            </a:pPr>
            <a:fld id="{C7CD6A80-4F26-41B8-862C-EE46A620524B}" type="datetimeFigureOut">
              <a:rPr lang="ru-RU"/>
              <a:pPr>
                <a:defRPr/>
              </a:pPr>
              <a:t>10.06.2019</a:t>
            </a:fld>
            <a:endParaRPr lang="ru-RU"/>
          </a:p>
        </p:txBody>
      </p:sp>
      <p:sp>
        <p:nvSpPr>
          <p:cNvPr id="4" name="Номер слайда 6"/>
          <p:cNvSpPr>
            <a:spLocks noGrp="1"/>
          </p:cNvSpPr>
          <p:nvPr>
            <p:ph type="sldNum" sz="quarter" idx="11"/>
          </p:nvPr>
        </p:nvSpPr>
        <p:spPr/>
        <p:txBody>
          <a:bodyPr/>
          <a:lstStyle>
            <a:lvl1pPr>
              <a:defRPr/>
            </a:lvl1pPr>
          </a:lstStyle>
          <a:p>
            <a:fld id="{E41F1233-BE47-4FEC-936B-214759A6C217}" type="slidenum">
              <a:rPr lang="ru-RU"/>
              <a:pPr/>
              <a:t>‹#›</a:t>
            </a:fld>
            <a:endParaRPr lang="ru-RU"/>
          </a:p>
        </p:txBody>
      </p:sp>
      <p:sp>
        <p:nvSpPr>
          <p:cNvPr id="5" name="Нижний колонтитул 7"/>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3658332795"/>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fld id="{B14A71F0-80D0-4179-95A8-02F7C9D2C328}" type="datetimeFigureOut">
              <a:rPr lang="ru-RU"/>
              <a:pPr>
                <a:defRPr/>
              </a:pPr>
              <a:t>10.06.2019</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fld id="{5B8B2BE8-F371-486E-A26E-11B67B90FE52}" type="slidenum">
              <a:rPr lang="ru-RU"/>
              <a:pPr/>
              <a:t>‹#›</a:t>
            </a:fld>
            <a:endParaRPr lang="ru-RU"/>
          </a:p>
        </p:txBody>
      </p:sp>
    </p:spTree>
    <p:extLst>
      <p:ext uri="{BB962C8B-B14F-4D97-AF65-F5344CB8AC3E}">
        <p14:creationId xmlns:p14="http://schemas.microsoft.com/office/powerpoint/2010/main" val="3237811310"/>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6" name="Прямая соединительная линия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7" name="Прямая соединительная линия 16"/>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8" name="Прямая соединительная линия 17"/>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9" name="Прямоугольник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Прямая соединительная линия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 name="Овал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Заголовок 1"/>
          <p:cNvSpPr>
            <a:spLocks noGrp="1"/>
          </p:cNvSpPr>
          <p:nvPr>
            <p:ph type="title"/>
          </p:nvPr>
        </p:nvSpPr>
        <p:spPr>
          <a:xfrm rot="5400000">
            <a:off x="3371850" y="3200400"/>
            <a:ext cx="6309360" cy="457200"/>
          </a:xfrm>
        </p:spPr>
        <p:txBody>
          <a:bodyPr/>
          <a:lstStyle>
            <a:lvl1pPr algn="l">
              <a:buNone/>
              <a:defRPr sz="2000" b="1" cap="small" baseline="0"/>
            </a:lvl1pPr>
          </a:lstStyle>
          <a:p>
            <a:r>
              <a:rPr lang="ru-RU" smtClean="0"/>
              <a:t>Образец заголовка</a:t>
            </a:r>
            <a:endParaRPr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8" name="Содержимое 17"/>
          <p:cNvSpPr>
            <a:spLocks noGrp="1"/>
          </p:cNvSpPr>
          <p:nvPr>
            <p:ph sz="quarter" idx="1"/>
          </p:nvPr>
        </p:nvSpPr>
        <p:spPr>
          <a:xfrm>
            <a:off x="304800" y="274320"/>
            <a:ext cx="5638800" cy="632764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Дата 20"/>
          <p:cNvSpPr>
            <a:spLocks noGrp="1"/>
          </p:cNvSpPr>
          <p:nvPr>
            <p:ph type="dt" sz="half" idx="10"/>
          </p:nvPr>
        </p:nvSpPr>
        <p:spPr/>
        <p:txBody>
          <a:bodyPr rtlCol="0"/>
          <a:lstStyle>
            <a:lvl1pPr>
              <a:defRPr/>
            </a:lvl1pPr>
          </a:lstStyle>
          <a:p>
            <a:pPr>
              <a:defRPr/>
            </a:pPr>
            <a:fld id="{AF87C5E7-4C86-4DBF-AA7C-8AB077A5EA50}" type="datetimeFigureOut">
              <a:rPr lang="ru-RU"/>
              <a:pPr>
                <a:defRPr/>
              </a:pPr>
              <a:t>10.06.2019</a:t>
            </a:fld>
            <a:endParaRPr lang="ru-RU"/>
          </a:p>
        </p:txBody>
      </p:sp>
      <p:sp>
        <p:nvSpPr>
          <p:cNvPr id="13" name="Номер слайда 21"/>
          <p:cNvSpPr>
            <a:spLocks noGrp="1"/>
          </p:cNvSpPr>
          <p:nvPr>
            <p:ph type="sldNum" sz="quarter" idx="11"/>
          </p:nvPr>
        </p:nvSpPr>
        <p:spPr/>
        <p:txBody>
          <a:bodyPr/>
          <a:lstStyle>
            <a:lvl1pPr>
              <a:defRPr/>
            </a:lvl1pPr>
          </a:lstStyle>
          <a:p>
            <a:fld id="{41CCB16C-629E-48E3-9DD4-7E7C4C6EF2C1}" type="slidenum">
              <a:rPr lang="ru-RU"/>
              <a:pPr/>
              <a:t>‹#›</a:t>
            </a:fld>
            <a:endParaRPr lang="ru-RU"/>
          </a:p>
        </p:txBody>
      </p:sp>
      <p:sp>
        <p:nvSpPr>
          <p:cNvPr id="14" name="Нижний колонтитул 22"/>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3276791223"/>
      </p:ext>
    </p:extLst>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6" name="Овал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Прямая соединительная линия 16"/>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8" name="Прямоугольник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Прямая соединительная линия 18"/>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0" name="Прямая соединительная линия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1" name="Прямая соединительная линия 20"/>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2" name="Заголовок 1"/>
          <p:cNvSpPr>
            <a:spLocks noGrp="1"/>
          </p:cNvSpPr>
          <p:nvPr>
            <p:ph type="title"/>
          </p:nvPr>
        </p:nvSpPr>
        <p:spPr>
          <a:xfrm rot="5400000">
            <a:off x="3350133" y="3200400"/>
            <a:ext cx="6309360" cy="457200"/>
          </a:xfrm>
        </p:spPr>
        <p:txBody>
          <a:bodyPr/>
          <a:lstStyle>
            <a:lvl1pPr algn="l">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ru-RU" smtClean="0"/>
              <a:t>Образец текста</a:t>
            </a:r>
          </a:p>
        </p:txBody>
      </p:sp>
      <p:sp>
        <p:nvSpPr>
          <p:cNvPr id="12" name="Дата 16"/>
          <p:cNvSpPr>
            <a:spLocks noGrp="1"/>
          </p:cNvSpPr>
          <p:nvPr>
            <p:ph type="dt" sz="half" idx="10"/>
          </p:nvPr>
        </p:nvSpPr>
        <p:spPr/>
        <p:txBody>
          <a:bodyPr rtlCol="0"/>
          <a:lstStyle>
            <a:lvl1pPr>
              <a:defRPr/>
            </a:lvl1pPr>
          </a:lstStyle>
          <a:p>
            <a:pPr>
              <a:defRPr/>
            </a:pPr>
            <a:fld id="{15FBE551-AE03-4A76-87CE-4142C2E3E8A7}" type="datetimeFigureOut">
              <a:rPr lang="ru-RU"/>
              <a:pPr>
                <a:defRPr/>
              </a:pPr>
              <a:t>10.06.2019</a:t>
            </a:fld>
            <a:endParaRPr lang="ru-RU"/>
          </a:p>
        </p:txBody>
      </p:sp>
      <p:sp>
        <p:nvSpPr>
          <p:cNvPr id="13" name="Номер слайда 17"/>
          <p:cNvSpPr>
            <a:spLocks noGrp="1"/>
          </p:cNvSpPr>
          <p:nvPr>
            <p:ph type="sldNum" sz="quarter" idx="11"/>
          </p:nvPr>
        </p:nvSpPr>
        <p:spPr/>
        <p:txBody>
          <a:bodyPr/>
          <a:lstStyle>
            <a:lvl1pPr>
              <a:defRPr/>
            </a:lvl1pPr>
          </a:lstStyle>
          <a:p>
            <a:fld id="{1014910A-F8C2-4DE1-B5F2-076A93879703}" type="slidenum">
              <a:rPr lang="ru-RU"/>
              <a:pPr/>
              <a:t>‹#›</a:t>
            </a:fld>
            <a:endParaRPr lang="ru-RU"/>
          </a:p>
        </p:txBody>
      </p:sp>
      <p:sp>
        <p:nvSpPr>
          <p:cNvPr id="14" name="Нижний колонтитул 20"/>
          <p:cNvSpPr>
            <a:spLocks noGrp="1"/>
          </p:cNvSpPr>
          <p:nvPr>
            <p:ph type="ftr" sz="quarter" idx="12"/>
          </p:nvPr>
        </p:nvSpPr>
        <p:spPr/>
        <p:txBody>
          <a:bodyPr rtlCol="0"/>
          <a:lstStyle>
            <a:lvl1pPr>
              <a:defRPr/>
            </a:lvl1pPr>
          </a:lstStyle>
          <a:p>
            <a:pPr>
              <a:defRPr/>
            </a:pPr>
            <a:endParaRPr lang="ru-RU"/>
          </a:p>
        </p:txBody>
      </p:sp>
    </p:spTree>
    <p:extLst>
      <p:ext uri="{BB962C8B-B14F-4D97-AF65-F5344CB8AC3E}">
        <p14:creationId xmlns:p14="http://schemas.microsoft.com/office/powerpoint/2010/main" val="1144867100"/>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lang="ru-RU" smtClean="0"/>
              <a:t>Образец заголовка</a:t>
            </a:r>
            <a:endParaRPr lang="en-US"/>
          </a:p>
        </p:txBody>
      </p:sp>
      <p:sp>
        <p:nvSpPr>
          <p:cNvPr id="1028" name="Текст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4E82CF3E-62E4-4D74-8C2B-E4D886D3698A}" type="datetimeFigureOut">
              <a:rPr lang="ru-RU"/>
              <a:pPr>
                <a:defRPr/>
              </a:pPr>
              <a:t>10.06.2019</a:t>
            </a:fld>
            <a:endParaRPr lang="ru-RU"/>
          </a:p>
        </p:txBody>
      </p:sp>
      <p:sp>
        <p:nvSpPr>
          <p:cNvPr id="3" name="Нижний колонтитул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32" name="Прямая соединительная линия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4" name="Прямая соединительная линия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2" name="Овал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Номер слайда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latin typeface="Century Schoolbook" pitchFamily="18" charset="0"/>
              </a:defRPr>
            </a:lvl1pPr>
          </a:lstStyle>
          <a:p>
            <a:fld id="{FCDF2E6F-8315-4B0E-A5FC-7B69DD361A36}"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0" r:id="rId4"/>
    <p:sldLayoutId id="2147483829" r:id="rId5"/>
    <p:sldLayoutId id="2147483834" r:id="rId6"/>
    <p:sldLayoutId id="2147483828" r:id="rId7"/>
    <p:sldLayoutId id="2147483835" r:id="rId8"/>
    <p:sldLayoutId id="2147483836" r:id="rId9"/>
    <p:sldLayoutId id="2147483827" r:id="rId10"/>
    <p:sldLayoutId id="2147483826" r:id="rId11"/>
  </p:sldLayoutIdLst>
  <p:transition spd="slow">
    <p:wipe/>
  </p:transition>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dk-books.com/sort/publisher/127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одзаголовок 2"/>
          <p:cNvSpPr txBox="1">
            <a:spLocks/>
          </p:cNvSpPr>
          <p:nvPr/>
        </p:nvSpPr>
        <p:spPr bwMode="auto">
          <a:xfrm>
            <a:off x="1928813" y="2000250"/>
            <a:ext cx="642937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0" rIns="45720" bIns="0"/>
          <a:lstStyle>
            <a:lvl1pPr>
              <a:defRPr sz="2400">
                <a:solidFill>
                  <a:schemeClr val="tx1"/>
                </a:solidFill>
                <a:latin typeface="Century Schoolbook" pitchFamily="18" charset="0"/>
              </a:defRPr>
            </a:lvl1pPr>
            <a:lvl2pPr marL="742950" indent="-285750">
              <a:defRPr sz="2100">
                <a:solidFill>
                  <a:schemeClr val="tx1"/>
                </a:solidFill>
                <a:latin typeface="Century Schoolbook" pitchFamily="18" charset="0"/>
              </a:defRPr>
            </a:lvl2pPr>
            <a:lvl3pPr marL="1143000" indent="-228600">
              <a:defRPr sz="2400">
                <a:solidFill>
                  <a:schemeClr val="tx1"/>
                </a:solidFill>
                <a:latin typeface="Century Schoolbook" pitchFamily="18" charset="0"/>
              </a:defRPr>
            </a:lvl3pPr>
            <a:lvl4pPr marL="1600200" indent="-228600">
              <a:defRPr sz="2000">
                <a:solidFill>
                  <a:schemeClr val="tx1"/>
                </a:solidFill>
                <a:latin typeface="Century Schoolbook" pitchFamily="18" charset="0"/>
              </a:defRPr>
            </a:lvl4pPr>
            <a:lvl5pPr marL="2057400" indent="-228600">
              <a:defRPr sz="1600">
                <a:solidFill>
                  <a:schemeClr val="tx1"/>
                </a:solidFill>
                <a:latin typeface="Century Schoolbook" pitchFamily="18" charset="0"/>
              </a:defRPr>
            </a:lvl5pPr>
            <a:lvl6pPr marL="25146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6pPr>
            <a:lvl7pPr marL="29718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7pPr>
            <a:lvl8pPr marL="34290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8pPr>
            <a:lvl9pPr marL="38862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9pPr>
          </a:lstStyle>
          <a:p>
            <a:pPr algn="r" eaLnBrk="1" hangingPunct="1">
              <a:spcBef>
                <a:spcPts val="600"/>
              </a:spcBef>
              <a:buClr>
                <a:schemeClr val="tx2"/>
              </a:buClr>
              <a:buSzPct val="73000"/>
              <a:buFont typeface="Wingdings 2" pitchFamily="18" charset="2"/>
              <a:buNone/>
            </a:pPr>
            <a:endParaRPr lang="uk-UA" sz="2200"/>
          </a:p>
        </p:txBody>
      </p:sp>
      <p:sp>
        <p:nvSpPr>
          <p:cNvPr id="5" name="Подзаголовок 2"/>
          <p:cNvSpPr txBox="1">
            <a:spLocks/>
          </p:cNvSpPr>
          <p:nvPr/>
        </p:nvSpPr>
        <p:spPr bwMode="auto">
          <a:xfrm>
            <a:off x="1000125" y="2000250"/>
            <a:ext cx="7858125" cy="364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0" rIns="45720" bIns="0"/>
          <a:lstStyle>
            <a:lvl1pPr>
              <a:defRPr sz="2400">
                <a:solidFill>
                  <a:schemeClr val="tx1"/>
                </a:solidFill>
                <a:latin typeface="Century Schoolbook" pitchFamily="18" charset="0"/>
              </a:defRPr>
            </a:lvl1pPr>
            <a:lvl2pPr marL="742950" indent="-285750">
              <a:defRPr sz="2100">
                <a:solidFill>
                  <a:schemeClr val="tx1"/>
                </a:solidFill>
                <a:latin typeface="Century Schoolbook" pitchFamily="18" charset="0"/>
              </a:defRPr>
            </a:lvl2pPr>
            <a:lvl3pPr marL="1143000" indent="-228600">
              <a:defRPr sz="2400">
                <a:solidFill>
                  <a:schemeClr val="tx1"/>
                </a:solidFill>
                <a:latin typeface="Century Schoolbook" pitchFamily="18" charset="0"/>
              </a:defRPr>
            </a:lvl3pPr>
            <a:lvl4pPr marL="1600200" indent="-228600">
              <a:defRPr sz="2000">
                <a:solidFill>
                  <a:schemeClr val="tx1"/>
                </a:solidFill>
                <a:latin typeface="Century Schoolbook" pitchFamily="18" charset="0"/>
              </a:defRPr>
            </a:lvl4pPr>
            <a:lvl5pPr marL="2057400" indent="-228600">
              <a:defRPr sz="1600">
                <a:solidFill>
                  <a:schemeClr val="tx1"/>
                </a:solidFill>
                <a:latin typeface="Century Schoolbook" pitchFamily="18" charset="0"/>
              </a:defRPr>
            </a:lvl5pPr>
            <a:lvl6pPr marL="25146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6pPr>
            <a:lvl7pPr marL="29718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7pPr>
            <a:lvl8pPr marL="34290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8pPr>
            <a:lvl9pPr marL="3886200" indent="-228600" eaLnBrk="0" fontAlgn="base" hangingPunct="0">
              <a:spcAft>
                <a:spcPct val="0"/>
              </a:spcAft>
              <a:buClr>
                <a:srgbClr val="BDCAE9"/>
              </a:buClr>
              <a:buSzPct val="68000"/>
              <a:buFont typeface="Wingdings 2" pitchFamily="18" charset="2"/>
              <a:buChar char=""/>
              <a:defRPr sz="1600">
                <a:solidFill>
                  <a:schemeClr val="tx1"/>
                </a:solidFill>
                <a:latin typeface="Century Schoolbook" pitchFamily="18" charset="0"/>
              </a:defRPr>
            </a:lvl9pPr>
          </a:lstStyle>
          <a:p>
            <a:pPr eaLnBrk="1" hangingPunct="1">
              <a:spcBef>
                <a:spcPts val="600"/>
              </a:spcBef>
              <a:buClr>
                <a:schemeClr val="tx2"/>
              </a:buClr>
              <a:buSzPct val="73000"/>
            </a:pPr>
            <a:r>
              <a:rPr lang="uk-UA" sz="2800" b="1">
                <a:latin typeface="Arial Black" pitchFamily="34" charset="0"/>
              </a:rPr>
              <a:t> </a:t>
            </a:r>
            <a:endParaRPr lang="ru-RU" sz="6000" b="1">
              <a:latin typeface="Arial Black" pitchFamily="34" charset="0"/>
            </a:endParaRPr>
          </a:p>
          <a:p>
            <a:pPr algn="ctr" eaLnBrk="1" hangingPunct="1">
              <a:spcBef>
                <a:spcPts val="600"/>
              </a:spcBef>
              <a:buClr>
                <a:schemeClr val="tx2"/>
              </a:buClr>
              <a:buSzPct val="73000"/>
              <a:buFont typeface="Wingdings 2" pitchFamily="18" charset="2"/>
              <a:buNone/>
            </a:pPr>
            <a:endParaRPr lang="ru-RU" sz="2800">
              <a:latin typeface="Arial Black" pitchFamily="34" charset="0"/>
            </a:endParaRPr>
          </a:p>
        </p:txBody>
      </p:sp>
      <p:sp>
        <p:nvSpPr>
          <p:cNvPr id="6" name="Прямоугольник 5"/>
          <p:cNvSpPr>
            <a:spLocks noChangeArrowheads="1"/>
          </p:cNvSpPr>
          <p:nvPr/>
        </p:nvSpPr>
        <p:spPr bwMode="auto">
          <a:xfrm>
            <a:off x="2786063" y="1857375"/>
            <a:ext cx="62150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uk-UA" sz="4400" b="1"/>
              <a:t>ПРЕЗИДЕНТ УКРАЇНИ</a:t>
            </a:r>
            <a:endParaRPr lang="ru-RU" sz="4400">
              <a:latin typeface="Century Schoolbook" pitchFamily="18" charset="0"/>
            </a:endParaRPr>
          </a:p>
        </p:txBody>
      </p:sp>
      <p:sp>
        <p:nvSpPr>
          <p:cNvPr id="8197" name="TextBox 1"/>
          <p:cNvSpPr txBox="1">
            <a:spLocks noChangeArrowheads="1"/>
          </p:cNvSpPr>
          <p:nvPr/>
        </p:nvSpPr>
        <p:spPr bwMode="auto">
          <a:xfrm>
            <a:off x="468313" y="2636838"/>
            <a:ext cx="3240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uk-UA"/>
          </a:p>
        </p:txBody>
      </p:sp>
      <p:sp>
        <p:nvSpPr>
          <p:cNvPr id="8199" name="Підзаголовок 2"/>
          <p:cNvSpPr>
            <a:spLocks noGrp="1"/>
          </p:cNvSpPr>
          <p:nvPr>
            <p:ph type="subTitle" idx="1"/>
          </p:nvPr>
        </p:nvSpPr>
        <p:spPr>
          <a:xfrm>
            <a:off x="2286000" y="5351463"/>
            <a:ext cx="6172200" cy="1023937"/>
          </a:xfrm>
        </p:spPr>
        <p:txBody>
          <a:bodyPr/>
          <a:lstStyle/>
          <a:p>
            <a:pPr algn="r" eaLnBrk="1" hangingPunct="1">
              <a:spcBef>
                <a:spcPct val="0"/>
              </a:spcBef>
            </a:pPr>
            <a:r>
              <a:rPr lang="uk-UA" sz="3000" smtClean="0">
                <a:solidFill>
                  <a:srgbClr val="000099"/>
                </a:solidFill>
                <a:effectLst>
                  <a:outerShdw blurRad="38100" dist="38100" dir="2700000" algn="tl">
                    <a:srgbClr val="000000"/>
                  </a:outerShdw>
                </a:effectLst>
                <a:latin typeface="Times New Roman" pitchFamily="18" charset="0"/>
                <a:cs typeface="Times New Roman" pitchFamily="18" charset="0"/>
              </a:rPr>
              <a:t>Тема № 9 з дисципліни</a:t>
            </a:r>
            <a:endParaRPr lang="ru-RU" sz="3000" smtClean="0">
              <a:solidFill>
                <a:srgbClr val="000099"/>
              </a:solidFill>
              <a:effectLst>
                <a:outerShdw blurRad="38100" dist="38100" dir="2700000" algn="tl">
                  <a:srgbClr val="000000"/>
                </a:outerShdw>
              </a:effectLst>
              <a:latin typeface="Times New Roman" pitchFamily="18" charset="0"/>
              <a:cs typeface="Times New Roman" pitchFamily="18" charset="0"/>
            </a:endParaRPr>
          </a:p>
          <a:p>
            <a:pPr algn="r" eaLnBrk="1" hangingPunct="1">
              <a:spcBef>
                <a:spcPct val="0"/>
              </a:spcBef>
            </a:pPr>
            <a:r>
              <a:rPr lang="uk-UA" sz="3000" smtClean="0">
                <a:solidFill>
                  <a:srgbClr val="000099"/>
                </a:solidFill>
                <a:effectLst>
                  <a:outerShdw blurRad="38100" dist="38100" dir="2700000" algn="tl">
                    <a:srgbClr val="000000"/>
                  </a:outerShdw>
                </a:effectLst>
                <a:latin typeface="Times New Roman" pitchFamily="18" charset="0"/>
                <a:cs typeface="Times New Roman" pitchFamily="18" charset="0"/>
              </a:rPr>
              <a:t>“Конституційне право України”</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800" decel="100000"/>
                                        <p:tgtEl>
                                          <p:spTgt spid="6"/>
                                        </p:tgtEl>
                                      </p:cBhvr>
                                    </p:animEffect>
                                    <p:anim calcmode="lin" valueType="num">
                                      <p:cBhvr>
                                        <p:cTn id="17" dur="800" decel="100000" fill="hold"/>
                                        <p:tgtEl>
                                          <p:spTgt spid="6"/>
                                        </p:tgtEl>
                                        <p:attrNameLst>
                                          <p:attrName>style.rotation</p:attrName>
                                        </p:attrNameLst>
                                      </p:cBhvr>
                                      <p:tavLst>
                                        <p:tav tm="0">
                                          <p:val>
                                            <p:fltVal val="-90"/>
                                          </p:val>
                                        </p:tav>
                                        <p:tav tm="100000">
                                          <p:val>
                                            <p:fltVal val="0"/>
                                          </p:val>
                                        </p:tav>
                                      </p:tavLst>
                                    </p:anim>
                                    <p:anim calcmode="lin" valueType="num">
                                      <p:cBhvr>
                                        <p:cTn id="18" dur="800" decel="100000" fill="hold"/>
                                        <p:tgtEl>
                                          <p:spTgt spid="6"/>
                                        </p:tgtEl>
                                        <p:attrNameLst>
                                          <p:attrName>ppt_x</p:attrName>
                                        </p:attrNameLst>
                                      </p:cBhvr>
                                      <p:tavLst>
                                        <p:tav tm="0">
                                          <p:val>
                                            <p:strVal val="#ppt_x+0.4"/>
                                          </p:val>
                                        </p:tav>
                                        <p:tav tm="100000">
                                          <p:val>
                                            <p:strVal val="#ppt_x-0.05"/>
                                          </p:val>
                                        </p:tav>
                                      </p:tavLst>
                                    </p:anim>
                                    <p:anim calcmode="lin" valueType="num">
                                      <p:cBhvr>
                                        <p:cTn id="19" dur="800" decel="100000" fill="hold"/>
                                        <p:tgtEl>
                                          <p:spTgt spid="6"/>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nvPr>
        </p:nvGraphicFramePr>
        <p:xfrm>
          <a:off x="500063" y="1063625"/>
          <a:ext cx="8104187" cy="5389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1"/>
          <p:cNvSpPr>
            <a:spLocks noChangeArrowheads="1"/>
          </p:cNvSpPr>
          <p:nvPr/>
        </p:nvSpPr>
        <p:spPr bwMode="auto">
          <a:xfrm>
            <a:off x="285750" y="233363"/>
            <a:ext cx="84629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tabLst>
                <a:tab pos="457200" algn="l"/>
              </a:tabLst>
            </a:pPr>
            <a:r>
              <a:rPr lang="uk-UA" sz="3200" b="1">
                <a:latin typeface="Times New Roman" pitchFamily="18" charset="0"/>
                <a:cs typeface="Times New Roman" pitchFamily="18" charset="0"/>
              </a:rPr>
              <a:t>Президентом України може бути обраний</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mph" presetSubtype="0" fill="hold" grpId="0" nodeType="afterEffect">
                                  <p:stCondLst>
                                    <p:cond delay="0"/>
                                  </p:stCondLst>
                                  <p:childTnLst>
                                    <p:animClr clrSpc="hsl" dir="cw">
                                      <p:cBhvr override="childStyle">
                                        <p:cTn id="6" dur="500" fill="hold"/>
                                        <p:tgtEl>
                                          <p:spTgt spid="6"/>
                                        </p:tgtEl>
                                        <p:attrNameLst>
                                          <p:attrName>style.color</p:attrName>
                                        </p:attrNameLst>
                                      </p:cBhvr>
                                      <p:by>
                                        <p:hsl h="7200000" s="0" l="0"/>
                                      </p:by>
                                    </p:animClr>
                                    <p:animClr clrSpc="hsl" dir="cw">
                                      <p:cBhvr>
                                        <p:cTn id="7" dur="500" fill="hold"/>
                                        <p:tgtEl>
                                          <p:spTgt spid="6"/>
                                        </p:tgtEl>
                                        <p:attrNameLst>
                                          <p:attrName>fillcolor</p:attrName>
                                        </p:attrNameLst>
                                      </p:cBhvr>
                                      <p:by>
                                        <p:hsl h="7200000" s="0" l="0"/>
                                      </p:by>
                                    </p:animClr>
                                    <p:animClr clrSpc="hsl" dir="cw">
                                      <p:cBhvr>
                                        <p:cTn id="8" dur="500" fill="hold"/>
                                        <p:tgtEl>
                                          <p:spTgt spid="6"/>
                                        </p:tgtEl>
                                        <p:attrNameLst>
                                          <p:attrName>stroke.color</p:attrName>
                                        </p:attrNameLst>
                                      </p:cBhvr>
                                      <p:by>
                                        <p:hsl h="7200000" s="0" l="0"/>
                                      </p:by>
                                    </p:animClr>
                                    <p:set>
                                      <p:cBhvr>
                                        <p:cTn id="9" dur="500" fill="hold"/>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sz="quarter" idx="1"/>
          </p:nvPr>
        </p:nvGraphicFramePr>
        <p:xfrm>
          <a:off x="500063" y="1064071"/>
          <a:ext cx="8429625" cy="5389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1"/>
          <p:cNvSpPr>
            <a:spLocks noChangeArrowheads="1"/>
          </p:cNvSpPr>
          <p:nvPr/>
        </p:nvSpPr>
        <p:spPr bwMode="auto">
          <a:xfrm>
            <a:off x="285750" y="-12700"/>
            <a:ext cx="8462963"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tabLst>
                <a:tab pos="457200" algn="l"/>
              </a:tabLst>
            </a:pPr>
            <a:r>
              <a:rPr lang="uk-UA" sz="3200">
                <a:latin typeface="Times New Roman" pitchFamily="18" charset="0"/>
                <a:cs typeface="Times New Roman" pitchFamily="18" charset="0"/>
              </a:rPr>
              <a:t>Виборчий процес Президента України включає такі етапи:</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sz="quarter" idx="1"/>
          </p:nvPr>
        </p:nvGraphicFramePr>
        <p:xfrm>
          <a:off x="500063" y="1268413"/>
          <a:ext cx="8429625" cy="518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1"/>
          <p:cNvSpPr>
            <a:spLocks noChangeArrowheads="1"/>
          </p:cNvSpPr>
          <p:nvPr/>
        </p:nvSpPr>
        <p:spPr bwMode="auto">
          <a:xfrm>
            <a:off x="285750" y="-12700"/>
            <a:ext cx="8462963"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tabLst>
                <a:tab pos="457200" algn="l"/>
              </a:tabLst>
            </a:pPr>
            <a:r>
              <a:rPr lang="uk-UA" sz="3200">
                <a:latin typeface="Times New Roman" pitchFamily="18" charset="0"/>
                <a:cs typeface="Times New Roman" pitchFamily="18" charset="0"/>
              </a:rPr>
              <a:t>Виборчий процес Президента України включає такі етапи:</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sz="quarter" idx="1"/>
          </p:nvPr>
        </p:nvGraphicFramePr>
        <p:xfrm>
          <a:off x="500063" y="1268413"/>
          <a:ext cx="8429625" cy="518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1"/>
          <p:cNvSpPr>
            <a:spLocks noChangeArrowheads="1"/>
          </p:cNvSpPr>
          <p:nvPr/>
        </p:nvSpPr>
        <p:spPr bwMode="auto">
          <a:xfrm>
            <a:off x="285750" y="-12700"/>
            <a:ext cx="8462963"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tabLst>
                <a:tab pos="457200" algn="l"/>
              </a:tabLst>
            </a:pPr>
            <a:r>
              <a:rPr lang="uk-UA" sz="3200">
                <a:latin typeface="Times New Roman" pitchFamily="18" charset="0"/>
                <a:cs typeface="Times New Roman" pitchFamily="18" charset="0"/>
              </a:rPr>
              <a:t>Виборчий процес Президента України включає такі етапи:</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nvPr>
        </p:nvGraphicFramePr>
        <p:xfrm>
          <a:off x="500063" y="1268413"/>
          <a:ext cx="8429625" cy="518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7" name="Rectangle 1"/>
          <p:cNvSpPr>
            <a:spLocks noChangeArrowheads="1"/>
          </p:cNvSpPr>
          <p:nvPr/>
        </p:nvSpPr>
        <p:spPr bwMode="auto">
          <a:xfrm>
            <a:off x="285750" y="-12700"/>
            <a:ext cx="8462963"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eaLnBrk="1" hangingPunct="1">
              <a:tabLst>
                <a:tab pos="457200" algn="l"/>
              </a:tabLst>
            </a:pPr>
            <a:r>
              <a:rPr lang="uk-UA" sz="3200" b="1">
                <a:latin typeface="Times New Roman" pitchFamily="18" charset="0"/>
                <a:cs typeface="Times New Roman" pitchFamily="18" charset="0"/>
              </a:rPr>
              <a:t>У разі необхідності виборчий процес може включати також такі етапи:</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defRPr/>
            </a:pPr>
            <a:r>
              <a:rPr lang="uk-UA" sz="3200" b="1" dirty="0" smtClean="0">
                <a:solidFill>
                  <a:schemeClr val="tx1"/>
                </a:solidFill>
                <a:latin typeface="Times New Roman" panose="02020603050405020304" pitchFamily="18" charset="0"/>
                <a:cs typeface="Times New Roman" panose="02020603050405020304" pitchFamily="18" charset="0"/>
              </a:rPr>
              <a:t>Вибори Президента України організовують і проводять: </a:t>
            </a:r>
            <a:endParaRPr lang="ru-RU" sz="32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Объект 2"/>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2"/>
          <p:cNvSpPr txBox="1">
            <a:spLocks/>
          </p:cNvSpPr>
          <p:nvPr/>
        </p:nvSpPr>
        <p:spPr bwMode="auto">
          <a:xfrm>
            <a:off x="147638" y="1019175"/>
            <a:ext cx="8429625" cy="5375275"/>
          </a:xfrm>
          <a:prstGeom prst="rect">
            <a:avLst/>
          </a:prstGeom>
          <a:solidFill>
            <a:schemeClr val="accent2"/>
          </a:solidFill>
          <a:ln w="9525">
            <a:noFill/>
            <a:miter lim="800000"/>
            <a:headEnd/>
            <a:tailEnd/>
          </a:ln>
        </p:spPr>
        <p:txBody>
          <a:bodyPr/>
          <a:lstStyle/>
          <a:p>
            <a:pPr marL="273050" indent="-273050" algn="ctr" eaLnBrk="1" hangingPunct="1">
              <a:spcBef>
                <a:spcPts val="600"/>
              </a:spcBef>
              <a:buClr>
                <a:schemeClr val="accent1"/>
              </a:buClr>
              <a:buSzPct val="70000"/>
              <a:buFont typeface="Wingdings" pitchFamily="2" charset="2"/>
              <a:buNone/>
              <a:defRPr/>
            </a:pPr>
            <a:endParaRPr lang="uk-UA" sz="2400" b="1" dirty="0">
              <a:latin typeface="Times New Roman" pitchFamily="18" charset="0"/>
              <a:cs typeface="Times New Roman" pitchFamily="18" charset="0"/>
            </a:endParaRPr>
          </a:p>
          <a:p>
            <a:pPr algn="just" eaLnBrk="1" hangingPunct="1">
              <a:defRPr/>
            </a:pPr>
            <a:r>
              <a:rPr lang="uk-UA" sz="3600" dirty="0">
                <a:solidFill>
                  <a:srgbClr val="FFFF00"/>
                </a:solidFill>
                <a:latin typeface="Times New Roman" panose="02020603050405020304" pitchFamily="18" charset="0"/>
                <a:cs typeface="Times New Roman" panose="02020603050405020304" pitchFamily="18" charset="0"/>
              </a:rPr>
              <a:t>це сукупність ви­значених Конституцією та законами України предметів відання та повноважень, якими Президент України наділя­ється з метою забезпечення реалізації його функцій як гла­ви держави.</a:t>
            </a:r>
            <a:endParaRPr lang="ru-RU" sz="3600" dirty="0">
              <a:solidFill>
                <a:srgbClr val="FFFF00"/>
              </a:solidFill>
              <a:latin typeface="Times New Roman" panose="02020603050405020304" pitchFamily="18" charset="0"/>
              <a:cs typeface="Times New Roman" panose="02020603050405020304" pitchFamily="18" charset="0"/>
            </a:endParaRPr>
          </a:p>
        </p:txBody>
      </p:sp>
      <p:sp>
        <p:nvSpPr>
          <p:cNvPr id="23555" name="Прямоугольник 1"/>
          <p:cNvSpPr>
            <a:spLocks noChangeArrowheads="1"/>
          </p:cNvSpPr>
          <p:nvPr/>
        </p:nvSpPr>
        <p:spPr bwMode="auto">
          <a:xfrm>
            <a:off x="614363" y="188913"/>
            <a:ext cx="8521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uk-UA" sz="4000" b="1">
                <a:latin typeface="Times New Roman" pitchFamily="18" charset="0"/>
                <a:cs typeface="Times New Roman" pitchFamily="18" charset="0"/>
              </a:rPr>
              <a:t>Компетенція Президента України – </a:t>
            </a:r>
            <a:endParaRPr lang="uk-UA" sz="40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Схема 8"/>
          <p:cNvGraphicFramePr/>
          <p:nvPr/>
        </p:nvGraphicFramePr>
        <p:xfrm>
          <a:off x="357188" y="260648"/>
          <a:ext cx="8429625" cy="6311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1"/>
          <p:cNvSpPr>
            <a:spLocks noChangeArrowheads="1"/>
          </p:cNvSpPr>
          <p:nvPr/>
        </p:nvSpPr>
        <p:spPr bwMode="auto">
          <a:xfrm>
            <a:off x="285750" y="142875"/>
            <a:ext cx="184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tabLst>
                <a:tab pos="457200" algn="l"/>
              </a:tabLst>
            </a:pPr>
            <a:endParaRPr lang="uk-UA" b="1">
              <a:latin typeface="Times New Roman" pitchFamily="18" charset="0"/>
              <a:cs typeface="Times New Roman" pitchFamily="18" charset="0"/>
            </a:endParaRPr>
          </a:p>
          <a:p>
            <a:pPr eaLnBrk="1" hangingPunct="1">
              <a:tabLst>
                <a:tab pos="457200" algn="l"/>
              </a:tabLst>
            </a:pPr>
            <a:endParaRPr lang="uk-UA" b="1">
              <a:latin typeface="Times New Roman" pitchFamily="18" charset="0"/>
              <a:cs typeface="Times New Roman" pitchFamily="18" charset="0"/>
            </a:endParaRPr>
          </a:p>
          <a:p>
            <a:pPr eaLnBrk="1" hangingPunct="1">
              <a:tabLst>
                <a:tab pos="457200" algn="l"/>
              </a:tabLst>
            </a:pPr>
            <a:endParaRPr lang="uk-UA" b="1">
              <a:latin typeface="Times New Roman" pitchFamily="18" charset="0"/>
              <a:cs typeface="Times New Roman" pitchFamily="18" charset="0"/>
            </a:endParaRPr>
          </a:p>
          <a:p>
            <a:pPr eaLnBrk="1" hangingPunct="1">
              <a:tabLst>
                <a:tab pos="457200" algn="l"/>
              </a:tabLst>
            </a:pPr>
            <a:endParaRPr lang="uk-UA">
              <a:latin typeface="Times New Roman" pitchFamily="18" charset="0"/>
              <a:cs typeface="Times New Roman" pitchFamily="18" charset="0"/>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fmla="#ppt_w*sin(2.5*pi*$)">
                                          <p:val>
                                            <p:fltVal val="0"/>
                                          </p:val>
                                        </p:tav>
                                        <p:tav tm="100000">
                                          <p:val>
                                            <p:fltVal val="1"/>
                                          </p:val>
                                        </p:tav>
                                      </p:tavLst>
                                    </p:anim>
                                    <p:anim calcmode="lin" valueType="num">
                                      <p:cBhvr>
                                        <p:cTn id="8"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sz="quarter" idx="1"/>
          </p:nvPr>
        </p:nvGraphicFramePr>
        <p:xfrm>
          <a:off x="323850" y="692150"/>
          <a:ext cx="8135938" cy="496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sz="quarter" idx="1"/>
          </p:nvPr>
        </p:nvGraphicFramePr>
        <p:xfrm>
          <a:off x="457200" y="332656"/>
          <a:ext cx="8075240" cy="6141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5400"/>
            <a:ext cx="7467600" cy="1143000"/>
          </a:xfrm>
        </p:spPr>
        <p:txBody>
          <a:bodyPr/>
          <a:lstStyle/>
          <a:p>
            <a:pPr>
              <a:defRPr/>
            </a:pPr>
            <a:r>
              <a:rPr lang="uk-UA" sz="3600" b="1" dirty="0" smtClean="0">
                <a:solidFill>
                  <a:srgbClr val="FF0000"/>
                </a:solidFill>
              </a:rPr>
              <a:t>Лекційні питання:</a:t>
            </a:r>
            <a:endParaRPr lang="ru-RU" sz="3600" dirty="0">
              <a:solidFill>
                <a:srgbClr val="FF0000"/>
              </a:solidFill>
            </a:endParaRPr>
          </a:p>
        </p:txBody>
      </p:sp>
      <p:sp>
        <p:nvSpPr>
          <p:cNvPr id="3" name="Объект 2"/>
          <p:cNvSpPr>
            <a:spLocks noGrp="1"/>
          </p:cNvSpPr>
          <p:nvPr>
            <p:ph sz="quarter" idx="1"/>
          </p:nvPr>
        </p:nvSpPr>
        <p:spPr>
          <a:xfrm>
            <a:off x="107950" y="1268413"/>
            <a:ext cx="8567738" cy="5400675"/>
          </a:xfrm>
        </p:spPr>
        <p:txBody>
          <a:bodyPr/>
          <a:lstStyle/>
          <a:p>
            <a:pPr marL="457200" indent="-457200" algn="just">
              <a:buFont typeface="Century Schoolbook" pitchFamily="18" charset="0"/>
              <a:buAutoNum type="arabicPeriod"/>
            </a:pPr>
            <a:r>
              <a:rPr lang="uk-UA" sz="3200" smtClean="0"/>
              <a:t>Місце і роль Президента України в механізмі державної влади</a:t>
            </a:r>
            <a:endParaRPr lang="ru-RU" sz="3200" smtClean="0"/>
          </a:p>
          <a:p>
            <a:pPr marL="457200" indent="-457200" algn="just">
              <a:buFont typeface="Century Schoolbook" pitchFamily="18" charset="0"/>
              <a:buAutoNum type="arabicPeriod"/>
            </a:pPr>
            <a:r>
              <a:rPr lang="uk-UA" sz="3200" smtClean="0"/>
              <a:t>Порядок обрання Президента України</a:t>
            </a:r>
            <a:endParaRPr lang="ru-RU" sz="3200" smtClean="0"/>
          </a:p>
          <a:p>
            <a:pPr marL="457200" indent="-457200" algn="just">
              <a:buFont typeface="Century Schoolbook" pitchFamily="18" charset="0"/>
              <a:buAutoNum type="arabicPeriod"/>
            </a:pPr>
            <a:r>
              <a:rPr lang="uk-UA" sz="3200" smtClean="0"/>
              <a:t>Компетенція Президента України</a:t>
            </a:r>
            <a:endParaRPr lang="ru-RU" sz="3200" smtClean="0"/>
          </a:p>
          <a:p>
            <a:pPr marL="457200" indent="-457200" algn="just">
              <a:buFont typeface="Century Schoolbook" pitchFamily="18" charset="0"/>
              <a:buAutoNum type="arabicPeriod"/>
            </a:pPr>
            <a:r>
              <a:rPr lang="uk-UA" sz="3200" smtClean="0"/>
              <a:t>Підстави та порядок дострокового припинення повноважень Президента України</a:t>
            </a:r>
            <a:endParaRPr lang="ru-RU" sz="3200" smtClean="0"/>
          </a:p>
          <a:p>
            <a:pPr marL="457200" indent="-457200" algn="just">
              <a:buFont typeface="Century Schoolbook" pitchFamily="18" charset="0"/>
              <a:buAutoNum type="arabicPeriod"/>
            </a:pPr>
            <a:r>
              <a:rPr lang="uk-UA" sz="3200" smtClean="0"/>
              <a:t>Апарат Президента України</a:t>
            </a:r>
            <a:endParaRPr lang="ru-RU" sz="3200" smtClean="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650" y="404813"/>
            <a:ext cx="7467600" cy="1143000"/>
          </a:xfrm>
        </p:spPr>
        <p:txBody>
          <a:bodyPr/>
          <a:lstStyle/>
          <a:p>
            <a:pPr algn="ctr">
              <a:defRPr/>
            </a:pPr>
            <a:r>
              <a:rPr lang="uk-UA" b="1" dirty="0" smtClean="0">
                <a:solidFill>
                  <a:schemeClr val="tx1"/>
                </a:solidFill>
              </a:rPr>
              <a:t>Нормативно-правові акти та література, що рекомендуються:</a:t>
            </a:r>
            <a:endParaRPr lang="ru-RU" dirty="0">
              <a:solidFill>
                <a:schemeClr val="tx1"/>
              </a:solidFill>
            </a:endParaRPr>
          </a:p>
        </p:txBody>
      </p:sp>
      <p:sp>
        <p:nvSpPr>
          <p:cNvPr id="3" name="Объект 2"/>
          <p:cNvSpPr>
            <a:spLocks noGrp="1"/>
          </p:cNvSpPr>
          <p:nvPr>
            <p:ph sz="quarter" idx="1"/>
          </p:nvPr>
        </p:nvSpPr>
        <p:spPr>
          <a:xfrm>
            <a:off x="0" y="1700213"/>
            <a:ext cx="8567738" cy="5400675"/>
          </a:xfrm>
        </p:spPr>
        <p:txBody>
          <a:bodyPr/>
          <a:lstStyle/>
          <a:p>
            <a:pPr marL="457200" indent="-457200" algn="just">
              <a:buFont typeface="+mj-lt"/>
              <a:buAutoNum type="arabicParenR"/>
              <a:defRPr/>
            </a:pPr>
            <a:r>
              <a:rPr lang="uk-UA" sz="2300" dirty="0" smtClean="0"/>
              <a:t>Конституція України: Прийнята на п’ятій сесії Верховної Ради України 28 червня 1996 року. – К.: </a:t>
            </a:r>
            <a:r>
              <a:rPr lang="uk-UA" sz="2300" dirty="0" err="1" smtClean="0"/>
              <a:t>Юрінком</a:t>
            </a:r>
            <a:r>
              <a:rPr lang="uk-UA" sz="2300" dirty="0" smtClean="0"/>
              <a:t>, 1996. – 80 с.</a:t>
            </a:r>
          </a:p>
          <a:p>
            <a:pPr marL="457200" indent="-457200" algn="just">
              <a:buFont typeface="+mj-lt"/>
              <a:buAutoNum type="arabicParenR"/>
              <a:defRPr/>
            </a:pPr>
            <a:r>
              <a:rPr lang="uk-UA" sz="2300" dirty="0" smtClean="0"/>
              <a:t>Закон України "Про відновлення дії окремих положень Конституції України" від 21 лютого 2014 року № 742-VII // Голос України. – 2014. – 1 березня (відновити дію окремих положень Конституції України з такими змінами, внесеними законами України від 8 грудня 2004 року № 2222-IV, від 1 лютого 2011 року № 2952-VI, від 19 вересня 2013 року № 586-VII).</a:t>
            </a:r>
            <a:endParaRPr lang="ru-RU" sz="2300" dirty="0" smtClean="0"/>
          </a:p>
          <a:p>
            <a:pPr marL="457200" indent="-457200" algn="just">
              <a:buFont typeface="+mj-lt"/>
              <a:buAutoNum type="arabicParenR"/>
              <a:defRPr/>
            </a:pPr>
            <a:r>
              <a:rPr lang="uk-UA" sz="2300" dirty="0" smtClean="0"/>
              <a:t>Закон </a:t>
            </a:r>
            <a:r>
              <a:rPr lang="uk-UA" sz="2300" dirty="0"/>
              <a:t>України "Про внесення змін до Конституції України" від 8 грудня 2004 року № 2222-IV // Відомості Верховної Ради України. – 2005. – № 2. – Ст. 44.</a:t>
            </a:r>
            <a:endParaRPr lang="ru-RU" sz="2300" dirty="0"/>
          </a:p>
          <a:p>
            <a:pPr algn="just">
              <a:defRPr/>
            </a:pPr>
            <a:endParaRPr lang="ru-RU"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5400"/>
            <a:ext cx="7467600" cy="1143000"/>
          </a:xfrm>
        </p:spPr>
        <p:txBody>
          <a:bodyPr/>
          <a:lstStyle/>
          <a:p>
            <a:pPr algn="ctr">
              <a:defRPr/>
            </a:pPr>
            <a:r>
              <a:rPr lang="uk-UA" b="1" dirty="0" smtClean="0">
                <a:solidFill>
                  <a:schemeClr val="tx1"/>
                </a:solidFill>
              </a:rPr>
              <a:t>Нормативно-правові акти та література, що рекомендуються:</a:t>
            </a:r>
            <a:endParaRPr lang="ru-RU" dirty="0">
              <a:solidFill>
                <a:schemeClr val="tx1"/>
              </a:solidFill>
            </a:endParaRPr>
          </a:p>
        </p:txBody>
      </p:sp>
      <p:sp>
        <p:nvSpPr>
          <p:cNvPr id="3" name="Объект 2"/>
          <p:cNvSpPr>
            <a:spLocks noGrp="1"/>
          </p:cNvSpPr>
          <p:nvPr>
            <p:ph sz="quarter" idx="1"/>
          </p:nvPr>
        </p:nvSpPr>
        <p:spPr>
          <a:xfrm>
            <a:off x="107950" y="1268413"/>
            <a:ext cx="8567738" cy="5400675"/>
          </a:xfrm>
        </p:spPr>
        <p:txBody>
          <a:bodyPr/>
          <a:lstStyle/>
          <a:p>
            <a:pPr marL="457200" indent="-457200" algn="just">
              <a:buClrTx/>
              <a:buFont typeface="Century Schoolbook" pitchFamily="18" charset="0"/>
              <a:buAutoNum type="arabicParenR" startAt="4"/>
            </a:pPr>
            <a:r>
              <a:rPr lang="uk-UA" smtClean="0"/>
              <a:t>Закон України "Про внесення змін до Конституції України щодо проведення чергових виборів народних депутатів України, Президента України, депутатів Верховної Ради Автономної Республіки Крим, місцевих рад та сільських, селищних, міських голів" від 1 лютого 2011 року № 2952-VI // Голос України. – 2011. – 4 лютого.</a:t>
            </a:r>
            <a:endParaRPr lang="ru-RU" smtClean="0"/>
          </a:p>
          <a:p>
            <a:pPr marL="457200" indent="-457200" algn="just">
              <a:buClrTx/>
              <a:buFont typeface="Century Schoolbook" pitchFamily="18" charset="0"/>
              <a:buAutoNum type="arabicParenR" startAt="4"/>
            </a:pPr>
            <a:r>
              <a:rPr lang="uk-UA" smtClean="0"/>
              <a:t>Декларація про державний суверенітет України: Прийнята Верховною Радою України 16 липня 1990 р. - К.: Політ вид. України, 1990.</a:t>
            </a:r>
            <a:endParaRPr lang="ru-RU" smtClean="0"/>
          </a:p>
          <a:p>
            <a:pPr marL="457200" indent="-457200" algn="just">
              <a:buClrTx/>
              <a:buFont typeface="Century Schoolbook" pitchFamily="18" charset="0"/>
              <a:buAutoNum type="arabicParenR" startAt="4"/>
            </a:pPr>
            <a:r>
              <a:rPr lang="uk-UA" smtClean="0"/>
              <a:t>Акт проголошення незалежності України: Прийнятий Верховною Радою України 24 серпня 1991 р. // Голос України. - 1991.- 27 серпня.</a:t>
            </a:r>
            <a:endParaRPr lang="ru-RU" smtClean="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5400"/>
            <a:ext cx="7467600" cy="1143000"/>
          </a:xfrm>
        </p:spPr>
        <p:txBody>
          <a:bodyPr/>
          <a:lstStyle/>
          <a:p>
            <a:pPr algn="ctr">
              <a:defRPr/>
            </a:pPr>
            <a:r>
              <a:rPr lang="uk-UA" b="1" dirty="0" smtClean="0">
                <a:solidFill>
                  <a:schemeClr val="tx1"/>
                </a:solidFill>
              </a:rPr>
              <a:t>Нормативно-правові акти та література, що рекомендуються:</a:t>
            </a:r>
            <a:endParaRPr lang="ru-RU" dirty="0">
              <a:solidFill>
                <a:schemeClr val="tx1"/>
              </a:solidFill>
            </a:endParaRPr>
          </a:p>
        </p:txBody>
      </p:sp>
      <p:sp>
        <p:nvSpPr>
          <p:cNvPr id="3" name="Объект 2"/>
          <p:cNvSpPr>
            <a:spLocks noGrp="1"/>
          </p:cNvSpPr>
          <p:nvPr>
            <p:ph sz="quarter" idx="1"/>
          </p:nvPr>
        </p:nvSpPr>
        <p:spPr>
          <a:xfrm>
            <a:off x="107950" y="1268413"/>
            <a:ext cx="8567738" cy="5400675"/>
          </a:xfrm>
        </p:spPr>
        <p:txBody>
          <a:bodyPr/>
          <a:lstStyle/>
          <a:p>
            <a:pPr marL="457200" indent="-457200" algn="just">
              <a:buClrTx/>
              <a:buFont typeface="Century Schoolbook" pitchFamily="18" charset="0"/>
              <a:buAutoNum type="arabicParenR" startAt="7"/>
            </a:pPr>
            <a:r>
              <a:rPr lang="uk-UA" smtClean="0"/>
              <a:t>Закон України "Про очищення влади" від 16 вересня 2014 року № 1682-VII (</a:t>
            </a:r>
            <a:r>
              <a:rPr lang="uk-UA" sz="2000" smtClean="0"/>
              <a:t>зі змінами, внесеними згідно із законами  України від 14 жовтня 2014 року № 1700-VII, від 27 січня 2015 року № 132-VIII)</a:t>
            </a:r>
            <a:r>
              <a:rPr lang="uk-UA" smtClean="0"/>
              <a:t> // Офіційний Вісник України. – 2014. – № 82. – Ст. 2317.</a:t>
            </a:r>
          </a:p>
          <a:p>
            <a:pPr marL="457200" indent="-457200" algn="just">
              <a:buClrTx/>
              <a:buFont typeface="Century Schoolbook" pitchFamily="18" charset="0"/>
              <a:buAutoNum type="arabicParenR" startAt="7"/>
            </a:pPr>
            <a:r>
              <a:rPr lang="uk-UA" smtClean="0"/>
              <a:t>Закон України "Про забезпечення прав і свобод громадян та правовий режим на тимчасово окупованій території України" від 15 квітня 2014 року № 1207-VII </a:t>
            </a:r>
            <a:r>
              <a:rPr lang="uk-UA" sz="1800" smtClean="0"/>
              <a:t>(зі змінами і доповненнями, внесеними законами України від 6 липня 2014 року № 1237-VII, від 12 серпня 2014 року № 1635-VII, від 12 серпня 2014 року № 1636-VII, від 20 жовтня 2014 року № 1706-VII, від 15 січня 2015 року № 119-VIII, від 12 лютого 2015 року № 189-VIII, від 15 вересня 2015 року № 685-VIII, від 17 березня 2016 року № 1038-VIII) </a:t>
            </a:r>
            <a:r>
              <a:rPr lang="uk-UA" smtClean="0"/>
              <a:t>// Офіційний вісник України. – 2014. – № 36. – Ст. 957.</a:t>
            </a:r>
            <a:endParaRPr lang="ru-RU" smtClean="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5400"/>
            <a:ext cx="7467600" cy="1143000"/>
          </a:xfrm>
        </p:spPr>
        <p:txBody>
          <a:bodyPr/>
          <a:lstStyle/>
          <a:p>
            <a:pPr algn="ctr">
              <a:defRPr/>
            </a:pPr>
            <a:r>
              <a:rPr lang="uk-UA" b="1" dirty="0" smtClean="0">
                <a:solidFill>
                  <a:schemeClr val="tx1"/>
                </a:solidFill>
              </a:rPr>
              <a:t>Нормативно-правові акти та література, що рекомендуються:</a:t>
            </a:r>
            <a:endParaRPr lang="ru-RU" dirty="0">
              <a:solidFill>
                <a:schemeClr val="tx1"/>
              </a:solidFill>
            </a:endParaRPr>
          </a:p>
        </p:txBody>
      </p:sp>
      <p:sp>
        <p:nvSpPr>
          <p:cNvPr id="3" name="Объект 2"/>
          <p:cNvSpPr>
            <a:spLocks noGrp="1"/>
          </p:cNvSpPr>
          <p:nvPr>
            <p:ph sz="quarter" idx="1"/>
          </p:nvPr>
        </p:nvSpPr>
        <p:spPr>
          <a:xfrm>
            <a:off x="107950" y="1268413"/>
            <a:ext cx="8567738" cy="5400675"/>
          </a:xfrm>
        </p:spPr>
        <p:txBody>
          <a:bodyPr/>
          <a:lstStyle/>
          <a:p>
            <a:pPr marL="457200" indent="-457200" algn="just">
              <a:buClrTx/>
              <a:buFont typeface="Century Schoolbook" pitchFamily="18" charset="0"/>
              <a:buAutoNum type="arabicParenR" startAt="9"/>
            </a:pPr>
            <a:r>
              <a:rPr lang="uk-UA" smtClean="0"/>
              <a:t>Закон України "Про вибори Президента України" в редакції від 18 березня 2004 року № 1630-IV </a:t>
            </a:r>
            <a:r>
              <a:rPr lang="uk-UA" sz="1800" smtClean="0"/>
              <a:t>(зі змінами і доповненнями, внесеними законами України від 14 квітня 2009 року № 1254-VI, від 21 серпня 2009 року № 1616-VI, щодо визнання неконституційними окремих положень див. рішення Конституційного Суду України від 12 травня 2009 року № 10-рп/2009, від 19 жовтня 2009 року № 26-рп/2009, зі змінами, внесеними згідно із Законом України від 3 лютого 2010 року № 1849-VI, від 2 грудня 2010 року № 2756-VI, від 16 жовтня 2012 року № 5463-VI, від 4 липня 2013 року № 406-VII, від 17 вересня 2013 року № 563-VII, від 28 лютого 2014 року № 841-VII, від 13 березня 2014 року № 879-VII, від 8 квітня 2014 року № 1184-VII, від травня 2014 року № 1245-VII, від 15 травня 2014 року №1272-VII, від 20 травня 2014 року № 1276-VII, від 14 жовтня 2014 року № 1700-VII, від 9 квітня 2014 року № 317-VIII, від 14 липня 2015 року № 595-VIII, від 8 жовтня 2015 року № 731-VIII, від 26 листопада 2015 року № 835-VIII, від 23 грудня 2015 року № 901-VIII)</a:t>
            </a:r>
            <a:r>
              <a:rPr lang="uk-UA" smtClean="0"/>
              <a:t> // Офіційний Вісник України. – 2004. – № 14. – Ст. 959.</a:t>
            </a:r>
            <a:endParaRPr lang="ru-RU" smtClean="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5400"/>
            <a:ext cx="7467600" cy="1143000"/>
          </a:xfrm>
        </p:spPr>
        <p:txBody>
          <a:bodyPr/>
          <a:lstStyle/>
          <a:p>
            <a:pPr algn="ctr">
              <a:defRPr/>
            </a:pPr>
            <a:r>
              <a:rPr lang="uk-UA" b="1" dirty="0" smtClean="0">
                <a:solidFill>
                  <a:schemeClr val="tx1"/>
                </a:solidFill>
              </a:rPr>
              <a:t>Нормативно-правові акти та література, що рекомендуються:</a:t>
            </a:r>
            <a:endParaRPr lang="ru-RU" dirty="0">
              <a:solidFill>
                <a:schemeClr val="tx1"/>
              </a:solidFill>
            </a:endParaRPr>
          </a:p>
        </p:txBody>
      </p:sp>
      <p:sp>
        <p:nvSpPr>
          <p:cNvPr id="3" name="Объект 2"/>
          <p:cNvSpPr>
            <a:spLocks noGrp="1"/>
          </p:cNvSpPr>
          <p:nvPr>
            <p:ph sz="quarter" idx="1"/>
          </p:nvPr>
        </p:nvSpPr>
        <p:spPr>
          <a:xfrm>
            <a:off x="107950" y="1268413"/>
            <a:ext cx="8567738" cy="5400675"/>
          </a:xfrm>
        </p:spPr>
        <p:txBody>
          <a:bodyPr/>
          <a:lstStyle/>
          <a:p>
            <a:pPr marL="457200" indent="-457200" algn="just">
              <a:buClrTx/>
              <a:buFont typeface="Century Schoolbook" pitchFamily="18" charset="0"/>
              <a:buAutoNum type="arabicParenR" startAt="10"/>
            </a:pPr>
            <a:r>
              <a:rPr lang="uk-UA" smtClean="0"/>
              <a:t>Указ Президента України "Про Положення про Адміністрацію Президента України" від 2 квітня 2010 року № 504/2010 (із змінами і доповненнями, внесеними Указом Президента України від 13 серпня 2010 року № 815/2010, від 5 червня 2011 року № 352/2011, від 5 травня 2011 року № 548/2011, від 30 червня 2011 року № 722/2011, від 8 липня 2011 року № 739/2011, від 16 січня 2013 року № 23/2013, від 16 грудня 2013 року № 686/2013, від 9 квітня 2014 року № 387/2014,  від 10 червня 2014 року № 522/2014, від 3 липня 2014 року №  558/2014, від 9 липня 2014 року № 588/2014, від 14 липня 2014 року № 592/2014, від 26 грудня 2014 року № 958/2014) // Офіційний вісник України. – 2010. – № 25. – Ст. 978.</a:t>
            </a:r>
            <a:endParaRPr lang="ru-RU" smtClean="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5400"/>
            <a:ext cx="7467600" cy="1143000"/>
          </a:xfrm>
        </p:spPr>
        <p:txBody>
          <a:bodyPr/>
          <a:lstStyle/>
          <a:p>
            <a:pPr algn="ctr">
              <a:defRPr/>
            </a:pPr>
            <a:r>
              <a:rPr lang="uk-UA" b="1" dirty="0" smtClean="0">
                <a:solidFill>
                  <a:schemeClr val="tx1"/>
                </a:solidFill>
              </a:rPr>
              <a:t>Нормативно-правові акти та література, що рекомендуються:</a:t>
            </a:r>
            <a:endParaRPr lang="ru-RU" dirty="0">
              <a:solidFill>
                <a:schemeClr val="tx1"/>
              </a:solidFill>
            </a:endParaRPr>
          </a:p>
        </p:txBody>
      </p:sp>
      <p:sp>
        <p:nvSpPr>
          <p:cNvPr id="3" name="Объект 2"/>
          <p:cNvSpPr>
            <a:spLocks noGrp="1"/>
          </p:cNvSpPr>
          <p:nvPr>
            <p:ph sz="quarter" idx="1"/>
          </p:nvPr>
        </p:nvSpPr>
        <p:spPr>
          <a:xfrm>
            <a:off x="107950" y="1268413"/>
            <a:ext cx="8567738" cy="5400675"/>
          </a:xfrm>
        </p:spPr>
        <p:txBody>
          <a:bodyPr/>
          <a:lstStyle/>
          <a:p>
            <a:pPr marL="457200" indent="-457200" algn="just">
              <a:buFont typeface="Century Schoolbook" pitchFamily="18" charset="0"/>
              <a:buAutoNum type="arabicParenR" startAt="11"/>
            </a:pPr>
            <a:r>
              <a:rPr lang="uk-UA" smtClean="0"/>
              <a:t>Указ Президента України "Питання Адміністрації Президента України" від 14 липня 2014 року № 592/2014 (зі змінами, внесеними згідно з указами Президента України від 20 серпня 2014 року № 656/2014, від 26 грудня 2014 року № 958/2014, від 30 травня 2015 року № 305/2015, від 29 вересня 2015 року № 561/2015) // Офіційний вісник України. – 2014. – № 57. – Ст. 1546.</a:t>
            </a:r>
            <a:endParaRPr lang="ru-RU" smtClean="0"/>
          </a:p>
          <a:p>
            <a:pPr marL="457200" indent="-457200" algn="just">
              <a:buFont typeface="Century Schoolbook" pitchFamily="18" charset="0"/>
              <a:buAutoNum type="arabicParenR" startAt="12"/>
            </a:pPr>
            <a:r>
              <a:rPr lang="uk-UA" smtClean="0"/>
              <a:t>Указ Президента України "Про офіційні символи глави держави" від 29 листопада 1999 року № 1507/99 // Офіційний вісник України. – 1999. – № 48. – Ст. 2341.</a:t>
            </a:r>
            <a:endParaRPr lang="ru-RU" smtClean="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25400"/>
            <a:ext cx="7467600" cy="1143000"/>
          </a:xfrm>
        </p:spPr>
        <p:txBody>
          <a:bodyPr/>
          <a:lstStyle/>
          <a:p>
            <a:pPr algn="ctr">
              <a:defRPr/>
            </a:pPr>
            <a:r>
              <a:rPr lang="uk-UA" b="1" dirty="0" smtClean="0">
                <a:solidFill>
                  <a:schemeClr val="tx1"/>
                </a:solidFill>
              </a:rPr>
              <a:t>Нормативно-правові акти та література, що рекомендуються:</a:t>
            </a:r>
            <a:endParaRPr lang="ru-RU" dirty="0">
              <a:solidFill>
                <a:schemeClr val="tx1"/>
              </a:solidFill>
            </a:endParaRPr>
          </a:p>
        </p:txBody>
      </p:sp>
      <p:sp>
        <p:nvSpPr>
          <p:cNvPr id="3" name="Объект 2"/>
          <p:cNvSpPr>
            <a:spLocks noGrp="1"/>
          </p:cNvSpPr>
          <p:nvPr>
            <p:ph sz="quarter" idx="1"/>
          </p:nvPr>
        </p:nvSpPr>
        <p:spPr>
          <a:xfrm>
            <a:off x="107950" y="1268413"/>
            <a:ext cx="8567738" cy="5400675"/>
          </a:xfrm>
        </p:spPr>
        <p:txBody>
          <a:bodyPr/>
          <a:lstStyle/>
          <a:p>
            <a:pPr marL="457200" indent="-457200" algn="just">
              <a:buFont typeface="Century Schoolbook" pitchFamily="18" charset="0"/>
              <a:buAutoNum type="arabicParenR" startAt="14"/>
            </a:pPr>
            <a:r>
              <a:rPr lang="uk-UA" smtClean="0"/>
              <a:t> Барабаш Ю.Г. Конституційне право України: посібник для підготовки до іспитів. – К.: Право, 2015. – 328 с.</a:t>
            </a:r>
            <a:endParaRPr lang="ru-RU" smtClean="0"/>
          </a:p>
          <a:p>
            <a:pPr marL="457200" indent="-457200" algn="just">
              <a:buFont typeface="Century Schoolbook" pitchFamily="18" charset="0"/>
              <a:buAutoNum type="arabicParenR" startAt="14"/>
            </a:pPr>
            <a:r>
              <a:rPr lang="uk-UA" smtClean="0"/>
              <a:t>Кравченко В.В. Конституційне право України: Навчальний посібник. – Вид. 4-те, виправл. та доповн. – К.: Атіка, 2007. – 568 с.</a:t>
            </a:r>
            <a:endParaRPr lang="ru-RU" smtClean="0"/>
          </a:p>
          <a:p>
            <a:pPr marL="457200" indent="-457200" algn="just">
              <a:buFont typeface="Century Schoolbook" pitchFamily="18" charset="0"/>
              <a:buAutoNum type="arabicParenR" startAt="14"/>
            </a:pPr>
            <a:r>
              <a:rPr lang="uk-UA" smtClean="0"/>
              <a:t>Погорілко В.Ф., Федоренко В.Л. Конституційне право України. – К.: </a:t>
            </a:r>
            <a:r>
              <a:rPr lang="uk-UA" smtClean="0">
                <a:hlinkClick r:id="rId2"/>
              </a:rPr>
              <a:t>Кондор, Ліра-К,</a:t>
            </a:r>
            <a:r>
              <a:rPr lang="uk-UA" smtClean="0"/>
              <a:t> 2012. – 576 с.</a:t>
            </a:r>
            <a:endParaRPr lang="ru-RU" smtClean="0"/>
          </a:p>
          <a:p>
            <a:pPr marL="457200" indent="-457200" algn="just">
              <a:buFont typeface="Century Schoolbook" pitchFamily="18" charset="0"/>
              <a:buAutoNum type="arabicParenR" startAt="14"/>
            </a:pPr>
            <a:r>
              <a:rPr lang="uk-UA" smtClean="0"/>
              <a:t>Скрипнюк О. В. Конституційне право України: підруч. для студ. вищ. навч. закл. / О.В. Скрипнюк. – К.: Ін Юре, 2010. – 672 с.</a:t>
            </a:r>
            <a:endParaRPr lang="ru-RU" smtClean="0"/>
          </a:p>
          <a:p>
            <a:pPr marL="457200" indent="-457200" algn="just">
              <a:buFont typeface="Century Schoolbook" pitchFamily="18" charset="0"/>
              <a:buAutoNum type="arabicParenR" startAt="14"/>
            </a:pPr>
            <a:r>
              <a:rPr lang="uk-UA" smtClean="0"/>
              <a:t>Тетарчук І.В. Конституційне право України. – К.: ЦУЛ, 2015. – 218 с.</a:t>
            </a:r>
            <a:endParaRPr lang="ru-RU" smtClean="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Apex</Template>
  <TotalTime>656</TotalTime>
  <Words>963</Words>
  <Application>Microsoft Office PowerPoint</Application>
  <PresentationFormat>Экран (4:3)</PresentationFormat>
  <Paragraphs>75</Paragraphs>
  <Slides>19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19</vt:i4>
      </vt:variant>
    </vt:vector>
  </HeadingPairs>
  <TitlesOfParts>
    <vt:vector size="27" baseType="lpstr">
      <vt:lpstr>Arial</vt:lpstr>
      <vt:lpstr>Century Schoolbook</vt:lpstr>
      <vt:lpstr>Wingdings</vt:lpstr>
      <vt:lpstr>Wingdings 2</vt:lpstr>
      <vt:lpstr>Calibri</vt:lpstr>
      <vt:lpstr>Arial Black</vt:lpstr>
      <vt:lpstr>Times New Roman</vt:lpstr>
      <vt:lpstr>Эркер</vt:lpstr>
      <vt:lpstr>Презентация PowerPoint</vt:lpstr>
      <vt:lpstr>Лекційні питання:</vt:lpstr>
      <vt:lpstr>Нормативно-правові акти та література, що рекомендуються:</vt:lpstr>
      <vt:lpstr>Нормативно-правові акти та література, що рекомендуються:</vt:lpstr>
      <vt:lpstr>Нормативно-правові акти та література, що рекомендуються:</vt:lpstr>
      <vt:lpstr>Нормативно-правові акти та література, що рекомендуються:</vt:lpstr>
      <vt:lpstr>Нормативно-правові акти та література, що рекомендуються:</vt:lpstr>
      <vt:lpstr>Нормативно-правові акти та література, що рекомендуються:</vt:lpstr>
      <vt:lpstr>Нормативно-правові акти та література, що рекомендуються:</vt:lpstr>
      <vt:lpstr>Презентация PowerPoint</vt:lpstr>
      <vt:lpstr>Презентация PowerPoint</vt:lpstr>
      <vt:lpstr>Презентация PowerPoint</vt:lpstr>
      <vt:lpstr>Презентация PowerPoint</vt:lpstr>
      <vt:lpstr>Презентация PowerPoint</vt:lpstr>
      <vt:lpstr>Вибори Президента України організовують і проводять: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71</cp:revision>
  <dcterms:modified xsi:type="dcterms:W3CDTF">2019-06-10T07:10:30Z</dcterms:modified>
</cp:coreProperties>
</file>