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4"/>
  </p:notesMasterIdLst>
  <p:sldIdLst>
    <p:sldId id="257" r:id="rId2"/>
    <p:sldId id="259" r:id="rId3"/>
    <p:sldId id="260" r:id="rId4"/>
    <p:sldId id="279" r:id="rId5"/>
    <p:sldId id="280" r:id="rId6"/>
    <p:sldId id="281" r:id="rId7"/>
    <p:sldId id="264" r:id="rId8"/>
    <p:sldId id="287" r:id="rId9"/>
    <p:sldId id="265" r:id="rId10"/>
    <p:sldId id="266" r:id="rId11"/>
    <p:sldId id="270" r:id="rId12"/>
    <p:sldId id="268" r:id="rId13"/>
    <p:sldId id="278" r:id="rId14"/>
    <p:sldId id="272" r:id="rId15"/>
    <p:sldId id="282" r:id="rId16"/>
    <p:sldId id="284" r:id="rId17"/>
    <p:sldId id="285" r:id="rId18"/>
    <p:sldId id="283" r:id="rId19"/>
    <p:sldId id="273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915BF8-6A2A-43BE-A3CB-F1005C781E15}" type="doc">
      <dgm:prSet loTypeId="urn:microsoft.com/office/officeart/2005/8/layout/venn1" loCatId="relationship" qsTypeId="urn:microsoft.com/office/officeart/2005/8/quickstyle/simple1#1" qsCatId="simple" csTypeId="urn:microsoft.com/office/officeart/2005/8/colors/accent1_2#1" csCatId="accent1" phldr="1"/>
      <dgm:spPr/>
    </dgm:pt>
    <dgm:pt modelId="{260E2A1F-82B4-41DB-8466-20DDA3776A34}">
      <dgm:prSet custT="1"/>
      <dgm:spPr>
        <a:solidFill>
          <a:srgbClr val="FFC000">
            <a:alpha val="50000"/>
          </a:srgb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uk-UA" sz="1800" b="1" i="0" u="none" strike="noStrike" cap="none" normalizeH="0" baseline="0" dirty="0" smtClean="0">
            <a:ln>
              <a:noFill/>
            </a:ln>
            <a:solidFill>
              <a:srgbClr val="0033CC"/>
            </a:solidFill>
            <a:effectLst/>
            <a:latin typeface="Arial Black" pitchFamily="34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uk-UA" sz="1800" b="1" i="0" u="none" strike="noStrike" cap="none" normalizeH="0" baseline="0" dirty="0" smtClean="0">
            <a:ln>
              <a:noFill/>
            </a:ln>
            <a:solidFill>
              <a:srgbClr val="0033CC"/>
            </a:solidFill>
            <a:effectLst/>
            <a:latin typeface="Arial Black" pitchFamily="34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8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 Black" pitchFamily="34" charset="0"/>
              <a:cs typeface="Arial" charset="0"/>
            </a:rPr>
            <a:t>І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8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 Black" pitchFamily="34" charset="0"/>
              <a:cs typeface="Arial" charset="0"/>
            </a:rPr>
            <a:t>Н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8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 Black" pitchFamily="34" charset="0"/>
              <a:cs typeface="Arial" charset="0"/>
            </a:rPr>
            <a:t>С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8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 Black" pitchFamily="34" charset="0"/>
              <a:cs typeface="Arial" charset="0"/>
            </a:rPr>
            <a:t>Т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8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 Black" pitchFamily="34" charset="0"/>
              <a:cs typeface="Arial" charset="0"/>
            </a:rPr>
            <a:t>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8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 Black" pitchFamily="34" charset="0"/>
              <a:cs typeface="Arial" charset="0"/>
            </a:rPr>
            <a:t>Т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8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 Black" pitchFamily="34" charset="0"/>
              <a:cs typeface="Arial" charset="0"/>
            </a:rPr>
            <a:t>У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8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 Black" pitchFamily="34" charset="0"/>
              <a:cs typeface="Arial" charset="0"/>
            </a:rPr>
            <a:t>Т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8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 Black" pitchFamily="34" charset="0"/>
              <a:cs typeface="Arial" charset="0"/>
            </a:rPr>
            <a:t>И</a:t>
          </a:r>
          <a:endParaRPr kumimoji="0" lang="ru-RU" sz="1800" b="1" i="0" u="none" strike="noStrike" cap="none" normalizeH="0" baseline="0" dirty="0" smtClean="0">
            <a:ln>
              <a:noFill/>
            </a:ln>
            <a:solidFill>
              <a:srgbClr val="0033CC"/>
            </a:solidFill>
            <a:effectLst/>
            <a:latin typeface="Arial Black" pitchFamily="34" charset="0"/>
            <a:cs typeface="Arial" charset="0"/>
          </a:endParaRPr>
        </a:p>
      </dgm:t>
    </dgm:pt>
    <dgm:pt modelId="{E8429A4F-AE8D-4529-BCC0-60BDE372C515}" type="parTrans" cxnId="{C18991F0-5464-467C-95A9-6514428D2D0E}">
      <dgm:prSet/>
      <dgm:spPr/>
      <dgm:t>
        <a:bodyPr/>
        <a:lstStyle/>
        <a:p>
          <a:endParaRPr lang="uk-UA"/>
        </a:p>
      </dgm:t>
    </dgm:pt>
    <dgm:pt modelId="{376CACDA-8654-4FD5-B1CC-44F483ADEAC2}" type="sibTrans" cxnId="{C18991F0-5464-467C-95A9-6514428D2D0E}">
      <dgm:prSet/>
      <dgm:spPr/>
      <dgm:t>
        <a:bodyPr/>
        <a:lstStyle/>
        <a:p>
          <a:endParaRPr lang="uk-UA"/>
        </a:p>
      </dgm:t>
    </dgm:pt>
    <dgm:pt modelId="{9993EC3D-231B-413D-B1A8-D5E828B3EA3C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Black" pitchFamily="34" charset="0"/>
              <a:cs typeface="Arial" charset="0"/>
            </a:rPr>
            <a:t>П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Black" pitchFamily="34" charset="0"/>
              <a:cs typeface="Arial" charset="0"/>
            </a:rPr>
            <a:t>Р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Black" pitchFamily="34" charset="0"/>
              <a:cs typeface="Arial" charset="0"/>
            </a:rPr>
            <a:t>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Black" pitchFamily="34" charset="0"/>
              <a:cs typeface="Arial" charset="0"/>
            </a:rPr>
            <a:t>Н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Black" pitchFamily="34" charset="0"/>
              <a:cs typeface="Arial" charset="0"/>
            </a:rPr>
            <a:t>Ц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Black" pitchFamily="34" charset="0"/>
              <a:cs typeface="Arial" charset="0"/>
            </a:rPr>
            <a:t>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Black" pitchFamily="34" charset="0"/>
              <a:cs typeface="Arial" charset="0"/>
            </a:rPr>
            <a:t>П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Black" pitchFamily="34" charset="0"/>
              <a:cs typeface="Arial" charset="0"/>
            </a:rPr>
            <a:t>и</a:t>
          </a:r>
          <a:endParaRPr kumimoji="0" lang="ru-RU" sz="2000" b="1" i="0" u="none" strike="noStrike" cap="none" normalizeH="0" baseline="0" dirty="0" smtClean="0">
            <a:ln>
              <a:noFill/>
            </a:ln>
            <a:solidFill>
              <a:srgbClr val="0070C0"/>
            </a:solidFill>
            <a:effectLst/>
            <a:latin typeface="Arial Black" pitchFamily="34" charset="0"/>
            <a:cs typeface="Arial" charset="0"/>
          </a:endParaRPr>
        </a:p>
      </dgm:t>
    </dgm:pt>
    <dgm:pt modelId="{715300BF-EB40-45E0-9366-E75A87E865C8}" type="parTrans" cxnId="{6F86A03D-D2DA-4B00-AEB6-2F8C228F41EC}">
      <dgm:prSet/>
      <dgm:spPr/>
      <dgm:t>
        <a:bodyPr/>
        <a:lstStyle/>
        <a:p>
          <a:endParaRPr lang="uk-UA"/>
        </a:p>
      </dgm:t>
    </dgm:pt>
    <dgm:pt modelId="{3779CCFC-AEB0-4533-9675-A1CF422B4491}" type="sibTrans" cxnId="{6F86A03D-D2DA-4B00-AEB6-2F8C228F41EC}">
      <dgm:prSet/>
      <dgm:spPr/>
      <dgm:t>
        <a:bodyPr/>
        <a:lstStyle/>
        <a:p>
          <a:endParaRPr lang="uk-UA"/>
        </a:p>
      </dgm:t>
    </dgm:pt>
    <dgm:pt modelId="{02EAF95E-2BD0-4D1C-9575-0FAE06CDE567}">
      <dgm:prSet custT="1"/>
      <dgm:spPr/>
      <dgm:t>
        <a:bodyPr/>
        <a:lstStyle/>
        <a:p>
          <a:pPr marR="0" rtl="0" eaLnBrk="1" fontAlgn="base" latinLnBrk="0" hangingPunct="1">
            <a:buClrTx/>
            <a:buSzTx/>
            <a:buFontTx/>
            <a:tabLst/>
          </a:pPr>
          <a:r>
            <a:rPr kumimoji="0" lang="uk-UA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Black" pitchFamily="34" charset="0"/>
              <a:cs typeface="Arial" charset="0"/>
            </a:rPr>
            <a:t>Н</a:t>
          </a:r>
        </a:p>
        <a:p>
          <a:pPr marR="0" rtl="0" eaLnBrk="1" fontAlgn="base" latinLnBrk="0" hangingPunct="1">
            <a:buClrTx/>
            <a:buSzTx/>
            <a:buFontTx/>
            <a:tabLst/>
          </a:pPr>
          <a:r>
            <a:rPr kumimoji="0" lang="uk-UA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Black" pitchFamily="34" charset="0"/>
              <a:cs typeface="Arial" charset="0"/>
            </a:rPr>
            <a:t>О</a:t>
          </a:r>
        </a:p>
        <a:p>
          <a:pPr marR="0" rtl="0" eaLnBrk="1" fontAlgn="base" latinLnBrk="0" hangingPunct="1">
            <a:buClrTx/>
            <a:buSzTx/>
            <a:buFontTx/>
            <a:tabLst/>
          </a:pPr>
          <a:r>
            <a:rPr kumimoji="0" lang="uk-UA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Black" pitchFamily="34" charset="0"/>
              <a:cs typeface="Arial" charset="0"/>
            </a:rPr>
            <a:t>Р</a:t>
          </a:r>
        </a:p>
        <a:p>
          <a:pPr marR="0" rtl="0" eaLnBrk="1" fontAlgn="base" latinLnBrk="0" hangingPunct="1">
            <a:buClrTx/>
            <a:buSzTx/>
            <a:buFontTx/>
            <a:tabLst/>
          </a:pPr>
          <a:r>
            <a:rPr kumimoji="0" lang="uk-UA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Black" pitchFamily="34" charset="0"/>
              <a:cs typeface="Arial" charset="0"/>
            </a:rPr>
            <a:t>М</a:t>
          </a:r>
        </a:p>
        <a:p>
          <a:pPr marR="0" rtl="0" eaLnBrk="1" fontAlgn="base" latinLnBrk="0" hangingPunct="1">
            <a:buClrTx/>
            <a:buSzTx/>
            <a:buFontTx/>
            <a:tabLst/>
          </a:pPr>
          <a:r>
            <a:rPr kumimoji="0" lang="uk-UA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Black" pitchFamily="34" charset="0"/>
              <a:cs typeface="Arial" charset="0"/>
            </a:rPr>
            <a:t>И</a:t>
          </a:r>
          <a:endParaRPr kumimoji="0" lang="ru-RU" sz="2400" b="1" i="0" u="none" strike="noStrike" cap="none" normalizeH="0" baseline="0" dirty="0" smtClean="0">
            <a:ln>
              <a:noFill/>
            </a:ln>
            <a:solidFill>
              <a:srgbClr val="0070C0"/>
            </a:solidFill>
            <a:effectLst/>
            <a:latin typeface="Arial Black" pitchFamily="34" charset="0"/>
            <a:cs typeface="Arial" charset="0"/>
          </a:endParaRPr>
        </a:p>
      </dgm:t>
    </dgm:pt>
    <dgm:pt modelId="{F84C1529-C28A-4F3C-8FF5-E81C53534BA8}" type="parTrans" cxnId="{02B47BAD-BA5A-4B95-A159-A82EB9BD4F65}">
      <dgm:prSet/>
      <dgm:spPr/>
      <dgm:t>
        <a:bodyPr/>
        <a:lstStyle/>
        <a:p>
          <a:endParaRPr lang="ru-RU"/>
        </a:p>
      </dgm:t>
    </dgm:pt>
    <dgm:pt modelId="{F50430A1-24B5-4079-A89C-09669C2C810E}" type="sibTrans" cxnId="{02B47BAD-BA5A-4B95-A159-A82EB9BD4F65}">
      <dgm:prSet/>
      <dgm:spPr/>
      <dgm:t>
        <a:bodyPr/>
        <a:lstStyle/>
        <a:p>
          <a:endParaRPr lang="ru-RU"/>
        </a:p>
      </dgm:t>
    </dgm:pt>
    <dgm:pt modelId="{FCDF1AFB-E3BD-4E14-9234-45099B81F05D}" type="pres">
      <dgm:prSet presAssocID="{DA915BF8-6A2A-43BE-A3CB-F1005C781E15}" presName="compositeShape" presStyleCnt="0">
        <dgm:presLayoutVars>
          <dgm:chMax val="7"/>
          <dgm:dir/>
          <dgm:resizeHandles val="exact"/>
        </dgm:presLayoutVars>
      </dgm:prSet>
      <dgm:spPr/>
    </dgm:pt>
    <dgm:pt modelId="{233D3DE5-31C5-4A6D-BCE0-4A5547266A7F}" type="pres">
      <dgm:prSet presAssocID="{260E2A1F-82B4-41DB-8466-20DDA3776A34}" presName="circ1" presStyleLbl="vennNode1" presStyleIdx="0" presStyleCnt="3" custLinFactNeighborX="96232" custLinFactNeighborY="53332"/>
      <dgm:spPr/>
      <dgm:t>
        <a:bodyPr/>
        <a:lstStyle/>
        <a:p>
          <a:endParaRPr lang="ru-RU"/>
        </a:p>
      </dgm:t>
    </dgm:pt>
    <dgm:pt modelId="{343C6C4F-7D88-4617-9ED8-881CC3ADF65D}" type="pres">
      <dgm:prSet presAssocID="{260E2A1F-82B4-41DB-8466-20DDA3776A3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B7FB26-C53F-4EA8-8E98-3126A0DE0FA3}" type="pres">
      <dgm:prSet presAssocID="{02EAF95E-2BD0-4D1C-9575-0FAE06CDE567}" presName="circ2" presStyleLbl="vennNode1" presStyleIdx="1" presStyleCnt="3" custScaleX="97612" custScaleY="101496" custLinFactNeighborX="-38750" custLinFactNeighborY="-6107"/>
      <dgm:spPr/>
      <dgm:t>
        <a:bodyPr/>
        <a:lstStyle/>
        <a:p>
          <a:endParaRPr lang="ru-RU"/>
        </a:p>
      </dgm:t>
    </dgm:pt>
    <dgm:pt modelId="{9C35F0E6-7CBF-488F-93DB-32BCCB1BAF28}" type="pres">
      <dgm:prSet presAssocID="{02EAF95E-2BD0-4D1C-9575-0FAE06CDE56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4CFCE0-B71C-4A68-97BE-07EC6BC37B22}" type="pres">
      <dgm:prSet presAssocID="{9993EC3D-231B-413D-B1A8-D5E828B3EA3C}" presName="circ3" presStyleLbl="vennNode1" presStyleIdx="2" presStyleCnt="3" custLinFactNeighborX="-61342" custLinFactNeighborY="-6855"/>
      <dgm:spPr/>
      <dgm:t>
        <a:bodyPr/>
        <a:lstStyle/>
        <a:p>
          <a:endParaRPr lang="ru-RU"/>
        </a:p>
      </dgm:t>
    </dgm:pt>
    <dgm:pt modelId="{2B6E3261-203E-4209-A35E-6C2AFFFAD3A2}" type="pres">
      <dgm:prSet presAssocID="{9993EC3D-231B-413D-B1A8-D5E828B3EA3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03645E-26C1-4B3D-9691-DAD8A4A15798}" type="presOf" srcId="{260E2A1F-82B4-41DB-8466-20DDA3776A34}" destId="{343C6C4F-7D88-4617-9ED8-881CC3ADF65D}" srcOrd="1" destOrd="0" presId="urn:microsoft.com/office/officeart/2005/8/layout/venn1"/>
    <dgm:cxn modelId="{D5F9D352-27C7-4C57-AA4D-099003422CD0}" type="presOf" srcId="{9993EC3D-231B-413D-B1A8-D5E828B3EA3C}" destId="{E54CFCE0-B71C-4A68-97BE-07EC6BC37B22}" srcOrd="0" destOrd="0" presId="urn:microsoft.com/office/officeart/2005/8/layout/venn1"/>
    <dgm:cxn modelId="{78638041-0F7A-4FC1-AAC8-9FA17044FC37}" type="presOf" srcId="{02EAF95E-2BD0-4D1C-9575-0FAE06CDE567}" destId="{9C35F0E6-7CBF-488F-93DB-32BCCB1BAF28}" srcOrd="1" destOrd="0" presId="urn:microsoft.com/office/officeart/2005/8/layout/venn1"/>
    <dgm:cxn modelId="{02B47BAD-BA5A-4B95-A159-A82EB9BD4F65}" srcId="{DA915BF8-6A2A-43BE-A3CB-F1005C781E15}" destId="{02EAF95E-2BD0-4D1C-9575-0FAE06CDE567}" srcOrd="1" destOrd="0" parTransId="{F84C1529-C28A-4F3C-8FF5-E81C53534BA8}" sibTransId="{F50430A1-24B5-4079-A89C-09669C2C810E}"/>
    <dgm:cxn modelId="{C18991F0-5464-467C-95A9-6514428D2D0E}" srcId="{DA915BF8-6A2A-43BE-A3CB-F1005C781E15}" destId="{260E2A1F-82B4-41DB-8466-20DDA3776A34}" srcOrd="0" destOrd="0" parTransId="{E8429A4F-AE8D-4529-BCC0-60BDE372C515}" sibTransId="{376CACDA-8654-4FD5-B1CC-44F483ADEAC2}"/>
    <dgm:cxn modelId="{11642EF8-836B-4579-9A7D-4FD2E6F1BF65}" type="presOf" srcId="{9993EC3D-231B-413D-B1A8-D5E828B3EA3C}" destId="{2B6E3261-203E-4209-A35E-6C2AFFFAD3A2}" srcOrd="1" destOrd="0" presId="urn:microsoft.com/office/officeart/2005/8/layout/venn1"/>
    <dgm:cxn modelId="{6F86A03D-D2DA-4B00-AEB6-2F8C228F41EC}" srcId="{DA915BF8-6A2A-43BE-A3CB-F1005C781E15}" destId="{9993EC3D-231B-413D-B1A8-D5E828B3EA3C}" srcOrd="2" destOrd="0" parTransId="{715300BF-EB40-45E0-9366-E75A87E865C8}" sibTransId="{3779CCFC-AEB0-4533-9675-A1CF422B4491}"/>
    <dgm:cxn modelId="{B7392C90-221F-45F0-9588-186F887CD936}" type="presOf" srcId="{02EAF95E-2BD0-4D1C-9575-0FAE06CDE567}" destId="{80B7FB26-C53F-4EA8-8E98-3126A0DE0FA3}" srcOrd="0" destOrd="0" presId="urn:microsoft.com/office/officeart/2005/8/layout/venn1"/>
    <dgm:cxn modelId="{F25F767C-CA49-4DE9-8E9F-C948BBFACCFB}" type="presOf" srcId="{DA915BF8-6A2A-43BE-A3CB-F1005C781E15}" destId="{FCDF1AFB-E3BD-4E14-9234-45099B81F05D}" srcOrd="0" destOrd="0" presId="urn:microsoft.com/office/officeart/2005/8/layout/venn1"/>
    <dgm:cxn modelId="{4BE7E200-D63A-4C75-94CA-394A4D0EE0E6}" type="presOf" srcId="{260E2A1F-82B4-41DB-8466-20DDA3776A34}" destId="{233D3DE5-31C5-4A6D-BCE0-4A5547266A7F}" srcOrd="0" destOrd="0" presId="urn:microsoft.com/office/officeart/2005/8/layout/venn1"/>
    <dgm:cxn modelId="{A32290FD-F2BB-4F9A-A265-81372CCF5F2F}" type="presParOf" srcId="{FCDF1AFB-E3BD-4E14-9234-45099B81F05D}" destId="{233D3DE5-31C5-4A6D-BCE0-4A5547266A7F}" srcOrd="0" destOrd="0" presId="urn:microsoft.com/office/officeart/2005/8/layout/venn1"/>
    <dgm:cxn modelId="{D615E315-59B9-4AC0-900F-54F1A9753642}" type="presParOf" srcId="{FCDF1AFB-E3BD-4E14-9234-45099B81F05D}" destId="{343C6C4F-7D88-4617-9ED8-881CC3ADF65D}" srcOrd="1" destOrd="0" presId="urn:microsoft.com/office/officeart/2005/8/layout/venn1"/>
    <dgm:cxn modelId="{875776CC-5280-42D2-8426-7A64F0D0EDE1}" type="presParOf" srcId="{FCDF1AFB-E3BD-4E14-9234-45099B81F05D}" destId="{80B7FB26-C53F-4EA8-8E98-3126A0DE0FA3}" srcOrd="2" destOrd="0" presId="urn:microsoft.com/office/officeart/2005/8/layout/venn1"/>
    <dgm:cxn modelId="{4BE06455-1CF1-4629-979A-7E658E07AAEA}" type="presParOf" srcId="{FCDF1AFB-E3BD-4E14-9234-45099B81F05D}" destId="{9C35F0E6-7CBF-488F-93DB-32BCCB1BAF28}" srcOrd="3" destOrd="0" presId="urn:microsoft.com/office/officeart/2005/8/layout/venn1"/>
    <dgm:cxn modelId="{73EA8258-FA90-4DA9-810A-363F5FF6454B}" type="presParOf" srcId="{FCDF1AFB-E3BD-4E14-9234-45099B81F05D}" destId="{E54CFCE0-B71C-4A68-97BE-07EC6BC37B22}" srcOrd="4" destOrd="0" presId="urn:microsoft.com/office/officeart/2005/8/layout/venn1"/>
    <dgm:cxn modelId="{903B3E5D-105E-4BF7-8EA1-0CAF2D9FA887}" type="presParOf" srcId="{FCDF1AFB-E3BD-4E14-9234-45099B81F05D}" destId="{2B6E3261-203E-4209-A35E-6C2AFFFAD3A2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EAD8EC-668F-4A2D-94F9-4359A4604345}" type="doc">
      <dgm:prSet loTypeId="urn:microsoft.com/office/officeart/2005/8/layout/vList2" loCatId="list" qsTypeId="urn:microsoft.com/office/officeart/2005/8/quickstyle/simple5" qsCatId="simple" csTypeId="urn:microsoft.com/office/officeart/2005/8/colors/accent1_2#2" csCatId="accent1" phldr="1"/>
      <dgm:spPr/>
      <dgm:t>
        <a:bodyPr/>
        <a:lstStyle/>
        <a:p>
          <a:endParaRPr lang="uk-UA"/>
        </a:p>
      </dgm:t>
    </dgm:pt>
    <dgm:pt modelId="{73E6BBF2-7057-47F1-9E09-CE2113308F99}">
      <dgm:prSet phldrT="[Текст]"/>
      <dgm:spPr/>
      <dgm:t>
        <a:bodyPr/>
        <a:lstStyle/>
        <a:p>
          <a:pPr algn="ctr"/>
          <a:r>
            <a:rPr lang="uk-UA" b="1" i="1" dirty="0" smtClean="0"/>
            <a:t>норми-дефініції;</a:t>
          </a:r>
          <a:endParaRPr lang="uk-UA" dirty="0"/>
        </a:p>
      </dgm:t>
    </dgm:pt>
    <dgm:pt modelId="{7DB18D3F-40B6-42E7-93FF-AD0B996B6AF7}" type="parTrans" cxnId="{807BF88E-E47E-4E9A-8CEB-838D7F274B7E}">
      <dgm:prSet/>
      <dgm:spPr/>
      <dgm:t>
        <a:bodyPr/>
        <a:lstStyle/>
        <a:p>
          <a:endParaRPr lang="uk-UA"/>
        </a:p>
      </dgm:t>
    </dgm:pt>
    <dgm:pt modelId="{863B363F-1110-4DDC-9666-B0871E3168E3}" type="sibTrans" cxnId="{807BF88E-E47E-4E9A-8CEB-838D7F274B7E}">
      <dgm:prSet/>
      <dgm:spPr/>
      <dgm:t>
        <a:bodyPr/>
        <a:lstStyle/>
        <a:p>
          <a:endParaRPr lang="uk-UA"/>
        </a:p>
      </dgm:t>
    </dgm:pt>
    <dgm:pt modelId="{3A688F0E-418E-4843-A88D-008C5A261D90}">
      <dgm:prSet phldrT="[Текст]" phldr="1"/>
      <dgm:spPr/>
      <dgm:t>
        <a:bodyPr/>
        <a:lstStyle/>
        <a:p>
          <a:endParaRPr lang="uk-UA" dirty="0"/>
        </a:p>
      </dgm:t>
    </dgm:pt>
    <dgm:pt modelId="{CB5050A8-46ED-439D-B4AC-807A4AC2B713}" type="parTrans" cxnId="{FD24F142-598D-4553-9514-63C6E564908E}">
      <dgm:prSet/>
      <dgm:spPr/>
      <dgm:t>
        <a:bodyPr/>
        <a:lstStyle/>
        <a:p>
          <a:endParaRPr lang="uk-UA"/>
        </a:p>
      </dgm:t>
    </dgm:pt>
    <dgm:pt modelId="{B986A833-D00D-4C4D-B3AC-36D0DC76FF8C}" type="sibTrans" cxnId="{FD24F142-598D-4553-9514-63C6E564908E}">
      <dgm:prSet/>
      <dgm:spPr/>
      <dgm:t>
        <a:bodyPr/>
        <a:lstStyle/>
        <a:p>
          <a:endParaRPr lang="uk-UA"/>
        </a:p>
      </dgm:t>
    </dgm:pt>
    <dgm:pt modelId="{AF3BFCA5-7401-48C7-8A8C-129EB2DF191E}">
      <dgm:prSet/>
      <dgm:spPr/>
      <dgm:t>
        <a:bodyPr/>
        <a:lstStyle/>
        <a:p>
          <a:pPr algn="ctr"/>
          <a:r>
            <a:rPr lang="uk-UA" b="1" i="1" dirty="0" smtClean="0"/>
            <a:t>норми-принципи;</a:t>
          </a:r>
        </a:p>
      </dgm:t>
    </dgm:pt>
    <dgm:pt modelId="{69E17FF0-2F4F-45F7-8AC0-A7CC15770033}" type="parTrans" cxnId="{033CADD8-5C8A-4578-9D95-FBAADAAF057D}">
      <dgm:prSet/>
      <dgm:spPr/>
      <dgm:t>
        <a:bodyPr/>
        <a:lstStyle/>
        <a:p>
          <a:endParaRPr lang="uk-UA"/>
        </a:p>
      </dgm:t>
    </dgm:pt>
    <dgm:pt modelId="{C86B3DFE-D126-4DD2-A297-D0CE3BDF66CE}" type="sibTrans" cxnId="{033CADD8-5C8A-4578-9D95-FBAADAAF057D}">
      <dgm:prSet/>
      <dgm:spPr/>
      <dgm:t>
        <a:bodyPr/>
        <a:lstStyle/>
        <a:p>
          <a:endParaRPr lang="uk-UA"/>
        </a:p>
      </dgm:t>
    </dgm:pt>
    <dgm:pt modelId="{EFD868AA-10E0-4F56-947C-AA818F37561F}">
      <dgm:prSet/>
      <dgm:spPr/>
      <dgm:t>
        <a:bodyPr/>
        <a:lstStyle/>
        <a:p>
          <a:pPr algn="ctr"/>
          <a:r>
            <a:rPr lang="uk-UA" b="1" i="1" dirty="0" smtClean="0"/>
            <a:t>норми-завдання</a:t>
          </a:r>
        </a:p>
      </dgm:t>
    </dgm:pt>
    <dgm:pt modelId="{BDDBB50E-D115-4E93-A81C-E137C0B0294E}" type="parTrans" cxnId="{EE79AB28-2528-4BE1-91F4-7229C6C0299C}">
      <dgm:prSet/>
      <dgm:spPr/>
      <dgm:t>
        <a:bodyPr/>
        <a:lstStyle/>
        <a:p>
          <a:endParaRPr lang="uk-UA"/>
        </a:p>
      </dgm:t>
    </dgm:pt>
    <dgm:pt modelId="{A037AF82-B877-48C1-A205-08C617C8989B}" type="sibTrans" cxnId="{EE79AB28-2528-4BE1-91F4-7229C6C0299C}">
      <dgm:prSet/>
      <dgm:spPr/>
      <dgm:t>
        <a:bodyPr/>
        <a:lstStyle/>
        <a:p>
          <a:endParaRPr lang="uk-UA"/>
        </a:p>
      </dgm:t>
    </dgm:pt>
    <dgm:pt modelId="{B01DBF1E-9735-43F3-9745-97D28E9A6E02}" type="pres">
      <dgm:prSet presAssocID="{29EAD8EC-668F-4A2D-94F9-4359A460434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7DBC689-0AB4-4FBF-ADC1-9F0CB6D53F53}" type="pres">
      <dgm:prSet presAssocID="{73E6BBF2-7057-47F1-9E09-CE2113308F9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98B9C8B-66CB-4D5A-A936-2CDA3A65F7F2}" type="pres">
      <dgm:prSet presAssocID="{73E6BBF2-7057-47F1-9E09-CE2113308F99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B0CACD-3C97-45CB-9976-A06565D29E8A}" type="pres">
      <dgm:prSet presAssocID="{AF3BFCA5-7401-48C7-8A8C-129EB2DF191E}" presName="parentText" presStyleLbl="node1" presStyleIdx="1" presStyleCnt="3" custLinFactY="-19258" custLinFactNeighborX="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F6C076-A741-45C9-909B-E8E94D93B494}" type="pres">
      <dgm:prSet presAssocID="{C86B3DFE-D126-4DD2-A297-D0CE3BDF66CE}" presName="spacer" presStyleCnt="0"/>
      <dgm:spPr/>
    </dgm:pt>
    <dgm:pt modelId="{3D2EE6D8-D3B1-44DF-8CFC-83E5D3210DCD}" type="pres">
      <dgm:prSet presAssocID="{EFD868AA-10E0-4F56-947C-AA818F37561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24F142-598D-4553-9514-63C6E564908E}" srcId="{73E6BBF2-7057-47F1-9E09-CE2113308F99}" destId="{3A688F0E-418E-4843-A88D-008C5A261D90}" srcOrd="0" destOrd="0" parTransId="{CB5050A8-46ED-439D-B4AC-807A4AC2B713}" sibTransId="{B986A833-D00D-4C4D-B3AC-36D0DC76FF8C}"/>
    <dgm:cxn modelId="{24085215-400C-4512-819A-087EF21BA8EA}" type="presOf" srcId="{3A688F0E-418E-4843-A88D-008C5A261D90}" destId="{998B9C8B-66CB-4D5A-A936-2CDA3A65F7F2}" srcOrd="0" destOrd="0" presId="urn:microsoft.com/office/officeart/2005/8/layout/vList2"/>
    <dgm:cxn modelId="{EE79AB28-2528-4BE1-91F4-7229C6C0299C}" srcId="{29EAD8EC-668F-4A2D-94F9-4359A4604345}" destId="{EFD868AA-10E0-4F56-947C-AA818F37561F}" srcOrd="2" destOrd="0" parTransId="{BDDBB50E-D115-4E93-A81C-E137C0B0294E}" sibTransId="{A037AF82-B877-48C1-A205-08C617C8989B}"/>
    <dgm:cxn modelId="{412610F8-783E-460C-BBA8-D8D95B782A40}" type="presOf" srcId="{EFD868AA-10E0-4F56-947C-AA818F37561F}" destId="{3D2EE6D8-D3B1-44DF-8CFC-83E5D3210DCD}" srcOrd="0" destOrd="0" presId="urn:microsoft.com/office/officeart/2005/8/layout/vList2"/>
    <dgm:cxn modelId="{033CADD8-5C8A-4578-9D95-FBAADAAF057D}" srcId="{29EAD8EC-668F-4A2D-94F9-4359A4604345}" destId="{AF3BFCA5-7401-48C7-8A8C-129EB2DF191E}" srcOrd="1" destOrd="0" parTransId="{69E17FF0-2F4F-45F7-8AC0-A7CC15770033}" sibTransId="{C86B3DFE-D126-4DD2-A297-D0CE3BDF66CE}"/>
    <dgm:cxn modelId="{807BF88E-E47E-4E9A-8CEB-838D7F274B7E}" srcId="{29EAD8EC-668F-4A2D-94F9-4359A4604345}" destId="{73E6BBF2-7057-47F1-9E09-CE2113308F99}" srcOrd="0" destOrd="0" parTransId="{7DB18D3F-40B6-42E7-93FF-AD0B996B6AF7}" sibTransId="{863B363F-1110-4DDC-9666-B0871E3168E3}"/>
    <dgm:cxn modelId="{0D07203E-030F-4B0A-970C-34ADDB2E69BB}" type="presOf" srcId="{29EAD8EC-668F-4A2D-94F9-4359A4604345}" destId="{B01DBF1E-9735-43F3-9745-97D28E9A6E02}" srcOrd="0" destOrd="0" presId="urn:microsoft.com/office/officeart/2005/8/layout/vList2"/>
    <dgm:cxn modelId="{696AFBD1-4066-417E-9DF6-2FE287E0795D}" type="presOf" srcId="{73E6BBF2-7057-47F1-9E09-CE2113308F99}" destId="{57DBC689-0AB4-4FBF-ADC1-9F0CB6D53F53}" srcOrd="0" destOrd="0" presId="urn:microsoft.com/office/officeart/2005/8/layout/vList2"/>
    <dgm:cxn modelId="{7727A06D-DAAF-4FAB-9940-9E1173ACC96A}" type="presOf" srcId="{AF3BFCA5-7401-48C7-8A8C-129EB2DF191E}" destId="{34B0CACD-3C97-45CB-9976-A06565D29E8A}" srcOrd="0" destOrd="0" presId="urn:microsoft.com/office/officeart/2005/8/layout/vList2"/>
    <dgm:cxn modelId="{2F68D9E2-BBF2-417C-BA41-FF5643364E97}" type="presParOf" srcId="{B01DBF1E-9735-43F3-9745-97D28E9A6E02}" destId="{57DBC689-0AB4-4FBF-ADC1-9F0CB6D53F53}" srcOrd="0" destOrd="0" presId="urn:microsoft.com/office/officeart/2005/8/layout/vList2"/>
    <dgm:cxn modelId="{7843F000-D901-4738-B019-1B7B0EA05D33}" type="presParOf" srcId="{B01DBF1E-9735-43F3-9745-97D28E9A6E02}" destId="{998B9C8B-66CB-4D5A-A936-2CDA3A65F7F2}" srcOrd="1" destOrd="0" presId="urn:microsoft.com/office/officeart/2005/8/layout/vList2"/>
    <dgm:cxn modelId="{5C0C80AF-8556-45C6-9846-32D7B2C2F5C1}" type="presParOf" srcId="{B01DBF1E-9735-43F3-9745-97D28E9A6E02}" destId="{34B0CACD-3C97-45CB-9976-A06565D29E8A}" srcOrd="2" destOrd="0" presId="urn:microsoft.com/office/officeart/2005/8/layout/vList2"/>
    <dgm:cxn modelId="{2C6E373D-14CA-4994-A2A2-6BCBE47A6EAD}" type="presParOf" srcId="{B01DBF1E-9735-43F3-9745-97D28E9A6E02}" destId="{C6F6C076-A741-45C9-909B-E8E94D93B494}" srcOrd="3" destOrd="0" presId="urn:microsoft.com/office/officeart/2005/8/layout/vList2"/>
    <dgm:cxn modelId="{C12561B3-B6D3-488E-A500-4D4B52EE095C}" type="presParOf" srcId="{B01DBF1E-9735-43F3-9745-97D28E9A6E02}" destId="{3D2EE6D8-D3B1-44DF-8CFC-83E5D3210DC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8FD73B-A736-4829-A77D-B6A9E9E8C59D}" type="doc">
      <dgm:prSet loTypeId="urn:microsoft.com/office/officeart/2005/8/layout/hierarchy1" loCatId="hierarchy" qsTypeId="urn:microsoft.com/office/officeart/2005/8/quickstyle/simple1#2" qsCatId="simple" csTypeId="urn:microsoft.com/office/officeart/2005/8/colors/accent1_2#3" csCatId="accent1" phldr="1"/>
      <dgm:spPr/>
      <dgm:t>
        <a:bodyPr/>
        <a:lstStyle/>
        <a:p>
          <a:endParaRPr lang="uk-UA"/>
        </a:p>
      </dgm:t>
    </dgm:pt>
    <dgm:pt modelId="{D263F036-25A0-478A-B0ED-12BFDA89BA0C}">
      <dgm:prSet phldrT="[Текст]" custT="1"/>
      <dgm:spPr/>
      <dgm:t>
        <a:bodyPr/>
        <a:lstStyle/>
        <a:p>
          <a:r>
            <a:rPr lang="uk-UA" sz="4800" b="1" i="1" dirty="0" smtClean="0">
              <a:solidFill>
                <a:srgbClr val="0070C0"/>
              </a:solidFill>
            </a:rPr>
            <a:t>Класифікація КПН</a:t>
          </a:r>
          <a:r>
            <a:rPr lang="uk-UA" sz="4800" i="1" dirty="0" smtClean="0">
              <a:solidFill>
                <a:srgbClr val="0070C0"/>
              </a:solidFill>
            </a:rPr>
            <a:t>:</a:t>
          </a:r>
          <a:endParaRPr lang="uk-UA" sz="4800" b="1" dirty="0">
            <a:solidFill>
              <a:srgbClr val="0070C0"/>
            </a:solidFill>
          </a:endParaRPr>
        </a:p>
      </dgm:t>
    </dgm:pt>
    <dgm:pt modelId="{FFCBC0F1-8E3F-451E-8C80-8D379724A7D2}" type="parTrans" cxnId="{7FD8140B-B0AE-4E50-A745-98A394BCD79D}">
      <dgm:prSet/>
      <dgm:spPr/>
      <dgm:t>
        <a:bodyPr/>
        <a:lstStyle/>
        <a:p>
          <a:endParaRPr lang="uk-UA"/>
        </a:p>
      </dgm:t>
    </dgm:pt>
    <dgm:pt modelId="{D5458829-1069-4675-8B5A-DE9AA58910E9}" type="sibTrans" cxnId="{7FD8140B-B0AE-4E50-A745-98A394BCD79D}">
      <dgm:prSet/>
      <dgm:spPr/>
      <dgm:t>
        <a:bodyPr/>
        <a:lstStyle/>
        <a:p>
          <a:endParaRPr lang="uk-UA"/>
        </a:p>
      </dgm:t>
    </dgm:pt>
    <dgm:pt modelId="{4C3F14FA-0D9F-4A1F-B863-6F94344D5432}">
      <dgm:prSet phldrT="[Текст]"/>
      <dgm:spPr/>
      <dgm:t>
        <a:bodyPr/>
        <a:lstStyle/>
        <a:p>
          <a:r>
            <a:rPr lang="uk-UA" b="1" dirty="0" smtClean="0"/>
            <a:t>характером втілення приписів </a:t>
          </a:r>
          <a:endParaRPr lang="uk-UA" dirty="0"/>
        </a:p>
      </dgm:t>
    </dgm:pt>
    <dgm:pt modelId="{C402E7C4-17CC-423E-AC66-5330CBBCA1B6}" type="parTrans" cxnId="{0BCFFDC3-BFF3-4419-8592-5672EF8E63DF}">
      <dgm:prSet/>
      <dgm:spPr/>
      <dgm:t>
        <a:bodyPr/>
        <a:lstStyle/>
        <a:p>
          <a:endParaRPr lang="uk-UA"/>
        </a:p>
      </dgm:t>
    </dgm:pt>
    <dgm:pt modelId="{F1653F0E-B9FC-4945-B0FF-7D50F5655B2C}" type="sibTrans" cxnId="{0BCFFDC3-BFF3-4419-8592-5672EF8E63DF}">
      <dgm:prSet/>
      <dgm:spPr/>
      <dgm:t>
        <a:bodyPr/>
        <a:lstStyle/>
        <a:p>
          <a:endParaRPr lang="uk-UA"/>
        </a:p>
      </dgm:t>
    </dgm:pt>
    <dgm:pt modelId="{FE06002D-13BB-4D53-92CB-C3E911CD71B4}">
      <dgm:prSet phldrT="[Текст]"/>
      <dgm:spPr/>
      <dgm:t>
        <a:bodyPr/>
        <a:lstStyle/>
        <a:p>
          <a:r>
            <a:rPr lang="uk-UA" b="1" dirty="0" smtClean="0"/>
            <a:t>терміном дії</a:t>
          </a:r>
          <a:r>
            <a:rPr lang="ru-RU" b="1" dirty="0" smtClean="0"/>
            <a:t> </a:t>
          </a:r>
          <a:endParaRPr lang="uk-UA" dirty="0"/>
        </a:p>
      </dgm:t>
    </dgm:pt>
    <dgm:pt modelId="{DC8BF997-8CF5-43AE-A9DB-A0DAA9F1EE91}" type="parTrans" cxnId="{4A732460-BF72-4165-9706-F66CD8358719}">
      <dgm:prSet/>
      <dgm:spPr/>
      <dgm:t>
        <a:bodyPr/>
        <a:lstStyle/>
        <a:p>
          <a:endParaRPr lang="uk-UA"/>
        </a:p>
      </dgm:t>
    </dgm:pt>
    <dgm:pt modelId="{C234B9FD-C045-4A53-9749-7226EB686578}" type="sibTrans" cxnId="{4A732460-BF72-4165-9706-F66CD8358719}">
      <dgm:prSet/>
      <dgm:spPr/>
      <dgm:t>
        <a:bodyPr/>
        <a:lstStyle/>
        <a:p>
          <a:endParaRPr lang="uk-UA"/>
        </a:p>
      </dgm:t>
    </dgm:pt>
    <dgm:pt modelId="{67097825-5CAD-4067-B553-4A64EF364003}">
      <dgm:prSet/>
      <dgm:spPr/>
      <dgm:t>
        <a:bodyPr/>
        <a:lstStyle/>
        <a:p>
          <a:r>
            <a:rPr lang="uk-UA" b="1" smtClean="0"/>
            <a:t>за змістом </a:t>
          </a:r>
          <a:endParaRPr lang="uk-UA"/>
        </a:p>
      </dgm:t>
    </dgm:pt>
    <dgm:pt modelId="{8D57AD5A-ABAF-49AF-8D58-FDEB39C491C3}" type="parTrans" cxnId="{D3447FD0-6303-4402-91D2-97E5BA5B0A23}">
      <dgm:prSet/>
      <dgm:spPr/>
      <dgm:t>
        <a:bodyPr/>
        <a:lstStyle/>
        <a:p>
          <a:endParaRPr lang="uk-UA"/>
        </a:p>
      </dgm:t>
    </dgm:pt>
    <dgm:pt modelId="{02C40989-E2F3-4A3B-A0AA-B1DFB3C8FBF4}" type="sibTrans" cxnId="{D3447FD0-6303-4402-91D2-97E5BA5B0A23}">
      <dgm:prSet/>
      <dgm:spPr/>
      <dgm:t>
        <a:bodyPr/>
        <a:lstStyle/>
        <a:p>
          <a:endParaRPr lang="uk-UA"/>
        </a:p>
      </dgm:t>
    </dgm:pt>
    <dgm:pt modelId="{DD3FCB1D-CA41-4703-A896-D0A83487A304}">
      <dgm:prSet/>
      <dgm:spPr/>
      <dgm:t>
        <a:bodyPr/>
        <a:lstStyle/>
        <a:p>
          <a:r>
            <a:rPr lang="uk-UA" b="1" smtClean="0"/>
            <a:t>юридичною силою</a:t>
          </a:r>
          <a:endParaRPr lang="uk-UA"/>
        </a:p>
      </dgm:t>
    </dgm:pt>
    <dgm:pt modelId="{49F9D396-F90F-4499-B298-5D00317ABDA1}" type="parTrans" cxnId="{6B1ADD88-A2C5-4F8F-A90D-81305C5048AF}">
      <dgm:prSet/>
      <dgm:spPr/>
      <dgm:t>
        <a:bodyPr/>
        <a:lstStyle/>
        <a:p>
          <a:endParaRPr lang="uk-UA"/>
        </a:p>
      </dgm:t>
    </dgm:pt>
    <dgm:pt modelId="{C2E5CDE8-EF34-4A70-8A00-BE08760539DC}" type="sibTrans" cxnId="{6B1ADD88-A2C5-4F8F-A90D-81305C5048AF}">
      <dgm:prSet/>
      <dgm:spPr/>
      <dgm:t>
        <a:bodyPr/>
        <a:lstStyle/>
        <a:p>
          <a:endParaRPr lang="uk-UA"/>
        </a:p>
      </dgm:t>
    </dgm:pt>
    <dgm:pt modelId="{8FFA17D8-1014-49E9-8EB6-01982DB098D8}">
      <dgm:prSet/>
      <dgm:spPr/>
      <dgm:t>
        <a:bodyPr/>
        <a:lstStyle/>
        <a:p>
          <a:r>
            <a:rPr lang="uk-UA" b="1" smtClean="0"/>
            <a:t>територією дії</a:t>
          </a:r>
          <a:r>
            <a:rPr lang="ru-RU" b="1" smtClean="0"/>
            <a:t> </a:t>
          </a:r>
          <a:endParaRPr lang="uk-UA"/>
        </a:p>
      </dgm:t>
    </dgm:pt>
    <dgm:pt modelId="{B0ED2495-A19E-46A6-8D6F-36FD4E00B030}" type="parTrans" cxnId="{5F0F797B-7D51-441B-A265-A718B6A2F36C}">
      <dgm:prSet/>
      <dgm:spPr/>
      <dgm:t>
        <a:bodyPr/>
        <a:lstStyle/>
        <a:p>
          <a:endParaRPr lang="uk-UA"/>
        </a:p>
      </dgm:t>
    </dgm:pt>
    <dgm:pt modelId="{F417D5C2-FDD9-4441-997B-1D1F1D7B2FD4}" type="sibTrans" cxnId="{5F0F797B-7D51-441B-A265-A718B6A2F36C}">
      <dgm:prSet/>
      <dgm:spPr/>
      <dgm:t>
        <a:bodyPr/>
        <a:lstStyle/>
        <a:p>
          <a:endParaRPr lang="uk-UA"/>
        </a:p>
      </dgm:t>
    </dgm:pt>
    <dgm:pt modelId="{9ADA263D-3898-42DB-A56D-43CEC47FB550}">
      <dgm:prSet/>
      <dgm:spPr/>
      <dgm:t>
        <a:bodyPr/>
        <a:lstStyle/>
        <a:p>
          <a:r>
            <a:rPr lang="uk-UA" b="1" smtClean="0"/>
            <a:t>характером втілення приписів </a:t>
          </a:r>
          <a:endParaRPr lang="uk-UA"/>
        </a:p>
      </dgm:t>
    </dgm:pt>
    <dgm:pt modelId="{147F21BB-7D12-4BD5-B09D-62B566B749BA}" type="parTrans" cxnId="{EB6F5D52-9A4D-4358-92F2-3AE8A412089E}">
      <dgm:prSet/>
      <dgm:spPr/>
      <dgm:t>
        <a:bodyPr/>
        <a:lstStyle/>
        <a:p>
          <a:endParaRPr lang="uk-UA"/>
        </a:p>
      </dgm:t>
    </dgm:pt>
    <dgm:pt modelId="{720034A8-577C-48D2-92B7-4BB5BF82F38A}" type="sibTrans" cxnId="{EB6F5D52-9A4D-4358-92F2-3AE8A412089E}">
      <dgm:prSet/>
      <dgm:spPr/>
      <dgm:t>
        <a:bodyPr/>
        <a:lstStyle/>
        <a:p>
          <a:endParaRPr lang="uk-UA"/>
        </a:p>
      </dgm:t>
    </dgm:pt>
    <dgm:pt modelId="{8D75C031-EFEC-4CE5-B91E-85E8EBF399AF}">
      <dgm:prSet custT="1"/>
      <dgm:spPr/>
      <dgm:t>
        <a:bodyPr/>
        <a:lstStyle/>
        <a:p>
          <a:r>
            <a:rPr lang="uk-UA" sz="1600" b="1" dirty="0" smtClean="0"/>
            <a:t>характером втілення приписів </a:t>
          </a:r>
          <a:endParaRPr lang="uk-UA" sz="1600" dirty="0"/>
        </a:p>
      </dgm:t>
    </dgm:pt>
    <dgm:pt modelId="{410A25FF-902A-4CDC-9C72-6AA33612BC4F}" type="parTrans" cxnId="{8B4A9F68-5F2A-4CD5-9BD9-33F4E5B28976}">
      <dgm:prSet/>
      <dgm:spPr/>
      <dgm:t>
        <a:bodyPr/>
        <a:lstStyle/>
        <a:p>
          <a:endParaRPr lang="uk-UA"/>
        </a:p>
      </dgm:t>
    </dgm:pt>
    <dgm:pt modelId="{2436176F-91D6-4837-BC5E-1EB044C527B9}" type="sibTrans" cxnId="{8B4A9F68-5F2A-4CD5-9BD9-33F4E5B28976}">
      <dgm:prSet/>
      <dgm:spPr/>
      <dgm:t>
        <a:bodyPr/>
        <a:lstStyle/>
        <a:p>
          <a:endParaRPr lang="uk-UA"/>
        </a:p>
      </dgm:t>
    </dgm:pt>
    <dgm:pt modelId="{8EB213A3-7F94-4725-9B74-81F00AA01CE0}" type="pres">
      <dgm:prSet presAssocID="{C48FD73B-A736-4829-A77D-B6A9E9E8C59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F2B2F4A-867B-48D5-812C-C80602E6D81E}" type="pres">
      <dgm:prSet presAssocID="{D263F036-25A0-478A-B0ED-12BFDA89BA0C}" presName="hierRoot1" presStyleCnt="0"/>
      <dgm:spPr/>
    </dgm:pt>
    <dgm:pt modelId="{19311F05-C013-4F08-BFDA-6005BD298073}" type="pres">
      <dgm:prSet presAssocID="{D263F036-25A0-478A-B0ED-12BFDA89BA0C}" presName="composite" presStyleCnt="0"/>
      <dgm:spPr/>
    </dgm:pt>
    <dgm:pt modelId="{F05A18A6-AC10-47B9-AFE2-119C56ABDC19}" type="pres">
      <dgm:prSet presAssocID="{D263F036-25A0-478A-B0ED-12BFDA89BA0C}" presName="background" presStyleLbl="node0" presStyleIdx="0" presStyleCnt="1"/>
      <dgm:spPr/>
    </dgm:pt>
    <dgm:pt modelId="{7A5E6E55-81BA-4581-9241-D9C110053455}" type="pres">
      <dgm:prSet presAssocID="{D263F036-25A0-478A-B0ED-12BFDA89BA0C}" presName="text" presStyleLbl="fgAcc0" presStyleIdx="0" presStyleCnt="1" custScaleX="395032" custScaleY="143997" custLinFactNeighborY="-2008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F6171FF-24F4-4392-9847-CA1515CAA323}" type="pres">
      <dgm:prSet presAssocID="{D263F036-25A0-478A-B0ED-12BFDA89BA0C}" presName="hierChild2" presStyleCnt="0"/>
      <dgm:spPr/>
    </dgm:pt>
    <dgm:pt modelId="{FE5EAEE8-FD56-4955-8636-E47B89378A32}" type="pres">
      <dgm:prSet presAssocID="{C402E7C4-17CC-423E-AC66-5330CBBCA1B6}" presName="Name10" presStyleLbl="parChTrans1D2" presStyleIdx="0" presStyleCnt="5"/>
      <dgm:spPr/>
      <dgm:t>
        <a:bodyPr/>
        <a:lstStyle/>
        <a:p>
          <a:endParaRPr lang="ru-RU"/>
        </a:p>
      </dgm:t>
    </dgm:pt>
    <dgm:pt modelId="{C6A342BE-E2B0-405E-93B9-A52ED0F2109D}" type="pres">
      <dgm:prSet presAssocID="{4C3F14FA-0D9F-4A1F-B863-6F94344D5432}" presName="hierRoot2" presStyleCnt="0"/>
      <dgm:spPr/>
    </dgm:pt>
    <dgm:pt modelId="{944E64B7-ACC4-4192-9203-8ABBF903610E}" type="pres">
      <dgm:prSet presAssocID="{4C3F14FA-0D9F-4A1F-B863-6F94344D5432}" presName="composite2" presStyleCnt="0"/>
      <dgm:spPr/>
    </dgm:pt>
    <dgm:pt modelId="{CC15DD5D-D31D-4DA0-8EC0-56BE3153A366}" type="pres">
      <dgm:prSet presAssocID="{4C3F14FA-0D9F-4A1F-B863-6F94344D5432}" presName="background2" presStyleLbl="node2" presStyleIdx="0" presStyleCnt="5"/>
      <dgm:spPr/>
    </dgm:pt>
    <dgm:pt modelId="{B20929DE-DDD3-4022-B50F-074D5956F126}" type="pres">
      <dgm:prSet presAssocID="{4C3F14FA-0D9F-4A1F-B863-6F94344D5432}" presName="text2" presStyleLbl="fgAcc2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F2C1D97-5A09-417E-A559-2F5171E84355}" type="pres">
      <dgm:prSet presAssocID="{4C3F14FA-0D9F-4A1F-B863-6F94344D5432}" presName="hierChild3" presStyleCnt="0"/>
      <dgm:spPr/>
    </dgm:pt>
    <dgm:pt modelId="{AD4C78DB-A6EF-4110-A3E7-6B03032F969F}" type="pres">
      <dgm:prSet presAssocID="{DC8BF997-8CF5-43AE-A9DB-A0DAA9F1EE91}" presName="Name17" presStyleLbl="parChTrans1D3" presStyleIdx="0" presStyleCnt="2"/>
      <dgm:spPr/>
      <dgm:t>
        <a:bodyPr/>
        <a:lstStyle/>
        <a:p>
          <a:endParaRPr lang="ru-RU"/>
        </a:p>
      </dgm:t>
    </dgm:pt>
    <dgm:pt modelId="{C0C2DFF7-A10D-4C55-8F83-145AADB01495}" type="pres">
      <dgm:prSet presAssocID="{FE06002D-13BB-4D53-92CB-C3E911CD71B4}" presName="hierRoot3" presStyleCnt="0"/>
      <dgm:spPr/>
    </dgm:pt>
    <dgm:pt modelId="{2B39EE3F-1D0D-479C-9E68-E8D6976BAE21}" type="pres">
      <dgm:prSet presAssocID="{FE06002D-13BB-4D53-92CB-C3E911CD71B4}" presName="composite3" presStyleCnt="0"/>
      <dgm:spPr/>
    </dgm:pt>
    <dgm:pt modelId="{4987B4EC-98C5-4783-9E28-7C0D421CC9FF}" type="pres">
      <dgm:prSet presAssocID="{FE06002D-13BB-4D53-92CB-C3E911CD71B4}" presName="background3" presStyleLbl="node3" presStyleIdx="0" presStyleCnt="2"/>
      <dgm:spPr/>
    </dgm:pt>
    <dgm:pt modelId="{9CDE7189-03D4-4899-BD58-AB4038B309E2}" type="pres">
      <dgm:prSet presAssocID="{FE06002D-13BB-4D53-92CB-C3E911CD71B4}" presName="text3" presStyleLbl="fgAcc3" presStyleIdx="0" presStyleCnt="2" custLinFactNeighborX="-6013" custLinFactNeighborY="408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1D4BFC9D-A436-475B-B0C4-C6BF065C7003}" type="pres">
      <dgm:prSet presAssocID="{FE06002D-13BB-4D53-92CB-C3E911CD71B4}" presName="hierChild4" presStyleCnt="0"/>
      <dgm:spPr/>
    </dgm:pt>
    <dgm:pt modelId="{AB488DB1-5077-429D-B2C9-92E12266EF7E}" type="pres">
      <dgm:prSet presAssocID="{410A25FF-902A-4CDC-9C72-6AA33612BC4F}" presName="Name17" presStyleLbl="parChTrans1D3" presStyleIdx="1" presStyleCnt="2"/>
      <dgm:spPr/>
      <dgm:t>
        <a:bodyPr/>
        <a:lstStyle/>
        <a:p>
          <a:endParaRPr lang="ru-RU"/>
        </a:p>
      </dgm:t>
    </dgm:pt>
    <dgm:pt modelId="{20D255FE-5A68-46E5-93F6-F502C4BB5922}" type="pres">
      <dgm:prSet presAssocID="{8D75C031-EFEC-4CE5-B91E-85E8EBF399AF}" presName="hierRoot3" presStyleCnt="0"/>
      <dgm:spPr/>
    </dgm:pt>
    <dgm:pt modelId="{586EAEFF-027F-46F0-95E9-FB28DF206729}" type="pres">
      <dgm:prSet presAssocID="{8D75C031-EFEC-4CE5-B91E-85E8EBF399AF}" presName="composite3" presStyleCnt="0"/>
      <dgm:spPr/>
    </dgm:pt>
    <dgm:pt modelId="{EAD1542B-8DCA-4D23-82B2-D9D4120C3604}" type="pres">
      <dgm:prSet presAssocID="{8D75C031-EFEC-4CE5-B91E-85E8EBF399AF}" presName="background3" presStyleLbl="node3" presStyleIdx="1" presStyleCnt="2"/>
      <dgm:spPr/>
    </dgm:pt>
    <dgm:pt modelId="{655340EF-4BF9-4482-8698-AC4DE011CEE3}" type="pres">
      <dgm:prSet presAssocID="{8D75C031-EFEC-4CE5-B91E-85E8EBF399AF}" presName="text3" presStyleLbl="fgAcc3" presStyleIdx="1" presStyleCnt="2" custScaleY="2748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1CFFB76-13E5-499B-A4AE-500F27B4D459}" type="pres">
      <dgm:prSet presAssocID="{8D75C031-EFEC-4CE5-B91E-85E8EBF399AF}" presName="hierChild4" presStyleCnt="0"/>
      <dgm:spPr/>
    </dgm:pt>
    <dgm:pt modelId="{B312DC84-5D0E-4034-A44C-3099C4DA579B}" type="pres">
      <dgm:prSet presAssocID="{49F9D396-F90F-4499-B298-5D00317ABDA1}" presName="Name10" presStyleLbl="parChTrans1D2" presStyleIdx="1" presStyleCnt="5"/>
      <dgm:spPr/>
      <dgm:t>
        <a:bodyPr/>
        <a:lstStyle/>
        <a:p>
          <a:endParaRPr lang="ru-RU"/>
        </a:p>
      </dgm:t>
    </dgm:pt>
    <dgm:pt modelId="{312B3D1E-2CB4-4B91-84CC-7142D04C9EBC}" type="pres">
      <dgm:prSet presAssocID="{DD3FCB1D-CA41-4703-A896-D0A83487A304}" presName="hierRoot2" presStyleCnt="0"/>
      <dgm:spPr/>
    </dgm:pt>
    <dgm:pt modelId="{F6D01B17-ED9E-4199-9153-6B6AC3CCE7CE}" type="pres">
      <dgm:prSet presAssocID="{DD3FCB1D-CA41-4703-A896-D0A83487A304}" presName="composite2" presStyleCnt="0"/>
      <dgm:spPr/>
    </dgm:pt>
    <dgm:pt modelId="{F398CC30-01D0-47B3-BDAA-B240A6BD2A5D}" type="pres">
      <dgm:prSet presAssocID="{DD3FCB1D-CA41-4703-A896-D0A83487A304}" presName="background2" presStyleLbl="node2" presStyleIdx="1" presStyleCnt="5"/>
      <dgm:spPr/>
    </dgm:pt>
    <dgm:pt modelId="{0E3202C7-A8BD-4A5A-83B8-FAB5BBBF0909}" type="pres">
      <dgm:prSet presAssocID="{DD3FCB1D-CA41-4703-A896-D0A83487A304}" presName="text2" presStyleLbl="fgAcc2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12E06EC-6469-4DBD-A8AA-2791918FE653}" type="pres">
      <dgm:prSet presAssocID="{DD3FCB1D-CA41-4703-A896-D0A83487A304}" presName="hierChild3" presStyleCnt="0"/>
      <dgm:spPr/>
    </dgm:pt>
    <dgm:pt modelId="{8F855509-C6AD-4B78-8558-43AC40517F47}" type="pres">
      <dgm:prSet presAssocID="{8D57AD5A-ABAF-49AF-8D58-FDEB39C491C3}" presName="Name10" presStyleLbl="parChTrans1D2" presStyleIdx="2" presStyleCnt="5"/>
      <dgm:spPr/>
      <dgm:t>
        <a:bodyPr/>
        <a:lstStyle/>
        <a:p>
          <a:endParaRPr lang="ru-RU"/>
        </a:p>
      </dgm:t>
    </dgm:pt>
    <dgm:pt modelId="{E1AEB6D5-7B0B-4639-9173-D2B983E0AF6E}" type="pres">
      <dgm:prSet presAssocID="{67097825-5CAD-4067-B553-4A64EF364003}" presName="hierRoot2" presStyleCnt="0"/>
      <dgm:spPr/>
    </dgm:pt>
    <dgm:pt modelId="{7D3982D1-DAD5-4B5D-A9B6-E024A7440463}" type="pres">
      <dgm:prSet presAssocID="{67097825-5CAD-4067-B553-4A64EF364003}" presName="composite2" presStyleCnt="0"/>
      <dgm:spPr/>
    </dgm:pt>
    <dgm:pt modelId="{EB60EABC-28E3-4FDD-9F98-9F15CB3D1475}" type="pres">
      <dgm:prSet presAssocID="{67097825-5CAD-4067-B553-4A64EF364003}" presName="background2" presStyleLbl="node2" presStyleIdx="2" presStyleCnt="5"/>
      <dgm:spPr/>
    </dgm:pt>
    <dgm:pt modelId="{9897213C-55BE-417C-8898-5027A02B0EF7}" type="pres">
      <dgm:prSet presAssocID="{67097825-5CAD-4067-B553-4A64EF364003}" presName="text2" presStyleLbl="fgAcc2" presStyleIdx="2" presStyleCnt="5" custLinFactNeighborX="660" custLinFactNeighborY="39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F830AEC-8B48-4842-ABAD-8B2568557B6F}" type="pres">
      <dgm:prSet presAssocID="{67097825-5CAD-4067-B553-4A64EF364003}" presName="hierChild3" presStyleCnt="0"/>
      <dgm:spPr/>
    </dgm:pt>
    <dgm:pt modelId="{06DA2840-439B-4236-8F9C-A45D1603E3D6}" type="pres">
      <dgm:prSet presAssocID="{147F21BB-7D12-4BD5-B09D-62B566B749BA}" presName="Name10" presStyleLbl="parChTrans1D2" presStyleIdx="3" presStyleCnt="5"/>
      <dgm:spPr/>
      <dgm:t>
        <a:bodyPr/>
        <a:lstStyle/>
        <a:p>
          <a:endParaRPr lang="ru-RU"/>
        </a:p>
      </dgm:t>
    </dgm:pt>
    <dgm:pt modelId="{A96A0EBF-39F0-461D-BC9B-603A7F97FD31}" type="pres">
      <dgm:prSet presAssocID="{9ADA263D-3898-42DB-A56D-43CEC47FB550}" presName="hierRoot2" presStyleCnt="0"/>
      <dgm:spPr/>
    </dgm:pt>
    <dgm:pt modelId="{E06F4E07-7CDD-4C39-A446-B31DA9EA2B28}" type="pres">
      <dgm:prSet presAssocID="{9ADA263D-3898-42DB-A56D-43CEC47FB550}" presName="composite2" presStyleCnt="0"/>
      <dgm:spPr/>
    </dgm:pt>
    <dgm:pt modelId="{B3BA1082-4335-47B6-9BF2-62214F7809BF}" type="pres">
      <dgm:prSet presAssocID="{9ADA263D-3898-42DB-A56D-43CEC47FB550}" presName="background2" presStyleLbl="node2" presStyleIdx="3" presStyleCnt="5"/>
      <dgm:spPr/>
    </dgm:pt>
    <dgm:pt modelId="{D3439AB7-E3F9-460B-8AF6-B6E85915BC1D}" type="pres">
      <dgm:prSet presAssocID="{9ADA263D-3898-42DB-A56D-43CEC47FB550}" presName="text2" presStyleLbl="fgAcc2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4C65FC-9F09-47BD-8A7D-4F52A7AA8455}" type="pres">
      <dgm:prSet presAssocID="{9ADA263D-3898-42DB-A56D-43CEC47FB550}" presName="hierChild3" presStyleCnt="0"/>
      <dgm:spPr/>
    </dgm:pt>
    <dgm:pt modelId="{0E8E23F1-B5F2-418C-9F7B-1024E5DC864D}" type="pres">
      <dgm:prSet presAssocID="{B0ED2495-A19E-46A6-8D6F-36FD4E00B030}" presName="Name10" presStyleLbl="parChTrans1D2" presStyleIdx="4" presStyleCnt="5"/>
      <dgm:spPr/>
      <dgm:t>
        <a:bodyPr/>
        <a:lstStyle/>
        <a:p>
          <a:endParaRPr lang="ru-RU"/>
        </a:p>
      </dgm:t>
    </dgm:pt>
    <dgm:pt modelId="{B64331DB-8AFB-4B6F-8709-99DCDFE5648F}" type="pres">
      <dgm:prSet presAssocID="{8FFA17D8-1014-49E9-8EB6-01982DB098D8}" presName="hierRoot2" presStyleCnt="0"/>
      <dgm:spPr/>
    </dgm:pt>
    <dgm:pt modelId="{F4CB7C5A-B63C-4C14-B5D6-D264FF0E590A}" type="pres">
      <dgm:prSet presAssocID="{8FFA17D8-1014-49E9-8EB6-01982DB098D8}" presName="composite2" presStyleCnt="0"/>
      <dgm:spPr/>
    </dgm:pt>
    <dgm:pt modelId="{72CE317F-3750-48C8-B931-475466889388}" type="pres">
      <dgm:prSet presAssocID="{8FFA17D8-1014-49E9-8EB6-01982DB098D8}" presName="background2" presStyleLbl="node2" presStyleIdx="4" presStyleCnt="5"/>
      <dgm:spPr/>
    </dgm:pt>
    <dgm:pt modelId="{E2EE519F-CE7F-440F-ACF6-DAB2E4174B5D}" type="pres">
      <dgm:prSet presAssocID="{8FFA17D8-1014-49E9-8EB6-01982DB098D8}" presName="text2" presStyleLbl="fgAcc2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DA5D53-4FAD-4C6E-B107-D71E9A66AC63}" type="pres">
      <dgm:prSet presAssocID="{8FFA17D8-1014-49E9-8EB6-01982DB098D8}" presName="hierChild3" presStyleCnt="0"/>
      <dgm:spPr/>
    </dgm:pt>
  </dgm:ptLst>
  <dgm:cxnLst>
    <dgm:cxn modelId="{5F0F797B-7D51-441B-A265-A718B6A2F36C}" srcId="{D263F036-25A0-478A-B0ED-12BFDA89BA0C}" destId="{8FFA17D8-1014-49E9-8EB6-01982DB098D8}" srcOrd="4" destOrd="0" parTransId="{B0ED2495-A19E-46A6-8D6F-36FD4E00B030}" sibTransId="{F417D5C2-FDD9-4441-997B-1D1F1D7B2FD4}"/>
    <dgm:cxn modelId="{7B78435F-8B9F-4BDB-88A3-2139CE278899}" type="presOf" srcId="{C48FD73B-A736-4829-A77D-B6A9E9E8C59D}" destId="{8EB213A3-7F94-4725-9B74-81F00AA01CE0}" srcOrd="0" destOrd="0" presId="urn:microsoft.com/office/officeart/2005/8/layout/hierarchy1"/>
    <dgm:cxn modelId="{7FD8140B-B0AE-4E50-A745-98A394BCD79D}" srcId="{C48FD73B-A736-4829-A77D-B6A9E9E8C59D}" destId="{D263F036-25A0-478A-B0ED-12BFDA89BA0C}" srcOrd="0" destOrd="0" parTransId="{FFCBC0F1-8E3F-451E-8C80-8D379724A7D2}" sibTransId="{D5458829-1069-4675-8B5A-DE9AA58910E9}"/>
    <dgm:cxn modelId="{3A778CA2-2A60-4DD2-83A0-980EB8F8975B}" type="presOf" srcId="{67097825-5CAD-4067-B553-4A64EF364003}" destId="{9897213C-55BE-417C-8898-5027A02B0EF7}" srcOrd="0" destOrd="0" presId="urn:microsoft.com/office/officeart/2005/8/layout/hierarchy1"/>
    <dgm:cxn modelId="{0BCFFDC3-BFF3-4419-8592-5672EF8E63DF}" srcId="{D263F036-25A0-478A-B0ED-12BFDA89BA0C}" destId="{4C3F14FA-0D9F-4A1F-B863-6F94344D5432}" srcOrd="0" destOrd="0" parTransId="{C402E7C4-17CC-423E-AC66-5330CBBCA1B6}" sibTransId="{F1653F0E-B9FC-4945-B0FF-7D50F5655B2C}"/>
    <dgm:cxn modelId="{2A2DBC22-9BD6-4FF9-82E3-9D47A7DD5E7C}" type="presOf" srcId="{DD3FCB1D-CA41-4703-A896-D0A83487A304}" destId="{0E3202C7-A8BD-4A5A-83B8-FAB5BBBF0909}" srcOrd="0" destOrd="0" presId="urn:microsoft.com/office/officeart/2005/8/layout/hierarchy1"/>
    <dgm:cxn modelId="{421950A8-325D-4827-BBEA-495FEE2F901E}" type="presOf" srcId="{4C3F14FA-0D9F-4A1F-B863-6F94344D5432}" destId="{B20929DE-DDD3-4022-B50F-074D5956F126}" srcOrd="0" destOrd="0" presId="urn:microsoft.com/office/officeart/2005/8/layout/hierarchy1"/>
    <dgm:cxn modelId="{D0D608AC-A361-48ED-AD44-4FB97078CD32}" type="presOf" srcId="{FE06002D-13BB-4D53-92CB-C3E911CD71B4}" destId="{9CDE7189-03D4-4899-BD58-AB4038B309E2}" srcOrd="0" destOrd="0" presId="urn:microsoft.com/office/officeart/2005/8/layout/hierarchy1"/>
    <dgm:cxn modelId="{B0BB9254-D1E0-429C-86F8-BDBEDD1E4977}" type="presOf" srcId="{410A25FF-902A-4CDC-9C72-6AA33612BC4F}" destId="{AB488DB1-5077-429D-B2C9-92E12266EF7E}" srcOrd="0" destOrd="0" presId="urn:microsoft.com/office/officeart/2005/8/layout/hierarchy1"/>
    <dgm:cxn modelId="{4A732460-BF72-4165-9706-F66CD8358719}" srcId="{4C3F14FA-0D9F-4A1F-B863-6F94344D5432}" destId="{FE06002D-13BB-4D53-92CB-C3E911CD71B4}" srcOrd="0" destOrd="0" parTransId="{DC8BF997-8CF5-43AE-A9DB-A0DAA9F1EE91}" sibTransId="{C234B9FD-C045-4A53-9749-7226EB686578}"/>
    <dgm:cxn modelId="{2E8F561F-F672-4942-85B6-D8AB9DF95A85}" type="presOf" srcId="{49F9D396-F90F-4499-B298-5D00317ABDA1}" destId="{B312DC84-5D0E-4034-A44C-3099C4DA579B}" srcOrd="0" destOrd="0" presId="urn:microsoft.com/office/officeart/2005/8/layout/hierarchy1"/>
    <dgm:cxn modelId="{8B4A9F68-5F2A-4CD5-9BD9-33F4E5B28976}" srcId="{4C3F14FA-0D9F-4A1F-B863-6F94344D5432}" destId="{8D75C031-EFEC-4CE5-B91E-85E8EBF399AF}" srcOrd="1" destOrd="0" parTransId="{410A25FF-902A-4CDC-9C72-6AA33612BC4F}" sibTransId="{2436176F-91D6-4837-BC5E-1EB044C527B9}"/>
    <dgm:cxn modelId="{59A63D8E-AC4A-4E2E-9A2B-39EFD0E222EA}" type="presOf" srcId="{147F21BB-7D12-4BD5-B09D-62B566B749BA}" destId="{06DA2840-439B-4236-8F9C-A45D1603E3D6}" srcOrd="0" destOrd="0" presId="urn:microsoft.com/office/officeart/2005/8/layout/hierarchy1"/>
    <dgm:cxn modelId="{2D740264-F4EB-42D0-9BA4-3B2BB1B96528}" type="presOf" srcId="{9ADA263D-3898-42DB-A56D-43CEC47FB550}" destId="{D3439AB7-E3F9-460B-8AF6-B6E85915BC1D}" srcOrd="0" destOrd="0" presId="urn:microsoft.com/office/officeart/2005/8/layout/hierarchy1"/>
    <dgm:cxn modelId="{D3447FD0-6303-4402-91D2-97E5BA5B0A23}" srcId="{D263F036-25A0-478A-B0ED-12BFDA89BA0C}" destId="{67097825-5CAD-4067-B553-4A64EF364003}" srcOrd="2" destOrd="0" parTransId="{8D57AD5A-ABAF-49AF-8D58-FDEB39C491C3}" sibTransId="{02C40989-E2F3-4A3B-A0AA-B1DFB3C8FBF4}"/>
    <dgm:cxn modelId="{53EE58F7-1685-4E39-9C28-BA4911F7DBE2}" type="presOf" srcId="{8D75C031-EFEC-4CE5-B91E-85E8EBF399AF}" destId="{655340EF-4BF9-4482-8698-AC4DE011CEE3}" srcOrd="0" destOrd="0" presId="urn:microsoft.com/office/officeart/2005/8/layout/hierarchy1"/>
    <dgm:cxn modelId="{6B1ADD88-A2C5-4F8F-A90D-81305C5048AF}" srcId="{D263F036-25A0-478A-B0ED-12BFDA89BA0C}" destId="{DD3FCB1D-CA41-4703-A896-D0A83487A304}" srcOrd="1" destOrd="0" parTransId="{49F9D396-F90F-4499-B298-5D00317ABDA1}" sibTransId="{C2E5CDE8-EF34-4A70-8A00-BE08760539DC}"/>
    <dgm:cxn modelId="{6A250517-1B07-4C73-9DE8-7DF171AE016E}" type="presOf" srcId="{8FFA17D8-1014-49E9-8EB6-01982DB098D8}" destId="{E2EE519F-CE7F-440F-ACF6-DAB2E4174B5D}" srcOrd="0" destOrd="0" presId="urn:microsoft.com/office/officeart/2005/8/layout/hierarchy1"/>
    <dgm:cxn modelId="{4532743F-3117-465F-AB38-988A3B9F6594}" type="presOf" srcId="{8D57AD5A-ABAF-49AF-8D58-FDEB39C491C3}" destId="{8F855509-C6AD-4B78-8558-43AC40517F47}" srcOrd="0" destOrd="0" presId="urn:microsoft.com/office/officeart/2005/8/layout/hierarchy1"/>
    <dgm:cxn modelId="{1A48CCDA-883F-477F-9FE2-1D8A247F81AB}" type="presOf" srcId="{D263F036-25A0-478A-B0ED-12BFDA89BA0C}" destId="{7A5E6E55-81BA-4581-9241-D9C110053455}" srcOrd="0" destOrd="0" presId="urn:microsoft.com/office/officeart/2005/8/layout/hierarchy1"/>
    <dgm:cxn modelId="{EB6F5D52-9A4D-4358-92F2-3AE8A412089E}" srcId="{D263F036-25A0-478A-B0ED-12BFDA89BA0C}" destId="{9ADA263D-3898-42DB-A56D-43CEC47FB550}" srcOrd="3" destOrd="0" parTransId="{147F21BB-7D12-4BD5-B09D-62B566B749BA}" sibTransId="{720034A8-577C-48D2-92B7-4BB5BF82F38A}"/>
    <dgm:cxn modelId="{B910AD7C-541E-4AA7-B9E3-468EAE8E087F}" type="presOf" srcId="{C402E7C4-17CC-423E-AC66-5330CBBCA1B6}" destId="{FE5EAEE8-FD56-4955-8636-E47B89378A32}" srcOrd="0" destOrd="0" presId="urn:microsoft.com/office/officeart/2005/8/layout/hierarchy1"/>
    <dgm:cxn modelId="{48492EC1-C6BB-4FAA-A1DC-F4524CBE5E0B}" type="presOf" srcId="{DC8BF997-8CF5-43AE-A9DB-A0DAA9F1EE91}" destId="{AD4C78DB-A6EF-4110-A3E7-6B03032F969F}" srcOrd="0" destOrd="0" presId="urn:microsoft.com/office/officeart/2005/8/layout/hierarchy1"/>
    <dgm:cxn modelId="{C5CB0B69-A318-4A41-8177-8D3664E15191}" type="presOf" srcId="{B0ED2495-A19E-46A6-8D6F-36FD4E00B030}" destId="{0E8E23F1-B5F2-418C-9F7B-1024E5DC864D}" srcOrd="0" destOrd="0" presId="urn:microsoft.com/office/officeart/2005/8/layout/hierarchy1"/>
    <dgm:cxn modelId="{896CAA9A-BC79-4284-AD5D-40A892B0A3F1}" type="presParOf" srcId="{8EB213A3-7F94-4725-9B74-81F00AA01CE0}" destId="{EF2B2F4A-867B-48D5-812C-C80602E6D81E}" srcOrd="0" destOrd="0" presId="urn:microsoft.com/office/officeart/2005/8/layout/hierarchy1"/>
    <dgm:cxn modelId="{93D0E44C-E14E-40A5-A1DE-F068CDD59233}" type="presParOf" srcId="{EF2B2F4A-867B-48D5-812C-C80602E6D81E}" destId="{19311F05-C013-4F08-BFDA-6005BD298073}" srcOrd="0" destOrd="0" presId="urn:microsoft.com/office/officeart/2005/8/layout/hierarchy1"/>
    <dgm:cxn modelId="{3780F3AE-BB0A-47B2-8AF2-48068DBC5720}" type="presParOf" srcId="{19311F05-C013-4F08-BFDA-6005BD298073}" destId="{F05A18A6-AC10-47B9-AFE2-119C56ABDC19}" srcOrd="0" destOrd="0" presId="urn:microsoft.com/office/officeart/2005/8/layout/hierarchy1"/>
    <dgm:cxn modelId="{6B51BCF2-D1DD-4E2C-A214-B871BC9FAA50}" type="presParOf" srcId="{19311F05-C013-4F08-BFDA-6005BD298073}" destId="{7A5E6E55-81BA-4581-9241-D9C110053455}" srcOrd="1" destOrd="0" presId="urn:microsoft.com/office/officeart/2005/8/layout/hierarchy1"/>
    <dgm:cxn modelId="{DC780BF1-D950-4C1A-8B75-C4E65BEC8033}" type="presParOf" srcId="{EF2B2F4A-867B-48D5-812C-C80602E6D81E}" destId="{3F6171FF-24F4-4392-9847-CA1515CAA323}" srcOrd="1" destOrd="0" presId="urn:microsoft.com/office/officeart/2005/8/layout/hierarchy1"/>
    <dgm:cxn modelId="{40C80610-6224-40BD-84C8-2C1A8C35E596}" type="presParOf" srcId="{3F6171FF-24F4-4392-9847-CA1515CAA323}" destId="{FE5EAEE8-FD56-4955-8636-E47B89378A32}" srcOrd="0" destOrd="0" presId="urn:microsoft.com/office/officeart/2005/8/layout/hierarchy1"/>
    <dgm:cxn modelId="{AEBD2887-5839-479A-836A-137245E2942C}" type="presParOf" srcId="{3F6171FF-24F4-4392-9847-CA1515CAA323}" destId="{C6A342BE-E2B0-405E-93B9-A52ED0F2109D}" srcOrd="1" destOrd="0" presId="urn:microsoft.com/office/officeart/2005/8/layout/hierarchy1"/>
    <dgm:cxn modelId="{59B37B0C-3365-4D03-BD1F-A66089B2A89A}" type="presParOf" srcId="{C6A342BE-E2B0-405E-93B9-A52ED0F2109D}" destId="{944E64B7-ACC4-4192-9203-8ABBF903610E}" srcOrd="0" destOrd="0" presId="urn:microsoft.com/office/officeart/2005/8/layout/hierarchy1"/>
    <dgm:cxn modelId="{1A3A4B64-105B-4D75-A3E8-E856E56D6EEF}" type="presParOf" srcId="{944E64B7-ACC4-4192-9203-8ABBF903610E}" destId="{CC15DD5D-D31D-4DA0-8EC0-56BE3153A366}" srcOrd="0" destOrd="0" presId="urn:microsoft.com/office/officeart/2005/8/layout/hierarchy1"/>
    <dgm:cxn modelId="{D727B2E0-23BF-4CE2-A894-70EE50B9D2D4}" type="presParOf" srcId="{944E64B7-ACC4-4192-9203-8ABBF903610E}" destId="{B20929DE-DDD3-4022-B50F-074D5956F126}" srcOrd="1" destOrd="0" presId="urn:microsoft.com/office/officeart/2005/8/layout/hierarchy1"/>
    <dgm:cxn modelId="{7578DBB0-40B9-47A8-98FB-F748CB22F260}" type="presParOf" srcId="{C6A342BE-E2B0-405E-93B9-A52ED0F2109D}" destId="{7F2C1D97-5A09-417E-A559-2F5171E84355}" srcOrd="1" destOrd="0" presId="urn:microsoft.com/office/officeart/2005/8/layout/hierarchy1"/>
    <dgm:cxn modelId="{D8278032-FC18-4179-B662-A5084BFE7374}" type="presParOf" srcId="{7F2C1D97-5A09-417E-A559-2F5171E84355}" destId="{AD4C78DB-A6EF-4110-A3E7-6B03032F969F}" srcOrd="0" destOrd="0" presId="urn:microsoft.com/office/officeart/2005/8/layout/hierarchy1"/>
    <dgm:cxn modelId="{87FDEB2B-517F-4015-8321-18CFB628695E}" type="presParOf" srcId="{7F2C1D97-5A09-417E-A559-2F5171E84355}" destId="{C0C2DFF7-A10D-4C55-8F83-145AADB01495}" srcOrd="1" destOrd="0" presId="urn:microsoft.com/office/officeart/2005/8/layout/hierarchy1"/>
    <dgm:cxn modelId="{455B0199-26F6-470D-9152-34170FEBC632}" type="presParOf" srcId="{C0C2DFF7-A10D-4C55-8F83-145AADB01495}" destId="{2B39EE3F-1D0D-479C-9E68-E8D6976BAE21}" srcOrd="0" destOrd="0" presId="urn:microsoft.com/office/officeart/2005/8/layout/hierarchy1"/>
    <dgm:cxn modelId="{4E15741E-63FD-4370-9978-C6849EE32C6F}" type="presParOf" srcId="{2B39EE3F-1D0D-479C-9E68-E8D6976BAE21}" destId="{4987B4EC-98C5-4783-9E28-7C0D421CC9FF}" srcOrd="0" destOrd="0" presId="urn:microsoft.com/office/officeart/2005/8/layout/hierarchy1"/>
    <dgm:cxn modelId="{B4D9C125-7D53-4525-B322-27E416A2FFC0}" type="presParOf" srcId="{2B39EE3F-1D0D-479C-9E68-E8D6976BAE21}" destId="{9CDE7189-03D4-4899-BD58-AB4038B309E2}" srcOrd="1" destOrd="0" presId="urn:microsoft.com/office/officeart/2005/8/layout/hierarchy1"/>
    <dgm:cxn modelId="{D26D99C0-ACBB-4CB7-9809-1144272B5AC0}" type="presParOf" srcId="{C0C2DFF7-A10D-4C55-8F83-145AADB01495}" destId="{1D4BFC9D-A436-475B-B0C4-C6BF065C7003}" srcOrd="1" destOrd="0" presId="urn:microsoft.com/office/officeart/2005/8/layout/hierarchy1"/>
    <dgm:cxn modelId="{32013D05-8E21-4831-91D4-BB37E0FD1367}" type="presParOf" srcId="{7F2C1D97-5A09-417E-A559-2F5171E84355}" destId="{AB488DB1-5077-429D-B2C9-92E12266EF7E}" srcOrd="2" destOrd="0" presId="urn:microsoft.com/office/officeart/2005/8/layout/hierarchy1"/>
    <dgm:cxn modelId="{EBA9CEC1-10C1-4E8B-BDF5-12C4B6B35F8E}" type="presParOf" srcId="{7F2C1D97-5A09-417E-A559-2F5171E84355}" destId="{20D255FE-5A68-46E5-93F6-F502C4BB5922}" srcOrd="3" destOrd="0" presId="urn:microsoft.com/office/officeart/2005/8/layout/hierarchy1"/>
    <dgm:cxn modelId="{B09D0B23-AC9A-408E-B2BC-5A7C8BAE1208}" type="presParOf" srcId="{20D255FE-5A68-46E5-93F6-F502C4BB5922}" destId="{586EAEFF-027F-46F0-95E9-FB28DF206729}" srcOrd="0" destOrd="0" presId="urn:microsoft.com/office/officeart/2005/8/layout/hierarchy1"/>
    <dgm:cxn modelId="{CDCE5AB6-2F0B-4ED2-B236-393BE7093AB1}" type="presParOf" srcId="{586EAEFF-027F-46F0-95E9-FB28DF206729}" destId="{EAD1542B-8DCA-4D23-82B2-D9D4120C3604}" srcOrd="0" destOrd="0" presId="urn:microsoft.com/office/officeart/2005/8/layout/hierarchy1"/>
    <dgm:cxn modelId="{C6BC7F78-D70C-44D8-A98C-CA7F1C8703AB}" type="presParOf" srcId="{586EAEFF-027F-46F0-95E9-FB28DF206729}" destId="{655340EF-4BF9-4482-8698-AC4DE011CEE3}" srcOrd="1" destOrd="0" presId="urn:microsoft.com/office/officeart/2005/8/layout/hierarchy1"/>
    <dgm:cxn modelId="{FF1BE10A-5437-4A64-BE9C-0D6E5FC74486}" type="presParOf" srcId="{20D255FE-5A68-46E5-93F6-F502C4BB5922}" destId="{71CFFB76-13E5-499B-A4AE-500F27B4D459}" srcOrd="1" destOrd="0" presId="urn:microsoft.com/office/officeart/2005/8/layout/hierarchy1"/>
    <dgm:cxn modelId="{8BF4B49F-30C5-4938-8ABE-D6ED6359EA22}" type="presParOf" srcId="{3F6171FF-24F4-4392-9847-CA1515CAA323}" destId="{B312DC84-5D0E-4034-A44C-3099C4DA579B}" srcOrd="2" destOrd="0" presId="urn:microsoft.com/office/officeart/2005/8/layout/hierarchy1"/>
    <dgm:cxn modelId="{10838D41-02F3-443F-9E79-145918F1086D}" type="presParOf" srcId="{3F6171FF-24F4-4392-9847-CA1515CAA323}" destId="{312B3D1E-2CB4-4B91-84CC-7142D04C9EBC}" srcOrd="3" destOrd="0" presId="urn:microsoft.com/office/officeart/2005/8/layout/hierarchy1"/>
    <dgm:cxn modelId="{999FC296-7185-497F-A21F-018E492EFBCC}" type="presParOf" srcId="{312B3D1E-2CB4-4B91-84CC-7142D04C9EBC}" destId="{F6D01B17-ED9E-4199-9153-6B6AC3CCE7CE}" srcOrd="0" destOrd="0" presId="urn:microsoft.com/office/officeart/2005/8/layout/hierarchy1"/>
    <dgm:cxn modelId="{C34B85BA-4559-46B5-91D4-4D54DDDC7172}" type="presParOf" srcId="{F6D01B17-ED9E-4199-9153-6B6AC3CCE7CE}" destId="{F398CC30-01D0-47B3-BDAA-B240A6BD2A5D}" srcOrd="0" destOrd="0" presId="urn:microsoft.com/office/officeart/2005/8/layout/hierarchy1"/>
    <dgm:cxn modelId="{FE67CC34-FCE8-4AC9-ADB0-E777BF0D319E}" type="presParOf" srcId="{F6D01B17-ED9E-4199-9153-6B6AC3CCE7CE}" destId="{0E3202C7-A8BD-4A5A-83B8-FAB5BBBF0909}" srcOrd="1" destOrd="0" presId="urn:microsoft.com/office/officeart/2005/8/layout/hierarchy1"/>
    <dgm:cxn modelId="{C1BBE2DD-23F6-4ACB-B0D6-632383216AA8}" type="presParOf" srcId="{312B3D1E-2CB4-4B91-84CC-7142D04C9EBC}" destId="{312E06EC-6469-4DBD-A8AA-2791918FE653}" srcOrd="1" destOrd="0" presId="urn:microsoft.com/office/officeart/2005/8/layout/hierarchy1"/>
    <dgm:cxn modelId="{F25E45C0-562A-448F-825E-25963FA35DD9}" type="presParOf" srcId="{3F6171FF-24F4-4392-9847-CA1515CAA323}" destId="{8F855509-C6AD-4B78-8558-43AC40517F47}" srcOrd="4" destOrd="0" presId="urn:microsoft.com/office/officeart/2005/8/layout/hierarchy1"/>
    <dgm:cxn modelId="{8F4C03DE-02DE-4F63-8CA9-F8BCC2AC7FA1}" type="presParOf" srcId="{3F6171FF-24F4-4392-9847-CA1515CAA323}" destId="{E1AEB6D5-7B0B-4639-9173-D2B983E0AF6E}" srcOrd="5" destOrd="0" presId="urn:microsoft.com/office/officeart/2005/8/layout/hierarchy1"/>
    <dgm:cxn modelId="{AEE31997-D278-4886-8235-7B33A5E5E019}" type="presParOf" srcId="{E1AEB6D5-7B0B-4639-9173-D2B983E0AF6E}" destId="{7D3982D1-DAD5-4B5D-A9B6-E024A7440463}" srcOrd="0" destOrd="0" presId="urn:microsoft.com/office/officeart/2005/8/layout/hierarchy1"/>
    <dgm:cxn modelId="{FB04A0F5-7EEB-4BA2-82B3-78DF54F43DBF}" type="presParOf" srcId="{7D3982D1-DAD5-4B5D-A9B6-E024A7440463}" destId="{EB60EABC-28E3-4FDD-9F98-9F15CB3D1475}" srcOrd="0" destOrd="0" presId="urn:microsoft.com/office/officeart/2005/8/layout/hierarchy1"/>
    <dgm:cxn modelId="{D59DAB2F-7287-4786-A5F3-97B2FA871ECA}" type="presParOf" srcId="{7D3982D1-DAD5-4B5D-A9B6-E024A7440463}" destId="{9897213C-55BE-417C-8898-5027A02B0EF7}" srcOrd="1" destOrd="0" presId="urn:microsoft.com/office/officeart/2005/8/layout/hierarchy1"/>
    <dgm:cxn modelId="{8ED545B5-78C8-4108-8CF4-6F74426CAD4A}" type="presParOf" srcId="{E1AEB6D5-7B0B-4639-9173-D2B983E0AF6E}" destId="{DF830AEC-8B48-4842-ABAD-8B2568557B6F}" srcOrd="1" destOrd="0" presId="urn:microsoft.com/office/officeart/2005/8/layout/hierarchy1"/>
    <dgm:cxn modelId="{2E7DC566-20EB-45E5-8D8F-D7ECC47716E9}" type="presParOf" srcId="{3F6171FF-24F4-4392-9847-CA1515CAA323}" destId="{06DA2840-439B-4236-8F9C-A45D1603E3D6}" srcOrd="6" destOrd="0" presId="urn:microsoft.com/office/officeart/2005/8/layout/hierarchy1"/>
    <dgm:cxn modelId="{72A36C71-DC87-4935-BAE1-26A94D983C2A}" type="presParOf" srcId="{3F6171FF-24F4-4392-9847-CA1515CAA323}" destId="{A96A0EBF-39F0-461D-BC9B-603A7F97FD31}" srcOrd="7" destOrd="0" presId="urn:microsoft.com/office/officeart/2005/8/layout/hierarchy1"/>
    <dgm:cxn modelId="{5440DEF1-4E94-4285-9D3D-AF9202C2AE35}" type="presParOf" srcId="{A96A0EBF-39F0-461D-BC9B-603A7F97FD31}" destId="{E06F4E07-7CDD-4C39-A446-B31DA9EA2B28}" srcOrd="0" destOrd="0" presId="urn:microsoft.com/office/officeart/2005/8/layout/hierarchy1"/>
    <dgm:cxn modelId="{CD36CCEE-9FC0-41E3-B194-E88476F334BF}" type="presParOf" srcId="{E06F4E07-7CDD-4C39-A446-B31DA9EA2B28}" destId="{B3BA1082-4335-47B6-9BF2-62214F7809BF}" srcOrd="0" destOrd="0" presId="urn:microsoft.com/office/officeart/2005/8/layout/hierarchy1"/>
    <dgm:cxn modelId="{65959138-9358-419A-8CEC-509866F4D306}" type="presParOf" srcId="{E06F4E07-7CDD-4C39-A446-B31DA9EA2B28}" destId="{D3439AB7-E3F9-460B-8AF6-B6E85915BC1D}" srcOrd="1" destOrd="0" presId="urn:microsoft.com/office/officeart/2005/8/layout/hierarchy1"/>
    <dgm:cxn modelId="{85E53BCC-265F-4C6F-A270-ACDDBEEE1B57}" type="presParOf" srcId="{A96A0EBF-39F0-461D-BC9B-603A7F97FD31}" destId="{344C65FC-9F09-47BD-8A7D-4F52A7AA8455}" srcOrd="1" destOrd="0" presId="urn:microsoft.com/office/officeart/2005/8/layout/hierarchy1"/>
    <dgm:cxn modelId="{D547D706-F5B7-431E-8CDE-80B63D079542}" type="presParOf" srcId="{3F6171FF-24F4-4392-9847-CA1515CAA323}" destId="{0E8E23F1-B5F2-418C-9F7B-1024E5DC864D}" srcOrd="8" destOrd="0" presId="urn:microsoft.com/office/officeart/2005/8/layout/hierarchy1"/>
    <dgm:cxn modelId="{623295E9-8FC8-46D8-A22D-3B527139B892}" type="presParOf" srcId="{3F6171FF-24F4-4392-9847-CA1515CAA323}" destId="{B64331DB-8AFB-4B6F-8709-99DCDFE5648F}" srcOrd="9" destOrd="0" presId="urn:microsoft.com/office/officeart/2005/8/layout/hierarchy1"/>
    <dgm:cxn modelId="{48831FDD-E57E-43EF-B39E-6AAA5CEEF78E}" type="presParOf" srcId="{B64331DB-8AFB-4B6F-8709-99DCDFE5648F}" destId="{F4CB7C5A-B63C-4C14-B5D6-D264FF0E590A}" srcOrd="0" destOrd="0" presId="urn:microsoft.com/office/officeart/2005/8/layout/hierarchy1"/>
    <dgm:cxn modelId="{4B3E5514-9209-49FD-B99D-CEA574924D28}" type="presParOf" srcId="{F4CB7C5A-B63C-4C14-B5D6-D264FF0E590A}" destId="{72CE317F-3750-48C8-B931-475466889388}" srcOrd="0" destOrd="0" presId="urn:microsoft.com/office/officeart/2005/8/layout/hierarchy1"/>
    <dgm:cxn modelId="{2282CE4A-DC8B-4A25-8CDE-6E770C4E4D21}" type="presParOf" srcId="{F4CB7C5A-B63C-4C14-B5D6-D264FF0E590A}" destId="{E2EE519F-CE7F-440F-ACF6-DAB2E4174B5D}" srcOrd="1" destOrd="0" presId="urn:microsoft.com/office/officeart/2005/8/layout/hierarchy1"/>
    <dgm:cxn modelId="{02CB0592-9045-4A0A-9A98-06A49B599C47}" type="presParOf" srcId="{B64331DB-8AFB-4B6F-8709-99DCDFE5648F}" destId="{1BDA5D53-4FAD-4C6E-B107-D71E9A66AC6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3D3DE5-31C5-4A6D-BCE0-4A5547266A7F}">
      <dsp:nvSpPr>
        <dsp:cNvPr id="0" name=""/>
        <dsp:cNvSpPr/>
      </dsp:nvSpPr>
      <dsp:spPr>
        <a:xfrm>
          <a:off x="6030164" y="1799527"/>
          <a:ext cx="3113835" cy="3113835"/>
        </a:xfrm>
        <a:prstGeom prst="ellipse">
          <a:avLst/>
        </a:prstGeom>
        <a:solidFill>
          <a:srgbClr val="FFC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uk-UA" sz="1800" b="1" i="0" u="none" strike="noStrike" kern="1200" cap="none" normalizeH="0" baseline="0" dirty="0" smtClean="0">
            <a:ln>
              <a:noFill/>
            </a:ln>
            <a:solidFill>
              <a:srgbClr val="0033CC"/>
            </a:solidFill>
            <a:effectLst/>
            <a:latin typeface="Arial Black" pitchFamily="34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uk-UA" sz="1800" b="1" i="0" u="none" strike="noStrike" kern="1200" cap="none" normalizeH="0" baseline="0" dirty="0" smtClean="0">
            <a:ln>
              <a:noFill/>
            </a:ln>
            <a:solidFill>
              <a:srgbClr val="0033CC"/>
            </a:solidFill>
            <a:effectLst/>
            <a:latin typeface="Arial Black" pitchFamily="34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800" b="1" i="0" u="none" strike="noStrike" kern="1200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 Black" pitchFamily="34" charset="0"/>
              <a:cs typeface="Arial" charset="0"/>
            </a:rPr>
            <a:t>І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800" b="1" i="0" u="none" strike="noStrike" kern="1200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 Black" pitchFamily="34" charset="0"/>
              <a:cs typeface="Arial" charset="0"/>
            </a:rPr>
            <a:t>Н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800" b="1" i="0" u="none" strike="noStrike" kern="1200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 Black" pitchFamily="34" charset="0"/>
              <a:cs typeface="Arial" charset="0"/>
            </a:rPr>
            <a:t>С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800" b="1" i="0" u="none" strike="noStrike" kern="1200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 Black" pitchFamily="34" charset="0"/>
              <a:cs typeface="Arial" charset="0"/>
            </a:rPr>
            <a:t>Т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800" b="1" i="0" u="none" strike="noStrike" kern="1200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 Black" pitchFamily="34" charset="0"/>
              <a:cs typeface="Arial" charset="0"/>
            </a:rPr>
            <a:t>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800" b="1" i="0" u="none" strike="noStrike" kern="1200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 Black" pitchFamily="34" charset="0"/>
              <a:cs typeface="Arial" charset="0"/>
            </a:rPr>
            <a:t>Т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800" b="1" i="0" u="none" strike="noStrike" kern="1200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 Black" pitchFamily="34" charset="0"/>
              <a:cs typeface="Arial" charset="0"/>
            </a:rPr>
            <a:t>У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800" b="1" i="0" u="none" strike="noStrike" kern="1200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 Black" pitchFamily="34" charset="0"/>
              <a:cs typeface="Arial" charset="0"/>
            </a:rPr>
            <a:t>Т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1800" b="1" i="0" u="none" strike="noStrike" kern="1200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 Black" pitchFamily="34" charset="0"/>
              <a:cs typeface="Arial" charset="0"/>
            </a:rPr>
            <a:t>И</a:t>
          </a:r>
          <a:endParaRPr kumimoji="0" lang="ru-RU" sz="1800" b="1" i="0" u="none" strike="noStrike" kern="1200" cap="none" normalizeH="0" baseline="0" dirty="0" smtClean="0">
            <a:ln>
              <a:noFill/>
            </a:ln>
            <a:solidFill>
              <a:srgbClr val="0033CC"/>
            </a:solidFill>
            <a:effectLst/>
            <a:latin typeface="Arial Black" pitchFamily="34" charset="0"/>
            <a:cs typeface="Arial" charset="0"/>
          </a:endParaRPr>
        </a:p>
      </dsp:txBody>
      <dsp:txXfrm>
        <a:off x="6445342" y="2344448"/>
        <a:ext cx="2283479" cy="1401226"/>
      </dsp:txXfrm>
    </dsp:sp>
    <dsp:sp modelId="{80B7FB26-C53F-4EA8-8E98-3126A0DE0FA3}">
      <dsp:nvSpPr>
        <dsp:cNvPr id="0" name=""/>
        <dsp:cNvSpPr/>
      </dsp:nvSpPr>
      <dsp:spPr>
        <a:xfrm>
          <a:off x="2987815" y="1871550"/>
          <a:ext cx="3039477" cy="316041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R="0" lvl="0" algn="ctr" defTabSz="106680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</a:pPr>
          <a:r>
            <a:rPr kumimoji="0" lang="uk-UA" sz="2400" b="1" i="0" u="none" strike="noStrike" kern="1200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Black" pitchFamily="34" charset="0"/>
              <a:cs typeface="Arial" charset="0"/>
            </a:rPr>
            <a:t>Н</a:t>
          </a:r>
        </a:p>
        <a:p>
          <a:pPr marR="0" lvl="0" algn="ctr" defTabSz="106680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</a:pPr>
          <a:r>
            <a:rPr kumimoji="0" lang="uk-UA" sz="2400" b="1" i="0" u="none" strike="noStrike" kern="1200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Black" pitchFamily="34" charset="0"/>
              <a:cs typeface="Arial" charset="0"/>
            </a:rPr>
            <a:t>О</a:t>
          </a:r>
        </a:p>
        <a:p>
          <a:pPr marR="0" lvl="0" algn="ctr" defTabSz="106680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</a:pPr>
          <a:r>
            <a:rPr kumimoji="0" lang="uk-UA" sz="2400" b="1" i="0" u="none" strike="noStrike" kern="1200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Black" pitchFamily="34" charset="0"/>
              <a:cs typeface="Arial" charset="0"/>
            </a:rPr>
            <a:t>Р</a:t>
          </a:r>
        </a:p>
        <a:p>
          <a:pPr marR="0" lvl="0" algn="ctr" defTabSz="106680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</a:pPr>
          <a:r>
            <a:rPr kumimoji="0" lang="uk-UA" sz="2400" b="1" i="0" u="none" strike="noStrike" kern="1200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Black" pitchFamily="34" charset="0"/>
              <a:cs typeface="Arial" charset="0"/>
            </a:rPr>
            <a:t>М</a:t>
          </a:r>
        </a:p>
        <a:p>
          <a:pPr marR="0" lvl="0" algn="ctr" defTabSz="106680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</a:pPr>
          <a:r>
            <a:rPr kumimoji="0" lang="uk-UA" sz="2400" b="1" i="0" u="none" strike="noStrike" kern="1200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Black" pitchFamily="34" charset="0"/>
              <a:cs typeface="Arial" charset="0"/>
            </a:rPr>
            <a:t>И</a:t>
          </a:r>
          <a:endParaRPr kumimoji="0" lang="ru-RU" sz="2400" b="1" i="0" u="none" strike="noStrike" kern="1200" cap="none" normalizeH="0" baseline="0" dirty="0" smtClean="0">
            <a:ln>
              <a:noFill/>
            </a:ln>
            <a:solidFill>
              <a:srgbClr val="0070C0"/>
            </a:solidFill>
            <a:effectLst/>
            <a:latin typeface="Arial Black" pitchFamily="34" charset="0"/>
            <a:cs typeface="Arial" charset="0"/>
          </a:endParaRPr>
        </a:p>
      </dsp:txBody>
      <dsp:txXfrm>
        <a:off x="3917388" y="2687991"/>
        <a:ext cx="1823686" cy="1738230"/>
      </dsp:txXfrm>
    </dsp:sp>
    <dsp:sp modelId="{E54CFCE0-B71C-4A68-97BE-07EC6BC37B22}">
      <dsp:nvSpPr>
        <dsp:cNvPr id="0" name=""/>
        <dsp:cNvSpPr/>
      </dsp:nvSpPr>
      <dsp:spPr>
        <a:xfrm>
          <a:off x="7" y="1871550"/>
          <a:ext cx="3113835" cy="311383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000" b="1" i="0" u="none" strike="noStrike" kern="1200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Black" pitchFamily="34" charset="0"/>
              <a:cs typeface="Arial" charset="0"/>
            </a:rPr>
            <a:t>П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000" b="1" i="0" u="none" strike="noStrike" kern="1200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Black" pitchFamily="34" charset="0"/>
              <a:cs typeface="Arial" charset="0"/>
            </a:rPr>
            <a:t>Р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000" b="1" i="0" u="none" strike="noStrike" kern="1200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Black" pitchFamily="34" charset="0"/>
              <a:cs typeface="Arial" charset="0"/>
            </a:rPr>
            <a:t>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000" b="1" i="0" u="none" strike="noStrike" kern="1200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Black" pitchFamily="34" charset="0"/>
              <a:cs typeface="Arial" charset="0"/>
            </a:rPr>
            <a:t>Н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000" b="1" i="0" u="none" strike="noStrike" kern="1200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Black" pitchFamily="34" charset="0"/>
              <a:cs typeface="Arial" charset="0"/>
            </a:rPr>
            <a:t>Ц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000" b="1" i="0" u="none" strike="noStrike" kern="1200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Black" pitchFamily="34" charset="0"/>
              <a:cs typeface="Arial" charset="0"/>
            </a:rPr>
            <a:t>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000" b="1" i="0" u="none" strike="noStrike" kern="1200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Black" pitchFamily="34" charset="0"/>
              <a:cs typeface="Arial" charset="0"/>
            </a:rPr>
            <a:t>П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sz="2000" b="1" i="0" u="none" strike="noStrike" kern="1200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Black" pitchFamily="34" charset="0"/>
              <a:cs typeface="Arial" charset="0"/>
            </a:rPr>
            <a:t>и</a:t>
          </a:r>
          <a:endParaRPr kumimoji="0" lang="ru-RU" sz="2000" b="1" i="0" u="none" strike="noStrike" kern="1200" cap="none" normalizeH="0" baseline="0" dirty="0" smtClean="0">
            <a:ln>
              <a:noFill/>
            </a:ln>
            <a:solidFill>
              <a:srgbClr val="0070C0"/>
            </a:solidFill>
            <a:effectLst/>
            <a:latin typeface="Arial Black" pitchFamily="34" charset="0"/>
            <a:cs typeface="Arial" charset="0"/>
          </a:endParaRPr>
        </a:p>
      </dsp:txBody>
      <dsp:txXfrm>
        <a:off x="293226" y="2675957"/>
        <a:ext cx="1868301" cy="17126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BC689-0AB4-4FBF-ADC1-9F0CB6D53F53}">
      <dsp:nvSpPr>
        <dsp:cNvPr id="0" name=""/>
        <dsp:cNvSpPr/>
      </dsp:nvSpPr>
      <dsp:spPr>
        <a:xfrm>
          <a:off x="0" y="23804"/>
          <a:ext cx="8229600" cy="117526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900" b="1" i="1" kern="1200" dirty="0" smtClean="0"/>
            <a:t>норми-дефініції;</a:t>
          </a:r>
          <a:endParaRPr lang="uk-UA" sz="4900" kern="1200" dirty="0"/>
        </a:p>
      </dsp:txBody>
      <dsp:txXfrm>
        <a:off x="57372" y="81176"/>
        <a:ext cx="8114856" cy="1060520"/>
      </dsp:txXfrm>
    </dsp:sp>
    <dsp:sp modelId="{998B9C8B-66CB-4D5A-A936-2CDA3A65F7F2}">
      <dsp:nvSpPr>
        <dsp:cNvPr id="0" name=""/>
        <dsp:cNvSpPr/>
      </dsp:nvSpPr>
      <dsp:spPr>
        <a:xfrm>
          <a:off x="0" y="1199069"/>
          <a:ext cx="8229600" cy="811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62230" rIns="348488" bIns="62230" numCol="1" spcCol="1270" anchor="t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uk-UA" sz="3800" kern="1200" dirty="0"/>
        </a:p>
      </dsp:txBody>
      <dsp:txXfrm>
        <a:off x="0" y="1199069"/>
        <a:ext cx="8229600" cy="811440"/>
      </dsp:txXfrm>
    </dsp:sp>
    <dsp:sp modelId="{34B0CACD-3C97-45CB-9976-A06565D29E8A}">
      <dsp:nvSpPr>
        <dsp:cNvPr id="0" name=""/>
        <dsp:cNvSpPr/>
      </dsp:nvSpPr>
      <dsp:spPr>
        <a:xfrm>
          <a:off x="0" y="1643056"/>
          <a:ext cx="8229600" cy="117526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900" b="1" i="1" kern="1200" dirty="0" smtClean="0"/>
            <a:t>норми-принципи;</a:t>
          </a:r>
        </a:p>
      </dsp:txBody>
      <dsp:txXfrm>
        <a:off x="57372" y="1700428"/>
        <a:ext cx="8114856" cy="1060520"/>
      </dsp:txXfrm>
    </dsp:sp>
    <dsp:sp modelId="{3D2EE6D8-D3B1-44DF-8CFC-83E5D3210DCD}">
      <dsp:nvSpPr>
        <dsp:cNvPr id="0" name=""/>
        <dsp:cNvSpPr/>
      </dsp:nvSpPr>
      <dsp:spPr>
        <a:xfrm>
          <a:off x="0" y="3326894"/>
          <a:ext cx="8229600" cy="117526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900" b="1" i="1" kern="1200" dirty="0" smtClean="0"/>
            <a:t>норми-завдання</a:t>
          </a:r>
        </a:p>
      </dsp:txBody>
      <dsp:txXfrm>
        <a:off x="57372" y="3384266"/>
        <a:ext cx="8114856" cy="10605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8E23F1-B5F2-418C-9F7B-1024E5DC864D}">
      <dsp:nvSpPr>
        <dsp:cNvPr id="0" name=""/>
        <dsp:cNvSpPr/>
      </dsp:nvSpPr>
      <dsp:spPr>
        <a:xfrm>
          <a:off x="4802339" y="1842591"/>
          <a:ext cx="3299809" cy="409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4759"/>
              </a:lnTo>
              <a:lnTo>
                <a:pt x="3299809" y="284759"/>
              </a:lnTo>
              <a:lnTo>
                <a:pt x="3299809" y="4098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DA2840-439B-4236-8F9C-A45D1603E3D6}">
      <dsp:nvSpPr>
        <dsp:cNvPr id="0" name=""/>
        <dsp:cNvSpPr/>
      </dsp:nvSpPr>
      <dsp:spPr>
        <a:xfrm>
          <a:off x="4802339" y="1842591"/>
          <a:ext cx="1649904" cy="409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4759"/>
              </a:lnTo>
              <a:lnTo>
                <a:pt x="1649904" y="284759"/>
              </a:lnTo>
              <a:lnTo>
                <a:pt x="1649904" y="4098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855509-C6AD-4B78-8558-43AC40517F47}">
      <dsp:nvSpPr>
        <dsp:cNvPr id="0" name=""/>
        <dsp:cNvSpPr/>
      </dsp:nvSpPr>
      <dsp:spPr>
        <a:xfrm>
          <a:off x="4756619" y="1842591"/>
          <a:ext cx="91440" cy="4437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8730"/>
              </a:lnTo>
              <a:lnTo>
                <a:pt x="54629" y="318730"/>
              </a:lnTo>
              <a:lnTo>
                <a:pt x="54629" y="4437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12DC84-5D0E-4034-A44C-3099C4DA579B}">
      <dsp:nvSpPr>
        <dsp:cNvPr id="0" name=""/>
        <dsp:cNvSpPr/>
      </dsp:nvSpPr>
      <dsp:spPr>
        <a:xfrm>
          <a:off x="3152434" y="1842591"/>
          <a:ext cx="1649904" cy="409814"/>
        </a:xfrm>
        <a:custGeom>
          <a:avLst/>
          <a:gdLst/>
          <a:ahLst/>
          <a:cxnLst/>
          <a:rect l="0" t="0" r="0" b="0"/>
          <a:pathLst>
            <a:path>
              <a:moveTo>
                <a:pt x="1649904" y="0"/>
              </a:moveTo>
              <a:lnTo>
                <a:pt x="1649904" y="284759"/>
              </a:lnTo>
              <a:lnTo>
                <a:pt x="0" y="284759"/>
              </a:lnTo>
              <a:lnTo>
                <a:pt x="0" y="4098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488DB1-5077-429D-B2C9-92E12266EF7E}">
      <dsp:nvSpPr>
        <dsp:cNvPr id="0" name=""/>
        <dsp:cNvSpPr/>
      </dsp:nvSpPr>
      <dsp:spPr>
        <a:xfrm>
          <a:off x="1502529" y="3109606"/>
          <a:ext cx="824952" cy="392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7547"/>
              </a:lnTo>
              <a:lnTo>
                <a:pt x="824952" y="267547"/>
              </a:lnTo>
              <a:lnTo>
                <a:pt x="824952" y="3926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4C78DB-A6EF-4110-A3E7-6B03032F969F}">
      <dsp:nvSpPr>
        <dsp:cNvPr id="0" name=""/>
        <dsp:cNvSpPr/>
      </dsp:nvSpPr>
      <dsp:spPr>
        <a:xfrm>
          <a:off x="596406" y="3109606"/>
          <a:ext cx="906123" cy="427601"/>
        </a:xfrm>
        <a:custGeom>
          <a:avLst/>
          <a:gdLst/>
          <a:ahLst/>
          <a:cxnLst/>
          <a:rect l="0" t="0" r="0" b="0"/>
          <a:pathLst>
            <a:path>
              <a:moveTo>
                <a:pt x="906123" y="0"/>
              </a:moveTo>
              <a:lnTo>
                <a:pt x="906123" y="302546"/>
              </a:lnTo>
              <a:lnTo>
                <a:pt x="0" y="302546"/>
              </a:lnTo>
              <a:lnTo>
                <a:pt x="0" y="4276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5EAEE8-FD56-4955-8636-E47B89378A32}">
      <dsp:nvSpPr>
        <dsp:cNvPr id="0" name=""/>
        <dsp:cNvSpPr/>
      </dsp:nvSpPr>
      <dsp:spPr>
        <a:xfrm>
          <a:off x="1502529" y="1842591"/>
          <a:ext cx="3299809" cy="409814"/>
        </a:xfrm>
        <a:custGeom>
          <a:avLst/>
          <a:gdLst/>
          <a:ahLst/>
          <a:cxnLst/>
          <a:rect l="0" t="0" r="0" b="0"/>
          <a:pathLst>
            <a:path>
              <a:moveTo>
                <a:pt x="3299809" y="0"/>
              </a:moveTo>
              <a:lnTo>
                <a:pt x="3299809" y="284759"/>
              </a:lnTo>
              <a:lnTo>
                <a:pt x="0" y="284759"/>
              </a:lnTo>
              <a:lnTo>
                <a:pt x="0" y="4098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5A18A6-AC10-47B9-AFE2-119C56ABDC19}">
      <dsp:nvSpPr>
        <dsp:cNvPr id="0" name=""/>
        <dsp:cNvSpPr/>
      </dsp:nvSpPr>
      <dsp:spPr>
        <a:xfrm>
          <a:off x="2136027" y="608248"/>
          <a:ext cx="5332624" cy="12343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5E6E55-81BA-4581-9241-D9C110053455}">
      <dsp:nvSpPr>
        <dsp:cNvPr id="0" name=""/>
        <dsp:cNvSpPr/>
      </dsp:nvSpPr>
      <dsp:spPr>
        <a:xfrm>
          <a:off x="2286018" y="750739"/>
          <a:ext cx="5332624" cy="12343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800" b="1" i="1" kern="1200" dirty="0" smtClean="0">
              <a:solidFill>
                <a:srgbClr val="0070C0"/>
              </a:solidFill>
            </a:rPr>
            <a:t>Класифікація КПН</a:t>
          </a:r>
          <a:r>
            <a:rPr lang="uk-UA" sz="4800" i="1" kern="1200" dirty="0" smtClean="0">
              <a:solidFill>
                <a:srgbClr val="0070C0"/>
              </a:solidFill>
            </a:rPr>
            <a:t>:</a:t>
          </a:r>
          <a:endParaRPr lang="uk-UA" sz="4800" b="1" kern="1200" dirty="0">
            <a:solidFill>
              <a:srgbClr val="0070C0"/>
            </a:solidFill>
          </a:endParaRPr>
        </a:p>
      </dsp:txBody>
      <dsp:txXfrm>
        <a:off x="2322171" y="786892"/>
        <a:ext cx="5260318" cy="1162037"/>
      </dsp:txXfrm>
    </dsp:sp>
    <dsp:sp modelId="{CC15DD5D-D31D-4DA0-8EC0-56BE3153A366}">
      <dsp:nvSpPr>
        <dsp:cNvPr id="0" name=""/>
        <dsp:cNvSpPr/>
      </dsp:nvSpPr>
      <dsp:spPr>
        <a:xfrm>
          <a:off x="827568" y="2252406"/>
          <a:ext cx="1349922" cy="857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0929DE-DDD3-4022-B50F-074D5956F126}">
      <dsp:nvSpPr>
        <dsp:cNvPr id="0" name=""/>
        <dsp:cNvSpPr/>
      </dsp:nvSpPr>
      <dsp:spPr>
        <a:xfrm>
          <a:off x="977559" y="2394898"/>
          <a:ext cx="1349922" cy="857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/>
            <a:t>характером втілення приписів </a:t>
          </a:r>
          <a:endParaRPr lang="uk-UA" sz="1600" kern="1200" dirty="0"/>
        </a:p>
      </dsp:txBody>
      <dsp:txXfrm>
        <a:off x="1002666" y="2420005"/>
        <a:ext cx="1299708" cy="806986"/>
      </dsp:txXfrm>
    </dsp:sp>
    <dsp:sp modelId="{4987B4EC-98C5-4783-9E28-7C0D421CC9FF}">
      <dsp:nvSpPr>
        <dsp:cNvPr id="0" name=""/>
        <dsp:cNvSpPr/>
      </dsp:nvSpPr>
      <dsp:spPr>
        <a:xfrm>
          <a:off x="-78554" y="3537208"/>
          <a:ext cx="1349922" cy="857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DE7189-03D4-4899-BD58-AB4038B309E2}">
      <dsp:nvSpPr>
        <dsp:cNvPr id="0" name=""/>
        <dsp:cNvSpPr/>
      </dsp:nvSpPr>
      <dsp:spPr>
        <a:xfrm>
          <a:off x="71436" y="3679700"/>
          <a:ext cx="1349922" cy="857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/>
            <a:t>терміном дії</a:t>
          </a:r>
          <a:r>
            <a:rPr lang="ru-RU" sz="1600" b="1" kern="1200" dirty="0" smtClean="0"/>
            <a:t> </a:t>
          </a:r>
          <a:endParaRPr lang="uk-UA" sz="1600" kern="1200" dirty="0"/>
        </a:p>
      </dsp:txBody>
      <dsp:txXfrm>
        <a:off x="96543" y="3704807"/>
        <a:ext cx="1299708" cy="806986"/>
      </dsp:txXfrm>
    </dsp:sp>
    <dsp:sp modelId="{EAD1542B-8DCA-4D23-82B2-D9D4120C3604}">
      <dsp:nvSpPr>
        <dsp:cNvPr id="0" name=""/>
        <dsp:cNvSpPr/>
      </dsp:nvSpPr>
      <dsp:spPr>
        <a:xfrm>
          <a:off x="1652521" y="3502209"/>
          <a:ext cx="1349922" cy="23560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5340EF-4BF9-4482-8698-AC4DE011CEE3}">
      <dsp:nvSpPr>
        <dsp:cNvPr id="0" name=""/>
        <dsp:cNvSpPr/>
      </dsp:nvSpPr>
      <dsp:spPr>
        <a:xfrm>
          <a:off x="1802512" y="3644701"/>
          <a:ext cx="1349922" cy="23560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/>
            <a:t>характером втілення приписів </a:t>
          </a:r>
          <a:endParaRPr lang="uk-UA" sz="1600" kern="1200" dirty="0"/>
        </a:p>
      </dsp:txBody>
      <dsp:txXfrm>
        <a:off x="1842050" y="3684239"/>
        <a:ext cx="1270846" cy="2276991"/>
      </dsp:txXfrm>
    </dsp:sp>
    <dsp:sp modelId="{F398CC30-01D0-47B3-BDAA-B240A6BD2A5D}">
      <dsp:nvSpPr>
        <dsp:cNvPr id="0" name=""/>
        <dsp:cNvSpPr/>
      </dsp:nvSpPr>
      <dsp:spPr>
        <a:xfrm>
          <a:off x="2477473" y="2252406"/>
          <a:ext cx="1349922" cy="857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3202C7-A8BD-4A5A-83B8-FAB5BBBF0909}">
      <dsp:nvSpPr>
        <dsp:cNvPr id="0" name=""/>
        <dsp:cNvSpPr/>
      </dsp:nvSpPr>
      <dsp:spPr>
        <a:xfrm>
          <a:off x="2627464" y="2394898"/>
          <a:ext cx="1349922" cy="857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smtClean="0"/>
            <a:t>юридичною силою</a:t>
          </a:r>
          <a:endParaRPr lang="uk-UA" sz="1600" kern="1200"/>
        </a:p>
      </dsp:txBody>
      <dsp:txXfrm>
        <a:off x="2652571" y="2420005"/>
        <a:ext cx="1299708" cy="806986"/>
      </dsp:txXfrm>
    </dsp:sp>
    <dsp:sp modelId="{EB60EABC-28E3-4FDD-9F98-9F15CB3D1475}">
      <dsp:nvSpPr>
        <dsp:cNvPr id="0" name=""/>
        <dsp:cNvSpPr/>
      </dsp:nvSpPr>
      <dsp:spPr>
        <a:xfrm>
          <a:off x="4136287" y="2286377"/>
          <a:ext cx="1349922" cy="857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97213C-55BE-417C-8898-5027A02B0EF7}">
      <dsp:nvSpPr>
        <dsp:cNvPr id="0" name=""/>
        <dsp:cNvSpPr/>
      </dsp:nvSpPr>
      <dsp:spPr>
        <a:xfrm>
          <a:off x="4286279" y="2428868"/>
          <a:ext cx="1349922" cy="857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smtClean="0"/>
            <a:t>за змістом </a:t>
          </a:r>
          <a:endParaRPr lang="uk-UA" sz="1600" kern="1200"/>
        </a:p>
      </dsp:txBody>
      <dsp:txXfrm>
        <a:off x="4311386" y="2453975"/>
        <a:ext cx="1299708" cy="806986"/>
      </dsp:txXfrm>
    </dsp:sp>
    <dsp:sp modelId="{B3BA1082-4335-47B6-9BF2-62214F7809BF}">
      <dsp:nvSpPr>
        <dsp:cNvPr id="0" name=""/>
        <dsp:cNvSpPr/>
      </dsp:nvSpPr>
      <dsp:spPr>
        <a:xfrm>
          <a:off x="5777283" y="2252406"/>
          <a:ext cx="1349922" cy="857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439AB7-E3F9-460B-8AF6-B6E85915BC1D}">
      <dsp:nvSpPr>
        <dsp:cNvPr id="0" name=""/>
        <dsp:cNvSpPr/>
      </dsp:nvSpPr>
      <dsp:spPr>
        <a:xfrm>
          <a:off x="5927274" y="2394898"/>
          <a:ext cx="1349922" cy="857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smtClean="0"/>
            <a:t>характером втілення приписів </a:t>
          </a:r>
          <a:endParaRPr lang="uk-UA" sz="1600" kern="1200"/>
        </a:p>
      </dsp:txBody>
      <dsp:txXfrm>
        <a:off x="5952381" y="2420005"/>
        <a:ext cx="1299708" cy="806986"/>
      </dsp:txXfrm>
    </dsp:sp>
    <dsp:sp modelId="{72CE317F-3750-48C8-B931-475466889388}">
      <dsp:nvSpPr>
        <dsp:cNvPr id="0" name=""/>
        <dsp:cNvSpPr/>
      </dsp:nvSpPr>
      <dsp:spPr>
        <a:xfrm>
          <a:off x="7427188" y="2252406"/>
          <a:ext cx="1349922" cy="857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EE519F-CE7F-440F-ACF6-DAB2E4174B5D}">
      <dsp:nvSpPr>
        <dsp:cNvPr id="0" name=""/>
        <dsp:cNvSpPr/>
      </dsp:nvSpPr>
      <dsp:spPr>
        <a:xfrm>
          <a:off x="7577179" y="2394898"/>
          <a:ext cx="1349922" cy="857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smtClean="0"/>
            <a:t>територією дії</a:t>
          </a:r>
          <a:r>
            <a:rPr lang="ru-RU" sz="1600" b="1" kern="1200" smtClean="0"/>
            <a:t> </a:t>
          </a:r>
          <a:endParaRPr lang="uk-UA" sz="1600" kern="1200"/>
        </a:p>
      </dsp:txBody>
      <dsp:txXfrm>
        <a:off x="7602286" y="2420005"/>
        <a:ext cx="1299708" cy="8069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B789BCB-66F4-4C3A-8A21-E4B791E2531E}" type="datetimeFigureOut">
              <a:rPr lang="uk-UA"/>
              <a:pPr>
                <a:defRPr/>
              </a:pPr>
              <a:t>08.06.2019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71730BD-02C1-4D02-B7F4-E644537A5F1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37743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C8CD82-A736-449D-94D5-A20CE183088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430A3-FEA5-4C88-BC24-2F11AB63E731}" type="datetimeFigureOut">
              <a:rPr lang="uk-UA"/>
              <a:pPr>
                <a:defRPr/>
              </a:pPr>
              <a:t>08.06.2019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A6828-7FC4-4655-BC85-F4710F41590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D7ED2-C313-46D0-883F-DCE6A425C95B}" type="datetimeFigureOut">
              <a:rPr lang="uk-UA"/>
              <a:pPr>
                <a:defRPr/>
              </a:pPr>
              <a:t>08.06.2019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BFBF5-4C24-4340-A7E6-584C65943B9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868B1-9148-4CAA-B2AD-B0ECD6AE8060}" type="datetimeFigureOut">
              <a:rPr lang="uk-UA"/>
              <a:pPr>
                <a:defRPr/>
              </a:pPr>
              <a:t>08.06.2019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1F3AD-0B98-4D8B-8521-E0910174A7D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AC294-346A-481B-91D2-42531C7C4D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4DBA7-6688-4CF5-951A-9C68D6F2C3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54349-DABF-4710-B2FE-D94A329E3B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E0EF7-7D4A-480F-98C3-BA777D00F8FC}" type="datetimeFigureOut">
              <a:rPr lang="uk-UA"/>
              <a:pPr>
                <a:defRPr/>
              </a:pPr>
              <a:t>08.06.2019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340B9-A89F-4694-B58D-9D1994D8F2D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FBFD8-8146-435D-BCC6-CF4616C2625E}" type="datetimeFigureOut">
              <a:rPr lang="uk-UA"/>
              <a:pPr>
                <a:defRPr/>
              </a:pPr>
              <a:t>08.06.2019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1A1F4-485D-4F88-B7C4-1CC9842BFCB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E40E4-6E16-4967-9090-984FC0A15D74}" type="datetimeFigureOut">
              <a:rPr lang="uk-UA"/>
              <a:pPr>
                <a:defRPr/>
              </a:pPr>
              <a:t>08.06.2019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D4FC5-1FD1-4CFF-8258-AB7A30557C8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68EC8-878E-48A6-9944-6A9A22ACA5EE}" type="datetimeFigureOut">
              <a:rPr lang="uk-UA"/>
              <a:pPr>
                <a:defRPr/>
              </a:pPr>
              <a:t>08.06.2019</a:t>
            </a:fld>
            <a:endParaRPr lang="uk-UA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44991-A6AD-4C74-B5AE-3EDEBB2B9BE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D7670-EA01-400A-8DB2-5F47BAB40BF3}" type="datetimeFigureOut">
              <a:rPr lang="uk-UA"/>
              <a:pPr>
                <a:defRPr/>
              </a:pPr>
              <a:t>08.06.2019</a:t>
            </a:fld>
            <a:endParaRPr lang="uk-UA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7586E-79E0-411C-8505-7ABC06D7899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78970-C020-4745-9D74-3A9A6EFC1059}" type="datetimeFigureOut">
              <a:rPr lang="uk-UA"/>
              <a:pPr>
                <a:defRPr/>
              </a:pPr>
              <a:t>08.06.2019</a:t>
            </a:fld>
            <a:endParaRPr lang="uk-UA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4BA06-33FF-4B0F-A1CD-E972D109F69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3C434-5E8E-4922-813C-27CD721AFED0}" type="datetimeFigureOut">
              <a:rPr lang="uk-UA"/>
              <a:pPr>
                <a:defRPr/>
              </a:pPr>
              <a:t>08.06.2019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3B7AE-8231-4F2A-A52A-189A108C985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B5C6B-5BCA-49BF-8653-774D2BF14982}" type="datetimeFigureOut">
              <a:rPr lang="uk-UA"/>
              <a:pPr>
                <a:defRPr/>
              </a:pPr>
              <a:t>08.06.2019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06E78-A410-43F3-8B20-832DA32B560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uk-UA" smtClean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B1DD984-8EED-4186-A5BB-6904F9582625}" type="datetimeFigureOut">
              <a:rPr lang="uk-UA"/>
              <a:pPr>
                <a:defRPr/>
              </a:pPr>
              <a:t>08.06.2019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777C88D-A2EE-4F40-B98D-AF5C5E4A8EB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9" r:id="rId2"/>
    <p:sldLayoutId id="2147483708" r:id="rId3"/>
    <p:sldLayoutId id="2147483707" r:id="rId4"/>
    <p:sldLayoutId id="2147483706" r:id="rId5"/>
    <p:sldLayoutId id="2147483705" r:id="rId6"/>
    <p:sldLayoutId id="2147483704" r:id="rId7"/>
    <p:sldLayoutId id="2147483703" r:id="rId8"/>
    <p:sldLayoutId id="2147483702" r:id="rId9"/>
    <p:sldLayoutId id="2147483701" r:id="rId10"/>
    <p:sldLayoutId id="2147483700" r:id="rId11"/>
    <p:sldLayoutId id="2147483711" r:id="rId12"/>
    <p:sldLayoutId id="2147483712" r:id="rId13"/>
    <p:sldLayoutId id="2147483713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ua_admin"/>
          <p:cNvPicPr>
            <a:picLocks noChangeAspect="1" noChangeArrowheads="1"/>
          </p:cNvPicPr>
          <p:nvPr/>
        </p:nvPicPr>
        <p:blipFill>
          <a:blip r:embed="rId3">
            <a:lum bright="12000" contrast="10000"/>
          </a:blip>
          <a:srcRect/>
          <a:stretch>
            <a:fillRect/>
          </a:stretch>
        </p:blipFill>
        <p:spPr bwMode="auto">
          <a:xfrm>
            <a:off x="0" y="-387350"/>
            <a:ext cx="10223500" cy="746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16013" y="1844675"/>
            <a:ext cx="7451725" cy="3671888"/>
          </a:xfrm>
        </p:spPr>
        <p:txBody>
          <a:bodyPr/>
          <a:lstStyle/>
          <a:p>
            <a:pPr eaLnBrk="1" hangingPunct="1"/>
            <a:r>
              <a:rPr lang="uk-UA" sz="4900" b="1" smtClean="0">
                <a:solidFill>
                  <a:srgbClr val="0033CC"/>
                </a:solidFill>
                <a:latin typeface="Batang"/>
                <a:ea typeface="Batang"/>
                <a:cs typeface="Tahoma" pitchFamily="34" charset="0"/>
              </a:rPr>
              <a:t/>
            </a:r>
            <a:br>
              <a:rPr lang="uk-UA" sz="4900" b="1" smtClean="0">
                <a:solidFill>
                  <a:srgbClr val="0033CC"/>
                </a:solidFill>
                <a:latin typeface="Batang"/>
                <a:ea typeface="Batang"/>
                <a:cs typeface="Tahoma" pitchFamily="34" charset="0"/>
              </a:rPr>
            </a:br>
            <a:r>
              <a:rPr lang="uk-UA" sz="4000" b="1" smtClean="0">
                <a:ea typeface="Batang"/>
                <a:cs typeface="Tahoma" pitchFamily="34" charset="0"/>
              </a:rPr>
              <a:t>Конституційне право – провідна галузь національного права України</a:t>
            </a:r>
            <a:r>
              <a:rPr lang="ru-RU" sz="2500" smtClean="0">
                <a:ea typeface="Batang"/>
                <a:cs typeface="Tahoma" pitchFamily="34" charset="0"/>
              </a:rPr>
              <a:t/>
            </a:r>
            <a:br>
              <a:rPr lang="ru-RU" sz="2500" smtClean="0">
                <a:ea typeface="Batang"/>
                <a:cs typeface="Tahoma" pitchFamily="34" charset="0"/>
              </a:rPr>
            </a:br>
            <a:r>
              <a:rPr lang="ru-RU" sz="2800" b="1" smtClean="0">
                <a:ea typeface="Batang"/>
                <a:cs typeface="Tahoma" pitchFamily="34" charset="0"/>
              </a:rPr>
              <a:t/>
            </a:r>
            <a:br>
              <a:rPr lang="ru-RU" sz="2800" b="1" smtClean="0">
                <a:ea typeface="Batang"/>
                <a:cs typeface="Tahoma" pitchFamily="34" charset="0"/>
              </a:rPr>
            </a:br>
            <a:r>
              <a:rPr lang="uk-UA" sz="4000" b="1" smtClean="0">
                <a:solidFill>
                  <a:srgbClr val="0033CC"/>
                </a:solidFill>
                <a:latin typeface="Batang"/>
                <a:ea typeface="Batang"/>
                <a:cs typeface="Tahoma" pitchFamily="34" charset="0"/>
              </a:rPr>
              <a:t/>
            </a:r>
            <a:br>
              <a:rPr lang="uk-UA" sz="4000" b="1" smtClean="0">
                <a:solidFill>
                  <a:srgbClr val="0033CC"/>
                </a:solidFill>
                <a:latin typeface="Batang"/>
                <a:ea typeface="Batang"/>
                <a:cs typeface="Tahoma" pitchFamily="34" charset="0"/>
              </a:rPr>
            </a:br>
            <a:r>
              <a:rPr lang="uk-UA" sz="4000" b="1" smtClean="0">
                <a:solidFill>
                  <a:srgbClr val="FF6600"/>
                </a:solidFill>
                <a:ea typeface="Batang"/>
                <a:cs typeface="Tahoma" pitchFamily="34" charset="0"/>
              </a:rPr>
              <a:t/>
            </a:r>
            <a:br>
              <a:rPr lang="uk-UA" sz="4000" b="1" smtClean="0">
                <a:solidFill>
                  <a:srgbClr val="FF6600"/>
                </a:solidFill>
                <a:ea typeface="Batang"/>
                <a:cs typeface="Tahoma" pitchFamily="34" charset="0"/>
              </a:rPr>
            </a:br>
            <a:endParaRPr lang="ru-RU" sz="4000" b="1" i="1" smtClean="0">
              <a:solidFill>
                <a:srgbClr val="0033CC"/>
              </a:solidFill>
              <a:ea typeface="Gulim"/>
              <a:cs typeface="Tahoma" pitchFamily="34" charset="0"/>
            </a:endParaRPr>
          </a:p>
        </p:txBody>
      </p:sp>
      <p:pic>
        <p:nvPicPr>
          <p:cNvPr id="8197" name="Picture 5" descr="&#10;            Державний Прапор України - стяг із двох рівновеликих горизонтальних смуг синього і жовтого кольорів.            &#10;            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96075" y="0"/>
            <a:ext cx="244792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" descr="&#10;Головним елементом великого Державного Герба України є Знак Княжої Держави Володимира Великого (малий Державний Герб України).&#10;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80288" y="4652963"/>
            <a:ext cx="12890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827088" y="4941888"/>
            <a:ext cx="5238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Тема № 1 з дисципліни</a:t>
            </a:r>
            <a:endParaRPr lang="ru-RU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uk-UA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“Конституційне право України”</a:t>
            </a:r>
            <a:endParaRPr lang="ru-RU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graphicFrame>
        <p:nvGraphicFramePr>
          <p:cNvPr id="4" name="Рисунок SmartArt 3"/>
          <p:cNvGraphicFramePr>
            <a:graphicFrameLocks noGrp="1"/>
          </p:cNvGraphicFramePr>
          <p:nvPr>
            <p:ph type="dgm" idx="1"/>
          </p:nvPr>
        </p:nvGraphicFramePr>
        <p:xfrm>
          <a:off x="214282" y="0"/>
          <a:ext cx="8929718" cy="6626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>
          <a:xfrm>
            <a:off x="571500" y="2571750"/>
            <a:ext cx="8229600" cy="1139825"/>
          </a:xfrm>
        </p:spPr>
        <p:txBody>
          <a:bodyPr/>
          <a:lstStyle/>
          <a:p>
            <a:pPr eaLnBrk="1" hangingPunct="1"/>
            <a:r>
              <a:rPr lang="uk-UA" sz="6000" b="1" smtClean="0">
                <a:solidFill>
                  <a:srgbClr val="FF0000"/>
                </a:solidFill>
              </a:rPr>
              <a:t>КОНСТИТУЦІЙНО-ПРАВОВІ ІНСТИТУТИ</a:t>
            </a:r>
          </a:p>
        </p:txBody>
      </p:sp>
      <p:sp>
        <p:nvSpPr>
          <p:cNvPr id="28674" name="Рисунок SmartArt 2"/>
          <p:cNvSpPr>
            <a:spLocks noGrp="1"/>
          </p:cNvSpPr>
          <p:nvPr>
            <p:ph type="dgm" idx="1"/>
          </p:nvPr>
        </p:nvSpPr>
        <p:spPr>
          <a:xfrm>
            <a:off x="323850" y="1412875"/>
            <a:ext cx="8229600" cy="4525963"/>
          </a:xfrm>
        </p:spPr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39825"/>
          </a:xfrm>
        </p:spPr>
        <p:txBody>
          <a:bodyPr/>
          <a:lstStyle/>
          <a:p>
            <a:pPr eaLnBrk="1" hangingPunct="1"/>
            <a:r>
              <a:rPr lang="uk-UA" sz="3800" b="1" smtClean="0">
                <a:solidFill>
                  <a:srgbClr val="0070C0"/>
                </a:solidFill>
              </a:rPr>
              <a:t>Інститути можуть бути розподілені на:</a:t>
            </a:r>
            <a:endParaRPr lang="ru-RU" sz="3800" b="1" smtClean="0">
              <a:solidFill>
                <a:srgbClr val="0070C0"/>
              </a:solidFill>
            </a:endParaRP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sz="2800" smtClean="0"/>
          </a:p>
        </p:txBody>
      </p:sp>
      <p:grpSp>
        <p:nvGrpSpPr>
          <p:cNvPr id="29699" name="Diagram 5"/>
          <p:cNvGrpSpPr>
            <a:grpSpLocks/>
          </p:cNvGrpSpPr>
          <p:nvPr/>
        </p:nvGrpSpPr>
        <p:grpSpPr bwMode="auto">
          <a:xfrm>
            <a:off x="0" y="333375"/>
            <a:ext cx="7667625" cy="8207375"/>
            <a:chOff x="1586" y="659"/>
            <a:chExt cx="2630" cy="2948"/>
          </a:xfrm>
        </p:grpSpPr>
        <p:sp>
          <p:nvSpPr>
            <p:cNvPr id="29700" name="_s3076"/>
            <p:cNvSpPr>
              <a:spLocks noChangeArrowheads="1" noTextEdit="1"/>
            </p:cNvSpPr>
            <p:nvPr/>
          </p:nvSpPr>
          <p:spPr bwMode="auto">
            <a:xfrm>
              <a:off x="1886" y="1431"/>
              <a:ext cx="1404" cy="1404"/>
            </a:xfrm>
            <a:custGeom>
              <a:avLst/>
              <a:gdLst>
                <a:gd name="T0" fmla="*/ 46 w 21600"/>
                <a:gd name="T1" fmla="*/ 0 h 21600"/>
                <a:gd name="T2" fmla="*/ 13 w 21600"/>
                <a:gd name="T3" fmla="*/ 13 h 21600"/>
                <a:gd name="T4" fmla="*/ 0 w 21600"/>
                <a:gd name="T5" fmla="*/ 46 h 21600"/>
                <a:gd name="T6" fmla="*/ 13 w 21600"/>
                <a:gd name="T7" fmla="*/ 78 h 21600"/>
                <a:gd name="T8" fmla="*/ 46 w 21600"/>
                <a:gd name="T9" fmla="*/ 91 h 21600"/>
                <a:gd name="T10" fmla="*/ 78 w 21600"/>
                <a:gd name="T11" fmla="*/ 78 h 21600"/>
                <a:gd name="T12" fmla="*/ 91 w 21600"/>
                <a:gd name="T13" fmla="*/ 46 h 21600"/>
                <a:gd name="T14" fmla="*/ 78 w 21600"/>
                <a:gd name="T15" fmla="*/ 13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9 w 21600"/>
                <a:gd name="T25" fmla="*/ 3169 h 21600"/>
                <a:gd name="T26" fmla="*/ 18431 w 21600"/>
                <a:gd name="T27" fmla="*/ 18431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600" y="10800"/>
                  </a:moveTo>
                  <a:cubicBezTo>
                    <a:pt x="3600" y="14776"/>
                    <a:pt x="6824" y="18000"/>
                    <a:pt x="10800" y="18000"/>
                  </a:cubicBezTo>
                  <a:cubicBezTo>
                    <a:pt x="14776" y="18000"/>
                    <a:pt x="18000" y="14776"/>
                    <a:pt x="18000" y="10800"/>
                  </a:cubicBezTo>
                  <a:cubicBezTo>
                    <a:pt x="18000" y="6824"/>
                    <a:pt x="14776" y="3600"/>
                    <a:pt x="10800" y="3600"/>
                  </a:cubicBezTo>
                  <a:cubicBezTo>
                    <a:pt x="6824" y="3600"/>
                    <a:pt x="3600" y="6824"/>
                    <a:pt x="3600" y="10800"/>
                  </a:cubicBez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1" name="_s3077"/>
            <p:cNvSpPr>
              <a:spLocks/>
            </p:cNvSpPr>
            <p:nvPr/>
          </p:nvSpPr>
          <p:spPr bwMode="auto">
            <a:xfrm>
              <a:off x="3776" y="1507"/>
              <a:ext cx="375" cy="312"/>
            </a:xfrm>
            <a:prstGeom prst="callout2">
              <a:avLst>
                <a:gd name="adj1" fmla="val 13162"/>
                <a:gd name="adj2" fmla="val -6968"/>
                <a:gd name="adj3" fmla="val 13162"/>
                <a:gd name="adj4" fmla="val -15676"/>
                <a:gd name="adj5" fmla="val 200639"/>
                <a:gd name="adj6" fmla="val -160801"/>
              </a:avLst>
            </a:prstGeom>
            <a:noFill/>
            <a:ln w="50800">
              <a:solidFill>
                <a:schemeClr val="tx1"/>
              </a:solidFill>
              <a:miter lim="800000"/>
              <a:headEnd/>
              <a:tailEnd type="stealth" w="med" len="med"/>
            </a:ln>
          </p:spPr>
          <p:txBody>
            <a:bodyPr wrap="none" lIns="0" tIns="0" rIns="0" bIns="0"/>
            <a:lstStyle/>
            <a:p>
              <a:pPr algn="ctr"/>
              <a:r>
                <a:rPr lang="uk-UA" sz="3200" b="1">
                  <a:cs typeface="Arial" charset="0"/>
                </a:rPr>
                <a:t>          </a:t>
              </a:r>
              <a:r>
                <a:rPr lang="uk-UA" sz="3600" b="1">
                  <a:cs typeface="Arial" charset="0"/>
                </a:rPr>
                <a:t>ЗАГАЛЬНІ</a:t>
              </a:r>
              <a:endParaRPr lang="ru-RU" sz="3600" b="1">
                <a:cs typeface="Arial" charset="0"/>
              </a:endParaRPr>
            </a:p>
          </p:txBody>
        </p:sp>
        <p:sp>
          <p:nvSpPr>
            <p:cNvPr id="29702" name="_s3078"/>
            <p:cNvSpPr>
              <a:spLocks noChangeArrowheads="1" noTextEdit="1"/>
            </p:cNvSpPr>
            <p:nvPr/>
          </p:nvSpPr>
          <p:spPr bwMode="auto">
            <a:xfrm>
              <a:off x="2120" y="1665"/>
              <a:ext cx="936" cy="936"/>
            </a:xfrm>
            <a:custGeom>
              <a:avLst/>
              <a:gdLst>
                <a:gd name="T0" fmla="*/ 20 w 21600"/>
                <a:gd name="T1" fmla="*/ 0 h 21600"/>
                <a:gd name="T2" fmla="*/ 6 w 21600"/>
                <a:gd name="T3" fmla="*/ 6 h 21600"/>
                <a:gd name="T4" fmla="*/ 0 w 21600"/>
                <a:gd name="T5" fmla="*/ 20 h 21600"/>
                <a:gd name="T6" fmla="*/ 6 w 21600"/>
                <a:gd name="T7" fmla="*/ 35 h 21600"/>
                <a:gd name="T8" fmla="*/ 20 w 21600"/>
                <a:gd name="T9" fmla="*/ 41 h 21600"/>
                <a:gd name="T10" fmla="*/ 35 w 21600"/>
                <a:gd name="T11" fmla="*/ 35 h 21600"/>
                <a:gd name="T12" fmla="*/ 41 w 21600"/>
                <a:gd name="T13" fmla="*/ 20 h 21600"/>
                <a:gd name="T14" fmla="*/ 35 w 21600"/>
                <a:gd name="T15" fmla="*/ 6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2 w 21600"/>
                <a:gd name="T25" fmla="*/ 3162 h 21600"/>
                <a:gd name="T26" fmla="*/ 18438 w 21600"/>
                <a:gd name="T27" fmla="*/ 18438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3" name="_s3079"/>
            <p:cNvSpPr>
              <a:spLocks/>
            </p:cNvSpPr>
            <p:nvPr/>
          </p:nvSpPr>
          <p:spPr bwMode="auto">
            <a:xfrm>
              <a:off x="3776" y="1195"/>
              <a:ext cx="375" cy="312"/>
            </a:xfrm>
            <a:prstGeom prst="callout2">
              <a:avLst>
                <a:gd name="adj1" fmla="val 13162"/>
                <a:gd name="adj2" fmla="val -6968"/>
                <a:gd name="adj3" fmla="val 13162"/>
                <a:gd name="adj4" fmla="val -15384"/>
                <a:gd name="adj5" fmla="val 300639"/>
                <a:gd name="adj6" fmla="val -223199"/>
              </a:avLst>
            </a:prstGeom>
            <a:solidFill>
              <a:schemeClr val="bg2"/>
            </a:solidFill>
            <a:ln w="50800">
              <a:solidFill>
                <a:schemeClr val="tx1"/>
              </a:solidFill>
              <a:miter lim="800000"/>
              <a:headEnd/>
              <a:tailEnd type="stealth" w="med" len="med"/>
            </a:ln>
          </p:spPr>
          <p:txBody>
            <a:bodyPr wrap="none" lIns="0" tIns="0" rIns="0" bIns="0"/>
            <a:lstStyle/>
            <a:p>
              <a:pPr algn="ctr"/>
              <a:r>
                <a:rPr lang="uk-UA" sz="3200" b="1">
                  <a:cs typeface="Arial" charset="0"/>
                </a:rPr>
                <a:t>         </a:t>
              </a:r>
              <a:r>
                <a:rPr lang="uk-UA" sz="3600" b="1">
                  <a:cs typeface="Arial" charset="0"/>
                </a:rPr>
                <a:t>ГОЛОВНІ</a:t>
              </a:r>
              <a:endParaRPr lang="ru-RU" sz="3600" b="1">
                <a:cs typeface="Arial" charset="0"/>
              </a:endParaRPr>
            </a:p>
          </p:txBody>
        </p:sp>
        <p:sp>
          <p:nvSpPr>
            <p:cNvPr id="29704" name="_s3080"/>
            <p:cNvSpPr>
              <a:spLocks noChangeArrowheads="1" noTextEdit="1"/>
            </p:cNvSpPr>
            <p:nvPr/>
          </p:nvSpPr>
          <p:spPr bwMode="auto">
            <a:xfrm>
              <a:off x="2354" y="1899"/>
              <a:ext cx="468" cy="468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_s3081"/>
            <p:cNvSpPr>
              <a:spLocks/>
            </p:cNvSpPr>
            <p:nvPr/>
          </p:nvSpPr>
          <p:spPr bwMode="auto">
            <a:xfrm>
              <a:off x="3776" y="883"/>
              <a:ext cx="375" cy="312"/>
            </a:xfrm>
            <a:prstGeom prst="callout2">
              <a:avLst>
                <a:gd name="adj1" fmla="val 13162"/>
                <a:gd name="adj2" fmla="val -6968"/>
                <a:gd name="adj3" fmla="val 13162"/>
                <a:gd name="adj4" fmla="val -15676"/>
                <a:gd name="adj5" fmla="val 400639"/>
                <a:gd name="adj6" fmla="val -316801"/>
              </a:avLst>
            </a:prstGeom>
            <a:noFill/>
            <a:ln w="50800">
              <a:solidFill>
                <a:schemeClr val="tx1"/>
              </a:solidFill>
              <a:miter lim="800000"/>
              <a:headEnd/>
              <a:tailEnd type="stealth" w="med" len="med"/>
            </a:ln>
          </p:spPr>
          <p:txBody>
            <a:bodyPr wrap="none" lIns="0" tIns="0" rIns="0" bIns="0"/>
            <a:lstStyle/>
            <a:p>
              <a:pPr algn="ctr"/>
              <a:r>
                <a:rPr lang="uk-UA" sz="3200" b="1">
                  <a:cs typeface="Arial" charset="0"/>
                </a:rPr>
                <a:t>           ПОЧАТКОВІ</a:t>
              </a:r>
              <a:endParaRPr lang="ru-RU" sz="3200" b="1">
                <a:cs typeface="Arial" charset="0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20"/>
          <p:cNvGrpSpPr>
            <a:grpSpLocks/>
          </p:cNvGrpSpPr>
          <p:nvPr/>
        </p:nvGrpSpPr>
        <p:grpSpPr bwMode="auto">
          <a:xfrm>
            <a:off x="4500563" y="1557338"/>
            <a:ext cx="792162" cy="5111750"/>
            <a:chOff x="1810" y="676"/>
            <a:chExt cx="864" cy="288"/>
          </a:xfrm>
        </p:grpSpPr>
        <p:sp>
          <p:nvSpPr>
            <p:cNvPr id="30741" name="_s1028"/>
            <p:cNvSpPr>
              <a:spLocks noChangeArrowheads="1"/>
            </p:cNvSpPr>
            <p:nvPr/>
          </p:nvSpPr>
          <p:spPr bwMode="auto">
            <a:xfrm>
              <a:off x="1810" y="676"/>
              <a:ext cx="864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9F67F"/>
                </a:gs>
                <a:gs pos="100000">
                  <a:srgbClr val="FFCC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uk-UA" sz="3200" b="1">
                  <a:solidFill>
                    <a:srgbClr val="0033CC"/>
                  </a:solidFill>
                  <a:latin typeface="Calibri" pitchFamily="34" charset="0"/>
                  <a:cs typeface="Arial" charset="0"/>
                </a:rPr>
                <a:t>З</a:t>
              </a:r>
            </a:p>
            <a:p>
              <a:pPr algn="ctr"/>
              <a:r>
                <a:rPr lang="uk-UA" sz="3200" b="1">
                  <a:solidFill>
                    <a:srgbClr val="0033CC"/>
                  </a:solidFill>
                  <a:latin typeface="Calibri" pitchFamily="34" charset="0"/>
                  <a:cs typeface="Arial" charset="0"/>
                </a:rPr>
                <a:t>А</a:t>
              </a:r>
            </a:p>
            <a:p>
              <a:pPr algn="ctr"/>
              <a:r>
                <a:rPr lang="uk-UA" sz="3200" b="1">
                  <a:solidFill>
                    <a:srgbClr val="0033CC"/>
                  </a:solidFill>
                  <a:latin typeface="Calibri" pitchFamily="34" charset="0"/>
                  <a:cs typeface="Arial" charset="0"/>
                </a:rPr>
                <a:t>Г</a:t>
              </a:r>
            </a:p>
            <a:p>
              <a:pPr algn="ctr"/>
              <a:r>
                <a:rPr lang="uk-UA" sz="3200" b="1">
                  <a:solidFill>
                    <a:srgbClr val="0033CC"/>
                  </a:solidFill>
                  <a:latin typeface="Calibri" pitchFamily="34" charset="0"/>
                  <a:cs typeface="Arial" charset="0"/>
                </a:rPr>
                <a:t>А</a:t>
              </a:r>
            </a:p>
            <a:p>
              <a:pPr algn="ctr"/>
              <a:r>
                <a:rPr lang="uk-UA" sz="3200" b="1">
                  <a:solidFill>
                    <a:srgbClr val="0033CC"/>
                  </a:solidFill>
                  <a:latin typeface="Calibri" pitchFamily="34" charset="0"/>
                  <a:cs typeface="Arial" charset="0"/>
                </a:rPr>
                <a:t>Л</a:t>
              </a:r>
            </a:p>
            <a:p>
              <a:pPr algn="ctr"/>
              <a:r>
                <a:rPr lang="uk-UA" sz="3200" b="1">
                  <a:solidFill>
                    <a:srgbClr val="0033CC"/>
                  </a:solidFill>
                  <a:latin typeface="Calibri" pitchFamily="34" charset="0"/>
                  <a:cs typeface="Arial" charset="0"/>
                </a:rPr>
                <a:t>Ь</a:t>
              </a:r>
            </a:p>
            <a:p>
              <a:pPr algn="ctr"/>
              <a:r>
                <a:rPr lang="uk-UA" sz="3200" b="1">
                  <a:solidFill>
                    <a:srgbClr val="0033CC"/>
                  </a:solidFill>
                  <a:latin typeface="Calibri" pitchFamily="34" charset="0"/>
                  <a:cs typeface="Arial" charset="0"/>
                </a:rPr>
                <a:t>Н</a:t>
              </a:r>
            </a:p>
            <a:p>
              <a:pPr algn="ctr"/>
              <a:r>
                <a:rPr lang="uk-UA" sz="3200" b="1">
                  <a:solidFill>
                    <a:srgbClr val="0033CC"/>
                  </a:solidFill>
                  <a:latin typeface="Calibri" pitchFamily="34" charset="0"/>
                  <a:cs typeface="Arial" charset="0"/>
                </a:rPr>
                <a:t>і</a:t>
              </a:r>
              <a:endParaRPr lang="ru-RU" sz="3200" b="1">
                <a:solidFill>
                  <a:srgbClr val="0033CC"/>
                </a:solidFill>
                <a:latin typeface="Calibri" pitchFamily="34" charset="0"/>
                <a:cs typeface="Arial" charset="0"/>
              </a:endParaRPr>
            </a:p>
          </p:txBody>
        </p:sp>
      </p:grpSp>
      <p:grpSp>
        <p:nvGrpSpPr>
          <p:cNvPr id="4" name="Organization Chart 64"/>
          <p:cNvGrpSpPr>
            <a:grpSpLocks/>
          </p:cNvGrpSpPr>
          <p:nvPr/>
        </p:nvGrpSpPr>
        <p:grpSpPr bwMode="auto">
          <a:xfrm>
            <a:off x="0" y="188913"/>
            <a:ext cx="4391025" cy="1727200"/>
            <a:chOff x="1181" y="1174"/>
            <a:chExt cx="817" cy="384"/>
          </a:xfrm>
        </p:grpSpPr>
        <p:sp>
          <p:nvSpPr>
            <p:cNvPr id="30740" name="_s1031"/>
            <p:cNvSpPr>
              <a:spLocks noChangeArrowheads="1"/>
            </p:cNvSpPr>
            <p:nvPr/>
          </p:nvSpPr>
          <p:spPr bwMode="auto">
            <a:xfrm>
              <a:off x="1181" y="1174"/>
              <a:ext cx="817" cy="384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uk-UA" sz="3800" b="1">
                  <a:solidFill>
                    <a:srgbClr val="0033CC"/>
                  </a:solidFill>
                  <a:cs typeface="Arial" charset="0"/>
                </a:rPr>
                <a:t>Засад </a:t>
              </a:r>
            </a:p>
            <a:p>
              <a:pPr algn="ctr"/>
              <a:r>
                <a:rPr lang="uk-UA" sz="3800" b="1">
                  <a:solidFill>
                    <a:srgbClr val="0033CC"/>
                  </a:solidFill>
                  <a:cs typeface="Arial" charset="0"/>
                </a:rPr>
                <a:t>конституційного </a:t>
              </a:r>
            </a:p>
            <a:p>
              <a:pPr algn="ctr"/>
              <a:r>
                <a:rPr lang="uk-UA" sz="3800" b="1">
                  <a:solidFill>
                    <a:srgbClr val="0033CC"/>
                  </a:solidFill>
                  <a:cs typeface="Arial" charset="0"/>
                </a:rPr>
                <a:t>ладу</a:t>
              </a:r>
              <a:endParaRPr lang="ru-RU" sz="3800" b="1">
                <a:solidFill>
                  <a:srgbClr val="0033CC"/>
                </a:solidFill>
                <a:cs typeface="Arial" charset="0"/>
              </a:endParaRPr>
            </a:p>
          </p:txBody>
        </p:sp>
      </p:grpSp>
      <p:grpSp>
        <p:nvGrpSpPr>
          <p:cNvPr id="6" name="Organization Chart 74"/>
          <p:cNvGrpSpPr>
            <a:grpSpLocks/>
          </p:cNvGrpSpPr>
          <p:nvPr/>
        </p:nvGrpSpPr>
        <p:grpSpPr bwMode="auto">
          <a:xfrm>
            <a:off x="179388" y="2852738"/>
            <a:ext cx="3203575" cy="1800225"/>
            <a:chOff x="1134" y="1270"/>
            <a:chExt cx="864" cy="288"/>
          </a:xfrm>
        </p:grpSpPr>
        <p:sp>
          <p:nvSpPr>
            <p:cNvPr id="30739" name="_s1034"/>
            <p:cNvSpPr>
              <a:spLocks noChangeArrowheads="1"/>
            </p:cNvSpPr>
            <p:nvPr/>
          </p:nvSpPr>
          <p:spPr bwMode="auto">
            <a:xfrm>
              <a:off x="1134" y="127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uk-UA" sz="3200" b="1">
                  <a:solidFill>
                    <a:srgbClr val="0033CC"/>
                  </a:solidFill>
                  <a:cs typeface="Arial" charset="0"/>
                </a:rPr>
                <a:t>Форм </a:t>
              </a:r>
            </a:p>
            <a:p>
              <a:pPr algn="ctr"/>
              <a:r>
                <a:rPr lang="uk-UA" sz="3200" b="1">
                  <a:solidFill>
                    <a:srgbClr val="0033CC"/>
                  </a:solidFill>
                  <a:cs typeface="Arial" charset="0"/>
                </a:rPr>
                <a:t>народного</a:t>
              </a:r>
            </a:p>
            <a:p>
              <a:pPr algn="ctr"/>
              <a:r>
                <a:rPr lang="uk-UA" sz="3200" b="1">
                  <a:solidFill>
                    <a:srgbClr val="0033CC"/>
                  </a:solidFill>
                  <a:cs typeface="Arial" charset="0"/>
                </a:rPr>
                <a:t>волевиявлення</a:t>
              </a:r>
              <a:endParaRPr lang="ru-RU" sz="3200" b="1">
                <a:solidFill>
                  <a:srgbClr val="0033CC"/>
                </a:solidFill>
                <a:cs typeface="Arial" charset="0"/>
              </a:endParaRPr>
            </a:p>
          </p:txBody>
        </p:sp>
      </p:grpSp>
      <p:sp>
        <p:nvSpPr>
          <p:cNvPr id="30724" name="Rectangle 52"/>
          <p:cNvSpPr>
            <a:spLocks noChangeArrowheads="1"/>
          </p:cNvSpPr>
          <p:nvPr/>
        </p:nvSpPr>
        <p:spPr bwMode="auto">
          <a:xfrm>
            <a:off x="3786188" y="1700213"/>
            <a:ext cx="1571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b="1">
              <a:solidFill>
                <a:srgbClr val="0033CC"/>
              </a:solidFill>
              <a:latin typeface="Calibri" pitchFamily="34" charset="0"/>
            </a:endParaRPr>
          </a:p>
        </p:txBody>
      </p:sp>
      <p:grpSp>
        <p:nvGrpSpPr>
          <p:cNvPr id="8" name="Organization Chart 84"/>
          <p:cNvGrpSpPr>
            <a:grpSpLocks/>
          </p:cNvGrpSpPr>
          <p:nvPr/>
        </p:nvGrpSpPr>
        <p:grpSpPr bwMode="auto">
          <a:xfrm>
            <a:off x="5794375" y="2493963"/>
            <a:ext cx="3349625" cy="2016125"/>
            <a:chOff x="1074" y="1222"/>
            <a:chExt cx="924" cy="336"/>
          </a:xfrm>
        </p:grpSpPr>
        <p:sp>
          <p:nvSpPr>
            <p:cNvPr id="30738" name="_s1037"/>
            <p:cNvSpPr>
              <a:spLocks noChangeArrowheads="1"/>
            </p:cNvSpPr>
            <p:nvPr/>
          </p:nvSpPr>
          <p:spPr bwMode="auto">
            <a:xfrm>
              <a:off x="1074" y="1222"/>
              <a:ext cx="924" cy="336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uk-UA" sz="3200" b="1">
                  <a:solidFill>
                    <a:srgbClr val="0033CC"/>
                  </a:solidFill>
                  <a:cs typeface="Arial" charset="0"/>
                </a:rPr>
                <a:t>Територіального </a:t>
              </a:r>
            </a:p>
            <a:p>
              <a:pPr algn="ctr"/>
              <a:r>
                <a:rPr lang="uk-UA" sz="3200" b="1">
                  <a:solidFill>
                    <a:srgbClr val="0033CC"/>
                  </a:solidFill>
                  <a:cs typeface="Arial" charset="0"/>
                </a:rPr>
                <a:t>устрою України</a:t>
              </a:r>
              <a:endParaRPr lang="ru-RU" sz="3200" b="1">
                <a:solidFill>
                  <a:srgbClr val="0033CC"/>
                </a:solidFill>
                <a:cs typeface="Arial" charset="0"/>
              </a:endParaRPr>
            </a:p>
          </p:txBody>
        </p:sp>
      </p:grpSp>
      <p:grpSp>
        <p:nvGrpSpPr>
          <p:cNvPr id="10" name="Organization Chart 93"/>
          <p:cNvGrpSpPr>
            <a:grpSpLocks/>
          </p:cNvGrpSpPr>
          <p:nvPr/>
        </p:nvGrpSpPr>
        <p:grpSpPr bwMode="auto">
          <a:xfrm>
            <a:off x="4862513" y="188913"/>
            <a:ext cx="4281487" cy="1368425"/>
            <a:chOff x="1083" y="1270"/>
            <a:chExt cx="915" cy="288"/>
          </a:xfrm>
        </p:grpSpPr>
        <p:sp>
          <p:nvSpPr>
            <p:cNvPr id="30737" name="_s1040"/>
            <p:cNvSpPr>
              <a:spLocks noChangeArrowheads="1"/>
            </p:cNvSpPr>
            <p:nvPr/>
          </p:nvSpPr>
          <p:spPr bwMode="auto">
            <a:xfrm>
              <a:off x="1083" y="1270"/>
              <a:ext cx="915" cy="288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uk-UA" sz="3500" b="1">
                  <a:solidFill>
                    <a:srgbClr val="0033CC"/>
                  </a:solidFill>
                  <a:cs typeface="Arial" charset="0"/>
                </a:rPr>
                <a:t>Основ правового</a:t>
              </a:r>
            </a:p>
            <a:p>
              <a:pPr algn="ctr"/>
              <a:r>
                <a:rPr lang="uk-UA" sz="3500" b="1">
                  <a:solidFill>
                    <a:srgbClr val="0033CC"/>
                  </a:solidFill>
                  <a:cs typeface="Arial" charset="0"/>
                </a:rPr>
                <a:t> статусу людини</a:t>
              </a:r>
              <a:endParaRPr lang="ru-RU" sz="3500" b="1">
                <a:solidFill>
                  <a:srgbClr val="0033CC"/>
                </a:solidFill>
                <a:cs typeface="Arial" charset="0"/>
              </a:endParaRPr>
            </a:p>
          </p:txBody>
        </p:sp>
      </p:grpSp>
      <p:grpSp>
        <p:nvGrpSpPr>
          <p:cNvPr id="13" name="Organization Chart 99"/>
          <p:cNvGrpSpPr>
            <a:grpSpLocks/>
          </p:cNvGrpSpPr>
          <p:nvPr/>
        </p:nvGrpSpPr>
        <p:grpSpPr bwMode="auto">
          <a:xfrm>
            <a:off x="5580063" y="5300663"/>
            <a:ext cx="3563937" cy="1557337"/>
            <a:chOff x="1134" y="1270"/>
            <a:chExt cx="864" cy="288"/>
          </a:xfrm>
        </p:grpSpPr>
        <p:sp>
          <p:nvSpPr>
            <p:cNvPr id="30736" name="_s1045"/>
            <p:cNvSpPr>
              <a:spLocks noChangeArrowheads="1"/>
            </p:cNvSpPr>
            <p:nvPr/>
          </p:nvSpPr>
          <p:spPr bwMode="auto">
            <a:xfrm>
              <a:off x="1134" y="127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uk-UA" sz="3100" b="1">
                  <a:solidFill>
                    <a:srgbClr val="0033CC"/>
                  </a:solidFill>
                  <a:cs typeface="Arial" charset="0"/>
                </a:rPr>
                <a:t>Засад місцевого</a:t>
              </a:r>
            </a:p>
            <a:p>
              <a:pPr algn="ctr"/>
              <a:r>
                <a:rPr lang="uk-UA" sz="3100" b="1">
                  <a:solidFill>
                    <a:srgbClr val="0033CC"/>
                  </a:solidFill>
                  <a:cs typeface="Arial" charset="0"/>
                </a:rPr>
                <a:t>самоврядування</a:t>
              </a:r>
              <a:endParaRPr lang="ru-RU" sz="3100" b="1">
                <a:solidFill>
                  <a:srgbClr val="0033CC"/>
                </a:solidFill>
                <a:cs typeface="Arial" charset="0"/>
              </a:endParaRPr>
            </a:p>
          </p:txBody>
        </p:sp>
      </p:grpSp>
      <p:grpSp>
        <p:nvGrpSpPr>
          <p:cNvPr id="15" name="Organization Chart 102"/>
          <p:cNvGrpSpPr>
            <a:grpSpLocks/>
          </p:cNvGrpSpPr>
          <p:nvPr/>
        </p:nvGrpSpPr>
        <p:grpSpPr bwMode="auto">
          <a:xfrm>
            <a:off x="179388" y="5373688"/>
            <a:ext cx="4032250" cy="1484312"/>
            <a:chOff x="1134" y="1270"/>
            <a:chExt cx="864" cy="288"/>
          </a:xfrm>
        </p:grpSpPr>
        <p:sp>
          <p:nvSpPr>
            <p:cNvPr id="30735" name="_s1048"/>
            <p:cNvSpPr>
              <a:spLocks noChangeArrowheads="1"/>
            </p:cNvSpPr>
            <p:nvPr/>
          </p:nvSpPr>
          <p:spPr bwMode="auto">
            <a:xfrm>
              <a:off x="1134" y="127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uk-UA" sz="3500" b="1">
                  <a:solidFill>
                    <a:srgbClr val="0033CC"/>
                  </a:solidFill>
                  <a:cs typeface="Arial" charset="0"/>
                </a:rPr>
                <a:t>Системи органів</a:t>
              </a:r>
            </a:p>
            <a:p>
              <a:pPr algn="ctr"/>
              <a:r>
                <a:rPr lang="uk-UA" sz="3500" b="1">
                  <a:solidFill>
                    <a:srgbClr val="0033CC"/>
                  </a:solidFill>
                  <a:cs typeface="Arial" charset="0"/>
                </a:rPr>
                <a:t>державної влади</a:t>
              </a:r>
              <a:endParaRPr lang="ru-RU" sz="3500" b="1">
                <a:solidFill>
                  <a:srgbClr val="0033CC"/>
                </a:solidFill>
                <a:cs typeface="Arial" charset="0"/>
              </a:endParaRPr>
            </a:p>
          </p:txBody>
        </p:sp>
      </p:grpSp>
      <p:sp>
        <p:nvSpPr>
          <p:cNvPr id="16491" name="AutoShape 107"/>
          <p:cNvSpPr>
            <a:spLocks noChangeArrowheads="1"/>
          </p:cNvSpPr>
          <p:nvPr/>
        </p:nvSpPr>
        <p:spPr bwMode="auto">
          <a:xfrm rot="-8386652">
            <a:off x="3386138" y="2108200"/>
            <a:ext cx="1154112" cy="319088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34817201 h 21600"/>
              <a:gd name="T4" fmla="*/ 2147483647 w 21600"/>
              <a:gd name="T5" fmla="*/ 69634401 h 21600"/>
              <a:gd name="T6" fmla="*/ 2147483647 w 21600"/>
              <a:gd name="T7" fmla="*/ 34817201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D523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492" name="AutoShape 108"/>
          <p:cNvSpPr>
            <a:spLocks noChangeArrowheads="1"/>
          </p:cNvSpPr>
          <p:nvPr/>
        </p:nvSpPr>
        <p:spPr bwMode="auto">
          <a:xfrm rot="-2357249">
            <a:off x="5219700" y="1773238"/>
            <a:ext cx="1295400" cy="36195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50816907 h 21600"/>
              <a:gd name="T4" fmla="*/ 2147483647 w 21600"/>
              <a:gd name="T5" fmla="*/ 101633814 h 21600"/>
              <a:gd name="T6" fmla="*/ 2147483647 w 21600"/>
              <a:gd name="T7" fmla="*/ 5081690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D523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498" name="AutoShape 114"/>
          <p:cNvSpPr>
            <a:spLocks noChangeArrowheads="1"/>
          </p:cNvSpPr>
          <p:nvPr/>
        </p:nvSpPr>
        <p:spPr bwMode="auto">
          <a:xfrm rot="10800000">
            <a:off x="3419475" y="3644900"/>
            <a:ext cx="1120775" cy="40481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71092990 h 21600"/>
              <a:gd name="T4" fmla="*/ 2147483647 w 21600"/>
              <a:gd name="T5" fmla="*/ 142185605 h 21600"/>
              <a:gd name="T6" fmla="*/ 2147483647 w 21600"/>
              <a:gd name="T7" fmla="*/ 7109299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D523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499" name="AutoShape 115"/>
          <p:cNvSpPr>
            <a:spLocks noChangeArrowheads="1"/>
          </p:cNvSpPr>
          <p:nvPr/>
        </p:nvSpPr>
        <p:spPr bwMode="auto">
          <a:xfrm>
            <a:off x="5292725" y="3644900"/>
            <a:ext cx="574675" cy="360363"/>
          </a:xfrm>
          <a:custGeom>
            <a:avLst/>
            <a:gdLst>
              <a:gd name="T0" fmla="*/ 536456152 w 21600"/>
              <a:gd name="T1" fmla="*/ 0 h 21600"/>
              <a:gd name="T2" fmla="*/ 0 w 21600"/>
              <a:gd name="T3" fmla="*/ 50151517 h 21600"/>
              <a:gd name="T4" fmla="*/ 536456152 w 21600"/>
              <a:gd name="T5" fmla="*/ 100302767 h 21600"/>
              <a:gd name="T6" fmla="*/ 715274940 w 21600"/>
              <a:gd name="T7" fmla="*/ 5015151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D523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500" name="AutoShape 116"/>
          <p:cNvSpPr>
            <a:spLocks noChangeArrowheads="1"/>
          </p:cNvSpPr>
          <p:nvPr/>
        </p:nvSpPr>
        <p:spPr bwMode="auto">
          <a:xfrm rot="9148118">
            <a:off x="3082925" y="4897438"/>
            <a:ext cx="1409700" cy="34925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45653248 h 21600"/>
              <a:gd name="T4" fmla="*/ 2147483647 w 21600"/>
              <a:gd name="T5" fmla="*/ 91306496 h 21600"/>
              <a:gd name="T6" fmla="*/ 2147483647 w 21600"/>
              <a:gd name="T7" fmla="*/ 4565324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D523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503" name="AutoShape 119"/>
          <p:cNvSpPr>
            <a:spLocks noChangeArrowheads="1"/>
          </p:cNvSpPr>
          <p:nvPr/>
        </p:nvSpPr>
        <p:spPr bwMode="auto">
          <a:xfrm rot="1306824">
            <a:off x="5275263" y="4810125"/>
            <a:ext cx="1439862" cy="3476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45033851 h 21600"/>
              <a:gd name="T4" fmla="*/ 2147483647 w 21600"/>
              <a:gd name="T5" fmla="*/ 90067443 h 21600"/>
              <a:gd name="T6" fmla="*/ 2147483647 w 21600"/>
              <a:gd name="T7" fmla="*/ 45033851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D523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6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6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6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91" grpId="0" animBg="1"/>
      <p:bldP spid="16492" grpId="0" animBg="1"/>
      <p:bldP spid="16498" grpId="0" animBg="1"/>
      <p:bldP spid="16499" grpId="0" animBg="1"/>
      <p:bldP spid="16500" grpId="0" animBg="1"/>
      <p:bldP spid="1650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48"/>
          <p:cNvSpPr>
            <a:spLocks noGrp="1" noChangeArrowheads="1"/>
          </p:cNvSpPr>
          <p:nvPr>
            <p:ph type="title" sz="quarter"/>
          </p:nvPr>
        </p:nvSpPr>
        <p:spPr>
          <a:xfrm>
            <a:off x="179388" y="0"/>
            <a:ext cx="8964612" cy="1139825"/>
          </a:xfrm>
        </p:spPr>
        <p:txBody>
          <a:bodyPr/>
          <a:lstStyle/>
          <a:p>
            <a:pPr eaLnBrk="1" hangingPunct="1"/>
            <a:r>
              <a:rPr lang="uk-UA" sz="4000" b="1" smtClean="0">
                <a:solidFill>
                  <a:srgbClr val="FF0000"/>
                </a:solidFill>
              </a:rPr>
              <a:t>Конституційно-правові інститути</a:t>
            </a:r>
            <a:endParaRPr lang="ru-RU" sz="4000" b="1" smtClean="0">
              <a:solidFill>
                <a:srgbClr val="FF0000"/>
              </a:solidFill>
            </a:endParaRPr>
          </a:p>
        </p:txBody>
      </p:sp>
      <p:grpSp>
        <p:nvGrpSpPr>
          <p:cNvPr id="3" name="Organization Chart 36"/>
          <p:cNvGrpSpPr>
            <a:grpSpLocks/>
          </p:cNvGrpSpPr>
          <p:nvPr/>
        </p:nvGrpSpPr>
        <p:grpSpPr bwMode="auto">
          <a:xfrm>
            <a:off x="179388" y="5013325"/>
            <a:ext cx="4038600" cy="1628775"/>
            <a:chOff x="1134" y="1270"/>
            <a:chExt cx="864" cy="288"/>
          </a:xfrm>
        </p:grpSpPr>
        <p:sp>
          <p:nvSpPr>
            <p:cNvPr id="31760" name="_s4102"/>
            <p:cNvSpPr>
              <a:spLocks noChangeArrowheads="1"/>
            </p:cNvSpPr>
            <p:nvPr/>
          </p:nvSpPr>
          <p:spPr bwMode="auto">
            <a:xfrm>
              <a:off x="1134" y="127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uk-UA" sz="4000" b="1">
                  <a:solidFill>
                    <a:srgbClr val="0033CC"/>
                  </a:solidFill>
                  <a:cs typeface="Arial" charset="0"/>
                </a:rPr>
                <a:t>ПОЧАТКОВІ</a:t>
              </a:r>
              <a:endParaRPr lang="ru-RU" sz="4000" b="1">
                <a:solidFill>
                  <a:srgbClr val="0033CC"/>
                </a:solidFill>
                <a:cs typeface="Arial" charset="0"/>
              </a:endParaRPr>
            </a:p>
          </p:txBody>
        </p:sp>
      </p:grpSp>
      <p:grpSp>
        <p:nvGrpSpPr>
          <p:cNvPr id="5" name="Organization Chart 40"/>
          <p:cNvGrpSpPr>
            <a:grpSpLocks/>
          </p:cNvGrpSpPr>
          <p:nvPr/>
        </p:nvGrpSpPr>
        <p:grpSpPr bwMode="auto">
          <a:xfrm>
            <a:off x="179388" y="1196975"/>
            <a:ext cx="4038600" cy="1512888"/>
            <a:chOff x="1134" y="1270"/>
            <a:chExt cx="864" cy="288"/>
          </a:xfrm>
        </p:grpSpPr>
        <p:sp>
          <p:nvSpPr>
            <p:cNvPr id="31759" name="_s4105"/>
            <p:cNvSpPr>
              <a:spLocks noChangeArrowheads="1"/>
            </p:cNvSpPr>
            <p:nvPr/>
          </p:nvSpPr>
          <p:spPr bwMode="auto">
            <a:xfrm>
              <a:off x="1134" y="127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uk-UA" sz="4000" b="1">
                  <a:solidFill>
                    <a:srgbClr val="0033CC"/>
                  </a:solidFill>
                  <a:cs typeface="Arial" charset="0"/>
                </a:rPr>
                <a:t>З А Г А Л Ь Н І</a:t>
              </a:r>
              <a:endParaRPr lang="ru-RU" sz="4000" b="1">
                <a:solidFill>
                  <a:srgbClr val="0033CC"/>
                </a:solidFill>
                <a:cs typeface="Arial" charset="0"/>
              </a:endParaRPr>
            </a:p>
          </p:txBody>
        </p:sp>
      </p:grpSp>
      <p:grpSp>
        <p:nvGrpSpPr>
          <p:cNvPr id="7" name="Organization Chart 45"/>
          <p:cNvGrpSpPr>
            <a:grpSpLocks/>
          </p:cNvGrpSpPr>
          <p:nvPr/>
        </p:nvGrpSpPr>
        <p:grpSpPr bwMode="auto">
          <a:xfrm>
            <a:off x="179388" y="3141663"/>
            <a:ext cx="3960812" cy="1439862"/>
            <a:chOff x="1134" y="1270"/>
            <a:chExt cx="864" cy="288"/>
          </a:xfrm>
        </p:grpSpPr>
        <p:sp>
          <p:nvSpPr>
            <p:cNvPr id="31758" name="_s4108"/>
            <p:cNvSpPr>
              <a:spLocks noChangeArrowheads="1"/>
            </p:cNvSpPr>
            <p:nvPr/>
          </p:nvSpPr>
          <p:spPr bwMode="auto">
            <a:xfrm>
              <a:off x="1134" y="127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uk-UA" sz="3900" b="1">
                  <a:solidFill>
                    <a:srgbClr val="0033CC"/>
                  </a:solidFill>
                  <a:cs typeface="Arial" charset="0"/>
                </a:rPr>
                <a:t>Г О Л О В Н І</a:t>
              </a:r>
              <a:endParaRPr lang="ru-RU" sz="3900" b="1">
                <a:solidFill>
                  <a:srgbClr val="0033CC"/>
                </a:solidFill>
                <a:cs typeface="Arial" charset="0"/>
              </a:endParaRPr>
            </a:p>
          </p:txBody>
        </p:sp>
      </p:grpSp>
      <p:grpSp>
        <p:nvGrpSpPr>
          <p:cNvPr id="9" name="Organization Chart 50"/>
          <p:cNvGrpSpPr>
            <a:grpSpLocks/>
          </p:cNvGrpSpPr>
          <p:nvPr/>
        </p:nvGrpSpPr>
        <p:grpSpPr bwMode="auto">
          <a:xfrm>
            <a:off x="5219700" y="981075"/>
            <a:ext cx="3924300" cy="1871663"/>
            <a:chOff x="1134" y="1270"/>
            <a:chExt cx="864" cy="288"/>
          </a:xfrm>
        </p:grpSpPr>
        <p:sp>
          <p:nvSpPr>
            <p:cNvPr id="31757" name="_s4111"/>
            <p:cNvSpPr>
              <a:spLocks noChangeArrowheads="1"/>
            </p:cNvSpPr>
            <p:nvPr/>
          </p:nvSpPr>
          <p:spPr bwMode="auto">
            <a:xfrm>
              <a:off x="1134" y="127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uk-UA" sz="2800" b="1">
                  <a:solidFill>
                    <a:srgbClr val="0033CC"/>
                  </a:solidFill>
                  <a:cs typeface="Arial" charset="0"/>
                </a:rPr>
                <a:t>Інститут основ</a:t>
              </a:r>
            </a:p>
            <a:p>
              <a:pPr algn="ctr"/>
              <a:r>
                <a:rPr lang="uk-UA" sz="2800" b="1">
                  <a:solidFill>
                    <a:srgbClr val="0033CC"/>
                  </a:solidFill>
                  <a:cs typeface="Arial" charset="0"/>
                </a:rPr>
                <a:t>правового</a:t>
              </a:r>
            </a:p>
            <a:p>
              <a:pPr algn="ctr"/>
              <a:r>
                <a:rPr lang="uk-UA" sz="2800" b="1">
                  <a:solidFill>
                    <a:srgbClr val="0033CC"/>
                  </a:solidFill>
                  <a:cs typeface="Arial" charset="0"/>
                </a:rPr>
                <a:t>статусу людини і</a:t>
              </a:r>
            </a:p>
            <a:p>
              <a:pPr algn="ctr"/>
              <a:r>
                <a:rPr lang="uk-UA" sz="2800" b="1">
                  <a:solidFill>
                    <a:srgbClr val="0033CC"/>
                  </a:solidFill>
                  <a:cs typeface="Arial" charset="0"/>
                </a:rPr>
                <a:t>громадянина</a:t>
              </a:r>
              <a:endParaRPr lang="ru-RU" sz="2800" b="1">
                <a:solidFill>
                  <a:srgbClr val="0033CC"/>
                </a:solidFill>
                <a:cs typeface="Arial" charset="0"/>
              </a:endParaRPr>
            </a:p>
          </p:txBody>
        </p:sp>
      </p:grpSp>
      <p:grpSp>
        <p:nvGrpSpPr>
          <p:cNvPr id="11" name="Organization Chart 53"/>
          <p:cNvGrpSpPr>
            <a:grpSpLocks/>
          </p:cNvGrpSpPr>
          <p:nvPr/>
        </p:nvGrpSpPr>
        <p:grpSpPr bwMode="auto">
          <a:xfrm>
            <a:off x="5256213" y="3141663"/>
            <a:ext cx="3887787" cy="1511300"/>
            <a:chOff x="1134" y="1270"/>
            <a:chExt cx="864" cy="288"/>
          </a:xfrm>
        </p:grpSpPr>
        <p:sp>
          <p:nvSpPr>
            <p:cNvPr id="31756" name="_s4114"/>
            <p:cNvSpPr>
              <a:spLocks noChangeArrowheads="1"/>
            </p:cNvSpPr>
            <p:nvPr/>
          </p:nvSpPr>
          <p:spPr bwMode="auto">
            <a:xfrm>
              <a:off x="1134" y="127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uk-UA" sz="3900" b="1">
                  <a:solidFill>
                    <a:srgbClr val="0033CC"/>
                  </a:solidFill>
                  <a:cs typeface="Arial" charset="0"/>
                </a:rPr>
                <a:t>Інститут</a:t>
              </a:r>
            </a:p>
            <a:p>
              <a:pPr algn="ctr"/>
              <a:r>
                <a:rPr lang="uk-UA" sz="3900" b="1">
                  <a:solidFill>
                    <a:srgbClr val="0033CC"/>
                  </a:solidFill>
                  <a:cs typeface="Arial" charset="0"/>
                </a:rPr>
                <a:t>громадянства</a:t>
              </a:r>
              <a:endParaRPr lang="ru-RU" sz="3900" b="1">
                <a:solidFill>
                  <a:srgbClr val="0033CC"/>
                </a:solidFill>
                <a:cs typeface="Arial" charset="0"/>
              </a:endParaRPr>
            </a:p>
          </p:txBody>
        </p:sp>
      </p:grpSp>
      <p:grpSp>
        <p:nvGrpSpPr>
          <p:cNvPr id="13" name="Organization Chart 56"/>
          <p:cNvGrpSpPr>
            <a:grpSpLocks/>
          </p:cNvGrpSpPr>
          <p:nvPr/>
        </p:nvGrpSpPr>
        <p:grpSpPr bwMode="auto">
          <a:xfrm>
            <a:off x="5292725" y="5084763"/>
            <a:ext cx="3851275" cy="1584325"/>
            <a:chOff x="1134" y="1270"/>
            <a:chExt cx="864" cy="288"/>
          </a:xfrm>
        </p:grpSpPr>
        <p:sp>
          <p:nvSpPr>
            <p:cNvPr id="31755" name="_s4117"/>
            <p:cNvSpPr>
              <a:spLocks noChangeArrowheads="1"/>
            </p:cNvSpPr>
            <p:nvPr/>
          </p:nvSpPr>
          <p:spPr bwMode="auto">
            <a:xfrm>
              <a:off x="1134" y="127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uk-UA" sz="3700" b="1">
                  <a:solidFill>
                    <a:srgbClr val="0033CC"/>
                  </a:solidFill>
                  <a:cs typeface="Arial" charset="0"/>
                </a:rPr>
                <a:t>Інститут втрати</a:t>
              </a:r>
            </a:p>
            <a:p>
              <a:pPr algn="ctr"/>
              <a:r>
                <a:rPr lang="uk-UA" sz="3700" b="1">
                  <a:solidFill>
                    <a:srgbClr val="0033CC"/>
                  </a:solidFill>
                  <a:cs typeface="Arial" charset="0"/>
                </a:rPr>
                <a:t>громадянства</a:t>
              </a:r>
              <a:endParaRPr lang="ru-RU" sz="3700" b="1">
                <a:solidFill>
                  <a:srgbClr val="0033CC"/>
                </a:solidFill>
                <a:cs typeface="Arial" charset="0"/>
              </a:endParaRPr>
            </a:p>
          </p:txBody>
        </p:sp>
      </p:grpSp>
      <p:sp>
        <p:nvSpPr>
          <p:cNvPr id="170046" name="AutoShape 62"/>
          <p:cNvSpPr>
            <a:spLocks noChangeArrowheads="1"/>
          </p:cNvSpPr>
          <p:nvPr/>
        </p:nvSpPr>
        <p:spPr bwMode="auto">
          <a:xfrm>
            <a:off x="4211638" y="1700213"/>
            <a:ext cx="976312" cy="485775"/>
          </a:xfrm>
          <a:custGeom>
            <a:avLst/>
            <a:gdLst>
              <a:gd name="T0" fmla="*/ 1495958583 w 21600"/>
              <a:gd name="T1" fmla="*/ 0 h 21600"/>
              <a:gd name="T2" fmla="*/ 0 w 21600"/>
              <a:gd name="T3" fmla="*/ 122848180 h 21600"/>
              <a:gd name="T4" fmla="*/ 1495958583 w 21600"/>
              <a:gd name="T5" fmla="*/ 245695820 h 21600"/>
              <a:gd name="T6" fmla="*/ 1994611203 w 21600"/>
              <a:gd name="T7" fmla="*/ 12284818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0048" name="AutoShape 64"/>
          <p:cNvSpPr>
            <a:spLocks noChangeArrowheads="1"/>
          </p:cNvSpPr>
          <p:nvPr/>
        </p:nvSpPr>
        <p:spPr bwMode="auto">
          <a:xfrm>
            <a:off x="4284663" y="3573463"/>
            <a:ext cx="976312" cy="485775"/>
          </a:xfrm>
          <a:custGeom>
            <a:avLst/>
            <a:gdLst>
              <a:gd name="T0" fmla="*/ 1495958583 w 21600"/>
              <a:gd name="T1" fmla="*/ 0 h 21600"/>
              <a:gd name="T2" fmla="*/ 0 w 21600"/>
              <a:gd name="T3" fmla="*/ 122848180 h 21600"/>
              <a:gd name="T4" fmla="*/ 1495958583 w 21600"/>
              <a:gd name="T5" fmla="*/ 245695820 h 21600"/>
              <a:gd name="T6" fmla="*/ 1994611203 w 21600"/>
              <a:gd name="T7" fmla="*/ 12284818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0049" name="AutoShape 65"/>
          <p:cNvSpPr>
            <a:spLocks noChangeArrowheads="1"/>
          </p:cNvSpPr>
          <p:nvPr/>
        </p:nvSpPr>
        <p:spPr bwMode="auto">
          <a:xfrm>
            <a:off x="4284663" y="5661025"/>
            <a:ext cx="976312" cy="485775"/>
          </a:xfrm>
          <a:custGeom>
            <a:avLst/>
            <a:gdLst>
              <a:gd name="T0" fmla="*/ 1495958583 w 21600"/>
              <a:gd name="T1" fmla="*/ 0 h 21600"/>
              <a:gd name="T2" fmla="*/ 0 w 21600"/>
              <a:gd name="T3" fmla="*/ 122848180 h 21600"/>
              <a:gd name="T4" fmla="*/ 1495958583 w 21600"/>
              <a:gd name="T5" fmla="*/ 245695820 h 21600"/>
              <a:gd name="T6" fmla="*/ 1994611203 w 21600"/>
              <a:gd name="T7" fmla="*/ 12284818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70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0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170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0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0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70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0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0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70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046" grpId="0" animBg="1"/>
      <p:bldP spid="170048" grpId="0" animBg="1"/>
      <p:bldP spid="17004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002060"/>
                </a:solidFill>
              </a:rPr>
              <a:t>Конституційно-правові відносини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2770" name="Прямоугольник 2"/>
          <p:cNvSpPr>
            <a:spLocks noChangeArrowheads="1"/>
          </p:cNvSpPr>
          <p:nvPr/>
        </p:nvSpPr>
        <p:spPr bwMode="auto">
          <a:xfrm>
            <a:off x="1187450" y="1412875"/>
            <a:ext cx="6697663" cy="353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200">
                <a:latin typeface="Calibri" pitchFamily="34" charset="0"/>
              </a:rPr>
              <a:t>- це суспільні відносини, врегульовані конституційно-правовими нормами, тобто відносини, суб'єкти яких наділяються взаємними правами і обов'язками згідно з приписами конституційно-правових норм.</a:t>
            </a:r>
            <a:endParaRPr lang="ru-RU" sz="3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i="1" dirty="0" smtClean="0">
                <a:solidFill>
                  <a:srgbClr val="0070C0"/>
                </a:solidFill>
              </a:rPr>
              <a:t>Структура конституційно-правових відносин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3794" name="Прямоугольник 2"/>
          <p:cNvSpPr>
            <a:spLocks noChangeArrowheads="1"/>
          </p:cNvSpPr>
          <p:nvPr/>
        </p:nvSpPr>
        <p:spPr bwMode="auto">
          <a:xfrm>
            <a:off x="2051050" y="2133600"/>
            <a:ext cx="5834063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4000" b="1">
                <a:latin typeface="Calibri" pitchFamily="34" charset="0"/>
              </a:rPr>
              <a:t>- об'єкт, суб'єкт, зміст (суб'єктивні права та юридичні обов'язки) та юридичні факти</a:t>
            </a:r>
            <a:endParaRPr lang="ru-RU" sz="40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>
                <a:solidFill>
                  <a:srgbClr val="7030A0"/>
                </a:solidFill>
              </a:rPr>
              <a:t>Конституційно-правова відповідальність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4818" name="Прямоугольник 2"/>
          <p:cNvSpPr>
            <a:spLocks noChangeArrowheads="1"/>
          </p:cNvSpPr>
          <p:nvPr/>
        </p:nvSpPr>
        <p:spPr bwMode="auto">
          <a:xfrm>
            <a:off x="1258888" y="1773238"/>
            <a:ext cx="684212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200">
                <a:latin typeface="Calibri" pitchFamily="34" charset="0"/>
              </a:rPr>
              <a:t>- це особливий вид юридичної відповідальності, що має складний політико-правовий характер, настає за скоєння конституційно-правового делікту та яка знаходить вияв у передбачених конституційно-правовими нормами особливих несприятливих наслідках для суб'єкта конституційного делікту.</a:t>
            </a:r>
            <a:endParaRPr lang="ru-RU" sz="3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Джерело права </a:t>
            </a:r>
            <a:endParaRPr lang="ru-RU" sz="4000" b="1" smtClean="0">
              <a:solidFill>
                <a:srgbClr val="00B0F0"/>
              </a:solidFill>
            </a:endParaRPr>
          </a:p>
        </p:txBody>
      </p:sp>
      <p:sp>
        <p:nvSpPr>
          <p:cNvPr id="35842" name="Прямоугольник 2"/>
          <p:cNvSpPr>
            <a:spLocks noChangeArrowheads="1"/>
          </p:cNvSpPr>
          <p:nvPr/>
        </p:nvSpPr>
        <p:spPr bwMode="auto">
          <a:xfrm>
            <a:off x="1403350" y="1916113"/>
            <a:ext cx="6840538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3200">
                <a:latin typeface="Times New Roman" pitchFamily="18" charset="0"/>
                <a:cs typeface="Times New Roman" pitchFamily="18" charset="0"/>
              </a:rPr>
              <a:t>– це форма (спосіб) існування правових норм, яка перетворює право (як волю) в об’єктивовану реальність.</a:t>
            </a:r>
            <a:endParaRPr lang="ru-RU" sz="3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7030A0"/>
                </a:solidFill>
              </a:rPr>
              <a:t>СИСТЕМА ДЖЕРЕЛ КОНСТИТУЦІЙНОГО ПРАВА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6866" name="Прямоугольник 7"/>
          <p:cNvSpPr>
            <a:spLocks noChangeArrowheads="1"/>
          </p:cNvSpPr>
          <p:nvPr/>
        </p:nvSpPr>
        <p:spPr bwMode="auto">
          <a:xfrm>
            <a:off x="468313" y="1557338"/>
            <a:ext cx="8280400" cy="511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>
              <a:lnSpc>
                <a:spcPct val="150000"/>
              </a:lnSpc>
            </a:pPr>
            <a:r>
              <a:rPr lang="uk-UA" sz="2000" b="1">
                <a:latin typeface="Times New Roman" pitchFamily="18" charset="0"/>
                <a:cs typeface="Times New Roman" pitchFamily="18" charset="0"/>
              </a:rPr>
              <a:t>1) Конституція України - основне джерело права;</a:t>
            </a:r>
            <a:endParaRPr lang="ru-RU" sz="2000" b="1">
              <a:latin typeface="Times New Roman" pitchFamily="18" charset="0"/>
              <a:cs typeface="Times New Roman" pitchFamily="18" charset="0"/>
            </a:endParaRPr>
          </a:p>
          <a:p>
            <a:pPr indent="449263" algn="just">
              <a:lnSpc>
                <a:spcPct val="150000"/>
              </a:lnSpc>
            </a:pPr>
            <a:r>
              <a:rPr lang="uk-UA" sz="2000" b="1">
                <a:latin typeface="Times New Roman" pitchFamily="18" charset="0"/>
                <a:cs typeface="Times New Roman" pitchFamily="18" charset="0"/>
              </a:rPr>
              <a:t>2) конституційні закони - закони, які вносять зміни і доповнення до Конституції;</a:t>
            </a:r>
            <a:endParaRPr lang="ru-RU" sz="2000" b="1">
              <a:latin typeface="Times New Roman" pitchFamily="18" charset="0"/>
              <a:cs typeface="Times New Roman" pitchFamily="18" charset="0"/>
            </a:endParaRPr>
          </a:p>
          <a:p>
            <a:pPr indent="449263" algn="just">
              <a:lnSpc>
                <a:spcPct val="150000"/>
              </a:lnSpc>
            </a:pPr>
            <a:r>
              <a:rPr lang="uk-UA" sz="2000" b="1">
                <a:latin typeface="Times New Roman" pitchFamily="18" charset="0"/>
                <a:cs typeface="Times New Roman" pitchFamily="18" charset="0"/>
              </a:rPr>
              <a:t>3) звичайні закони, які містять конституційно правові принципи і норми;</a:t>
            </a:r>
            <a:endParaRPr lang="ru-RU" sz="2000" b="1">
              <a:latin typeface="Times New Roman" pitchFamily="18" charset="0"/>
              <a:cs typeface="Times New Roman" pitchFamily="18" charset="0"/>
            </a:endParaRPr>
          </a:p>
          <a:p>
            <a:pPr indent="449263" algn="just">
              <a:lnSpc>
                <a:spcPct val="150000"/>
              </a:lnSpc>
            </a:pPr>
            <a:r>
              <a:rPr lang="uk-UA" sz="2000" b="1">
                <a:latin typeface="Times New Roman" pitchFamily="18" charset="0"/>
                <a:cs typeface="Times New Roman" pitchFamily="18" charset="0"/>
              </a:rPr>
              <a:t>4) інші акти Верховної Рада та акти всеукраїнського референдуму;</a:t>
            </a:r>
            <a:endParaRPr lang="ru-RU" sz="2000" b="1">
              <a:latin typeface="Times New Roman" pitchFamily="18" charset="0"/>
              <a:cs typeface="Times New Roman" pitchFamily="18" charset="0"/>
            </a:endParaRPr>
          </a:p>
          <a:p>
            <a:pPr indent="449263" algn="just">
              <a:lnSpc>
                <a:spcPct val="150000"/>
              </a:lnSpc>
            </a:pPr>
            <a:r>
              <a:rPr lang="uk-UA" sz="2000" b="1">
                <a:latin typeface="Times New Roman" pitchFamily="18" charset="0"/>
                <a:cs typeface="Times New Roman" pitchFamily="18" charset="0"/>
              </a:rPr>
              <a:t>5) певні нормативні акти Президента України;</a:t>
            </a:r>
            <a:endParaRPr lang="ru-RU" sz="2000" b="1">
              <a:latin typeface="Times New Roman" pitchFamily="18" charset="0"/>
              <a:cs typeface="Times New Roman" pitchFamily="18" charset="0"/>
            </a:endParaRPr>
          </a:p>
          <a:p>
            <a:pPr indent="449263" algn="just">
              <a:lnSpc>
                <a:spcPct val="150000"/>
              </a:lnSpc>
            </a:pPr>
            <a:r>
              <a:rPr lang="uk-UA" sz="2000" b="1">
                <a:latin typeface="Times New Roman" pitchFamily="18" charset="0"/>
                <a:cs typeface="Times New Roman" pitchFamily="18" charset="0"/>
              </a:rPr>
              <a:t>6) деякі нормативні постанови Кабінету Міністрів України;</a:t>
            </a:r>
            <a:endParaRPr lang="ru-RU" sz="2000" b="1">
              <a:latin typeface="Times New Roman" pitchFamily="18" charset="0"/>
              <a:cs typeface="Times New Roman" pitchFamily="18" charset="0"/>
            </a:endParaRPr>
          </a:p>
          <a:p>
            <a:pPr indent="449263" algn="just">
              <a:lnSpc>
                <a:spcPct val="150000"/>
              </a:lnSpc>
            </a:pPr>
            <a:r>
              <a:rPr lang="uk-UA" sz="2000" b="1">
                <a:latin typeface="Times New Roman" pitchFamily="18" charset="0"/>
                <a:cs typeface="Times New Roman" pitchFamily="18" charset="0"/>
              </a:rPr>
              <a:t>7) окремі акти представницьких органів місцевого самоврядування, наприклад їх регламенти.</a:t>
            </a:r>
            <a:endParaRPr lang="ru-RU" sz="20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b="1" smtClean="0">
                <a:solidFill>
                  <a:srgbClr val="FF0000"/>
                </a:solidFill>
              </a:rPr>
              <a:t>ДЖЕРЕЛА:</a:t>
            </a:r>
            <a:endParaRPr lang="ru-RU" b="1" smtClean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1412875"/>
            <a:ext cx="9144000" cy="5184775"/>
          </a:xfrm>
        </p:spPr>
        <p:txBody>
          <a:bodyPr rtlCol="0">
            <a:normAutofit/>
          </a:bodyPr>
          <a:lstStyle/>
          <a:p>
            <a:pPr marL="609600" indent="457200"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/>
              <a:t>Конституція України</a:t>
            </a:r>
            <a:r>
              <a:rPr lang="en-US" b="1" dirty="0" smtClean="0"/>
              <a:t> </a:t>
            </a:r>
            <a:r>
              <a:rPr lang="ru-RU" b="1" dirty="0" smtClean="0"/>
              <a:t>//ВВР.-1996.-№30.-ст.141</a:t>
            </a:r>
            <a:r>
              <a:rPr lang="uk-UA" b="1" dirty="0" smtClean="0"/>
              <a:t>.;</a:t>
            </a:r>
          </a:p>
          <a:p>
            <a:pPr marL="609600" indent="457200"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/>
              <a:t>Кравченко В.В. Конституційне право України: Навчальний посібник. – Вид. 3-тє, </a:t>
            </a:r>
            <a:r>
              <a:rPr lang="uk-UA" b="1" dirty="0" err="1" smtClean="0"/>
              <a:t>виправл</a:t>
            </a:r>
            <a:r>
              <a:rPr lang="uk-UA" b="1" dirty="0" smtClean="0"/>
              <a:t>. та </a:t>
            </a:r>
            <a:r>
              <a:rPr lang="uk-UA" b="1" dirty="0" err="1" smtClean="0"/>
              <a:t>доповн</a:t>
            </a:r>
            <a:r>
              <a:rPr lang="uk-UA" b="1" dirty="0" smtClean="0"/>
              <a:t>. – К.: </a:t>
            </a:r>
            <a:r>
              <a:rPr lang="uk-UA" b="1" dirty="0" err="1" smtClean="0"/>
              <a:t>Атика</a:t>
            </a:r>
            <a:r>
              <a:rPr lang="uk-UA" b="1" dirty="0" smtClean="0"/>
              <a:t>, 2004. – 512 с.;</a:t>
            </a:r>
          </a:p>
          <a:p>
            <a:pPr indent="457200"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err="1" smtClean="0"/>
              <a:t>Погорілко</a:t>
            </a:r>
            <a:r>
              <a:rPr lang="uk-UA" b="1" dirty="0" smtClean="0"/>
              <a:t> В.Ф., Федоренко В.Л.  Конституційне право України: підручник. – 5-те вид. перероб. і </a:t>
            </a:r>
            <a:r>
              <a:rPr lang="uk-UA" b="1" dirty="0" err="1" smtClean="0"/>
              <a:t>доповн</a:t>
            </a:r>
            <a:r>
              <a:rPr lang="uk-UA" b="1" dirty="0" smtClean="0"/>
              <a:t>. - К.: «Ліра К», 2014. -  560 с.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b="1" smtClean="0">
                <a:solidFill>
                  <a:srgbClr val="0070C0"/>
                </a:solidFill>
              </a:rPr>
              <a:t>Наука конституційного права</a:t>
            </a:r>
            <a:endParaRPr lang="ru-RU" b="1" smtClean="0">
              <a:solidFill>
                <a:srgbClr val="0070C0"/>
              </a:solidFill>
            </a:endParaRPr>
          </a:p>
        </p:txBody>
      </p:sp>
      <p:sp>
        <p:nvSpPr>
          <p:cNvPr id="37890" name="Прямоугольник 2"/>
          <p:cNvSpPr>
            <a:spLocks noChangeArrowheads="1"/>
          </p:cNvSpPr>
          <p:nvPr/>
        </p:nvSpPr>
        <p:spPr bwMode="auto">
          <a:xfrm>
            <a:off x="1116013" y="2060575"/>
            <a:ext cx="72009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36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- це галузева юридична наука, що являє собою систему знань про конституційно-правові норми, відносини і інститути, конституційно-правове регулювання</a:t>
            </a:r>
            <a:endParaRPr lang="ru-RU" sz="3600">
              <a:solidFill>
                <a:schemeClr val="accent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b="1" smtClean="0">
                <a:latin typeface="Times New Roman" pitchFamily="18" charset="0"/>
                <a:cs typeface="Times New Roman" pitchFamily="18" charset="0"/>
              </a:rPr>
              <a:t>джерела науки конституційного права</a:t>
            </a:r>
            <a:endParaRPr lang="ru-RU" sz="4000" b="1" smtClean="0"/>
          </a:p>
        </p:txBody>
      </p:sp>
      <p:sp>
        <p:nvSpPr>
          <p:cNvPr id="38914" name="Прямоугольник 2"/>
          <p:cNvSpPr>
            <a:spLocks noChangeArrowheads="1"/>
          </p:cNvSpPr>
          <p:nvPr/>
        </p:nvSpPr>
        <p:spPr bwMode="auto">
          <a:xfrm>
            <a:off x="1258888" y="2344738"/>
            <a:ext cx="6913562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>
              <a:lnSpc>
                <a:spcPct val="150000"/>
              </a:lnSpc>
            </a:pPr>
            <a:r>
              <a:rPr lang="uk-UA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- це праці вітчизняних і зарубіжних вчених, які безпосередньо або опосередковано стосуються її проблем; правові акти (чинні та такі, що вже втратили чинність), які містять конституційно-правові норми. </a:t>
            </a:r>
            <a:endParaRPr lang="ru-RU" sz="240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200" b="1" dirty="0" smtClean="0">
                <a:solidFill>
                  <a:schemeClr val="accent2"/>
                </a:solidFill>
                <a:ea typeface="+mn-ea"/>
                <a:cs typeface="+mn-cs"/>
              </a:rPr>
              <a:t>Методолог</a:t>
            </a:r>
            <a:r>
              <a:rPr lang="uk-UA" sz="3200" dirty="0" smtClean="0">
                <a:solidFill>
                  <a:schemeClr val="accent2"/>
                </a:solidFill>
                <a:ea typeface="+mn-ea"/>
                <a:cs typeface="+mn-cs"/>
              </a:rPr>
              <a:t>і</a:t>
            </a:r>
            <a:r>
              <a:rPr lang="uk-UA" sz="3200" b="1" dirty="0" smtClean="0">
                <a:solidFill>
                  <a:schemeClr val="accent2"/>
                </a:solidFill>
                <a:ea typeface="+mn-ea"/>
                <a:cs typeface="+mn-cs"/>
              </a:rPr>
              <a:t>я науки конституційного права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088" y="1844675"/>
            <a:ext cx="7489825" cy="3232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solidFill>
                  <a:prstClr val="black"/>
                </a:solidFill>
                <a:latin typeface="+mn-lt"/>
                <a:ea typeface="+mj-ea"/>
                <a:cs typeface="+mj-cs"/>
              </a:rPr>
              <a:t>- </a:t>
            </a:r>
            <a:r>
              <a:rPr lang="uk-UA" sz="3200" dirty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це складне утворення, що включає в себе цілу систему різноманітних підходів, методів, логічних прийомів та інших можливих засобів пізнання і вдосконалення конституційно-правових явищ</a:t>
            </a:r>
            <a:r>
              <a:rPr lang="uk-UA" sz="4400" dirty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.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>
                <a:solidFill>
                  <a:srgbClr val="FF0000"/>
                </a:solidFill>
              </a:rPr>
              <a:t>ПЛАН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1143000"/>
            <a:ext cx="8643938" cy="5429250"/>
          </a:xfrm>
        </p:spPr>
        <p:txBody>
          <a:bodyPr rtlCol="0">
            <a:normAutofit/>
          </a:bodyPr>
          <a:lstStyle/>
          <a:p>
            <a:pPr marL="609600" indent="-6096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rgbClr val="002060"/>
                </a:solidFill>
              </a:rPr>
              <a:t>Поняття, предмет і метод  конституційного права України.</a:t>
            </a:r>
          </a:p>
          <a:p>
            <a:pPr marL="609600" indent="-6096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rgbClr val="002060"/>
                </a:solidFill>
              </a:rPr>
              <a:t>Система галузі конституційного права України.</a:t>
            </a:r>
          </a:p>
          <a:p>
            <a:pPr marL="609600" indent="-6096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rgbClr val="002060"/>
                </a:solidFill>
              </a:rPr>
              <a:t>Конституційно-правові відносини.</a:t>
            </a:r>
          </a:p>
          <a:p>
            <a:pPr marL="609600" indent="-6096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rgbClr val="002060"/>
                </a:solidFill>
              </a:rPr>
              <a:t>Відповідальність у конституційному праві.</a:t>
            </a:r>
          </a:p>
          <a:p>
            <a:pPr marL="609600" indent="-6096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rgbClr val="002060"/>
                </a:solidFill>
              </a:rPr>
              <a:t>Джерела конституційного права. </a:t>
            </a:r>
          </a:p>
          <a:p>
            <a:pPr marL="609600" indent="-6096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solidFill>
                  <a:srgbClr val="002060"/>
                </a:solidFill>
              </a:rPr>
              <a:t>Конституційне право України як наука і навчальна дисципліна</a:t>
            </a:r>
            <a:endParaRPr lang="ru-RU" b="1" dirty="0" smtClean="0">
              <a:solidFill>
                <a:srgbClr val="00206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b="1" smtClean="0"/>
              <a:t>Конституційне право України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- це провідна галузь національного права України,</a:t>
            </a:r>
            <a:r>
              <a:rPr lang="uk-UA" i="1" dirty="0" smtClean="0"/>
              <a:t> </a:t>
            </a:r>
            <a:r>
              <a:rPr lang="uk-UA" dirty="0" smtClean="0"/>
              <a:t>що являє собою сукупність правових норм, які регулюють основні відносини владарювання у суспільстві (відносини народовладдя), встановлюючи при цьому належність публічної влади (державної влади та місцевого самоврядування), її організацію та гарантії основних прав і свобод людини і громадянина.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9366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200" dirty="0" smtClean="0">
                <a:solidFill>
                  <a:srgbClr val="002060"/>
                </a:solidFill>
              </a:rPr>
              <a:t>Структуру предмета галузі конституційного права України становлять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661025"/>
          </a:xfrm>
        </p:spPr>
        <p:txBody>
          <a:bodyPr rtlCol="0">
            <a:noAutofit/>
          </a:bodyPr>
          <a:lstStyle/>
          <a:p>
            <a:pPr indent="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1600" dirty="0" smtClean="0"/>
              <a:t>1) відносини політичного характеру, що характеризують якісні риси держави - державний суверенітет, форму правління, форму державного устрою, державний режим, належність і суб'єкти державної влади, форми та механізм її здійснення, загальні засади організації та функціонування політичної системи;</a:t>
            </a:r>
            <a:endParaRPr lang="ru-RU" sz="1600" dirty="0" smtClean="0"/>
          </a:p>
          <a:p>
            <a:pPr indent="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1600" dirty="0" smtClean="0"/>
              <a:t>2) найважливіші економічні відносини, що є основою економічної системи держави (економічною передумовою владарювання) і характеризують наявні в суспільстві форми власності, ступінь гарантованості захисту прав власника, способи господарської діяльності, систему забезпечення соціальних потреб членів суспільства в галузях освіти, культури, охорони здоров'я тощо;</a:t>
            </a:r>
            <a:endParaRPr lang="ru-RU" sz="1600" dirty="0" smtClean="0"/>
          </a:p>
          <a:p>
            <a:pPr indent="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1600" dirty="0" smtClean="0"/>
              <a:t>3) відносини, що характеризують принципові взаємозв'язки держави з особою і становлять основи правового статусу (правового становища) людини і громадянина. Зокрема, це відносини, що визначають: а) належність особи до громадянства України; б) характер становища особи в суспільстві та принципи її взаємозв'язків із державою; в) основні права, свободи та обов'язки особи і ступінь їх гарантованості з боку держави;</a:t>
            </a:r>
            <a:endParaRPr lang="ru-RU" sz="1600" dirty="0" smtClean="0"/>
          </a:p>
          <a:p>
            <a:pPr indent="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1600" dirty="0" smtClean="0"/>
              <a:t>4) відносини з приводу організації та діяльності органів державної влади України, взаємозв'язок найголовніших ланок державного апарату;</a:t>
            </a:r>
            <a:endParaRPr lang="ru-RU" sz="1600" dirty="0" smtClean="0"/>
          </a:p>
          <a:p>
            <a:pPr indent="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1600" dirty="0" smtClean="0"/>
              <a:t>5) відносини, що складаються в процесі реалізації права народу України на самовизначення і пов'язані з територіальним та адміністративно-територіальним устроєм України;</a:t>
            </a:r>
            <a:endParaRPr lang="ru-RU" sz="1600" dirty="0" smtClean="0"/>
          </a:p>
          <a:p>
            <a:pPr indent="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1600" dirty="0" smtClean="0"/>
              <a:t>6) відносини, що визначають основи місцевого самоврядування в Україні, систему місцевого самоврядування, принципи організації та діяльності органів місцевого самоврядування, їхніх взаємовідносин з органами державної влади тощо.</a:t>
            </a:r>
            <a:endParaRPr lang="ru-RU" sz="1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/>
              <a:t>Метод конституційно-правового регулювання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- це сукупність способів і засобів, за допомоги яких упорядковуються суспільні відносини, що становлять предмет галузі конституційного права.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В конституційно-правовому регулюванні використовуються такі </a:t>
            </a:r>
            <a:r>
              <a:rPr lang="uk-UA" b="1" dirty="0" smtClean="0"/>
              <a:t>методи,</a:t>
            </a:r>
            <a:r>
              <a:rPr lang="uk-UA" dirty="0" smtClean="0"/>
              <a:t> як установлення прав учасників суспільних відносин, покладання обов'язків і відповідальності, дозвіл або заборона здійснювати ті чи інші дії тощо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6" name="Rectangle 10"/>
          <p:cNvSpPr>
            <a:spLocks noGrp="1" noChangeArrowheads="1"/>
          </p:cNvSpPr>
          <p:nvPr>
            <p:ph type="title"/>
          </p:nvPr>
        </p:nvSpPr>
        <p:spPr>
          <a:xfrm>
            <a:off x="179388" y="277813"/>
            <a:ext cx="8964612" cy="1139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4000" b="1" dirty="0" smtClean="0">
                <a:solidFill>
                  <a:srgbClr val="0070C0"/>
                </a:solidFill>
              </a:rPr>
              <a:t/>
            </a:r>
            <a:br>
              <a:rPr lang="uk-UA" sz="4000" b="1" dirty="0" smtClean="0">
                <a:solidFill>
                  <a:srgbClr val="0070C0"/>
                </a:solidFill>
              </a:rPr>
            </a:br>
            <a:r>
              <a:rPr lang="uk-UA" sz="4000" b="1" dirty="0" smtClean="0">
                <a:solidFill>
                  <a:srgbClr val="0070C0"/>
                </a:solidFill>
              </a:rPr>
              <a:t>Система конституційного права як</a:t>
            </a:r>
            <a:br>
              <a:rPr lang="uk-UA" sz="4000" b="1" dirty="0" smtClean="0">
                <a:solidFill>
                  <a:srgbClr val="0070C0"/>
                </a:solidFill>
              </a:rPr>
            </a:br>
            <a:r>
              <a:rPr lang="uk-UA" sz="4000" b="1" dirty="0" smtClean="0">
                <a:solidFill>
                  <a:srgbClr val="0070C0"/>
                </a:solidFill>
              </a:rPr>
              <a:t> галузі права</a:t>
            </a:r>
            <a:r>
              <a:rPr lang="ru-RU" sz="4000" b="1" dirty="0" smtClean="0">
                <a:solidFill>
                  <a:srgbClr val="EFFC4A"/>
                </a:solidFill>
              </a:rPr>
              <a:t/>
            </a:r>
            <a:br>
              <a:rPr lang="ru-RU" sz="4000" b="1" dirty="0" smtClean="0">
                <a:solidFill>
                  <a:srgbClr val="EFFC4A"/>
                </a:solidFill>
              </a:rPr>
            </a:br>
            <a:endParaRPr lang="ru-RU" sz="4000" b="1" dirty="0" smtClean="0">
              <a:solidFill>
                <a:srgbClr val="EFFC4A"/>
              </a:solidFill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0" y="1341438"/>
          <a:ext cx="9144000" cy="5360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588" name="AutoShape 12"/>
          <p:cNvSpPr>
            <a:spLocks noChangeArrowheads="1"/>
          </p:cNvSpPr>
          <p:nvPr/>
        </p:nvSpPr>
        <p:spPr bwMode="auto">
          <a:xfrm rot="1265877">
            <a:off x="1985963" y="1585913"/>
            <a:ext cx="485775" cy="1727200"/>
          </a:xfrm>
          <a:prstGeom prst="downArrow">
            <a:avLst>
              <a:gd name="adj1" fmla="val 50000"/>
              <a:gd name="adj2" fmla="val 88889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589" name="AutoShape 13"/>
          <p:cNvSpPr>
            <a:spLocks noChangeArrowheads="1"/>
          </p:cNvSpPr>
          <p:nvPr/>
        </p:nvSpPr>
        <p:spPr bwMode="auto">
          <a:xfrm rot="-1272645">
            <a:off x="6727825" y="1516063"/>
            <a:ext cx="485775" cy="1655762"/>
          </a:xfrm>
          <a:prstGeom prst="downArrow">
            <a:avLst>
              <a:gd name="adj1" fmla="val 50000"/>
              <a:gd name="adj2" fmla="val 85212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" name="AutoShape 13"/>
          <p:cNvSpPr>
            <a:spLocks noChangeArrowheads="1"/>
          </p:cNvSpPr>
          <p:nvPr/>
        </p:nvSpPr>
        <p:spPr bwMode="auto">
          <a:xfrm rot="-1272645">
            <a:off x="4206875" y="1589088"/>
            <a:ext cx="485775" cy="1655762"/>
          </a:xfrm>
          <a:prstGeom prst="downArrow">
            <a:avLst>
              <a:gd name="adj1" fmla="val 50000"/>
              <a:gd name="adj2" fmla="val 85212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6" grpId="0"/>
      <p:bldGraphic spid="6" grpId="0">
        <p:bldAsOne/>
      </p:bldGraphic>
      <p:bldP spid="24588" grpId="0" animBg="1"/>
      <p:bldP spid="24589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7030A0"/>
                </a:solidFill>
              </a:rPr>
              <a:t>Принципи конституційного права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25602" name="Прямоугольник 2"/>
          <p:cNvSpPr>
            <a:spLocks noChangeArrowheads="1"/>
          </p:cNvSpPr>
          <p:nvPr/>
        </p:nvSpPr>
        <p:spPr bwMode="auto">
          <a:xfrm>
            <a:off x="1908175" y="1412875"/>
            <a:ext cx="6048375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>
                <a:latin typeface="Calibri" pitchFamily="34" charset="0"/>
              </a:rPr>
              <a:t>– це керівні засади, ідеї, ідеали, які визначають сутність, зміст, спрямованість і форми конституційно-правового регулювання.</a:t>
            </a:r>
            <a:endParaRPr lang="ru-RU" sz="2800">
              <a:latin typeface="Calibri" pitchFamily="34" charset="0"/>
            </a:endParaRPr>
          </a:p>
          <a:p>
            <a:r>
              <a:rPr lang="uk-UA" sz="2800" b="1">
                <a:latin typeface="Calibri" pitchFamily="34" charset="0"/>
              </a:rPr>
              <a:t>Принципи конституційного права: </a:t>
            </a:r>
            <a:r>
              <a:rPr lang="uk-UA" sz="2800">
                <a:latin typeface="Calibri" pitchFamily="34" charset="0"/>
              </a:rPr>
              <a:t>публічності, пріоритетності, універсальності, демократизму, активної дієвості, науковості, наступності, системності, програмності тощо.</a:t>
            </a:r>
            <a:endParaRPr lang="ru-RU" sz="28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571500" y="285750"/>
            <a:ext cx="8229600" cy="1139825"/>
          </a:xfrm>
        </p:spPr>
        <p:txBody>
          <a:bodyPr/>
          <a:lstStyle/>
          <a:p>
            <a:pPr eaLnBrk="1" hangingPunct="1"/>
            <a:r>
              <a:rPr lang="uk-UA" sz="3600" b="1" smtClean="0">
                <a:solidFill>
                  <a:srgbClr val="C00000"/>
                </a:solidFill>
              </a:rPr>
              <a:t>КОНСТИТУЦІЙНО-ПРАВОВІ НОРМИ</a:t>
            </a:r>
          </a:p>
        </p:txBody>
      </p:sp>
      <p:graphicFrame>
        <p:nvGraphicFramePr>
          <p:cNvPr id="4" name="Рисунок SmartArt 3"/>
          <p:cNvGraphicFramePr>
            <a:graphicFrameLocks noGrp="1"/>
          </p:cNvGraphicFramePr>
          <p:nvPr>
            <p:ph type="dgm" idx="1"/>
          </p:nvPr>
        </p:nvGraphicFramePr>
        <p:xfrm>
          <a:off x="539552" y="155679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691</Words>
  <Application>Microsoft Office PowerPoint</Application>
  <PresentationFormat>Экран (4:3)</PresentationFormat>
  <Paragraphs>128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 Конституційне право – провідна галузь національного права України    </vt:lpstr>
      <vt:lpstr>ДЖЕРЕЛА:</vt:lpstr>
      <vt:lpstr>ПЛАН</vt:lpstr>
      <vt:lpstr>Конституційне право України</vt:lpstr>
      <vt:lpstr>Структуру предмета галузі конституційного права України становлять</vt:lpstr>
      <vt:lpstr>Метод конституційно-правового регулювання</vt:lpstr>
      <vt:lpstr> Система конституційного права як  галузі права </vt:lpstr>
      <vt:lpstr>Принципи конституційного права</vt:lpstr>
      <vt:lpstr>КОНСТИТУЦІЙНО-ПРАВОВІ НОРМИ</vt:lpstr>
      <vt:lpstr>Презентация PowerPoint</vt:lpstr>
      <vt:lpstr>КОНСТИТУЦІЙНО-ПРАВОВІ ІНСТИТУТИ</vt:lpstr>
      <vt:lpstr>Інститути можуть бути розподілені на:</vt:lpstr>
      <vt:lpstr>Презентация PowerPoint</vt:lpstr>
      <vt:lpstr>Конституційно-правові інститути</vt:lpstr>
      <vt:lpstr>Конституційно-правові відносини</vt:lpstr>
      <vt:lpstr>Структура конституційно-правових відносин</vt:lpstr>
      <vt:lpstr>Конституційно-правова відповідальність</vt:lpstr>
      <vt:lpstr>Джерело права </vt:lpstr>
      <vt:lpstr>СИСТЕМА ДЖЕРЕЛ КОНСТИТУЦІЙНОГО ПРАВА</vt:lpstr>
      <vt:lpstr>Наука конституційного права</vt:lpstr>
      <vt:lpstr>джерела науки конституційного права</vt:lpstr>
      <vt:lpstr>Методологія науки конституційного права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№1</dc:title>
  <dc:creator>влад</dc:creator>
  <cp:lastModifiedBy>Admin</cp:lastModifiedBy>
  <cp:revision>15</cp:revision>
  <dcterms:created xsi:type="dcterms:W3CDTF">2012-02-09T06:59:27Z</dcterms:created>
  <dcterms:modified xsi:type="dcterms:W3CDTF">2019-06-08T07:20:56Z</dcterms:modified>
</cp:coreProperties>
</file>