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76" r:id="rId4"/>
    <p:sldId id="277" r:id="rId5"/>
    <p:sldId id="281" r:id="rId6"/>
    <p:sldId id="282" r:id="rId7"/>
    <p:sldId id="283" r:id="rId8"/>
    <p:sldId id="284" r:id="rId9"/>
    <p:sldId id="285" r:id="rId10"/>
    <p:sldId id="266" r:id="rId11"/>
    <p:sldId id="286" r:id="rId12"/>
    <p:sldId id="269" r:id="rId13"/>
    <p:sldId id="270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336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66FAC-3256-4549-922B-29CC4FDF8F69}" type="doc">
      <dgm:prSet loTypeId="urn:microsoft.com/office/officeart/2005/8/layout/process1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CD32C932-E40D-489F-A4DC-168CAF032DD3}">
      <dgm:prSet custT="1"/>
      <dgm:spPr/>
      <dgm:t>
        <a:bodyPr/>
        <a:lstStyle/>
        <a:p>
          <a:pPr rtl="0"/>
          <a:r>
            <a:rPr lang="uk-UA" sz="2000" dirty="0" smtClean="0"/>
            <a:t>1. за формою матеріального втілення:</a:t>
          </a:r>
          <a:endParaRPr lang="uk-UA" sz="2000" dirty="0"/>
        </a:p>
      </dgm:t>
    </dgm:pt>
    <dgm:pt modelId="{21F6321E-E260-4486-BCC8-C8FED126251C}" type="parTrans" cxnId="{FAB7237E-937B-4C01-AE40-12BE28449312}">
      <dgm:prSet/>
      <dgm:spPr/>
      <dgm:t>
        <a:bodyPr/>
        <a:lstStyle/>
        <a:p>
          <a:endParaRPr lang="uk-UA"/>
        </a:p>
      </dgm:t>
    </dgm:pt>
    <dgm:pt modelId="{F606BFD6-44E7-4FB1-9FEA-07B97D97EF07}" type="sibTrans" cxnId="{FAB7237E-937B-4C01-AE40-12BE28449312}">
      <dgm:prSet/>
      <dgm:spPr/>
      <dgm:t>
        <a:bodyPr/>
        <a:lstStyle/>
        <a:p>
          <a:endParaRPr lang="uk-UA" dirty="0"/>
        </a:p>
      </dgm:t>
    </dgm:pt>
    <dgm:pt modelId="{5A8CC957-F397-4544-AD0F-4FEC175D058B}">
      <dgm:prSet/>
      <dgm:spPr/>
      <dgm:t>
        <a:bodyPr/>
        <a:lstStyle/>
        <a:p>
          <a:pPr rtl="0"/>
          <a:r>
            <a:rPr lang="uk-UA" dirty="0" smtClean="0"/>
            <a:t>окремі фізичні тіла, яким притаманна відносно стійка форма;</a:t>
          </a:r>
          <a:endParaRPr lang="uk-UA" dirty="0"/>
        </a:p>
      </dgm:t>
    </dgm:pt>
    <dgm:pt modelId="{78CA0075-0CBC-4A47-9EC4-D01FF1B802F2}" type="parTrans" cxnId="{0FBB4678-F43D-4B39-BD39-1F54332BDFCF}">
      <dgm:prSet/>
      <dgm:spPr/>
      <dgm:t>
        <a:bodyPr/>
        <a:lstStyle/>
        <a:p>
          <a:endParaRPr lang="uk-UA"/>
        </a:p>
      </dgm:t>
    </dgm:pt>
    <dgm:pt modelId="{6EF6A057-15BE-4FD5-A5E2-980541400D2F}" type="sibTrans" cxnId="{0FBB4678-F43D-4B39-BD39-1F54332BDFCF}">
      <dgm:prSet/>
      <dgm:spPr/>
      <dgm:t>
        <a:bodyPr/>
        <a:lstStyle/>
        <a:p>
          <a:endParaRPr lang="uk-UA" dirty="0"/>
        </a:p>
      </dgm:t>
    </dgm:pt>
    <dgm:pt modelId="{6B113FBD-902B-4642-A47B-351A6FDE2B27}">
      <dgm:prSet/>
      <dgm:spPr/>
      <dgm:t>
        <a:bodyPr/>
        <a:lstStyle/>
        <a:p>
          <a:pPr rtl="0"/>
          <a:r>
            <a:rPr lang="uk-UA" dirty="0" smtClean="0"/>
            <a:t>сипучі речовини, рідини.</a:t>
          </a:r>
          <a:endParaRPr lang="uk-UA" dirty="0"/>
        </a:p>
      </dgm:t>
    </dgm:pt>
    <dgm:pt modelId="{C60DFD88-A3BF-4762-AFC6-F63F3293365B}" type="parTrans" cxnId="{FDE37215-08E9-4D59-81BE-E0EE9D0518E9}">
      <dgm:prSet/>
      <dgm:spPr/>
      <dgm:t>
        <a:bodyPr/>
        <a:lstStyle/>
        <a:p>
          <a:endParaRPr lang="uk-UA"/>
        </a:p>
      </dgm:t>
    </dgm:pt>
    <dgm:pt modelId="{2CD4E430-FA91-414C-A766-7EBB9D9386C6}" type="sibTrans" cxnId="{FDE37215-08E9-4D59-81BE-E0EE9D0518E9}">
      <dgm:prSet/>
      <dgm:spPr/>
      <dgm:t>
        <a:bodyPr/>
        <a:lstStyle/>
        <a:p>
          <a:endParaRPr lang="uk-UA"/>
        </a:p>
      </dgm:t>
    </dgm:pt>
    <dgm:pt modelId="{5A3F1EFA-F031-4C14-825D-B3B43A715F89}" type="pres">
      <dgm:prSet presAssocID="{2EF66FAC-3256-4549-922B-29CC4FDF8F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BBB3580-8FE1-4062-A536-F2BA9B50E0F6}" type="pres">
      <dgm:prSet presAssocID="{CD32C932-E40D-489F-A4DC-168CAF032D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A89778-9A16-4875-AFB0-D7ADF90A3BEC}" type="pres">
      <dgm:prSet presAssocID="{F606BFD6-44E7-4FB1-9FEA-07B97D97EF07}" presName="sibTrans" presStyleLbl="sibTrans2D1" presStyleIdx="0" presStyleCnt="2"/>
      <dgm:spPr/>
      <dgm:t>
        <a:bodyPr/>
        <a:lstStyle/>
        <a:p>
          <a:endParaRPr lang="uk-UA"/>
        </a:p>
      </dgm:t>
    </dgm:pt>
    <dgm:pt modelId="{64DEF5D7-DAA5-4D22-B9D3-4D650426596F}" type="pres">
      <dgm:prSet presAssocID="{F606BFD6-44E7-4FB1-9FEA-07B97D97EF07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AF3AE9FD-C6DE-4141-873C-4CC64C249936}" type="pres">
      <dgm:prSet presAssocID="{5A8CC957-F397-4544-AD0F-4FEC175D05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6E0BB6-739C-4326-B63E-CABE8331026D}" type="pres">
      <dgm:prSet presAssocID="{6EF6A057-15BE-4FD5-A5E2-980541400D2F}" presName="sibTrans" presStyleLbl="sibTrans2D1" presStyleIdx="1" presStyleCnt="2"/>
      <dgm:spPr/>
      <dgm:t>
        <a:bodyPr/>
        <a:lstStyle/>
        <a:p>
          <a:endParaRPr lang="uk-UA"/>
        </a:p>
      </dgm:t>
    </dgm:pt>
    <dgm:pt modelId="{272FA2E2-4AD4-4667-AD90-361463B00B0C}" type="pres">
      <dgm:prSet presAssocID="{6EF6A057-15BE-4FD5-A5E2-980541400D2F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695CCF24-569A-4D17-800A-635275DA5704}" type="pres">
      <dgm:prSet presAssocID="{6B113FBD-902B-4642-A47B-351A6FDE2B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0BAF91-1278-4576-828D-55C96B5FF9D2}" type="presOf" srcId="{5A8CC957-F397-4544-AD0F-4FEC175D058B}" destId="{AF3AE9FD-C6DE-4141-873C-4CC64C249936}" srcOrd="0" destOrd="0" presId="urn:microsoft.com/office/officeart/2005/8/layout/process1"/>
    <dgm:cxn modelId="{D1AEF0F3-4468-4D12-BE6D-B76F11B7E815}" type="presOf" srcId="{2EF66FAC-3256-4549-922B-29CC4FDF8F69}" destId="{5A3F1EFA-F031-4C14-825D-B3B43A715F89}" srcOrd="0" destOrd="0" presId="urn:microsoft.com/office/officeart/2005/8/layout/process1"/>
    <dgm:cxn modelId="{DE3B699A-E6E0-4AE0-B3CE-E7E88D7F47E9}" type="presOf" srcId="{F606BFD6-44E7-4FB1-9FEA-07B97D97EF07}" destId="{D4A89778-9A16-4875-AFB0-D7ADF90A3BEC}" srcOrd="0" destOrd="0" presId="urn:microsoft.com/office/officeart/2005/8/layout/process1"/>
    <dgm:cxn modelId="{FDE37215-08E9-4D59-81BE-E0EE9D0518E9}" srcId="{2EF66FAC-3256-4549-922B-29CC4FDF8F69}" destId="{6B113FBD-902B-4642-A47B-351A6FDE2B27}" srcOrd="2" destOrd="0" parTransId="{C60DFD88-A3BF-4762-AFC6-F63F3293365B}" sibTransId="{2CD4E430-FA91-414C-A766-7EBB9D9386C6}"/>
    <dgm:cxn modelId="{56FB7175-CA53-4D69-871A-FBE8321B1CE3}" type="presOf" srcId="{6B113FBD-902B-4642-A47B-351A6FDE2B27}" destId="{695CCF24-569A-4D17-800A-635275DA5704}" srcOrd="0" destOrd="0" presId="urn:microsoft.com/office/officeart/2005/8/layout/process1"/>
    <dgm:cxn modelId="{3147520C-8418-4D59-8DA2-CCBAAE15E8BC}" type="presOf" srcId="{6EF6A057-15BE-4FD5-A5E2-980541400D2F}" destId="{166E0BB6-739C-4326-B63E-CABE8331026D}" srcOrd="0" destOrd="0" presId="urn:microsoft.com/office/officeart/2005/8/layout/process1"/>
    <dgm:cxn modelId="{525700A8-C5C0-472A-875C-5B4655F14AFB}" type="presOf" srcId="{F606BFD6-44E7-4FB1-9FEA-07B97D97EF07}" destId="{64DEF5D7-DAA5-4D22-B9D3-4D650426596F}" srcOrd="1" destOrd="0" presId="urn:microsoft.com/office/officeart/2005/8/layout/process1"/>
    <dgm:cxn modelId="{FAB7237E-937B-4C01-AE40-12BE28449312}" srcId="{2EF66FAC-3256-4549-922B-29CC4FDF8F69}" destId="{CD32C932-E40D-489F-A4DC-168CAF032DD3}" srcOrd="0" destOrd="0" parTransId="{21F6321E-E260-4486-BCC8-C8FED126251C}" sibTransId="{F606BFD6-44E7-4FB1-9FEA-07B97D97EF07}"/>
    <dgm:cxn modelId="{B6243FC5-A033-49D0-9D4C-3980ACB3F830}" type="presOf" srcId="{CD32C932-E40D-489F-A4DC-168CAF032DD3}" destId="{FBBB3580-8FE1-4062-A536-F2BA9B50E0F6}" srcOrd="0" destOrd="0" presId="urn:microsoft.com/office/officeart/2005/8/layout/process1"/>
    <dgm:cxn modelId="{00788F4E-233F-47CD-96A8-8CDA46F25079}" type="presOf" srcId="{6EF6A057-15BE-4FD5-A5E2-980541400D2F}" destId="{272FA2E2-4AD4-4667-AD90-361463B00B0C}" srcOrd="1" destOrd="0" presId="urn:microsoft.com/office/officeart/2005/8/layout/process1"/>
    <dgm:cxn modelId="{0FBB4678-F43D-4B39-BD39-1F54332BDFCF}" srcId="{2EF66FAC-3256-4549-922B-29CC4FDF8F69}" destId="{5A8CC957-F397-4544-AD0F-4FEC175D058B}" srcOrd="1" destOrd="0" parTransId="{78CA0075-0CBC-4A47-9EC4-D01FF1B802F2}" sibTransId="{6EF6A057-15BE-4FD5-A5E2-980541400D2F}"/>
    <dgm:cxn modelId="{8B016BDA-774D-46BC-B3AF-C2D6D94B4A96}" type="presParOf" srcId="{5A3F1EFA-F031-4C14-825D-B3B43A715F89}" destId="{FBBB3580-8FE1-4062-A536-F2BA9B50E0F6}" srcOrd="0" destOrd="0" presId="urn:microsoft.com/office/officeart/2005/8/layout/process1"/>
    <dgm:cxn modelId="{C26B8F2E-042E-435A-BA2C-4D417D37446C}" type="presParOf" srcId="{5A3F1EFA-F031-4C14-825D-B3B43A715F89}" destId="{D4A89778-9A16-4875-AFB0-D7ADF90A3BEC}" srcOrd="1" destOrd="0" presId="urn:microsoft.com/office/officeart/2005/8/layout/process1"/>
    <dgm:cxn modelId="{9E755728-FEB9-4B85-9B94-9273A7929642}" type="presParOf" srcId="{D4A89778-9A16-4875-AFB0-D7ADF90A3BEC}" destId="{64DEF5D7-DAA5-4D22-B9D3-4D650426596F}" srcOrd="0" destOrd="0" presId="urn:microsoft.com/office/officeart/2005/8/layout/process1"/>
    <dgm:cxn modelId="{B1117F02-4EF5-4F70-B5D7-8B488749372C}" type="presParOf" srcId="{5A3F1EFA-F031-4C14-825D-B3B43A715F89}" destId="{AF3AE9FD-C6DE-4141-873C-4CC64C249936}" srcOrd="2" destOrd="0" presId="urn:microsoft.com/office/officeart/2005/8/layout/process1"/>
    <dgm:cxn modelId="{F5AB0222-81C0-46BF-BACA-56C11CE8625E}" type="presParOf" srcId="{5A3F1EFA-F031-4C14-825D-B3B43A715F89}" destId="{166E0BB6-739C-4326-B63E-CABE8331026D}" srcOrd="3" destOrd="0" presId="urn:microsoft.com/office/officeart/2005/8/layout/process1"/>
    <dgm:cxn modelId="{CE1E0667-D7C1-40D7-807D-93EB950198E0}" type="presParOf" srcId="{166E0BB6-739C-4326-B63E-CABE8331026D}" destId="{272FA2E2-4AD4-4667-AD90-361463B00B0C}" srcOrd="0" destOrd="0" presId="urn:microsoft.com/office/officeart/2005/8/layout/process1"/>
    <dgm:cxn modelId="{3B234B19-2EB9-4FD5-B62E-5A51D3D0F8FD}" type="presParOf" srcId="{5A3F1EFA-F031-4C14-825D-B3B43A715F89}" destId="{695CCF24-569A-4D17-800A-635275DA57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838ED-C9F0-483D-8975-2AAFE107FCE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7A85345B-A84A-4459-BE51-5CDE9EA4CCCF}">
      <dgm:prSet/>
      <dgm:spPr/>
      <dgm:t>
        <a:bodyPr/>
        <a:lstStyle/>
        <a:p>
          <a:pPr rtl="0"/>
          <a:r>
            <a:rPr lang="uk-UA" dirty="0" smtClean="0"/>
            <a:t>2. за безпосереднім джерелом походження:</a:t>
          </a:r>
          <a:endParaRPr lang="uk-UA" dirty="0"/>
        </a:p>
      </dgm:t>
    </dgm:pt>
    <dgm:pt modelId="{769A81D3-2C34-44F3-A71A-33766C326EBF}" type="parTrans" cxnId="{2FC2EDB3-B976-4BFC-8740-088AB6A175A6}">
      <dgm:prSet/>
      <dgm:spPr/>
      <dgm:t>
        <a:bodyPr/>
        <a:lstStyle/>
        <a:p>
          <a:endParaRPr lang="uk-UA"/>
        </a:p>
      </dgm:t>
    </dgm:pt>
    <dgm:pt modelId="{5601009A-43C4-42F8-9401-319816FA6DD5}" type="sibTrans" cxnId="{2FC2EDB3-B976-4BFC-8740-088AB6A175A6}">
      <dgm:prSet/>
      <dgm:spPr/>
      <dgm:t>
        <a:bodyPr/>
        <a:lstStyle/>
        <a:p>
          <a:endParaRPr lang="uk-UA" dirty="0"/>
        </a:p>
      </dgm:t>
    </dgm:pt>
    <dgm:pt modelId="{BAD5970D-B6FA-4AED-B3AF-36AECB61FE78}">
      <dgm:prSet/>
      <dgm:spPr/>
      <dgm:t>
        <a:bodyPr/>
        <a:lstStyle/>
        <a:p>
          <a:pPr rtl="0"/>
          <a:r>
            <a:rPr lang="uk-UA" dirty="0" smtClean="0"/>
            <a:t>природного походження;</a:t>
          </a:r>
          <a:endParaRPr lang="uk-UA" dirty="0"/>
        </a:p>
      </dgm:t>
    </dgm:pt>
    <dgm:pt modelId="{C38B962C-593E-4DB6-81EF-203A3A66B8DA}" type="parTrans" cxnId="{CDBEC490-4C0E-46EF-8EFE-79EB9EEF1AE0}">
      <dgm:prSet/>
      <dgm:spPr/>
      <dgm:t>
        <a:bodyPr/>
        <a:lstStyle/>
        <a:p>
          <a:endParaRPr lang="uk-UA"/>
        </a:p>
      </dgm:t>
    </dgm:pt>
    <dgm:pt modelId="{5575820E-5133-47EB-A730-A08C66B2EE13}" type="sibTrans" cxnId="{CDBEC490-4C0E-46EF-8EFE-79EB9EEF1AE0}">
      <dgm:prSet/>
      <dgm:spPr/>
      <dgm:t>
        <a:bodyPr/>
        <a:lstStyle/>
        <a:p>
          <a:endParaRPr lang="uk-UA" dirty="0"/>
        </a:p>
      </dgm:t>
    </dgm:pt>
    <dgm:pt modelId="{20A59A5A-8BE7-4714-8DCA-1ED1043938FF}">
      <dgm:prSet/>
      <dgm:spPr/>
      <dgm:t>
        <a:bodyPr/>
        <a:lstStyle/>
        <a:p>
          <a:pPr rtl="0"/>
          <a:r>
            <a:rPr lang="uk-UA" dirty="0" smtClean="0"/>
            <a:t>значною мірою оброблені або штучно створені людиною.</a:t>
          </a:r>
          <a:endParaRPr lang="uk-UA" dirty="0"/>
        </a:p>
      </dgm:t>
    </dgm:pt>
    <dgm:pt modelId="{60BD63E9-3681-4B0C-A57C-D366EBCC0B59}" type="parTrans" cxnId="{0F2D9358-1F1E-4DCC-AD47-FC508F895D38}">
      <dgm:prSet/>
      <dgm:spPr/>
      <dgm:t>
        <a:bodyPr/>
        <a:lstStyle/>
        <a:p>
          <a:endParaRPr lang="uk-UA"/>
        </a:p>
      </dgm:t>
    </dgm:pt>
    <dgm:pt modelId="{23ECC5C3-09E1-4304-BB67-7CBF2E3469E1}" type="sibTrans" cxnId="{0F2D9358-1F1E-4DCC-AD47-FC508F895D38}">
      <dgm:prSet/>
      <dgm:spPr/>
      <dgm:t>
        <a:bodyPr/>
        <a:lstStyle/>
        <a:p>
          <a:endParaRPr lang="uk-UA"/>
        </a:p>
      </dgm:t>
    </dgm:pt>
    <dgm:pt modelId="{470C9DEB-BE44-4B5A-86CB-BCC3C3DD89CA}" type="pres">
      <dgm:prSet presAssocID="{BDA838ED-C9F0-483D-8975-2AAFE107FC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A918371-FCF5-4293-8352-5562AEABF67C}" type="pres">
      <dgm:prSet presAssocID="{7A85345B-A84A-4459-BE51-5CDE9EA4CCC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6BBF10-7C5F-4465-B5F5-01467008E4D9}" type="pres">
      <dgm:prSet presAssocID="{5601009A-43C4-42F8-9401-319816FA6DD5}" presName="sibTrans" presStyleLbl="sibTrans2D1" presStyleIdx="0" presStyleCnt="2"/>
      <dgm:spPr/>
      <dgm:t>
        <a:bodyPr/>
        <a:lstStyle/>
        <a:p>
          <a:endParaRPr lang="uk-UA"/>
        </a:p>
      </dgm:t>
    </dgm:pt>
    <dgm:pt modelId="{9E46FC8E-44AD-4BC8-8D85-74B1E74CE22E}" type="pres">
      <dgm:prSet presAssocID="{5601009A-43C4-42F8-9401-319816FA6DD5}" presName="connectorText" presStyleLbl="sibTrans2D1" presStyleIdx="0" presStyleCnt="2"/>
      <dgm:spPr/>
      <dgm:t>
        <a:bodyPr/>
        <a:lstStyle/>
        <a:p>
          <a:endParaRPr lang="uk-UA"/>
        </a:p>
      </dgm:t>
    </dgm:pt>
    <dgm:pt modelId="{3BD6F8F6-EF97-47E0-A8DD-F5EE344D2F9F}" type="pres">
      <dgm:prSet presAssocID="{BAD5970D-B6FA-4AED-B3AF-36AECB61FE78}" presName="node" presStyleLbl="node1" presStyleIdx="1" presStyleCnt="3" custLinFactNeighborX="-693" custLinFactNeighborY="46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A85D76-B051-476A-8841-2C923E0C3348}" type="pres">
      <dgm:prSet presAssocID="{5575820E-5133-47EB-A730-A08C66B2EE13}" presName="sibTrans" presStyleLbl="sibTrans2D1" presStyleIdx="1" presStyleCnt="2"/>
      <dgm:spPr/>
      <dgm:t>
        <a:bodyPr/>
        <a:lstStyle/>
        <a:p>
          <a:endParaRPr lang="uk-UA"/>
        </a:p>
      </dgm:t>
    </dgm:pt>
    <dgm:pt modelId="{49337A77-82E0-4CB0-953E-19CD1C341084}" type="pres">
      <dgm:prSet presAssocID="{5575820E-5133-47EB-A730-A08C66B2EE13}" presName="connectorText" presStyleLbl="sibTrans2D1" presStyleIdx="1" presStyleCnt="2"/>
      <dgm:spPr/>
      <dgm:t>
        <a:bodyPr/>
        <a:lstStyle/>
        <a:p>
          <a:endParaRPr lang="uk-UA"/>
        </a:p>
      </dgm:t>
    </dgm:pt>
    <dgm:pt modelId="{B71EC4BB-402A-4529-AC16-3E3E3CD33C0A}" type="pres">
      <dgm:prSet presAssocID="{20A59A5A-8BE7-4714-8DCA-1ED1043938F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862E045-50FD-4200-88BD-BE81F3479162}" type="presOf" srcId="{5575820E-5133-47EB-A730-A08C66B2EE13}" destId="{49337A77-82E0-4CB0-953E-19CD1C341084}" srcOrd="1" destOrd="0" presId="urn:microsoft.com/office/officeart/2005/8/layout/process1"/>
    <dgm:cxn modelId="{CDBEC490-4C0E-46EF-8EFE-79EB9EEF1AE0}" srcId="{BDA838ED-C9F0-483D-8975-2AAFE107FCE0}" destId="{BAD5970D-B6FA-4AED-B3AF-36AECB61FE78}" srcOrd="1" destOrd="0" parTransId="{C38B962C-593E-4DB6-81EF-203A3A66B8DA}" sibTransId="{5575820E-5133-47EB-A730-A08C66B2EE13}"/>
    <dgm:cxn modelId="{1175BAAF-B921-421F-9594-7A8600D65797}" type="presOf" srcId="{5601009A-43C4-42F8-9401-319816FA6DD5}" destId="{9E46FC8E-44AD-4BC8-8D85-74B1E74CE22E}" srcOrd="1" destOrd="0" presId="urn:microsoft.com/office/officeart/2005/8/layout/process1"/>
    <dgm:cxn modelId="{1D3B60D2-E38D-43A7-AA4B-2672423AC361}" type="presOf" srcId="{7A85345B-A84A-4459-BE51-5CDE9EA4CCCF}" destId="{6A918371-FCF5-4293-8352-5562AEABF67C}" srcOrd="0" destOrd="0" presId="urn:microsoft.com/office/officeart/2005/8/layout/process1"/>
    <dgm:cxn modelId="{D4856350-673F-472C-8F57-78B3A9716364}" type="presOf" srcId="{5601009A-43C4-42F8-9401-319816FA6DD5}" destId="{636BBF10-7C5F-4465-B5F5-01467008E4D9}" srcOrd="0" destOrd="0" presId="urn:microsoft.com/office/officeart/2005/8/layout/process1"/>
    <dgm:cxn modelId="{ED190201-52FC-4E1B-B31C-CB6781B07C25}" type="presOf" srcId="{BDA838ED-C9F0-483D-8975-2AAFE107FCE0}" destId="{470C9DEB-BE44-4B5A-86CB-BCC3C3DD89CA}" srcOrd="0" destOrd="0" presId="urn:microsoft.com/office/officeart/2005/8/layout/process1"/>
    <dgm:cxn modelId="{F3DA0E11-1647-4E3A-B235-2E349D3166B0}" type="presOf" srcId="{5575820E-5133-47EB-A730-A08C66B2EE13}" destId="{A2A85D76-B051-476A-8841-2C923E0C3348}" srcOrd="0" destOrd="0" presId="urn:microsoft.com/office/officeart/2005/8/layout/process1"/>
    <dgm:cxn modelId="{0F2D9358-1F1E-4DCC-AD47-FC508F895D38}" srcId="{BDA838ED-C9F0-483D-8975-2AAFE107FCE0}" destId="{20A59A5A-8BE7-4714-8DCA-1ED1043938FF}" srcOrd="2" destOrd="0" parTransId="{60BD63E9-3681-4B0C-A57C-D366EBCC0B59}" sibTransId="{23ECC5C3-09E1-4304-BB67-7CBF2E3469E1}"/>
    <dgm:cxn modelId="{FC94F92B-E02F-4556-8B81-99E1E4B55F27}" type="presOf" srcId="{BAD5970D-B6FA-4AED-B3AF-36AECB61FE78}" destId="{3BD6F8F6-EF97-47E0-A8DD-F5EE344D2F9F}" srcOrd="0" destOrd="0" presId="urn:microsoft.com/office/officeart/2005/8/layout/process1"/>
    <dgm:cxn modelId="{C40148D4-D00F-44EA-B058-D9C73BF78E51}" type="presOf" srcId="{20A59A5A-8BE7-4714-8DCA-1ED1043938FF}" destId="{B71EC4BB-402A-4529-AC16-3E3E3CD33C0A}" srcOrd="0" destOrd="0" presId="urn:microsoft.com/office/officeart/2005/8/layout/process1"/>
    <dgm:cxn modelId="{2FC2EDB3-B976-4BFC-8740-088AB6A175A6}" srcId="{BDA838ED-C9F0-483D-8975-2AAFE107FCE0}" destId="{7A85345B-A84A-4459-BE51-5CDE9EA4CCCF}" srcOrd="0" destOrd="0" parTransId="{769A81D3-2C34-44F3-A71A-33766C326EBF}" sibTransId="{5601009A-43C4-42F8-9401-319816FA6DD5}"/>
    <dgm:cxn modelId="{D13A6375-54F0-4DEA-A0EA-E8265EA4B5FB}" type="presParOf" srcId="{470C9DEB-BE44-4B5A-86CB-BCC3C3DD89CA}" destId="{6A918371-FCF5-4293-8352-5562AEABF67C}" srcOrd="0" destOrd="0" presId="urn:microsoft.com/office/officeart/2005/8/layout/process1"/>
    <dgm:cxn modelId="{7183A6E2-968A-4E84-A19D-961893350708}" type="presParOf" srcId="{470C9DEB-BE44-4B5A-86CB-BCC3C3DD89CA}" destId="{636BBF10-7C5F-4465-B5F5-01467008E4D9}" srcOrd="1" destOrd="0" presId="urn:microsoft.com/office/officeart/2005/8/layout/process1"/>
    <dgm:cxn modelId="{15BA8615-A55B-4D40-B965-465802EF34DF}" type="presParOf" srcId="{636BBF10-7C5F-4465-B5F5-01467008E4D9}" destId="{9E46FC8E-44AD-4BC8-8D85-74B1E74CE22E}" srcOrd="0" destOrd="0" presId="urn:microsoft.com/office/officeart/2005/8/layout/process1"/>
    <dgm:cxn modelId="{EF97FB0A-C063-4992-AE38-1B9814447031}" type="presParOf" srcId="{470C9DEB-BE44-4B5A-86CB-BCC3C3DD89CA}" destId="{3BD6F8F6-EF97-47E0-A8DD-F5EE344D2F9F}" srcOrd="2" destOrd="0" presId="urn:microsoft.com/office/officeart/2005/8/layout/process1"/>
    <dgm:cxn modelId="{F33C7AF9-9D62-489B-BBCC-86569B66D131}" type="presParOf" srcId="{470C9DEB-BE44-4B5A-86CB-BCC3C3DD89CA}" destId="{A2A85D76-B051-476A-8841-2C923E0C3348}" srcOrd="3" destOrd="0" presId="urn:microsoft.com/office/officeart/2005/8/layout/process1"/>
    <dgm:cxn modelId="{98088BFA-6619-48C4-828F-97B00AE3EC0D}" type="presParOf" srcId="{A2A85D76-B051-476A-8841-2C923E0C3348}" destId="{49337A77-82E0-4CB0-953E-19CD1C341084}" srcOrd="0" destOrd="0" presId="urn:microsoft.com/office/officeart/2005/8/layout/process1"/>
    <dgm:cxn modelId="{22EDD997-EC57-4B88-ACFD-B747DDF3B98C}" type="presParOf" srcId="{470C9DEB-BE44-4B5A-86CB-BCC3C3DD89CA}" destId="{B71EC4BB-402A-4529-AC16-3E3E3CD33C0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8C3C66-CF3E-4CD8-8DB9-DBFBF0FF8AA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D5B8689D-916A-4AA5-98C8-C2BA4BAFC903}">
      <dgm:prSet/>
      <dgm:spPr/>
      <dgm:t>
        <a:bodyPr/>
        <a:lstStyle/>
        <a:p>
          <a:pPr rtl="0"/>
          <a:r>
            <a:rPr lang="uk-UA" dirty="0" smtClean="0"/>
            <a:t>3. за видом об'єкта, що залишає слід, та його контактного зв'язку з об'єктом-носієм: </a:t>
          </a:r>
          <a:endParaRPr lang="uk-UA" dirty="0"/>
        </a:p>
      </dgm:t>
    </dgm:pt>
    <dgm:pt modelId="{96FAEF02-9169-4A5C-9D06-AF2205A7A527}" type="parTrans" cxnId="{FBADFADD-6F12-4D73-ABFA-D16E59A52EF2}">
      <dgm:prSet/>
      <dgm:spPr/>
      <dgm:t>
        <a:bodyPr/>
        <a:lstStyle/>
        <a:p>
          <a:endParaRPr lang="uk-UA"/>
        </a:p>
      </dgm:t>
    </dgm:pt>
    <dgm:pt modelId="{C5A799E6-6A1D-49E9-8208-45513542C5A0}" type="sibTrans" cxnId="{FBADFADD-6F12-4D73-ABFA-D16E59A52EF2}">
      <dgm:prSet/>
      <dgm:spPr/>
      <dgm:t>
        <a:bodyPr/>
        <a:lstStyle/>
        <a:p>
          <a:endParaRPr lang="uk-UA" dirty="0"/>
        </a:p>
      </dgm:t>
    </dgm:pt>
    <dgm:pt modelId="{FF401C15-98A8-4BBE-9F1F-30B345088F7A}">
      <dgm:prSet custT="1"/>
      <dgm:spPr/>
      <dgm:t>
        <a:bodyPr/>
        <a:lstStyle/>
        <a:p>
          <a:pPr rtl="0"/>
          <a:r>
            <a:rPr lang="uk-UA" sz="1600" dirty="0" smtClean="0"/>
            <a:t>мікросліди-накладення</a:t>
          </a:r>
          <a:r>
            <a:rPr lang="uk-UA" sz="1400" dirty="0" smtClean="0"/>
            <a:t>;</a:t>
          </a:r>
          <a:endParaRPr lang="uk-UA" sz="1400" dirty="0"/>
        </a:p>
      </dgm:t>
    </dgm:pt>
    <dgm:pt modelId="{8DEF3AFE-5931-40D6-A025-50FA3E74763D}" type="parTrans" cxnId="{D587CD95-89EE-47A7-86D4-950822ED7042}">
      <dgm:prSet/>
      <dgm:spPr/>
      <dgm:t>
        <a:bodyPr/>
        <a:lstStyle/>
        <a:p>
          <a:endParaRPr lang="uk-UA"/>
        </a:p>
      </dgm:t>
    </dgm:pt>
    <dgm:pt modelId="{DB46E61C-2210-4BD5-9E3F-D41A81F08EBA}" type="sibTrans" cxnId="{D587CD95-89EE-47A7-86D4-950822ED7042}">
      <dgm:prSet/>
      <dgm:spPr/>
      <dgm:t>
        <a:bodyPr/>
        <a:lstStyle/>
        <a:p>
          <a:endParaRPr lang="uk-UA" dirty="0"/>
        </a:p>
      </dgm:t>
    </dgm:pt>
    <dgm:pt modelId="{1E39FB8A-8322-4859-92C6-68F5022A1731}">
      <dgm:prSet custT="1"/>
      <dgm:spPr/>
      <dgm:t>
        <a:bodyPr/>
        <a:lstStyle/>
        <a:p>
          <a:pPr rtl="0"/>
          <a:r>
            <a:rPr lang="uk-UA" sz="2000" dirty="0" smtClean="0"/>
            <a:t>втілення;</a:t>
          </a:r>
          <a:endParaRPr lang="uk-UA" sz="2000" dirty="0"/>
        </a:p>
      </dgm:t>
    </dgm:pt>
    <dgm:pt modelId="{90BBC1CB-1A22-474D-B791-F9DD382659F0}" type="parTrans" cxnId="{42A3733F-19BD-46DD-9D31-FEBCBB5A0B9B}">
      <dgm:prSet/>
      <dgm:spPr/>
      <dgm:t>
        <a:bodyPr/>
        <a:lstStyle/>
        <a:p>
          <a:endParaRPr lang="uk-UA"/>
        </a:p>
      </dgm:t>
    </dgm:pt>
    <dgm:pt modelId="{5CDE4089-AA32-4B35-B41C-6DD0EB3B9A23}" type="sibTrans" cxnId="{42A3733F-19BD-46DD-9D31-FEBCBB5A0B9B}">
      <dgm:prSet/>
      <dgm:spPr/>
      <dgm:t>
        <a:bodyPr/>
        <a:lstStyle/>
        <a:p>
          <a:endParaRPr lang="uk-UA" dirty="0"/>
        </a:p>
      </dgm:t>
    </dgm:pt>
    <dgm:pt modelId="{6925E849-9653-49F2-82A6-3C33633F9A32}">
      <dgm:prSet custT="1"/>
      <dgm:spPr/>
      <dgm:t>
        <a:bodyPr/>
        <a:lstStyle/>
        <a:p>
          <a:pPr rtl="0"/>
          <a:r>
            <a:rPr lang="uk-UA" sz="1800" dirty="0" smtClean="0"/>
            <a:t>нашарування</a:t>
          </a:r>
          <a:r>
            <a:rPr lang="uk-UA" sz="1400" dirty="0" smtClean="0"/>
            <a:t>;</a:t>
          </a:r>
          <a:endParaRPr lang="uk-UA" sz="1400" dirty="0"/>
        </a:p>
      </dgm:t>
    </dgm:pt>
    <dgm:pt modelId="{9E790217-83D9-4BA0-9711-155B4BF69E60}" type="parTrans" cxnId="{93C236C2-2AA5-4416-84D9-3505CA524720}">
      <dgm:prSet/>
      <dgm:spPr/>
      <dgm:t>
        <a:bodyPr/>
        <a:lstStyle/>
        <a:p>
          <a:endParaRPr lang="uk-UA"/>
        </a:p>
      </dgm:t>
    </dgm:pt>
    <dgm:pt modelId="{C114CDCF-77BF-4B6D-BDEB-5632CBC3083D}" type="sibTrans" cxnId="{93C236C2-2AA5-4416-84D9-3505CA524720}">
      <dgm:prSet/>
      <dgm:spPr/>
      <dgm:t>
        <a:bodyPr/>
        <a:lstStyle/>
        <a:p>
          <a:endParaRPr lang="uk-UA" dirty="0"/>
        </a:p>
      </dgm:t>
    </dgm:pt>
    <dgm:pt modelId="{0C7CE5F0-9B86-4E64-BE83-1CEA92302FD8}">
      <dgm:prSet custT="1"/>
      <dgm:spPr/>
      <dgm:t>
        <a:bodyPr/>
        <a:lstStyle/>
        <a:p>
          <a:pPr rtl="0"/>
          <a:r>
            <a:rPr lang="uk-UA" sz="1600" dirty="0" smtClean="0"/>
            <a:t>просочення</a:t>
          </a:r>
          <a:endParaRPr lang="uk-UA" sz="1600" dirty="0"/>
        </a:p>
      </dgm:t>
    </dgm:pt>
    <dgm:pt modelId="{34014E0B-8156-4FF6-ADF3-F8606699D6DB}" type="parTrans" cxnId="{52BF02F8-C0C1-4B96-A7F9-767BB4DC42F7}">
      <dgm:prSet/>
      <dgm:spPr/>
      <dgm:t>
        <a:bodyPr/>
        <a:lstStyle/>
        <a:p>
          <a:endParaRPr lang="uk-UA"/>
        </a:p>
      </dgm:t>
    </dgm:pt>
    <dgm:pt modelId="{ABE497EB-71E6-41A7-A0A4-640B387E4133}" type="sibTrans" cxnId="{52BF02F8-C0C1-4B96-A7F9-767BB4DC42F7}">
      <dgm:prSet/>
      <dgm:spPr/>
      <dgm:t>
        <a:bodyPr/>
        <a:lstStyle/>
        <a:p>
          <a:endParaRPr lang="uk-UA"/>
        </a:p>
      </dgm:t>
    </dgm:pt>
    <dgm:pt modelId="{FC00AA19-32E0-4A8B-BA12-9E463D482FD4}" type="pres">
      <dgm:prSet presAssocID="{EB8C3C66-CF3E-4CD8-8DB9-DBFBF0FF8A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679891-D63B-403F-A584-8F51BA6F92D0}" type="pres">
      <dgm:prSet presAssocID="{D5B8689D-916A-4AA5-98C8-C2BA4BAFC90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452A18-2526-4017-BD31-E3504FD5FCEE}" type="pres">
      <dgm:prSet presAssocID="{C5A799E6-6A1D-49E9-8208-45513542C5A0}" presName="sibTrans" presStyleLbl="sibTrans2D1" presStyleIdx="0" presStyleCnt="4"/>
      <dgm:spPr/>
      <dgm:t>
        <a:bodyPr/>
        <a:lstStyle/>
        <a:p>
          <a:endParaRPr lang="uk-UA"/>
        </a:p>
      </dgm:t>
    </dgm:pt>
    <dgm:pt modelId="{8FD43390-6F97-4151-8357-4D0537922C89}" type="pres">
      <dgm:prSet presAssocID="{C5A799E6-6A1D-49E9-8208-45513542C5A0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D2B08D3A-1917-4693-A062-6A3A3D5645EB}" type="pres">
      <dgm:prSet presAssocID="{FF401C15-98A8-4BBE-9F1F-30B345088F7A}" presName="node" presStyleLbl="node1" presStyleIdx="1" presStyleCnt="5" custScaleY="577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D50958-C9E2-406F-AE8E-483EE38033AC}" type="pres">
      <dgm:prSet presAssocID="{DB46E61C-2210-4BD5-9E3F-D41A81F08EBA}" presName="sibTrans" presStyleLbl="sibTrans2D1" presStyleIdx="1" presStyleCnt="4"/>
      <dgm:spPr/>
      <dgm:t>
        <a:bodyPr/>
        <a:lstStyle/>
        <a:p>
          <a:endParaRPr lang="uk-UA"/>
        </a:p>
      </dgm:t>
    </dgm:pt>
    <dgm:pt modelId="{CAA7CC95-07F4-405A-80F7-1E982228905B}" type="pres">
      <dgm:prSet presAssocID="{DB46E61C-2210-4BD5-9E3F-D41A81F08EBA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261DF763-C7C2-40C5-8BE7-2D544451633D}" type="pres">
      <dgm:prSet presAssocID="{1E39FB8A-8322-4859-92C6-68F5022A1731}" presName="node" presStyleLbl="node1" presStyleIdx="2" presStyleCnt="5" custScaleY="57776" custLinFactNeighborY="-22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73927E-4341-42E8-8160-71D96C9192AC}" type="pres">
      <dgm:prSet presAssocID="{5CDE4089-AA32-4B35-B41C-6DD0EB3B9A23}" presName="sibTrans" presStyleLbl="sibTrans2D1" presStyleIdx="2" presStyleCnt="4"/>
      <dgm:spPr/>
      <dgm:t>
        <a:bodyPr/>
        <a:lstStyle/>
        <a:p>
          <a:endParaRPr lang="uk-UA"/>
        </a:p>
      </dgm:t>
    </dgm:pt>
    <dgm:pt modelId="{A6F48C55-CC46-435A-8F5F-4E3D947BE0DA}" type="pres">
      <dgm:prSet presAssocID="{5CDE4089-AA32-4B35-B41C-6DD0EB3B9A23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20B4D388-FB58-4B54-B1F7-B1CA73E2353D}" type="pres">
      <dgm:prSet presAssocID="{6925E849-9653-49F2-82A6-3C33633F9A32}" presName="node" presStyleLbl="node1" presStyleIdx="3" presStyleCnt="5" custScaleX="137683" custScaleY="577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96E89D-7D37-45EE-901B-739500FEA588}" type="pres">
      <dgm:prSet presAssocID="{C114CDCF-77BF-4B6D-BDEB-5632CBC3083D}" presName="sibTrans" presStyleLbl="sibTrans2D1" presStyleIdx="3" presStyleCnt="4"/>
      <dgm:spPr/>
      <dgm:t>
        <a:bodyPr/>
        <a:lstStyle/>
        <a:p>
          <a:endParaRPr lang="uk-UA"/>
        </a:p>
      </dgm:t>
    </dgm:pt>
    <dgm:pt modelId="{F564A2D4-3C51-4AC8-8BB0-FF71F585E283}" type="pres">
      <dgm:prSet presAssocID="{C114CDCF-77BF-4B6D-BDEB-5632CBC3083D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F6D323B3-A956-4DFC-B570-7808AF7F9E97}" type="pres">
      <dgm:prSet presAssocID="{0C7CE5F0-9B86-4E64-BE83-1CEA92302FD8}" presName="node" presStyleLbl="node1" presStyleIdx="4" presStyleCnt="5" custScaleY="577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EC27CD-147E-40BF-839F-3C5C2F3A209D}" type="presOf" srcId="{5CDE4089-AA32-4B35-B41C-6DD0EB3B9A23}" destId="{A6F48C55-CC46-435A-8F5F-4E3D947BE0DA}" srcOrd="1" destOrd="0" presId="urn:microsoft.com/office/officeart/2005/8/layout/process1"/>
    <dgm:cxn modelId="{93C236C2-2AA5-4416-84D9-3505CA524720}" srcId="{EB8C3C66-CF3E-4CD8-8DB9-DBFBF0FF8AAE}" destId="{6925E849-9653-49F2-82A6-3C33633F9A32}" srcOrd="3" destOrd="0" parTransId="{9E790217-83D9-4BA0-9711-155B4BF69E60}" sibTransId="{C114CDCF-77BF-4B6D-BDEB-5632CBC3083D}"/>
    <dgm:cxn modelId="{4F3B0862-D085-40EC-A445-24405490CF93}" type="presOf" srcId="{D5B8689D-916A-4AA5-98C8-C2BA4BAFC903}" destId="{73679891-D63B-403F-A584-8F51BA6F92D0}" srcOrd="0" destOrd="0" presId="urn:microsoft.com/office/officeart/2005/8/layout/process1"/>
    <dgm:cxn modelId="{41B04607-0252-4887-B593-2ADC61E3CBF8}" type="presOf" srcId="{C5A799E6-6A1D-49E9-8208-45513542C5A0}" destId="{97452A18-2526-4017-BD31-E3504FD5FCEE}" srcOrd="0" destOrd="0" presId="urn:microsoft.com/office/officeart/2005/8/layout/process1"/>
    <dgm:cxn modelId="{D2B1DC88-E0D0-4F79-8FD8-89CF31815866}" type="presOf" srcId="{FF401C15-98A8-4BBE-9F1F-30B345088F7A}" destId="{D2B08D3A-1917-4693-A062-6A3A3D5645EB}" srcOrd="0" destOrd="0" presId="urn:microsoft.com/office/officeart/2005/8/layout/process1"/>
    <dgm:cxn modelId="{2F733606-3375-4649-A9CF-9F45996F1DEF}" type="presOf" srcId="{6925E849-9653-49F2-82A6-3C33633F9A32}" destId="{20B4D388-FB58-4B54-B1F7-B1CA73E2353D}" srcOrd="0" destOrd="0" presId="urn:microsoft.com/office/officeart/2005/8/layout/process1"/>
    <dgm:cxn modelId="{FE6793BC-488C-4BEF-948A-82D5069E5608}" type="presOf" srcId="{0C7CE5F0-9B86-4E64-BE83-1CEA92302FD8}" destId="{F6D323B3-A956-4DFC-B570-7808AF7F9E97}" srcOrd="0" destOrd="0" presId="urn:microsoft.com/office/officeart/2005/8/layout/process1"/>
    <dgm:cxn modelId="{52D2675D-5778-4D1A-A1CE-7869D3229284}" type="presOf" srcId="{C114CDCF-77BF-4B6D-BDEB-5632CBC3083D}" destId="{F564A2D4-3C51-4AC8-8BB0-FF71F585E283}" srcOrd="1" destOrd="0" presId="urn:microsoft.com/office/officeart/2005/8/layout/process1"/>
    <dgm:cxn modelId="{52BF02F8-C0C1-4B96-A7F9-767BB4DC42F7}" srcId="{EB8C3C66-CF3E-4CD8-8DB9-DBFBF0FF8AAE}" destId="{0C7CE5F0-9B86-4E64-BE83-1CEA92302FD8}" srcOrd="4" destOrd="0" parTransId="{34014E0B-8156-4FF6-ADF3-F8606699D6DB}" sibTransId="{ABE497EB-71E6-41A7-A0A4-640B387E4133}"/>
    <dgm:cxn modelId="{59EDF926-3075-44DF-A99C-7F102C701089}" type="presOf" srcId="{1E39FB8A-8322-4859-92C6-68F5022A1731}" destId="{261DF763-C7C2-40C5-8BE7-2D544451633D}" srcOrd="0" destOrd="0" presId="urn:microsoft.com/office/officeart/2005/8/layout/process1"/>
    <dgm:cxn modelId="{D587CD95-89EE-47A7-86D4-950822ED7042}" srcId="{EB8C3C66-CF3E-4CD8-8DB9-DBFBF0FF8AAE}" destId="{FF401C15-98A8-4BBE-9F1F-30B345088F7A}" srcOrd="1" destOrd="0" parTransId="{8DEF3AFE-5931-40D6-A025-50FA3E74763D}" sibTransId="{DB46E61C-2210-4BD5-9E3F-D41A81F08EBA}"/>
    <dgm:cxn modelId="{E73E72BE-F804-4969-98A5-578259D7930E}" type="presOf" srcId="{C114CDCF-77BF-4B6D-BDEB-5632CBC3083D}" destId="{1696E89D-7D37-45EE-901B-739500FEA588}" srcOrd="0" destOrd="0" presId="urn:microsoft.com/office/officeart/2005/8/layout/process1"/>
    <dgm:cxn modelId="{BF6B1EE7-9B24-4133-9960-B6E32B4BCC2B}" type="presOf" srcId="{DB46E61C-2210-4BD5-9E3F-D41A81F08EBA}" destId="{CAA7CC95-07F4-405A-80F7-1E982228905B}" srcOrd="1" destOrd="0" presId="urn:microsoft.com/office/officeart/2005/8/layout/process1"/>
    <dgm:cxn modelId="{FBADFADD-6F12-4D73-ABFA-D16E59A52EF2}" srcId="{EB8C3C66-CF3E-4CD8-8DB9-DBFBF0FF8AAE}" destId="{D5B8689D-916A-4AA5-98C8-C2BA4BAFC903}" srcOrd="0" destOrd="0" parTransId="{96FAEF02-9169-4A5C-9D06-AF2205A7A527}" sibTransId="{C5A799E6-6A1D-49E9-8208-45513542C5A0}"/>
    <dgm:cxn modelId="{8A29B320-D39C-4419-ABDB-4D7E0CF0EFFB}" type="presOf" srcId="{5CDE4089-AA32-4B35-B41C-6DD0EB3B9A23}" destId="{C273927E-4341-42E8-8160-71D96C9192AC}" srcOrd="0" destOrd="0" presId="urn:microsoft.com/office/officeart/2005/8/layout/process1"/>
    <dgm:cxn modelId="{C81AA3BF-4E71-4DD1-9422-BD13A64F60D7}" type="presOf" srcId="{EB8C3C66-CF3E-4CD8-8DB9-DBFBF0FF8AAE}" destId="{FC00AA19-32E0-4A8B-BA12-9E463D482FD4}" srcOrd="0" destOrd="0" presId="urn:microsoft.com/office/officeart/2005/8/layout/process1"/>
    <dgm:cxn modelId="{ECA972D8-CD2E-4190-8E86-A8674EEE85AA}" type="presOf" srcId="{C5A799E6-6A1D-49E9-8208-45513542C5A0}" destId="{8FD43390-6F97-4151-8357-4D0537922C89}" srcOrd="1" destOrd="0" presId="urn:microsoft.com/office/officeart/2005/8/layout/process1"/>
    <dgm:cxn modelId="{42A3733F-19BD-46DD-9D31-FEBCBB5A0B9B}" srcId="{EB8C3C66-CF3E-4CD8-8DB9-DBFBF0FF8AAE}" destId="{1E39FB8A-8322-4859-92C6-68F5022A1731}" srcOrd="2" destOrd="0" parTransId="{90BBC1CB-1A22-474D-B791-F9DD382659F0}" sibTransId="{5CDE4089-AA32-4B35-B41C-6DD0EB3B9A23}"/>
    <dgm:cxn modelId="{E82B5EE5-12A6-4812-AD08-DE02DF96710B}" type="presOf" srcId="{DB46E61C-2210-4BD5-9E3F-D41A81F08EBA}" destId="{08D50958-C9E2-406F-AE8E-483EE38033AC}" srcOrd="0" destOrd="0" presId="urn:microsoft.com/office/officeart/2005/8/layout/process1"/>
    <dgm:cxn modelId="{4148B262-443B-4049-955A-A78A9751D040}" type="presParOf" srcId="{FC00AA19-32E0-4A8B-BA12-9E463D482FD4}" destId="{73679891-D63B-403F-A584-8F51BA6F92D0}" srcOrd="0" destOrd="0" presId="urn:microsoft.com/office/officeart/2005/8/layout/process1"/>
    <dgm:cxn modelId="{743AEE08-7C49-4556-A674-21A2200EEA8E}" type="presParOf" srcId="{FC00AA19-32E0-4A8B-BA12-9E463D482FD4}" destId="{97452A18-2526-4017-BD31-E3504FD5FCEE}" srcOrd="1" destOrd="0" presId="urn:microsoft.com/office/officeart/2005/8/layout/process1"/>
    <dgm:cxn modelId="{5449B2BD-2AD4-4BC6-BCCB-6D6174C158B6}" type="presParOf" srcId="{97452A18-2526-4017-BD31-E3504FD5FCEE}" destId="{8FD43390-6F97-4151-8357-4D0537922C89}" srcOrd="0" destOrd="0" presId="urn:microsoft.com/office/officeart/2005/8/layout/process1"/>
    <dgm:cxn modelId="{D4D3DC46-C51A-450C-9F42-FB9B802E73D2}" type="presParOf" srcId="{FC00AA19-32E0-4A8B-BA12-9E463D482FD4}" destId="{D2B08D3A-1917-4693-A062-6A3A3D5645EB}" srcOrd="2" destOrd="0" presId="urn:microsoft.com/office/officeart/2005/8/layout/process1"/>
    <dgm:cxn modelId="{87345A7B-6A37-4F76-AE77-9DE930B6FE56}" type="presParOf" srcId="{FC00AA19-32E0-4A8B-BA12-9E463D482FD4}" destId="{08D50958-C9E2-406F-AE8E-483EE38033AC}" srcOrd="3" destOrd="0" presId="urn:microsoft.com/office/officeart/2005/8/layout/process1"/>
    <dgm:cxn modelId="{805F4250-637C-437E-9BF4-6E38762B8ACC}" type="presParOf" srcId="{08D50958-C9E2-406F-AE8E-483EE38033AC}" destId="{CAA7CC95-07F4-405A-80F7-1E982228905B}" srcOrd="0" destOrd="0" presId="urn:microsoft.com/office/officeart/2005/8/layout/process1"/>
    <dgm:cxn modelId="{C2694AFA-9CF8-4F98-9B86-452D7B1C92CA}" type="presParOf" srcId="{FC00AA19-32E0-4A8B-BA12-9E463D482FD4}" destId="{261DF763-C7C2-40C5-8BE7-2D544451633D}" srcOrd="4" destOrd="0" presId="urn:microsoft.com/office/officeart/2005/8/layout/process1"/>
    <dgm:cxn modelId="{7C86F938-130E-4941-BF50-81A65C5FB28B}" type="presParOf" srcId="{FC00AA19-32E0-4A8B-BA12-9E463D482FD4}" destId="{C273927E-4341-42E8-8160-71D96C9192AC}" srcOrd="5" destOrd="0" presId="urn:microsoft.com/office/officeart/2005/8/layout/process1"/>
    <dgm:cxn modelId="{E9BF8933-4444-4CD0-8217-745E96BA3BAD}" type="presParOf" srcId="{C273927E-4341-42E8-8160-71D96C9192AC}" destId="{A6F48C55-CC46-435A-8F5F-4E3D947BE0DA}" srcOrd="0" destOrd="0" presId="urn:microsoft.com/office/officeart/2005/8/layout/process1"/>
    <dgm:cxn modelId="{263CA2B9-66C4-4713-8102-BB128EC0BF02}" type="presParOf" srcId="{FC00AA19-32E0-4A8B-BA12-9E463D482FD4}" destId="{20B4D388-FB58-4B54-B1F7-B1CA73E2353D}" srcOrd="6" destOrd="0" presId="urn:microsoft.com/office/officeart/2005/8/layout/process1"/>
    <dgm:cxn modelId="{CAA274C1-BAEA-4ED4-A9E7-BEC63683C114}" type="presParOf" srcId="{FC00AA19-32E0-4A8B-BA12-9E463D482FD4}" destId="{1696E89D-7D37-45EE-901B-739500FEA588}" srcOrd="7" destOrd="0" presId="urn:microsoft.com/office/officeart/2005/8/layout/process1"/>
    <dgm:cxn modelId="{8CFC4743-2FB9-410C-9C4C-981DD792F96E}" type="presParOf" srcId="{1696E89D-7D37-45EE-901B-739500FEA588}" destId="{F564A2D4-3C51-4AC8-8BB0-FF71F585E283}" srcOrd="0" destOrd="0" presId="urn:microsoft.com/office/officeart/2005/8/layout/process1"/>
    <dgm:cxn modelId="{3F077E75-0812-44C7-886F-CFC97FAD3A31}" type="presParOf" srcId="{FC00AA19-32E0-4A8B-BA12-9E463D482FD4}" destId="{F6D323B3-A956-4DFC-B570-7808AF7F9E9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B0DFC6-73B8-4C0B-B457-5F97E56A5BE5}" type="doc">
      <dgm:prSet loTypeId="urn:microsoft.com/office/officeart/2005/8/layout/hierarchy4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uk-UA"/>
        </a:p>
      </dgm:t>
    </dgm:pt>
    <dgm:pt modelId="{12657CFD-769C-4843-AD22-19451560BF39}">
      <dgm:prSet/>
      <dgm:spPr/>
      <dgm:t>
        <a:bodyPr/>
        <a:lstStyle/>
        <a:p>
          <a:pPr algn="ctr"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Мікросліди</a:t>
          </a:r>
          <a:r>
            <a:rPr lang="uk-UA" dirty="0" smtClean="0">
              <a:latin typeface="Times New Roman" pitchFamily="18" charset="0"/>
              <a:cs typeface="Times New Roman" pitchFamily="18" charset="0"/>
            </a:rPr>
            <a:t>, які являють собою невидиму або слабковидиму неозброєним оком мікрокількість об'єкта, що знаходиться   у міцному контактному зв'язку з предметом носієм. Для мікрослідів характерна нестійка зовнішня форма.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2B5B784F-A3B5-4B6F-8073-69573B6039C5}" type="parTrans" cxnId="{022ED691-C9B6-440B-83A0-CF00D52AF1AA}">
      <dgm:prSet/>
      <dgm:spPr/>
      <dgm:t>
        <a:bodyPr/>
        <a:lstStyle/>
        <a:p>
          <a:endParaRPr lang="uk-UA"/>
        </a:p>
      </dgm:t>
    </dgm:pt>
    <dgm:pt modelId="{7BF3AD9C-4C97-42D9-84F7-22D9D0FF8DCE}" type="sibTrans" cxnId="{022ED691-C9B6-440B-83A0-CF00D52AF1AA}">
      <dgm:prSet/>
      <dgm:spPr/>
      <dgm:t>
        <a:bodyPr/>
        <a:lstStyle/>
        <a:p>
          <a:endParaRPr lang="uk-UA"/>
        </a:p>
      </dgm:t>
    </dgm:pt>
    <dgm:pt modelId="{59D98795-0D8F-4439-ADA0-8C2392F13E54}" type="pres">
      <dgm:prSet presAssocID="{ABB0DFC6-73B8-4C0B-B457-5F97E56A5B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B3D6742-21E3-4E89-90A4-25BED46378BE}" type="pres">
      <dgm:prSet presAssocID="{12657CFD-769C-4843-AD22-19451560BF39}" presName="vertOne" presStyleCnt="0"/>
      <dgm:spPr/>
    </dgm:pt>
    <dgm:pt modelId="{3C5A6CB3-34BB-4E1A-B6EC-0D94E6FB4E6D}" type="pres">
      <dgm:prSet presAssocID="{12657CFD-769C-4843-AD22-19451560BF39}" presName="txOne" presStyleLbl="node0" presStyleIdx="0" presStyleCnt="1" custAng="21386564" custLinFactNeighborX="-4960" custLinFactNeighborY="36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22F8D7D-3284-45FD-8DA8-CC228B100C4C}" type="pres">
      <dgm:prSet presAssocID="{12657CFD-769C-4843-AD22-19451560BF39}" presName="horzOne" presStyleCnt="0"/>
      <dgm:spPr/>
    </dgm:pt>
  </dgm:ptLst>
  <dgm:cxnLst>
    <dgm:cxn modelId="{FB03525F-02FB-4985-A49D-E88E5C5EAD19}" type="presOf" srcId="{12657CFD-769C-4843-AD22-19451560BF39}" destId="{3C5A6CB3-34BB-4E1A-B6EC-0D94E6FB4E6D}" srcOrd="0" destOrd="0" presId="urn:microsoft.com/office/officeart/2005/8/layout/hierarchy4"/>
    <dgm:cxn modelId="{022ED691-C9B6-440B-83A0-CF00D52AF1AA}" srcId="{ABB0DFC6-73B8-4C0B-B457-5F97E56A5BE5}" destId="{12657CFD-769C-4843-AD22-19451560BF39}" srcOrd="0" destOrd="0" parTransId="{2B5B784F-A3B5-4B6F-8073-69573B6039C5}" sibTransId="{7BF3AD9C-4C97-42D9-84F7-22D9D0FF8DCE}"/>
    <dgm:cxn modelId="{FF0748A8-FFD8-46C7-A716-FB77EDEDABD9}" type="presOf" srcId="{ABB0DFC6-73B8-4C0B-B457-5F97E56A5BE5}" destId="{59D98795-0D8F-4439-ADA0-8C2392F13E54}" srcOrd="0" destOrd="0" presId="urn:microsoft.com/office/officeart/2005/8/layout/hierarchy4"/>
    <dgm:cxn modelId="{E8ED9ACC-C05B-4797-BAA8-24576E2440C6}" type="presParOf" srcId="{59D98795-0D8F-4439-ADA0-8C2392F13E54}" destId="{AB3D6742-21E3-4E89-90A4-25BED46378BE}" srcOrd="0" destOrd="0" presId="urn:microsoft.com/office/officeart/2005/8/layout/hierarchy4"/>
    <dgm:cxn modelId="{8D44BC4D-C481-44F1-B47A-77BB9E11D064}" type="presParOf" srcId="{AB3D6742-21E3-4E89-90A4-25BED46378BE}" destId="{3C5A6CB3-34BB-4E1A-B6EC-0D94E6FB4E6D}" srcOrd="0" destOrd="0" presId="urn:microsoft.com/office/officeart/2005/8/layout/hierarchy4"/>
    <dgm:cxn modelId="{D0082FAE-B8B9-4DE2-A430-DF5318BC1CA8}" type="presParOf" srcId="{AB3D6742-21E3-4E89-90A4-25BED46378BE}" destId="{D22F8D7D-3284-45FD-8DA8-CC228B100C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354F86-7E38-4FC3-9E3D-8DD6B8F2E05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4933F8A4-2E78-49CB-8B7B-E3D584F3794A}">
      <dgm:prSet/>
      <dgm:spPr/>
      <dgm:t>
        <a:bodyPr/>
        <a:lstStyle/>
        <a:p>
          <a:pPr algn="ctr" rtl="0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Мікрочастки</a:t>
          </a:r>
          <a:r>
            <a:rPr lang="uk-UA" dirty="0" smtClean="0">
              <a:effectLst/>
              <a:latin typeface="Times New Roman" pitchFamily="18" charset="0"/>
              <a:cs typeface="Times New Roman" pitchFamily="18" charset="0"/>
            </a:rPr>
            <a:t>, які являють собою невидиму або слабковидиму неозброєним оком мікрокількість об'єкта, яка не має міцного зв'язку з предметом носієм. Мікрочастки мають стійкі просторові межі.</a:t>
          </a:r>
          <a:endParaRPr lang="uk-UA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C8691A7-2ECD-4101-9AA3-C1B39C93ED21}" type="parTrans" cxnId="{A60BCC20-6A77-41BC-A81F-93BE807B5FEE}">
      <dgm:prSet/>
      <dgm:spPr/>
      <dgm:t>
        <a:bodyPr/>
        <a:lstStyle/>
        <a:p>
          <a:endParaRPr lang="uk-UA"/>
        </a:p>
      </dgm:t>
    </dgm:pt>
    <dgm:pt modelId="{E577F80C-DA0C-43B0-92C3-84F2BE9996C0}" type="sibTrans" cxnId="{A60BCC20-6A77-41BC-A81F-93BE807B5FEE}">
      <dgm:prSet/>
      <dgm:spPr/>
      <dgm:t>
        <a:bodyPr/>
        <a:lstStyle/>
        <a:p>
          <a:endParaRPr lang="uk-UA"/>
        </a:p>
      </dgm:t>
    </dgm:pt>
    <dgm:pt modelId="{353A1DDE-3E88-414E-8229-B3E88FBF0942}" type="pres">
      <dgm:prSet presAssocID="{39354F86-7E38-4FC3-9E3D-8DD6B8F2E0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228C13-F122-4987-BE4E-B3438B58DDA8}" type="pres">
      <dgm:prSet presAssocID="{4933F8A4-2E78-49CB-8B7B-E3D584F3794A}" presName="parentText" presStyleLbl="node1" presStyleIdx="0" presStyleCnt="1" custAng="244981" custLinFactNeighborX="-4066" custLinFactNeighborY="1149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0BCC20-6A77-41BC-A81F-93BE807B5FEE}" srcId="{39354F86-7E38-4FC3-9E3D-8DD6B8F2E059}" destId="{4933F8A4-2E78-49CB-8B7B-E3D584F3794A}" srcOrd="0" destOrd="0" parTransId="{1C8691A7-2ECD-4101-9AA3-C1B39C93ED21}" sibTransId="{E577F80C-DA0C-43B0-92C3-84F2BE9996C0}"/>
    <dgm:cxn modelId="{2EBC5E78-8217-4255-8839-D5A0C26B87A6}" type="presOf" srcId="{4933F8A4-2E78-49CB-8B7B-E3D584F3794A}" destId="{16228C13-F122-4987-BE4E-B3438B58DDA8}" srcOrd="0" destOrd="0" presId="urn:microsoft.com/office/officeart/2005/8/layout/vList2"/>
    <dgm:cxn modelId="{6803986F-E5FC-4F65-A028-15BF1B5C14F6}" type="presOf" srcId="{39354F86-7E38-4FC3-9E3D-8DD6B8F2E059}" destId="{353A1DDE-3E88-414E-8229-B3E88FBF0942}" srcOrd="0" destOrd="0" presId="urn:microsoft.com/office/officeart/2005/8/layout/vList2"/>
    <dgm:cxn modelId="{5E5EEC43-3F5D-4C49-A5F6-992B50E5711E}" type="presParOf" srcId="{353A1DDE-3E88-414E-8229-B3E88FBF0942}" destId="{16228C13-F122-4987-BE4E-B3438B58DD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B3580-8FE1-4062-A536-F2BA9B50E0F6}">
      <dsp:nvSpPr>
        <dsp:cNvPr id="0" name=""/>
        <dsp:cNvSpPr/>
      </dsp:nvSpPr>
      <dsp:spPr>
        <a:xfrm>
          <a:off x="8320" y="0"/>
          <a:ext cx="2486813" cy="114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1. за формою матеріального втілення:</a:t>
          </a:r>
          <a:endParaRPr lang="uk-UA" sz="2000" kern="1200" dirty="0"/>
        </a:p>
      </dsp:txBody>
      <dsp:txXfrm>
        <a:off x="41798" y="33478"/>
        <a:ext cx="2419857" cy="1076052"/>
      </dsp:txXfrm>
    </dsp:sp>
    <dsp:sp modelId="{D4A89778-9A16-4875-AFB0-D7ADF90A3BEC}">
      <dsp:nvSpPr>
        <dsp:cNvPr id="0" name=""/>
        <dsp:cNvSpPr/>
      </dsp:nvSpPr>
      <dsp:spPr>
        <a:xfrm>
          <a:off x="2743814" y="263139"/>
          <a:ext cx="527204" cy="616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2743814" y="386485"/>
        <a:ext cx="369043" cy="370037"/>
      </dsp:txXfrm>
    </dsp:sp>
    <dsp:sp modelId="{AF3AE9FD-C6DE-4141-873C-4CC64C249936}">
      <dsp:nvSpPr>
        <dsp:cNvPr id="0" name=""/>
        <dsp:cNvSpPr/>
      </dsp:nvSpPr>
      <dsp:spPr>
        <a:xfrm>
          <a:off x="3489858" y="0"/>
          <a:ext cx="2486813" cy="114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окремі фізичні тіла, яким притаманна відносно стійка форма;</a:t>
          </a:r>
          <a:endParaRPr lang="uk-UA" sz="1600" kern="1200" dirty="0"/>
        </a:p>
      </dsp:txBody>
      <dsp:txXfrm>
        <a:off x="3523336" y="33478"/>
        <a:ext cx="2419857" cy="1076052"/>
      </dsp:txXfrm>
    </dsp:sp>
    <dsp:sp modelId="{166E0BB6-739C-4326-B63E-CABE8331026D}">
      <dsp:nvSpPr>
        <dsp:cNvPr id="0" name=""/>
        <dsp:cNvSpPr/>
      </dsp:nvSpPr>
      <dsp:spPr>
        <a:xfrm>
          <a:off x="6225352" y="263139"/>
          <a:ext cx="527204" cy="6167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6225352" y="386485"/>
        <a:ext cx="369043" cy="370037"/>
      </dsp:txXfrm>
    </dsp:sp>
    <dsp:sp modelId="{695CCF24-569A-4D17-800A-635275DA5704}">
      <dsp:nvSpPr>
        <dsp:cNvPr id="0" name=""/>
        <dsp:cNvSpPr/>
      </dsp:nvSpPr>
      <dsp:spPr>
        <a:xfrm>
          <a:off x="6971396" y="0"/>
          <a:ext cx="2486813" cy="1143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сипучі речовини, рідини.</a:t>
          </a:r>
          <a:endParaRPr lang="uk-UA" sz="1600" kern="1200" dirty="0"/>
        </a:p>
      </dsp:txBody>
      <dsp:txXfrm>
        <a:off x="7004874" y="33478"/>
        <a:ext cx="2419857" cy="10760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18371-FCF5-4293-8352-5562AEABF67C}">
      <dsp:nvSpPr>
        <dsp:cNvPr id="0" name=""/>
        <dsp:cNvSpPr/>
      </dsp:nvSpPr>
      <dsp:spPr>
        <a:xfrm>
          <a:off x="6655" y="372723"/>
          <a:ext cx="1989241" cy="11935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2. за безпосереднім джерелом походження:</a:t>
          </a:r>
          <a:endParaRPr lang="uk-UA" sz="1700" kern="1200" dirty="0"/>
        </a:p>
      </dsp:txBody>
      <dsp:txXfrm>
        <a:off x="41613" y="407681"/>
        <a:ext cx="1919325" cy="1123628"/>
      </dsp:txXfrm>
    </dsp:sp>
    <dsp:sp modelId="{636BBF10-7C5F-4465-B5F5-01467008E4D9}">
      <dsp:nvSpPr>
        <dsp:cNvPr id="0" name=""/>
        <dsp:cNvSpPr/>
      </dsp:nvSpPr>
      <dsp:spPr>
        <a:xfrm rot="69138">
          <a:off x="2193400" y="751021"/>
          <a:ext cx="418881" cy="493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2193413" y="848423"/>
        <a:ext cx="293217" cy="295999"/>
      </dsp:txXfrm>
    </dsp:sp>
    <dsp:sp modelId="{3BD6F8F6-EF97-47E0-A8DD-F5EE344D2F9F}">
      <dsp:nvSpPr>
        <dsp:cNvPr id="0" name=""/>
        <dsp:cNvSpPr/>
      </dsp:nvSpPr>
      <dsp:spPr>
        <a:xfrm>
          <a:off x="2786079" y="428629"/>
          <a:ext cx="1989241" cy="1193544"/>
        </a:xfrm>
        <a:prstGeom prst="roundRect">
          <a:avLst>
            <a:gd name="adj" fmla="val 10000"/>
          </a:avLst>
        </a:prstGeom>
        <a:solidFill>
          <a:schemeClr val="accent4">
            <a:hueOff val="2018237"/>
            <a:satOff val="1859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природного походження;</a:t>
          </a:r>
          <a:endParaRPr lang="uk-UA" sz="1700" kern="1200" dirty="0"/>
        </a:p>
      </dsp:txBody>
      <dsp:txXfrm>
        <a:off x="2821037" y="463587"/>
        <a:ext cx="1919325" cy="1123628"/>
      </dsp:txXfrm>
    </dsp:sp>
    <dsp:sp modelId="{A2A85D76-B051-476A-8841-2C923E0C3348}">
      <dsp:nvSpPr>
        <dsp:cNvPr id="0" name=""/>
        <dsp:cNvSpPr/>
      </dsp:nvSpPr>
      <dsp:spPr>
        <a:xfrm rot="21531135">
          <a:off x="4975580" y="750542"/>
          <a:ext cx="424726" cy="493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036475"/>
            <a:satOff val="3718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/>
        </a:p>
      </dsp:txBody>
      <dsp:txXfrm>
        <a:off x="4975593" y="850484"/>
        <a:ext cx="297308" cy="295999"/>
      </dsp:txXfrm>
    </dsp:sp>
    <dsp:sp modelId="{B71EC4BB-402A-4529-AC16-3E3E3CD33C0A}">
      <dsp:nvSpPr>
        <dsp:cNvPr id="0" name=""/>
        <dsp:cNvSpPr/>
      </dsp:nvSpPr>
      <dsp:spPr>
        <a:xfrm>
          <a:off x="5576531" y="372723"/>
          <a:ext cx="1989241" cy="1193544"/>
        </a:xfrm>
        <a:prstGeom prst="roundRect">
          <a:avLst>
            <a:gd name="adj" fmla="val 10000"/>
          </a:avLst>
        </a:prstGeom>
        <a:solidFill>
          <a:schemeClr val="accent4">
            <a:hueOff val="4036475"/>
            <a:satOff val="3718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значною мірою оброблені або штучно створені людиною.</a:t>
          </a:r>
          <a:endParaRPr lang="uk-UA" sz="1700" kern="1200" dirty="0"/>
        </a:p>
      </dsp:txBody>
      <dsp:txXfrm>
        <a:off x="5611489" y="407681"/>
        <a:ext cx="1919325" cy="112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79891-D63B-403F-A584-8F51BA6F92D0}">
      <dsp:nvSpPr>
        <dsp:cNvPr id="0" name=""/>
        <dsp:cNvSpPr/>
      </dsp:nvSpPr>
      <dsp:spPr>
        <a:xfrm>
          <a:off x="5696" y="252563"/>
          <a:ext cx="1452350" cy="1892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3. за видом об'єкта, що залишає слід, та його контактного зв'язку з об'єктом-носієм: </a:t>
          </a:r>
          <a:endParaRPr lang="uk-UA" sz="1500" kern="1200" dirty="0"/>
        </a:p>
      </dsp:txBody>
      <dsp:txXfrm>
        <a:off x="48234" y="295101"/>
        <a:ext cx="1367274" cy="1807518"/>
      </dsp:txXfrm>
    </dsp:sp>
    <dsp:sp modelId="{97452A18-2526-4017-BD31-E3504FD5FCEE}">
      <dsp:nvSpPr>
        <dsp:cNvPr id="0" name=""/>
        <dsp:cNvSpPr/>
      </dsp:nvSpPr>
      <dsp:spPr>
        <a:xfrm>
          <a:off x="1603282" y="1018769"/>
          <a:ext cx="307898" cy="36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1603282" y="1090805"/>
        <a:ext cx="215529" cy="216110"/>
      </dsp:txXfrm>
    </dsp:sp>
    <dsp:sp modelId="{D2B08D3A-1917-4693-A062-6A3A3D5645EB}">
      <dsp:nvSpPr>
        <dsp:cNvPr id="0" name=""/>
        <dsp:cNvSpPr/>
      </dsp:nvSpPr>
      <dsp:spPr>
        <a:xfrm>
          <a:off x="2038987" y="652127"/>
          <a:ext cx="1452350" cy="1093465"/>
        </a:xfrm>
        <a:prstGeom prst="roundRect">
          <a:avLst>
            <a:gd name="adj" fmla="val 10000"/>
          </a:avLst>
        </a:prstGeom>
        <a:solidFill>
          <a:schemeClr val="accent5">
            <a:hueOff val="-3490552"/>
            <a:satOff val="-4144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мікросліди-накладення</a:t>
          </a:r>
          <a:r>
            <a:rPr lang="uk-UA" sz="1400" kern="1200" dirty="0" smtClean="0"/>
            <a:t>;</a:t>
          </a:r>
          <a:endParaRPr lang="uk-UA" sz="1400" kern="1200" dirty="0"/>
        </a:p>
      </dsp:txBody>
      <dsp:txXfrm>
        <a:off x="2071013" y="684153"/>
        <a:ext cx="1388298" cy="1029413"/>
      </dsp:txXfrm>
    </dsp:sp>
    <dsp:sp modelId="{08D50958-C9E2-406F-AE8E-483EE38033AC}">
      <dsp:nvSpPr>
        <dsp:cNvPr id="0" name=""/>
        <dsp:cNvSpPr/>
      </dsp:nvSpPr>
      <dsp:spPr>
        <a:xfrm rot="21527822">
          <a:off x="3636538" y="997237"/>
          <a:ext cx="307966" cy="36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54070"/>
            <a:satOff val="-5525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3636548" y="1070243"/>
        <a:ext cx="215576" cy="216110"/>
      </dsp:txXfrm>
    </dsp:sp>
    <dsp:sp modelId="{261DF763-C7C2-40C5-8BE7-2D544451633D}">
      <dsp:nvSpPr>
        <dsp:cNvPr id="0" name=""/>
        <dsp:cNvSpPr/>
      </dsp:nvSpPr>
      <dsp:spPr>
        <a:xfrm>
          <a:off x="4072278" y="609430"/>
          <a:ext cx="1452350" cy="1093465"/>
        </a:xfrm>
        <a:prstGeom prst="roundRect">
          <a:avLst>
            <a:gd name="adj" fmla="val 10000"/>
          </a:avLst>
        </a:prstGeom>
        <a:solidFill>
          <a:schemeClr val="accent5">
            <a:hueOff val="-6981104"/>
            <a:satOff val="-828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втілення;</a:t>
          </a:r>
          <a:endParaRPr lang="uk-UA" sz="2000" kern="1200" dirty="0"/>
        </a:p>
      </dsp:txBody>
      <dsp:txXfrm>
        <a:off x="4104304" y="641456"/>
        <a:ext cx="1388298" cy="1029413"/>
      </dsp:txXfrm>
    </dsp:sp>
    <dsp:sp modelId="{C273927E-4341-42E8-8160-71D96C9192AC}">
      <dsp:nvSpPr>
        <dsp:cNvPr id="0" name=""/>
        <dsp:cNvSpPr/>
      </dsp:nvSpPr>
      <dsp:spPr>
        <a:xfrm rot="63619">
          <a:off x="5669837" y="995049"/>
          <a:ext cx="307951" cy="36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308139"/>
            <a:satOff val="-11051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5669845" y="1066230"/>
        <a:ext cx="215566" cy="216110"/>
      </dsp:txXfrm>
    </dsp:sp>
    <dsp:sp modelId="{20B4D388-FB58-4B54-B1F7-B1CA73E2353D}">
      <dsp:nvSpPr>
        <dsp:cNvPr id="0" name=""/>
        <dsp:cNvSpPr/>
      </dsp:nvSpPr>
      <dsp:spPr>
        <a:xfrm>
          <a:off x="6105568" y="652127"/>
          <a:ext cx="1999639" cy="1093465"/>
        </a:xfrm>
        <a:prstGeom prst="roundRect">
          <a:avLst>
            <a:gd name="adj" fmla="val 10000"/>
          </a:avLst>
        </a:prstGeom>
        <a:solidFill>
          <a:schemeClr val="accent5">
            <a:hueOff val="-10471656"/>
            <a:satOff val="-12432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нашарування</a:t>
          </a:r>
          <a:r>
            <a:rPr lang="uk-UA" sz="1400" kern="1200" dirty="0" smtClean="0"/>
            <a:t>;</a:t>
          </a:r>
          <a:endParaRPr lang="uk-UA" sz="1400" kern="1200" dirty="0"/>
        </a:p>
      </dsp:txBody>
      <dsp:txXfrm>
        <a:off x="6137594" y="684153"/>
        <a:ext cx="1935587" cy="1029413"/>
      </dsp:txXfrm>
    </dsp:sp>
    <dsp:sp modelId="{1696E89D-7D37-45EE-901B-739500FEA588}">
      <dsp:nvSpPr>
        <dsp:cNvPr id="0" name=""/>
        <dsp:cNvSpPr/>
      </dsp:nvSpPr>
      <dsp:spPr>
        <a:xfrm>
          <a:off x="8250443" y="1018769"/>
          <a:ext cx="307898" cy="360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kern="1200" dirty="0"/>
        </a:p>
      </dsp:txBody>
      <dsp:txXfrm>
        <a:off x="8250443" y="1090805"/>
        <a:ext cx="215529" cy="216110"/>
      </dsp:txXfrm>
    </dsp:sp>
    <dsp:sp modelId="{F6D323B3-A956-4DFC-B570-7808AF7F9E97}">
      <dsp:nvSpPr>
        <dsp:cNvPr id="0" name=""/>
        <dsp:cNvSpPr/>
      </dsp:nvSpPr>
      <dsp:spPr>
        <a:xfrm>
          <a:off x="8686148" y="652127"/>
          <a:ext cx="1452350" cy="1093465"/>
        </a:xfrm>
        <a:prstGeom prst="roundRect">
          <a:avLst>
            <a:gd name="adj" fmla="val 10000"/>
          </a:avLst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просочення</a:t>
          </a:r>
          <a:endParaRPr lang="uk-UA" sz="1600" kern="1200" dirty="0"/>
        </a:p>
      </dsp:txBody>
      <dsp:txXfrm>
        <a:off x="8718174" y="684153"/>
        <a:ext cx="1388298" cy="1029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A6CB3-34BB-4E1A-B6EC-0D94E6FB4E6D}">
      <dsp:nvSpPr>
        <dsp:cNvPr id="0" name=""/>
        <dsp:cNvSpPr/>
      </dsp:nvSpPr>
      <dsp:spPr>
        <a:xfrm rot="21386564">
          <a:off x="0" y="158711"/>
          <a:ext cx="4977104" cy="4470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Мікросліди</a:t>
          </a: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, які являють собою невидиму або слабковидиму неозброєним оком мікрокількість об'єкта, що знаходиться   у міцному контактному зв'язку з предметом носієм. Для мікрослідів характерна нестійка зовнішня форма.</a:t>
          </a:r>
          <a:endParaRPr lang="uk-UA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934" y="289645"/>
        <a:ext cx="4715236" cy="42085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28C13-F122-4987-BE4E-B3438B58DDA8}">
      <dsp:nvSpPr>
        <dsp:cNvPr id="0" name=""/>
        <dsp:cNvSpPr/>
      </dsp:nvSpPr>
      <dsp:spPr>
        <a:xfrm rot="244981">
          <a:off x="-156267" y="129199"/>
          <a:ext cx="4977104" cy="4212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Мікрочастки</a:t>
          </a:r>
          <a:r>
            <a:rPr lang="uk-UA" sz="3000" kern="1200" dirty="0" smtClean="0">
              <a:effectLst/>
              <a:latin typeface="Times New Roman" pitchFamily="18" charset="0"/>
              <a:cs typeface="Times New Roman" pitchFamily="18" charset="0"/>
            </a:rPr>
            <a:t>, які являють собою невидиму або слабковидиму неозброєним оком мікрокількість об'єкта, яка не має міцного зв'язку з предметом носієм. Мікрочастки мають стійкі просторові межі.</a:t>
          </a:r>
          <a:endParaRPr lang="uk-UA" sz="30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9346" y="334812"/>
        <a:ext cx="4565878" cy="3800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26.02.2018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26.02.2018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26.02.2018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9996" y="404664"/>
            <a:ext cx="94330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/>
              <a:t>Особливості тактики виявлення, вилучення і пакування мікрооб’єктів під час проведення огляду місця події і інших слідчих (розшукових) дій. Мікрооб'єкти  та правила роботи з ними.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 вилучення мікрооб'єктів: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799034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Механічний метод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є найуніверсальнішим (використовують: </a:t>
            </a:r>
            <a:r>
              <a:rPr lang="uk-UA" sz="3200" i="1" u="sng" dirty="0" smtClean="0">
                <a:latin typeface="Times New Roman" pitchFamily="18" charset="0"/>
                <a:cs typeface="Times New Roman" pitchFamily="18" charset="0"/>
              </a:rPr>
              <a:t>пінцети, скальпелі, хірургічні ножі, леза безпечної бритви, препарувальні голки, щіточки, сухі ватні тампони, марлеві серветки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,тощо).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бимая\Desktop\загруженное (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0560" y="1357298"/>
            <a:ext cx="2466975" cy="1847850"/>
          </a:xfrm>
          <a:prstGeom prst="rect">
            <a:avLst/>
          </a:prstGeom>
          <a:noFill/>
        </p:spPr>
      </p:pic>
      <p:pic>
        <p:nvPicPr>
          <p:cNvPr id="3075" name="Picture 3" descr="C:\Users\Любимая\Desktop\загруженное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8" y="5162550"/>
            <a:ext cx="2695575" cy="1695450"/>
          </a:xfrm>
          <a:prstGeom prst="rect">
            <a:avLst/>
          </a:prstGeom>
          <a:noFill/>
        </p:spPr>
      </p:pic>
      <p:pic>
        <p:nvPicPr>
          <p:cNvPr id="3076" name="Picture 4" descr="C:\Users\Любимая\Desktop\загруженное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5125" y="5072074"/>
            <a:ext cx="2933700" cy="1562100"/>
          </a:xfrm>
          <a:prstGeom prst="rect">
            <a:avLst/>
          </a:prstGeom>
          <a:noFill/>
        </p:spPr>
      </p:pic>
      <p:pic>
        <p:nvPicPr>
          <p:cNvPr id="3077" name="Picture 5" descr="C:\Users\Любимая\Desktop\загруженное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7288" y="1785926"/>
            <a:ext cx="1533525" cy="2981325"/>
          </a:xfrm>
          <a:prstGeom prst="rect">
            <a:avLst/>
          </a:prstGeom>
          <a:noFill/>
        </p:spPr>
      </p:pic>
      <p:pic>
        <p:nvPicPr>
          <p:cNvPr id="3078" name="Picture 6" descr="C:\Users\Любимая\Desktop\загруженное (1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0362" y="3357562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бимая\Desktop\загруженное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21241" cy="19248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8726" y="285728"/>
            <a:ext cx="5572164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Адгезійний метод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– ґрунтується на прилипанні мікрооб'єктів до зволоженої або покритої спеціальними речовинами поверхні (використовують: </a:t>
            </a:r>
            <a:r>
              <a:rPr lang="uk-UA" sz="3600" i="1" u="sng" dirty="0" smtClean="0">
                <a:latin typeface="Times New Roman" pitchFamily="18" charset="0"/>
                <a:cs typeface="Times New Roman" pitchFamily="18" charset="0"/>
              </a:rPr>
              <a:t>зволожену </a:t>
            </a:r>
            <a:r>
              <a:rPr lang="uk-UA" sz="3600" i="1" u="sng" dirty="0" err="1" smtClean="0">
                <a:latin typeface="Times New Roman" pitchFamily="18" charset="0"/>
                <a:cs typeface="Times New Roman" pitchFamily="18" charset="0"/>
              </a:rPr>
              <a:t>паралонову</a:t>
            </a:r>
            <a:r>
              <a:rPr lang="uk-UA" sz="3600" i="1" u="sng" dirty="0" smtClean="0">
                <a:latin typeface="Times New Roman" pitchFamily="18" charset="0"/>
                <a:cs typeface="Times New Roman" pitchFamily="18" charset="0"/>
              </a:rPr>
              <a:t> губку, серветки, ватні тампони,</a:t>
            </a:r>
            <a:r>
              <a:rPr lang="uk-UA" sz="3600" i="1" u="sng" dirty="0" err="1" smtClean="0">
                <a:latin typeface="Times New Roman" pitchFamily="18" charset="0"/>
                <a:cs typeface="Times New Roman" pitchFamily="18" charset="0"/>
              </a:rPr>
              <a:t>плівки“ПВХ”</a:t>
            </a:r>
            <a:r>
              <a:rPr lang="uk-UA" sz="3600" i="1" u="sng" dirty="0" smtClean="0">
                <a:latin typeface="Times New Roman" pitchFamily="18" charset="0"/>
                <a:cs typeface="Times New Roman" pitchFamily="18" charset="0"/>
              </a:rPr>
              <a:t>, дактилоскопічну плівку, липку стрічку </a:t>
            </a:r>
            <a:r>
              <a:rPr lang="uk-UA" sz="3600" i="1" u="sng" dirty="0" err="1" smtClean="0">
                <a:latin typeface="Times New Roman" pitchFamily="18" charset="0"/>
                <a:cs typeface="Times New Roman" pitchFamily="18" charset="0"/>
              </a:rPr>
              <a:t>скотч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юбимая\Desktop\images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264" y="1428736"/>
            <a:ext cx="2714629" cy="2714629"/>
          </a:xfrm>
          <a:prstGeom prst="rect">
            <a:avLst/>
          </a:prstGeom>
          <a:noFill/>
        </p:spPr>
      </p:pic>
      <p:pic>
        <p:nvPicPr>
          <p:cNvPr id="4100" name="Picture 4" descr="C:\Users\Любимая\Desktop\images (3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2827236" cy="1898582"/>
          </a:xfrm>
          <a:prstGeom prst="rect">
            <a:avLst/>
          </a:prstGeom>
          <a:noFill/>
        </p:spPr>
      </p:pic>
      <p:pic>
        <p:nvPicPr>
          <p:cNvPr id="4101" name="Picture 5" descr="C:\Users\Любимая\Desktop\images (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8198" y="0"/>
            <a:ext cx="2600325" cy="1762125"/>
          </a:xfrm>
          <a:prstGeom prst="rect">
            <a:avLst/>
          </a:prstGeom>
          <a:noFill/>
        </p:spPr>
      </p:pic>
      <p:pic>
        <p:nvPicPr>
          <p:cNvPr id="4102" name="Picture 6" descr="C:\Users\Любимая\Desktop\загруженное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10" y="5119735"/>
            <a:ext cx="5076836" cy="1738265"/>
          </a:xfrm>
          <a:prstGeom prst="rect">
            <a:avLst/>
          </a:prstGeom>
          <a:noFill/>
        </p:spPr>
      </p:pic>
      <p:pic>
        <p:nvPicPr>
          <p:cNvPr id="4103" name="Picture 7" descr="C:\Users\Любимая\Desktop\images (3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568">
            <a:off x="665124" y="3429000"/>
            <a:ext cx="2457450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бимая\Desktop\загруженное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660" y="4357694"/>
            <a:ext cx="2047875" cy="22288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5124" y="642918"/>
            <a:ext cx="50006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3.Пневматичний метод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ґрунтується на використанні потоку стиснутого повітря для вилучення мікрооб'єктів із великих поверхонь (підлога, сходи), з одягу потерпілого, важкодоступних ділянок (щілини підлоги, тріщини стін, отвори дверей) тощо.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858" y="428604"/>
            <a:ext cx="4643470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 Адсорбційний метод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використовується для вилучення слідів запаху людини за допомогою </a:t>
            </a:r>
            <a:r>
              <a:rPr lang="uk-UA" sz="3200" i="1" u="sng" dirty="0" smtClean="0">
                <a:latin typeface="Times New Roman" pitchFamily="18" charset="0"/>
                <a:cs typeface="Times New Roman" pitchFamily="18" charset="0"/>
              </a:rPr>
              <a:t>адсорбента – шматка  бавовняної тканини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яка і поглинає сліди запаху із ймовірного об'єкта-носія.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бимая\Desktop\загруженное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7552" y="4286256"/>
            <a:ext cx="3143272" cy="233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10" y="571480"/>
            <a:ext cx="5643603" cy="600079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5. </a:t>
            </a:r>
            <a:r>
              <a:rPr lang="uk-UA" sz="3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Електростатичний метод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ґрунтується на властивості поверхні, що несе заряд статичної електрики, притягувати легкі об'єкти, які здатні електризуватися (волокна, волосся, полімерні матеріали, часточки ЛФП тощо). Засобом вилучення є </a:t>
            </a:r>
            <a:r>
              <a:rPr lang="uk-UA" sz="3200" i="1" u="sng" dirty="0" smtClean="0">
                <a:latin typeface="Times New Roman" pitchFamily="18" charset="0"/>
                <a:cs typeface="Times New Roman" pitchFamily="18" charset="0"/>
              </a:rPr>
              <a:t>палички з діелектричними властивостями – із каучуку, органічного скла, ебоніту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Перед вилученням мікрооб'єктів паличку натирають клаптем тканини (фланелевої, вовняної).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Любимая\Desktop\images (3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18" y="3214686"/>
            <a:ext cx="3214710" cy="3406413"/>
          </a:xfrm>
          <a:prstGeom prst="rect">
            <a:avLst/>
          </a:prstGeom>
          <a:noFill/>
        </p:spPr>
      </p:pic>
      <p:pic>
        <p:nvPicPr>
          <p:cNvPr id="2051" name="Picture 3" descr="C:\Users\Любимая\Desktop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040" y="357166"/>
            <a:ext cx="3071834" cy="32550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юбимая\Desktop\загруженное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4196">
            <a:off x="4665652" y="4543416"/>
            <a:ext cx="2164885" cy="2314584"/>
          </a:xfrm>
          <a:prstGeom prst="rect">
            <a:avLst/>
          </a:prstGeom>
          <a:noFill/>
        </p:spPr>
      </p:pic>
      <p:pic>
        <p:nvPicPr>
          <p:cNvPr id="3078" name="Picture 6" descr="C:\Users\Любимая\Desktop\images (3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884" y="5010150"/>
            <a:ext cx="2466975" cy="18478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7559" y="428604"/>
            <a:ext cx="4977104" cy="57435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6. Магнітний метод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використовується для вилучення металевих мікрооб'єктів, яким притаманні феромагнітні властивості (сталеві ошурки, стружка, осколки вибухових пристроїв, тощо). З цією метою застосовують </a:t>
            </a:r>
            <a:r>
              <a:rPr lang="uk-UA" sz="3200" i="1" u="sng" dirty="0" smtClean="0">
                <a:latin typeface="Times New Roman" pitchFamily="18" charset="0"/>
                <a:cs typeface="Times New Roman" pitchFamily="18" charset="0"/>
              </a:rPr>
              <a:t>постійний чи електромагніт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бимая\Desktop\images (3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381008">
            <a:off x="2379636" y="2786058"/>
            <a:ext cx="3131182" cy="2357454"/>
          </a:xfrm>
          <a:prstGeom prst="rect">
            <a:avLst/>
          </a:prstGeom>
          <a:noFill/>
        </p:spPr>
      </p:pic>
      <p:pic>
        <p:nvPicPr>
          <p:cNvPr id="3076" name="Picture 4" descr="C:\Users\Любимая\Desktop\загруженное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9174">
            <a:off x="3022578" y="285728"/>
            <a:ext cx="2311336" cy="2571768"/>
          </a:xfrm>
          <a:prstGeom prst="rect">
            <a:avLst/>
          </a:prstGeom>
          <a:noFill/>
        </p:spPr>
      </p:pic>
      <p:pic>
        <p:nvPicPr>
          <p:cNvPr id="3077" name="Picture 5" descr="C:\Users\Любимая\Desktop\images (3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248" y="357166"/>
            <a:ext cx="2500330" cy="2500330"/>
          </a:xfrm>
          <a:prstGeom prst="rect">
            <a:avLst/>
          </a:prstGeom>
          <a:noFill/>
        </p:spPr>
      </p:pic>
      <p:pic>
        <p:nvPicPr>
          <p:cNvPr id="3079" name="Picture 7" descr="C:\Users\Любимая\Desktop\images (3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1447">
            <a:off x="165058" y="2857496"/>
            <a:ext cx="2143140" cy="27653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8000" y="428604"/>
            <a:ext cx="5286413" cy="57435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7. Капілярний та вакуумний методи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використовують для роботи з рідкими мікрооб'єктами.  Капіляри та мікропіпетки зберігають рідину в її первинному стані, на відміну від вати, марлі, фільтрувального паперу. До капіляра рідина надходить за рахунок капілярних сил (самопливом).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юбима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6828">
            <a:off x="6598912" y="334850"/>
            <a:ext cx="3357586" cy="2186054"/>
          </a:xfrm>
          <a:prstGeom prst="rect">
            <a:avLst/>
          </a:prstGeom>
          <a:noFill/>
        </p:spPr>
      </p:pic>
      <p:pic>
        <p:nvPicPr>
          <p:cNvPr id="4100" name="Picture 4" descr="C:\Users\Любимая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5656">
            <a:off x="8523304" y="2500306"/>
            <a:ext cx="3219454" cy="2096119"/>
          </a:xfrm>
          <a:prstGeom prst="rect">
            <a:avLst/>
          </a:prstGeom>
          <a:noFill/>
        </p:spPr>
      </p:pic>
      <p:pic>
        <p:nvPicPr>
          <p:cNvPr id="4101" name="Picture 5" descr="C:\Users\Любимая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7997">
            <a:off x="6022974" y="4500570"/>
            <a:ext cx="2861202" cy="214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бимая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4051">
            <a:off x="9502775" y="5153025"/>
            <a:ext cx="2686050" cy="1704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пакування мікрооб'єктів: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79903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упаковка має гарантувати збереження вилучених об'єктів;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упаковка не повинна торкатися ділянок об'єктів-носіїв, на яких розміщено мікрооб'єкти;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кожен предмет-носій пакується окремо;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вологі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об'єкти–носії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перед пакуванням необхідно просушити (при кімнат. темпер., над аркушем паперу, уникаючи протягів).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об'єкти, схильні до інтенсивної зміни під впливом внутрішніх або зовнішніх чинників, підлягають консервації (або герметизації).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пакування використовується: поліетиленова плівка, чистий щільний папір, калька, скляні пробірки, баночки, флакони, поліетиленові контейнери та пакети, паперові конверти, предметне та покривне скло, липка плівка, тканина.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5124" y="500042"/>
            <a:ext cx="5429289" cy="600079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крихкі об'єкти необхідно перекладати ватою, м'яким цигарковим папером; скляні пробірки, флакони, банки – загортати в папір або ганчір'я, газетний папір і все це помістити в коробки або ящики;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після розміщення об'єктів в упаковці, її необхідно скріпити;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поверхні упаковки проставляється пояснювальний напис, де зазначається: що, де, коли, звідки і при виконанні яких дій вилучено,підписи слідчого, понятих і печатка відповідного органу.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5122" name="Picture 2" descr="C:\Users\Любимая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726" y="214290"/>
            <a:ext cx="2571768" cy="2571768"/>
          </a:xfrm>
          <a:prstGeom prst="rect">
            <a:avLst/>
          </a:prstGeom>
          <a:noFill/>
        </p:spPr>
      </p:pic>
      <p:pic>
        <p:nvPicPr>
          <p:cNvPr id="5123" name="Picture 3" descr="C:\Users\Любимая\Desktop\загруженное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056" y="71414"/>
            <a:ext cx="2500330" cy="2500330"/>
          </a:xfrm>
          <a:prstGeom prst="rect">
            <a:avLst/>
          </a:prstGeom>
          <a:noFill/>
        </p:spPr>
      </p:pic>
      <p:pic>
        <p:nvPicPr>
          <p:cNvPr id="5125" name="Picture 5" descr="C:\Users\Любимая\Desktop\загруженно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9056" y="2571744"/>
            <a:ext cx="2778835" cy="2357454"/>
          </a:xfrm>
          <a:prstGeom prst="rect">
            <a:avLst/>
          </a:prstGeom>
          <a:noFill/>
        </p:spPr>
      </p:pic>
      <p:pic>
        <p:nvPicPr>
          <p:cNvPr id="5126" name="Picture 6" descr="C:\Users\Любимая\Desktop\загруженное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4" y="2500306"/>
            <a:ext cx="2428892" cy="2428892"/>
          </a:xfrm>
          <a:prstGeom prst="rect">
            <a:avLst/>
          </a:prstGeom>
          <a:noFill/>
        </p:spPr>
      </p:pic>
      <p:pic>
        <p:nvPicPr>
          <p:cNvPr id="5127" name="Picture 7" descr="C:\Users\Любимая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4412" y="4961144"/>
            <a:ext cx="2928958" cy="1825442"/>
          </a:xfrm>
          <a:prstGeom prst="rect">
            <a:avLst/>
          </a:prstGeom>
          <a:noFill/>
        </p:spPr>
      </p:pic>
      <p:pic>
        <p:nvPicPr>
          <p:cNvPr id="5128" name="Picture 8" descr="C:\Users\Любимая\Desktop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6055" y="4929198"/>
            <a:ext cx="3099149" cy="1785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5322" y="857232"/>
            <a:ext cx="7763185" cy="524353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із найперспективніших напрямів підвищення ефективності діяльності правоохоронних органів є </a:t>
            </a:r>
            <a:r>
              <a:rPr lang="uk-UA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широке використання мікрооб'єктів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не залежно від волі правопорушника, практично завжди залишаються на місці події і містять у собі </a:t>
            </a:r>
            <a:r>
              <a:rPr lang="uk-UA" sz="32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важливу криміналістично  значущу інформацію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отриману під час її попереднього дослідження на місці події та після всебічного експертного дослідження.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8066" y="1071546"/>
            <a:ext cx="6651384" cy="3778269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algn="ctr"/>
            <a:r>
              <a:rPr lang="uk-UA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0" y="1000108"/>
            <a:ext cx="9594874" cy="5857892"/>
          </a:xfrm>
          <a:prstGeom prst="cloud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65124" y="0"/>
            <a:ext cx="7500991" cy="1397000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МІКРООБ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ЄКТИ - </a:t>
            </a:r>
            <a:endParaRPr lang="ru-RU" sz="6000" b="1" i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 rot="152269">
            <a:off x="767483" y="1530501"/>
            <a:ext cx="7929618" cy="4799034"/>
          </a:xfrm>
        </p:spPr>
        <p:txBody>
          <a:bodyPr>
            <a:noAutofit/>
          </a:bodyPr>
          <a:lstStyle/>
          <a:p>
            <a:pPr marL="301752" indent="301752" algn="just" defTabSz="1216152">
              <a:lnSpc>
                <a:spcPct val="140000"/>
              </a:lnSpc>
              <a:spcBef>
                <a:spcPts val="1866"/>
              </a:spcBef>
              <a:buClr>
                <a:srgbClr val="374C81"/>
              </a:buClr>
              <a:buSzPct val="100000"/>
              <a:buNone/>
            </a:pPr>
            <a:r>
              <a:rPr lang="uk-UA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 матеріальні утворення, </a:t>
            </a:r>
            <a:r>
              <a:rPr lang="uk-UA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 подією кримінального правопорушення, які внаслідок малих розмірів (маси) невидимі або слабо видимі неозброєним оком.</a:t>
            </a:r>
          </a:p>
          <a:p>
            <a:pPr marL="301752" indent="301752" algn="just" defTabSz="1216152">
              <a:lnSpc>
                <a:spcPct val="140000"/>
              </a:lnSpc>
              <a:buClr>
                <a:srgbClr val="374C81"/>
              </a:buClr>
              <a:buNone/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Всі мікроскопічні сліди і частинки, що зустрічаються в криміналістичній практиці, узагальнено називають мікрооб'єктами.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dirty="0" smtClean="0">
                <a:effectLst>
                  <a:reflection blurRad="6350" stA="55000" endA="300" endPos="45500" dir="5400000" sy="-100000" algn="bl" rotWithShape="0"/>
                </a:effectLst>
              </a:rPr>
            </a:br>
            <a:endParaRPr lang="uk-UA" sz="2400" b="0" i="0" dirty="0">
              <a:solidFill>
                <a:srgbClr val="374C81"/>
              </a:solidFill>
              <a:effectLst>
                <a:reflection blurRad="6350" stA="55000" endA="300" endPos="45500" dir="5400000" sy="-100000" algn="bl" rotWithShape="0"/>
              </a:effectLst>
              <a:latin typeface="Century Gothic"/>
              <a:ea typeface="+mn-ea"/>
              <a:cs typeface="+mn-cs"/>
            </a:endParaRPr>
          </a:p>
        </p:txBody>
      </p:sp>
      <p:pic>
        <p:nvPicPr>
          <p:cNvPr id="1026" name="Picture 2" descr="C:\Users\Любимая\Desktop\мік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1998" y="1857364"/>
            <a:ext cx="2143140" cy="4351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45811">
            <a:off x="1117309" y="76200"/>
            <a:ext cx="10157354" cy="1397000"/>
          </a:xfrm>
        </p:spPr>
        <p:txBody>
          <a:bodyPr>
            <a:normAutofit/>
          </a:bodyPr>
          <a:lstStyle/>
          <a:p>
            <a:pPr algn="ctr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b="1" i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+mj-cs"/>
              </a:rPr>
              <a:t>Класифікація</a:t>
            </a:r>
            <a:r>
              <a:rPr lang="ru-RU" b="1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+mj-cs"/>
              </a:rPr>
              <a:t> мікрооб</a:t>
            </a:r>
            <a:r>
              <a:rPr lang="en-US" b="1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+mj-cs"/>
              </a:rPr>
              <a:t>’</a:t>
            </a:r>
            <a:r>
              <a:rPr lang="ru-RU" b="1" i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+mj-cs"/>
              </a:rPr>
              <a:t>єктів за М.Б. Вандером:</a:t>
            </a:r>
            <a:endParaRPr lang="ru-RU" b="1" i="0" baseline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28608" y="1643050"/>
          <a:ext cx="946653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022314" y="2643182"/>
          <a:ext cx="7572428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50810" y="4143380"/>
          <a:ext cx="10144196" cy="239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9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x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117309" y="1701800"/>
          <a:ext cx="497710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6297559" y="1701800"/>
          <a:ext cx="4977104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287150">
            <a:off x="1087877" y="459038"/>
            <a:ext cx="10157354" cy="1211298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uk-UA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МІКРООБ'ЄКТИ ПОДІЛЯЮТЬСЯ НА:</a:t>
            </a:r>
            <a:endParaRPr lang="uk-UA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38222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ТИПОВІ НОСІЇ МІКРООБЄКТІВ: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308" y="1701800"/>
            <a:ext cx="5620045" cy="44704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одяг, взуття, тіло правопорушника та потерпілого, а також предмети, які їм належали;</a:t>
            </a:r>
          </a:p>
          <a:p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Любимая\Desktop\kak-vibrat-raschesku-sajt-sovetov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4733">
            <a:off x="7567609" y="1169705"/>
            <a:ext cx="3714750" cy="2628900"/>
          </a:xfrm>
          <a:prstGeom prst="rect">
            <a:avLst/>
          </a:prstGeom>
          <a:noFill/>
        </p:spPr>
      </p:pic>
      <p:pic>
        <p:nvPicPr>
          <p:cNvPr id="2052" name="Picture 4" descr="C:\Users\Любимая\Desktop\загруженное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380" y="3500438"/>
            <a:ext cx="3643338" cy="2955639"/>
          </a:xfrm>
          <a:prstGeom prst="rect">
            <a:avLst/>
          </a:prstGeom>
          <a:noFill/>
        </p:spPr>
      </p:pic>
      <p:pic>
        <p:nvPicPr>
          <p:cNvPr id="2053" name="Picture 5" descr="C:\Users\Любимая\Desktop\images (3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4610" y="4214818"/>
            <a:ext cx="3286148" cy="23348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7309" y="785794"/>
            <a:ext cx="4977104" cy="5386406"/>
          </a:xfrm>
        </p:spPr>
        <p:txBody>
          <a:bodyPr>
            <a:scene3d>
              <a:camera prst="perspectiveAbove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знаряддя та механізми, якими заподіювались ушкодження потерпілому;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Любимая\Desktop\nozhik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64811">
            <a:off x="6737354" y="500042"/>
            <a:ext cx="4619622" cy="2439485"/>
          </a:xfrm>
          <a:prstGeom prst="rect">
            <a:avLst/>
          </a:prstGeom>
          <a:noFill/>
        </p:spPr>
      </p:pic>
      <p:pic>
        <p:nvPicPr>
          <p:cNvPr id="3076" name="Picture 4" descr="C:\Users\Любимая\Desktop\clip4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438">
            <a:off x="1450942" y="2857496"/>
            <a:ext cx="4524380" cy="3014368"/>
          </a:xfrm>
          <a:prstGeom prst="rect">
            <a:avLst/>
          </a:prstGeom>
          <a:noFill/>
        </p:spPr>
      </p:pic>
      <p:pic>
        <p:nvPicPr>
          <p:cNvPr id="3077" name="Picture 5" descr="C:\Users\Любимая\Desktop\images (3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0746">
            <a:off x="7094544" y="3318502"/>
            <a:ext cx="4017047" cy="26298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rot="258046">
            <a:off x="522248" y="571480"/>
            <a:ext cx="5000660" cy="285752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spcBef>
                <a:spcPts val="600"/>
              </a:spcBef>
            </a:pPr>
            <a:r>
              <a:rPr lang="uk-UA" b="1" cap="all" spc="3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знаряддя зламу, за допомогою яких долалися перешкоди, і самі перешкоди;</a:t>
            </a:r>
          </a:p>
          <a:p>
            <a:pPr>
              <a:spcBef>
                <a:spcPts val="600"/>
              </a:spcBef>
              <a:buNone/>
            </a:pPr>
            <a:endParaRPr lang="uk-UA" b="1" cap="all" spc="3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uk-UA" b="1" cap="all" spc="3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предмети злочинного посягання.</a:t>
            </a:r>
            <a:endParaRPr lang="uk-UA" b="1" cap="all" spc="3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юбимая\Desktop\images (3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425665">
            <a:off x="6566073" y="2352982"/>
            <a:ext cx="2687878" cy="1766043"/>
          </a:xfrm>
          <a:prstGeom prst="rect">
            <a:avLst/>
          </a:prstGeom>
          <a:noFill/>
        </p:spPr>
      </p:pic>
      <p:pic>
        <p:nvPicPr>
          <p:cNvPr id="4100" name="Picture 4" descr="C:\Users\Любимая\Desktop\images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0316">
            <a:off x="9364012" y="-45890"/>
            <a:ext cx="2364062" cy="2364062"/>
          </a:xfrm>
          <a:prstGeom prst="rect">
            <a:avLst/>
          </a:prstGeom>
          <a:noFill/>
        </p:spPr>
      </p:pic>
      <p:pic>
        <p:nvPicPr>
          <p:cNvPr id="4101" name="Picture 5" descr="C:\Users\Любимая\Desktop\images (3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1453">
            <a:off x="9523436" y="2449849"/>
            <a:ext cx="2476500" cy="1847850"/>
          </a:xfrm>
          <a:prstGeom prst="rect">
            <a:avLst/>
          </a:prstGeom>
          <a:noFill/>
        </p:spPr>
      </p:pic>
      <p:pic>
        <p:nvPicPr>
          <p:cNvPr id="4102" name="Picture 6" descr="C:\Users\Любимая\Desktop\images (3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5616">
            <a:off x="8883826" y="4544963"/>
            <a:ext cx="2814156" cy="2107901"/>
          </a:xfrm>
          <a:prstGeom prst="rect">
            <a:avLst/>
          </a:prstGeom>
          <a:noFill/>
        </p:spPr>
      </p:pic>
      <p:pic>
        <p:nvPicPr>
          <p:cNvPr id="4103" name="Picture 7" descr="C:\Users\Любимая\Desktop\images (4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45789">
            <a:off x="5749616" y="4310274"/>
            <a:ext cx="2840820" cy="2127873"/>
          </a:xfrm>
          <a:prstGeom prst="rect">
            <a:avLst/>
          </a:prstGeom>
          <a:noFill/>
        </p:spPr>
      </p:pic>
      <p:pic>
        <p:nvPicPr>
          <p:cNvPr id="4104" name="Picture 8" descr="C:\Users\Любимая\Desktop\images (4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1323">
            <a:off x="55877" y="4361996"/>
            <a:ext cx="2819403" cy="2114552"/>
          </a:xfrm>
          <a:prstGeom prst="rect">
            <a:avLst/>
          </a:prstGeom>
          <a:noFill/>
        </p:spPr>
      </p:pic>
      <p:pic>
        <p:nvPicPr>
          <p:cNvPr id="4105" name="Picture 9" descr="C:\Users\Любимая\Desktop\images (43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5784" y="571480"/>
            <a:ext cx="2867025" cy="1600200"/>
          </a:xfrm>
          <a:prstGeom prst="rect">
            <a:avLst/>
          </a:prstGeom>
          <a:noFill/>
        </p:spPr>
      </p:pic>
      <p:pic>
        <p:nvPicPr>
          <p:cNvPr id="4106" name="Picture 10" descr="C:\Users\Любимая\Desktop\images (45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09079">
            <a:off x="3102058" y="3856781"/>
            <a:ext cx="2763725" cy="206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процесі пошуку мікрооб'єктів необхідно: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50942" y="1714488"/>
            <a:ext cx="4977104" cy="4470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dirty="0" smtClean="0"/>
              <a:t>дотримуватись оптимальних умов освітлення;</a:t>
            </a:r>
          </a:p>
          <a:p>
            <a:pPr marL="457200" indent="-457200">
              <a:buAutoNum type="arabicPeriod"/>
            </a:pPr>
            <a:r>
              <a:rPr lang="uk-UA" dirty="0" smtClean="0"/>
              <a:t>проводити огляд у різних зонах спектра: УФ, ІЧ та видимій;</a:t>
            </a:r>
          </a:p>
          <a:p>
            <a:pPr marL="457200" indent="-457200">
              <a:buAutoNum type="arabicPeriod"/>
            </a:pPr>
            <a:r>
              <a:rPr lang="uk-UA" dirty="0" smtClean="0"/>
              <a:t>користуватися методами оптичного збільшення;</a:t>
            </a:r>
          </a:p>
          <a:p>
            <a:pPr marL="457200" indent="-457200">
              <a:buAutoNum type="arabicPeriod"/>
            </a:pPr>
            <a:r>
              <a:rPr lang="uk-UA" dirty="0" smtClean="0"/>
              <a:t>виявленні мікрооб'єкти необхідно зафіксувати.</a:t>
            </a:r>
            <a:endParaRPr lang="uk-UA" dirty="0"/>
          </a:p>
        </p:txBody>
      </p:sp>
      <p:pic>
        <p:nvPicPr>
          <p:cNvPr id="2050" name="Picture 2" descr="C:\Users\Любимая\Desktop\images (3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5097">
            <a:off x="6308726" y="1428736"/>
            <a:ext cx="2619375" cy="1743075"/>
          </a:xfrm>
          <a:prstGeom prst="rect">
            <a:avLst/>
          </a:prstGeom>
          <a:noFill/>
        </p:spPr>
      </p:pic>
      <p:pic>
        <p:nvPicPr>
          <p:cNvPr id="2051" name="Picture 3" descr="C:\Users\Любимая\Desktop\images 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4313">
            <a:off x="9237684" y="2428868"/>
            <a:ext cx="2457450" cy="1857375"/>
          </a:xfrm>
          <a:prstGeom prst="rect">
            <a:avLst/>
          </a:prstGeom>
          <a:noFill/>
        </p:spPr>
      </p:pic>
      <p:pic>
        <p:nvPicPr>
          <p:cNvPr id="2052" name="Picture 4" descr="C:\Users\Любимая\Desktop\images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1134">
            <a:off x="6451602" y="3786190"/>
            <a:ext cx="2419350" cy="1885950"/>
          </a:xfrm>
          <a:prstGeom prst="rect">
            <a:avLst/>
          </a:prstGeom>
          <a:noFill/>
        </p:spPr>
      </p:pic>
      <p:pic>
        <p:nvPicPr>
          <p:cNvPr id="2053" name="Picture 5" descr="C:\Users\Любимая\Desktop\images (4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3484">
            <a:off x="9309122" y="4643446"/>
            <a:ext cx="2286016" cy="1711751"/>
          </a:xfrm>
          <a:prstGeom prst="rect">
            <a:avLst/>
          </a:prstGeom>
          <a:noFill/>
        </p:spPr>
      </p:pic>
      <p:pic>
        <p:nvPicPr>
          <p:cNvPr id="2054" name="Picture 6" descr="C:\Users\Любимая\Desktop\images (4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43450"/>
            <a:ext cx="1524000" cy="2114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3949">
            <a:off x="561628" y="1713770"/>
            <a:ext cx="7008574" cy="47897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У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протоколі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слідчих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розшукових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дій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технічних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методів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фіксації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фото-,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відеозйомка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виготовлення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схем;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механічне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закріплення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мікрообєктів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носії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686" y="285728"/>
            <a:ext cx="7008574" cy="129698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Способи фіксаціі виявлених 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мікрооб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єктів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S102787940 (1)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 (1)</Template>
  <TotalTime>0</TotalTime>
  <Words>823</Words>
  <Application>Microsoft Office PowerPoint</Application>
  <PresentationFormat>Произвольный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TS102787940 (1)</vt:lpstr>
      <vt:lpstr>Презентация PowerPoint</vt:lpstr>
      <vt:lpstr>   МІКРООБ’ЄКТИ - </vt:lpstr>
      <vt:lpstr>Класифікація мікрооб’єктів за М.Б. Вандером:</vt:lpstr>
      <vt:lpstr>МІКРООБ'ЄКТИ ПОДІЛЯЮТЬСЯ НА:</vt:lpstr>
      <vt:lpstr>ТИПОВІ НОСІЇ МІКРООБЄКТІВ:</vt:lpstr>
      <vt:lpstr>Презентация PowerPoint</vt:lpstr>
      <vt:lpstr>Презентация PowerPoint</vt:lpstr>
      <vt:lpstr>У процесі пошуку мікрооб'єктів необхідно:</vt:lpstr>
      <vt:lpstr>1. У протоколі слідчих (розшукових)дій;  2. Використання технічних методів фіксації :  - фото-, відеозйомка;  - виготовлення схем;  - механічне закріплення мікрообєктів на носії.</vt:lpstr>
      <vt:lpstr>Методи вилучення мікрооб'єктів: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пакування мікрооб'єктів: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2013-11-19T14:30:31Z</dcterms:created>
  <dcterms:modified xsi:type="dcterms:W3CDTF">2018-02-26T10:32:37Z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