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0" r:id="rId8"/>
    <p:sldId id="271" r:id="rId9"/>
    <p:sldId id="272" r:id="rId10"/>
    <p:sldId id="273" r:id="rId11"/>
    <p:sldId id="274" r:id="rId12"/>
    <p:sldId id="275" r:id="rId13"/>
    <p:sldId id="286" r:id="rId14"/>
    <p:sldId id="276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04856" cy="23042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spc="50" dirty="0" smtClean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uk-UA" sz="5400" b="1" spc="50" dirty="0">
                <a:ln w="11430"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5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Фотографування </a:t>
            </a:r>
            <a:r>
              <a:rPr lang="uk-UA" sz="5400" b="1" spc="50" dirty="0">
                <a:ln w="11430"/>
                <a:latin typeface="Times New Roman" pitchFamily="18" charset="0"/>
                <a:cs typeface="Times New Roman" pitchFamily="18" charset="0"/>
              </a:rPr>
              <a:t>вогнепальної зброї, куль та </a:t>
            </a:r>
            <a:r>
              <a:rPr lang="uk-UA" sz="5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гільз</a:t>
            </a:r>
            <a:r>
              <a:rPr lang="ru-RU" b="1" spc="50" dirty="0">
                <a:ln w="11430"/>
              </a:rPr>
              <a:t/>
            </a:r>
            <a:br>
              <a:rPr lang="ru-RU" b="1" spc="50" dirty="0">
                <a:ln w="11430"/>
              </a:rPr>
            </a:br>
            <a:endParaRPr lang="ru-RU" b="1" spc="50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15052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653923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Утворення слідів при екстрагуванні гільзи.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Процедура пострілу триває мить, та за цей час затвор набуває моменту руху і, долаючи стан спокою, починає рухатися назад. Зачіпка викидача, який утримує гільзу в чашці (вінчику) затвора, вилучає гільзу і разом з нею відходить назад. Під час руху гільзи в патроннику на ії стінках можуть виникати сліди патронника від нерівностей, які є на його стінках. Вони мають форму паралельних трас, розташованих на циліндричній частині гільзи ближче до її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денця.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530225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53022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тільки гільза покидає патронник, вона наштовхується на відбивач, одержує обертальний момент 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викидається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Оскільки відбивач майже в усіх зразках зброї розташований зліва внизу, то гільза вилітає вправо. При цьому від удару гільзи об відбивач на її нижньому краї утворюється слід тиснення, який називається слідом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відбивача.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530225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53022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деяких зразках вітчизняної зброї (АК, СКС, ПМ, АПС) при екстрагуванні гільза в польоті ударяється об край вікна кожуха затвора або ствольної коробки і на гільзі утворюються характерні сліди натиснення або ковзання, які називають слідами вікна кожуха затвора (для пістолетів) або слідами вікна ствольної коробки (для автомата і карабіна СКС)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85687" y="1008402"/>
            <a:ext cx="3091886" cy="202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14" y="4289956"/>
            <a:ext cx="2011132" cy="194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35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3905" y="404664"/>
            <a:ext cx="7043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Сліди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вогнепальної зброї на кулях. </a:t>
            </a:r>
          </a:p>
        </p:txBody>
      </p:sp>
      <p:pic>
        <p:nvPicPr>
          <p:cNvPr id="4099" name="Picture 3" descr="C:\Users\ЛЮБЧИК\Desktop\clip_image016_0014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5"/>
            <a:ext cx="4169600" cy="3286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1340767"/>
            <a:ext cx="4305049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оля нарізу (первинний).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Поля нарізу (вторинний).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Бойова грань нарізу.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Холоста грань нарізу.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Гирла патронника.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а) дно сліду поля нарізу;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 глибина сліду поля нарізу;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 ширина сліду поля нарізу.</a:t>
            </a:r>
          </a:p>
          <a:p>
            <a:pPr marL="342900" indent="-342900">
              <a:buAutoNum type="arabicPeriod"/>
            </a:pPr>
            <a:endParaRPr lang="uk-UA" sz="2000" dirty="0" smtClean="0"/>
          </a:p>
          <a:p>
            <a:pPr marL="342900" indent="-342900">
              <a:buAutoNum type="arabicPeriod"/>
            </a:pPr>
            <a:endParaRPr lang="uk-UA" sz="2000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3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Утворення слідів на снарядах (кулях)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значною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мірою визначається конструкцією ствола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зброї.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530225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53022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будь-якого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ствола заводського виготовлення є патронник, який за формою та розмірами відповідає гільзі штатного патрона, і канал. У нарізній зброї канал має нарізи, в яких, у свою чергу, є дно та грані. З двох граней одна називається ведучою, або бойовою, а інша - веденою, або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холостою.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530225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53022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механізмі утворення слідів на кулях суттєве значення має частина ствола, яка називається кульовим входом (це перехідна ділянка від патронника до нарізної частини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530225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53022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механізмі утворення слідів зброї на кулях розрізняють три основних етапи: </a:t>
            </a:r>
          </a:p>
          <a:p>
            <a:pPr indent="530225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входження кулі до кульового входу; </a:t>
            </a:r>
          </a:p>
          <a:p>
            <a:pPr indent="530225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врізання оболонки кулі в нарізи; </a:t>
            </a:r>
          </a:p>
          <a:p>
            <a:pPr indent="530225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поступально-обертальний рух кулі в каналі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ствола.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навчання\Експерт-судова балістика\БАЛІСТИКА\ЕКСПЕРТИЗА №1\102_2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58" y="4656154"/>
            <a:ext cx="4896544" cy="2004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5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VK_Saved_Photo_ 6359537903676957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4" t="5046" r="7404" b="29631"/>
          <a:stretch/>
        </p:blipFill>
        <p:spPr bwMode="auto">
          <a:xfrm>
            <a:off x="501509" y="260648"/>
            <a:ext cx="8006545" cy="495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735" y="5502423"/>
            <a:ext cx="8006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Сліди ковзання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02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332656"/>
            <a:ext cx="885698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Перший контакт кулі з кульовим входом відбувається на межі циліндричної поверхні кулі з її головною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Під час прямолінійного руху в момент пострілу від денця гільзи до кульового входу рівень початку слідів буде однаковим відносно денця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530225"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53022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Далі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під тиском газів снаряд, що рухається по стволу, ковзає його стінками, і на циліндричній частині кулі утворюються сліди полів і граней нарізів. Механізм утворення їх такий. Куля, залишаючи патронник, рухається прямолінійно, і під час входження в нарізи на ній залишаються первинні сліди нарізів, розміщені паралельно осі кулі у вигляді борозенок 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валиків.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530225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53022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Рухаючись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далі, куля повторює напрями нарізів, набирає обертального руху і на її поверхні залишаються сліди граней і полів нарізів у вигляді нахилених пучків трас. У вітчизняній бойовій зброї ствол має чотири нарізи, які в'ються зліва вгору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направо.</a:t>
            </a:r>
          </a:p>
          <a:p>
            <a:pPr indent="530225"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530225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Ширину полів і нарізів можна визначити за їх слідами на циліндричній частині кулі. Ці сліди називаються вторинними слідами каналу ствола; вони частково перекривають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первинні.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530225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53022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гладкоствольній зброї сліди каналу ствола залишаються на шроті та спеціальних кулях. У шротовому заряді не всі шротинки торкаються ствола, а лише крайні, до того ж не всією поверхнею, а окремими точками. У цих точках утворюються сліди каналу ствола у вигляді плоских поверхонь на сферичній частині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шротин.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748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012974"/>
          </a:xfrm>
        </p:spPr>
        <p:txBody>
          <a:bodyPr anchor="t">
            <a:normAutofit fontScale="90000"/>
          </a:bodyPr>
          <a:lstStyle/>
          <a:p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Питання 3: Особливості фотографування слідів ковзання на кулях і гільзах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5112568"/>
          </a:xfrm>
        </p:spPr>
        <p:txBody>
          <a:bodyPr>
            <a:normAutofit fontScale="85000" lnSpcReduction="10000"/>
          </a:bodyPr>
          <a:lstStyle/>
          <a:p>
            <a:pPr marL="0" indent="530225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Фактори, що забезпечують необхідні умови для висвітлення деталей слідів залежать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від виду освітлення, застосованого для зйомки, масштабу збільшення, глибини різкості зображуваного простору.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530225"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Гільзоутримувачі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кріпляться в отвір перехідної шайби і встановлюються на предметному столику під об'єктивом фотокамери. Їх застосовують при фотографуванні донець гільз, підбираючи їх під час роботи відповідно до діаметру гільзи.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Гільзоутримувач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дозволяє розміщати циліндричні об'єкти перед об'єктивом фотокамери в горизонтальному положенні і призначений для фотографування слідів на кулях і корпусі гільз.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912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7544" y="586647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Мал.1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Застосування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гільзоутримувача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при фотозйомці циліндричних об'єктів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29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08712"/>
          </a:xfrm>
        </p:spPr>
        <p:txBody>
          <a:bodyPr>
            <a:normAutofit fontScale="70000" lnSpcReduction="20000"/>
          </a:bodyPr>
          <a:lstStyle/>
          <a:p>
            <a:pPr marL="0" indent="530225">
              <a:lnSpc>
                <a:spcPct val="120000"/>
              </a:lnSpc>
              <a:buNone/>
            </a:pPr>
            <a:r>
              <a:rPr lang="uk-UA" sz="3700" dirty="0">
                <a:latin typeface="Times New Roman" pitchFamily="18" charset="0"/>
                <a:cs typeface="Times New Roman" pitchFamily="18" charset="0"/>
              </a:rPr>
              <a:t>Мікрорельєф слідів полів нарізів виявляють однобічним світлом від </a:t>
            </a:r>
            <a:r>
              <a:rPr lang="uk-UA" sz="3700" dirty="0" err="1">
                <a:latin typeface="Times New Roman" pitchFamily="18" charset="0"/>
                <a:cs typeface="Times New Roman" pitchFamily="18" charset="0"/>
              </a:rPr>
              <a:t>мікроосвітлювача</a:t>
            </a:r>
            <a:r>
              <a:rPr lang="uk-UA" sz="3700" dirty="0">
                <a:latin typeface="Times New Roman" pitchFamily="18" charset="0"/>
                <a:cs typeface="Times New Roman" pitchFamily="18" charset="0"/>
              </a:rPr>
              <a:t> «ОИ-19», що спрямовують перпендикулярно трасам. 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 marL="0" indent="530225">
              <a:lnSpc>
                <a:spcPct val="120000"/>
              </a:lnSpc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Кут</a:t>
            </a:r>
            <a:r>
              <a:rPr lang="uk-UA" sz="3700" dirty="0">
                <a:latin typeface="Times New Roman" pitchFamily="18" charset="0"/>
                <a:cs typeface="Times New Roman" pitchFamily="18" charset="0"/>
              </a:rPr>
              <a:t>, який промені світла становлять із поверхнею сліду, не повинен перевищувати 15-20°. 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 marL="0" indent="530225">
              <a:lnSpc>
                <a:spcPct val="120000"/>
              </a:lnSpc>
              <a:buNone/>
            </a:pPr>
            <a:r>
              <a:rPr lang="uk-UA" sz="3700" dirty="0">
                <a:latin typeface="Times New Roman" pitchFamily="18" charset="0"/>
                <a:cs typeface="Times New Roman" pitchFamily="18" charset="0"/>
              </a:rPr>
              <a:t>Особливості будови слідів ковзання на корпусі гільзи також виявляють світлом, що направляють під невеликими кутами до поверхні об'єкта й перпендикулярно трасам.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 marL="0" indent="530225">
              <a:lnSpc>
                <a:spcPct val="120000"/>
              </a:lnSpc>
              <a:buNone/>
            </a:pPr>
            <a:r>
              <a:rPr lang="uk-UA" sz="3700" dirty="0">
                <a:latin typeface="Times New Roman" pitchFamily="18" charset="0"/>
                <a:cs typeface="Times New Roman" pitchFamily="18" charset="0"/>
              </a:rPr>
              <a:t>Кут, що утворює пучок світла з поверхнею сліду, підбирають виходячи із глибини рельєфу. Сліди від загину магазина, що мають найбільш дрібний рельєф, фотографують із освітленням, що направляють під кутом 10-15°. Для фотозйомки більше глибокого сліду зачепа викидача кут падіння світлових променів збільшують до 25-40°.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829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 anchor="t">
            <a:normAutofit fontScale="90000"/>
          </a:bodyPr>
          <a:lstStyle/>
          <a:p>
            <a:pPr lvl="0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Питання 4: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Особливості фотографування об'ємних слідів на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гільзах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8712968" cy="1180727"/>
          </a:xfrm>
        </p:spPr>
        <p:txBody>
          <a:bodyPr>
            <a:normAutofit fontScale="92500" lnSpcReduction="20000"/>
          </a:bodyPr>
          <a:lstStyle/>
          <a:p>
            <a:pPr marL="0" indent="530225">
              <a:buNone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Сліди патронного упору на капсулі гільзи фотографують із освітленням, що направляють під кутом 5-15° до його поверхні.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624736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71600" y="6288114"/>
            <a:ext cx="69847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Мал.2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Фотозйомка денця гільзи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115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4824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19944" y="574164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72344" y="589404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24744" y="604644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552470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Мал.3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Опакове освітлення (кут падіння світла 45°)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0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лекц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ії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Коротка характеристика слідів вогнепальної зброї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Сліди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вогнепальної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зброї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гільзі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Особливості фотографування слідів ковзання на кулях і гільзах.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Особливості фотографування об'ємних слідів на гільзах.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Техніка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фотографування вогнепальних пошкоджень на різних перешкодах.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11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1"/>
            <a:ext cx="8435280" cy="3384376"/>
          </a:xfrm>
        </p:spPr>
        <p:txBody>
          <a:bodyPr/>
          <a:lstStyle/>
          <a:p>
            <a:pPr marL="0" indent="530225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безтіньового освітлення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виготовляють «світлову шахту», тобто з аркуша білого напівпрозорого (цигаркового) паперу звертають циліндр, у якого довжина і діаметр більше, ніж у гільзи. Об'єкт фотозйомки розміщують всередині “шахти” (мал. 4), а світло від одного або двох джерел направляють на її стінки під кутом 45-60°.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1095"/>
            <a:ext cx="5688632" cy="350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90057" y="594928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Мал.4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Безтіньове освітлення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87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12" y="103238"/>
            <a:ext cx="8964488" cy="1143000"/>
          </a:xfrm>
        </p:spPr>
        <p:txBody>
          <a:bodyPr anchor="t">
            <a:normAutofit fontScale="90000"/>
          </a:bodyPr>
          <a:lstStyle/>
          <a:p>
            <a:pPr lvl="0"/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Питання 5: </a:t>
            </a:r>
            <a:r>
              <a:rPr lang="uk-UA" sz="3100" b="1" dirty="0">
                <a:latin typeface="Times New Roman" pitchFamily="18" charset="0"/>
                <a:cs typeface="Times New Roman" pitchFamily="18" charset="0"/>
              </a:rPr>
              <a:t>Техніка фотографування вогнепальних пошкоджень на різних перешкодах.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45" y="1124745"/>
            <a:ext cx="9099755" cy="5689010"/>
          </a:xfrm>
        </p:spPr>
        <p:txBody>
          <a:bodyPr>
            <a:normAutofit fontScale="70000" lnSpcReduction="20000"/>
          </a:bodyPr>
          <a:lstStyle/>
          <a:p>
            <a:pPr marL="0" indent="530225">
              <a:lnSpc>
                <a:spcPct val="120000"/>
              </a:lnSpc>
              <a:buNone/>
            </a:pPr>
            <a:r>
              <a:rPr lang="uk-UA" sz="3400" dirty="0">
                <a:latin typeface="Times New Roman" pitchFamily="18" charset="0"/>
                <a:cs typeface="Times New Roman" pitchFamily="18" charset="0"/>
              </a:rPr>
              <a:t>При виявленні на місці події слідів вогнепальної зброї фотографують за методами криміналістичної фотографії в основному сліди пострілу. Сліди частин зброї на кулях і гільзах фотографують у лабораторних умовах. Зйомкою на місці застосування вогнепальної зброї фіксують розташування слідів пострілу на перешкодах, а також загальний вигляд пошкоджень від снарядів і додаткові сліди пострілу.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0" indent="530225">
              <a:lnSpc>
                <a:spcPct val="120000"/>
              </a:lnSpc>
              <a:buNone/>
            </a:pP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Окремі </a:t>
            </a:r>
            <a:r>
              <a:rPr lang="uk-UA" sz="3400" b="1" dirty="0">
                <a:latin typeface="Times New Roman" pitchFamily="18" charset="0"/>
                <a:cs typeface="Times New Roman" pitchFamily="18" charset="0"/>
              </a:rPr>
              <a:t>вогнепальні</a:t>
            </a:r>
            <a:r>
              <a:rPr lang="uk-UA" sz="3400" dirty="0">
                <a:latin typeface="Times New Roman" pitchFamily="18" charset="0"/>
                <a:cs typeface="Times New Roman" pitchFamily="18" charset="0"/>
              </a:rPr>
              <a:t> пошкодження, якщо навколо них відсутні додаткові сліди пострілу, фотографують у масштабі, близькому до 1:1. Для цього при зйомці застосовують повний набір подовжувальних кілець, а об'єкт фотозйомки розміщують від об'єктива на відстані, рівному приблизно 10 см. Вогнепальні пробоїни, навколо яких спостерігаються сліди близького пострілу і різні пошкодження, фотографують із частиною перешкоди навколо 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них.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540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9" y="476672"/>
            <a:ext cx="8280920" cy="4464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4640" y="5163216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Мал. 5.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Фотозйомка вогнепальної пробоїни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57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776864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7788" y="342482"/>
            <a:ext cx="86764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Наскрізні пробоїни в перешкодах фотографують з обох боків об’єкту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463042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Мал. 6.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Фотозйомка наскрізних пробоїн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99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416824" cy="4375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9676" y="300070"/>
            <a:ext cx="86366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Пробоїни в склі доцільно фотографувати в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контровом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освітленні.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445224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Мал. 7.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Фотозйомка пробоїн скла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18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3" y="400322"/>
            <a:ext cx="8352928" cy="511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5023" y="573325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Мал. 8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Фотозйомка вогнепальних ушкоджень тканини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59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24936" cy="44644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515719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Мал. 9.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Фотозйомка вогнепальних ушкоджень у минаючому світлі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88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2" y="544774"/>
            <a:ext cx="8280920" cy="48965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22382" y="5764614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Мал. 10.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Фотозйомка через шар води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99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49822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550394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Мал. 11.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Визначення площі ушкоджень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75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8424936" cy="51585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5661248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Мал. 12.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Фотозйомка вогнепальних пробоїн скла у відбитому світлі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3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Питання 1: Коротка характеристика слідів вогнепальної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зброї</a:t>
            </a:r>
            <a:endParaRPr lang="uk-UA" sz="3600" b="1" i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79413" algn="just">
              <a:buNone/>
              <a:defRPr/>
            </a:pPr>
            <a:r>
              <a:rPr lang="uk-UA" b="1" i="1" dirty="0">
                <a:solidFill>
                  <a:schemeClr val="hlink"/>
                </a:solidFill>
              </a:rPr>
              <a:t>Балістика </a:t>
            </a:r>
            <a:r>
              <a:rPr lang="uk-UA" dirty="0"/>
              <a:t>(від </a:t>
            </a:r>
            <a:r>
              <a:rPr lang="uk-UA" dirty="0" err="1"/>
              <a:t>грец</a:t>
            </a:r>
            <a:r>
              <a:rPr lang="uk-UA" dirty="0"/>
              <a:t>. </a:t>
            </a:r>
            <a:r>
              <a:rPr lang="uk-UA" dirty="0" err="1"/>
              <a:t>ballio</a:t>
            </a:r>
            <a:r>
              <a:rPr lang="uk-UA" dirty="0"/>
              <a:t> – кидаю) – це наука про рух снаряда (куль, шроту) вогнепальної зброї у повітрі (зовнішня балістика) та у каналі ствола зброї (внутрішня балістика). </a:t>
            </a:r>
          </a:p>
          <a:p>
            <a:pPr indent="379413" algn="just">
              <a:buNone/>
              <a:defRPr/>
            </a:pPr>
            <a:r>
              <a:rPr lang="uk-UA" b="1" i="1" dirty="0">
                <a:solidFill>
                  <a:schemeClr val="hlink"/>
                </a:solidFill>
              </a:rPr>
              <a:t>Судова балістика </a:t>
            </a:r>
            <a:r>
              <a:rPr lang="uk-UA" dirty="0"/>
              <a:t>– це галузь криміналістичної техніки, яка вивчає закономірності здійснення пострілу з вогнепальної зброї, утворення слідів зброї на боєприпасах, а також методи й технічні засоби фіксації та дослідження слідів пострілу з метою розслідування злочинів.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233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967334"/>
            <a:ext cx="65527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6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5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 fontScale="92500" lnSpcReduction="10000"/>
          </a:bodyPr>
          <a:lstStyle/>
          <a:p>
            <a:pPr marL="0" indent="442913">
              <a:buNone/>
            </a:pPr>
            <a:r>
              <a:rPr lang="uk-UA" sz="3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Слід </a:t>
            </a:r>
            <a:r>
              <a:rPr lang="uk-UA" sz="3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бойка</a:t>
            </a:r>
            <a:r>
              <a:rPr lang="uk-UA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може бути круглої або овальної форми, а на гільзах дрібнокаліберних патронів — прямокутної. Він має невеликі розміри (1,0-1,5 мм</a:t>
            </a:r>
            <a:r>
              <a:rPr lang="uk-UA" sz="31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) і досить велику глибину (0,7-1,0 мм) стосовно діаметра. Слід розташовується на металевій поверхні, має складний рельєф у вигляді великої кількості дрібних деталей на денці сліду або скатах, розташованих хаотично або у вигляді трас і відрізняються один від одного висотою і орієнтацією щодо напрямку світлового потоку, і характеризується широким інтервалом </a:t>
            </a:r>
            <a:r>
              <a:rPr lang="uk-UA" sz="3100" dirty="0" err="1">
                <a:latin typeface="Times New Roman" pitchFamily="18" charset="0"/>
                <a:cs typeface="Times New Roman" pitchFamily="18" charset="0"/>
              </a:rPr>
              <a:t>яскравостей</a:t>
            </a: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marL="0" indent="442913">
              <a:buNone/>
            </a:pPr>
            <a:r>
              <a:rPr lang="uk-UA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Сліди тиску</a:t>
            </a:r>
            <a:r>
              <a:rPr lang="uk-UA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розташовані на капсулі і донці гільзи. Вони утворені від бойка ударника, патронного упору і викидача.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76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336704"/>
          </a:xfrm>
        </p:spPr>
        <p:txBody>
          <a:bodyPr>
            <a:normAutofit fontScale="92500" lnSpcReduction="20000"/>
          </a:bodyPr>
          <a:lstStyle/>
          <a:p>
            <a:pPr marL="0" indent="530225">
              <a:lnSpc>
                <a:spcPct val="110000"/>
              </a:lnSpc>
              <a:buNone/>
            </a:pPr>
            <a:r>
              <a:rPr lang="uk-UA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Слід патронного упору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розташований на капсулі і частково на денці гільзи. Він являє собою невеликий по висоті рельєф у вигляді дуг, кіл або прямих ліній.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530225">
              <a:lnSpc>
                <a:spcPct val="110000"/>
              </a:lnSpc>
              <a:buNone/>
            </a:pPr>
            <a:r>
              <a:rPr lang="uk-UA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Слід відбивача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розташований на краю донця гільзи, має невеликі розміри, порядку 0,5-1,0 мм</a:t>
            </a:r>
            <a:r>
              <a:rPr lang="uk-UA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і слабко виражений рельєф.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530225">
              <a:lnSpc>
                <a:spcPct val="110000"/>
              </a:lnSpc>
              <a:buNone/>
            </a:pPr>
            <a:r>
              <a:rPr lang="uk-UA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Сліди ковзання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розташовані на циліндричних поверхнях куль і гільз. Відмінною властивістю даних слідів є перевага дрібних деталей певної спрямованості (трас). Вони також характеризуються великим інтервалом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яскравостей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нерідко перевищуючи фотографічну широту світлочутливих матеріалів.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57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424936" cy="6408712"/>
          </a:xfrm>
        </p:spPr>
        <p:txBody>
          <a:bodyPr>
            <a:normAutofit/>
          </a:bodyPr>
          <a:lstStyle/>
          <a:p>
            <a:pPr marL="0" indent="530225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На корпусі гільзи розташований </a:t>
            </a:r>
            <a:r>
              <a:rPr lang="uk-UA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слід зачепа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викидача, що являє собою глибоку подряпину шириною 0,2-0,3 мм, спрямовану уздовж осі гільзи, і слід від загинів магазина, що утворять віялоподібні траси глибиною 0,1-0,2 мм. Площа сліду не більше 0,5-0,6 мм</a:t>
            </a:r>
            <a:r>
              <a:rPr lang="uk-UA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530225">
              <a:buNone/>
            </a:pPr>
            <a:r>
              <a:rPr lang="uk-UA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Сліди на пулі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з'являються під час її руху по каналу ствола. Вони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відображають мікрорельєф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полів нарізів на стінках каналу ствола нарізної зброї, ширина яких 1,5-2,0 мм, сліди розташовані на циліндричній поверхні і спрямовані під невеликим кутом до осі кулі.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962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996" y="188640"/>
            <a:ext cx="8263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Сліди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вогнепальної зброї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гільзі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кулі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4726" y="1666758"/>
            <a:ext cx="46273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Бойка.</a:t>
            </a:r>
          </a:p>
          <a:p>
            <a:pPr marL="342900" indent="-342900"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Зачіпа викидача.</a:t>
            </a:r>
          </a:p>
          <a:p>
            <a:pPr marL="342900" indent="-342900"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Виступа відбивача.</a:t>
            </a:r>
          </a:p>
          <a:p>
            <a:pPr marL="342900" indent="-342900"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Граней паза для відбивача.</a:t>
            </a:r>
          </a:p>
          <a:p>
            <a:pPr marL="342900" indent="-342900"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Обробки чашечки затвора.</a:t>
            </a:r>
          </a:p>
          <a:p>
            <a:pPr marL="342900" indent="-342900"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Заднього зрізу патронника.</a:t>
            </a:r>
          </a:p>
          <a:p>
            <a:pPr marL="342900" indent="-342900"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Сигнального штивта.</a:t>
            </a:r>
          </a:p>
          <a:p>
            <a:pPr marL="342900" indent="-342900"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Граней отвору для сигнального штивта.</a:t>
            </a:r>
          </a:p>
          <a:p>
            <a:pPr marL="342900" indent="-342900"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Загину магазина.</a:t>
            </a:r>
          </a:p>
          <a:p>
            <a:pPr marL="342900" indent="-342900"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Ребра вікна кожуха затвора.</a:t>
            </a:r>
          </a:p>
          <a:p>
            <a:pPr marL="342900" indent="-342900"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Паза ствольної коробки (рамки).</a:t>
            </a:r>
          </a:p>
          <a:p>
            <a:pPr marL="342900" indent="-342900"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Борозенки від нижніх частин чашечки затвора.</a:t>
            </a:r>
          </a:p>
          <a:p>
            <a:pPr marL="342900" indent="-342900">
              <a:buAutoNum type="arabicPeriod"/>
            </a:pPr>
            <a:endParaRPr lang="ru-RU" sz="2200" dirty="0"/>
          </a:p>
        </p:txBody>
      </p:sp>
      <p:pic>
        <p:nvPicPr>
          <p:cNvPr id="1029" name="Picture 5" descr="C:\Users\ЛЮБЧИК\Desktop\clip_image014_0017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6" y="1669827"/>
            <a:ext cx="410364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навчання\Експерт-судова балістика\БАЛІСТИКА\IMG_01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2626"/>
            <a:ext cx="2722392" cy="281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навчання\Експерт-судова балістика\3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19" y="3573016"/>
            <a:ext cx="2719594" cy="2845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97346"/>
            <a:ext cx="56166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Механізм утворення сліду при заряджанні зброї.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заряджанні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неавтоматичної зброї патрон встановлюють в патронник вручну, потім замикають ствол. На денці гільзи утворюються сліди ковзання від нерівностей щитка колодки, іноді від бойка у вигляді трас. При заряджанні автоматичної зброї затвор, рухаючись уперед, наштовхується на патрон, що знаходиться в магазині, і досилає його в патронник. При цьому на краю денця гільзи може утворитися слід досилання, що є характерним для АК і АПС. При цьому гільза ковзає по губках магазину і на й корпусі нерідко виникають лінійні сліди ковзання у вигляді паралельних борозенок, розташованих діаметрально протилежно одна до одної. Затвор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продовжує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рухатися вперед і досилає патрон в патронник. Коли патрон повністю увійде в патронник, зачіпка викидача заскочить в кільцеву проточку і залишить слід ковзання на ребрі гільзи. Рух затвора припиняється, патронник виявляється відкритим,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зброя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зарядженою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9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9872" y="325328"/>
            <a:ext cx="561662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Утворення слідів зброї при пострілі.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натисненні на спусковий гачок ударник з бойком зриваються з бойового зводу і, рухаючись уперед, натикаються на капсуль, утворюють на ньому об'ємний слід тиснення, що копіює форму бойка. При ударі бойка капсуль запалюється і підпалює пороховий заряд. У патроннику виникає величезний тиск порохових газів, під дією яких снаряд одержує кінетичну енергію і виштовхується зі ствола, а гільза з такою ж силою притискується до затвора, і на її денці утворюються сліди тиснення, які називаються слідами переднього зрізу затвора (патронного упора). Оскільки метал капсуля значно тонший за денце гільзи і більш м'який, остільки сліди переднього зрізу затвора утворюються перш за все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касулі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навколо сліду бойка. Практично слід бойка і слід переднього зрізу затвора є на гільзах, відстріляних 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зброї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як заводської, так 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самороюної.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ЛЮБЧИК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38"/>
            <a:ext cx="2448272" cy="2848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ЛЮБЧИК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32551"/>
            <a:ext cx="2448272" cy="2525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41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1875</Words>
  <Application>Microsoft Office PowerPoint</Application>
  <PresentationFormat>Экран (4:3)</PresentationFormat>
  <Paragraphs>96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 Фотографування вогнепальної зброї, куль та гільз </vt:lpstr>
      <vt:lpstr>План лекції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Питання 3: Особливості фотографування слідів ковзання на кулях і гільзах </vt:lpstr>
      <vt:lpstr>Презентация PowerPoint</vt:lpstr>
      <vt:lpstr>Презентация PowerPoint</vt:lpstr>
      <vt:lpstr>Питання 4: Особливості фотографування об'ємних слідів на гільзах </vt:lpstr>
      <vt:lpstr>Презентация PowerPoint</vt:lpstr>
      <vt:lpstr>Презентация PowerPoint</vt:lpstr>
      <vt:lpstr>Питання 5: Техніка фотографування вогнепальних пошкоджень на різних перешкодах.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5: Фотографування вогнепальної зброї, куль та гільз </dc:title>
  <dc:creator>Андрей</dc:creator>
  <cp:lastModifiedBy>Admin</cp:lastModifiedBy>
  <cp:revision>14</cp:revision>
  <dcterms:created xsi:type="dcterms:W3CDTF">2016-04-01T05:41:33Z</dcterms:created>
  <dcterms:modified xsi:type="dcterms:W3CDTF">2018-02-22T07:10:01Z</dcterms:modified>
</cp:coreProperties>
</file>