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640960" cy="3312368"/>
          </a:xfrm>
        </p:spPr>
        <p:txBody>
          <a:bodyPr/>
          <a:lstStyle/>
          <a:p>
            <a:pPr algn="ctr"/>
            <a:r>
              <a:rPr lang="uk-UA" sz="6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Сліди транспортних засобів, їх класифікація. Особливості фіксації та вилучення слідів транспортних засобів.</a:t>
            </a:r>
            <a:endParaRPr lang="uk-UA" sz="6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17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Сліди-відбитки, утворені на різноманітних об'єктах не ходовими частинами, а іншими деталями транспортного засобу (бампером, крилами, радіатором, решіткою тощо);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Admin\Desktop\2606f2as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11" y="1628800"/>
            <a:ext cx="45005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8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633" y="47667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Сліди-відбитки різних об'єктів матеріальної обстановки місця події, що утворилися на технічному засобі чи на декількох технічних засобах;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Admin\Desktop\ustranenie-carapin-na-avtomobile-svoimi-rukami-n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67" y="1896691"/>
            <a:ext cx="6852083" cy="446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725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Сліди-предмети (речовини), що відділилися від технічного засобу (деталі, інструменти, дрібні частини, паливно-мастильні матеріали тощо).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Admin\Desktop\e5b7fd8s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3" y="2132856"/>
            <a:ext cx="7643862" cy="430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397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335" y="188640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комплекс слідів транспортних засобів, які свідчать про ознаки ходової частини транспорту:</a:t>
            </a:r>
          </a:p>
          <a:p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-вид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ходової частини;</a:t>
            </a:r>
          </a:p>
          <a:p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-ширину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колії;</a:t>
            </a:r>
          </a:p>
          <a:p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-базу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 засобу;</a:t>
            </a:r>
          </a:p>
          <a:p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-кількість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осей та коліс;</a:t>
            </a:r>
          </a:p>
          <a:p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-модель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шин.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126" y="2996952"/>
            <a:ext cx="8893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 одного колеса, трака, полоза називається біговою доріжкою.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 паралельно розташовані бігові доріжки утворюють колію.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між осями транспортного засобу називається базою, яка вимірюється між слідами передніх і задніх коліс, що утворюються на місці стоянки на м'якому ґрунті або під час розвороту із застосуванням заднього ходу.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колії - конструктивна ознака, що вимірюється між центрами доріжок, а якщо колія складається зі спарених доріжок,- від лінії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відрахунку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проведеної між біговими доріжками, тобто між серединами кожної пари.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103" y="26064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біговій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доріжці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протектора,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ширину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доріжки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колесом,- ширину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відтисками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шин,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поділивши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величину на число 3,14,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колеса з шиною);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об'ємного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5561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105" y="40466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гальмування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 довжина бігової доріжки від початку гальмування транспорту до повної його зупинки.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Admin\Desktop\galmvniy-shlyah-pri-ekstrenomu-galmuvann-avtomoblya_9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8952"/>
            <a:ext cx="438505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64569" y="138332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 гальмування складається з двох частин; у першій відображається початок гальмування (переривчастий, оскільки колесо повністю не заблоковане і продовжує обертатись), перегодом воно повністю припиняє обертатись і ковзає по дорозі, утворюючи другу частину сліду гальмування - слід ковзання, який називається слід юза (це у випадку, якщо зупинка не здійснюється повністю заблокованими колесами від самого початку гальмування - тоді весь слід гальмування буде динамічним - юзом).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42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Шини розрізняють за розмірами, моделями й малюнком -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загальні ознаки.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Admin\Desktop\08bc63a2c81e2c67e3c9b5e563012441-756x425-e1476017869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3" y="1340768"/>
            <a:ext cx="7620001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062" y="5657671"/>
            <a:ext cx="8058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того, у слідах шин відображаються й окремі ознаки (відриви гуми, тріщини, розриви, ділянки зі зношеним малюнком протектора, латки тощо).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49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645" y="26064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Сліди гусениць, а точніше - траків, із яких вони складаються, утворюються у вигляді двох смуг.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Admin\Desktop\7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80" y="908720"/>
            <a:ext cx="3992176" cy="299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221" y="4077072"/>
            <a:ext cx="86788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між їх центрами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ширина колії конкретного транспортного засобу, що дозволяє визначити його тип і модель, а під час відображення у слідах трака та індивідуальних ознак - провести ідентифікацію транспортного засобу.</a:t>
            </a:r>
          </a:p>
          <a:p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Сліди полозків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 сліди ковзання, як уже зазначалося. Тому вони характеризуються лише загальними ознаками: шириною колії саней (аеросаней), шириною полозків і жолоба (або планки), якщо вони є на полозках.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 особливості проявляються лише якщо є дефекти полозків чи особливості конструкції.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 descr="C:\Users\Admin\Desktop\Гусеница_Т150_усиленная_ДТ-75,_в_налич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1" y="1196752"/>
            <a:ext cx="4686659" cy="27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98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927" y="260648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Сліди неходової частини транспортного засобу утворюються: під час наїздів, зіткнень, перекидання транспортного засобу.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 особливість механізму утворення цих слідів передбачає можливість утворення слідів не тільки на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слідосприймаючому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об'єкті (тобто на предметах навколишнього середовища), а й на самому транспортному засобі.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Це, своєю чергою, є передумовою пошуку транспортного засобу, що покинув місце ДТП, і доказів його причетності до злочину.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 ж сприяє виявлення на місці події відокремлених під час події часточок (відщепок деревини від борта кузова, уламків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фарного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скла, шматочків фарби тощо).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Admin\Desktop\DSCN2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38523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303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263" y="223614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Сліди неходової частини транспортного засобу утворюються: під час наїздів, зіткнень, перекидання транспортного засобу.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 особливість механізму утворення цих слідів передбачає можливість утворення слідів не тільки на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слідосприймаючому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об'єкті (тобто на предметах навколишнього середовища), а й на самому транспортному засобі.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Це, своєю чергою, є передумовою пошуку транспортного засобу, що покинув місце ДТП, і доказів його причетності до злочину.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 ж сприяє виявлення на місці події відокремлених під час події часточок (відщепок деревини від борта кузова, уламків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фарного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скла, шматочків фарби тощо).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Admin\Desktop\185299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29586"/>
            <a:ext cx="4338614" cy="288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71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030" y="33265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Сліди транспортних засобів - це сліди, що відображають зовнішню будову окремих частин транспорту (протекторів, частин кузова тощо); віддалених під час розслідуваної події від транспортного засобу частини; речовини, що використовуються для експлуатації автомобіля тощо (гальмівна рідина,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тосол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мастила), виявлені на місці цієї події.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exp_sleda_avto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44" y="2790825"/>
            <a:ext cx="50165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31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виявити індивідуальні ознаки, наприклад, коліс, треба оглянути слід кожного колеса на проміжку не менше двох його обертів (для шин легкого авто - це 4-6 м, а для вантажного - 6-12 м).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Вимірюваннями встановлюють розміри і розташування слідів щодо нерухомих орієнтирів (нанесених осьовою та розподільних ліній, країв проїжджої частини,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бордюрного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каменя тротуару, стовпів на узбіччі тощо). Рекомендовано вимірювати: ширину колії, бігової доріжки, базу, довжину кола шини, гальмівний шлях, довжину і ширину слідів вилитої гальмівної рідини та інших речовин тощо.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Admin\Desktop\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37" y="3304875"/>
            <a:ext cx="2638425" cy="322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esktop\Безымянный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04875"/>
            <a:ext cx="2664296" cy="322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05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584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Окремі, найбільш чіткі ділянки поверхневих слідів фотографують або замальовують, а якщо можливо - моделюють (копіюють).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наявності технічних засобів відбувається фотографування всієї ділянки зі слідами.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Одночасно, на випадок виникнення потреби проведення порівняльних досліджень, вилучають із місця події зразки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якому залишено слід.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Сліди пошкоджень на технічних засобах, що виникають за різних видів ДТП, фіксують усіма можливими способами (фотографуванням, вимірюванням, описом, копіюванням, моделюванням, вилученням сліду в натурі разом із носієм).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на місці події знайдено сліди-речовини-предмети, то вилучають їх зразки, бажано зі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слідоносіями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 упаковують у герметичну тару тощо.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32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Сліди транспортних засобів стають об'єктами криміналістичного дослідження, коли транспорт використовувався як предмет посягання; засіб учинення злочину або пересування пов'язаного зі вчиненням злочину, для вивезення викраденого, швидкого (негайного) переміщення злочинців, потерпілих, трупів і коли автотранспортом учинено кримінальну ДТП.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Desktop\PM87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5875412" cy="39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45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969" y="1395878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транспортних засобів у трасології відносять автомобілі, мотоцикли, мопеди, моторолери, велосипеди, трактори (колісні, гусеничні), військово-транспортні засоби, рельсові, гужові, полозкові засоби пересування тощо.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pdd-ukraine-punkt-1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8560"/>
            <a:ext cx="4464496" cy="633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87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678" y="260648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слідів транспортних засобів:</a:t>
            </a: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видом транспортного засобу:</a:t>
            </a: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сліди самохідного транспорту;</a:t>
            </a: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сліди несамохідного транспорту.</a:t>
            </a: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видом механізмів, що залишили сліди:</a:t>
            </a: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сліди ходової частини;</a:t>
            </a: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сліди неходової частини. За видом ходової частини:</a:t>
            </a: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сліди колісного транспорту - сліди котіння (коліс, шин);</a:t>
            </a: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сліди гусеничного транспорту - сліди тиснення;</a:t>
            </a: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сліди полозкового транспорту - сліди ковзання. За характером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слідосприймальної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поверхні: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03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276" y="980728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Об'ємні - утворюються на пластичних поверхнях (ґрунт, сніг);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\Desktop\Kisilev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5025"/>
            <a:ext cx="4559418" cy="42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esktopwallpapers.org.ua-58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18" y="2105025"/>
            <a:ext cx="4580599" cy="42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841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532" y="40466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Поверхневі (нашарування, відшарування; видимі та невидимі, </a:t>
            </a:r>
            <a:r>
              <a:rPr lang="uk-UA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слабковидимі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забарвлені та безбарвні).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dmin\Desktop\image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8" y="2060848"/>
            <a:ext cx="410527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67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Поверхневі за характером відображення: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  позитивні (відображають тільки виступаючу частину малюнка протектора);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  негативні (за рахунок нашарування бруду, що залишився у заглибинах протектора).</a:t>
            </a:r>
          </a:p>
          <a:p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механізмом утворення: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078" y="2420888"/>
            <a:ext cx="6216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динамічні;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   статичні.</a:t>
            </a:r>
          </a:p>
          <a:p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характером носія та відображення: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   сліди-відбитки;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   сліди-предмети;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сліди-речовипи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1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508" y="47667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місцем відображення у поєднанні зі </a:t>
            </a:r>
            <a:r>
              <a:rPr lang="uk-UA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слідоутворювальним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об'єктом: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36927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Сліди-відбитки, утворені на дорожньому покритті від ходової частини колісного, гусеничного, полозкового транспорту, що утворилися під час руху чи стоянки транспорту;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Admin\Desktop\asfalt_doroga_speka_3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28" y="3429000"/>
            <a:ext cx="5193679" cy="323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619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57</TotalTime>
  <Words>1209</Words>
  <Application>Microsoft Office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Базовая</vt:lpstr>
      <vt:lpstr>Сліди транспортних засобів, їх класифікація. Особливості фіксації та вилучення слідів транспортних засобів.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Сліди транспортних засобів, їх класифікація. Особливості фіксації та вилучення слідів транспортних засобів.</dc:title>
  <dc:creator>Admin</dc:creator>
  <cp:lastModifiedBy>Admin</cp:lastModifiedBy>
  <cp:revision>10</cp:revision>
  <dcterms:created xsi:type="dcterms:W3CDTF">2016-11-07T22:24:43Z</dcterms:created>
  <dcterms:modified xsi:type="dcterms:W3CDTF">2018-01-26T19:46:41Z</dcterms:modified>
</cp:coreProperties>
</file>