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4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 varScale="1">
        <p:scale>
          <a:sx n="79" d="100"/>
          <a:sy n="79" d="100"/>
        </p:scale>
        <p:origin x="-3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2876B2A-0CAF-4935-9AC1-A3F61D3216B0}" type="datetimeFigureOut">
              <a:rPr lang="ru-RU"/>
              <a:pPr>
                <a:defRPr/>
              </a:pPr>
              <a:t>12.04.2016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D72293A-0634-4DFD-B5D1-FB35B58680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B782B-7754-46FD-9EF6-B687A805D746}" type="datetimeFigureOut">
              <a:rPr lang="ru-RU"/>
              <a:pPr>
                <a:defRPr/>
              </a:pPr>
              <a:t>12.04.2016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5F6CB-C4F0-4C56-9F16-87FF1297D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F5E022-676B-499C-8A66-438BB4917140}" type="datetimeFigureOut">
              <a:rPr lang="ru-RU"/>
              <a:pPr>
                <a:defRPr/>
              </a:pPr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9AFEB41-1A72-4FCB-8CDF-1C7FC79410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78AF-27C3-4F52-AA59-C611CC77E28B}" type="datetimeFigureOut">
              <a:rPr lang="ru-RU"/>
              <a:pPr>
                <a:defRPr/>
              </a:pPr>
              <a:t>12.04.2016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047B1-6887-49A5-A941-E049746F07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6A27AC5-6DCB-4C60-949D-696AFD8E65E3}" type="datetimeFigureOut">
              <a:rPr lang="ru-RU"/>
              <a:pPr>
                <a:defRPr/>
              </a:pPr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9563C5-709D-4559-B80A-B65625C8C5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77CA3-AFCA-4273-A34F-2DD67C889B3E}" type="datetimeFigureOut">
              <a:rPr lang="ru-RU"/>
              <a:pPr>
                <a:defRPr/>
              </a:pPr>
              <a:t>12.04.2016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2194-58BD-4FDE-9C9A-7FFF413AE0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0189E-E72D-4F46-AD38-EF7924801E34}" type="datetimeFigureOut">
              <a:rPr lang="ru-RU"/>
              <a:pPr>
                <a:defRPr/>
              </a:pPr>
              <a:t>12.04.2016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DB74A-1E1F-429A-B349-594D5F952B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5A5C8-AFBA-4137-ACC8-545F09AABA41}" type="datetimeFigureOut">
              <a:rPr lang="ru-RU"/>
              <a:pPr>
                <a:defRPr/>
              </a:pPr>
              <a:t>12.04.2016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2DC4A-E0FA-4732-8AE5-A976EDF49B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7EFB6-EDE4-4282-A416-499AA789CDF6}" type="datetimeFigureOut">
              <a:rPr lang="ru-RU"/>
              <a:pPr>
                <a:defRPr/>
              </a:pPr>
              <a:t>12.04.2016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7F807-73EF-4495-B897-8495ED6600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0CF93-EE0A-4E81-889F-41458B93F671}" type="datetimeFigureOut">
              <a:rPr lang="ru-RU"/>
              <a:pPr>
                <a:defRPr/>
              </a:pPr>
              <a:t>12.04.2016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E3A57-3615-4099-B3A6-80EACC01D4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B8343C-6242-470D-B56D-D5FECC18F8E1}" type="datetimeFigureOut">
              <a:rPr lang="ru-RU"/>
              <a:pPr>
                <a:defRPr/>
              </a:pPr>
              <a:t>12.04.2016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57AA68-6C2E-4E91-B87D-A343A93716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B96EE01-A2BE-405A-B072-F90A46EFB30B}" type="datetimeFigureOut">
              <a:rPr lang="ru-RU"/>
              <a:pPr>
                <a:defRPr/>
              </a:pPr>
              <a:t>12.04.2016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7BE69CE-82B6-4577-9DD6-C15413BAD3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10" r:id="rId9"/>
    <p:sldLayoutId id="2147483701" r:id="rId10"/>
    <p:sldLayoutId id="214748371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875" y="260350"/>
            <a:ext cx="6588125" cy="38893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uk-UA" sz="3600" b="1" smtClean="0">
                <a:solidFill>
                  <a:schemeClr val="bg1"/>
                </a:solidFill>
                <a:latin typeface="Times New Roman" pitchFamily="18" charset="0"/>
              </a:rPr>
              <a:t>Виникнення, становлення та розвиток судової балістики. Поняття вогнепальної зброї, її будова і класифікація. Поняття, класифікація та будова боєприпасів до вогнепальної зброї. Види слідів пострілу та механізм їх утворення</a:t>
            </a:r>
            <a:r>
              <a:rPr lang="ru-RU" sz="3600" b="1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endParaRPr lang="uk-UA" sz="3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uk-UA" sz="3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uk-UA" sz="3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uk-UA" sz="3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uk-UA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Київ -2016 рік</a:t>
            </a:r>
            <a:endParaRPr lang="ru-RU" sz="3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3600" b="1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3314" name="Picture 2" descr="C:\Users\Алёнка\Desktop\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98875"/>
            <a:ext cx="3851275" cy="315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uk-UA" sz="3400" b="0" cap="none" smtClean="0">
                <a:ln>
                  <a:noFill/>
                </a:ln>
                <a:solidFill>
                  <a:schemeClr val="tx1"/>
                </a:solidFill>
              </a:rPr>
              <a:t>ПЛАН ЛЕКЦІЇ:</a:t>
            </a:r>
            <a:r>
              <a:rPr lang="uk-UA" sz="3400" cap="none" smtClean="0">
                <a:ln>
                  <a:noFill/>
                </a:ln>
                <a:solidFill>
                  <a:schemeClr val="tx1"/>
                </a:solidFill>
              </a:rPr>
              <a:t/>
            </a:r>
            <a:br>
              <a:rPr lang="uk-UA" sz="3400" cap="none" smtClean="0">
                <a:ln>
                  <a:noFill/>
                </a:ln>
                <a:solidFill>
                  <a:schemeClr val="tx1"/>
                </a:solidFill>
              </a:rPr>
            </a:br>
            <a:endParaRPr lang="ru-RU" sz="3400" cap="none" smtClean="0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uk-UA" sz="3200" smtClean="0">
                <a:solidFill>
                  <a:schemeClr val="tx1"/>
                </a:solidFill>
              </a:rPr>
              <a:t>Виникнення, становлення та розвиток судової балістики. </a:t>
            </a:r>
          </a:p>
          <a:p>
            <a:pPr lvl="1"/>
            <a:r>
              <a:rPr lang="uk-UA" sz="3200" smtClean="0">
                <a:solidFill>
                  <a:schemeClr val="tx1"/>
                </a:solidFill>
              </a:rPr>
              <a:t>Поняття вогнепальної зброї, її будова і класифікація. </a:t>
            </a:r>
          </a:p>
          <a:p>
            <a:pPr lvl="1"/>
            <a:r>
              <a:rPr lang="uk-UA" sz="3200" smtClean="0">
                <a:solidFill>
                  <a:schemeClr val="tx1"/>
                </a:solidFill>
              </a:rPr>
              <a:t>Поняття, класифікація та будова боєприпасів до вогнепальної зброї. </a:t>
            </a:r>
          </a:p>
          <a:p>
            <a:pPr lvl="1"/>
            <a:r>
              <a:rPr lang="uk-UA" sz="3200" smtClean="0">
                <a:solidFill>
                  <a:schemeClr val="tx1"/>
                </a:solidFill>
              </a:rPr>
              <a:t>Види слідів пострілу та механізм їх утворення</a:t>
            </a:r>
            <a:endParaRPr lang="ru-RU" sz="3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179</TotalTime>
  <Words>61</Words>
  <Application>Microsoft Office PowerPoint</Application>
  <PresentationFormat>Экран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2</vt:i4>
      </vt:variant>
    </vt:vector>
  </HeadingPairs>
  <TitlesOfParts>
    <vt:vector size="13" baseType="lpstr">
      <vt:lpstr>Arial</vt:lpstr>
      <vt:lpstr>Trebuchet MS</vt:lpstr>
      <vt:lpstr>Wingdings 2</vt:lpstr>
      <vt:lpstr>Wingdings</vt:lpstr>
      <vt:lpstr>Calibri</vt:lpstr>
      <vt:lpstr>Times New Roman</vt:lpstr>
      <vt:lpstr>Изящная</vt:lpstr>
      <vt:lpstr>Изящная</vt:lpstr>
      <vt:lpstr>Изящная</vt:lpstr>
      <vt:lpstr>Изящная</vt:lpstr>
      <vt:lpstr>Изящная</vt:lpstr>
      <vt:lpstr>Слайд 1</vt:lpstr>
      <vt:lpstr>ПЛАН ЛЕКЦІЇ: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академія внутрішніх справ Навчально-науковий інститут підготовки фахівців для експертно-криміналістичних підрозділів Кафедра криміналістичних експертиз</dc:title>
  <dc:creator>Алёнка</dc:creator>
  <cp:lastModifiedBy>User</cp:lastModifiedBy>
  <cp:revision>25</cp:revision>
  <dcterms:created xsi:type="dcterms:W3CDTF">2015-04-29T06:15:07Z</dcterms:created>
  <dcterms:modified xsi:type="dcterms:W3CDTF">2016-04-12T16:52:43Z</dcterms:modified>
</cp:coreProperties>
</file>