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72" r:id="rId15"/>
    <p:sldId id="273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24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2259682"/>
          </a:xfrm>
        </p:spPr>
        <p:txBody>
          <a:bodyPr>
            <a:normAutofit/>
          </a:bodyPr>
          <a:lstStyle/>
          <a:p>
            <a:r>
              <a:rPr lang="uk-UA" b="1" dirty="0"/>
              <a:t>Особливості участі спеціаліста в огляді місця події під час розслідування дітовбивств</a:t>
            </a:r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256574"/>
            <a:ext cx="91440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 загальною методикою описують ранні чи пізні трупні зміни. Далі проводять огляд і опис окремих частин тіла та їх ушкоджень. Під час опису голови вказують її форму, наявність і локалізацію пологової пухлини, тім'ячок, ступінь розвитку та довжину волосся, еластичність хрящів вушних раковин і носа. Значну увагу приділяють огляду шкірного покриву навколо отворів рота й носа, слизової оболонки перед ротом, стану порожнини рота, наявності в ній сторонніх тіл (предметів). Після опису шиї зазначають форму грудної клітки, рівень розташування пупка. Визначають правильність розвитку статевих органів. Звертають увагу на виділення </a:t>
            </a:r>
            <a:r>
              <a:rPr kumimoji="0" lang="uk-UA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меконію</a:t>
            </a: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Перевіряють цілість кісток верхніх і нижніх кінцівок і визначають довжину нігтів на них.</a:t>
            </a: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196752"/>
            <a:ext cx="763284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	З місця події повинні бути вилучені й направлені на судово-біологічне дослідження для встановлення наявності крові, її групової, статевої належності та Rh-фактора предмети упакування, білизна з плямами, схожими на кров, а також кров із шкірного покриву новонародженого. Якщо на тілі дитини відсутні ушкодження, це може бути кров із родових шляхів матері.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 noChangeArrowheads="1"/>
          </p:cNvSpPr>
          <p:nvPr/>
        </p:nvSpPr>
        <p:spPr bwMode="auto">
          <a:xfrm>
            <a:off x="395536" y="122483"/>
            <a:ext cx="835292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	Плями, схожі на </a:t>
            </a:r>
            <a:r>
              <a:rPr kumimoji="0" lang="uk-UA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меконій</a:t>
            </a: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uk-UA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сироподібтіу</a:t>
            </a: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змазку й навколоплідні води на предметах упакування, білизні, одязі тощо, оглядають, фіксують і направляють на цитологічне дослідження.</a:t>
            </a:r>
            <a:endParaRPr kumimoji="0" lang="uk-UA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4422591"/>
            <a:ext cx="842493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	У випадках значного гнильного розкладання трупа чи його муміфікації, наявні на трупі яйця, личинки, лялечки й дорослі комахи повинні бути направлені на ентомологічне дослідження для встановлення давності смерті.</a:t>
            </a:r>
          </a:p>
        </p:txBody>
      </p:sp>
      <p:pic>
        <p:nvPicPr>
          <p:cNvPr id="59395" name="Picture 3" descr="http://medkarta.com/pic/md/200824041647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060848"/>
            <a:ext cx="4032448" cy="230425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59397" name="Picture 5" descr="http://8pol.city.kharkov.ua/wp-content/uploads/cit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2204864"/>
            <a:ext cx="3096344" cy="208823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/>
          <a:p>
            <a:r>
              <a:rPr lang="uk-UA" b="1" dirty="0"/>
              <a:t>Особливості</a:t>
            </a:r>
            <a:endParaRPr lang="uk-UA" dirty="0"/>
          </a:p>
        </p:txBody>
      </p:sp>
      <p:sp>
        <p:nvSpPr>
          <p:cNvPr id="62465" name="Rectangle 1"/>
          <p:cNvSpPr>
            <a:spLocks noChangeArrowheads="1"/>
          </p:cNvSpPr>
          <p:nvPr/>
        </p:nvSpPr>
        <p:spPr bwMode="auto">
          <a:xfrm>
            <a:off x="655387" y="1340768"/>
            <a:ext cx="8100392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1. Огляд здійснюється лише судовим медиком чи лікарем.</a:t>
            </a:r>
            <a:endParaRPr kumimoji="0" lang="uk-UA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2. Виявлення механізму настання смерті істотно впливає на кваліфікацію дій і напрямок розслідування. Якщо дитина народилася мертвою, то дії, пов’язані з маніпуляціями з її трупом можуть мати різну правову оцінку, у тому числі не кримінально-правового характеру. Судово-медична експертиза може дати відомості про час пологів, настання смерті, визначити скільки часу жила дитина, наявність ознак, що вказують на пологи в лікарняних умовах.</a:t>
            </a:r>
            <a:endParaRPr kumimoji="0" lang="uk-UA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 noChangeArrowheads="1"/>
          </p:cNvSpPr>
          <p:nvPr/>
        </p:nvSpPr>
        <p:spPr bwMode="auto">
          <a:xfrm>
            <a:off x="683568" y="1124744"/>
            <a:ext cx="799288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3. Важливо встановити місце настання смерті. Якщо це місце – медична установа, то в ході слідства може йти мова про лікарські помилки, посадові зловживання. В цьому випадку необхідно залучити при відсутності судового медика лікаря із іншого закладу медичного характеру.</a:t>
            </a:r>
            <a:endParaRPr kumimoji="0" lang="uk-UA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Відомо, що дітовбивство зазвичай відбувається після пологів, у </a:t>
            </a:r>
            <a:r>
              <a:rPr kumimoji="0" lang="uk-UA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позалікарняних</a:t>
            </a: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умовах, за місцем проживання матері дитини, а трупи виявляються недалеко від місця пологів.</a:t>
            </a:r>
            <a:endParaRPr kumimoji="0" lang="uk-UA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2271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 noChangeArrowheads="1"/>
          </p:cNvSpPr>
          <p:nvPr/>
        </p:nvSpPr>
        <p:spPr bwMode="auto">
          <a:xfrm>
            <a:off x="755576" y="692696"/>
            <a:ext cx="806489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4. При огляді трупа варто детально вивчити матеріали, в які він був обгорнений. Ці предмети можуть мати прикмети, що індивідуалізують колишнього власника.</a:t>
            </a:r>
            <a:endParaRPr kumimoji="0" lang="uk-UA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7240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9" name="Picture 3" descr="http://gigabaza.ru/images/57/112078/3c09d49f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03448"/>
            <a:ext cx="2987824" cy="19442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8904" y="-171400"/>
            <a:ext cx="8229600" cy="1143000"/>
          </a:xfrm>
        </p:spPr>
        <p:txBody>
          <a:bodyPr/>
          <a:lstStyle/>
          <a:p>
            <a:r>
              <a:rPr lang="uk-UA" b="1" dirty="0"/>
              <a:t>Використані джерела</a:t>
            </a:r>
          </a:p>
        </p:txBody>
      </p:sp>
      <p:sp>
        <p:nvSpPr>
          <p:cNvPr id="65537" name="Rectangle 1"/>
          <p:cNvSpPr>
            <a:spLocks noChangeArrowheads="1"/>
          </p:cNvSpPr>
          <p:nvPr/>
        </p:nvSpPr>
        <p:spPr bwMode="auto">
          <a:xfrm>
            <a:off x="0" y="915374"/>
            <a:ext cx="91440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76325" algn="l"/>
              </a:tabLst>
            </a:pP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1. Кримінальний кодекс України : чинне законодавство зі змінами та </a:t>
            </a:r>
            <a:r>
              <a:rPr kumimoji="0" lang="uk-UA" sz="1600" b="1" i="0" u="none" strike="noStrike" cap="none" normalizeH="0" baseline="0" dirty="0" err="1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допов</a:t>
            </a: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станом на 05.01.2017 [Електронний ресурс]. </a:t>
            </a: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Режим доступу: http://zakon3.rada.gov.ua/laws/2341-14</a:t>
            </a:r>
            <a:endParaRPr kumimoji="0" lang="uk-UA" sz="1600" b="1" i="0" u="none" strike="noStrike" cap="none" normalizeH="0" baseline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76325" algn="l"/>
              </a:tabLst>
            </a:pP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2. Кримінальний процесуальний кодекс України : чинне законодавство зі змінами та </a:t>
            </a:r>
            <a:r>
              <a:rPr kumimoji="0" lang="uk-UA" sz="1600" b="1" i="0" u="none" strike="noStrike" cap="none" normalizeH="0" baseline="0" dirty="0" err="1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допов</a:t>
            </a: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станом на 05.01.2017 [Електронний ресурс]. </a:t>
            </a: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Режим доступу: http://zakon0.rada.gov.ua/laws/show/4651-17</a:t>
            </a:r>
            <a:endParaRPr kumimoji="0" lang="uk-UA" sz="1600" b="1" i="0" u="none" strike="noStrike" cap="none" normalizeH="0" baseline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76325" algn="l"/>
              </a:tabLst>
            </a:pP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3. О.В. </a:t>
            </a:r>
            <a:r>
              <a:rPr kumimoji="0" lang="uk-UA" sz="1600" b="1" i="0" u="none" strike="noStrike" cap="none" normalizeH="0" baseline="0" dirty="0" err="1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Волохова</a:t>
            </a: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Н.Н. Єгоров, М.В. </a:t>
            </a:r>
            <a:r>
              <a:rPr kumimoji="0" lang="uk-UA" sz="1600" b="1" i="0" u="none" strike="noStrike" cap="none" normalizeH="0" baseline="0" dirty="0" err="1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Жижина</a:t>
            </a: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Криміналістика - М.: "Проспект", 2011. - [Електронний ресурс]. </a:t>
            </a: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Режим доступу: http://yport.inf.ua/osobennosti-rassledovaniya-detoubiystv-51616.html</a:t>
            </a:r>
            <a:endParaRPr kumimoji="0" lang="uk-UA" sz="1600" b="1" i="0" u="none" strike="noStrike" cap="none" normalizeH="0" baseline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76325" algn="l"/>
              </a:tabLst>
            </a:pP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4. Національна академія внутрішніх справ / Кафедра криміналістики та судової медицини /  мультимедійний підручник </a:t>
            </a: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Криміналістика</a:t>
            </a: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/ </a:t>
            </a:r>
            <a:r>
              <a:rPr kumimoji="0" lang="uk-UA" sz="1600" b="1" i="0" u="none" strike="noStrike" cap="none" normalizeH="0" baseline="0" dirty="0" err="1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упоряд</a:t>
            </a: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.: колектив авторів, - [Електронний ресурс]. </a:t>
            </a: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Режим доступу: http://www.naiau.kiev.ua/books/kruminalist/info/autors.html</a:t>
            </a:r>
            <a:endParaRPr kumimoji="0" lang="uk-UA" sz="1600" b="1" i="0" u="none" strike="noStrike" cap="none" normalizeH="0" baseline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76325" algn="l"/>
              </a:tabLst>
            </a:pP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5. Криміналістика: </a:t>
            </a:r>
            <a:r>
              <a:rPr kumimoji="0" lang="uk-UA" sz="1600" b="1" i="0" u="none" strike="noStrike" cap="none" normalizeH="0" baseline="0" dirty="0" err="1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</a:t>
            </a: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uk-UA" sz="1600" b="1" i="0" u="none" strike="noStrike" cap="none" normalizeH="0" baseline="0" dirty="0" err="1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посіб</a:t>
            </a: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- [Електронний ресурс]. </a:t>
            </a: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Режим доступу: http://pidruchniki.com/1533051451517/pravo/kriminalistika</a:t>
            </a:r>
            <a:endParaRPr kumimoji="0" lang="uk-UA" sz="1600" b="1" i="0" u="none" strike="noStrike" cap="none" normalizeH="0" baseline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76325" algn="l"/>
              </a:tabLst>
            </a:pP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6. Особливості огляду місця події під час розслідування дітовбивств / Навчальний </a:t>
            </a:r>
            <a:r>
              <a:rPr kumimoji="0" lang="uk-UA" sz="1600" b="1" i="0" u="none" strike="noStrike" cap="none" normalizeH="0" baseline="0" dirty="0" err="1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Інтернет-портал</a:t>
            </a: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[Електронний ресурс]. </a:t>
            </a: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Режим доступу: http://expertprava.ucoz.ru/index/0-55</a:t>
            </a:r>
            <a:endParaRPr kumimoji="0" lang="uk-UA" sz="1600" b="1" i="0" u="none" strike="noStrike" cap="none" normalizeH="0" baseline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76325" algn="l"/>
              </a:tabLst>
            </a:pP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7. Особливості огляду місця події у справах про вбивства. Криміналістика. / В.В. Агафонов, А.Г. </a:t>
            </a:r>
            <a:r>
              <a:rPr kumimoji="0" lang="uk-UA" sz="1600" b="1" i="0" u="none" strike="noStrike" cap="none" normalizeH="0" baseline="0" dirty="0" err="1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Филлипов</a:t>
            </a: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600" b="1" i="0" u="none" strike="noStrike" cap="none" normalizeH="0" baseline="0" dirty="0" err="1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Криминалистика</a:t>
            </a: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7-е </a:t>
            </a:r>
            <a:r>
              <a:rPr kumimoji="0" lang="uk-UA" sz="1600" b="1" i="0" u="none" strike="noStrike" cap="none" normalizeH="0" baseline="0" dirty="0" err="1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издание</a:t>
            </a: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uk-UA" sz="1600" b="1" i="0" u="none" strike="noStrike" cap="none" normalizeH="0" baseline="0" dirty="0" err="1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краткий</a:t>
            </a: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курс лекцій. [Електронний ресурс]. </a:t>
            </a: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Режим доступу: http://stud.com.ua/34224/pravo/kriminalistika</a:t>
            </a:r>
            <a:endParaRPr kumimoji="0" lang="uk-UA" sz="1600" b="1" i="0" u="none" strike="noStrike" cap="none" normalizeH="0" baseline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76325" algn="l"/>
              </a:tabLst>
            </a:pP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8. </a:t>
            </a:r>
            <a:r>
              <a:rPr kumimoji="0" lang="uk-UA" sz="1600" b="1" i="0" u="none" strike="noStrike" cap="none" normalizeH="0" baseline="0" dirty="0" err="1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Расследование</a:t>
            </a: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600" b="1" i="0" u="none" strike="noStrike" cap="none" normalizeH="0" baseline="0" dirty="0" err="1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детоубийств</a:t>
            </a: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Диплом. [Електронний ресурс]. </a:t>
            </a: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Режим доступу: http://bibliofond.ru/view.aspx?id=558515. </a:t>
            </a: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Назва з екрана.</a:t>
            </a:r>
            <a:endParaRPr kumimoji="0" lang="uk-UA" sz="1600" b="1" i="0" u="none" strike="noStrike" cap="none" normalizeH="0" baseline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76325" algn="l"/>
              </a:tabLst>
            </a:pP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9. П.П. </a:t>
            </a:r>
            <a:r>
              <a:rPr kumimoji="0" lang="uk-UA" sz="1600" b="1" i="0" u="none" strike="noStrike" cap="none" normalizeH="0" baseline="0" dirty="0" err="1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Грицаенко</a:t>
            </a: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600" b="1" i="0" u="none" strike="noStrike" cap="none" normalizeH="0" baseline="0" dirty="0" err="1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Судебная</a:t>
            </a: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медицина: 2-е </a:t>
            </a:r>
            <a:r>
              <a:rPr kumimoji="0" lang="uk-UA" sz="1600" b="1" i="0" u="none" strike="noStrike" cap="none" normalizeH="0" baseline="0" dirty="0" err="1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издание</a:t>
            </a: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uk-UA" sz="1600" b="1" i="0" u="none" strike="noStrike" cap="none" normalizeH="0" baseline="0" dirty="0" err="1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краткий</a:t>
            </a: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курс лекцій. [Електронний ресурс]. </a:t>
            </a: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1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Режим доступу: http://stud.com.ua/29910/meditsina/strangulyatsiyna_borozna</a:t>
            </a:r>
            <a:endParaRPr kumimoji="0" lang="uk-UA" sz="1600" b="1" i="0" u="none" strike="noStrike" cap="none" normalizeH="0" baseline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27584" y="260648"/>
            <a:ext cx="7992888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Огляд місця події </a:t>
            </a: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невідкладна слідча дія, спрямована на встановлення, фіксацію і дослідження обстановки місця події, слідів злочину і злочинця та інших фактичних даних, які дозволяють у сукупності з іншими доказами дійти висновку про механізм події та інші обставини розслідуваної події.</a:t>
            </a:r>
            <a:endParaRPr kumimoji="0" lang="uk-UA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Огляд, місця події як слідча дія </a:t>
            </a:r>
            <a:r>
              <a:rPr kumimoji="0" lang="uk-UA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 важливим засобом отримання інформації про розслідуваний злочин. </a:t>
            </a: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 якості огляду місця події у багатьох випадках залежить успіх розслідування, оскільки інформація, отримана під час цієї слідчої дії, може носити доказовий характер.</a:t>
            </a: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99592" y="764704"/>
            <a:ext cx="75608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	В останні десятиліття XX ст. світова спільнота звернула увагу на необхідність особливого правового захисту неповнолітніх. Знаковою подією стало прийняття 20 листопада 1989 р. на 44-й сесії Генеральної Асамблеї ООН Конвенції про права дитини, до якої 13 червня 1990 р. приєдналася наша держава.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 descr="https://im0-tub-ua.yandex.net/i?id=68b477e76409c91786fe6d18ae43a7ad&amp;n=33&amp;h=215&amp;w=32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solidFill>
                  <a:schemeClr val="accent5">
                    <a:lumMod val="75000"/>
                  </a:schemeClr>
                </a:solidFill>
              </a:rPr>
              <a:t>Правові основи та теоретичні наробітки</a:t>
            </a:r>
            <a:endParaRPr lang="uk-UA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2523668"/>
            <a:ext cx="7704856" cy="378565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uk-UA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Правове визначення, що таке дітовбивство, в законодавстві не дається. Деякі автори вказують, що під дітовбивством розуміється вбивство матір'ю своєї новонародженої дитини відразу ж або незабаром після пологів. Але так звужувати коло причетних осіб не варто, злочинцем  не обов’язково повинна бути матір. Також не варто під терміном дітовбивство виділяти лише вбивство новонародженої дитини, але в даній презентації буде розглянуто саме останній варіант – дії спеціаліста при огляді трупа новонародженого.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1" name="Picture 3" descr="https://im0-tub-ua.yandex.net/i?id=68b477e76409c91786fe6d18ae43a7ad&amp;n=33&amp;h=215&amp;w=32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80512" cy="6858000"/>
          </a:xfrm>
          <a:prstGeom prst="rect">
            <a:avLst/>
          </a:prstGeom>
          <a:noFill/>
        </p:spPr>
      </p:pic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539552" y="615454"/>
            <a:ext cx="8280920" cy="569386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 законодавстві України, зокрема в статті 117 Кримінального кодексу України, передбачено покарання за умисне вбивство матір'ю своєї новонародженої дитини під час пологів або відразу після пологів. Якщо ж це було вчинено іншою особою, то злочин кваліфікують за статтею 115 Кримінально кодексу України - умисне вбивство, а саме: пункт 3 - малолітньої дитини або жінки, яка завідомо для винного перебувала у стані вагітності.</a:t>
            </a:r>
            <a:endParaRPr kumimoji="0" lang="uk-UA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Статтею 214 Початок досудового розслідування регламентується огляд. Стаття 238 регламентує огляд трупа. Їх необхідно дотримуватися під час здійснення своє діяльності</a:t>
            </a: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спеціаліста.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 descr="http://golosznadbugu.com/wp-content/uploads/2017/02/famil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02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115616" y="188640"/>
            <a:ext cx="72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/>
              <a:t>Підстава </a:t>
            </a:r>
            <a:r>
              <a:rPr lang="uk-UA" sz="3200" b="1"/>
              <a:t>порушення провадження </a:t>
            </a:r>
            <a:r>
              <a:rPr lang="uk-UA" sz="3200" b="1" dirty="0"/>
              <a:t>(початку огляду місця події)</a:t>
            </a:r>
            <a:endParaRPr lang="uk-UA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66507" y="4029164"/>
            <a:ext cx="66967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- заява про виявлений труп новонародженої;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817440" y="5373216"/>
            <a:ext cx="56166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- заява про зникнення у матері новонародженої дитини;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09919" y="2780019"/>
            <a:ext cx="801219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- виявлення правоохоронними органами трупа новонародженої дитини.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  <p:bldP spid="7" grpId="0"/>
      <p:bldP spid="7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8" name="Picture 4" descr="https://cdn.theconversation.com/files/141834/wide_article/width1356x668/2h5jkk85-147669569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1941" y="5448944"/>
            <a:ext cx="3062059" cy="15084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7346" name="Picture 2" descr="http://hitcrazy.ru/img.php?aHR0cHM6Ly9pLnl0aW1nLmNvbS92aS9KeTZiNS1ZdmpZay9ocWRlZmF1bHQuanB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736304" cy="20522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Дії при огляді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803588"/>
            <a:ext cx="741682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Огляд та опис приміщення чи відкритої місцевості, де виявлено труп дитини, проводять за загальними правилами. Труп новонародженого зазвичай буває загорнутий у газети чи інший папір, ганчірки, частини одягу тощо. Зазначені предмети, спосіб пакування, наявність і спосіб перев’язування, вузли мають бути ретельно оглянуті, описані в протоколі і сфотографовані. Усі матеріали упаковки, одяг трупа і предмети поруч з ним є важливими речовими доказами, які підлягають вилученню.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 noChangeArrowheads="1"/>
          </p:cNvSpPr>
          <p:nvPr/>
        </p:nvSpPr>
        <p:spPr bwMode="auto">
          <a:xfrm>
            <a:off x="0" y="-24780"/>
            <a:ext cx="9144000" cy="6894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 час огляду трупа новонародженого </a:t>
            </a:r>
            <a:r>
              <a:rPr kumimoji="0" lang="uk-UA" sz="2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встановлюють і фіксують</a:t>
            </a:r>
            <a:r>
              <a:rPr kumimoji="0" lang="uk-UA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протоколі </a:t>
            </a:r>
            <a:r>
              <a:rPr kumimoji="0" lang="uk-UA" sz="2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стать дитини, довжину тіла, окружність та інші розміри голови, окружність грудей, живота, плеча, стегна, ширину плечей, відстань між великими вертелами стегнових кісток. Звертають увагу на наявність і етап пуповини, відзначають її довжину, вологість, підсихання, чи не обвиває вона шию трупа, чи з'єднана з дитячим місцем, наявність демаркаційного кільця навколо основи пуповини, характер вільного кінця пуповини (рівний, торочкуватий), перев'язана вона чи ні. </a:t>
            </a:r>
            <a:r>
              <a:rPr kumimoji="0" lang="uk-UA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Якщо пуповина обвиває шию трупа, то не слід знімати її із шиї. </a:t>
            </a:r>
            <a:r>
              <a:rPr kumimoji="0" lang="uk-UA" sz="2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Потрібно детально описати положення пуповини на шиї, сфотографувати </a:t>
            </a:r>
            <a:r>
              <a:rPr kumimoji="0" lang="uk-UA" sz="26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обвиття</a:t>
            </a:r>
            <a:r>
              <a:rPr kumimoji="0" lang="uk-UA" sz="2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й відзначити наявність або відсутність странгуляційної борозни під пуповиною. При наявності дитячого місця відзначають його форму, цілість часточок, наявність плодових оболонок, вимірюють його діаметр і товщину.</a:t>
            </a:r>
            <a:r>
              <a:rPr kumimoji="0" lang="uk-UA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268760"/>
            <a:ext cx="76328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Далі оглядають шкірний покрив, визначають його колір, накладення крові, </a:t>
            </a:r>
            <a:r>
              <a:rPr lang="uk-UA" sz="3600" dirty="0" err="1">
                <a:latin typeface="Times New Roman" pitchFamily="18" charset="0"/>
                <a:cs typeface="Times New Roman" pitchFamily="18" charset="0"/>
              </a:rPr>
              <a:t>меконію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3600" dirty="0" err="1">
                <a:latin typeface="Times New Roman" pitchFamily="18" charset="0"/>
                <a:cs typeface="Times New Roman" pitchFamily="18" charset="0"/>
              </a:rPr>
              <a:t>сироподібної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 змазки, інші забруднення. Встановлюють еластичність шкіри, виразність підшкірно-жирової клітковини, ступінь виразності й локалізацію </a:t>
            </a:r>
            <a:r>
              <a:rPr lang="uk-UA" sz="3600" dirty="0" err="1">
                <a:latin typeface="Times New Roman" pitchFamily="18" charset="0"/>
                <a:cs typeface="Times New Roman" pitchFamily="18" charset="0"/>
              </a:rPr>
              <a:t>пушкового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 волосся.</a:t>
            </a:r>
            <a:endParaRPr lang="uk-UA" sz="36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717</Words>
  <Application>Microsoft Office PowerPoint</Application>
  <PresentationFormat>Экран (4:3)</PresentationFormat>
  <Paragraphs>36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Тема Office</vt:lpstr>
      <vt:lpstr>Особливості участі спеціаліста в огляді місця події під час розслідування дітовбивств</vt:lpstr>
      <vt:lpstr>Презентация PowerPoint</vt:lpstr>
      <vt:lpstr>Презентация PowerPoint</vt:lpstr>
      <vt:lpstr>Правові основи та теоретичні наробітки</vt:lpstr>
      <vt:lpstr>Презентация PowerPoint</vt:lpstr>
      <vt:lpstr>Презентация PowerPoint</vt:lpstr>
      <vt:lpstr>Дії при огляді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Особливості</vt:lpstr>
      <vt:lpstr>Презентация PowerPoint</vt:lpstr>
      <vt:lpstr>Презентация PowerPoint</vt:lpstr>
      <vt:lpstr>Використані джерела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Особливості участі спеціаліста в огляді місця події під час розслідування дітовбивств</dc:title>
  <dc:creator>Евгения</dc:creator>
  <cp:lastModifiedBy>Пользователь</cp:lastModifiedBy>
  <cp:revision>15</cp:revision>
  <dcterms:created xsi:type="dcterms:W3CDTF">2017-04-05T17:29:33Z</dcterms:created>
  <dcterms:modified xsi:type="dcterms:W3CDTF">2018-11-06T13:22:59Z</dcterms:modified>
</cp:coreProperties>
</file>