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6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6FDA456-CEB5-4C73-B371-CD0ABCFF7249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E570046-AA0B-42A6-B39D-0354B0168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Огляд місця події по факту самогубства із застосуванням вогнепальної зброї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67140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Перш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приступити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детального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розрядити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вказівки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марки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номера, року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знищені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злочинною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метою.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Уважно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досліджують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гладкі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слідів рук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відбитки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обробляють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спеціальним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вилучають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дактилоскопічну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плівку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слідів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поверхнях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каналі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ствола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виявлен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слідів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осколків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кісток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т.д.,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фіксуючи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відчувається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запах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згорілого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пороху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каналу ствола.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1\Desktop\СВОБОДА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92728"/>
            <a:ext cx="8064896" cy="40046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ковпачок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фікс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ниткою.</a:t>
            </a:r>
            <a:endParaRPr lang="ru-RU" sz="2800" dirty="0"/>
          </a:p>
        </p:txBody>
      </p:sp>
      <p:pic>
        <p:nvPicPr>
          <p:cNvPr id="6146" name="Picture 2" descr="C:\Users\1\Desktop\СВОБОДА\eksperti_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9685"/>
          <a:stretch>
            <a:fillRect/>
          </a:stretch>
        </p:blipFill>
        <p:spPr bwMode="auto">
          <a:xfrm>
            <a:off x="323528" y="1484784"/>
            <a:ext cx="8372670" cy="5041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самогубства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вогнепальної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здійснюють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спіралі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трупа,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сфотографувавши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труп,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боєприпаси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пристрої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застосовувалися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прив'язавши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не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рухомих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склавши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схему.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прив'язки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нерухомих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боєприпаси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обстановки,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поблизу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трупа,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пристосування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здійснення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прив'язують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до трупа.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1\Desktop\СВОБОДА\72552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9500"/>
            <a:ext cx="7632848" cy="4284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800" dirty="0" smtClean="0"/>
              <a:t>		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Описуючи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зброю на місці події, вказують, куди звернений дуловий зріз зброї, чи утримується зброя рукою, як розташовуються пальці на деталях зброї. Огляд трупа здійснюється  за загальноприйнятою схемою. Поза трупа багато в чому залежить від положення людини в момент пострілу і близькості предметів навколишнього оточення, які перешкоджають падінню.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труп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напівсидить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перешкоджали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падінн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труп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горизонтальному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прив'язати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трупа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нерухомих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домашньої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обстановки,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змінити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становище.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dirty="0" smtClean="0">
                <a:effectLst/>
                <a:latin typeface="Times New Roman" pitchFamily="18" charset="0"/>
                <a:cs typeface="Times New Roman" pitchFamily="18" charset="0"/>
              </a:rPr>
              <a:t>Поза трупа багато в чому залежить від положення людини в момент пострілу і близькості предметів навколишнього оточення, які перешкоджають падінню.</a:t>
            </a:r>
            <a:endParaRPr lang="ru-RU" sz="2000" dirty="0">
              <a:effectLst/>
            </a:endParaRPr>
          </a:p>
        </p:txBody>
      </p:sp>
      <p:pic>
        <p:nvPicPr>
          <p:cNvPr id="2050" name="Picture 2" descr="C:\Users\1\Desktop\СВОБОДА\pskov_new2_v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54" y="1646238"/>
            <a:ext cx="8545952" cy="4807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260648"/>
            <a:ext cx="2962672" cy="6336704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трупа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вимірюється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відстань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руки до рукоятки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пістолета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револьвера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шийки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приклада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зброя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руках, то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акцентується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розташуванні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пальц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рук,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утримують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проводиться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дінаміч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в рукавичках,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залишити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слідів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рукавичок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рифлені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зброєю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особ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ливо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автоматичн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поводитися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обережно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так як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черговий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патрон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досилається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патронник.</a:t>
            </a:r>
          </a:p>
          <a:p>
            <a:endParaRPr lang="ru-RU" dirty="0"/>
          </a:p>
        </p:txBody>
      </p:sp>
      <p:pic>
        <p:nvPicPr>
          <p:cNvPr id="5" name="Содержимое 4" descr="Вычпоз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89097" y="0"/>
            <a:ext cx="5554903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4615942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ежі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звертають увагу 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застебнут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розстебнут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піднята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складки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ушкоджень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одягнена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вона задом наперед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навиворіт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пошкодження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ранам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звертають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накладень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заряду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снаряда,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перепони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дистанцію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Цілеспрямований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снаряда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шарами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складках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кишенях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слідів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близького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транспорт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анні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морг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знімають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лицьовою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поверхнею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всередину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аркушами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паперу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обшивають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матерією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	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7932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Оглядаючи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труп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звертають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стиснення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пальц</a:t>
            </a:r>
            <a:r>
              <a:rPr lang="uk-UA" sz="2800" dirty="0" smtClean="0">
                <a:effectLst/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рук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оголення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effectLst/>
                <a:latin typeface="Times New Roman" pitchFamily="18" charset="0"/>
                <a:cs typeface="Times New Roman" pitchFamily="18" charset="0"/>
              </a:rPr>
              <a:t>ділянок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тулуба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ніг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накладення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кіптяви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на к</a:t>
            </a:r>
            <a:r>
              <a:rPr lang="uk-UA" sz="2800" dirty="0" smtClean="0"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стях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бризок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uk-UA" sz="28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effectLst/>
            </a:endParaRPr>
          </a:p>
        </p:txBody>
      </p:sp>
      <p:pic>
        <p:nvPicPr>
          <p:cNvPr id="4" name="Picture 2" descr="C:\Users\1\Desktop\СВОБОДА\be2e93285026274fa9efebc8356553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5"/>
            <a:ext cx="7920880" cy="4395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слідів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накладень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надягають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кисті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поліетиленові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паперові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пакети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обертають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кисті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щільним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папером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зав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язавши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зап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ясть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руках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загиблого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самогубств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коли в момент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пострілу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він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перебував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горизонтальному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даном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каналі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ствола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виявляються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дрібні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бризки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На руках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самогубці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100" dirty="0" err="1" smtClean="0">
                <a:latin typeface="Times New Roman" pitchFamily="18" charset="0"/>
                <a:cs typeface="Times New Roman" pitchFamily="18" charset="0"/>
              </a:rPr>
              <a:t>тримавшого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пістолет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виявляються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пошкодження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міжпальцевих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удару рамою затвора в момент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перезарядження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вдавлення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виступаючих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виключається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вбивства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запобіжнику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підозру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нанесення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ушкоджень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власною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рукою, так як патрон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досила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патронник, а курок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бойовий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взвод.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Необережне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натискання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спусковий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гачок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струс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несправн</a:t>
            </a:r>
            <a:r>
              <a:rPr lang="uk-UA" sz="2100" dirty="0" err="1" smtClean="0"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постріл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поранити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кого-небудь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Збро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треба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тримати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стволом вниз, не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направляти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ствол на себе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uk-UA" sz="2100" dirty="0" err="1" smtClean="0">
                <a:latin typeface="Times New Roman" pitchFamily="18" charset="0"/>
                <a:cs typeface="Times New Roman" pitchFamily="18" charset="0"/>
              </a:rPr>
              <a:t>точуючих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1928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вхідних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автоматичної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виключає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самогубства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pic>
        <p:nvPicPr>
          <p:cNvPr id="4098" name="Picture 2" descr="C:\Users\1\Desktop\СВОБОДА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1772816"/>
            <a:ext cx="5400996" cy="4642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117</TotalTime>
  <Words>207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Cambria</vt:lpstr>
      <vt:lpstr>Rockwell</vt:lpstr>
      <vt:lpstr>Times New Roman</vt:lpstr>
      <vt:lpstr>Wingdings 2</vt:lpstr>
      <vt:lpstr>Литейная</vt:lpstr>
      <vt:lpstr>Огляд місця події по факту самогубства із застосуванням вогнепальної зброї</vt:lpstr>
      <vt:lpstr> Огляд місця події у випадках самогубства з вогнепальної зброї здійснюють по спіралі або від трупа, попередньо сфотографувавши труп, зброю, боєприпаси та пристрої, що застосовувалися для пострілу, «прив'язавши» їх до нерухомих орієнтирів і склавши схему. Крім «прив'язки» до нерухомих орієнтирів, зброю, боєприпаси, сліди крові, предмети обстановки, розташовані поблизу трупа, і пристосування для здійснення пострілу «прив'язують» до трупа. </vt:lpstr>
      <vt:lpstr>Презентация PowerPoint</vt:lpstr>
      <vt:lpstr> Поза трупа багато в чому залежить від положення людини в момент пострілу і близькості предметів навколишнього оточення, які перешкоджають падінню.</vt:lpstr>
      <vt:lpstr>Презентация PowerPoint</vt:lpstr>
      <vt:lpstr> При огляді одежі звертають увагу чи застебнута вона або розстебнута, піднята, чи є складки в області ушкоджень, чи не одягнена вона задом наперед або навиворіт, чи відповідають пошкодження одягу ранам на тілі. Особливу увагу звертають на пошук накладень, частин заряду і снаряда, перепони, що дозволяють судити про дистанцію пострілу. Цілеспрямований пошук снаряда дозволяє виявити його між шарами одягу, в складках і кишенях. Щоб уникнути часткової втрати слідів близького пострілу при транспортуванні в морг одяг знімають, складають лицьовою поверхнею всередину, перекладають аркушами білого паперу або обшивають білою матерією.    </vt:lpstr>
      <vt:lpstr>Оглядаючи труп, звертають увагу на спосіб стиснення зброї пальцями рук, оголення ділянок тулуба і ніг, накладення кіптяви на кистях і бризок крові.</vt:lpstr>
      <vt:lpstr>Для запобігання втрати слідів накладень надягають на кисті поліетиленові або паперові пакети або обертають кисті щільним папером, зав'язавши їх в області зап'ясть. Зброя в руках загиблого частіше спостерігається у випадках самогубств, коли в момент пострілу він перебував в горизонтальному положенні. У даному випадку на зброї і в каналі ствола виявляються дрібні бризки крові. На руках самогубці, тримавшого пістолет, іноді виявляються пошкодження в першому міжпальцевих проміжку внаслідок удару рамою затвора в момент перезарядження і сліди вдавлення від виступаючих деталей зброї, що виключається в разі вбивства. Зброя, що стоїть на запобіжнику, викликає підозру про нанесення ушкоджень власною рукою, так як патрон досилається в патронник, а курок стає на бойовий взвод. Необережне натискання на спусковий гачок або струс при несправній зброї може викликати постріл і поранити кого-небудь з учасників огляду. Зброю завжди треба тримати стволом вниз, не направляти ствол на себе і оточуючих..</vt:lpstr>
      <vt:lpstr>Наявність декількох вхідних отворів у випадках поранення з автоматичної зброї не виключає можливості самогубства.</vt:lpstr>
      <vt:lpstr>Перш ніж приступити до детального огляду, зброю необхідно розрядити. Огляд починають з вказівки марки і моделі зброї, серії та номера, року виготовлення, якщо вони не знищені зі злочинною метою. Уважно досліджують гладкі деталі для виявлення слідів рук. Наявні відбитки обробляють спеціальним способом і вилучають на дактилоскопічну плівку. Потім проводять пошук слідів крові на зовнішніх поверхнях зброї і в каналі ствола з метою виявлення слідів крові, осколків кісток, часток мозку, волосся і т.д., фіксуючи при цьому, чи відчувається запах згорілого пороху з каналу ствола.  </vt:lpstr>
      <vt:lpstr>Після огляду зброї на дуловий зріз надівається ковпачок з паперу та фіксується ниткою.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місця події по факту самогубства із застосуванням вогнепальної зброї</dc:title>
  <dc:creator>Евгения</dc:creator>
  <cp:lastModifiedBy>Пользователь Windows</cp:lastModifiedBy>
  <cp:revision>15</cp:revision>
  <dcterms:created xsi:type="dcterms:W3CDTF">2017-04-05T17:47:22Z</dcterms:created>
  <dcterms:modified xsi:type="dcterms:W3CDTF">2018-02-16T05:53:49Z</dcterms:modified>
</cp:coreProperties>
</file>