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60" r:id="rId1"/>
    <p:sldMasterId id="2147483672" r:id="rId2"/>
    <p:sldMasterId id="2147483690" r:id="rId3"/>
    <p:sldMasterId id="2147483720" r:id="rId4"/>
    <p:sldMasterId id="2147483850" r:id="rId5"/>
    <p:sldMasterId id="2147483886" r:id="rId6"/>
    <p:sldMasterId id="2147483964" r:id="rId7"/>
    <p:sldMasterId id="2147483982" r:id="rId8"/>
    <p:sldMasterId id="2147484000" r:id="rId9"/>
  </p:sldMasterIdLst>
  <p:notesMasterIdLst>
    <p:notesMasterId r:id="rId55"/>
  </p:notesMasterIdLst>
  <p:sldIdLst>
    <p:sldId id="256" r:id="rId10"/>
    <p:sldId id="355" r:id="rId11"/>
    <p:sldId id="258" r:id="rId12"/>
    <p:sldId id="346" r:id="rId13"/>
    <p:sldId id="347" r:id="rId14"/>
    <p:sldId id="349" r:id="rId15"/>
    <p:sldId id="351" r:id="rId16"/>
    <p:sldId id="352" r:id="rId17"/>
    <p:sldId id="353" r:id="rId18"/>
    <p:sldId id="354" r:id="rId19"/>
    <p:sldId id="356" r:id="rId20"/>
    <p:sldId id="357" r:id="rId21"/>
    <p:sldId id="358" r:id="rId22"/>
    <p:sldId id="394" r:id="rId23"/>
    <p:sldId id="360" r:id="rId24"/>
    <p:sldId id="361" r:id="rId25"/>
    <p:sldId id="362" r:id="rId26"/>
    <p:sldId id="363" r:id="rId27"/>
    <p:sldId id="364" r:id="rId28"/>
    <p:sldId id="365" r:id="rId29"/>
    <p:sldId id="366" r:id="rId30"/>
    <p:sldId id="369" r:id="rId31"/>
    <p:sldId id="367" r:id="rId32"/>
    <p:sldId id="368" r:id="rId33"/>
    <p:sldId id="393" r:id="rId34"/>
    <p:sldId id="372"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0A4880"/>
    <a:srgbClr val="FF5353"/>
    <a:srgbClr val="FF0505"/>
    <a:srgbClr val="FFFF99"/>
    <a:srgbClr val="FF66FF"/>
    <a:srgbClr val="CC0099"/>
    <a:srgbClr val="009999"/>
    <a:srgbClr val="740000"/>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p:scale>
          <a:sx n="86" d="100"/>
          <a:sy n="86" d="100"/>
        </p:scale>
        <p:origin x="2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C70C2-C165-423B-8895-3FC57C35019E}"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3866C6B2-DB8E-4D6D-B3AE-3E924756A1C2}">
      <dgm:prSet/>
      <dgm:spPr/>
      <dgm:t>
        <a:bodyPr/>
        <a:lstStyle/>
        <a:p>
          <a:pPr rtl="0"/>
          <a:r>
            <a:rPr lang="ru-RU" dirty="0" smtClean="0"/>
            <a:t>Західноукраїнські землі – Галичина, Белзчина та Холмщина увійшли до Польщі у 1340-х рр. за польського короля Казимира ІІІ, а остаточно були приєднані в 1387 р. У 1430 р. Польща поширила свою владу і на Західне Поділля з центром у Кам’янці. </a:t>
          </a:r>
          <a:endParaRPr lang="en-US" dirty="0"/>
        </a:p>
      </dgm:t>
    </dgm:pt>
    <dgm:pt modelId="{A10A0307-FC7B-4139-A3D2-869F12BCB6E1}" type="parTrans" cxnId="{A0AC41A1-BEE6-4CBC-BC31-54C647F7B476}">
      <dgm:prSet/>
      <dgm:spPr/>
      <dgm:t>
        <a:bodyPr/>
        <a:lstStyle/>
        <a:p>
          <a:endParaRPr lang="ru-RU"/>
        </a:p>
      </dgm:t>
    </dgm:pt>
    <dgm:pt modelId="{3B013BFA-F862-42AA-ADEF-4EBBD04002D4}" type="sibTrans" cxnId="{A0AC41A1-BEE6-4CBC-BC31-54C647F7B476}">
      <dgm:prSet/>
      <dgm:spPr/>
      <dgm:t>
        <a:bodyPr/>
        <a:lstStyle/>
        <a:p>
          <a:endParaRPr lang="ru-RU"/>
        </a:p>
      </dgm:t>
    </dgm:pt>
    <dgm:pt modelId="{453BAAB4-3E18-4256-978E-2EE899AAB957}" type="pres">
      <dgm:prSet presAssocID="{319C70C2-C165-423B-8895-3FC57C35019E}" presName="Name0" presStyleCnt="0">
        <dgm:presLayoutVars>
          <dgm:chMax val="7"/>
          <dgm:dir/>
          <dgm:animLvl val="lvl"/>
          <dgm:resizeHandles val="exact"/>
        </dgm:presLayoutVars>
      </dgm:prSet>
      <dgm:spPr/>
      <dgm:t>
        <a:bodyPr/>
        <a:lstStyle/>
        <a:p>
          <a:endParaRPr lang="ru-RU"/>
        </a:p>
      </dgm:t>
    </dgm:pt>
    <dgm:pt modelId="{524F3D84-3F3A-47AE-9586-A7FC0E703A92}" type="pres">
      <dgm:prSet presAssocID="{3866C6B2-DB8E-4D6D-B3AE-3E924756A1C2}" presName="circle1" presStyleLbl="node1" presStyleIdx="0" presStyleCnt="1"/>
      <dgm:spPr/>
    </dgm:pt>
    <dgm:pt modelId="{9CCE120B-6725-4FCB-870D-064D8CC4682B}" type="pres">
      <dgm:prSet presAssocID="{3866C6B2-DB8E-4D6D-B3AE-3E924756A1C2}" presName="space" presStyleCnt="0"/>
      <dgm:spPr/>
    </dgm:pt>
    <dgm:pt modelId="{C97BA862-D68D-48C2-93E5-F4D45B78B743}" type="pres">
      <dgm:prSet presAssocID="{3866C6B2-DB8E-4D6D-B3AE-3E924756A1C2}" presName="rect1" presStyleLbl="alignAcc1" presStyleIdx="0" presStyleCnt="1"/>
      <dgm:spPr/>
      <dgm:t>
        <a:bodyPr/>
        <a:lstStyle/>
        <a:p>
          <a:endParaRPr lang="ru-RU"/>
        </a:p>
      </dgm:t>
    </dgm:pt>
    <dgm:pt modelId="{F9BB320D-AD55-49C9-9C26-33640A6568B5}" type="pres">
      <dgm:prSet presAssocID="{3866C6B2-DB8E-4D6D-B3AE-3E924756A1C2}" presName="rect1ParTxNoCh" presStyleLbl="alignAcc1" presStyleIdx="0" presStyleCnt="1">
        <dgm:presLayoutVars>
          <dgm:chMax val="1"/>
          <dgm:bulletEnabled val="1"/>
        </dgm:presLayoutVars>
      </dgm:prSet>
      <dgm:spPr/>
      <dgm:t>
        <a:bodyPr/>
        <a:lstStyle/>
        <a:p>
          <a:endParaRPr lang="ru-RU"/>
        </a:p>
      </dgm:t>
    </dgm:pt>
  </dgm:ptLst>
  <dgm:cxnLst>
    <dgm:cxn modelId="{A0AC41A1-BEE6-4CBC-BC31-54C647F7B476}" srcId="{319C70C2-C165-423B-8895-3FC57C35019E}" destId="{3866C6B2-DB8E-4D6D-B3AE-3E924756A1C2}" srcOrd="0" destOrd="0" parTransId="{A10A0307-FC7B-4139-A3D2-869F12BCB6E1}" sibTransId="{3B013BFA-F862-42AA-ADEF-4EBBD04002D4}"/>
    <dgm:cxn modelId="{4078E04B-5190-479D-AFE8-8D6DEE0C6FC0}" type="presOf" srcId="{3866C6B2-DB8E-4D6D-B3AE-3E924756A1C2}" destId="{C97BA862-D68D-48C2-93E5-F4D45B78B743}" srcOrd="0" destOrd="0" presId="urn:microsoft.com/office/officeart/2005/8/layout/target3"/>
    <dgm:cxn modelId="{988572D4-25C5-4056-9D24-31CC751B50E7}" type="presOf" srcId="{3866C6B2-DB8E-4D6D-B3AE-3E924756A1C2}" destId="{F9BB320D-AD55-49C9-9C26-33640A6568B5}" srcOrd="1" destOrd="0" presId="urn:microsoft.com/office/officeart/2005/8/layout/target3"/>
    <dgm:cxn modelId="{2014C87B-EC67-4534-9F61-C676AEFB8EFB}" type="presOf" srcId="{319C70C2-C165-423B-8895-3FC57C35019E}" destId="{453BAAB4-3E18-4256-978E-2EE899AAB957}" srcOrd="0" destOrd="0" presId="urn:microsoft.com/office/officeart/2005/8/layout/target3"/>
    <dgm:cxn modelId="{7D1FF225-DED5-4F6E-898B-069ED09CC79F}" type="presParOf" srcId="{453BAAB4-3E18-4256-978E-2EE899AAB957}" destId="{524F3D84-3F3A-47AE-9586-A7FC0E703A92}" srcOrd="0" destOrd="0" presId="urn:microsoft.com/office/officeart/2005/8/layout/target3"/>
    <dgm:cxn modelId="{91618693-5F91-4369-98EF-147A58FA3EB8}" type="presParOf" srcId="{453BAAB4-3E18-4256-978E-2EE899AAB957}" destId="{9CCE120B-6725-4FCB-870D-064D8CC4682B}" srcOrd="1" destOrd="0" presId="urn:microsoft.com/office/officeart/2005/8/layout/target3"/>
    <dgm:cxn modelId="{458B68DF-5C93-4599-9681-092A73E2F289}" type="presParOf" srcId="{453BAAB4-3E18-4256-978E-2EE899AAB957}" destId="{C97BA862-D68D-48C2-93E5-F4D45B78B743}" srcOrd="2" destOrd="0" presId="urn:microsoft.com/office/officeart/2005/8/layout/target3"/>
    <dgm:cxn modelId="{7C441B91-175C-46FE-AAE9-049A919A3B52}" type="presParOf" srcId="{453BAAB4-3E18-4256-978E-2EE899AAB957}" destId="{F9BB320D-AD55-49C9-9C26-33640A6568B5}"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74E7CA-96E2-418A-863C-8B14BDA1E107}" type="doc">
      <dgm:prSet loTypeId="urn:microsoft.com/office/officeart/2005/8/layout/lProcess1" loCatId="process" qsTypeId="urn:microsoft.com/office/officeart/2005/8/quickstyle/3d2" qsCatId="3D" csTypeId="urn:microsoft.com/office/officeart/2005/8/colors/accent1_2" csCatId="accent1" phldr="1"/>
      <dgm:spPr/>
      <dgm:t>
        <a:bodyPr/>
        <a:lstStyle/>
        <a:p>
          <a:endParaRPr lang="ru-RU"/>
        </a:p>
      </dgm:t>
    </dgm:pt>
    <dgm:pt modelId="{B7C7B6FE-A637-4D89-8E95-D056757FC018}">
      <dgm:prSet phldrT="[Текст]" phldr="0" custT="1"/>
      <dgm:spPr/>
      <dgm:t>
        <a:bodyPr/>
        <a:lstStyle/>
        <a:p>
          <a:pPr rtl="0"/>
          <a:r>
            <a:rPr lang="ru-RU" sz="2300" b="1" i="0" err="1">
              <a:latin typeface="Times New Roman" panose="02020603050405020304" pitchFamily="18" charset="0"/>
              <a:cs typeface="Times New Roman" panose="02020603050405020304" pitchFamily="18" charset="0"/>
            </a:rPr>
            <a:t>Світські</a:t>
          </a:r>
          <a:r>
            <a:rPr lang="ru-RU" sz="2300" b="1" i="0">
              <a:latin typeface="Times New Roman" panose="02020603050405020304" pitchFamily="18" charset="0"/>
              <a:cs typeface="Times New Roman" panose="02020603050405020304" pitchFamily="18" charset="0"/>
            </a:rPr>
            <a:t> суди</a:t>
          </a:r>
          <a:endParaRPr lang="ru-RU" sz="2300" b="1" i="0" u="none" strike="noStrike" cap="none" baseline="0" noProof="0">
            <a:solidFill>
              <a:srgbClr val="010000"/>
            </a:solidFill>
            <a:latin typeface="Times New Roman" panose="02020603050405020304" pitchFamily="18" charset="0"/>
            <a:cs typeface="Times New Roman" panose="02020603050405020304" pitchFamily="18" charset="0"/>
          </a:endParaRPr>
        </a:p>
      </dgm:t>
    </dgm:pt>
    <dgm:pt modelId="{82015AF9-00CF-4BDD-99B1-E1946EA96674}" type="parTrans" cxnId="{179EFB3E-D64F-485F-9907-6AC10127904B}">
      <dgm:prSet/>
      <dgm:spPr/>
      <dgm:t>
        <a:bodyPr/>
        <a:lstStyle/>
        <a:p>
          <a:endParaRPr lang="ru-RU"/>
        </a:p>
      </dgm:t>
    </dgm:pt>
    <dgm:pt modelId="{5EF90BCB-D7CB-4166-83BE-0F5FD7A1FB6D}" type="sibTrans" cxnId="{179EFB3E-D64F-485F-9907-6AC10127904B}">
      <dgm:prSet/>
      <dgm:spPr/>
      <dgm:t>
        <a:bodyPr/>
        <a:lstStyle/>
        <a:p>
          <a:endParaRPr lang="ru-RU"/>
        </a:p>
      </dgm:t>
    </dgm:pt>
    <dgm:pt modelId="{1F20A1D9-E7F3-4CDF-8841-E27CE498661E}">
      <dgm:prSet phldrT="[Текст]" phldr="0"/>
      <dgm:spPr/>
      <dgm:t>
        <a:bodyPr/>
        <a:lstStyle/>
        <a:p>
          <a:pPr rtl="0"/>
          <a:r>
            <a:rPr lang="ru-RU" b="1" i="0" smtClean="0">
              <a:latin typeface="Times New Roman" panose="02020603050405020304" pitchFamily="18" charset="0"/>
              <a:cs typeface="Times New Roman" panose="02020603050405020304" pitchFamily="18" charset="0"/>
            </a:rPr>
            <a:t>Земські суди</a:t>
          </a:r>
          <a:endParaRPr lang="ru-RU" b="1" i="0">
            <a:latin typeface="Times New Roman" panose="02020603050405020304" pitchFamily="18" charset="0"/>
            <a:cs typeface="Times New Roman" panose="02020603050405020304" pitchFamily="18" charset="0"/>
          </a:endParaRPr>
        </a:p>
      </dgm:t>
    </dgm:pt>
    <dgm:pt modelId="{E4C80048-E079-4CC5-814B-D7DEF4D898C4}" type="parTrans" cxnId="{B23A3060-0C19-4AAE-A02A-865771860E9B}">
      <dgm:prSet/>
      <dgm:spPr/>
      <dgm:t>
        <a:bodyPr/>
        <a:lstStyle/>
        <a:p>
          <a:endParaRPr lang="ru-RU"/>
        </a:p>
      </dgm:t>
    </dgm:pt>
    <dgm:pt modelId="{01B49641-1137-4247-A482-48938E5513E6}" type="sibTrans" cxnId="{B23A3060-0C19-4AAE-A02A-865771860E9B}">
      <dgm:prSet/>
      <dgm:spPr/>
      <dgm:t>
        <a:bodyPr/>
        <a:lstStyle/>
        <a:p>
          <a:endParaRPr lang="ru-RU"/>
        </a:p>
      </dgm:t>
    </dgm:pt>
    <dgm:pt modelId="{FFC5E35A-D453-42F3-BAE9-637A36D75B9C}">
      <dgm:prSet phldr="0"/>
      <dgm:spPr/>
      <dgm:t>
        <a:bodyPr/>
        <a:lstStyle/>
        <a:p>
          <a:pPr rtl="0"/>
          <a:r>
            <a:rPr lang="ru-RU" b="1" i="0" smtClean="0">
              <a:latin typeface="Times New Roman" panose="02020603050405020304" pitchFamily="18" charset="0"/>
              <a:cs typeface="Times New Roman" panose="02020603050405020304" pitchFamily="18" charset="0"/>
            </a:rPr>
            <a:t>Стростинські суди</a:t>
          </a:r>
          <a:endParaRPr lang="ru-RU" b="1" i="0">
            <a:latin typeface="Times New Roman" panose="02020603050405020304" pitchFamily="18" charset="0"/>
            <a:cs typeface="Times New Roman" panose="02020603050405020304" pitchFamily="18" charset="0"/>
          </a:endParaRPr>
        </a:p>
      </dgm:t>
    </dgm:pt>
    <dgm:pt modelId="{382178DA-E9C8-4F4F-B3E4-3CC11779F7D4}" type="parTrans" cxnId="{019C843A-A9DB-461C-AD35-B537428D4EB7}">
      <dgm:prSet/>
      <dgm:spPr/>
      <dgm:t>
        <a:bodyPr/>
        <a:lstStyle/>
        <a:p>
          <a:endParaRPr lang="ru-RU"/>
        </a:p>
      </dgm:t>
    </dgm:pt>
    <dgm:pt modelId="{1DC031A2-6429-45A2-ACCB-6EBB52B2D558}" type="sibTrans" cxnId="{019C843A-A9DB-461C-AD35-B537428D4EB7}">
      <dgm:prSet/>
      <dgm:spPr/>
      <dgm:t>
        <a:bodyPr/>
        <a:lstStyle/>
        <a:p>
          <a:endParaRPr lang="ru-RU"/>
        </a:p>
      </dgm:t>
    </dgm:pt>
    <dgm:pt modelId="{20FF015E-B826-42A2-B2FF-E89D7A67EAEA}">
      <dgm:prSet phldr="0" custT="1"/>
      <dgm:spPr/>
      <dgm:t>
        <a:bodyPr/>
        <a:lstStyle/>
        <a:p>
          <a:pPr rtl="0"/>
          <a:r>
            <a:rPr lang="ru-RU" sz="2100" b="1" i="0" smtClean="0">
              <a:latin typeface="Times New Roman" panose="02020603050405020304" pitchFamily="18" charset="0"/>
              <a:cs typeface="Times New Roman" panose="02020603050405020304" pitchFamily="18" charset="0"/>
            </a:rPr>
            <a:t>Суди</a:t>
          </a:r>
          <a:r>
            <a:rPr lang="ru-RU" sz="2200" b="1" i="1" smtClean="0">
              <a:latin typeface="Calibri Light" panose="020F0302020204030204"/>
            </a:rPr>
            <a:t> </a:t>
          </a:r>
          <a:r>
            <a:rPr lang="ru-RU" sz="2100" b="1" i="0" smtClean="0">
              <a:latin typeface="Times New Roman" panose="02020603050405020304" pitchFamily="18" charset="0"/>
              <a:cs typeface="Times New Roman" panose="02020603050405020304" pitchFamily="18" charset="0"/>
            </a:rPr>
            <a:t>магістратські</a:t>
          </a:r>
          <a:endParaRPr lang="ru-RU" sz="2100" b="1" i="0">
            <a:latin typeface="Times New Roman" panose="02020603050405020304" pitchFamily="18" charset="0"/>
            <a:cs typeface="Times New Roman" panose="02020603050405020304" pitchFamily="18" charset="0"/>
          </a:endParaRPr>
        </a:p>
      </dgm:t>
    </dgm:pt>
    <dgm:pt modelId="{F66CEC1F-139E-48AE-ABF6-8FE74DC58277}" type="parTrans" cxnId="{C48E4CC2-FA99-4EF6-A41A-89A8ECDB9EA7}">
      <dgm:prSet/>
      <dgm:spPr/>
      <dgm:t>
        <a:bodyPr/>
        <a:lstStyle/>
        <a:p>
          <a:endParaRPr lang="ru-RU"/>
        </a:p>
      </dgm:t>
    </dgm:pt>
    <dgm:pt modelId="{A83CA2A3-25F9-4C48-95CE-3EDB07458703}" type="sibTrans" cxnId="{C48E4CC2-FA99-4EF6-A41A-89A8ECDB9EA7}">
      <dgm:prSet/>
      <dgm:spPr/>
      <dgm:t>
        <a:bodyPr/>
        <a:lstStyle/>
        <a:p>
          <a:endParaRPr lang="ru-RU"/>
        </a:p>
      </dgm:t>
    </dgm:pt>
    <dgm:pt modelId="{B65D6592-6AA5-45FD-BB29-FDF43FF87407}">
      <dgm:prSet phldr="0" custT="1"/>
      <dgm:spPr/>
      <dgm:t>
        <a:bodyPr/>
        <a:lstStyle/>
        <a:p>
          <a:pPr rtl="0"/>
          <a:r>
            <a:rPr lang="ru-RU" sz="2100" b="1" i="0" smtClean="0">
              <a:latin typeface="Times New Roman" panose="02020603050405020304" pitchFamily="18" charset="0"/>
              <a:cs typeface="Times New Roman" panose="02020603050405020304" pitchFamily="18" charset="0"/>
            </a:rPr>
            <a:t>Суди </a:t>
          </a:r>
          <a:r>
            <a:rPr lang="ru-RU" sz="2100" b="1" i="0">
              <a:latin typeface="Times New Roman" panose="02020603050405020304" pitchFamily="18" charset="0"/>
              <a:cs typeface="Times New Roman" panose="02020603050405020304" pitchFamily="18" charset="0"/>
            </a:rPr>
            <a:t>підкоморські</a:t>
          </a:r>
        </a:p>
      </dgm:t>
    </dgm:pt>
    <dgm:pt modelId="{CEA9C7F1-35A3-44B1-986F-0217434A6856}" type="parTrans" cxnId="{33A951E2-1CEC-470C-BD9A-6DAF99AECC38}">
      <dgm:prSet/>
      <dgm:spPr/>
      <dgm:t>
        <a:bodyPr/>
        <a:lstStyle/>
        <a:p>
          <a:endParaRPr lang="ru-RU"/>
        </a:p>
      </dgm:t>
    </dgm:pt>
    <dgm:pt modelId="{0B1976CD-80F1-4205-9A42-F441F41C30EE}" type="sibTrans" cxnId="{33A951E2-1CEC-470C-BD9A-6DAF99AECC38}">
      <dgm:prSet/>
      <dgm:spPr/>
      <dgm:t>
        <a:bodyPr/>
        <a:lstStyle/>
        <a:p>
          <a:endParaRPr lang="ru-RU"/>
        </a:p>
      </dgm:t>
    </dgm:pt>
    <dgm:pt modelId="{52DC6BCF-1B00-4DAD-87E9-7476DEC975F5}" type="pres">
      <dgm:prSet presAssocID="{1F74E7CA-96E2-418A-863C-8B14BDA1E107}" presName="Name0" presStyleCnt="0">
        <dgm:presLayoutVars>
          <dgm:dir/>
          <dgm:animLvl val="lvl"/>
          <dgm:resizeHandles val="exact"/>
        </dgm:presLayoutVars>
      </dgm:prSet>
      <dgm:spPr/>
      <dgm:t>
        <a:bodyPr/>
        <a:lstStyle/>
        <a:p>
          <a:endParaRPr lang="ru-RU"/>
        </a:p>
      </dgm:t>
    </dgm:pt>
    <dgm:pt modelId="{6DA59610-A1C4-4C5A-81F0-76C4848F1B68}" type="pres">
      <dgm:prSet presAssocID="{B7C7B6FE-A637-4D89-8E95-D056757FC018}" presName="vertFlow" presStyleCnt="0"/>
      <dgm:spPr/>
    </dgm:pt>
    <dgm:pt modelId="{47C03955-DEA0-4A7D-8781-D47FCDD2BA2B}" type="pres">
      <dgm:prSet presAssocID="{B7C7B6FE-A637-4D89-8E95-D056757FC018}" presName="header" presStyleLbl="node1" presStyleIdx="0" presStyleCnt="1"/>
      <dgm:spPr/>
      <dgm:t>
        <a:bodyPr/>
        <a:lstStyle/>
        <a:p>
          <a:endParaRPr lang="ru-RU"/>
        </a:p>
      </dgm:t>
    </dgm:pt>
    <dgm:pt modelId="{AE20D300-3930-49D7-9A93-8FA8AB529638}" type="pres">
      <dgm:prSet presAssocID="{E4C80048-E079-4CC5-814B-D7DEF4D898C4}" presName="parTrans" presStyleLbl="sibTrans2D1" presStyleIdx="0" presStyleCnt="4"/>
      <dgm:spPr/>
      <dgm:t>
        <a:bodyPr/>
        <a:lstStyle/>
        <a:p>
          <a:endParaRPr lang="ru-RU"/>
        </a:p>
      </dgm:t>
    </dgm:pt>
    <dgm:pt modelId="{5984703B-0B18-4AC6-AE97-0A9999C5FC91}" type="pres">
      <dgm:prSet presAssocID="{1F20A1D9-E7F3-4CDF-8841-E27CE498661E}" presName="child" presStyleLbl="alignAccFollowNode1" presStyleIdx="0" presStyleCnt="4">
        <dgm:presLayoutVars>
          <dgm:chMax val="0"/>
          <dgm:bulletEnabled val="1"/>
        </dgm:presLayoutVars>
      </dgm:prSet>
      <dgm:spPr/>
      <dgm:t>
        <a:bodyPr/>
        <a:lstStyle/>
        <a:p>
          <a:endParaRPr lang="ru-RU"/>
        </a:p>
      </dgm:t>
    </dgm:pt>
    <dgm:pt modelId="{4FE6BF98-3A17-4FA1-A477-5BE50F4D4000}" type="pres">
      <dgm:prSet presAssocID="{01B49641-1137-4247-A482-48938E5513E6}" presName="sibTrans" presStyleLbl="sibTrans2D1" presStyleIdx="1" presStyleCnt="4"/>
      <dgm:spPr/>
      <dgm:t>
        <a:bodyPr/>
        <a:lstStyle/>
        <a:p>
          <a:endParaRPr lang="ru-RU"/>
        </a:p>
      </dgm:t>
    </dgm:pt>
    <dgm:pt modelId="{203A8D22-51B0-4E25-AF88-74AB3332B2C4}" type="pres">
      <dgm:prSet presAssocID="{FFC5E35A-D453-42F3-BAE9-637A36D75B9C}" presName="child" presStyleLbl="alignAccFollowNode1" presStyleIdx="1" presStyleCnt="4">
        <dgm:presLayoutVars>
          <dgm:chMax val="0"/>
          <dgm:bulletEnabled val="1"/>
        </dgm:presLayoutVars>
      </dgm:prSet>
      <dgm:spPr/>
      <dgm:t>
        <a:bodyPr/>
        <a:lstStyle/>
        <a:p>
          <a:endParaRPr lang="ru-RU"/>
        </a:p>
      </dgm:t>
    </dgm:pt>
    <dgm:pt modelId="{F18D314F-00D8-41A6-A6C1-108D9AF8F40B}" type="pres">
      <dgm:prSet presAssocID="{1DC031A2-6429-45A2-ACCB-6EBB52B2D558}" presName="sibTrans" presStyleLbl="sibTrans2D1" presStyleIdx="2" presStyleCnt="4"/>
      <dgm:spPr/>
      <dgm:t>
        <a:bodyPr/>
        <a:lstStyle/>
        <a:p>
          <a:endParaRPr lang="ru-RU"/>
        </a:p>
      </dgm:t>
    </dgm:pt>
    <dgm:pt modelId="{A4C9A334-B9B7-4587-AA59-272A0A98DDBF}" type="pres">
      <dgm:prSet presAssocID="{20FF015E-B826-42A2-B2FF-E89D7A67EAEA}" presName="child" presStyleLbl="alignAccFollowNode1" presStyleIdx="2" presStyleCnt="4">
        <dgm:presLayoutVars>
          <dgm:chMax val="0"/>
          <dgm:bulletEnabled val="1"/>
        </dgm:presLayoutVars>
      </dgm:prSet>
      <dgm:spPr/>
      <dgm:t>
        <a:bodyPr/>
        <a:lstStyle/>
        <a:p>
          <a:endParaRPr lang="ru-RU"/>
        </a:p>
      </dgm:t>
    </dgm:pt>
    <dgm:pt modelId="{DEEA06B4-DD31-4179-98EE-B2338F482DF4}" type="pres">
      <dgm:prSet presAssocID="{A83CA2A3-25F9-4C48-95CE-3EDB07458703}" presName="sibTrans" presStyleLbl="sibTrans2D1" presStyleIdx="3" presStyleCnt="4"/>
      <dgm:spPr/>
      <dgm:t>
        <a:bodyPr/>
        <a:lstStyle/>
        <a:p>
          <a:endParaRPr lang="ru-RU"/>
        </a:p>
      </dgm:t>
    </dgm:pt>
    <dgm:pt modelId="{B9160973-AE0D-4782-9032-7D8AFEB0D9D2}" type="pres">
      <dgm:prSet presAssocID="{B65D6592-6AA5-45FD-BB29-FDF43FF87407}" presName="child" presStyleLbl="alignAccFollowNode1" presStyleIdx="3" presStyleCnt="4">
        <dgm:presLayoutVars>
          <dgm:chMax val="0"/>
          <dgm:bulletEnabled val="1"/>
        </dgm:presLayoutVars>
      </dgm:prSet>
      <dgm:spPr/>
      <dgm:t>
        <a:bodyPr/>
        <a:lstStyle/>
        <a:p>
          <a:endParaRPr lang="ru-RU"/>
        </a:p>
      </dgm:t>
    </dgm:pt>
  </dgm:ptLst>
  <dgm:cxnLst>
    <dgm:cxn modelId="{24363848-FEC0-4C70-A084-DD0CF86CC895}" type="presOf" srcId="{01B49641-1137-4247-A482-48938E5513E6}" destId="{4FE6BF98-3A17-4FA1-A477-5BE50F4D4000}" srcOrd="0" destOrd="0" presId="urn:microsoft.com/office/officeart/2005/8/layout/lProcess1"/>
    <dgm:cxn modelId="{A588A039-05A0-4CDE-A0D3-004EFFBF7B67}" type="presOf" srcId="{A83CA2A3-25F9-4C48-95CE-3EDB07458703}" destId="{DEEA06B4-DD31-4179-98EE-B2338F482DF4}" srcOrd="0" destOrd="0" presId="urn:microsoft.com/office/officeart/2005/8/layout/lProcess1"/>
    <dgm:cxn modelId="{DEEFD9E9-55BE-46C3-9EB8-CFC8E00B5A8A}" type="presOf" srcId="{1F20A1D9-E7F3-4CDF-8841-E27CE498661E}" destId="{5984703B-0B18-4AC6-AE97-0A9999C5FC91}" srcOrd="0" destOrd="0" presId="urn:microsoft.com/office/officeart/2005/8/layout/lProcess1"/>
    <dgm:cxn modelId="{33A951E2-1CEC-470C-BD9A-6DAF99AECC38}" srcId="{B7C7B6FE-A637-4D89-8E95-D056757FC018}" destId="{B65D6592-6AA5-45FD-BB29-FDF43FF87407}" srcOrd="3" destOrd="0" parTransId="{CEA9C7F1-35A3-44B1-986F-0217434A6856}" sibTransId="{0B1976CD-80F1-4205-9A42-F441F41C30EE}"/>
    <dgm:cxn modelId="{019C843A-A9DB-461C-AD35-B537428D4EB7}" srcId="{B7C7B6FE-A637-4D89-8E95-D056757FC018}" destId="{FFC5E35A-D453-42F3-BAE9-637A36D75B9C}" srcOrd="1" destOrd="0" parTransId="{382178DA-E9C8-4F4F-B3E4-3CC11779F7D4}" sibTransId="{1DC031A2-6429-45A2-ACCB-6EBB52B2D558}"/>
    <dgm:cxn modelId="{E7F872DE-7012-4DB7-99A2-6CF9547CDE80}" type="presOf" srcId="{B65D6592-6AA5-45FD-BB29-FDF43FF87407}" destId="{B9160973-AE0D-4782-9032-7D8AFEB0D9D2}" srcOrd="0" destOrd="0" presId="urn:microsoft.com/office/officeart/2005/8/layout/lProcess1"/>
    <dgm:cxn modelId="{179EFB3E-D64F-485F-9907-6AC10127904B}" srcId="{1F74E7CA-96E2-418A-863C-8B14BDA1E107}" destId="{B7C7B6FE-A637-4D89-8E95-D056757FC018}" srcOrd="0" destOrd="0" parTransId="{82015AF9-00CF-4BDD-99B1-E1946EA96674}" sibTransId="{5EF90BCB-D7CB-4166-83BE-0F5FD7A1FB6D}"/>
    <dgm:cxn modelId="{431D9290-71A7-436A-AA9E-EAD272C83686}" type="presOf" srcId="{1F74E7CA-96E2-418A-863C-8B14BDA1E107}" destId="{52DC6BCF-1B00-4DAD-87E9-7476DEC975F5}" srcOrd="0" destOrd="0" presId="urn:microsoft.com/office/officeart/2005/8/layout/lProcess1"/>
    <dgm:cxn modelId="{0A2C5371-B8E2-4907-BB27-9D076AF71FB5}" type="presOf" srcId="{FFC5E35A-D453-42F3-BAE9-637A36D75B9C}" destId="{203A8D22-51B0-4E25-AF88-74AB3332B2C4}" srcOrd="0" destOrd="0" presId="urn:microsoft.com/office/officeart/2005/8/layout/lProcess1"/>
    <dgm:cxn modelId="{88B72FF9-D6AE-4097-8B03-5D77C9211AE4}" type="presOf" srcId="{E4C80048-E079-4CC5-814B-D7DEF4D898C4}" destId="{AE20D300-3930-49D7-9A93-8FA8AB529638}" srcOrd="0" destOrd="0" presId="urn:microsoft.com/office/officeart/2005/8/layout/lProcess1"/>
    <dgm:cxn modelId="{4865B33C-95FD-40DD-B66F-14FD135A858C}" type="presOf" srcId="{1DC031A2-6429-45A2-ACCB-6EBB52B2D558}" destId="{F18D314F-00D8-41A6-A6C1-108D9AF8F40B}" srcOrd="0" destOrd="0" presId="urn:microsoft.com/office/officeart/2005/8/layout/lProcess1"/>
    <dgm:cxn modelId="{558A4630-10F7-46A4-A95D-99A5DEB08D60}" type="presOf" srcId="{B7C7B6FE-A637-4D89-8E95-D056757FC018}" destId="{47C03955-DEA0-4A7D-8781-D47FCDD2BA2B}" srcOrd="0" destOrd="0" presId="urn:microsoft.com/office/officeart/2005/8/layout/lProcess1"/>
    <dgm:cxn modelId="{C48E4CC2-FA99-4EF6-A41A-89A8ECDB9EA7}" srcId="{B7C7B6FE-A637-4D89-8E95-D056757FC018}" destId="{20FF015E-B826-42A2-B2FF-E89D7A67EAEA}" srcOrd="2" destOrd="0" parTransId="{F66CEC1F-139E-48AE-ABF6-8FE74DC58277}" sibTransId="{A83CA2A3-25F9-4C48-95CE-3EDB07458703}"/>
    <dgm:cxn modelId="{CD807DAA-7FAC-479C-9810-E3AE4C2CBD91}" type="presOf" srcId="{20FF015E-B826-42A2-B2FF-E89D7A67EAEA}" destId="{A4C9A334-B9B7-4587-AA59-272A0A98DDBF}" srcOrd="0" destOrd="0" presId="urn:microsoft.com/office/officeart/2005/8/layout/lProcess1"/>
    <dgm:cxn modelId="{B23A3060-0C19-4AAE-A02A-865771860E9B}" srcId="{B7C7B6FE-A637-4D89-8E95-D056757FC018}" destId="{1F20A1D9-E7F3-4CDF-8841-E27CE498661E}" srcOrd="0" destOrd="0" parTransId="{E4C80048-E079-4CC5-814B-D7DEF4D898C4}" sibTransId="{01B49641-1137-4247-A482-48938E5513E6}"/>
    <dgm:cxn modelId="{22276AA8-24B9-4199-A4A2-2FA0025B0E4F}" type="presParOf" srcId="{52DC6BCF-1B00-4DAD-87E9-7476DEC975F5}" destId="{6DA59610-A1C4-4C5A-81F0-76C4848F1B68}" srcOrd="0" destOrd="0" presId="urn:microsoft.com/office/officeart/2005/8/layout/lProcess1"/>
    <dgm:cxn modelId="{A3869DD9-8848-4AC3-8961-48F8CCEC6DD7}" type="presParOf" srcId="{6DA59610-A1C4-4C5A-81F0-76C4848F1B68}" destId="{47C03955-DEA0-4A7D-8781-D47FCDD2BA2B}" srcOrd="0" destOrd="0" presId="urn:microsoft.com/office/officeart/2005/8/layout/lProcess1"/>
    <dgm:cxn modelId="{8C54261F-3F98-4F4D-8343-B19EB8F8E837}" type="presParOf" srcId="{6DA59610-A1C4-4C5A-81F0-76C4848F1B68}" destId="{AE20D300-3930-49D7-9A93-8FA8AB529638}" srcOrd="1" destOrd="0" presId="urn:microsoft.com/office/officeart/2005/8/layout/lProcess1"/>
    <dgm:cxn modelId="{F38AC5A1-AE7B-4D08-A2DF-52F4CFE4CC27}" type="presParOf" srcId="{6DA59610-A1C4-4C5A-81F0-76C4848F1B68}" destId="{5984703B-0B18-4AC6-AE97-0A9999C5FC91}" srcOrd="2" destOrd="0" presId="urn:microsoft.com/office/officeart/2005/8/layout/lProcess1"/>
    <dgm:cxn modelId="{6705BC77-B960-431F-A2AF-74037A788AD2}" type="presParOf" srcId="{6DA59610-A1C4-4C5A-81F0-76C4848F1B68}" destId="{4FE6BF98-3A17-4FA1-A477-5BE50F4D4000}" srcOrd="3" destOrd="0" presId="urn:microsoft.com/office/officeart/2005/8/layout/lProcess1"/>
    <dgm:cxn modelId="{E7B78EA1-7CDE-4D1C-80ED-3034ADA005ED}" type="presParOf" srcId="{6DA59610-A1C4-4C5A-81F0-76C4848F1B68}" destId="{203A8D22-51B0-4E25-AF88-74AB3332B2C4}" srcOrd="4" destOrd="0" presId="urn:microsoft.com/office/officeart/2005/8/layout/lProcess1"/>
    <dgm:cxn modelId="{A0252310-BB89-4164-B241-5B3B6D0B63DD}" type="presParOf" srcId="{6DA59610-A1C4-4C5A-81F0-76C4848F1B68}" destId="{F18D314F-00D8-41A6-A6C1-108D9AF8F40B}" srcOrd="5" destOrd="0" presId="urn:microsoft.com/office/officeart/2005/8/layout/lProcess1"/>
    <dgm:cxn modelId="{21E0ABFC-B68B-4D89-88B9-EB1B2E87B931}" type="presParOf" srcId="{6DA59610-A1C4-4C5A-81F0-76C4848F1B68}" destId="{A4C9A334-B9B7-4587-AA59-272A0A98DDBF}" srcOrd="6" destOrd="0" presId="urn:microsoft.com/office/officeart/2005/8/layout/lProcess1"/>
    <dgm:cxn modelId="{4A7F6E5B-9157-4F6C-8AC7-9A18036C740D}" type="presParOf" srcId="{6DA59610-A1C4-4C5A-81F0-76C4848F1B68}" destId="{DEEA06B4-DD31-4179-98EE-B2338F482DF4}" srcOrd="7" destOrd="0" presId="urn:microsoft.com/office/officeart/2005/8/layout/lProcess1"/>
    <dgm:cxn modelId="{98AC1300-63CD-4F61-B8CC-CD998F92A3F1}" type="presParOf" srcId="{6DA59610-A1C4-4C5A-81F0-76C4848F1B68}" destId="{B9160973-AE0D-4782-9032-7D8AFEB0D9D2}" srcOrd="8"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791B96-CD58-484A-8F72-968A6A45B158}" type="doc">
      <dgm:prSet loTypeId="urn:microsoft.com/office/officeart/2005/8/layout/lProcess1" loCatId="process" qsTypeId="urn:microsoft.com/office/officeart/2005/8/quickstyle/3d2" qsCatId="3D" csTypeId="urn:microsoft.com/office/officeart/2005/8/colors/accent1_2" csCatId="accent1" phldr="1"/>
      <dgm:spPr/>
      <dgm:t>
        <a:bodyPr/>
        <a:lstStyle/>
        <a:p>
          <a:endParaRPr lang="ru-RU"/>
        </a:p>
      </dgm:t>
    </dgm:pt>
    <dgm:pt modelId="{8EC3F410-11D6-41E5-8B12-A8405298F66A}">
      <dgm:prSet phldrT="[Текст]" phldr="0" custT="1"/>
      <dgm:spPr/>
      <dgm:t>
        <a:bodyPr/>
        <a:lstStyle/>
        <a:p>
          <a:pPr rtl="0"/>
          <a:r>
            <a:rPr lang="ru-RU" sz="2300" b="1" i="0" err="1">
              <a:latin typeface="Times New Roman" panose="02020603050405020304" pitchFamily="18" charset="0"/>
              <a:cs typeface="Times New Roman" panose="02020603050405020304" pitchFamily="18" charset="0"/>
            </a:rPr>
            <a:t>Духовні</a:t>
          </a:r>
          <a:r>
            <a:rPr lang="ru-RU" sz="2300" b="1" i="0">
              <a:latin typeface="Times New Roman" panose="02020603050405020304" pitchFamily="18" charset="0"/>
              <a:cs typeface="Times New Roman" panose="02020603050405020304" pitchFamily="18" charset="0"/>
            </a:rPr>
            <a:t> суди</a:t>
          </a:r>
          <a:endParaRPr lang="ru-RU" sz="2300" b="1" i="0" u="none" strike="noStrike" cap="none" baseline="0" noProof="0">
            <a:solidFill>
              <a:srgbClr val="010000"/>
            </a:solidFill>
            <a:latin typeface="Times New Roman" panose="02020603050405020304" pitchFamily="18" charset="0"/>
            <a:cs typeface="Times New Roman" panose="02020603050405020304" pitchFamily="18" charset="0"/>
          </a:endParaRPr>
        </a:p>
      </dgm:t>
    </dgm:pt>
    <dgm:pt modelId="{4C258B0D-9C8B-4261-95F2-07165B2EC5CC}" type="parTrans" cxnId="{F9E131EE-7EC9-482B-8B0A-DD75D09AEA0C}">
      <dgm:prSet/>
      <dgm:spPr/>
      <dgm:t>
        <a:bodyPr/>
        <a:lstStyle/>
        <a:p>
          <a:endParaRPr lang="ru-RU"/>
        </a:p>
      </dgm:t>
    </dgm:pt>
    <dgm:pt modelId="{2CCDD7B9-70E7-411D-B6C5-CF1FAE156092}" type="sibTrans" cxnId="{F9E131EE-7EC9-482B-8B0A-DD75D09AEA0C}">
      <dgm:prSet/>
      <dgm:spPr/>
      <dgm:t>
        <a:bodyPr/>
        <a:lstStyle/>
        <a:p>
          <a:endParaRPr lang="ru-RU"/>
        </a:p>
      </dgm:t>
    </dgm:pt>
    <dgm:pt modelId="{30411666-39EA-44A4-84B8-14DF4FEB8E62}">
      <dgm:prSet phldrT="[Текст]" phldr="0" custT="1"/>
      <dgm:spPr/>
      <dgm:t>
        <a:bodyPr/>
        <a:lstStyle/>
        <a:p>
          <a:pPr rtl="0"/>
          <a:r>
            <a:rPr lang="ru-RU" sz="2100" b="1" i="0" smtClean="0">
              <a:latin typeface="Times New Roman" panose="02020603050405020304" pitchFamily="18" charset="0"/>
              <a:cs typeface="Times New Roman" panose="02020603050405020304" pitchFamily="18" charset="0"/>
            </a:rPr>
            <a:t>Єпископські суди</a:t>
          </a:r>
          <a:endParaRPr lang="ru-RU" sz="2100" b="1" i="0">
            <a:latin typeface="Times New Roman" panose="02020603050405020304" pitchFamily="18" charset="0"/>
            <a:cs typeface="Times New Roman" panose="02020603050405020304" pitchFamily="18" charset="0"/>
          </a:endParaRPr>
        </a:p>
      </dgm:t>
    </dgm:pt>
    <dgm:pt modelId="{A85E3B8F-294D-43EB-89B8-DC9B6DE288E0}" type="parTrans" cxnId="{7AC57DB7-FB79-40CF-ABC2-7AC04AAFDE5C}">
      <dgm:prSet/>
      <dgm:spPr/>
      <dgm:t>
        <a:bodyPr/>
        <a:lstStyle/>
        <a:p>
          <a:endParaRPr lang="ru-RU"/>
        </a:p>
      </dgm:t>
    </dgm:pt>
    <dgm:pt modelId="{AE0B4E37-9AD8-4A8F-B381-2E6BE5CC3C2D}" type="sibTrans" cxnId="{7AC57DB7-FB79-40CF-ABC2-7AC04AAFDE5C}">
      <dgm:prSet/>
      <dgm:spPr/>
      <dgm:t>
        <a:bodyPr/>
        <a:lstStyle/>
        <a:p>
          <a:endParaRPr lang="ru-RU"/>
        </a:p>
      </dgm:t>
    </dgm:pt>
    <dgm:pt modelId="{0E00F55C-2ABC-41A9-8662-A4047117AD77}">
      <dgm:prSet phldr="0" custT="1"/>
      <dgm:spPr/>
      <dgm:t>
        <a:bodyPr/>
        <a:lstStyle/>
        <a:p>
          <a:pPr rtl="0"/>
          <a:r>
            <a:rPr lang="ru-RU" sz="2100" b="1" i="0" smtClean="0">
              <a:latin typeface="Times New Roman" panose="02020603050405020304" pitchFamily="18" charset="0"/>
              <a:cs typeface="Times New Roman" panose="02020603050405020304" pitchFamily="18" charset="0"/>
            </a:rPr>
            <a:t>Архієпископські суди</a:t>
          </a:r>
          <a:endParaRPr lang="ru-RU" sz="2100" b="1" i="0">
            <a:latin typeface="Times New Roman" panose="02020603050405020304" pitchFamily="18" charset="0"/>
            <a:cs typeface="Times New Roman" panose="02020603050405020304" pitchFamily="18" charset="0"/>
          </a:endParaRPr>
        </a:p>
      </dgm:t>
    </dgm:pt>
    <dgm:pt modelId="{C9B2DD48-9208-47FE-9104-3F5C9A87DF59}" type="parTrans" cxnId="{055A9401-6176-451A-9601-BFAE9BD24C7F}">
      <dgm:prSet/>
      <dgm:spPr/>
      <dgm:t>
        <a:bodyPr/>
        <a:lstStyle/>
        <a:p>
          <a:endParaRPr lang="ru-RU"/>
        </a:p>
      </dgm:t>
    </dgm:pt>
    <dgm:pt modelId="{7931137F-54EE-40D2-AE6C-0B5AAEE730B9}" type="sibTrans" cxnId="{055A9401-6176-451A-9601-BFAE9BD24C7F}">
      <dgm:prSet/>
      <dgm:spPr/>
      <dgm:t>
        <a:bodyPr/>
        <a:lstStyle/>
        <a:p>
          <a:endParaRPr lang="ru-RU"/>
        </a:p>
      </dgm:t>
    </dgm:pt>
    <dgm:pt modelId="{7078E623-D9ED-4477-A9F2-A2C7CB4B9673}">
      <dgm:prSet phldr="0" custT="1"/>
      <dgm:spPr/>
      <dgm:t>
        <a:bodyPr/>
        <a:lstStyle/>
        <a:p>
          <a:pPr rtl="0"/>
          <a:r>
            <a:rPr lang="ru-RU" sz="2100" b="1" i="0" dirty="0" smtClean="0">
              <a:latin typeface="Times New Roman" panose="02020603050405020304" pitchFamily="18" charset="0"/>
              <a:cs typeface="Times New Roman" panose="02020603050405020304" pitchFamily="18" charset="0"/>
            </a:rPr>
            <a:t>Суд </a:t>
          </a:r>
          <a:r>
            <a:rPr lang="uk-UA" sz="2100" b="1" i="0" noProof="0" dirty="0" smtClean="0">
              <a:latin typeface="Times New Roman" panose="02020603050405020304" pitchFamily="18" charset="0"/>
              <a:cs typeface="Times New Roman" panose="02020603050405020304" pitchFamily="18" charset="0"/>
            </a:rPr>
            <a:t>Папи Римського</a:t>
          </a:r>
          <a:endParaRPr lang="uk-UA" sz="2100" b="1" i="0" noProof="0" dirty="0">
            <a:latin typeface="Times New Roman" panose="02020603050405020304" pitchFamily="18" charset="0"/>
            <a:cs typeface="Times New Roman" panose="02020603050405020304" pitchFamily="18" charset="0"/>
          </a:endParaRPr>
        </a:p>
      </dgm:t>
    </dgm:pt>
    <dgm:pt modelId="{9EA525AE-ABF1-44C0-BFC5-00008FAF37D1}" type="parTrans" cxnId="{D9D8AD0F-E0FE-4BB8-8F71-8E56DB6FE08D}">
      <dgm:prSet/>
      <dgm:spPr/>
      <dgm:t>
        <a:bodyPr/>
        <a:lstStyle/>
        <a:p>
          <a:endParaRPr lang="ru-RU"/>
        </a:p>
      </dgm:t>
    </dgm:pt>
    <dgm:pt modelId="{505495DB-F974-44CC-A331-9E7AE269D733}" type="sibTrans" cxnId="{D9D8AD0F-E0FE-4BB8-8F71-8E56DB6FE08D}">
      <dgm:prSet/>
      <dgm:spPr/>
      <dgm:t>
        <a:bodyPr/>
        <a:lstStyle/>
        <a:p>
          <a:endParaRPr lang="ru-RU"/>
        </a:p>
      </dgm:t>
    </dgm:pt>
    <dgm:pt modelId="{078EA895-8919-4D56-AA79-561623477562}" type="pres">
      <dgm:prSet presAssocID="{4B791B96-CD58-484A-8F72-968A6A45B158}" presName="Name0" presStyleCnt="0">
        <dgm:presLayoutVars>
          <dgm:dir/>
          <dgm:animLvl val="lvl"/>
          <dgm:resizeHandles val="exact"/>
        </dgm:presLayoutVars>
      </dgm:prSet>
      <dgm:spPr/>
      <dgm:t>
        <a:bodyPr/>
        <a:lstStyle/>
        <a:p>
          <a:endParaRPr lang="ru-RU"/>
        </a:p>
      </dgm:t>
    </dgm:pt>
    <dgm:pt modelId="{87A434A3-3845-4A97-97FF-2428089FDD4B}" type="pres">
      <dgm:prSet presAssocID="{8EC3F410-11D6-41E5-8B12-A8405298F66A}" presName="vertFlow" presStyleCnt="0"/>
      <dgm:spPr/>
    </dgm:pt>
    <dgm:pt modelId="{1340D3E4-D979-4F36-8117-7B1783906112}" type="pres">
      <dgm:prSet presAssocID="{8EC3F410-11D6-41E5-8B12-A8405298F66A}" presName="header" presStyleLbl="node1" presStyleIdx="0" presStyleCnt="1" custLinFactNeighborX="-40" custLinFactNeighborY="-4193"/>
      <dgm:spPr/>
      <dgm:t>
        <a:bodyPr/>
        <a:lstStyle/>
        <a:p>
          <a:endParaRPr lang="ru-RU"/>
        </a:p>
      </dgm:t>
    </dgm:pt>
    <dgm:pt modelId="{2E776029-DF24-476F-B773-4C427EE2D943}" type="pres">
      <dgm:prSet presAssocID="{A85E3B8F-294D-43EB-89B8-DC9B6DE288E0}" presName="parTrans" presStyleLbl="sibTrans2D1" presStyleIdx="0" presStyleCnt="3"/>
      <dgm:spPr/>
      <dgm:t>
        <a:bodyPr/>
        <a:lstStyle/>
        <a:p>
          <a:endParaRPr lang="ru-RU"/>
        </a:p>
      </dgm:t>
    </dgm:pt>
    <dgm:pt modelId="{6F160321-89F7-4BBD-B9B5-65D193B0BE84}" type="pres">
      <dgm:prSet presAssocID="{30411666-39EA-44A4-84B8-14DF4FEB8E62}" presName="child" presStyleLbl="alignAccFollowNode1" presStyleIdx="0" presStyleCnt="3">
        <dgm:presLayoutVars>
          <dgm:chMax val="0"/>
          <dgm:bulletEnabled val="1"/>
        </dgm:presLayoutVars>
      </dgm:prSet>
      <dgm:spPr/>
      <dgm:t>
        <a:bodyPr/>
        <a:lstStyle/>
        <a:p>
          <a:endParaRPr lang="ru-RU"/>
        </a:p>
      </dgm:t>
    </dgm:pt>
    <dgm:pt modelId="{CF9AF26D-60FF-4E10-854F-61B20C94D98C}" type="pres">
      <dgm:prSet presAssocID="{AE0B4E37-9AD8-4A8F-B381-2E6BE5CC3C2D}" presName="sibTrans" presStyleLbl="sibTrans2D1" presStyleIdx="1" presStyleCnt="3"/>
      <dgm:spPr/>
      <dgm:t>
        <a:bodyPr/>
        <a:lstStyle/>
        <a:p>
          <a:endParaRPr lang="ru-RU"/>
        </a:p>
      </dgm:t>
    </dgm:pt>
    <dgm:pt modelId="{2B977FF1-0E9E-4761-9AA8-DA5D884E9193}" type="pres">
      <dgm:prSet presAssocID="{0E00F55C-2ABC-41A9-8662-A4047117AD77}" presName="child" presStyleLbl="alignAccFollowNode1" presStyleIdx="1" presStyleCnt="3">
        <dgm:presLayoutVars>
          <dgm:chMax val="0"/>
          <dgm:bulletEnabled val="1"/>
        </dgm:presLayoutVars>
      </dgm:prSet>
      <dgm:spPr/>
      <dgm:t>
        <a:bodyPr/>
        <a:lstStyle/>
        <a:p>
          <a:endParaRPr lang="ru-RU"/>
        </a:p>
      </dgm:t>
    </dgm:pt>
    <dgm:pt modelId="{63130256-77EF-40B3-8D2F-C43D066763B5}" type="pres">
      <dgm:prSet presAssocID="{7931137F-54EE-40D2-AE6C-0B5AAEE730B9}" presName="sibTrans" presStyleLbl="sibTrans2D1" presStyleIdx="2" presStyleCnt="3"/>
      <dgm:spPr/>
      <dgm:t>
        <a:bodyPr/>
        <a:lstStyle/>
        <a:p>
          <a:endParaRPr lang="ru-RU"/>
        </a:p>
      </dgm:t>
    </dgm:pt>
    <dgm:pt modelId="{F6121704-63FC-42BC-968F-8024D7A805FF}" type="pres">
      <dgm:prSet presAssocID="{7078E623-D9ED-4477-A9F2-A2C7CB4B9673}" presName="child" presStyleLbl="alignAccFollowNode1" presStyleIdx="2" presStyleCnt="3">
        <dgm:presLayoutVars>
          <dgm:chMax val="0"/>
          <dgm:bulletEnabled val="1"/>
        </dgm:presLayoutVars>
      </dgm:prSet>
      <dgm:spPr/>
      <dgm:t>
        <a:bodyPr/>
        <a:lstStyle/>
        <a:p>
          <a:endParaRPr lang="ru-RU"/>
        </a:p>
      </dgm:t>
    </dgm:pt>
  </dgm:ptLst>
  <dgm:cxnLst>
    <dgm:cxn modelId="{D9D8AD0F-E0FE-4BB8-8F71-8E56DB6FE08D}" srcId="{8EC3F410-11D6-41E5-8B12-A8405298F66A}" destId="{7078E623-D9ED-4477-A9F2-A2C7CB4B9673}" srcOrd="2" destOrd="0" parTransId="{9EA525AE-ABF1-44C0-BFC5-00008FAF37D1}" sibTransId="{505495DB-F974-44CC-A331-9E7AE269D733}"/>
    <dgm:cxn modelId="{5A69152C-1F1E-4CF2-8040-0AAA5B743928}" type="presOf" srcId="{7931137F-54EE-40D2-AE6C-0B5AAEE730B9}" destId="{63130256-77EF-40B3-8D2F-C43D066763B5}" srcOrd="0" destOrd="0" presId="urn:microsoft.com/office/officeart/2005/8/layout/lProcess1"/>
    <dgm:cxn modelId="{7AC57DB7-FB79-40CF-ABC2-7AC04AAFDE5C}" srcId="{8EC3F410-11D6-41E5-8B12-A8405298F66A}" destId="{30411666-39EA-44A4-84B8-14DF4FEB8E62}" srcOrd="0" destOrd="0" parTransId="{A85E3B8F-294D-43EB-89B8-DC9B6DE288E0}" sibTransId="{AE0B4E37-9AD8-4A8F-B381-2E6BE5CC3C2D}"/>
    <dgm:cxn modelId="{440BC8B3-F416-4368-BD57-3A18368E03D9}" type="presOf" srcId="{4B791B96-CD58-484A-8F72-968A6A45B158}" destId="{078EA895-8919-4D56-AA79-561623477562}" srcOrd="0" destOrd="0" presId="urn:microsoft.com/office/officeart/2005/8/layout/lProcess1"/>
    <dgm:cxn modelId="{FA7D60CD-7579-4B3A-A8D9-F3AC0B76A7E6}" type="presOf" srcId="{AE0B4E37-9AD8-4A8F-B381-2E6BE5CC3C2D}" destId="{CF9AF26D-60FF-4E10-854F-61B20C94D98C}" srcOrd="0" destOrd="0" presId="urn:microsoft.com/office/officeart/2005/8/layout/lProcess1"/>
    <dgm:cxn modelId="{BB412DBA-5FCF-4670-877C-F52016799209}" type="presOf" srcId="{A85E3B8F-294D-43EB-89B8-DC9B6DE288E0}" destId="{2E776029-DF24-476F-B773-4C427EE2D943}" srcOrd="0" destOrd="0" presId="urn:microsoft.com/office/officeart/2005/8/layout/lProcess1"/>
    <dgm:cxn modelId="{055A9401-6176-451A-9601-BFAE9BD24C7F}" srcId="{8EC3F410-11D6-41E5-8B12-A8405298F66A}" destId="{0E00F55C-2ABC-41A9-8662-A4047117AD77}" srcOrd="1" destOrd="0" parTransId="{C9B2DD48-9208-47FE-9104-3F5C9A87DF59}" sibTransId="{7931137F-54EE-40D2-AE6C-0B5AAEE730B9}"/>
    <dgm:cxn modelId="{04F46234-0C9B-4C3C-AD11-9FA9DBA9CB39}" type="presOf" srcId="{30411666-39EA-44A4-84B8-14DF4FEB8E62}" destId="{6F160321-89F7-4BBD-B9B5-65D193B0BE84}" srcOrd="0" destOrd="0" presId="urn:microsoft.com/office/officeart/2005/8/layout/lProcess1"/>
    <dgm:cxn modelId="{E6DA091E-9290-41F0-ABCE-F512244355DB}" type="presOf" srcId="{0E00F55C-2ABC-41A9-8662-A4047117AD77}" destId="{2B977FF1-0E9E-4761-9AA8-DA5D884E9193}" srcOrd="0" destOrd="0" presId="urn:microsoft.com/office/officeart/2005/8/layout/lProcess1"/>
    <dgm:cxn modelId="{F9E131EE-7EC9-482B-8B0A-DD75D09AEA0C}" srcId="{4B791B96-CD58-484A-8F72-968A6A45B158}" destId="{8EC3F410-11D6-41E5-8B12-A8405298F66A}" srcOrd="0" destOrd="0" parTransId="{4C258B0D-9C8B-4261-95F2-07165B2EC5CC}" sibTransId="{2CCDD7B9-70E7-411D-B6C5-CF1FAE156092}"/>
    <dgm:cxn modelId="{F8F2DED2-50FC-40CD-B99F-8105E5A43A1A}" type="presOf" srcId="{8EC3F410-11D6-41E5-8B12-A8405298F66A}" destId="{1340D3E4-D979-4F36-8117-7B1783906112}" srcOrd="0" destOrd="0" presId="urn:microsoft.com/office/officeart/2005/8/layout/lProcess1"/>
    <dgm:cxn modelId="{F0C366E0-79C9-49F3-AEDB-862E69FF40CF}" type="presOf" srcId="{7078E623-D9ED-4477-A9F2-A2C7CB4B9673}" destId="{F6121704-63FC-42BC-968F-8024D7A805FF}" srcOrd="0" destOrd="0" presId="urn:microsoft.com/office/officeart/2005/8/layout/lProcess1"/>
    <dgm:cxn modelId="{70E482B6-13B9-46B6-B9C4-2D5C0498FBD9}" type="presParOf" srcId="{078EA895-8919-4D56-AA79-561623477562}" destId="{87A434A3-3845-4A97-97FF-2428089FDD4B}" srcOrd="0" destOrd="0" presId="urn:microsoft.com/office/officeart/2005/8/layout/lProcess1"/>
    <dgm:cxn modelId="{9A5F1B19-8761-4F85-B506-0C756BCD2AFE}" type="presParOf" srcId="{87A434A3-3845-4A97-97FF-2428089FDD4B}" destId="{1340D3E4-D979-4F36-8117-7B1783906112}" srcOrd="0" destOrd="0" presId="urn:microsoft.com/office/officeart/2005/8/layout/lProcess1"/>
    <dgm:cxn modelId="{2E7FFAF9-EBC7-4A18-A09A-EEF438300564}" type="presParOf" srcId="{87A434A3-3845-4A97-97FF-2428089FDD4B}" destId="{2E776029-DF24-476F-B773-4C427EE2D943}" srcOrd="1" destOrd="0" presId="urn:microsoft.com/office/officeart/2005/8/layout/lProcess1"/>
    <dgm:cxn modelId="{219DC07F-32EE-414F-A3ED-1E04E92D8B3F}" type="presParOf" srcId="{87A434A3-3845-4A97-97FF-2428089FDD4B}" destId="{6F160321-89F7-4BBD-B9B5-65D193B0BE84}" srcOrd="2" destOrd="0" presId="urn:microsoft.com/office/officeart/2005/8/layout/lProcess1"/>
    <dgm:cxn modelId="{B152C68E-5D6E-4B0E-9C31-F79ABEAF170E}" type="presParOf" srcId="{87A434A3-3845-4A97-97FF-2428089FDD4B}" destId="{CF9AF26D-60FF-4E10-854F-61B20C94D98C}" srcOrd="3" destOrd="0" presId="urn:microsoft.com/office/officeart/2005/8/layout/lProcess1"/>
    <dgm:cxn modelId="{C753718C-855D-45C4-9794-AE7B9020D460}" type="presParOf" srcId="{87A434A3-3845-4A97-97FF-2428089FDD4B}" destId="{2B977FF1-0E9E-4761-9AA8-DA5D884E9193}" srcOrd="4" destOrd="0" presId="urn:microsoft.com/office/officeart/2005/8/layout/lProcess1"/>
    <dgm:cxn modelId="{05541EEA-E3CD-455B-8A09-A4D66CA6257A}" type="presParOf" srcId="{87A434A3-3845-4A97-97FF-2428089FDD4B}" destId="{63130256-77EF-40B3-8D2F-C43D066763B5}" srcOrd="5" destOrd="0" presId="urn:microsoft.com/office/officeart/2005/8/layout/lProcess1"/>
    <dgm:cxn modelId="{F85BF686-589E-41E7-B448-37AB00EB02CE}" type="presParOf" srcId="{87A434A3-3845-4A97-97FF-2428089FDD4B}" destId="{F6121704-63FC-42BC-968F-8024D7A805FF}" srcOrd="6" destOrd="0" presId="urn:microsoft.com/office/officeart/2005/8/layout/l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6E994C-5D72-4220-9AF5-8C9BCE0B3C4E}" type="doc">
      <dgm:prSet loTypeId="urn:microsoft.com/office/officeart/2005/8/layout/list1" loCatId="list" qsTypeId="urn:microsoft.com/office/officeart/2005/8/quickstyle/3d1" qsCatId="3D" csTypeId="urn:microsoft.com/office/officeart/2005/8/colors/accent6_2" csCatId="accent6" phldr="1"/>
      <dgm:spPr/>
      <dgm:t>
        <a:bodyPr/>
        <a:lstStyle/>
        <a:p>
          <a:endParaRPr lang="ru-RU"/>
        </a:p>
      </dgm:t>
    </dgm:pt>
    <dgm:pt modelId="{5F74BAE9-4BEE-4FC6-80DB-47BA5198C5C1}">
      <dgm:prSet phldr="0"/>
      <dgm:spPr/>
      <dgm:t>
        <a:bodyPr/>
        <a:lstStyle/>
        <a:p>
          <a:pPr rtl="0"/>
          <a:r>
            <a:rPr lang="uk-UA" b="1" i="1">
              <a:latin typeface="Times New Roman"/>
              <a:cs typeface="Times New Roman"/>
            </a:rPr>
            <a:t>а) особисте зізнання; </a:t>
          </a:r>
          <a:endParaRPr lang="ru-RU" b="1" i="1">
            <a:latin typeface="Calibri Light" panose="020F0302020204030204"/>
          </a:endParaRPr>
        </a:p>
      </dgm:t>
    </dgm:pt>
    <dgm:pt modelId="{296B997F-5D9B-41C0-B24B-B2EF03C9E7FB}" type="parTrans" cxnId="{0D83D173-41A8-4DC2-B361-1C063A8AA23C}">
      <dgm:prSet/>
      <dgm:spPr/>
      <dgm:t>
        <a:bodyPr/>
        <a:lstStyle/>
        <a:p>
          <a:endParaRPr lang="ru-RU"/>
        </a:p>
      </dgm:t>
    </dgm:pt>
    <dgm:pt modelId="{7AA12C94-9B35-42E3-9F9D-02347E08C8D3}" type="sibTrans" cxnId="{0D83D173-41A8-4DC2-B361-1C063A8AA23C}">
      <dgm:prSet/>
      <dgm:spPr/>
      <dgm:t>
        <a:bodyPr/>
        <a:lstStyle/>
        <a:p>
          <a:endParaRPr lang="ru-RU"/>
        </a:p>
      </dgm:t>
    </dgm:pt>
    <dgm:pt modelId="{14751DBD-3CA8-45E7-A2FD-FBAA0B253C39}">
      <dgm:prSet phldr="0"/>
      <dgm:spPr/>
      <dgm:t>
        <a:bodyPr/>
        <a:lstStyle/>
        <a:p>
          <a:pPr rtl="0"/>
          <a:r>
            <a:rPr lang="uk-UA" b="1" i="1">
              <a:latin typeface="Times New Roman"/>
              <a:cs typeface="Times New Roman"/>
            </a:rPr>
            <a:t>б) присяга; </a:t>
          </a:r>
          <a:endParaRPr lang="ru-RU" b="1" i="1">
            <a:latin typeface="Calibri Light" panose="020F0302020204030204"/>
          </a:endParaRPr>
        </a:p>
      </dgm:t>
    </dgm:pt>
    <dgm:pt modelId="{B4EC7304-7F5D-424A-A73B-76D7979A6E1F}" type="parTrans" cxnId="{7913AB43-E630-4E06-A46E-7D1C3EA6486D}">
      <dgm:prSet/>
      <dgm:spPr/>
      <dgm:t>
        <a:bodyPr/>
        <a:lstStyle/>
        <a:p>
          <a:endParaRPr lang="ru-RU"/>
        </a:p>
      </dgm:t>
    </dgm:pt>
    <dgm:pt modelId="{6F576A90-E76D-4E15-A689-679022B74A36}" type="sibTrans" cxnId="{7913AB43-E630-4E06-A46E-7D1C3EA6486D}">
      <dgm:prSet/>
      <dgm:spPr/>
      <dgm:t>
        <a:bodyPr/>
        <a:lstStyle/>
        <a:p>
          <a:endParaRPr lang="ru-RU"/>
        </a:p>
      </dgm:t>
    </dgm:pt>
    <dgm:pt modelId="{D1CA5315-69BE-4533-AA4C-52DE4C21EA51}">
      <dgm:prSet phldr="0"/>
      <dgm:spPr/>
      <dgm:t>
        <a:bodyPr/>
        <a:lstStyle/>
        <a:p>
          <a:pPr rtl="0"/>
          <a:r>
            <a:rPr lang="uk-UA" b="1" i="1">
              <a:latin typeface="Times New Roman"/>
              <a:cs typeface="Times New Roman"/>
            </a:rPr>
            <a:t>в) показання очевидців (свідків); </a:t>
          </a:r>
          <a:endParaRPr lang="ru-RU" b="1" i="1">
            <a:latin typeface="Calibri Light" panose="020F0302020204030204"/>
          </a:endParaRPr>
        </a:p>
      </dgm:t>
    </dgm:pt>
    <dgm:pt modelId="{AEBE2E13-E657-4D2C-9499-E99E5C13F84C}" type="parTrans" cxnId="{39677E7D-74F6-4D7A-9D93-23B36E7A06AC}">
      <dgm:prSet/>
      <dgm:spPr/>
      <dgm:t>
        <a:bodyPr/>
        <a:lstStyle/>
        <a:p>
          <a:endParaRPr lang="ru-RU"/>
        </a:p>
      </dgm:t>
    </dgm:pt>
    <dgm:pt modelId="{136B535F-C242-4C53-8488-36C2F5623832}" type="sibTrans" cxnId="{39677E7D-74F6-4D7A-9D93-23B36E7A06AC}">
      <dgm:prSet/>
      <dgm:spPr/>
      <dgm:t>
        <a:bodyPr/>
        <a:lstStyle/>
        <a:p>
          <a:endParaRPr lang="ru-RU"/>
        </a:p>
      </dgm:t>
    </dgm:pt>
    <dgm:pt modelId="{383E04F4-5037-49F2-BBA4-BB6F281E90FE}">
      <dgm:prSet phldr="0"/>
      <dgm:spPr/>
      <dgm:t>
        <a:bodyPr/>
        <a:lstStyle/>
        <a:p>
          <a:pPr rtl="0"/>
          <a:r>
            <a:rPr lang="uk-UA" b="1" i="1">
              <a:latin typeface="Times New Roman"/>
              <a:cs typeface="Times New Roman"/>
            </a:rPr>
            <a:t>г) офіційні (королівські) привілеї;</a:t>
          </a:r>
          <a:endParaRPr lang="ru-RU" b="1" i="1">
            <a:latin typeface="Calibri Light" panose="020F0302020204030204"/>
          </a:endParaRPr>
        </a:p>
      </dgm:t>
    </dgm:pt>
    <dgm:pt modelId="{DCF1B9CC-756D-4330-A187-0705FC13139E}" type="parTrans" cxnId="{235765ED-9866-40DC-BB47-CE5BE12FA682}">
      <dgm:prSet/>
      <dgm:spPr/>
      <dgm:t>
        <a:bodyPr/>
        <a:lstStyle/>
        <a:p>
          <a:endParaRPr lang="ru-RU"/>
        </a:p>
      </dgm:t>
    </dgm:pt>
    <dgm:pt modelId="{A14B2B36-87C0-4D95-8920-F220F0AC5C6E}" type="sibTrans" cxnId="{235765ED-9866-40DC-BB47-CE5BE12FA682}">
      <dgm:prSet/>
      <dgm:spPr/>
      <dgm:t>
        <a:bodyPr/>
        <a:lstStyle/>
        <a:p>
          <a:endParaRPr lang="ru-RU"/>
        </a:p>
      </dgm:t>
    </dgm:pt>
    <dgm:pt modelId="{39821AD7-C0BC-454E-B6DC-DC9D25979787}">
      <dgm:prSet phldr="0"/>
      <dgm:spPr/>
      <dgm:t>
        <a:bodyPr/>
        <a:lstStyle/>
        <a:p>
          <a:pPr rtl="0"/>
          <a:r>
            <a:rPr lang="uk-UA" b="1" i="1">
              <a:latin typeface="Times New Roman"/>
              <a:cs typeface="Times New Roman"/>
            </a:rPr>
            <a:t>ґ) приватні документи (боргові зобов’язання) тощо.</a:t>
          </a:r>
          <a:endParaRPr lang="ru-RU" b="1" i="1">
            <a:latin typeface="Calibri Light" panose="020F0302020204030204"/>
          </a:endParaRPr>
        </a:p>
      </dgm:t>
    </dgm:pt>
    <dgm:pt modelId="{4388059F-40EE-4793-83B5-0C980EE99635}" type="parTrans" cxnId="{30558272-B40B-4719-A6AC-1DA9ACF5BECF}">
      <dgm:prSet/>
      <dgm:spPr/>
      <dgm:t>
        <a:bodyPr/>
        <a:lstStyle/>
        <a:p>
          <a:endParaRPr lang="ru-RU"/>
        </a:p>
      </dgm:t>
    </dgm:pt>
    <dgm:pt modelId="{67A52D6C-4257-4E11-8A8F-ACFBC3725DEB}" type="sibTrans" cxnId="{30558272-B40B-4719-A6AC-1DA9ACF5BECF}">
      <dgm:prSet/>
      <dgm:spPr/>
      <dgm:t>
        <a:bodyPr/>
        <a:lstStyle/>
        <a:p>
          <a:endParaRPr lang="ru-RU"/>
        </a:p>
      </dgm:t>
    </dgm:pt>
    <dgm:pt modelId="{480A9CB3-AE58-4EDA-A321-72071D78310C}" type="pres">
      <dgm:prSet presAssocID="{426E994C-5D72-4220-9AF5-8C9BCE0B3C4E}" presName="linear" presStyleCnt="0">
        <dgm:presLayoutVars>
          <dgm:dir/>
          <dgm:animLvl val="lvl"/>
          <dgm:resizeHandles val="exact"/>
        </dgm:presLayoutVars>
      </dgm:prSet>
      <dgm:spPr/>
      <dgm:t>
        <a:bodyPr/>
        <a:lstStyle/>
        <a:p>
          <a:endParaRPr lang="ru-RU"/>
        </a:p>
      </dgm:t>
    </dgm:pt>
    <dgm:pt modelId="{AE22579F-58A2-4BF7-812A-34042DBFEBED}" type="pres">
      <dgm:prSet presAssocID="{5F74BAE9-4BEE-4FC6-80DB-47BA5198C5C1}" presName="parentLin" presStyleCnt="0"/>
      <dgm:spPr/>
    </dgm:pt>
    <dgm:pt modelId="{0F7DF572-40B6-4BBE-85C0-96C3BC1C06AA}" type="pres">
      <dgm:prSet presAssocID="{5F74BAE9-4BEE-4FC6-80DB-47BA5198C5C1}" presName="parentLeftMargin" presStyleLbl="node1" presStyleIdx="0" presStyleCnt="5"/>
      <dgm:spPr/>
      <dgm:t>
        <a:bodyPr/>
        <a:lstStyle/>
        <a:p>
          <a:endParaRPr lang="ru-RU"/>
        </a:p>
      </dgm:t>
    </dgm:pt>
    <dgm:pt modelId="{709B4B98-0F35-431C-B876-21CDB2FDE1A5}" type="pres">
      <dgm:prSet presAssocID="{5F74BAE9-4BEE-4FC6-80DB-47BA5198C5C1}" presName="parentText" presStyleLbl="node1" presStyleIdx="0" presStyleCnt="5">
        <dgm:presLayoutVars>
          <dgm:chMax val="0"/>
          <dgm:bulletEnabled val="1"/>
        </dgm:presLayoutVars>
      </dgm:prSet>
      <dgm:spPr/>
      <dgm:t>
        <a:bodyPr/>
        <a:lstStyle/>
        <a:p>
          <a:endParaRPr lang="ru-RU"/>
        </a:p>
      </dgm:t>
    </dgm:pt>
    <dgm:pt modelId="{6B381A6B-3950-4811-9B5F-C868DDE08A39}" type="pres">
      <dgm:prSet presAssocID="{5F74BAE9-4BEE-4FC6-80DB-47BA5198C5C1}" presName="negativeSpace" presStyleCnt="0"/>
      <dgm:spPr/>
    </dgm:pt>
    <dgm:pt modelId="{3B0EB7A2-D5D8-49C9-9141-9FC994530C63}" type="pres">
      <dgm:prSet presAssocID="{5F74BAE9-4BEE-4FC6-80DB-47BA5198C5C1}" presName="childText" presStyleLbl="conFgAcc1" presStyleIdx="0" presStyleCnt="5">
        <dgm:presLayoutVars>
          <dgm:bulletEnabled val="1"/>
        </dgm:presLayoutVars>
      </dgm:prSet>
      <dgm:spPr/>
    </dgm:pt>
    <dgm:pt modelId="{D1A2B3A4-20B4-4F1D-ACED-F62C2CB8BE21}" type="pres">
      <dgm:prSet presAssocID="{7AA12C94-9B35-42E3-9F9D-02347E08C8D3}" presName="spaceBetweenRectangles" presStyleCnt="0"/>
      <dgm:spPr/>
    </dgm:pt>
    <dgm:pt modelId="{BE647542-DE1D-41C8-AFD3-C000CC341390}" type="pres">
      <dgm:prSet presAssocID="{14751DBD-3CA8-45E7-A2FD-FBAA0B253C39}" presName="parentLin" presStyleCnt="0"/>
      <dgm:spPr/>
    </dgm:pt>
    <dgm:pt modelId="{38DCFCE4-4790-4A46-AC71-B20C47C61EEA}" type="pres">
      <dgm:prSet presAssocID="{14751DBD-3CA8-45E7-A2FD-FBAA0B253C39}" presName="parentLeftMargin" presStyleLbl="node1" presStyleIdx="0" presStyleCnt="5"/>
      <dgm:spPr/>
      <dgm:t>
        <a:bodyPr/>
        <a:lstStyle/>
        <a:p>
          <a:endParaRPr lang="ru-RU"/>
        </a:p>
      </dgm:t>
    </dgm:pt>
    <dgm:pt modelId="{BE918FF3-EF3F-45E0-9737-8334245FD5A6}" type="pres">
      <dgm:prSet presAssocID="{14751DBD-3CA8-45E7-A2FD-FBAA0B253C39}" presName="parentText" presStyleLbl="node1" presStyleIdx="1" presStyleCnt="5">
        <dgm:presLayoutVars>
          <dgm:chMax val="0"/>
          <dgm:bulletEnabled val="1"/>
        </dgm:presLayoutVars>
      </dgm:prSet>
      <dgm:spPr/>
      <dgm:t>
        <a:bodyPr/>
        <a:lstStyle/>
        <a:p>
          <a:endParaRPr lang="ru-RU"/>
        </a:p>
      </dgm:t>
    </dgm:pt>
    <dgm:pt modelId="{986451B2-765B-4A7A-8DE7-2FD945CF96B2}" type="pres">
      <dgm:prSet presAssocID="{14751DBD-3CA8-45E7-A2FD-FBAA0B253C39}" presName="negativeSpace" presStyleCnt="0"/>
      <dgm:spPr/>
    </dgm:pt>
    <dgm:pt modelId="{CB243545-CF62-4D32-B09C-7E27B4884F57}" type="pres">
      <dgm:prSet presAssocID="{14751DBD-3CA8-45E7-A2FD-FBAA0B253C39}" presName="childText" presStyleLbl="conFgAcc1" presStyleIdx="1" presStyleCnt="5">
        <dgm:presLayoutVars>
          <dgm:bulletEnabled val="1"/>
        </dgm:presLayoutVars>
      </dgm:prSet>
      <dgm:spPr/>
    </dgm:pt>
    <dgm:pt modelId="{28DE9A30-E389-4638-A693-BA8A9D658BDD}" type="pres">
      <dgm:prSet presAssocID="{6F576A90-E76D-4E15-A689-679022B74A36}" presName="spaceBetweenRectangles" presStyleCnt="0"/>
      <dgm:spPr/>
    </dgm:pt>
    <dgm:pt modelId="{88AC3D5C-2862-449D-A662-077C58C280F3}" type="pres">
      <dgm:prSet presAssocID="{D1CA5315-69BE-4533-AA4C-52DE4C21EA51}" presName="parentLin" presStyleCnt="0"/>
      <dgm:spPr/>
    </dgm:pt>
    <dgm:pt modelId="{6D70ED47-F3BD-4D2C-BF90-77CC3315067C}" type="pres">
      <dgm:prSet presAssocID="{D1CA5315-69BE-4533-AA4C-52DE4C21EA51}" presName="parentLeftMargin" presStyleLbl="node1" presStyleIdx="1" presStyleCnt="5"/>
      <dgm:spPr/>
      <dgm:t>
        <a:bodyPr/>
        <a:lstStyle/>
        <a:p>
          <a:endParaRPr lang="ru-RU"/>
        </a:p>
      </dgm:t>
    </dgm:pt>
    <dgm:pt modelId="{E846A655-A0E4-4FB3-9B44-B989285CA548}" type="pres">
      <dgm:prSet presAssocID="{D1CA5315-69BE-4533-AA4C-52DE4C21EA51}" presName="parentText" presStyleLbl="node1" presStyleIdx="2" presStyleCnt="5">
        <dgm:presLayoutVars>
          <dgm:chMax val="0"/>
          <dgm:bulletEnabled val="1"/>
        </dgm:presLayoutVars>
      </dgm:prSet>
      <dgm:spPr/>
      <dgm:t>
        <a:bodyPr/>
        <a:lstStyle/>
        <a:p>
          <a:endParaRPr lang="ru-RU"/>
        </a:p>
      </dgm:t>
    </dgm:pt>
    <dgm:pt modelId="{A24D21FC-4454-40B0-B357-1A01DCF66C26}" type="pres">
      <dgm:prSet presAssocID="{D1CA5315-69BE-4533-AA4C-52DE4C21EA51}" presName="negativeSpace" presStyleCnt="0"/>
      <dgm:spPr/>
    </dgm:pt>
    <dgm:pt modelId="{22AE5235-273B-4880-8774-78E4083AEE95}" type="pres">
      <dgm:prSet presAssocID="{D1CA5315-69BE-4533-AA4C-52DE4C21EA51}" presName="childText" presStyleLbl="conFgAcc1" presStyleIdx="2" presStyleCnt="5">
        <dgm:presLayoutVars>
          <dgm:bulletEnabled val="1"/>
        </dgm:presLayoutVars>
      </dgm:prSet>
      <dgm:spPr/>
    </dgm:pt>
    <dgm:pt modelId="{2D3034F2-4A9F-479A-A5A6-1A2380BF295C}" type="pres">
      <dgm:prSet presAssocID="{136B535F-C242-4C53-8488-36C2F5623832}" presName="spaceBetweenRectangles" presStyleCnt="0"/>
      <dgm:spPr/>
    </dgm:pt>
    <dgm:pt modelId="{A154A3B7-0B01-4383-B56C-083C77858CF8}" type="pres">
      <dgm:prSet presAssocID="{383E04F4-5037-49F2-BBA4-BB6F281E90FE}" presName="parentLin" presStyleCnt="0"/>
      <dgm:spPr/>
    </dgm:pt>
    <dgm:pt modelId="{DA4C86AD-A5EE-493E-86C2-230139C62B63}" type="pres">
      <dgm:prSet presAssocID="{383E04F4-5037-49F2-BBA4-BB6F281E90FE}" presName="parentLeftMargin" presStyleLbl="node1" presStyleIdx="2" presStyleCnt="5"/>
      <dgm:spPr/>
      <dgm:t>
        <a:bodyPr/>
        <a:lstStyle/>
        <a:p>
          <a:endParaRPr lang="ru-RU"/>
        </a:p>
      </dgm:t>
    </dgm:pt>
    <dgm:pt modelId="{2F534D34-329E-4104-87CF-2DB3D96C70AF}" type="pres">
      <dgm:prSet presAssocID="{383E04F4-5037-49F2-BBA4-BB6F281E90FE}" presName="parentText" presStyleLbl="node1" presStyleIdx="3" presStyleCnt="5">
        <dgm:presLayoutVars>
          <dgm:chMax val="0"/>
          <dgm:bulletEnabled val="1"/>
        </dgm:presLayoutVars>
      </dgm:prSet>
      <dgm:spPr/>
      <dgm:t>
        <a:bodyPr/>
        <a:lstStyle/>
        <a:p>
          <a:endParaRPr lang="ru-RU"/>
        </a:p>
      </dgm:t>
    </dgm:pt>
    <dgm:pt modelId="{1D50C83D-D133-4866-AB40-15D9B4D222D0}" type="pres">
      <dgm:prSet presAssocID="{383E04F4-5037-49F2-BBA4-BB6F281E90FE}" presName="negativeSpace" presStyleCnt="0"/>
      <dgm:spPr/>
    </dgm:pt>
    <dgm:pt modelId="{CED6F6AD-6BD2-4801-8601-0CB426588F2E}" type="pres">
      <dgm:prSet presAssocID="{383E04F4-5037-49F2-BBA4-BB6F281E90FE}" presName="childText" presStyleLbl="conFgAcc1" presStyleIdx="3" presStyleCnt="5">
        <dgm:presLayoutVars>
          <dgm:bulletEnabled val="1"/>
        </dgm:presLayoutVars>
      </dgm:prSet>
      <dgm:spPr/>
    </dgm:pt>
    <dgm:pt modelId="{763AC280-40DD-42D8-B2BB-AE0F1990AD25}" type="pres">
      <dgm:prSet presAssocID="{A14B2B36-87C0-4D95-8920-F220F0AC5C6E}" presName="spaceBetweenRectangles" presStyleCnt="0"/>
      <dgm:spPr/>
    </dgm:pt>
    <dgm:pt modelId="{93976FC8-3067-4DA6-B079-1404063037D0}" type="pres">
      <dgm:prSet presAssocID="{39821AD7-C0BC-454E-B6DC-DC9D25979787}" presName="parentLin" presStyleCnt="0"/>
      <dgm:spPr/>
    </dgm:pt>
    <dgm:pt modelId="{691D0C17-13E9-49FB-AFF5-2B74A8899826}" type="pres">
      <dgm:prSet presAssocID="{39821AD7-C0BC-454E-B6DC-DC9D25979787}" presName="parentLeftMargin" presStyleLbl="node1" presStyleIdx="3" presStyleCnt="5"/>
      <dgm:spPr/>
      <dgm:t>
        <a:bodyPr/>
        <a:lstStyle/>
        <a:p>
          <a:endParaRPr lang="ru-RU"/>
        </a:p>
      </dgm:t>
    </dgm:pt>
    <dgm:pt modelId="{747B5773-046E-48B3-83D4-0FCCF42EE514}" type="pres">
      <dgm:prSet presAssocID="{39821AD7-C0BC-454E-B6DC-DC9D25979787}" presName="parentText" presStyleLbl="node1" presStyleIdx="4" presStyleCnt="5">
        <dgm:presLayoutVars>
          <dgm:chMax val="0"/>
          <dgm:bulletEnabled val="1"/>
        </dgm:presLayoutVars>
      </dgm:prSet>
      <dgm:spPr/>
      <dgm:t>
        <a:bodyPr/>
        <a:lstStyle/>
        <a:p>
          <a:endParaRPr lang="ru-RU"/>
        </a:p>
      </dgm:t>
    </dgm:pt>
    <dgm:pt modelId="{13AF2BE2-1307-446C-BE2D-C7CA1A2E4EBF}" type="pres">
      <dgm:prSet presAssocID="{39821AD7-C0BC-454E-B6DC-DC9D25979787}" presName="negativeSpace" presStyleCnt="0"/>
      <dgm:spPr/>
    </dgm:pt>
    <dgm:pt modelId="{E93625AC-D2DE-46F7-8745-3AA329D6A496}" type="pres">
      <dgm:prSet presAssocID="{39821AD7-C0BC-454E-B6DC-DC9D25979787}" presName="childText" presStyleLbl="conFgAcc1" presStyleIdx="4" presStyleCnt="5">
        <dgm:presLayoutVars>
          <dgm:bulletEnabled val="1"/>
        </dgm:presLayoutVars>
      </dgm:prSet>
      <dgm:spPr/>
    </dgm:pt>
  </dgm:ptLst>
  <dgm:cxnLst>
    <dgm:cxn modelId="{B09337C4-7476-4DDC-845C-C2D320B7B263}" type="presOf" srcId="{D1CA5315-69BE-4533-AA4C-52DE4C21EA51}" destId="{6D70ED47-F3BD-4D2C-BF90-77CC3315067C}" srcOrd="0" destOrd="0" presId="urn:microsoft.com/office/officeart/2005/8/layout/list1"/>
    <dgm:cxn modelId="{E02C13C1-1C29-495C-A4C3-C462BE5A44B8}" type="presOf" srcId="{14751DBD-3CA8-45E7-A2FD-FBAA0B253C39}" destId="{38DCFCE4-4790-4A46-AC71-B20C47C61EEA}" srcOrd="0" destOrd="0" presId="urn:microsoft.com/office/officeart/2005/8/layout/list1"/>
    <dgm:cxn modelId="{30558272-B40B-4719-A6AC-1DA9ACF5BECF}" srcId="{426E994C-5D72-4220-9AF5-8C9BCE0B3C4E}" destId="{39821AD7-C0BC-454E-B6DC-DC9D25979787}" srcOrd="4" destOrd="0" parTransId="{4388059F-40EE-4793-83B5-0C980EE99635}" sibTransId="{67A52D6C-4257-4E11-8A8F-ACFBC3725DEB}"/>
    <dgm:cxn modelId="{7913AB43-E630-4E06-A46E-7D1C3EA6486D}" srcId="{426E994C-5D72-4220-9AF5-8C9BCE0B3C4E}" destId="{14751DBD-3CA8-45E7-A2FD-FBAA0B253C39}" srcOrd="1" destOrd="0" parTransId="{B4EC7304-7F5D-424A-A73B-76D7979A6E1F}" sibTransId="{6F576A90-E76D-4E15-A689-679022B74A36}"/>
    <dgm:cxn modelId="{9743B1CD-8EB1-449F-8BFE-615D2139740D}" type="presOf" srcId="{39821AD7-C0BC-454E-B6DC-DC9D25979787}" destId="{747B5773-046E-48B3-83D4-0FCCF42EE514}" srcOrd="1" destOrd="0" presId="urn:microsoft.com/office/officeart/2005/8/layout/list1"/>
    <dgm:cxn modelId="{5F526A49-B1E6-40DC-981F-F6B73E0A91C1}" type="presOf" srcId="{5F74BAE9-4BEE-4FC6-80DB-47BA5198C5C1}" destId="{709B4B98-0F35-431C-B876-21CDB2FDE1A5}" srcOrd="1" destOrd="0" presId="urn:microsoft.com/office/officeart/2005/8/layout/list1"/>
    <dgm:cxn modelId="{0D83D173-41A8-4DC2-B361-1C063A8AA23C}" srcId="{426E994C-5D72-4220-9AF5-8C9BCE0B3C4E}" destId="{5F74BAE9-4BEE-4FC6-80DB-47BA5198C5C1}" srcOrd="0" destOrd="0" parTransId="{296B997F-5D9B-41C0-B24B-B2EF03C9E7FB}" sibTransId="{7AA12C94-9B35-42E3-9F9D-02347E08C8D3}"/>
    <dgm:cxn modelId="{3358030F-4EC8-4C2D-A234-3C15E8A0484C}" type="presOf" srcId="{5F74BAE9-4BEE-4FC6-80DB-47BA5198C5C1}" destId="{0F7DF572-40B6-4BBE-85C0-96C3BC1C06AA}" srcOrd="0" destOrd="0" presId="urn:microsoft.com/office/officeart/2005/8/layout/list1"/>
    <dgm:cxn modelId="{86E06A61-8C59-435E-BDF9-F4DC94B49257}" type="presOf" srcId="{383E04F4-5037-49F2-BBA4-BB6F281E90FE}" destId="{2F534D34-329E-4104-87CF-2DB3D96C70AF}" srcOrd="1" destOrd="0" presId="urn:microsoft.com/office/officeart/2005/8/layout/list1"/>
    <dgm:cxn modelId="{443ECA09-4210-4EE1-B3A4-7AB93F9F0EDD}" type="presOf" srcId="{426E994C-5D72-4220-9AF5-8C9BCE0B3C4E}" destId="{480A9CB3-AE58-4EDA-A321-72071D78310C}" srcOrd="0" destOrd="0" presId="urn:microsoft.com/office/officeart/2005/8/layout/list1"/>
    <dgm:cxn modelId="{F8C47BE9-91AD-4F53-911E-A5B0686D45F3}" type="presOf" srcId="{383E04F4-5037-49F2-BBA4-BB6F281E90FE}" destId="{DA4C86AD-A5EE-493E-86C2-230139C62B63}" srcOrd="0" destOrd="0" presId="urn:microsoft.com/office/officeart/2005/8/layout/list1"/>
    <dgm:cxn modelId="{235765ED-9866-40DC-BB47-CE5BE12FA682}" srcId="{426E994C-5D72-4220-9AF5-8C9BCE0B3C4E}" destId="{383E04F4-5037-49F2-BBA4-BB6F281E90FE}" srcOrd="3" destOrd="0" parTransId="{DCF1B9CC-756D-4330-A187-0705FC13139E}" sibTransId="{A14B2B36-87C0-4D95-8920-F220F0AC5C6E}"/>
    <dgm:cxn modelId="{6BB780DF-FDF1-4543-8BDD-7799EB680BD7}" type="presOf" srcId="{14751DBD-3CA8-45E7-A2FD-FBAA0B253C39}" destId="{BE918FF3-EF3F-45E0-9737-8334245FD5A6}" srcOrd="1" destOrd="0" presId="urn:microsoft.com/office/officeart/2005/8/layout/list1"/>
    <dgm:cxn modelId="{C618A818-E0C7-47E9-AE2F-0ED5D284FE42}" type="presOf" srcId="{39821AD7-C0BC-454E-B6DC-DC9D25979787}" destId="{691D0C17-13E9-49FB-AFF5-2B74A8899826}" srcOrd="0" destOrd="0" presId="urn:microsoft.com/office/officeart/2005/8/layout/list1"/>
    <dgm:cxn modelId="{9A66C94E-A898-45BC-BFE0-EE11960E7E7A}" type="presOf" srcId="{D1CA5315-69BE-4533-AA4C-52DE4C21EA51}" destId="{E846A655-A0E4-4FB3-9B44-B989285CA548}" srcOrd="1" destOrd="0" presId="urn:microsoft.com/office/officeart/2005/8/layout/list1"/>
    <dgm:cxn modelId="{39677E7D-74F6-4D7A-9D93-23B36E7A06AC}" srcId="{426E994C-5D72-4220-9AF5-8C9BCE0B3C4E}" destId="{D1CA5315-69BE-4533-AA4C-52DE4C21EA51}" srcOrd="2" destOrd="0" parTransId="{AEBE2E13-E657-4D2C-9499-E99E5C13F84C}" sibTransId="{136B535F-C242-4C53-8488-36C2F5623832}"/>
    <dgm:cxn modelId="{11BAE522-E5D4-46DC-859C-31F9DADEC21C}" type="presParOf" srcId="{480A9CB3-AE58-4EDA-A321-72071D78310C}" destId="{AE22579F-58A2-4BF7-812A-34042DBFEBED}" srcOrd="0" destOrd="0" presId="urn:microsoft.com/office/officeart/2005/8/layout/list1"/>
    <dgm:cxn modelId="{9D3190F7-D3C2-4B12-A5F9-CCD76E5CAA2F}" type="presParOf" srcId="{AE22579F-58A2-4BF7-812A-34042DBFEBED}" destId="{0F7DF572-40B6-4BBE-85C0-96C3BC1C06AA}" srcOrd="0" destOrd="0" presId="urn:microsoft.com/office/officeart/2005/8/layout/list1"/>
    <dgm:cxn modelId="{0073AD81-CCCF-45DB-8981-53BDC3E54F11}" type="presParOf" srcId="{AE22579F-58A2-4BF7-812A-34042DBFEBED}" destId="{709B4B98-0F35-431C-B876-21CDB2FDE1A5}" srcOrd="1" destOrd="0" presId="urn:microsoft.com/office/officeart/2005/8/layout/list1"/>
    <dgm:cxn modelId="{F1695210-5F9E-41D9-AB24-4C164AE864A5}" type="presParOf" srcId="{480A9CB3-AE58-4EDA-A321-72071D78310C}" destId="{6B381A6B-3950-4811-9B5F-C868DDE08A39}" srcOrd="1" destOrd="0" presId="urn:microsoft.com/office/officeart/2005/8/layout/list1"/>
    <dgm:cxn modelId="{93A846A1-19D6-4A96-B78D-0385E41ACCCF}" type="presParOf" srcId="{480A9CB3-AE58-4EDA-A321-72071D78310C}" destId="{3B0EB7A2-D5D8-49C9-9141-9FC994530C63}" srcOrd="2" destOrd="0" presId="urn:microsoft.com/office/officeart/2005/8/layout/list1"/>
    <dgm:cxn modelId="{D7A3F97E-4E8F-4F64-907C-B3211BF2FD2C}" type="presParOf" srcId="{480A9CB3-AE58-4EDA-A321-72071D78310C}" destId="{D1A2B3A4-20B4-4F1D-ACED-F62C2CB8BE21}" srcOrd="3" destOrd="0" presId="urn:microsoft.com/office/officeart/2005/8/layout/list1"/>
    <dgm:cxn modelId="{BF945FA4-8FD6-415C-8734-C99B08B6406F}" type="presParOf" srcId="{480A9CB3-AE58-4EDA-A321-72071D78310C}" destId="{BE647542-DE1D-41C8-AFD3-C000CC341390}" srcOrd="4" destOrd="0" presId="urn:microsoft.com/office/officeart/2005/8/layout/list1"/>
    <dgm:cxn modelId="{06A5BB4B-9EBE-450F-B901-32935D871F4E}" type="presParOf" srcId="{BE647542-DE1D-41C8-AFD3-C000CC341390}" destId="{38DCFCE4-4790-4A46-AC71-B20C47C61EEA}" srcOrd="0" destOrd="0" presId="urn:microsoft.com/office/officeart/2005/8/layout/list1"/>
    <dgm:cxn modelId="{F85C1DA4-B0EE-48E8-9D04-EA5CA8F44879}" type="presParOf" srcId="{BE647542-DE1D-41C8-AFD3-C000CC341390}" destId="{BE918FF3-EF3F-45E0-9737-8334245FD5A6}" srcOrd="1" destOrd="0" presId="urn:microsoft.com/office/officeart/2005/8/layout/list1"/>
    <dgm:cxn modelId="{B5192416-F3EF-4111-BC3C-DC3DEDBE7F47}" type="presParOf" srcId="{480A9CB3-AE58-4EDA-A321-72071D78310C}" destId="{986451B2-765B-4A7A-8DE7-2FD945CF96B2}" srcOrd="5" destOrd="0" presId="urn:microsoft.com/office/officeart/2005/8/layout/list1"/>
    <dgm:cxn modelId="{1AB6540B-FB1F-493D-BC95-600DF56B18CC}" type="presParOf" srcId="{480A9CB3-AE58-4EDA-A321-72071D78310C}" destId="{CB243545-CF62-4D32-B09C-7E27B4884F57}" srcOrd="6" destOrd="0" presId="urn:microsoft.com/office/officeart/2005/8/layout/list1"/>
    <dgm:cxn modelId="{30D90410-F5FA-46A1-98A8-60F77A29ECC1}" type="presParOf" srcId="{480A9CB3-AE58-4EDA-A321-72071D78310C}" destId="{28DE9A30-E389-4638-A693-BA8A9D658BDD}" srcOrd="7" destOrd="0" presId="urn:microsoft.com/office/officeart/2005/8/layout/list1"/>
    <dgm:cxn modelId="{C52FA308-3A98-4714-87D4-BE45B81075A8}" type="presParOf" srcId="{480A9CB3-AE58-4EDA-A321-72071D78310C}" destId="{88AC3D5C-2862-449D-A662-077C58C280F3}" srcOrd="8" destOrd="0" presId="urn:microsoft.com/office/officeart/2005/8/layout/list1"/>
    <dgm:cxn modelId="{D8079D74-7786-4EC6-97FC-98126A8CAF2E}" type="presParOf" srcId="{88AC3D5C-2862-449D-A662-077C58C280F3}" destId="{6D70ED47-F3BD-4D2C-BF90-77CC3315067C}" srcOrd="0" destOrd="0" presId="urn:microsoft.com/office/officeart/2005/8/layout/list1"/>
    <dgm:cxn modelId="{2787770C-7B98-45AB-8549-4D3AD6F09BB4}" type="presParOf" srcId="{88AC3D5C-2862-449D-A662-077C58C280F3}" destId="{E846A655-A0E4-4FB3-9B44-B989285CA548}" srcOrd="1" destOrd="0" presId="urn:microsoft.com/office/officeart/2005/8/layout/list1"/>
    <dgm:cxn modelId="{FCF2C265-BB5A-4841-8826-032C283D5AD2}" type="presParOf" srcId="{480A9CB3-AE58-4EDA-A321-72071D78310C}" destId="{A24D21FC-4454-40B0-B357-1A01DCF66C26}" srcOrd="9" destOrd="0" presId="urn:microsoft.com/office/officeart/2005/8/layout/list1"/>
    <dgm:cxn modelId="{41CC3AEC-1407-4C67-B0E2-587AE010F722}" type="presParOf" srcId="{480A9CB3-AE58-4EDA-A321-72071D78310C}" destId="{22AE5235-273B-4880-8774-78E4083AEE95}" srcOrd="10" destOrd="0" presId="urn:microsoft.com/office/officeart/2005/8/layout/list1"/>
    <dgm:cxn modelId="{6F7484D9-8CA7-4C08-A578-E311CBDEA241}" type="presParOf" srcId="{480A9CB3-AE58-4EDA-A321-72071D78310C}" destId="{2D3034F2-4A9F-479A-A5A6-1A2380BF295C}" srcOrd="11" destOrd="0" presId="urn:microsoft.com/office/officeart/2005/8/layout/list1"/>
    <dgm:cxn modelId="{A70C7965-C1B0-41D0-902A-5B8890148C20}" type="presParOf" srcId="{480A9CB3-AE58-4EDA-A321-72071D78310C}" destId="{A154A3B7-0B01-4383-B56C-083C77858CF8}" srcOrd="12" destOrd="0" presId="urn:microsoft.com/office/officeart/2005/8/layout/list1"/>
    <dgm:cxn modelId="{AD83733D-54A3-4568-AC85-1BD8324FC6F6}" type="presParOf" srcId="{A154A3B7-0B01-4383-B56C-083C77858CF8}" destId="{DA4C86AD-A5EE-493E-86C2-230139C62B63}" srcOrd="0" destOrd="0" presId="urn:microsoft.com/office/officeart/2005/8/layout/list1"/>
    <dgm:cxn modelId="{FBC03F88-EAFB-4864-B992-531AC8AE2A5F}" type="presParOf" srcId="{A154A3B7-0B01-4383-B56C-083C77858CF8}" destId="{2F534D34-329E-4104-87CF-2DB3D96C70AF}" srcOrd="1" destOrd="0" presId="urn:microsoft.com/office/officeart/2005/8/layout/list1"/>
    <dgm:cxn modelId="{F9F5D3E9-17B8-47A5-A90B-C8CE45E03EE2}" type="presParOf" srcId="{480A9CB3-AE58-4EDA-A321-72071D78310C}" destId="{1D50C83D-D133-4866-AB40-15D9B4D222D0}" srcOrd="13" destOrd="0" presId="urn:microsoft.com/office/officeart/2005/8/layout/list1"/>
    <dgm:cxn modelId="{7B741BD0-BCC0-4994-9BB2-7489986C415B}" type="presParOf" srcId="{480A9CB3-AE58-4EDA-A321-72071D78310C}" destId="{CED6F6AD-6BD2-4801-8601-0CB426588F2E}" srcOrd="14" destOrd="0" presId="urn:microsoft.com/office/officeart/2005/8/layout/list1"/>
    <dgm:cxn modelId="{D15262FD-27E5-4F38-80CE-8AADA29F8726}" type="presParOf" srcId="{480A9CB3-AE58-4EDA-A321-72071D78310C}" destId="{763AC280-40DD-42D8-B2BB-AE0F1990AD25}" srcOrd="15" destOrd="0" presId="urn:microsoft.com/office/officeart/2005/8/layout/list1"/>
    <dgm:cxn modelId="{F4F911EB-18ED-4277-9BEE-B1D5430CAFA2}" type="presParOf" srcId="{480A9CB3-AE58-4EDA-A321-72071D78310C}" destId="{93976FC8-3067-4DA6-B079-1404063037D0}" srcOrd="16" destOrd="0" presId="urn:microsoft.com/office/officeart/2005/8/layout/list1"/>
    <dgm:cxn modelId="{13D63E41-3616-4902-8FB4-D9711BB1BC6F}" type="presParOf" srcId="{93976FC8-3067-4DA6-B079-1404063037D0}" destId="{691D0C17-13E9-49FB-AFF5-2B74A8899826}" srcOrd="0" destOrd="0" presId="urn:microsoft.com/office/officeart/2005/8/layout/list1"/>
    <dgm:cxn modelId="{3CED35AF-CB57-4103-9DB9-134364E12007}" type="presParOf" srcId="{93976FC8-3067-4DA6-B079-1404063037D0}" destId="{747B5773-046E-48B3-83D4-0FCCF42EE514}" srcOrd="1" destOrd="0" presId="urn:microsoft.com/office/officeart/2005/8/layout/list1"/>
    <dgm:cxn modelId="{00ACBD0C-EE6F-46A0-9F22-6E06F01ECD56}" type="presParOf" srcId="{480A9CB3-AE58-4EDA-A321-72071D78310C}" destId="{13AF2BE2-1307-446C-BE2D-C7CA1A2E4EBF}" srcOrd="17" destOrd="0" presId="urn:microsoft.com/office/officeart/2005/8/layout/list1"/>
    <dgm:cxn modelId="{0F019D8E-01AF-482E-8787-2510DEEB215E}" type="presParOf" srcId="{480A9CB3-AE58-4EDA-A321-72071D78310C}" destId="{E93625AC-D2DE-46F7-8745-3AA329D6A49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593DC8-8F79-40AB-8161-D2DE9AC877CC}"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1BB1DBD7-DA9E-4E53-AEDA-D8C897079A44}">
      <dgm:prSet phldrT="[Текст]" phldr="0"/>
      <dgm:spPr/>
      <dgm:t>
        <a:bodyPr/>
        <a:lstStyle/>
        <a:p>
          <a:r>
            <a:rPr lang="ru-RU" dirty="0">
              <a:latin typeface="Calibri Light" panose="020F0302020204030204"/>
            </a:rPr>
            <a:t>Кваліфікована</a:t>
          </a:r>
          <a:endParaRPr lang="ru-RU" dirty="0"/>
        </a:p>
      </dgm:t>
    </dgm:pt>
    <dgm:pt modelId="{BF614DF3-E506-4A27-9A06-1F5968918631}" type="parTrans" cxnId="{C3B57219-77B0-48C9-8B22-00FC61CC3D76}">
      <dgm:prSet/>
      <dgm:spPr/>
      <dgm:t>
        <a:bodyPr/>
        <a:lstStyle/>
        <a:p>
          <a:endParaRPr lang="ru-RU"/>
        </a:p>
      </dgm:t>
    </dgm:pt>
    <dgm:pt modelId="{9BB110D1-0972-416E-94B1-B069B7D1B6F1}" type="sibTrans" cxnId="{C3B57219-77B0-48C9-8B22-00FC61CC3D76}">
      <dgm:prSet/>
      <dgm:spPr/>
      <dgm:t>
        <a:bodyPr/>
        <a:lstStyle/>
        <a:p>
          <a:endParaRPr lang="ru-RU"/>
        </a:p>
      </dgm:t>
    </dgm:pt>
    <dgm:pt modelId="{A60B0B17-6E1C-4672-96A0-ACBB33EE0111}" type="pres">
      <dgm:prSet presAssocID="{4E593DC8-8F79-40AB-8161-D2DE9AC877CC}" presName="Name0" presStyleCnt="0">
        <dgm:presLayoutVars>
          <dgm:dir/>
          <dgm:animLvl val="lvl"/>
          <dgm:resizeHandles val="exact"/>
        </dgm:presLayoutVars>
      </dgm:prSet>
      <dgm:spPr/>
      <dgm:t>
        <a:bodyPr/>
        <a:lstStyle/>
        <a:p>
          <a:endParaRPr lang="ru-RU"/>
        </a:p>
      </dgm:t>
    </dgm:pt>
    <dgm:pt modelId="{D65F6F5B-9897-45D7-B481-9B86ECCF5F53}" type="pres">
      <dgm:prSet presAssocID="{1BB1DBD7-DA9E-4E53-AEDA-D8C897079A44}" presName="vertFlow" presStyleCnt="0"/>
      <dgm:spPr/>
    </dgm:pt>
    <dgm:pt modelId="{811E726E-CED8-4C13-8FF5-80C3C4066E3E}" type="pres">
      <dgm:prSet presAssocID="{1BB1DBD7-DA9E-4E53-AEDA-D8C897079A44}" presName="header" presStyleLbl="node1" presStyleIdx="0" presStyleCnt="1"/>
      <dgm:spPr/>
      <dgm:t>
        <a:bodyPr/>
        <a:lstStyle/>
        <a:p>
          <a:endParaRPr lang="ru-RU"/>
        </a:p>
      </dgm:t>
    </dgm:pt>
  </dgm:ptLst>
  <dgm:cxnLst>
    <dgm:cxn modelId="{C3B57219-77B0-48C9-8B22-00FC61CC3D76}" srcId="{4E593DC8-8F79-40AB-8161-D2DE9AC877CC}" destId="{1BB1DBD7-DA9E-4E53-AEDA-D8C897079A44}" srcOrd="0" destOrd="0" parTransId="{BF614DF3-E506-4A27-9A06-1F5968918631}" sibTransId="{9BB110D1-0972-416E-94B1-B069B7D1B6F1}"/>
    <dgm:cxn modelId="{F48700E2-FA9B-47B0-B901-C682FED99ADA}" type="presOf" srcId="{1BB1DBD7-DA9E-4E53-AEDA-D8C897079A44}" destId="{811E726E-CED8-4C13-8FF5-80C3C4066E3E}" srcOrd="0" destOrd="0" presId="urn:microsoft.com/office/officeart/2005/8/layout/lProcess1"/>
    <dgm:cxn modelId="{C274D207-BDDA-42CC-B439-4E1E0171705F}" type="presOf" srcId="{4E593DC8-8F79-40AB-8161-D2DE9AC877CC}" destId="{A60B0B17-6E1C-4672-96A0-ACBB33EE0111}" srcOrd="0" destOrd="0" presId="urn:microsoft.com/office/officeart/2005/8/layout/lProcess1"/>
    <dgm:cxn modelId="{3F130A77-E401-43B2-A93D-AF80C03305B2}" type="presParOf" srcId="{A60B0B17-6E1C-4672-96A0-ACBB33EE0111}" destId="{D65F6F5B-9897-45D7-B481-9B86ECCF5F53}" srcOrd="0" destOrd="0" presId="urn:microsoft.com/office/officeart/2005/8/layout/lProcess1"/>
    <dgm:cxn modelId="{82924010-8501-4BCD-B0D5-CEED7E9DDD66}" type="presParOf" srcId="{D65F6F5B-9897-45D7-B481-9B86ECCF5F53}" destId="{811E726E-CED8-4C13-8FF5-80C3C4066E3E}"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85E0E9-9D92-487B-85C8-E08879D4750E}"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7A215392-E4EA-483C-9305-F31F3C4A0521}">
      <dgm:prSet phldrT="[Текст]" phldr="0"/>
      <dgm:spPr/>
      <dgm:t>
        <a:bodyPr/>
        <a:lstStyle/>
        <a:p>
          <a:r>
            <a:rPr lang="ru-RU" dirty="0">
              <a:latin typeface="Calibri Light" panose="020F0302020204030204"/>
            </a:rPr>
            <a:t>Звичайна</a:t>
          </a:r>
          <a:endParaRPr lang="ru-RU" dirty="0"/>
        </a:p>
      </dgm:t>
    </dgm:pt>
    <dgm:pt modelId="{0AB43B4D-6CE7-4B53-95C5-6004EFA5177A}" type="parTrans" cxnId="{0D8D9CED-A41B-4448-8B62-BF14253098FC}">
      <dgm:prSet/>
      <dgm:spPr/>
      <dgm:t>
        <a:bodyPr/>
        <a:lstStyle/>
        <a:p>
          <a:endParaRPr lang="ru-RU"/>
        </a:p>
      </dgm:t>
    </dgm:pt>
    <dgm:pt modelId="{0504BDA1-E034-47A4-BF47-C09A5C4A8843}" type="sibTrans" cxnId="{0D8D9CED-A41B-4448-8B62-BF14253098FC}">
      <dgm:prSet/>
      <dgm:spPr/>
      <dgm:t>
        <a:bodyPr/>
        <a:lstStyle/>
        <a:p>
          <a:endParaRPr lang="ru-RU"/>
        </a:p>
      </dgm:t>
    </dgm:pt>
    <dgm:pt modelId="{C0F83B7A-12DB-4406-AAD7-B4E58D685BCF}" type="pres">
      <dgm:prSet presAssocID="{7B85E0E9-9D92-487B-85C8-E08879D4750E}" presName="Name0" presStyleCnt="0">
        <dgm:presLayoutVars>
          <dgm:dir/>
          <dgm:animLvl val="lvl"/>
          <dgm:resizeHandles val="exact"/>
        </dgm:presLayoutVars>
      </dgm:prSet>
      <dgm:spPr/>
      <dgm:t>
        <a:bodyPr/>
        <a:lstStyle/>
        <a:p>
          <a:endParaRPr lang="ru-RU"/>
        </a:p>
      </dgm:t>
    </dgm:pt>
    <dgm:pt modelId="{FBA9E274-07C3-445F-A938-795E5C818747}" type="pres">
      <dgm:prSet presAssocID="{7A215392-E4EA-483C-9305-F31F3C4A0521}" presName="vertFlow" presStyleCnt="0"/>
      <dgm:spPr/>
    </dgm:pt>
    <dgm:pt modelId="{B7C29DD6-0C89-46B6-8E4D-3DB3A8CDE0A0}" type="pres">
      <dgm:prSet presAssocID="{7A215392-E4EA-483C-9305-F31F3C4A0521}" presName="header" presStyleLbl="node1" presStyleIdx="0" presStyleCnt="1"/>
      <dgm:spPr/>
      <dgm:t>
        <a:bodyPr/>
        <a:lstStyle/>
        <a:p>
          <a:endParaRPr lang="ru-RU"/>
        </a:p>
      </dgm:t>
    </dgm:pt>
  </dgm:ptLst>
  <dgm:cxnLst>
    <dgm:cxn modelId="{DF05E706-7DD8-483B-B0AB-E08125C0EEB0}" type="presOf" srcId="{7A215392-E4EA-483C-9305-F31F3C4A0521}" destId="{B7C29DD6-0C89-46B6-8E4D-3DB3A8CDE0A0}" srcOrd="0" destOrd="0" presId="urn:microsoft.com/office/officeart/2005/8/layout/lProcess1"/>
    <dgm:cxn modelId="{0D8D9CED-A41B-4448-8B62-BF14253098FC}" srcId="{7B85E0E9-9D92-487B-85C8-E08879D4750E}" destId="{7A215392-E4EA-483C-9305-F31F3C4A0521}" srcOrd="0" destOrd="0" parTransId="{0AB43B4D-6CE7-4B53-95C5-6004EFA5177A}" sibTransId="{0504BDA1-E034-47A4-BF47-C09A5C4A8843}"/>
    <dgm:cxn modelId="{4366BD2B-863B-479E-B6D1-2E6CE5161FE6}" type="presOf" srcId="{7B85E0E9-9D92-487B-85C8-E08879D4750E}" destId="{C0F83B7A-12DB-4406-AAD7-B4E58D685BCF}" srcOrd="0" destOrd="0" presId="urn:microsoft.com/office/officeart/2005/8/layout/lProcess1"/>
    <dgm:cxn modelId="{DBF141A9-D637-4FAB-AD24-0D41D5A81C06}" type="presParOf" srcId="{C0F83B7A-12DB-4406-AAD7-B4E58D685BCF}" destId="{FBA9E274-07C3-445F-A938-795E5C818747}" srcOrd="0" destOrd="0" presId="urn:microsoft.com/office/officeart/2005/8/layout/lProcess1"/>
    <dgm:cxn modelId="{BB9906AD-2E6B-43ED-A5C8-77EC64BF4B57}" type="presParOf" srcId="{FBA9E274-07C3-445F-A938-795E5C818747}" destId="{B7C29DD6-0C89-46B6-8E4D-3DB3A8CDE0A0}" srcOrd="0"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EEC5CA-20BC-415E-B5E3-3CD33D7E2F3D}"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62C28532-348D-4B28-8213-16B2A89B4CC8}">
      <dgm:prSet phldrT="[Текст]" phldr="0"/>
      <dgm:spPr/>
      <dgm:t>
        <a:bodyPr/>
        <a:lstStyle/>
        <a:p>
          <a:pPr rtl="0"/>
          <a:r>
            <a:rPr lang="ru-RU" dirty="0">
              <a:latin typeface="Calibri Light" panose="020F0302020204030204"/>
            </a:rPr>
            <a:t>Смертна кара</a:t>
          </a:r>
          <a:endParaRPr lang="ru-RU" dirty="0"/>
        </a:p>
      </dgm:t>
    </dgm:pt>
    <dgm:pt modelId="{6FC73925-26D2-40F3-AF25-8D318D239768}" type="parTrans" cxnId="{8F7328CA-737E-45BD-8141-2A7F698B00A8}">
      <dgm:prSet/>
      <dgm:spPr/>
      <dgm:t>
        <a:bodyPr/>
        <a:lstStyle/>
        <a:p>
          <a:endParaRPr lang="ru-RU"/>
        </a:p>
      </dgm:t>
    </dgm:pt>
    <dgm:pt modelId="{C2FC27D2-221A-4BC6-B37D-5E42CBC1B3E6}" type="sibTrans" cxnId="{8F7328CA-737E-45BD-8141-2A7F698B00A8}">
      <dgm:prSet/>
      <dgm:spPr/>
      <dgm:t>
        <a:bodyPr/>
        <a:lstStyle/>
        <a:p>
          <a:endParaRPr lang="ru-RU"/>
        </a:p>
      </dgm:t>
    </dgm:pt>
    <dgm:pt modelId="{20E13476-D962-42C6-B5EC-316361459486}">
      <dgm:prSet phldrT="[Текст]" phldr="0" custT="1"/>
      <dgm:spPr/>
      <dgm:t>
        <a:bodyPr/>
        <a:lstStyle/>
        <a:p>
          <a:pPr rtl="0"/>
          <a:r>
            <a:rPr lang="uk-UA" sz="2000" noProof="0" dirty="0" smtClean="0">
              <a:latin typeface="Calibri Light" panose="020F0302020204030204"/>
            </a:rPr>
            <a:t>Тілесні ушкодження</a:t>
          </a:r>
          <a:endParaRPr lang="uk-UA" sz="2000" noProof="0" dirty="0"/>
        </a:p>
      </dgm:t>
    </dgm:pt>
    <dgm:pt modelId="{71106409-4571-4E6D-92B5-D30E07C137E0}" type="parTrans" cxnId="{6CD5ACB0-04E0-4279-96D1-EA1081BD547D}">
      <dgm:prSet/>
      <dgm:spPr/>
      <dgm:t>
        <a:bodyPr/>
        <a:lstStyle/>
        <a:p>
          <a:endParaRPr lang="ru-RU"/>
        </a:p>
      </dgm:t>
    </dgm:pt>
    <dgm:pt modelId="{7B93D50B-0CA0-4A97-A1F5-0B4D3CFF4325}" type="sibTrans" cxnId="{6CD5ACB0-04E0-4279-96D1-EA1081BD547D}">
      <dgm:prSet/>
      <dgm:spPr/>
      <dgm:t>
        <a:bodyPr/>
        <a:lstStyle/>
        <a:p>
          <a:endParaRPr lang="ru-RU"/>
        </a:p>
      </dgm:t>
    </dgm:pt>
    <dgm:pt modelId="{13D71714-078E-4EFA-A657-8F9BEEA0060F}">
      <dgm:prSet phldrT="[Текст]" phldr="0" custT="1"/>
      <dgm:spPr/>
      <dgm:t>
        <a:bodyPr/>
        <a:lstStyle/>
        <a:p>
          <a:pPr rtl="0"/>
          <a:r>
            <a:rPr lang="uk-UA" sz="2400" noProof="0" smtClean="0">
              <a:latin typeface="Calibri Light" panose="020F0302020204030204"/>
            </a:rPr>
            <a:t>Позбавлення честі</a:t>
          </a:r>
          <a:endParaRPr lang="uk-UA" sz="2400" noProof="0"/>
        </a:p>
      </dgm:t>
    </dgm:pt>
    <dgm:pt modelId="{DF6BC13B-B54B-450E-9D9F-8E7E789516A8}" type="parTrans" cxnId="{7EB9142C-0DB4-4AFB-B6E3-8BCCBB6323CF}">
      <dgm:prSet/>
      <dgm:spPr/>
      <dgm:t>
        <a:bodyPr/>
        <a:lstStyle/>
        <a:p>
          <a:endParaRPr lang="ru-RU"/>
        </a:p>
      </dgm:t>
    </dgm:pt>
    <dgm:pt modelId="{27B3834F-661D-4978-8696-CC32AD7CF3B3}" type="sibTrans" cxnId="{7EB9142C-0DB4-4AFB-B6E3-8BCCBB6323CF}">
      <dgm:prSet/>
      <dgm:spPr/>
      <dgm:t>
        <a:bodyPr/>
        <a:lstStyle/>
        <a:p>
          <a:endParaRPr lang="ru-RU"/>
        </a:p>
      </dgm:t>
    </dgm:pt>
    <dgm:pt modelId="{5AEC2D9D-793C-40AC-906A-FE8C4D9C9CD4}">
      <dgm:prSet phldrT="[Текст]" phldr="0"/>
      <dgm:spPr/>
      <dgm:t>
        <a:bodyPr/>
        <a:lstStyle/>
        <a:p>
          <a:pPr rtl="0"/>
          <a:r>
            <a:rPr lang="ru-RU" dirty="0">
              <a:latin typeface="Calibri Light" panose="020F0302020204030204"/>
            </a:rPr>
            <a:t>Покарання біля ганебного стовба</a:t>
          </a:r>
          <a:endParaRPr lang="ru-RU" dirty="0"/>
        </a:p>
      </dgm:t>
    </dgm:pt>
    <dgm:pt modelId="{8C72892F-2D98-4FC2-A1EE-D9BFD08D80EE}" type="parTrans" cxnId="{56F9EC65-606D-4923-9F9F-231016FF7F70}">
      <dgm:prSet/>
      <dgm:spPr/>
      <dgm:t>
        <a:bodyPr/>
        <a:lstStyle/>
        <a:p>
          <a:endParaRPr lang="ru-RU"/>
        </a:p>
      </dgm:t>
    </dgm:pt>
    <dgm:pt modelId="{9AF678AD-CC13-4AFD-BEC5-26CCCA6E4695}" type="sibTrans" cxnId="{56F9EC65-606D-4923-9F9F-231016FF7F70}">
      <dgm:prSet/>
      <dgm:spPr/>
      <dgm:t>
        <a:bodyPr/>
        <a:lstStyle/>
        <a:p>
          <a:endParaRPr lang="ru-RU"/>
        </a:p>
      </dgm:t>
    </dgm:pt>
    <dgm:pt modelId="{8A11C3A5-197F-44C3-A135-93BB2E796300}">
      <dgm:prSet phldr="0" custT="1"/>
      <dgm:spPr/>
      <dgm:t>
        <a:bodyPr/>
        <a:lstStyle/>
        <a:p>
          <a:pPr rtl="0"/>
          <a:r>
            <a:rPr lang="ru-RU" sz="2400" dirty="0">
              <a:latin typeface="Calibri Light" panose="020F0302020204030204"/>
            </a:rPr>
            <a:t>Позбавлення волі</a:t>
          </a:r>
        </a:p>
      </dgm:t>
    </dgm:pt>
    <dgm:pt modelId="{77366DBF-2F93-4D00-BF62-66EC130AA6B6}" type="parTrans" cxnId="{D2A0B7DE-B01B-43D8-88F1-3189B23DCE5E}">
      <dgm:prSet/>
      <dgm:spPr/>
      <dgm:t>
        <a:bodyPr/>
        <a:lstStyle/>
        <a:p>
          <a:endParaRPr lang="ru-RU"/>
        </a:p>
      </dgm:t>
    </dgm:pt>
    <dgm:pt modelId="{FA570FF6-81B5-44EC-9895-15E8A51EF3FE}" type="sibTrans" cxnId="{D2A0B7DE-B01B-43D8-88F1-3189B23DCE5E}">
      <dgm:prSet/>
      <dgm:spPr/>
      <dgm:t>
        <a:bodyPr/>
        <a:lstStyle/>
        <a:p>
          <a:endParaRPr lang="ru-RU"/>
        </a:p>
      </dgm:t>
    </dgm:pt>
    <dgm:pt modelId="{CAD3A1D9-86EF-41C3-8B06-81A8C227CBA5}">
      <dgm:prSet phldr="0" custT="1"/>
      <dgm:spPr/>
      <dgm:t>
        <a:bodyPr/>
        <a:lstStyle/>
        <a:p>
          <a:pPr rtl="0"/>
          <a:r>
            <a:rPr lang="ru-RU" sz="2400" dirty="0">
              <a:latin typeface="Calibri Light" panose="020F0302020204030204"/>
            </a:rPr>
            <a:t>Кофіскація майна</a:t>
          </a:r>
        </a:p>
      </dgm:t>
    </dgm:pt>
    <dgm:pt modelId="{D455D87E-F624-451E-AC02-DEA82866A0AB}" type="parTrans" cxnId="{AFF00907-70C0-4BE6-9F79-D36579924036}">
      <dgm:prSet/>
      <dgm:spPr/>
      <dgm:t>
        <a:bodyPr/>
        <a:lstStyle/>
        <a:p>
          <a:endParaRPr lang="ru-RU"/>
        </a:p>
      </dgm:t>
    </dgm:pt>
    <dgm:pt modelId="{0E6CC1EC-623C-4E1C-A538-3B5CBAE65F5E}" type="sibTrans" cxnId="{AFF00907-70C0-4BE6-9F79-D36579924036}">
      <dgm:prSet/>
      <dgm:spPr/>
      <dgm:t>
        <a:bodyPr/>
        <a:lstStyle/>
        <a:p>
          <a:endParaRPr lang="ru-RU"/>
        </a:p>
      </dgm:t>
    </dgm:pt>
    <dgm:pt modelId="{D5266D13-6EF3-4F61-BE10-892955061FE3}">
      <dgm:prSet phldr="0" custT="1"/>
      <dgm:spPr/>
      <dgm:t>
        <a:bodyPr/>
        <a:lstStyle/>
        <a:p>
          <a:pPr rtl="0"/>
          <a:r>
            <a:rPr lang="ru-RU" sz="2400" dirty="0">
              <a:latin typeface="Calibri Light" panose="020F0302020204030204"/>
            </a:rPr>
            <a:t>Грошові штрафи</a:t>
          </a:r>
        </a:p>
      </dgm:t>
    </dgm:pt>
    <dgm:pt modelId="{A2860C63-203B-4A29-BB4E-A142DC4CB639}" type="parTrans" cxnId="{6E00A967-5A2E-4688-A9BC-251B29B3420E}">
      <dgm:prSet/>
      <dgm:spPr/>
      <dgm:t>
        <a:bodyPr/>
        <a:lstStyle/>
        <a:p>
          <a:endParaRPr lang="ru-RU"/>
        </a:p>
      </dgm:t>
    </dgm:pt>
    <dgm:pt modelId="{B0438332-4EA3-4292-B236-84A4A1EE1526}" type="sibTrans" cxnId="{6E00A967-5A2E-4688-A9BC-251B29B3420E}">
      <dgm:prSet/>
      <dgm:spPr/>
      <dgm:t>
        <a:bodyPr/>
        <a:lstStyle/>
        <a:p>
          <a:endParaRPr lang="ru-RU"/>
        </a:p>
      </dgm:t>
    </dgm:pt>
    <dgm:pt modelId="{6F3A476F-5D62-4EA5-AAE4-52D1C4E403F7}" type="pres">
      <dgm:prSet presAssocID="{AFEEC5CA-20BC-415E-B5E3-3CD33D7E2F3D}" presName="Name0" presStyleCnt="0">
        <dgm:presLayoutVars>
          <dgm:dir/>
          <dgm:animLvl val="lvl"/>
          <dgm:resizeHandles val="exact"/>
        </dgm:presLayoutVars>
      </dgm:prSet>
      <dgm:spPr/>
      <dgm:t>
        <a:bodyPr/>
        <a:lstStyle/>
        <a:p>
          <a:endParaRPr lang="ru-RU"/>
        </a:p>
      </dgm:t>
    </dgm:pt>
    <dgm:pt modelId="{B874ED58-6354-462A-9E85-FCA9D573B408}" type="pres">
      <dgm:prSet presAssocID="{62C28532-348D-4B28-8213-16B2A89B4CC8}" presName="vertFlow" presStyleCnt="0"/>
      <dgm:spPr/>
    </dgm:pt>
    <dgm:pt modelId="{395A908E-FDCE-4027-982D-2BE441AF4E3F}" type="pres">
      <dgm:prSet presAssocID="{62C28532-348D-4B28-8213-16B2A89B4CC8}" presName="header" presStyleLbl="node1" presStyleIdx="0" presStyleCnt="1" custScaleX="163506"/>
      <dgm:spPr/>
      <dgm:t>
        <a:bodyPr/>
        <a:lstStyle/>
        <a:p>
          <a:endParaRPr lang="ru-RU"/>
        </a:p>
      </dgm:t>
    </dgm:pt>
    <dgm:pt modelId="{19D00309-5475-45E0-A870-66763EE78A1A}" type="pres">
      <dgm:prSet presAssocID="{71106409-4571-4E6D-92B5-D30E07C137E0}" presName="parTrans" presStyleLbl="sibTrans2D1" presStyleIdx="0" presStyleCnt="6"/>
      <dgm:spPr/>
      <dgm:t>
        <a:bodyPr/>
        <a:lstStyle/>
        <a:p>
          <a:endParaRPr lang="ru-RU"/>
        </a:p>
      </dgm:t>
    </dgm:pt>
    <dgm:pt modelId="{7FE5D62F-50BD-4D19-8261-B601F4E25948}" type="pres">
      <dgm:prSet presAssocID="{20E13476-D962-42C6-B5EC-316361459486}" presName="child" presStyleLbl="alignAccFollowNode1" presStyleIdx="0" presStyleCnt="6" custScaleX="161006" custLinFactNeighborX="1250" custLinFactNeighborY="-20266">
        <dgm:presLayoutVars>
          <dgm:chMax val="0"/>
          <dgm:bulletEnabled val="1"/>
        </dgm:presLayoutVars>
      </dgm:prSet>
      <dgm:spPr/>
      <dgm:t>
        <a:bodyPr/>
        <a:lstStyle/>
        <a:p>
          <a:endParaRPr lang="ru-RU"/>
        </a:p>
      </dgm:t>
    </dgm:pt>
    <dgm:pt modelId="{406A229D-F021-425A-BAEF-351FBD493B66}" type="pres">
      <dgm:prSet presAssocID="{7B93D50B-0CA0-4A97-A1F5-0B4D3CFF4325}" presName="sibTrans" presStyleLbl="sibTrans2D1" presStyleIdx="1" presStyleCnt="6"/>
      <dgm:spPr/>
      <dgm:t>
        <a:bodyPr/>
        <a:lstStyle/>
        <a:p>
          <a:endParaRPr lang="ru-RU"/>
        </a:p>
      </dgm:t>
    </dgm:pt>
    <dgm:pt modelId="{FADD602F-0AF1-43AF-ACB9-2E211F0E8868}" type="pres">
      <dgm:prSet presAssocID="{13D71714-078E-4EFA-A657-8F9BEEA0060F}" presName="child" presStyleLbl="alignAccFollowNode1" presStyleIdx="1" presStyleCnt="6" custScaleX="163506">
        <dgm:presLayoutVars>
          <dgm:chMax val="0"/>
          <dgm:bulletEnabled val="1"/>
        </dgm:presLayoutVars>
      </dgm:prSet>
      <dgm:spPr/>
      <dgm:t>
        <a:bodyPr/>
        <a:lstStyle/>
        <a:p>
          <a:endParaRPr lang="ru-RU"/>
        </a:p>
      </dgm:t>
    </dgm:pt>
    <dgm:pt modelId="{F6EA6D5B-DFDB-4A59-AAA1-2EF6EE25F20D}" type="pres">
      <dgm:prSet presAssocID="{27B3834F-661D-4978-8696-CC32AD7CF3B3}" presName="sibTrans" presStyleLbl="sibTrans2D1" presStyleIdx="2" presStyleCnt="6"/>
      <dgm:spPr/>
      <dgm:t>
        <a:bodyPr/>
        <a:lstStyle/>
        <a:p>
          <a:endParaRPr lang="ru-RU"/>
        </a:p>
      </dgm:t>
    </dgm:pt>
    <dgm:pt modelId="{4FFD86ED-E0CB-48E3-8C13-E12A6D9C68F7}" type="pres">
      <dgm:prSet presAssocID="{5AEC2D9D-793C-40AC-906A-FE8C4D9C9CD4}" presName="child" presStyleLbl="alignAccFollowNode1" presStyleIdx="2" presStyleCnt="6" custScaleX="164828">
        <dgm:presLayoutVars>
          <dgm:chMax val="0"/>
          <dgm:bulletEnabled val="1"/>
        </dgm:presLayoutVars>
      </dgm:prSet>
      <dgm:spPr/>
      <dgm:t>
        <a:bodyPr/>
        <a:lstStyle/>
        <a:p>
          <a:endParaRPr lang="ru-RU"/>
        </a:p>
      </dgm:t>
    </dgm:pt>
    <dgm:pt modelId="{4C197A9D-B495-4387-A6DA-4BCAD9F0580B}" type="pres">
      <dgm:prSet presAssocID="{9AF678AD-CC13-4AFD-BEC5-26CCCA6E4695}" presName="sibTrans" presStyleLbl="sibTrans2D1" presStyleIdx="3" presStyleCnt="6"/>
      <dgm:spPr/>
      <dgm:t>
        <a:bodyPr/>
        <a:lstStyle/>
        <a:p>
          <a:endParaRPr lang="ru-RU"/>
        </a:p>
      </dgm:t>
    </dgm:pt>
    <dgm:pt modelId="{90800C6F-65C9-45F6-8663-E1B1D845194B}" type="pres">
      <dgm:prSet presAssocID="{8A11C3A5-197F-44C3-A135-93BB2E796300}" presName="child" presStyleLbl="alignAccFollowNode1" presStyleIdx="3" presStyleCnt="6" custScaleX="157995">
        <dgm:presLayoutVars>
          <dgm:chMax val="0"/>
          <dgm:bulletEnabled val="1"/>
        </dgm:presLayoutVars>
      </dgm:prSet>
      <dgm:spPr/>
      <dgm:t>
        <a:bodyPr/>
        <a:lstStyle/>
        <a:p>
          <a:endParaRPr lang="ru-RU"/>
        </a:p>
      </dgm:t>
    </dgm:pt>
    <dgm:pt modelId="{9B67A9D8-0C96-480A-92D9-75480EE14B56}" type="pres">
      <dgm:prSet presAssocID="{FA570FF6-81B5-44EC-9895-15E8A51EF3FE}" presName="sibTrans" presStyleLbl="sibTrans2D1" presStyleIdx="4" presStyleCnt="6"/>
      <dgm:spPr/>
      <dgm:t>
        <a:bodyPr/>
        <a:lstStyle/>
        <a:p>
          <a:endParaRPr lang="ru-RU"/>
        </a:p>
      </dgm:t>
    </dgm:pt>
    <dgm:pt modelId="{DDCCE248-6540-4A01-A0F9-31ED925B9F67}" type="pres">
      <dgm:prSet presAssocID="{CAD3A1D9-86EF-41C3-8B06-81A8C227CBA5}" presName="child" presStyleLbl="alignAccFollowNode1" presStyleIdx="4" presStyleCnt="6" custScaleX="157995">
        <dgm:presLayoutVars>
          <dgm:chMax val="0"/>
          <dgm:bulletEnabled val="1"/>
        </dgm:presLayoutVars>
      </dgm:prSet>
      <dgm:spPr/>
      <dgm:t>
        <a:bodyPr/>
        <a:lstStyle/>
        <a:p>
          <a:endParaRPr lang="ru-RU"/>
        </a:p>
      </dgm:t>
    </dgm:pt>
    <dgm:pt modelId="{C81B2457-3F24-4AAF-941A-81A2C1BD98B3}" type="pres">
      <dgm:prSet presAssocID="{0E6CC1EC-623C-4E1C-A538-3B5CBAE65F5E}" presName="sibTrans" presStyleLbl="sibTrans2D1" presStyleIdx="5" presStyleCnt="6"/>
      <dgm:spPr/>
      <dgm:t>
        <a:bodyPr/>
        <a:lstStyle/>
        <a:p>
          <a:endParaRPr lang="ru-RU"/>
        </a:p>
      </dgm:t>
    </dgm:pt>
    <dgm:pt modelId="{61EC1670-E62C-45BA-9A6E-AF7B0F82CD01}" type="pres">
      <dgm:prSet presAssocID="{D5266D13-6EF3-4F61-BE10-892955061FE3}" presName="child" presStyleLbl="alignAccFollowNode1" presStyleIdx="5" presStyleCnt="6" custScaleX="157995">
        <dgm:presLayoutVars>
          <dgm:chMax val="0"/>
          <dgm:bulletEnabled val="1"/>
        </dgm:presLayoutVars>
      </dgm:prSet>
      <dgm:spPr/>
      <dgm:t>
        <a:bodyPr/>
        <a:lstStyle/>
        <a:p>
          <a:endParaRPr lang="ru-RU"/>
        </a:p>
      </dgm:t>
    </dgm:pt>
  </dgm:ptLst>
  <dgm:cxnLst>
    <dgm:cxn modelId="{18B1FC4B-21B8-43C7-8C44-516B26443943}" type="presOf" srcId="{FA570FF6-81B5-44EC-9895-15E8A51EF3FE}" destId="{9B67A9D8-0C96-480A-92D9-75480EE14B56}" srcOrd="0" destOrd="0" presId="urn:microsoft.com/office/officeart/2005/8/layout/lProcess1"/>
    <dgm:cxn modelId="{7F202367-46E9-4E58-BDFE-D02561448955}" type="presOf" srcId="{20E13476-D962-42C6-B5EC-316361459486}" destId="{7FE5D62F-50BD-4D19-8261-B601F4E25948}" srcOrd="0" destOrd="0" presId="urn:microsoft.com/office/officeart/2005/8/layout/lProcess1"/>
    <dgm:cxn modelId="{7EB9142C-0DB4-4AFB-B6E3-8BCCBB6323CF}" srcId="{62C28532-348D-4B28-8213-16B2A89B4CC8}" destId="{13D71714-078E-4EFA-A657-8F9BEEA0060F}" srcOrd="1" destOrd="0" parTransId="{DF6BC13B-B54B-450E-9D9F-8E7E789516A8}" sibTransId="{27B3834F-661D-4978-8696-CC32AD7CF3B3}"/>
    <dgm:cxn modelId="{1CF03971-6A9D-4536-9441-37B83627FC25}" type="presOf" srcId="{0E6CC1EC-623C-4E1C-A538-3B5CBAE65F5E}" destId="{C81B2457-3F24-4AAF-941A-81A2C1BD98B3}" srcOrd="0" destOrd="0" presId="urn:microsoft.com/office/officeart/2005/8/layout/lProcess1"/>
    <dgm:cxn modelId="{25117143-7D0C-4563-88D8-E7540C8F7588}" type="presOf" srcId="{5AEC2D9D-793C-40AC-906A-FE8C4D9C9CD4}" destId="{4FFD86ED-E0CB-48E3-8C13-E12A6D9C68F7}" srcOrd="0" destOrd="0" presId="urn:microsoft.com/office/officeart/2005/8/layout/lProcess1"/>
    <dgm:cxn modelId="{6CD5ACB0-04E0-4279-96D1-EA1081BD547D}" srcId="{62C28532-348D-4B28-8213-16B2A89B4CC8}" destId="{20E13476-D962-42C6-B5EC-316361459486}" srcOrd="0" destOrd="0" parTransId="{71106409-4571-4E6D-92B5-D30E07C137E0}" sibTransId="{7B93D50B-0CA0-4A97-A1F5-0B4D3CFF4325}"/>
    <dgm:cxn modelId="{73C560DD-28EA-4566-ADB0-884A223A92F0}" type="presOf" srcId="{D5266D13-6EF3-4F61-BE10-892955061FE3}" destId="{61EC1670-E62C-45BA-9A6E-AF7B0F82CD01}" srcOrd="0" destOrd="0" presId="urn:microsoft.com/office/officeart/2005/8/layout/lProcess1"/>
    <dgm:cxn modelId="{D2A0B7DE-B01B-43D8-88F1-3189B23DCE5E}" srcId="{62C28532-348D-4B28-8213-16B2A89B4CC8}" destId="{8A11C3A5-197F-44C3-A135-93BB2E796300}" srcOrd="3" destOrd="0" parTransId="{77366DBF-2F93-4D00-BF62-66EC130AA6B6}" sibTransId="{FA570FF6-81B5-44EC-9895-15E8A51EF3FE}"/>
    <dgm:cxn modelId="{22A36F53-66F0-48B1-9936-43444CD56275}" type="presOf" srcId="{7B93D50B-0CA0-4A97-A1F5-0B4D3CFF4325}" destId="{406A229D-F021-425A-BAEF-351FBD493B66}" srcOrd="0" destOrd="0" presId="urn:microsoft.com/office/officeart/2005/8/layout/lProcess1"/>
    <dgm:cxn modelId="{61C8468B-EA82-4381-8794-E040BB9D495B}" type="presOf" srcId="{27B3834F-661D-4978-8696-CC32AD7CF3B3}" destId="{F6EA6D5B-DFDB-4A59-AAA1-2EF6EE25F20D}" srcOrd="0" destOrd="0" presId="urn:microsoft.com/office/officeart/2005/8/layout/lProcess1"/>
    <dgm:cxn modelId="{6E00A967-5A2E-4688-A9BC-251B29B3420E}" srcId="{62C28532-348D-4B28-8213-16B2A89B4CC8}" destId="{D5266D13-6EF3-4F61-BE10-892955061FE3}" srcOrd="5" destOrd="0" parTransId="{A2860C63-203B-4A29-BB4E-A142DC4CB639}" sibTransId="{B0438332-4EA3-4292-B236-84A4A1EE1526}"/>
    <dgm:cxn modelId="{D08FC32A-615E-44F5-8D54-5A04756042E9}" type="presOf" srcId="{13D71714-078E-4EFA-A657-8F9BEEA0060F}" destId="{FADD602F-0AF1-43AF-ACB9-2E211F0E8868}" srcOrd="0" destOrd="0" presId="urn:microsoft.com/office/officeart/2005/8/layout/lProcess1"/>
    <dgm:cxn modelId="{AFF00907-70C0-4BE6-9F79-D36579924036}" srcId="{62C28532-348D-4B28-8213-16B2A89B4CC8}" destId="{CAD3A1D9-86EF-41C3-8B06-81A8C227CBA5}" srcOrd="4" destOrd="0" parTransId="{D455D87E-F624-451E-AC02-DEA82866A0AB}" sibTransId="{0E6CC1EC-623C-4E1C-A538-3B5CBAE65F5E}"/>
    <dgm:cxn modelId="{3A441A59-DADF-4F41-8B71-2E1B51BE16C3}" type="presOf" srcId="{9AF678AD-CC13-4AFD-BEC5-26CCCA6E4695}" destId="{4C197A9D-B495-4387-A6DA-4BCAD9F0580B}" srcOrd="0" destOrd="0" presId="urn:microsoft.com/office/officeart/2005/8/layout/lProcess1"/>
    <dgm:cxn modelId="{0FD71D3C-9633-439C-83DA-9BF87252D499}" type="presOf" srcId="{CAD3A1D9-86EF-41C3-8B06-81A8C227CBA5}" destId="{DDCCE248-6540-4A01-A0F9-31ED925B9F67}" srcOrd="0" destOrd="0" presId="urn:microsoft.com/office/officeart/2005/8/layout/lProcess1"/>
    <dgm:cxn modelId="{56F9EC65-606D-4923-9F9F-231016FF7F70}" srcId="{62C28532-348D-4B28-8213-16B2A89B4CC8}" destId="{5AEC2D9D-793C-40AC-906A-FE8C4D9C9CD4}" srcOrd="2" destOrd="0" parTransId="{8C72892F-2D98-4FC2-A1EE-D9BFD08D80EE}" sibTransId="{9AF678AD-CC13-4AFD-BEC5-26CCCA6E4695}"/>
    <dgm:cxn modelId="{6BABF096-DD11-4398-84BE-86C4162F2827}" type="presOf" srcId="{62C28532-348D-4B28-8213-16B2A89B4CC8}" destId="{395A908E-FDCE-4027-982D-2BE441AF4E3F}" srcOrd="0" destOrd="0" presId="urn:microsoft.com/office/officeart/2005/8/layout/lProcess1"/>
    <dgm:cxn modelId="{46E97D95-4CF2-452E-9010-CA5C958DB650}" type="presOf" srcId="{71106409-4571-4E6D-92B5-D30E07C137E0}" destId="{19D00309-5475-45E0-A870-66763EE78A1A}" srcOrd="0" destOrd="0" presId="urn:microsoft.com/office/officeart/2005/8/layout/lProcess1"/>
    <dgm:cxn modelId="{8F7328CA-737E-45BD-8141-2A7F698B00A8}" srcId="{AFEEC5CA-20BC-415E-B5E3-3CD33D7E2F3D}" destId="{62C28532-348D-4B28-8213-16B2A89B4CC8}" srcOrd="0" destOrd="0" parTransId="{6FC73925-26D2-40F3-AF25-8D318D239768}" sibTransId="{C2FC27D2-221A-4BC6-B37D-5E42CBC1B3E6}"/>
    <dgm:cxn modelId="{96974F26-3D72-43AD-9EE2-C17895634F96}" type="presOf" srcId="{8A11C3A5-197F-44C3-A135-93BB2E796300}" destId="{90800C6F-65C9-45F6-8663-E1B1D845194B}" srcOrd="0" destOrd="0" presId="urn:microsoft.com/office/officeart/2005/8/layout/lProcess1"/>
    <dgm:cxn modelId="{52EEEF23-6572-4E2F-A238-D60A5F1F31E6}" type="presOf" srcId="{AFEEC5CA-20BC-415E-B5E3-3CD33D7E2F3D}" destId="{6F3A476F-5D62-4EA5-AAE4-52D1C4E403F7}" srcOrd="0" destOrd="0" presId="urn:microsoft.com/office/officeart/2005/8/layout/lProcess1"/>
    <dgm:cxn modelId="{4818B82F-1501-4AA3-9E38-5C1A3084158C}" type="presParOf" srcId="{6F3A476F-5D62-4EA5-AAE4-52D1C4E403F7}" destId="{B874ED58-6354-462A-9E85-FCA9D573B408}" srcOrd="0" destOrd="0" presId="urn:microsoft.com/office/officeart/2005/8/layout/lProcess1"/>
    <dgm:cxn modelId="{45074407-E6F9-4BF4-A2D1-B5B616CBCE16}" type="presParOf" srcId="{B874ED58-6354-462A-9E85-FCA9D573B408}" destId="{395A908E-FDCE-4027-982D-2BE441AF4E3F}" srcOrd="0" destOrd="0" presId="urn:microsoft.com/office/officeart/2005/8/layout/lProcess1"/>
    <dgm:cxn modelId="{1643CA1B-74C5-4683-8247-9DDF90891964}" type="presParOf" srcId="{B874ED58-6354-462A-9E85-FCA9D573B408}" destId="{19D00309-5475-45E0-A870-66763EE78A1A}" srcOrd="1" destOrd="0" presId="urn:microsoft.com/office/officeart/2005/8/layout/lProcess1"/>
    <dgm:cxn modelId="{6B6B2FA2-4F23-4E89-AE49-A3E8E8080A7C}" type="presParOf" srcId="{B874ED58-6354-462A-9E85-FCA9D573B408}" destId="{7FE5D62F-50BD-4D19-8261-B601F4E25948}" srcOrd="2" destOrd="0" presId="urn:microsoft.com/office/officeart/2005/8/layout/lProcess1"/>
    <dgm:cxn modelId="{251B69F9-C005-4CA8-B1D6-1628CB6E1CE8}" type="presParOf" srcId="{B874ED58-6354-462A-9E85-FCA9D573B408}" destId="{406A229D-F021-425A-BAEF-351FBD493B66}" srcOrd="3" destOrd="0" presId="urn:microsoft.com/office/officeart/2005/8/layout/lProcess1"/>
    <dgm:cxn modelId="{6E139406-06E1-417C-BF85-2CEF0EFFC371}" type="presParOf" srcId="{B874ED58-6354-462A-9E85-FCA9D573B408}" destId="{FADD602F-0AF1-43AF-ACB9-2E211F0E8868}" srcOrd="4" destOrd="0" presId="urn:microsoft.com/office/officeart/2005/8/layout/lProcess1"/>
    <dgm:cxn modelId="{0671A62E-4B95-4684-8AD4-A7F1CA2CCF29}" type="presParOf" srcId="{B874ED58-6354-462A-9E85-FCA9D573B408}" destId="{F6EA6D5B-DFDB-4A59-AAA1-2EF6EE25F20D}" srcOrd="5" destOrd="0" presId="urn:microsoft.com/office/officeart/2005/8/layout/lProcess1"/>
    <dgm:cxn modelId="{8AEC524D-477E-43FE-82C4-3680310C6C60}" type="presParOf" srcId="{B874ED58-6354-462A-9E85-FCA9D573B408}" destId="{4FFD86ED-E0CB-48E3-8C13-E12A6D9C68F7}" srcOrd="6" destOrd="0" presId="urn:microsoft.com/office/officeart/2005/8/layout/lProcess1"/>
    <dgm:cxn modelId="{C6F09B2C-54B1-42D8-AE16-115E5ECA0D47}" type="presParOf" srcId="{B874ED58-6354-462A-9E85-FCA9D573B408}" destId="{4C197A9D-B495-4387-A6DA-4BCAD9F0580B}" srcOrd="7" destOrd="0" presId="urn:microsoft.com/office/officeart/2005/8/layout/lProcess1"/>
    <dgm:cxn modelId="{0D473E79-D97E-4A41-B004-36165A267695}" type="presParOf" srcId="{B874ED58-6354-462A-9E85-FCA9D573B408}" destId="{90800C6F-65C9-45F6-8663-E1B1D845194B}" srcOrd="8" destOrd="0" presId="urn:microsoft.com/office/officeart/2005/8/layout/lProcess1"/>
    <dgm:cxn modelId="{62791BE0-05DC-4DAC-B495-03ED2022AFA9}" type="presParOf" srcId="{B874ED58-6354-462A-9E85-FCA9D573B408}" destId="{9B67A9D8-0C96-480A-92D9-75480EE14B56}" srcOrd="9" destOrd="0" presId="urn:microsoft.com/office/officeart/2005/8/layout/lProcess1"/>
    <dgm:cxn modelId="{ED6AAF79-3075-429A-A273-DBE5A04E0341}" type="presParOf" srcId="{B874ED58-6354-462A-9E85-FCA9D573B408}" destId="{DDCCE248-6540-4A01-A0F9-31ED925B9F67}" srcOrd="10" destOrd="0" presId="urn:microsoft.com/office/officeart/2005/8/layout/lProcess1"/>
    <dgm:cxn modelId="{46264D4B-184D-432B-ADF5-561043876C06}" type="presParOf" srcId="{B874ED58-6354-462A-9E85-FCA9D573B408}" destId="{C81B2457-3F24-4AAF-941A-81A2C1BD98B3}" srcOrd="11" destOrd="0" presId="urn:microsoft.com/office/officeart/2005/8/layout/lProcess1"/>
    <dgm:cxn modelId="{61F4085B-8F1E-415C-A2F9-858A10F8CCCF}" type="presParOf" srcId="{B874ED58-6354-462A-9E85-FCA9D573B408}" destId="{61EC1670-E62C-45BA-9A6E-AF7B0F82CD01}" srcOrd="12" destOrd="0" presId="urn:microsoft.com/office/officeart/2005/8/layout/l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20D3CE-0FBC-47FA-B24B-14CB31D5E33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1686C8DA-C4D5-488D-BBC3-4F7C6512B4D9}">
      <dgm:prSet custT="1"/>
      <dgm:spPr/>
      <dgm:t>
        <a:bodyPr/>
        <a:lstStyle/>
        <a:p>
          <a:pPr rtl="0"/>
          <a:r>
            <a:rPr lang="uk-UA" sz="2000" baseline="0" dirty="0" smtClean="0"/>
            <a:t>Вся територія Польського королівства, поділялася на Велику Польщу, що складалася з п’яти воєводств, розташованих на мазовецьких і пруських землях, і Малу Польщу, до якої належали й приєднані українські етнічні території.</a:t>
          </a:r>
          <a:endParaRPr lang="en-US" sz="2000" baseline="0" dirty="0"/>
        </a:p>
      </dgm:t>
    </dgm:pt>
    <dgm:pt modelId="{4D278DD0-F88B-40F7-B23B-7C379CAC40CD}" type="parTrans" cxnId="{21CBFE79-EDCA-44E3-B336-AE1D8C3460B4}">
      <dgm:prSet/>
      <dgm:spPr/>
      <dgm:t>
        <a:bodyPr/>
        <a:lstStyle/>
        <a:p>
          <a:endParaRPr lang="ru-RU"/>
        </a:p>
      </dgm:t>
    </dgm:pt>
    <dgm:pt modelId="{C0E431D1-EFE7-4AA1-878B-4104806FB921}" type="sibTrans" cxnId="{21CBFE79-EDCA-44E3-B336-AE1D8C3460B4}">
      <dgm:prSet/>
      <dgm:spPr/>
      <dgm:t>
        <a:bodyPr/>
        <a:lstStyle/>
        <a:p>
          <a:endParaRPr lang="ru-RU"/>
        </a:p>
      </dgm:t>
    </dgm:pt>
    <dgm:pt modelId="{7289DA40-7BA2-4090-9542-5AE73363AFC2}" type="pres">
      <dgm:prSet presAssocID="{7320D3CE-0FBC-47FA-B24B-14CB31D5E337}" presName="Name0" presStyleCnt="0">
        <dgm:presLayoutVars>
          <dgm:chMax val="7"/>
          <dgm:dir/>
          <dgm:animLvl val="lvl"/>
          <dgm:resizeHandles val="exact"/>
        </dgm:presLayoutVars>
      </dgm:prSet>
      <dgm:spPr/>
      <dgm:t>
        <a:bodyPr/>
        <a:lstStyle/>
        <a:p>
          <a:endParaRPr lang="ru-RU"/>
        </a:p>
      </dgm:t>
    </dgm:pt>
    <dgm:pt modelId="{06B15A74-CECE-4CC5-9ACF-B5C9575C454E}" type="pres">
      <dgm:prSet presAssocID="{1686C8DA-C4D5-488D-BBC3-4F7C6512B4D9}" presName="circle1" presStyleLbl="node1" presStyleIdx="0" presStyleCnt="1"/>
      <dgm:spPr/>
    </dgm:pt>
    <dgm:pt modelId="{14C31E9D-93B6-4F8A-B8D8-64AA8F40015C}" type="pres">
      <dgm:prSet presAssocID="{1686C8DA-C4D5-488D-BBC3-4F7C6512B4D9}" presName="space" presStyleCnt="0"/>
      <dgm:spPr/>
    </dgm:pt>
    <dgm:pt modelId="{EF64265A-D558-4933-9351-1146B4608004}" type="pres">
      <dgm:prSet presAssocID="{1686C8DA-C4D5-488D-BBC3-4F7C6512B4D9}" presName="rect1" presStyleLbl="alignAcc1" presStyleIdx="0" presStyleCnt="1"/>
      <dgm:spPr/>
      <dgm:t>
        <a:bodyPr/>
        <a:lstStyle/>
        <a:p>
          <a:endParaRPr lang="ru-RU"/>
        </a:p>
      </dgm:t>
    </dgm:pt>
    <dgm:pt modelId="{2F27DF90-ACD9-442D-94A5-F6FAFD6B83C3}" type="pres">
      <dgm:prSet presAssocID="{1686C8DA-C4D5-488D-BBC3-4F7C6512B4D9}" presName="rect1ParTxNoCh" presStyleLbl="alignAcc1" presStyleIdx="0" presStyleCnt="1">
        <dgm:presLayoutVars>
          <dgm:chMax val="1"/>
          <dgm:bulletEnabled val="1"/>
        </dgm:presLayoutVars>
      </dgm:prSet>
      <dgm:spPr/>
      <dgm:t>
        <a:bodyPr/>
        <a:lstStyle/>
        <a:p>
          <a:endParaRPr lang="ru-RU"/>
        </a:p>
      </dgm:t>
    </dgm:pt>
  </dgm:ptLst>
  <dgm:cxnLst>
    <dgm:cxn modelId="{0D86BF2F-2BE9-47D7-A497-DD2FC53799D0}" type="presOf" srcId="{1686C8DA-C4D5-488D-BBC3-4F7C6512B4D9}" destId="{2F27DF90-ACD9-442D-94A5-F6FAFD6B83C3}" srcOrd="1" destOrd="0" presId="urn:microsoft.com/office/officeart/2005/8/layout/target3"/>
    <dgm:cxn modelId="{21CBFE79-EDCA-44E3-B336-AE1D8C3460B4}" srcId="{7320D3CE-0FBC-47FA-B24B-14CB31D5E337}" destId="{1686C8DA-C4D5-488D-BBC3-4F7C6512B4D9}" srcOrd="0" destOrd="0" parTransId="{4D278DD0-F88B-40F7-B23B-7C379CAC40CD}" sibTransId="{C0E431D1-EFE7-4AA1-878B-4104806FB921}"/>
    <dgm:cxn modelId="{BA171BBA-E6FD-4F38-BD03-3DC5F7E599B8}" type="presOf" srcId="{7320D3CE-0FBC-47FA-B24B-14CB31D5E337}" destId="{7289DA40-7BA2-4090-9542-5AE73363AFC2}" srcOrd="0" destOrd="0" presId="urn:microsoft.com/office/officeart/2005/8/layout/target3"/>
    <dgm:cxn modelId="{7E63D599-7104-455F-BE03-92AE102AB044}" type="presOf" srcId="{1686C8DA-C4D5-488D-BBC3-4F7C6512B4D9}" destId="{EF64265A-D558-4933-9351-1146B4608004}" srcOrd="0" destOrd="0" presId="urn:microsoft.com/office/officeart/2005/8/layout/target3"/>
    <dgm:cxn modelId="{4010B546-9405-4D8D-8613-A1869E8C571A}" type="presParOf" srcId="{7289DA40-7BA2-4090-9542-5AE73363AFC2}" destId="{06B15A74-CECE-4CC5-9ACF-B5C9575C454E}" srcOrd="0" destOrd="0" presId="urn:microsoft.com/office/officeart/2005/8/layout/target3"/>
    <dgm:cxn modelId="{5C45AFD9-FE2C-4FE2-A191-8D1A27105A5A}" type="presParOf" srcId="{7289DA40-7BA2-4090-9542-5AE73363AFC2}" destId="{14C31E9D-93B6-4F8A-B8D8-64AA8F40015C}" srcOrd="1" destOrd="0" presId="urn:microsoft.com/office/officeart/2005/8/layout/target3"/>
    <dgm:cxn modelId="{14666C46-F731-47E5-BA68-663C484CFE21}" type="presParOf" srcId="{7289DA40-7BA2-4090-9542-5AE73363AFC2}" destId="{EF64265A-D558-4933-9351-1146B4608004}" srcOrd="2" destOrd="0" presId="urn:microsoft.com/office/officeart/2005/8/layout/target3"/>
    <dgm:cxn modelId="{E4E6CB7E-B63C-4475-B2AD-1E707766AD55}" type="presParOf" srcId="{7289DA40-7BA2-4090-9542-5AE73363AFC2}" destId="{2F27DF90-ACD9-442D-94A5-F6FAFD6B83C3}"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84ABE9-639F-46D8-8678-0C595E3E49C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2F22BB93-457E-4BB9-9F6D-FD6918BCF927}">
      <dgm:prSet/>
      <dgm:spPr/>
      <dgm:t>
        <a:bodyPr/>
        <a:lstStyle/>
        <a:p>
          <a:pPr rtl="0"/>
          <a:r>
            <a:rPr lang="uk-UA" smtClean="0"/>
            <a:t>Адміністративно-територіальними одиницями у складі Речі Посполитої були провінції, воєводства, землі та повіти, а також князівства. У складі Речі Посполитої виділялися три провінції: Велика Польща, Мала Польща (територія Королівства Польського) та Литва (на території Великого князівства Литовського). Українські землі, що входили до складу Речі Посполитої, перебували в межах Малопольської провінції й утворювалися 6 воєводств.</a:t>
          </a:r>
          <a:endParaRPr lang="en-US"/>
        </a:p>
      </dgm:t>
    </dgm:pt>
    <dgm:pt modelId="{311E146C-0986-45CB-9E0E-06C1C8B5DEE5}" type="parTrans" cxnId="{D9CE0926-3682-4779-BFB9-9EE25B010984}">
      <dgm:prSet/>
      <dgm:spPr/>
      <dgm:t>
        <a:bodyPr/>
        <a:lstStyle/>
        <a:p>
          <a:endParaRPr lang="ru-RU"/>
        </a:p>
      </dgm:t>
    </dgm:pt>
    <dgm:pt modelId="{116D11C8-5A8F-4449-8738-164D652217A1}" type="sibTrans" cxnId="{D9CE0926-3682-4779-BFB9-9EE25B010984}">
      <dgm:prSet/>
      <dgm:spPr/>
      <dgm:t>
        <a:bodyPr/>
        <a:lstStyle/>
        <a:p>
          <a:endParaRPr lang="ru-RU"/>
        </a:p>
      </dgm:t>
    </dgm:pt>
    <dgm:pt modelId="{D744461D-0F3A-4B34-8161-32FF98C95861}" type="pres">
      <dgm:prSet presAssocID="{1F84ABE9-639F-46D8-8678-0C595E3E49C0}" presName="Name0" presStyleCnt="0">
        <dgm:presLayoutVars>
          <dgm:chMax val="7"/>
          <dgm:dir/>
          <dgm:animLvl val="lvl"/>
          <dgm:resizeHandles val="exact"/>
        </dgm:presLayoutVars>
      </dgm:prSet>
      <dgm:spPr/>
      <dgm:t>
        <a:bodyPr/>
        <a:lstStyle/>
        <a:p>
          <a:endParaRPr lang="ru-RU"/>
        </a:p>
      </dgm:t>
    </dgm:pt>
    <dgm:pt modelId="{1F11A34C-BF6B-41B0-9188-24486A05CF39}" type="pres">
      <dgm:prSet presAssocID="{2F22BB93-457E-4BB9-9F6D-FD6918BCF927}" presName="circle1" presStyleLbl="node1" presStyleIdx="0" presStyleCnt="1"/>
      <dgm:spPr/>
    </dgm:pt>
    <dgm:pt modelId="{A842402D-5B26-4F17-B724-28A3F0C0FBCB}" type="pres">
      <dgm:prSet presAssocID="{2F22BB93-457E-4BB9-9F6D-FD6918BCF927}" presName="space" presStyleCnt="0"/>
      <dgm:spPr/>
    </dgm:pt>
    <dgm:pt modelId="{9D64AC08-FCB2-4A3B-9349-9A3F349DA05D}" type="pres">
      <dgm:prSet presAssocID="{2F22BB93-457E-4BB9-9F6D-FD6918BCF927}" presName="rect1" presStyleLbl="alignAcc1" presStyleIdx="0" presStyleCnt="1"/>
      <dgm:spPr/>
      <dgm:t>
        <a:bodyPr/>
        <a:lstStyle/>
        <a:p>
          <a:endParaRPr lang="ru-RU"/>
        </a:p>
      </dgm:t>
    </dgm:pt>
    <dgm:pt modelId="{D52420E9-CCBA-413A-AF53-BA5979548641}" type="pres">
      <dgm:prSet presAssocID="{2F22BB93-457E-4BB9-9F6D-FD6918BCF927}" presName="rect1ParTxNoCh" presStyleLbl="alignAcc1" presStyleIdx="0" presStyleCnt="1">
        <dgm:presLayoutVars>
          <dgm:chMax val="1"/>
          <dgm:bulletEnabled val="1"/>
        </dgm:presLayoutVars>
      </dgm:prSet>
      <dgm:spPr/>
      <dgm:t>
        <a:bodyPr/>
        <a:lstStyle/>
        <a:p>
          <a:endParaRPr lang="ru-RU"/>
        </a:p>
      </dgm:t>
    </dgm:pt>
  </dgm:ptLst>
  <dgm:cxnLst>
    <dgm:cxn modelId="{079D2834-6630-432C-B4C3-16B0795D2EAA}" type="presOf" srcId="{2F22BB93-457E-4BB9-9F6D-FD6918BCF927}" destId="{9D64AC08-FCB2-4A3B-9349-9A3F349DA05D}" srcOrd="0" destOrd="0" presId="urn:microsoft.com/office/officeart/2005/8/layout/target3"/>
    <dgm:cxn modelId="{C35C323B-EA2E-493B-A274-72E84D055ED1}" type="presOf" srcId="{1F84ABE9-639F-46D8-8678-0C595E3E49C0}" destId="{D744461D-0F3A-4B34-8161-32FF98C95861}" srcOrd="0" destOrd="0" presId="urn:microsoft.com/office/officeart/2005/8/layout/target3"/>
    <dgm:cxn modelId="{D9CE0926-3682-4779-BFB9-9EE25B010984}" srcId="{1F84ABE9-639F-46D8-8678-0C595E3E49C0}" destId="{2F22BB93-457E-4BB9-9F6D-FD6918BCF927}" srcOrd="0" destOrd="0" parTransId="{311E146C-0986-45CB-9E0E-06C1C8B5DEE5}" sibTransId="{116D11C8-5A8F-4449-8738-164D652217A1}"/>
    <dgm:cxn modelId="{EB9C0550-9B13-4F6B-82DF-BB6DE9C85D61}" type="presOf" srcId="{2F22BB93-457E-4BB9-9F6D-FD6918BCF927}" destId="{D52420E9-CCBA-413A-AF53-BA5979548641}" srcOrd="1" destOrd="0" presId="urn:microsoft.com/office/officeart/2005/8/layout/target3"/>
    <dgm:cxn modelId="{7B89858D-6865-4A9B-A6CB-B125AC7FAC62}" type="presParOf" srcId="{D744461D-0F3A-4B34-8161-32FF98C95861}" destId="{1F11A34C-BF6B-41B0-9188-24486A05CF39}" srcOrd="0" destOrd="0" presId="urn:microsoft.com/office/officeart/2005/8/layout/target3"/>
    <dgm:cxn modelId="{BB90EAB5-E633-455F-B7CF-CAC15A49FC43}" type="presParOf" srcId="{D744461D-0F3A-4B34-8161-32FF98C95861}" destId="{A842402D-5B26-4F17-B724-28A3F0C0FBCB}" srcOrd="1" destOrd="0" presId="urn:microsoft.com/office/officeart/2005/8/layout/target3"/>
    <dgm:cxn modelId="{5A61DE9B-0AF2-4FFA-9A0E-FFF4AC2DB65A}" type="presParOf" srcId="{D744461D-0F3A-4B34-8161-32FF98C95861}" destId="{9D64AC08-FCB2-4A3B-9349-9A3F349DA05D}" srcOrd="2" destOrd="0" presId="urn:microsoft.com/office/officeart/2005/8/layout/target3"/>
    <dgm:cxn modelId="{DD535BAE-CDBB-4C3D-ACDC-66FDDEE7117F}" type="presParOf" srcId="{D744461D-0F3A-4B34-8161-32FF98C95861}" destId="{D52420E9-CCBA-413A-AF53-BA5979548641}"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B4EED5-1B39-4B91-9713-53F554304D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650E8D1B-51F9-41FC-8898-0E58B0FA84CD}">
      <dgm:prSet/>
      <dgm:spPr/>
      <dgm:t>
        <a:bodyPr/>
        <a:lstStyle/>
        <a:p>
          <a:pPr rtl="0"/>
          <a:r>
            <a:rPr lang="uk-UA" noProof="0" dirty="0" smtClean="0">
              <a:solidFill>
                <a:schemeClr val="bg1">
                  <a:lumMod val="95000"/>
                  <a:lumOff val="5000"/>
                </a:schemeClr>
              </a:solidFill>
            </a:rPr>
            <a:t>Воєводства поділялися на різну кількість повітів, на чолі з повітовим старостою, тому іноді вони і називалися староства. Руське воєводство поділялося не на повіти</a:t>
          </a:r>
          <a:r>
            <a:rPr lang="ru-RU" dirty="0" smtClean="0">
              <a:solidFill>
                <a:schemeClr val="bg1">
                  <a:lumMod val="95000"/>
                  <a:lumOff val="5000"/>
                </a:schemeClr>
              </a:solidFill>
            </a:rPr>
            <a:t>, а на землі.</a:t>
          </a:r>
          <a:endParaRPr lang="en-US" dirty="0">
            <a:solidFill>
              <a:schemeClr val="bg1">
                <a:lumMod val="95000"/>
                <a:lumOff val="5000"/>
              </a:schemeClr>
            </a:solidFill>
          </a:endParaRPr>
        </a:p>
      </dgm:t>
    </dgm:pt>
    <dgm:pt modelId="{7F6EB5F8-DB79-4A02-899F-6BA24E8E5848}" type="parTrans" cxnId="{ED87CC24-A782-426C-A7F8-F07AD2B403FC}">
      <dgm:prSet/>
      <dgm:spPr/>
      <dgm:t>
        <a:bodyPr/>
        <a:lstStyle/>
        <a:p>
          <a:endParaRPr lang="ru-RU"/>
        </a:p>
      </dgm:t>
    </dgm:pt>
    <dgm:pt modelId="{639A92A6-F458-412A-9A43-78A34DA18408}" type="sibTrans" cxnId="{ED87CC24-A782-426C-A7F8-F07AD2B403FC}">
      <dgm:prSet/>
      <dgm:spPr/>
      <dgm:t>
        <a:bodyPr/>
        <a:lstStyle/>
        <a:p>
          <a:endParaRPr lang="ru-RU"/>
        </a:p>
      </dgm:t>
    </dgm:pt>
    <dgm:pt modelId="{DB650460-7EAE-457C-B7E2-C95378555812}">
      <dgm:prSet/>
      <dgm:spPr/>
      <dgm:t>
        <a:bodyPr/>
        <a:lstStyle/>
        <a:p>
          <a:pPr rtl="0"/>
          <a:r>
            <a:rPr lang="uk-UA" noProof="0" dirty="0" smtClean="0">
              <a:solidFill>
                <a:schemeClr val="bg1"/>
              </a:solidFill>
            </a:rPr>
            <a:t>Центральний повіт воєводства очолював каштелян – комендант. Староста (каштелян) наділявся широкими адміністративними та судовими функціями. До повітового уряду входили маршалок, стольник, хорунжий, канцеляристи, підсудки</a:t>
          </a:r>
          <a:r>
            <a:rPr lang="ru-RU" dirty="0" smtClean="0">
              <a:solidFill>
                <a:schemeClr val="bg1"/>
              </a:solidFill>
            </a:rPr>
            <a:t>. </a:t>
          </a:r>
          <a:endParaRPr lang="en-US" dirty="0">
            <a:solidFill>
              <a:schemeClr val="bg1"/>
            </a:solidFill>
          </a:endParaRPr>
        </a:p>
      </dgm:t>
    </dgm:pt>
    <dgm:pt modelId="{E0C5A7F5-6C72-4A9C-9238-E46136AAC6E4}" type="parTrans" cxnId="{6588D9E9-7575-4446-A19F-515AAF1F3193}">
      <dgm:prSet/>
      <dgm:spPr/>
      <dgm:t>
        <a:bodyPr/>
        <a:lstStyle/>
        <a:p>
          <a:endParaRPr lang="ru-RU"/>
        </a:p>
      </dgm:t>
    </dgm:pt>
    <dgm:pt modelId="{FFA611D7-A2E0-473C-8A42-B2AF9E8A0134}" type="sibTrans" cxnId="{6588D9E9-7575-4446-A19F-515AAF1F3193}">
      <dgm:prSet/>
      <dgm:spPr/>
      <dgm:t>
        <a:bodyPr/>
        <a:lstStyle/>
        <a:p>
          <a:endParaRPr lang="ru-RU"/>
        </a:p>
      </dgm:t>
    </dgm:pt>
    <dgm:pt modelId="{4D7B4626-295F-4550-9A65-3D4C7AE45399}">
      <dgm:prSet/>
      <dgm:spPr/>
      <dgm:t>
        <a:bodyPr/>
        <a:lstStyle/>
        <a:p>
          <a:pPr rtl="0"/>
          <a:r>
            <a:rPr lang="uk-UA" noProof="0" dirty="0" smtClean="0">
              <a:solidFill>
                <a:schemeClr val="bg1">
                  <a:lumMod val="95000"/>
                  <a:lumOff val="5000"/>
                </a:schemeClr>
              </a:solidFill>
            </a:rPr>
            <a:t>Найнижчою ланкою поділу вважалася волость на чолі з волосним старостою та підпорядкованим йому писарем</a:t>
          </a:r>
          <a:r>
            <a:rPr lang="ru-RU" dirty="0" smtClean="0">
              <a:solidFill>
                <a:schemeClr val="bg1">
                  <a:lumMod val="95000"/>
                  <a:lumOff val="5000"/>
                </a:schemeClr>
              </a:solidFill>
            </a:rPr>
            <a:t>.</a:t>
          </a:r>
          <a:endParaRPr lang="en-US" dirty="0">
            <a:solidFill>
              <a:schemeClr val="bg1">
                <a:lumMod val="95000"/>
                <a:lumOff val="5000"/>
              </a:schemeClr>
            </a:solidFill>
          </a:endParaRPr>
        </a:p>
      </dgm:t>
    </dgm:pt>
    <dgm:pt modelId="{583423F8-6160-4CAC-ACC3-73F74E30ED51}" type="parTrans" cxnId="{B46B007F-AAB3-4740-B336-7913A5473E10}">
      <dgm:prSet/>
      <dgm:spPr/>
      <dgm:t>
        <a:bodyPr/>
        <a:lstStyle/>
        <a:p>
          <a:endParaRPr lang="ru-RU"/>
        </a:p>
      </dgm:t>
    </dgm:pt>
    <dgm:pt modelId="{BFA9B18C-BF89-4B2A-A150-BF842ADD5276}" type="sibTrans" cxnId="{B46B007F-AAB3-4740-B336-7913A5473E10}">
      <dgm:prSet/>
      <dgm:spPr/>
      <dgm:t>
        <a:bodyPr/>
        <a:lstStyle/>
        <a:p>
          <a:endParaRPr lang="ru-RU"/>
        </a:p>
      </dgm:t>
    </dgm:pt>
    <dgm:pt modelId="{8749C269-5C89-4C74-9211-853A546F280E}" type="pres">
      <dgm:prSet presAssocID="{C0B4EED5-1B39-4B91-9713-53F554304DAA}" presName="Name0" presStyleCnt="0">
        <dgm:presLayoutVars>
          <dgm:dir/>
          <dgm:animLvl val="lvl"/>
          <dgm:resizeHandles val="exact"/>
        </dgm:presLayoutVars>
      </dgm:prSet>
      <dgm:spPr/>
      <dgm:t>
        <a:bodyPr/>
        <a:lstStyle/>
        <a:p>
          <a:endParaRPr lang="ru-RU"/>
        </a:p>
      </dgm:t>
    </dgm:pt>
    <dgm:pt modelId="{09736106-8B41-4981-A565-5F69E770B662}" type="pres">
      <dgm:prSet presAssocID="{650E8D1B-51F9-41FC-8898-0E58B0FA84CD}" presName="linNode" presStyleCnt="0"/>
      <dgm:spPr/>
    </dgm:pt>
    <dgm:pt modelId="{9BA22C30-075D-49EF-AE79-F98B7324BE4C}" type="pres">
      <dgm:prSet presAssocID="{650E8D1B-51F9-41FC-8898-0E58B0FA84CD}" presName="parentText" presStyleLbl="node1" presStyleIdx="0" presStyleCnt="3" custScaleX="277778">
        <dgm:presLayoutVars>
          <dgm:chMax val="1"/>
          <dgm:bulletEnabled val="1"/>
        </dgm:presLayoutVars>
      </dgm:prSet>
      <dgm:spPr/>
      <dgm:t>
        <a:bodyPr/>
        <a:lstStyle/>
        <a:p>
          <a:endParaRPr lang="ru-RU"/>
        </a:p>
      </dgm:t>
    </dgm:pt>
    <dgm:pt modelId="{2AFB8D29-7BDF-4989-9A6C-4734AB0AB720}" type="pres">
      <dgm:prSet presAssocID="{639A92A6-F458-412A-9A43-78A34DA18408}" presName="sp" presStyleCnt="0"/>
      <dgm:spPr/>
    </dgm:pt>
    <dgm:pt modelId="{023F7164-DFD6-4D8D-BF8E-B3D87342A8F8}" type="pres">
      <dgm:prSet presAssocID="{DB650460-7EAE-457C-B7E2-C95378555812}" presName="linNode" presStyleCnt="0"/>
      <dgm:spPr/>
    </dgm:pt>
    <dgm:pt modelId="{188C9E39-80F7-458E-AC8D-A95B11C0A3A3}" type="pres">
      <dgm:prSet presAssocID="{DB650460-7EAE-457C-B7E2-C95378555812}" presName="parentText" presStyleLbl="node1" presStyleIdx="1" presStyleCnt="3" custScaleX="277778">
        <dgm:presLayoutVars>
          <dgm:chMax val="1"/>
          <dgm:bulletEnabled val="1"/>
        </dgm:presLayoutVars>
      </dgm:prSet>
      <dgm:spPr/>
      <dgm:t>
        <a:bodyPr/>
        <a:lstStyle/>
        <a:p>
          <a:endParaRPr lang="ru-RU"/>
        </a:p>
      </dgm:t>
    </dgm:pt>
    <dgm:pt modelId="{D186E635-DC9D-4215-8B5D-D308F38F8950}" type="pres">
      <dgm:prSet presAssocID="{FFA611D7-A2E0-473C-8A42-B2AF9E8A0134}" presName="sp" presStyleCnt="0"/>
      <dgm:spPr/>
    </dgm:pt>
    <dgm:pt modelId="{8E166F7D-6CC8-4C9D-93D3-9AAE04CC486C}" type="pres">
      <dgm:prSet presAssocID="{4D7B4626-295F-4550-9A65-3D4C7AE45399}" presName="linNode" presStyleCnt="0"/>
      <dgm:spPr/>
    </dgm:pt>
    <dgm:pt modelId="{6C71811E-8A06-4EE8-A404-1878E9AA8DA6}" type="pres">
      <dgm:prSet presAssocID="{4D7B4626-295F-4550-9A65-3D4C7AE45399}" presName="parentText" presStyleLbl="node1" presStyleIdx="2" presStyleCnt="3" custScaleX="277778" custLinFactNeighborX="136" custLinFactNeighborY="-397">
        <dgm:presLayoutVars>
          <dgm:chMax val="1"/>
          <dgm:bulletEnabled val="1"/>
        </dgm:presLayoutVars>
      </dgm:prSet>
      <dgm:spPr/>
      <dgm:t>
        <a:bodyPr/>
        <a:lstStyle/>
        <a:p>
          <a:endParaRPr lang="ru-RU"/>
        </a:p>
      </dgm:t>
    </dgm:pt>
  </dgm:ptLst>
  <dgm:cxnLst>
    <dgm:cxn modelId="{EF12959E-8687-4B1A-8879-9D5C05A0D330}" type="presOf" srcId="{650E8D1B-51F9-41FC-8898-0E58B0FA84CD}" destId="{9BA22C30-075D-49EF-AE79-F98B7324BE4C}" srcOrd="0" destOrd="0" presId="urn:microsoft.com/office/officeart/2005/8/layout/vList5"/>
    <dgm:cxn modelId="{6588D9E9-7575-4446-A19F-515AAF1F3193}" srcId="{C0B4EED5-1B39-4B91-9713-53F554304DAA}" destId="{DB650460-7EAE-457C-B7E2-C95378555812}" srcOrd="1" destOrd="0" parTransId="{E0C5A7F5-6C72-4A9C-9238-E46136AAC6E4}" sibTransId="{FFA611D7-A2E0-473C-8A42-B2AF9E8A0134}"/>
    <dgm:cxn modelId="{D45780B9-03AC-422A-9588-49E7B04F4AD7}" type="presOf" srcId="{DB650460-7EAE-457C-B7E2-C95378555812}" destId="{188C9E39-80F7-458E-AC8D-A95B11C0A3A3}" srcOrd="0" destOrd="0" presId="urn:microsoft.com/office/officeart/2005/8/layout/vList5"/>
    <dgm:cxn modelId="{8DF89D32-C79B-41BE-A37D-6081B58741E6}" type="presOf" srcId="{4D7B4626-295F-4550-9A65-3D4C7AE45399}" destId="{6C71811E-8A06-4EE8-A404-1878E9AA8DA6}" srcOrd="0" destOrd="0" presId="urn:microsoft.com/office/officeart/2005/8/layout/vList5"/>
    <dgm:cxn modelId="{B46B007F-AAB3-4740-B336-7913A5473E10}" srcId="{C0B4EED5-1B39-4B91-9713-53F554304DAA}" destId="{4D7B4626-295F-4550-9A65-3D4C7AE45399}" srcOrd="2" destOrd="0" parTransId="{583423F8-6160-4CAC-ACC3-73F74E30ED51}" sibTransId="{BFA9B18C-BF89-4B2A-A150-BF842ADD5276}"/>
    <dgm:cxn modelId="{ED87CC24-A782-426C-A7F8-F07AD2B403FC}" srcId="{C0B4EED5-1B39-4B91-9713-53F554304DAA}" destId="{650E8D1B-51F9-41FC-8898-0E58B0FA84CD}" srcOrd="0" destOrd="0" parTransId="{7F6EB5F8-DB79-4A02-899F-6BA24E8E5848}" sibTransId="{639A92A6-F458-412A-9A43-78A34DA18408}"/>
    <dgm:cxn modelId="{3A9D4F79-4179-4F76-A6E0-C82BC3807F96}" type="presOf" srcId="{C0B4EED5-1B39-4B91-9713-53F554304DAA}" destId="{8749C269-5C89-4C74-9211-853A546F280E}" srcOrd="0" destOrd="0" presId="urn:microsoft.com/office/officeart/2005/8/layout/vList5"/>
    <dgm:cxn modelId="{CECA9740-EDB1-441F-BD54-A2889F9A24EF}" type="presParOf" srcId="{8749C269-5C89-4C74-9211-853A546F280E}" destId="{09736106-8B41-4981-A565-5F69E770B662}" srcOrd="0" destOrd="0" presId="urn:microsoft.com/office/officeart/2005/8/layout/vList5"/>
    <dgm:cxn modelId="{39232F14-BE1D-4529-AA9C-C0E36CD1560E}" type="presParOf" srcId="{09736106-8B41-4981-A565-5F69E770B662}" destId="{9BA22C30-075D-49EF-AE79-F98B7324BE4C}" srcOrd="0" destOrd="0" presId="urn:microsoft.com/office/officeart/2005/8/layout/vList5"/>
    <dgm:cxn modelId="{75291E6A-F417-452F-B17A-90D0168A1237}" type="presParOf" srcId="{8749C269-5C89-4C74-9211-853A546F280E}" destId="{2AFB8D29-7BDF-4989-9A6C-4734AB0AB720}" srcOrd="1" destOrd="0" presId="urn:microsoft.com/office/officeart/2005/8/layout/vList5"/>
    <dgm:cxn modelId="{E35FF449-1A05-4642-9D87-5EDB2D0F1B74}" type="presParOf" srcId="{8749C269-5C89-4C74-9211-853A546F280E}" destId="{023F7164-DFD6-4D8D-BF8E-B3D87342A8F8}" srcOrd="2" destOrd="0" presId="urn:microsoft.com/office/officeart/2005/8/layout/vList5"/>
    <dgm:cxn modelId="{6AA78D32-1C50-4F4A-9E87-5FD359CE35C8}" type="presParOf" srcId="{023F7164-DFD6-4D8D-BF8E-B3D87342A8F8}" destId="{188C9E39-80F7-458E-AC8D-A95B11C0A3A3}" srcOrd="0" destOrd="0" presId="urn:microsoft.com/office/officeart/2005/8/layout/vList5"/>
    <dgm:cxn modelId="{4B3A939E-29FB-4A1B-81B1-FC8C1388CA53}" type="presParOf" srcId="{8749C269-5C89-4C74-9211-853A546F280E}" destId="{D186E635-DC9D-4215-8B5D-D308F38F8950}" srcOrd="3" destOrd="0" presId="urn:microsoft.com/office/officeart/2005/8/layout/vList5"/>
    <dgm:cxn modelId="{24DA6ED4-AE9E-4704-9ADF-8E4C093EF42B}" type="presParOf" srcId="{8749C269-5C89-4C74-9211-853A546F280E}" destId="{8E166F7D-6CC8-4C9D-93D3-9AAE04CC486C}" srcOrd="4" destOrd="0" presId="urn:microsoft.com/office/officeart/2005/8/layout/vList5"/>
    <dgm:cxn modelId="{30CB1541-6B29-476C-9C62-4204E6799B54}" type="presParOf" srcId="{8E166F7D-6CC8-4C9D-93D3-9AAE04CC486C}" destId="{6C71811E-8A06-4EE8-A404-1878E9AA8DA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82E21F-6522-45A8-A90C-0D7E02B007B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F95679C6-2D43-44C5-9186-4A770D5E0FBE}" type="pres">
      <dgm:prSet presAssocID="{1682E21F-6522-45A8-A90C-0D7E02B007BD}" presName="linear" presStyleCnt="0">
        <dgm:presLayoutVars>
          <dgm:animLvl val="lvl"/>
          <dgm:resizeHandles val="exact"/>
        </dgm:presLayoutVars>
      </dgm:prSet>
      <dgm:spPr/>
      <dgm:t>
        <a:bodyPr/>
        <a:lstStyle/>
        <a:p>
          <a:endParaRPr lang="ru-RU"/>
        </a:p>
      </dgm:t>
    </dgm:pt>
  </dgm:ptLst>
  <dgm:cxnLst>
    <dgm:cxn modelId="{4568A52D-B425-43C8-99BA-F28BBC2FF7A5}" type="presOf" srcId="{1682E21F-6522-45A8-A90C-0D7E02B007BD}" destId="{F95679C6-2D43-44C5-9186-4A770D5E0F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671AB8-A2A9-4A57-ADAF-24AB587933D1}"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ru-RU"/>
        </a:p>
      </dgm:t>
    </dgm:pt>
    <dgm:pt modelId="{F38A532C-359E-4862-8506-66257BB60520}">
      <dgm:prSet phldrT="[Текст]" phldr="0"/>
      <dgm:spPr/>
      <dgm:t>
        <a:bodyPr/>
        <a:lstStyle/>
        <a:p>
          <a:r>
            <a:rPr lang="uk-UA" noProof="0" dirty="0" smtClean="0">
              <a:latin typeface="Calibri Light"/>
            </a:rPr>
            <a:t>Православне</a:t>
          </a:r>
          <a:r>
            <a:rPr lang="ru-RU" dirty="0" smtClean="0">
              <a:latin typeface="Calibri Light"/>
            </a:rPr>
            <a:t>;</a:t>
          </a:r>
          <a:endParaRPr lang="ru-RU" b="0" i="0" u="none" strike="noStrike" cap="none" baseline="0" noProof="0" dirty="0">
            <a:latin typeface="Calibri Light"/>
            <a:cs typeface="Calibri Light"/>
          </a:endParaRPr>
        </a:p>
      </dgm:t>
    </dgm:pt>
    <dgm:pt modelId="{FBF1CBF1-2551-4A93-B36F-1E2445EF79B9}" type="parTrans" cxnId="{75E6CCB5-F8A9-409B-B4EF-5DA12E50C0C3}">
      <dgm:prSet/>
      <dgm:spPr/>
      <dgm:t>
        <a:bodyPr/>
        <a:lstStyle/>
        <a:p>
          <a:endParaRPr lang="ru-RU"/>
        </a:p>
      </dgm:t>
    </dgm:pt>
    <dgm:pt modelId="{D2DBF8E5-D8B4-468B-8804-775614D063D6}" type="sibTrans" cxnId="{75E6CCB5-F8A9-409B-B4EF-5DA12E50C0C3}">
      <dgm:prSet/>
      <dgm:spPr/>
      <dgm:t>
        <a:bodyPr/>
        <a:lstStyle/>
        <a:p>
          <a:endParaRPr lang="ru-RU"/>
        </a:p>
      </dgm:t>
    </dgm:pt>
    <dgm:pt modelId="{32436E0A-40AF-4C96-9470-215A171B4244}">
      <dgm:prSet phldrT="[Текст]" phldr="0"/>
      <dgm:spPr/>
      <dgm:t>
        <a:bodyPr/>
        <a:lstStyle/>
        <a:p>
          <a:r>
            <a:rPr lang="ru-RU" dirty="0" smtClean="0">
              <a:latin typeface="Calibri Light" panose="020F0302020204030204"/>
            </a:rPr>
            <a:t>Греко-</a:t>
          </a:r>
          <a:r>
            <a:rPr lang="uk-UA" noProof="0" dirty="0" smtClean="0">
              <a:latin typeface="Calibri Light" panose="020F0302020204030204"/>
            </a:rPr>
            <a:t>католицьке</a:t>
          </a:r>
          <a:r>
            <a:rPr lang="ru-RU" dirty="0" smtClean="0">
              <a:latin typeface="Calibri Light" panose="020F0302020204030204"/>
            </a:rPr>
            <a:t>;</a:t>
          </a:r>
          <a:endParaRPr lang="ru-RU" dirty="0"/>
        </a:p>
      </dgm:t>
    </dgm:pt>
    <dgm:pt modelId="{B961E7E6-3A64-4564-B880-DEFB4CADC597}" type="parTrans" cxnId="{CBFCBF35-F691-4F7C-B921-C31F6F964BB5}">
      <dgm:prSet/>
      <dgm:spPr/>
      <dgm:t>
        <a:bodyPr/>
        <a:lstStyle/>
        <a:p>
          <a:endParaRPr lang="ru-RU"/>
        </a:p>
      </dgm:t>
    </dgm:pt>
    <dgm:pt modelId="{B0218595-BE76-49DC-B723-A2CC35BCB5AB}" type="sibTrans" cxnId="{CBFCBF35-F691-4F7C-B921-C31F6F964BB5}">
      <dgm:prSet/>
      <dgm:spPr/>
      <dgm:t>
        <a:bodyPr/>
        <a:lstStyle/>
        <a:p>
          <a:endParaRPr lang="ru-RU"/>
        </a:p>
      </dgm:t>
    </dgm:pt>
    <dgm:pt modelId="{1A16A597-4C63-40B8-8C43-928E4C44FF8D}">
      <dgm:prSet phldrT="[Текст]" phldr="0"/>
      <dgm:spPr/>
      <dgm:t>
        <a:bodyPr/>
        <a:lstStyle/>
        <a:p>
          <a:r>
            <a:rPr lang="ru-RU">
              <a:latin typeface="Calibri Light" panose="020F0302020204030204"/>
            </a:rPr>
            <a:t>католицьке</a:t>
          </a:r>
          <a:endParaRPr lang="ru-RU"/>
        </a:p>
      </dgm:t>
    </dgm:pt>
    <dgm:pt modelId="{FA072188-E880-4139-96C4-C3E2DAE78B8E}" type="parTrans" cxnId="{574709E2-D79F-4CB9-9E3D-FFCC3DB9A0F5}">
      <dgm:prSet/>
      <dgm:spPr/>
      <dgm:t>
        <a:bodyPr/>
        <a:lstStyle/>
        <a:p>
          <a:endParaRPr lang="ru-RU"/>
        </a:p>
      </dgm:t>
    </dgm:pt>
    <dgm:pt modelId="{557887CE-9BA2-46DA-90B6-176BF82472BD}" type="sibTrans" cxnId="{574709E2-D79F-4CB9-9E3D-FFCC3DB9A0F5}">
      <dgm:prSet/>
      <dgm:spPr/>
      <dgm:t>
        <a:bodyPr/>
        <a:lstStyle/>
        <a:p>
          <a:endParaRPr lang="ru-RU"/>
        </a:p>
      </dgm:t>
    </dgm:pt>
    <dgm:pt modelId="{CDF1A521-B1F5-44C7-86AF-DA9482B3A3DB}" type="pres">
      <dgm:prSet presAssocID="{9A671AB8-A2A9-4A57-ADAF-24AB587933D1}" presName="linear" presStyleCnt="0">
        <dgm:presLayoutVars>
          <dgm:dir/>
          <dgm:animLvl val="lvl"/>
          <dgm:resizeHandles val="exact"/>
        </dgm:presLayoutVars>
      </dgm:prSet>
      <dgm:spPr/>
      <dgm:t>
        <a:bodyPr/>
        <a:lstStyle/>
        <a:p>
          <a:endParaRPr lang="ru-RU"/>
        </a:p>
      </dgm:t>
    </dgm:pt>
    <dgm:pt modelId="{F5E6D591-C061-47BA-8CF1-DCEA3ABA6CB0}" type="pres">
      <dgm:prSet presAssocID="{F38A532C-359E-4862-8506-66257BB60520}" presName="parentLin" presStyleCnt="0"/>
      <dgm:spPr/>
    </dgm:pt>
    <dgm:pt modelId="{A9715AC3-907D-4148-9CEB-E44DC0BFE6AC}" type="pres">
      <dgm:prSet presAssocID="{F38A532C-359E-4862-8506-66257BB60520}" presName="parentLeftMargin" presStyleLbl="node1" presStyleIdx="0" presStyleCnt="3"/>
      <dgm:spPr/>
      <dgm:t>
        <a:bodyPr/>
        <a:lstStyle/>
        <a:p>
          <a:endParaRPr lang="ru-RU"/>
        </a:p>
      </dgm:t>
    </dgm:pt>
    <dgm:pt modelId="{08711117-8EDD-4BF4-9AEC-42CFF6DFFE42}" type="pres">
      <dgm:prSet presAssocID="{F38A532C-359E-4862-8506-66257BB60520}" presName="parentText" presStyleLbl="node1" presStyleIdx="0" presStyleCnt="3" custLinFactNeighborX="-5189" custLinFactNeighborY="11085">
        <dgm:presLayoutVars>
          <dgm:chMax val="0"/>
          <dgm:bulletEnabled val="1"/>
        </dgm:presLayoutVars>
      </dgm:prSet>
      <dgm:spPr/>
      <dgm:t>
        <a:bodyPr/>
        <a:lstStyle/>
        <a:p>
          <a:endParaRPr lang="ru-RU"/>
        </a:p>
      </dgm:t>
    </dgm:pt>
    <dgm:pt modelId="{1A245AB7-17EF-440E-86A7-158EB9E9B604}" type="pres">
      <dgm:prSet presAssocID="{F38A532C-359E-4862-8506-66257BB60520}" presName="negativeSpace" presStyleCnt="0"/>
      <dgm:spPr/>
    </dgm:pt>
    <dgm:pt modelId="{AFA73805-B8E7-4567-9F28-FB8D0FB6DAA3}" type="pres">
      <dgm:prSet presAssocID="{F38A532C-359E-4862-8506-66257BB60520}" presName="childText" presStyleLbl="conFgAcc1" presStyleIdx="0" presStyleCnt="3">
        <dgm:presLayoutVars>
          <dgm:bulletEnabled val="1"/>
        </dgm:presLayoutVars>
      </dgm:prSet>
      <dgm:spPr/>
    </dgm:pt>
    <dgm:pt modelId="{E689DA76-0807-4DEB-8296-4AC5156EB503}" type="pres">
      <dgm:prSet presAssocID="{D2DBF8E5-D8B4-468B-8804-775614D063D6}" presName="spaceBetweenRectangles" presStyleCnt="0"/>
      <dgm:spPr/>
    </dgm:pt>
    <dgm:pt modelId="{0B58F2E5-D381-4A85-9172-0AA4591D4C4A}" type="pres">
      <dgm:prSet presAssocID="{32436E0A-40AF-4C96-9470-215A171B4244}" presName="parentLin" presStyleCnt="0"/>
      <dgm:spPr/>
    </dgm:pt>
    <dgm:pt modelId="{6B0D3B96-8B75-40C8-810B-3972829EC824}" type="pres">
      <dgm:prSet presAssocID="{32436E0A-40AF-4C96-9470-215A171B4244}" presName="parentLeftMargin" presStyleLbl="node1" presStyleIdx="0" presStyleCnt="3"/>
      <dgm:spPr/>
      <dgm:t>
        <a:bodyPr/>
        <a:lstStyle/>
        <a:p>
          <a:endParaRPr lang="ru-RU"/>
        </a:p>
      </dgm:t>
    </dgm:pt>
    <dgm:pt modelId="{B955C73B-C90E-4808-9E8A-4D10EAC35546}" type="pres">
      <dgm:prSet presAssocID="{32436E0A-40AF-4C96-9470-215A171B4244}" presName="parentText" presStyleLbl="node1" presStyleIdx="1" presStyleCnt="3">
        <dgm:presLayoutVars>
          <dgm:chMax val="0"/>
          <dgm:bulletEnabled val="1"/>
        </dgm:presLayoutVars>
      </dgm:prSet>
      <dgm:spPr/>
      <dgm:t>
        <a:bodyPr/>
        <a:lstStyle/>
        <a:p>
          <a:endParaRPr lang="ru-RU"/>
        </a:p>
      </dgm:t>
    </dgm:pt>
    <dgm:pt modelId="{916D6DA1-EDD2-4FF1-830C-0C2A5DB130C3}" type="pres">
      <dgm:prSet presAssocID="{32436E0A-40AF-4C96-9470-215A171B4244}" presName="negativeSpace" presStyleCnt="0"/>
      <dgm:spPr/>
    </dgm:pt>
    <dgm:pt modelId="{A3CC7105-9F4D-45A3-9612-B0C53BBF7757}" type="pres">
      <dgm:prSet presAssocID="{32436E0A-40AF-4C96-9470-215A171B4244}" presName="childText" presStyleLbl="conFgAcc1" presStyleIdx="1" presStyleCnt="3">
        <dgm:presLayoutVars>
          <dgm:bulletEnabled val="1"/>
        </dgm:presLayoutVars>
      </dgm:prSet>
      <dgm:spPr/>
    </dgm:pt>
    <dgm:pt modelId="{69D5388D-D599-4581-95AD-C083117F4368}" type="pres">
      <dgm:prSet presAssocID="{B0218595-BE76-49DC-B723-A2CC35BCB5AB}" presName="spaceBetweenRectangles" presStyleCnt="0"/>
      <dgm:spPr/>
    </dgm:pt>
    <dgm:pt modelId="{2160BDE0-FFC5-427A-95C9-C06BEF5FA2E9}" type="pres">
      <dgm:prSet presAssocID="{1A16A597-4C63-40B8-8C43-928E4C44FF8D}" presName="parentLin" presStyleCnt="0"/>
      <dgm:spPr/>
    </dgm:pt>
    <dgm:pt modelId="{76FC1E95-8012-40CD-BEC9-ABA83D136AC4}" type="pres">
      <dgm:prSet presAssocID="{1A16A597-4C63-40B8-8C43-928E4C44FF8D}" presName="parentLeftMargin" presStyleLbl="node1" presStyleIdx="1" presStyleCnt="3"/>
      <dgm:spPr/>
      <dgm:t>
        <a:bodyPr/>
        <a:lstStyle/>
        <a:p>
          <a:endParaRPr lang="ru-RU"/>
        </a:p>
      </dgm:t>
    </dgm:pt>
    <dgm:pt modelId="{0428F52E-A100-44E3-BFC0-0C94EA0F503B}" type="pres">
      <dgm:prSet presAssocID="{1A16A597-4C63-40B8-8C43-928E4C44FF8D}" presName="parentText" presStyleLbl="node1" presStyleIdx="2" presStyleCnt="3">
        <dgm:presLayoutVars>
          <dgm:chMax val="0"/>
          <dgm:bulletEnabled val="1"/>
        </dgm:presLayoutVars>
      </dgm:prSet>
      <dgm:spPr/>
      <dgm:t>
        <a:bodyPr/>
        <a:lstStyle/>
        <a:p>
          <a:endParaRPr lang="ru-RU"/>
        </a:p>
      </dgm:t>
    </dgm:pt>
    <dgm:pt modelId="{78295FC3-A9CB-4B0E-9B72-EE7377A4993D}" type="pres">
      <dgm:prSet presAssocID="{1A16A597-4C63-40B8-8C43-928E4C44FF8D}" presName="negativeSpace" presStyleCnt="0"/>
      <dgm:spPr/>
    </dgm:pt>
    <dgm:pt modelId="{9BD45EA8-1A09-4C5E-8248-9B827B10ECA8}" type="pres">
      <dgm:prSet presAssocID="{1A16A597-4C63-40B8-8C43-928E4C44FF8D}" presName="childText" presStyleLbl="conFgAcc1" presStyleIdx="2" presStyleCnt="3">
        <dgm:presLayoutVars>
          <dgm:bulletEnabled val="1"/>
        </dgm:presLayoutVars>
      </dgm:prSet>
      <dgm:spPr/>
    </dgm:pt>
  </dgm:ptLst>
  <dgm:cxnLst>
    <dgm:cxn modelId="{CBFCBF35-F691-4F7C-B921-C31F6F964BB5}" srcId="{9A671AB8-A2A9-4A57-ADAF-24AB587933D1}" destId="{32436E0A-40AF-4C96-9470-215A171B4244}" srcOrd="1" destOrd="0" parTransId="{B961E7E6-3A64-4564-B880-DEFB4CADC597}" sibTransId="{B0218595-BE76-49DC-B723-A2CC35BCB5AB}"/>
    <dgm:cxn modelId="{9E61D697-D26E-4663-9875-A7908DB26C19}" type="presOf" srcId="{9A671AB8-A2A9-4A57-ADAF-24AB587933D1}" destId="{CDF1A521-B1F5-44C7-86AF-DA9482B3A3DB}" srcOrd="0" destOrd="0" presId="urn:microsoft.com/office/officeart/2005/8/layout/list1"/>
    <dgm:cxn modelId="{574709E2-D79F-4CB9-9E3D-FFCC3DB9A0F5}" srcId="{9A671AB8-A2A9-4A57-ADAF-24AB587933D1}" destId="{1A16A597-4C63-40B8-8C43-928E4C44FF8D}" srcOrd="2" destOrd="0" parTransId="{FA072188-E880-4139-96C4-C3E2DAE78B8E}" sibTransId="{557887CE-9BA2-46DA-90B6-176BF82472BD}"/>
    <dgm:cxn modelId="{75E6CCB5-F8A9-409B-B4EF-5DA12E50C0C3}" srcId="{9A671AB8-A2A9-4A57-ADAF-24AB587933D1}" destId="{F38A532C-359E-4862-8506-66257BB60520}" srcOrd="0" destOrd="0" parTransId="{FBF1CBF1-2551-4A93-B36F-1E2445EF79B9}" sibTransId="{D2DBF8E5-D8B4-468B-8804-775614D063D6}"/>
    <dgm:cxn modelId="{44EEB591-5068-4026-9CEA-0CFECD849822}" type="presOf" srcId="{1A16A597-4C63-40B8-8C43-928E4C44FF8D}" destId="{0428F52E-A100-44E3-BFC0-0C94EA0F503B}" srcOrd="1" destOrd="0" presId="urn:microsoft.com/office/officeart/2005/8/layout/list1"/>
    <dgm:cxn modelId="{6F03DEB5-457C-478A-A868-57C67698B925}" type="presOf" srcId="{32436E0A-40AF-4C96-9470-215A171B4244}" destId="{B955C73B-C90E-4808-9E8A-4D10EAC35546}" srcOrd="1" destOrd="0" presId="urn:microsoft.com/office/officeart/2005/8/layout/list1"/>
    <dgm:cxn modelId="{F1D4E9C2-1D78-44FE-B9FB-8C71A836032A}" type="presOf" srcId="{F38A532C-359E-4862-8506-66257BB60520}" destId="{A9715AC3-907D-4148-9CEB-E44DC0BFE6AC}" srcOrd="0" destOrd="0" presId="urn:microsoft.com/office/officeart/2005/8/layout/list1"/>
    <dgm:cxn modelId="{6416D68F-E864-47B8-B770-6B31A5887ADA}" type="presOf" srcId="{F38A532C-359E-4862-8506-66257BB60520}" destId="{08711117-8EDD-4BF4-9AEC-42CFF6DFFE42}" srcOrd="1" destOrd="0" presId="urn:microsoft.com/office/officeart/2005/8/layout/list1"/>
    <dgm:cxn modelId="{B916163A-DDCF-43BC-AD96-5979C52DA8E8}" type="presOf" srcId="{32436E0A-40AF-4C96-9470-215A171B4244}" destId="{6B0D3B96-8B75-40C8-810B-3972829EC824}" srcOrd="0" destOrd="0" presId="urn:microsoft.com/office/officeart/2005/8/layout/list1"/>
    <dgm:cxn modelId="{98E6DF60-8577-4BA2-98B2-CE1C53944CD8}" type="presOf" srcId="{1A16A597-4C63-40B8-8C43-928E4C44FF8D}" destId="{76FC1E95-8012-40CD-BEC9-ABA83D136AC4}" srcOrd="0" destOrd="0" presId="urn:microsoft.com/office/officeart/2005/8/layout/list1"/>
    <dgm:cxn modelId="{E686F2C4-B206-4E02-8376-93ECAD0D6370}" type="presParOf" srcId="{CDF1A521-B1F5-44C7-86AF-DA9482B3A3DB}" destId="{F5E6D591-C061-47BA-8CF1-DCEA3ABA6CB0}" srcOrd="0" destOrd="0" presId="urn:microsoft.com/office/officeart/2005/8/layout/list1"/>
    <dgm:cxn modelId="{71CEF5FA-47D1-4364-9CDE-D9E30F76D7DA}" type="presParOf" srcId="{F5E6D591-C061-47BA-8CF1-DCEA3ABA6CB0}" destId="{A9715AC3-907D-4148-9CEB-E44DC0BFE6AC}" srcOrd="0" destOrd="0" presId="urn:microsoft.com/office/officeart/2005/8/layout/list1"/>
    <dgm:cxn modelId="{2457105D-0371-4C70-ADF1-903DF23800CD}" type="presParOf" srcId="{F5E6D591-C061-47BA-8CF1-DCEA3ABA6CB0}" destId="{08711117-8EDD-4BF4-9AEC-42CFF6DFFE42}" srcOrd="1" destOrd="0" presId="urn:microsoft.com/office/officeart/2005/8/layout/list1"/>
    <dgm:cxn modelId="{A5685089-227B-4D02-8AEC-00A39283237B}" type="presParOf" srcId="{CDF1A521-B1F5-44C7-86AF-DA9482B3A3DB}" destId="{1A245AB7-17EF-440E-86A7-158EB9E9B604}" srcOrd="1" destOrd="0" presId="urn:microsoft.com/office/officeart/2005/8/layout/list1"/>
    <dgm:cxn modelId="{D94E5B8F-ABA1-4AB2-B002-88CAFFDA18F3}" type="presParOf" srcId="{CDF1A521-B1F5-44C7-86AF-DA9482B3A3DB}" destId="{AFA73805-B8E7-4567-9F28-FB8D0FB6DAA3}" srcOrd="2" destOrd="0" presId="urn:microsoft.com/office/officeart/2005/8/layout/list1"/>
    <dgm:cxn modelId="{BE686D19-A5DA-4249-9B4F-757411F0B57A}" type="presParOf" srcId="{CDF1A521-B1F5-44C7-86AF-DA9482B3A3DB}" destId="{E689DA76-0807-4DEB-8296-4AC5156EB503}" srcOrd="3" destOrd="0" presId="urn:microsoft.com/office/officeart/2005/8/layout/list1"/>
    <dgm:cxn modelId="{1BF1A315-DCFD-4AD3-B2DE-54353BC2DAF9}" type="presParOf" srcId="{CDF1A521-B1F5-44C7-86AF-DA9482B3A3DB}" destId="{0B58F2E5-D381-4A85-9172-0AA4591D4C4A}" srcOrd="4" destOrd="0" presId="urn:microsoft.com/office/officeart/2005/8/layout/list1"/>
    <dgm:cxn modelId="{6B8030BE-984A-40A2-9663-5CA9AD9B2D83}" type="presParOf" srcId="{0B58F2E5-D381-4A85-9172-0AA4591D4C4A}" destId="{6B0D3B96-8B75-40C8-810B-3972829EC824}" srcOrd="0" destOrd="0" presId="urn:microsoft.com/office/officeart/2005/8/layout/list1"/>
    <dgm:cxn modelId="{B388129C-0508-4ABD-B804-B7A1A4AD9603}" type="presParOf" srcId="{0B58F2E5-D381-4A85-9172-0AA4591D4C4A}" destId="{B955C73B-C90E-4808-9E8A-4D10EAC35546}" srcOrd="1" destOrd="0" presId="urn:microsoft.com/office/officeart/2005/8/layout/list1"/>
    <dgm:cxn modelId="{F2E1CEB1-F2FB-407D-B798-0B76E78D3D8F}" type="presParOf" srcId="{CDF1A521-B1F5-44C7-86AF-DA9482B3A3DB}" destId="{916D6DA1-EDD2-4FF1-830C-0C2A5DB130C3}" srcOrd="5" destOrd="0" presId="urn:microsoft.com/office/officeart/2005/8/layout/list1"/>
    <dgm:cxn modelId="{5856B0E7-B594-4CBC-B172-33717D700FDA}" type="presParOf" srcId="{CDF1A521-B1F5-44C7-86AF-DA9482B3A3DB}" destId="{A3CC7105-9F4D-45A3-9612-B0C53BBF7757}" srcOrd="6" destOrd="0" presId="urn:microsoft.com/office/officeart/2005/8/layout/list1"/>
    <dgm:cxn modelId="{117E004E-9F48-499D-9A57-8F8546F32CDD}" type="presParOf" srcId="{CDF1A521-B1F5-44C7-86AF-DA9482B3A3DB}" destId="{69D5388D-D599-4581-95AD-C083117F4368}" srcOrd="7" destOrd="0" presId="urn:microsoft.com/office/officeart/2005/8/layout/list1"/>
    <dgm:cxn modelId="{DE228758-E83A-4E77-A6FC-1C43D71E17C9}" type="presParOf" srcId="{CDF1A521-B1F5-44C7-86AF-DA9482B3A3DB}" destId="{2160BDE0-FFC5-427A-95C9-C06BEF5FA2E9}" srcOrd="8" destOrd="0" presId="urn:microsoft.com/office/officeart/2005/8/layout/list1"/>
    <dgm:cxn modelId="{3C90FAF2-598D-4F75-BCE5-926FC82A5546}" type="presParOf" srcId="{2160BDE0-FFC5-427A-95C9-C06BEF5FA2E9}" destId="{76FC1E95-8012-40CD-BEC9-ABA83D136AC4}" srcOrd="0" destOrd="0" presId="urn:microsoft.com/office/officeart/2005/8/layout/list1"/>
    <dgm:cxn modelId="{FC6BAE64-C7FD-4FF6-A610-97D730E22B3D}" type="presParOf" srcId="{2160BDE0-FFC5-427A-95C9-C06BEF5FA2E9}" destId="{0428F52E-A100-44E3-BFC0-0C94EA0F503B}" srcOrd="1" destOrd="0" presId="urn:microsoft.com/office/officeart/2005/8/layout/list1"/>
    <dgm:cxn modelId="{EC7A8212-8BE3-4753-B6BD-651EAFDC43DD}" type="presParOf" srcId="{CDF1A521-B1F5-44C7-86AF-DA9482B3A3DB}" destId="{78295FC3-A9CB-4B0E-9B72-EE7377A4993D}" srcOrd="9" destOrd="0" presId="urn:microsoft.com/office/officeart/2005/8/layout/list1"/>
    <dgm:cxn modelId="{AF053583-60B3-4EF1-8CFA-90EB3F5E98EC}" type="presParOf" srcId="{CDF1A521-B1F5-44C7-86AF-DA9482B3A3DB}" destId="{9BD45EA8-1A09-4C5E-8248-9B827B10ECA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BFF615-D306-4077-9F43-4E23314F3E41}" type="doc">
      <dgm:prSet loTypeId="urn:microsoft.com/office/officeart/2005/8/layout/process2" loCatId="process" qsTypeId="urn:microsoft.com/office/officeart/2005/8/quickstyle/simple5" qsCatId="simple" csTypeId="urn:microsoft.com/office/officeart/2005/8/colors/colorful2" csCatId="colorful" phldr="1"/>
      <dgm:spPr/>
    </dgm:pt>
    <dgm:pt modelId="{953821B4-65EB-4F71-815A-78B5EA23A16B}">
      <dgm:prSet phldr="0"/>
      <dgm:spPr/>
      <dgm:t>
        <a:bodyPr/>
        <a:lstStyle/>
        <a:p>
          <a:pPr rtl="0"/>
          <a:r>
            <a:rPr lang="uk-UA" b="1" i="1">
              <a:latin typeface="Times New Roman"/>
              <a:cs typeface="Times New Roman"/>
            </a:rPr>
            <a:t>-багату верхівку (патриціат – купці, лихварі, урядовці)</a:t>
          </a:r>
          <a:endParaRPr lang="ru-RU" b="0" i="0">
            <a:latin typeface="Calibri Light" panose="020F0302020204030204"/>
          </a:endParaRPr>
        </a:p>
      </dgm:t>
    </dgm:pt>
    <dgm:pt modelId="{CC115B27-8D5E-46C2-98F3-0DCB8F40DB39}" type="parTrans" cxnId="{9AA84FEC-C8A0-4237-86CC-3E9C9D08C5C8}">
      <dgm:prSet/>
      <dgm:spPr/>
      <dgm:t>
        <a:bodyPr/>
        <a:lstStyle/>
        <a:p>
          <a:endParaRPr lang="ru-RU"/>
        </a:p>
      </dgm:t>
    </dgm:pt>
    <dgm:pt modelId="{1E19601E-7C6B-4F39-B0E4-C29B6DCD172A}" type="sibTrans" cxnId="{9AA84FEC-C8A0-4237-86CC-3E9C9D08C5C8}">
      <dgm:prSet/>
      <dgm:spPr/>
      <dgm:t>
        <a:bodyPr/>
        <a:lstStyle/>
        <a:p>
          <a:endParaRPr lang="ru-RU"/>
        </a:p>
      </dgm:t>
    </dgm:pt>
    <dgm:pt modelId="{2CAC4292-03E3-415C-9D8A-522F1BBB4B7D}">
      <dgm:prSet phldr="0"/>
      <dgm:spPr/>
      <dgm:t>
        <a:bodyPr/>
        <a:lstStyle/>
        <a:p>
          <a:pPr rtl="0"/>
          <a:r>
            <a:rPr lang="uk-UA" b="1" i="1">
              <a:latin typeface="Times New Roman"/>
              <a:cs typeface="Times New Roman"/>
            </a:rPr>
            <a:t>середній стан (бюргери –</a:t>
          </a:r>
          <a:r>
            <a:rPr lang="uk-UA" b="0" i="0">
              <a:latin typeface="Times New Roman"/>
              <a:cs typeface="Times New Roman"/>
            </a:rPr>
            <a:t> ремісники, підприємці)</a:t>
          </a:r>
          <a:endParaRPr lang="ru-RU" b="0" i="0">
            <a:latin typeface="Calibri Light" panose="020F0302020204030204"/>
          </a:endParaRPr>
        </a:p>
      </dgm:t>
    </dgm:pt>
    <dgm:pt modelId="{9C729D03-AF6E-4898-BE00-A47A6D62B60A}" type="parTrans" cxnId="{A184F1D2-9796-4282-A611-807E08829844}">
      <dgm:prSet/>
      <dgm:spPr/>
      <dgm:t>
        <a:bodyPr/>
        <a:lstStyle/>
        <a:p>
          <a:endParaRPr lang="ru-RU"/>
        </a:p>
      </dgm:t>
    </dgm:pt>
    <dgm:pt modelId="{C7D77D75-C134-4366-A63E-E7CE184F8BE9}" type="sibTrans" cxnId="{A184F1D2-9796-4282-A611-807E08829844}">
      <dgm:prSet/>
      <dgm:spPr/>
      <dgm:t>
        <a:bodyPr/>
        <a:lstStyle/>
        <a:p>
          <a:endParaRPr lang="ru-RU"/>
        </a:p>
      </dgm:t>
    </dgm:pt>
    <dgm:pt modelId="{38621D55-7ED2-4012-AA91-E25AC6A63715}">
      <dgm:prSet phldr="0"/>
      <dgm:spPr/>
      <dgm:t>
        <a:bodyPr/>
        <a:lstStyle/>
        <a:p>
          <a:pPr rtl="0"/>
          <a:r>
            <a:rPr lang="uk-UA">
              <a:latin typeface="Times New Roman"/>
              <a:cs typeface="Times New Roman"/>
            </a:rPr>
            <a:t>бідноту (плебс – різноробочі, наймити).  </a:t>
          </a:r>
          <a:r>
            <a:rPr lang="ru-RU">
              <a:latin typeface="Calibri Light" panose="020F0302020204030204"/>
            </a:rPr>
            <a:t> </a:t>
          </a:r>
        </a:p>
      </dgm:t>
    </dgm:pt>
    <dgm:pt modelId="{82C09210-3698-4ABF-A1F7-8C8C208FC622}" type="parTrans" cxnId="{31DECE45-F41A-4078-844A-485E53280A86}">
      <dgm:prSet/>
      <dgm:spPr/>
      <dgm:t>
        <a:bodyPr/>
        <a:lstStyle/>
        <a:p>
          <a:endParaRPr lang="ru-RU"/>
        </a:p>
      </dgm:t>
    </dgm:pt>
    <dgm:pt modelId="{7D36FE88-4A36-4E96-B09E-E56412CD827B}" type="sibTrans" cxnId="{31DECE45-F41A-4078-844A-485E53280A86}">
      <dgm:prSet/>
      <dgm:spPr/>
      <dgm:t>
        <a:bodyPr/>
        <a:lstStyle/>
        <a:p>
          <a:endParaRPr lang="ru-RU"/>
        </a:p>
      </dgm:t>
    </dgm:pt>
    <dgm:pt modelId="{3E986436-CBE6-47B1-9316-37E9B9731456}" type="pres">
      <dgm:prSet presAssocID="{EEBFF615-D306-4077-9F43-4E23314F3E41}" presName="linearFlow" presStyleCnt="0">
        <dgm:presLayoutVars>
          <dgm:resizeHandles val="exact"/>
        </dgm:presLayoutVars>
      </dgm:prSet>
      <dgm:spPr/>
    </dgm:pt>
    <dgm:pt modelId="{2F32549D-4172-46B8-B5D2-C79562439FD2}" type="pres">
      <dgm:prSet presAssocID="{953821B4-65EB-4F71-815A-78B5EA23A16B}" presName="node" presStyleLbl="node1" presStyleIdx="0" presStyleCnt="3">
        <dgm:presLayoutVars>
          <dgm:bulletEnabled val="1"/>
        </dgm:presLayoutVars>
      </dgm:prSet>
      <dgm:spPr/>
      <dgm:t>
        <a:bodyPr/>
        <a:lstStyle/>
        <a:p>
          <a:endParaRPr lang="ru-RU"/>
        </a:p>
      </dgm:t>
    </dgm:pt>
    <dgm:pt modelId="{3556DDE2-DE96-4665-92B4-2FBB2071F822}" type="pres">
      <dgm:prSet presAssocID="{1E19601E-7C6B-4F39-B0E4-C29B6DCD172A}" presName="sibTrans" presStyleLbl="sibTrans2D1" presStyleIdx="0" presStyleCnt="2"/>
      <dgm:spPr/>
      <dgm:t>
        <a:bodyPr/>
        <a:lstStyle/>
        <a:p>
          <a:endParaRPr lang="ru-RU"/>
        </a:p>
      </dgm:t>
    </dgm:pt>
    <dgm:pt modelId="{F4D20A3E-DCB1-41AD-A80B-6C568D45CED6}" type="pres">
      <dgm:prSet presAssocID="{1E19601E-7C6B-4F39-B0E4-C29B6DCD172A}" presName="connectorText" presStyleLbl="sibTrans2D1" presStyleIdx="0" presStyleCnt="2"/>
      <dgm:spPr/>
      <dgm:t>
        <a:bodyPr/>
        <a:lstStyle/>
        <a:p>
          <a:endParaRPr lang="ru-RU"/>
        </a:p>
      </dgm:t>
    </dgm:pt>
    <dgm:pt modelId="{ED14695F-1135-477A-987A-6672E2B4B63E}" type="pres">
      <dgm:prSet presAssocID="{2CAC4292-03E3-415C-9D8A-522F1BBB4B7D}" presName="node" presStyleLbl="node1" presStyleIdx="1" presStyleCnt="3">
        <dgm:presLayoutVars>
          <dgm:bulletEnabled val="1"/>
        </dgm:presLayoutVars>
      </dgm:prSet>
      <dgm:spPr/>
      <dgm:t>
        <a:bodyPr/>
        <a:lstStyle/>
        <a:p>
          <a:endParaRPr lang="ru-RU"/>
        </a:p>
      </dgm:t>
    </dgm:pt>
    <dgm:pt modelId="{1FF4B3FB-038C-4B71-9AA7-AF1FC2F3C7C8}" type="pres">
      <dgm:prSet presAssocID="{C7D77D75-C134-4366-A63E-E7CE184F8BE9}" presName="sibTrans" presStyleLbl="sibTrans2D1" presStyleIdx="1" presStyleCnt="2"/>
      <dgm:spPr/>
      <dgm:t>
        <a:bodyPr/>
        <a:lstStyle/>
        <a:p>
          <a:endParaRPr lang="ru-RU"/>
        </a:p>
      </dgm:t>
    </dgm:pt>
    <dgm:pt modelId="{FE3315C5-C45F-479D-A68B-9CC7C91A7F97}" type="pres">
      <dgm:prSet presAssocID="{C7D77D75-C134-4366-A63E-E7CE184F8BE9}" presName="connectorText" presStyleLbl="sibTrans2D1" presStyleIdx="1" presStyleCnt="2"/>
      <dgm:spPr/>
      <dgm:t>
        <a:bodyPr/>
        <a:lstStyle/>
        <a:p>
          <a:endParaRPr lang="ru-RU"/>
        </a:p>
      </dgm:t>
    </dgm:pt>
    <dgm:pt modelId="{F7612ECA-E2A4-4FA3-8609-32C7B2472FEE}" type="pres">
      <dgm:prSet presAssocID="{38621D55-7ED2-4012-AA91-E25AC6A63715}" presName="node" presStyleLbl="node1" presStyleIdx="2" presStyleCnt="3">
        <dgm:presLayoutVars>
          <dgm:bulletEnabled val="1"/>
        </dgm:presLayoutVars>
      </dgm:prSet>
      <dgm:spPr/>
      <dgm:t>
        <a:bodyPr/>
        <a:lstStyle/>
        <a:p>
          <a:endParaRPr lang="ru-RU"/>
        </a:p>
      </dgm:t>
    </dgm:pt>
  </dgm:ptLst>
  <dgm:cxnLst>
    <dgm:cxn modelId="{A184F1D2-9796-4282-A611-807E08829844}" srcId="{EEBFF615-D306-4077-9F43-4E23314F3E41}" destId="{2CAC4292-03E3-415C-9D8A-522F1BBB4B7D}" srcOrd="1" destOrd="0" parTransId="{9C729D03-AF6E-4898-BE00-A47A6D62B60A}" sibTransId="{C7D77D75-C134-4366-A63E-E7CE184F8BE9}"/>
    <dgm:cxn modelId="{54710695-4239-45AD-8EE9-791C1476EC7A}" type="presOf" srcId="{EEBFF615-D306-4077-9F43-4E23314F3E41}" destId="{3E986436-CBE6-47B1-9316-37E9B9731456}" srcOrd="0" destOrd="0" presId="urn:microsoft.com/office/officeart/2005/8/layout/process2"/>
    <dgm:cxn modelId="{4D8DD8EA-61B7-420C-B570-5F77ABAFCC0A}" type="presOf" srcId="{953821B4-65EB-4F71-815A-78B5EA23A16B}" destId="{2F32549D-4172-46B8-B5D2-C79562439FD2}" srcOrd="0" destOrd="0" presId="urn:microsoft.com/office/officeart/2005/8/layout/process2"/>
    <dgm:cxn modelId="{CC8ACDA7-1072-4404-AA82-290F617778BB}" type="presOf" srcId="{C7D77D75-C134-4366-A63E-E7CE184F8BE9}" destId="{FE3315C5-C45F-479D-A68B-9CC7C91A7F97}" srcOrd="1" destOrd="0" presId="urn:microsoft.com/office/officeart/2005/8/layout/process2"/>
    <dgm:cxn modelId="{31DECE45-F41A-4078-844A-485E53280A86}" srcId="{EEBFF615-D306-4077-9F43-4E23314F3E41}" destId="{38621D55-7ED2-4012-AA91-E25AC6A63715}" srcOrd="2" destOrd="0" parTransId="{82C09210-3698-4ABF-A1F7-8C8C208FC622}" sibTransId="{7D36FE88-4A36-4E96-B09E-E56412CD827B}"/>
    <dgm:cxn modelId="{5C130B6B-AD4C-4DAB-91DA-6D65044669D2}" type="presOf" srcId="{1E19601E-7C6B-4F39-B0E4-C29B6DCD172A}" destId="{F4D20A3E-DCB1-41AD-A80B-6C568D45CED6}" srcOrd="1" destOrd="0" presId="urn:microsoft.com/office/officeart/2005/8/layout/process2"/>
    <dgm:cxn modelId="{FBA4BE2B-81DF-42C5-94BA-252C63EF63E5}" type="presOf" srcId="{1E19601E-7C6B-4F39-B0E4-C29B6DCD172A}" destId="{3556DDE2-DE96-4665-92B4-2FBB2071F822}" srcOrd="0" destOrd="0" presId="urn:microsoft.com/office/officeart/2005/8/layout/process2"/>
    <dgm:cxn modelId="{DEA27262-C681-4D6A-A042-52F91B60EABF}" type="presOf" srcId="{C7D77D75-C134-4366-A63E-E7CE184F8BE9}" destId="{1FF4B3FB-038C-4B71-9AA7-AF1FC2F3C7C8}" srcOrd="0" destOrd="0" presId="urn:microsoft.com/office/officeart/2005/8/layout/process2"/>
    <dgm:cxn modelId="{9AA84FEC-C8A0-4237-86CC-3E9C9D08C5C8}" srcId="{EEBFF615-D306-4077-9F43-4E23314F3E41}" destId="{953821B4-65EB-4F71-815A-78B5EA23A16B}" srcOrd="0" destOrd="0" parTransId="{CC115B27-8D5E-46C2-98F3-0DCB8F40DB39}" sibTransId="{1E19601E-7C6B-4F39-B0E4-C29B6DCD172A}"/>
    <dgm:cxn modelId="{D9C5FD1A-93AC-4EFC-9080-2A2E12EB5C0A}" type="presOf" srcId="{38621D55-7ED2-4012-AA91-E25AC6A63715}" destId="{F7612ECA-E2A4-4FA3-8609-32C7B2472FEE}" srcOrd="0" destOrd="0" presId="urn:microsoft.com/office/officeart/2005/8/layout/process2"/>
    <dgm:cxn modelId="{70F694A0-631E-4A0A-8AD9-89DA9FD186B3}" type="presOf" srcId="{2CAC4292-03E3-415C-9D8A-522F1BBB4B7D}" destId="{ED14695F-1135-477A-987A-6672E2B4B63E}" srcOrd="0" destOrd="0" presId="urn:microsoft.com/office/officeart/2005/8/layout/process2"/>
    <dgm:cxn modelId="{E0B042F5-E166-4954-B81F-D34A613468AF}" type="presParOf" srcId="{3E986436-CBE6-47B1-9316-37E9B9731456}" destId="{2F32549D-4172-46B8-B5D2-C79562439FD2}" srcOrd="0" destOrd="0" presId="urn:microsoft.com/office/officeart/2005/8/layout/process2"/>
    <dgm:cxn modelId="{E2FC4EFF-F0A9-40BE-BC04-F89EC5B8EDAB}" type="presParOf" srcId="{3E986436-CBE6-47B1-9316-37E9B9731456}" destId="{3556DDE2-DE96-4665-92B4-2FBB2071F822}" srcOrd="1" destOrd="0" presId="urn:microsoft.com/office/officeart/2005/8/layout/process2"/>
    <dgm:cxn modelId="{D9B29C9C-F6FC-4049-83A8-CDDFDD382CD9}" type="presParOf" srcId="{3556DDE2-DE96-4665-92B4-2FBB2071F822}" destId="{F4D20A3E-DCB1-41AD-A80B-6C568D45CED6}" srcOrd="0" destOrd="0" presId="urn:microsoft.com/office/officeart/2005/8/layout/process2"/>
    <dgm:cxn modelId="{0B9794EF-FCFA-4A49-BA79-E888A6A3C31E}" type="presParOf" srcId="{3E986436-CBE6-47B1-9316-37E9B9731456}" destId="{ED14695F-1135-477A-987A-6672E2B4B63E}" srcOrd="2" destOrd="0" presId="urn:microsoft.com/office/officeart/2005/8/layout/process2"/>
    <dgm:cxn modelId="{D916EF5F-D5E1-41AC-92D1-31F43EE7D033}" type="presParOf" srcId="{3E986436-CBE6-47B1-9316-37E9B9731456}" destId="{1FF4B3FB-038C-4B71-9AA7-AF1FC2F3C7C8}" srcOrd="3" destOrd="0" presId="urn:microsoft.com/office/officeart/2005/8/layout/process2"/>
    <dgm:cxn modelId="{470FA4D8-CDB9-422B-8BB2-A7481E46BC9B}" type="presParOf" srcId="{1FF4B3FB-038C-4B71-9AA7-AF1FC2F3C7C8}" destId="{FE3315C5-C45F-479D-A68B-9CC7C91A7F97}" srcOrd="0" destOrd="0" presId="urn:microsoft.com/office/officeart/2005/8/layout/process2"/>
    <dgm:cxn modelId="{D387BFF7-9114-4808-BDE2-15D9C0C8CF90}" type="presParOf" srcId="{3E986436-CBE6-47B1-9316-37E9B9731456}" destId="{F7612ECA-E2A4-4FA3-8609-32C7B2472FE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50007D-A80C-49CF-9465-D01100B074AC}" type="doc">
      <dgm:prSet loTypeId="urn:microsoft.com/office/officeart/2005/8/layout/hierarchy1" loCatId="hierarchy" qsTypeId="urn:microsoft.com/office/officeart/2005/8/quickstyle/simple2" qsCatId="simple" csTypeId="urn:microsoft.com/office/officeart/2005/8/colors/colorful3" csCatId="colorful" phldr="1"/>
      <dgm:spPr/>
      <dgm:t>
        <a:bodyPr/>
        <a:lstStyle/>
        <a:p>
          <a:endParaRPr lang="ru-RU"/>
        </a:p>
      </dgm:t>
    </dgm:pt>
    <dgm:pt modelId="{EF2ACD1D-63F7-4C0F-8635-F0FB54B2A423}">
      <dgm:prSet phldrT="[Текст]" phldr="0"/>
      <dgm:spPr/>
      <dgm:t>
        <a:bodyPr/>
        <a:lstStyle/>
        <a:p>
          <a:pPr rtl="0"/>
          <a:r>
            <a:rPr lang="ru-RU" b="1" i="1">
              <a:latin typeface="Calibri Light" panose="020F0302020204030204"/>
            </a:rPr>
            <a:t> </a:t>
          </a:r>
          <a:r>
            <a:rPr lang="ru-RU" b="1" i="1" smtClean="0">
              <a:latin typeface="Calibri Light" panose="020F0302020204030204"/>
            </a:rPr>
            <a:t>Реєстрове</a:t>
          </a:r>
          <a:r>
            <a:rPr lang="ru-RU" b="1" i="1">
              <a:latin typeface="Calibri Light" panose="020F0302020204030204"/>
            </a:rPr>
            <a:t>;</a:t>
          </a:r>
          <a:endParaRPr lang="ru-RU" b="1" i="1" u="none" strike="noStrike" cap="none" baseline="0" noProof="0">
            <a:solidFill>
              <a:srgbClr val="010000"/>
            </a:solidFill>
            <a:latin typeface="Calibri Light"/>
            <a:cs typeface="Calibri Light"/>
          </a:endParaRPr>
        </a:p>
      </dgm:t>
    </dgm:pt>
    <dgm:pt modelId="{B47B55BB-8715-4303-8756-4A8DE7FE2CD9}" type="parTrans" cxnId="{4F402802-975B-46B9-BA14-C4A8D06EC458}">
      <dgm:prSet/>
      <dgm:spPr/>
      <dgm:t>
        <a:bodyPr/>
        <a:lstStyle/>
        <a:p>
          <a:endParaRPr lang="ru-RU"/>
        </a:p>
      </dgm:t>
    </dgm:pt>
    <dgm:pt modelId="{A07300BB-A0DF-45D9-87CB-CC1D8AACBBB5}" type="sibTrans" cxnId="{4F402802-975B-46B9-BA14-C4A8D06EC458}">
      <dgm:prSet/>
      <dgm:spPr/>
      <dgm:t>
        <a:bodyPr/>
        <a:lstStyle/>
        <a:p>
          <a:endParaRPr lang="ru-RU"/>
        </a:p>
      </dgm:t>
    </dgm:pt>
    <dgm:pt modelId="{B3740387-626A-447F-8329-2142B2F32933}">
      <dgm:prSet phldrT="[Текст]" phldr="0"/>
      <dgm:spPr/>
      <dgm:t>
        <a:bodyPr/>
        <a:lstStyle/>
        <a:p>
          <a:pPr rtl="0"/>
          <a:r>
            <a:rPr lang="ru-RU" b="1" i="1">
              <a:latin typeface="Calibri Light" panose="020F0302020204030204"/>
            </a:rPr>
            <a:t> </a:t>
          </a:r>
          <a:r>
            <a:rPr lang="ru-RU" b="1" i="1" smtClean="0">
              <a:latin typeface="Calibri Light" panose="020F0302020204030204"/>
            </a:rPr>
            <a:t>Городове</a:t>
          </a:r>
          <a:r>
            <a:rPr lang="ru-RU" b="1" i="1">
              <a:latin typeface="Calibri Light" panose="020F0302020204030204"/>
            </a:rPr>
            <a:t>;</a:t>
          </a:r>
          <a:endParaRPr lang="ru-RU" b="1" i="1"/>
        </a:p>
      </dgm:t>
    </dgm:pt>
    <dgm:pt modelId="{4360E9A6-E4BF-4245-BF47-5D08BFDCE2DD}" type="parTrans" cxnId="{8C9EC424-828B-43AA-9C4A-F5CE7E6F22AA}">
      <dgm:prSet/>
      <dgm:spPr/>
      <dgm:t>
        <a:bodyPr/>
        <a:lstStyle/>
        <a:p>
          <a:endParaRPr lang="ru-RU"/>
        </a:p>
      </dgm:t>
    </dgm:pt>
    <dgm:pt modelId="{382472CC-493C-4ACD-A611-714AE36CC963}" type="sibTrans" cxnId="{8C9EC424-828B-43AA-9C4A-F5CE7E6F22AA}">
      <dgm:prSet/>
      <dgm:spPr/>
      <dgm:t>
        <a:bodyPr/>
        <a:lstStyle/>
        <a:p>
          <a:endParaRPr lang="ru-RU"/>
        </a:p>
      </dgm:t>
    </dgm:pt>
    <dgm:pt modelId="{041844CE-E9A9-431E-85CA-C60573528B6A}">
      <dgm:prSet phldrT="[Текст]" phldr="0"/>
      <dgm:spPr/>
      <dgm:t>
        <a:bodyPr/>
        <a:lstStyle/>
        <a:p>
          <a:pPr rtl="0"/>
          <a:r>
            <a:rPr lang="ru-RU" b="1" i="1">
              <a:latin typeface="Calibri Light" panose="020F0302020204030204"/>
            </a:rPr>
            <a:t> </a:t>
          </a:r>
          <a:r>
            <a:rPr lang="ru-RU" b="1" i="1" smtClean="0">
              <a:latin typeface="Calibri Light" panose="020F0302020204030204"/>
            </a:rPr>
            <a:t>Низове </a:t>
          </a:r>
          <a:r>
            <a:rPr lang="ru-RU" b="1" i="1">
              <a:latin typeface="Calibri Light" panose="020F0302020204030204"/>
            </a:rPr>
            <a:t>(</a:t>
          </a:r>
          <a:r>
            <a:rPr lang="ru-RU" b="1" i="1" err="1">
              <a:latin typeface="Calibri Light" panose="020F0302020204030204"/>
            </a:rPr>
            <a:t>запорозьке</a:t>
          </a:r>
          <a:r>
            <a:rPr lang="ru-RU" b="1" i="1">
              <a:latin typeface="Calibri Light" panose="020F0302020204030204"/>
            </a:rPr>
            <a:t>)</a:t>
          </a:r>
          <a:endParaRPr lang="ru-RU" b="0" i="0">
            <a:latin typeface="Calibri Light"/>
            <a:cs typeface="Calibri Light"/>
          </a:endParaRPr>
        </a:p>
      </dgm:t>
    </dgm:pt>
    <dgm:pt modelId="{5188BF09-19A0-43BE-B8F3-0AE62664F09B}" type="parTrans" cxnId="{F51E684C-DBC8-42A4-B9A3-E42C6CE62FBC}">
      <dgm:prSet/>
      <dgm:spPr/>
      <dgm:t>
        <a:bodyPr/>
        <a:lstStyle/>
        <a:p>
          <a:endParaRPr lang="ru-RU"/>
        </a:p>
      </dgm:t>
    </dgm:pt>
    <dgm:pt modelId="{10D6667D-A72D-4A1E-A55E-6BFE52523F60}" type="sibTrans" cxnId="{F51E684C-DBC8-42A4-B9A3-E42C6CE62FBC}">
      <dgm:prSet/>
      <dgm:spPr/>
      <dgm:t>
        <a:bodyPr/>
        <a:lstStyle/>
        <a:p>
          <a:endParaRPr lang="ru-RU"/>
        </a:p>
      </dgm:t>
    </dgm:pt>
    <dgm:pt modelId="{3AB1873B-3DE9-4D1B-A546-161E7B1DB7D2}" type="pres">
      <dgm:prSet presAssocID="{9950007D-A80C-49CF-9465-D01100B074AC}" presName="hierChild1" presStyleCnt="0">
        <dgm:presLayoutVars>
          <dgm:chPref val="1"/>
          <dgm:dir/>
          <dgm:animOne val="branch"/>
          <dgm:animLvl val="lvl"/>
          <dgm:resizeHandles/>
        </dgm:presLayoutVars>
      </dgm:prSet>
      <dgm:spPr/>
      <dgm:t>
        <a:bodyPr/>
        <a:lstStyle/>
        <a:p>
          <a:endParaRPr lang="ru-RU"/>
        </a:p>
      </dgm:t>
    </dgm:pt>
    <dgm:pt modelId="{B6984B6E-0A87-4A16-81F8-01D37281F4D9}" type="pres">
      <dgm:prSet presAssocID="{EF2ACD1D-63F7-4C0F-8635-F0FB54B2A423}" presName="hierRoot1" presStyleCnt="0"/>
      <dgm:spPr/>
    </dgm:pt>
    <dgm:pt modelId="{A98C73B7-8112-4C38-8A08-37BD78F4F2E5}" type="pres">
      <dgm:prSet presAssocID="{EF2ACD1D-63F7-4C0F-8635-F0FB54B2A423}" presName="composite" presStyleCnt="0"/>
      <dgm:spPr/>
    </dgm:pt>
    <dgm:pt modelId="{B60A216A-D9F0-4CEA-B46B-11100F772099}" type="pres">
      <dgm:prSet presAssocID="{EF2ACD1D-63F7-4C0F-8635-F0FB54B2A423}" presName="background" presStyleLbl="node0" presStyleIdx="0" presStyleCnt="3"/>
      <dgm:spPr/>
    </dgm:pt>
    <dgm:pt modelId="{B3CB3C62-D5C0-4CE9-9CA5-EA2EC8A3E5AC}" type="pres">
      <dgm:prSet presAssocID="{EF2ACD1D-63F7-4C0F-8635-F0FB54B2A423}" presName="text" presStyleLbl="fgAcc0" presStyleIdx="0" presStyleCnt="3">
        <dgm:presLayoutVars>
          <dgm:chPref val="3"/>
        </dgm:presLayoutVars>
      </dgm:prSet>
      <dgm:spPr/>
      <dgm:t>
        <a:bodyPr/>
        <a:lstStyle/>
        <a:p>
          <a:endParaRPr lang="ru-RU"/>
        </a:p>
      </dgm:t>
    </dgm:pt>
    <dgm:pt modelId="{66C197D5-0548-4781-8DA0-10E0F87DFBCA}" type="pres">
      <dgm:prSet presAssocID="{EF2ACD1D-63F7-4C0F-8635-F0FB54B2A423}" presName="hierChild2" presStyleCnt="0"/>
      <dgm:spPr/>
    </dgm:pt>
    <dgm:pt modelId="{EDFD085C-0BA5-4F5E-A150-2FB09214EE03}" type="pres">
      <dgm:prSet presAssocID="{B3740387-626A-447F-8329-2142B2F32933}" presName="hierRoot1" presStyleCnt="0"/>
      <dgm:spPr/>
    </dgm:pt>
    <dgm:pt modelId="{70C2E242-DB1E-4143-B9BC-95D4D1F8BE43}" type="pres">
      <dgm:prSet presAssocID="{B3740387-626A-447F-8329-2142B2F32933}" presName="composite" presStyleCnt="0"/>
      <dgm:spPr/>
    </dgm:pt>
    <dgm:pt modelId="{4A747CBC-70C6-4D45-B618-BA1729310874}" type="pres">
      <dgm:prSet presAssocID="{B3740387-626A-447F-8329-2142B2F32933}" presName="background" presStyleLbl="node0" presStyleIdx="1" presStyleCnt="3"/>
      <dgm:spPr/>
    </dgm:pt>
    <dgm:pt modelId="{590C5EB5-0BB5-47C1-AC4A-177BCC79E285}" type="pres">
      <dgm:prSet presAssocID="{B3740387-626A-447F-8329-2142B2F32933}" presName="text" presStyleLbl="fgAcc0" presStyleIdx="1" presStyleCnt="3">
        <dgm:presLayoutVars>
          <dgm:chPref val="3"/>
        </dgm:presLayoutVars>
      </dgm:prSet>
      <dgm:spPr/>
      <dgm:t>
        <a:bodyPr/>
        <a:lstStyle/>
        <a:p>
          <a:endParaRPr lang="ru-RU"/>
        </a:p>
      </dgm:t>
    </dgm:pt>
    <dgm:pt modelId="{4246CE86-3D0B-4C58-8805-3FC11EC8AC71}" type="pres">
      <dgm:prSet presAssocID="{B3740387-626A-447F-8329-2142B2F32933}" presName="hierChild2" presStyleCnt="0"/>
      <dgm:spPr/>
    </dgm:pt>
    <dgm:pt modelId="{2DFF5929-FF09-492A-B831-1FF0C255C4A3}" type="pres">
      <dgm:prSet presAssocID="{041844CE-E9A9-431E-85CA-C60573528B6A}" presName="hierRoot1" presStyleCnt="0"/>
      <dgm:spPr/>
    </dgm:pt>
    <dgm:pt modelId="{406BE16B-545B-476A-9F72-6E82869FFC0B}" type="pres">
      <dgm:prSet presAssocID="{041844CE-E9A9-431E-85CA-C60573528B6A}" presName="composite" presStyleCnt="0"/>
      <dgm:spPr/>
    </dgm:pt>
    <dgm:pt modelId="{D25F94FA-D317-428E-A015-74B706A1B259}" type="pres">
      <dgm:prSet presAssocID="{041844CE-E9A9-431E-85CA-C60573528B6A}" presName="background" presStyleLbl="node0" presStyleIdx="2" presStyleCnt="3"/>
      <dgm:spPr/>
    </dgm:pt>
    <dgm:pt modelId="{F912D4D4-6B66-423F-B004-32ED5C0D6FD1}" type="pres">
      <dgm:prSet presAssocID="{041844CE-E9A9-431E-85CA-C60573528B6A}" presName="text" presStyleLbl="fgAcc0" presStyleIdx="2" presStyleCnt="3">
        <dgm:presLayoutVars>
          <dgm:chPref val="3"/>
        </dgm:presLayoutVars>
      </dgm:prSet>
      <dgm:spPr/>
      <dgm:t>
        <a:bodyPr/>
        <a:lstStyle/>
        <a:p>
          <a:endParaRPr lang="ru-RU"/>
        </a:p>
      </dgm:t>
    </dgm:pt>
    <dgm:pt modelId="{32C316B2-F8F4-4E12-A9DB-B5E45E9C2709}" type="pres">
      <dgm:prSet presAssocID="{041844CE-E9A9-431E-85CA-C60573528B6A}" presName="hierChild2" presStyleCnt="0"/>
      <dgm:spPr/>
    </dgm:pt>
  </dgm:ptLst>
  <dgm:cxnLst>
    <dgm:cxn modelId="{B66E3CB9-B3D4-46FB-AC73-089D1EE59441}" type="presOf" srcId="{B3740387-626A-447F-8329-2142B2F32933}" destId="{590C5EB5-0BB5-47C1-AC4A-177BCC79E285}" srcOrd="0" destOrd="0" presId="urn:microsoft.com/office/officeart/2005/8/layout/hierarchy1"/>
    <dgm:cxn modelId="{8C9EC424-828B-43AA-9C4A-F5CE7E6F22AA}" srcId="{9950007D-A80C-49CF-9465-D01100B074AC}" destId="{B3740387-626A-447F-8329-2142B2F32933}" srcOrd="1" destOrd="0" parTransId="{4360E9A6-E4BF-4245-BF47-5D08BFDCE2DD}" sibTransId="{382472CC-493C-4ACD-A611-714AE36CC963}"/>
    <dgm:cxn modelId="{FFF8C824-E766-4D2F-9525-02ADA0254B28}" type="presOf" srcId="{EF2ACD1D-63F7-4C0F-8635-F0FB54B2A423}" destId="{B3CB3C62-D5C0-4CE9-9CA5-EA2EC8A3E5AC}" srcOrd="0" destOrd="0" presId="urn:microsoft.com/office/officeart/2005/8/layout/hierarchy1"/>
    <dgm:cxn modelId="{4F402802-975B-46B9-BA14-C4A8D06EC458}" srcId="{9950007D-A80C-49CF-9465-D01100B074AC}" destId="{EF2ACD1D-63F7-4C0F-8635-F0FB54B2A423}" srcOrd="0" destOrd="0" parTransId="{B47B55BB-8715-4303-8756-4A8DE7FE2CD9}" sibTransId="{A07300BB-A0DF-45D9-87CB-CC1D8AACBBB5}"/>
    <dgm:cxn modelId="{F51E684C-DBC8-42A4-B9A3-E42C6CE62FBC}" srcId="{9950007D-A80C-49CF-9465-D01100B074AC}" destId="{041844CE-E9A9-431E-85CA-C60573528B6A}" srcOrd="2" destOrd="0" parTransId="{5188BF09-19A0-43BE-B8F3-0AE62664F09B}" sibTransId="{10D6667D-A72D-4A1E-A55E-6BFE52523F60}"/>
    <dgm:cxn modelId="{D880A6B2-CBC4-4420-83DB-72ABA49B6324}" type="presOf" srcId="{041844CE-E9A9-431E-85CA-C60573528B6A}" destId="{F912D4D4-6B66-423F-B004-32ED5C0D6FD1}" srcOrd="0" destOrd="0" presId="urn:microsoft.com/office/officeart/2005/8/layout/hierarchy1"/>
    <dgm:cxn modelId="{879DA80E-91D0-403A-BC80-EC74BC798E32}" type="presOf" srcId="{9950007D-A80C-49CF-9465-D01100B074AC}" destId="{3AB1873B-3DE9-4D1B-A546-161E7B1DB7D2}" srcOrd="0" destOrd="0" presId="urn:microsoft.com/office/officeart/2005/8/layout/hierarchy1"/>
    <dgm:cxn modelId="{E4DC0B7D-F279-46E0-82E7-67E7CF91DB1E}" type="presParOf" srcId="{3AB1873B-3DE9-4D1B-A546-161E7B1DB7D2}" destId="{B6984B6E-0A87-4A16-81F8-01D37281F4D9}" srcOrd="0" destOrd="0" presId="urn:microsoft.com/office/officeart/2005/8/layout/hierarchy1"/>
    <dgm:cxn modelId="{6014D757-D40B-4CF7-8702-2EB0948C1654}" type="presParOf" srcId="{B6984B6E-0A87-4A16-81F8-01D37281F4D9}" destId="{A98C73B7-8112-4C38-8A08-37BD78F4F2E5}" srcOrd="0" destOrd="0" presId="urn:microsoft.com/office/officeart/2005/8/layout/hierarchy1"/>
    <dgm:cxn modelId="{4683B497-FD00-4C91-B959-2DE88501B1A3}" type="presParOf" srcId="{A98C73B7-8112-4C38-8A08-37BD78F4F2E5}" destId="{B60A216A-D9F0-4CEA-B46B-11100F772099}" srcOrd="0" destOrd="0" presId="urn:microsoft.com/office/officeart/2005/8/layout/hierarchy1"/>
    <dgm:cxn modelId="{8D271F4F-03C1-4280-8078-F65AEFB26019}" type="presParOf" srcId="{A98C73B7-8112-4C38-8A08-37BD78F4F2E5}" destId="{B3CB3C62-D5C0-4CE9-9CA5-EA2EC8A3E5AC}" srcOrd="1" destOrd="0" presId="urn:microsoft.com/office/officeart/2005/8/layout/hierarchy1"/>
    <dgm:cxn modelId="{A30296C5-5773-4FFA-955E-C81E58EC642E}" type="presParOf" srcId="{B6984B6E-0A87-4A16-81F8-01D37281F4D9}" destId="{66C197D5-0548-4781-8DA0-10E0F87DFBCA}" srcOrd="1" destOrd="0" presId="urn:microsoft.com/office/officeart/2005/8/layout/hierarchy1"/>
    <dgm:cxn modelId="{468E607C-4383-4981-BDA4-7E4F86DC2EA6}" type="presParOf" srcId="{3AB1873B-3DE9-4D1B-A546-161E7B1DB7D2}" destId="{EDFD085C-0BA5-4F5E-A150-2FB09214EE03}" srcOrd="1" destOrd="0" presId="urn:microsoft.com/office/officeart/2005/8/layout/hierarchy1"/>
    <dgm:cxn modelId="{DF0A19E5-1731-4CB2-97C7-1D334AD8F645}" type="presParOf" srcId="{EDFD085C-0BA5-4F5E-A150-2FB09214EE03}" destId="{70C2E242-DB1E-4143-B9BC-95D4D1F8BE43}" srcOrd="0" destOrd="0" presId="urn:microsoft.com/office/officeart/2005/8/layout/hierarchy1"/>
    <dgm:cxn modelId="{DEEDE8FD-7581-45CD-8E08-9689470F19D7}" type="presParOf" srcId="{70C2E242-DB1E-4143-B9BC-95D4D1F8BE43}" destId="{4A747CBC-70C6-4D45-B618-BA1729310874}" srcOrd="0" destOrd="0" presId="urn:microsoft.com/office/officeart/2005/8/layout/hierarchy1"/>
    <dgm:cxn modelId="{1A4E42E7-9205-4E07-845D-94BD3486383A}" type="presParOf" srcId="{70C2E242-DB1E-4143-B9BC-95D4D1F8BE43}" destId="{590C5EB5-0BB5-47C1-AC4A-177BCC79E285}" srcOrd="1" destOrd="0" presId="urn:microsoft.com/office/officeart/2005/8/layout/hierarchy1"/>
    <dgm:cxn modelId="{1EFDE674-C48E-4C63-AF5B-E0B411C42207}" type="presParOf" srcId="{EDFD085C-0BA5-4F5E-A150-2FB09214EE03}" destId="{4246CE86-3D0B-4C58-8805-3FC11EC8AC71}" srcOrd="1" destOrd="0" presId="urn:microsoft.com/office/officeart/2005/8/layout/hierarchy1"/>
    <dgm:cxn modelId="{88074B96-9005-4D01-88AE-C6472E096E3E}" type="presParOf" srcId="{3AB1873B-3DE9-4D1B-A546-161E7B1DB7D2}" destId="{2DFF5929-FF09-492A-B831-1FF0C255C4A3}" srcOrd="2" destOrd="0" presId="urn:microsoft.com/office/officeart/2005/8/layout/hierarchy1"/>
    <dgm:cxn modelId="{04B12E0B-0019-4E36-9422-6E43FA6A3382}" type="presParOf" srcId="{2DFF5929-FF09-492A-B831-1FF0C255C4A3}" destId="{406BE16B-545B-476A-9F72-6E82869FFC0B}" srcOrd="0" destOrd="0" presId="urn:microsoft.com/office/officeart/2005/8/layout/hierarchy1"/>
    <dgm:cxn modelId="{F1484956-0675-42ED-A5FE-35D96B3AF5CD}" type="presParOf" srcId="{406BE16B-545B-476A-9F72-6E82869FFC0B}" destId="{D25F94FA-D317-428E-A015-74B706A1B259}" srcOrd="0" destOrd="0" presId="urn:microsoft.com/office/officeart/2005/8/layout/hierarchy1"/>
    <dgm:cxn modelId="{0880E990-361B-4CE4-9379-E6712FE902CD}" type="presParOf" srcId="{406BE16B-545B-476A-9F72-6E82869FFC0B}" destId="{F912D4D4-6B66-423F-B004-32ED5C0D6FD1}" srcOrd="1" destOrd="0" presId="urn:microsoft.com/office/officeart/2005/8/layout/hierarchy1"/>
    <dgm:cxn modelId="{AB017293-AC2A-4457-91E9-AC58F5DD5DE9}" type="presParOf" srcId="{2DFF5929-FF09-492A-B831-1FF0C255C4A3}" destId="{32C316B2-F8F4-4E12-A9DB-B5E45E9C27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D0689A-F14E-471C-98E9-531862F1469C}" type="doc">
      <dgm:prSet loTypeId="urn:microsoft.com/office/officeart/2005/8/layout/lProcess1" loCatId="process" qsTypeId="urn:microsoft.com/office/officeart/2005/8/quickstyle/3d2" qsCatId="3D" csTypeId="urn:microsoft.com/office/officeart/2005/8/colors/accent1_3" csCatId="accent1" phldr="1"/>
      <dgm:spPr/>
      <dgm:t>
        <a:bodyPr/>
        <a:lstStyle/>
        <a:p>
          <a:endParaRPr lang="ru-RU"/>
        </a:p>
      </dgm:t>
    </dgm:pt>
    <dgm:pt modelId="{63F05B54-5CBB-4CC1-96C0-0B969CE7186E}">
      <dgm:prSet phldrT="[Текст]" phldr="0" custT="1"/>
      <dgm:spPr/>
      <dgm:t>
        <a:bodyPr/>
        <a:lstStyle/>
        <a:p>
          <a:pPr rtl="0"/>
          <a:r>
            <a:rPr lang="ru-RU" sz="2300" b="1" i="0" smtClean="0">
              <a:latin typeface="Times New Roman" panose="02020603050405020304" pitchFamily="18" charset="0"/>
              <a:cs typeface="Times New Roman" panose="02020603050405020304" pitchFamily="18" charset="0"/>
            </a:rPr>
            <a:t>Королівські суди</a:t>
          </a:r>
          <a:endParaRPr lang="ru-RU" sz="2300" b="1" i="0" u="none" strike="noStrike" cap="none" baseline="0" noProof="0">
            <a:latin typeface="Times New Roman" panose="02020603050405020304" pitchFamily="18" charset="0"/>
            <a:cs typeface="Times New Roman" panose="02020603050405020304" pitchFamily="18" charset="0"/>
          </a:endParaRPr>
        </a:p>
      </dgm:t>
    </dgm:pt>
    <dgm:pt modelId="{4316BF07-5828-426F-BD0D-3E9C4E142E9A}" type="parTrans" cxnId="{E7185342-886B-4910-B46C-B2D038C0D6EB}">
      <dgm:prSet/>
      <dgm:spPr/>
      <dgm:t>
        <a:bodyPr/>
        <a:lstStyle/>
        <a:p>
          <a:endParaRPr lang="ru-RU"/>
        </a:p>
      </dgm:t>
    </dgm:pt>
    <dgm:pt modelId="{C711205D-D85F-4D38-BCAE-34048706C0F0}" type="sibTrans" cxnId="{E7185342-886B-4910-B46C-B2D038C0D6EB}">
      <dgm:prSet/>
      <dgm:spPr/>
      <dgm:t>
        <a:bodyPr/>
        <a:lstStyle/>
        <a:p>
          <a:endParaRPr lang="ru-RU"/>
        </a:p>
      </dgm:t>
    </dgm:pt>
    <dgm:pt modelId="{CD4E34D2-2713-4497-B6A4-FC4BBB67FE14}">
      <dgm:prSet phldrT="[Текст]" phldr="0" custT="1"/>
      <dgm:spPr/>
      <dgm:t>
        <a:bodyPr/>
        <a:lstStyle/>
        <a:p>
          <a:pPr rtl="0"/>
          <a:r>
            <a:rPr lang="ru-RU" sz="2000" b="1" i="0" smtClean="0">
              <a:latin typeface="Times New Roman" panose="02020603050405020304" pitchFamily="18" charset="0"/>
              <a:cs typeface="Times New Roman" panose="02020603050405020304" pitchFamily="18" charset="0"/>
            </a:rPr>
            <a:t>Сеймовий суд</a:t>
          </a:r>
          <a:endParaRPr lang="ru-RU" sz="2000" b="1" i="0">
            <a:latin typeface="Times New Roman" panose="02020603050405020304" pitchFamily="18" charset="0"/>
            <a:cs typeface="Times New Roman" panose="02020603050405020304" pitchFamily="18" charset="0"/>
          </a:endParaRPr>
        </a:p>
      </dgm:t>
    </dgm:pt>
    <dgm:pt modelId="{9CCBC34A-3A87-4F37-8F32-482B374FA3D7}" type="parTrans" cxnId="{469ECC47-7F3F-4950-A1EA-996D464717FB}">
      <dgm:prSet/>
      <dgm:spPr/>
      <dgm:t>
        <a:bodyPr/>
        <a:lstStyle/>
        <a:p>
          <a:endParaRPr lang="ru-RU"/>
        </a:p>
      </dgm:t>
    </dgm:pt>
    <dgm:pt modelId="{D328A4B2-2F82-4BF5-B929-67F4B7257626}" type="sibTrans" cxnId="{469ECC47-7F3F-4950-A1EA-996D464717FB}">
      <dgm:prSet/>
      <dgm:spPr/>
      <dgm:t>
        <a:bodyPr/>
        <a:lstStyle/>
        <a:p>
          <a:endParaRPr lang="ru-RU"/>
        </a:p>
      </dgm:t>
    </dgm:pt>
    <dgm:pt modelId="{4E1014D5-E596-4861-8569-610A99BE0CD8}">
      <dgm:prSet phldr="0" custT="1"/>
      <dgm:spPr/>
      <dgm:t>
        <a:bodyPr/>
        <a:lstStyle/>
        <a:p>
          <a:pPr rtl="0"/>
          <a:r>
            <a:rPr lang="ru-RU" sz="2000" b="1" i="0" smtClean="0">
              <a:latin typeface="Times New Roman" panose="02020603050405020304" pitchFamily="18" charset="0"/>
              <a:cs typeface="Times New Roman" panose="02020603050405020304" pitchFamily="18" charset="0"/>
            </a:rPr>
            <a:t>Маршалківський суд</a:t>
          </a:r>
          <a:endParaRPr lang="ru-RU" sz="2000" b="1" i="0">
            <a:latin typeface="Times New Roman" panose="02020603050405020304" pitchFamily="18" charset="0"/>
            <a:cs typeface="Times New Roman" panose="02020603050405020304" pitchFamily="18" charset="0"/>
          </a:endParaRPr>
        </a:p>
      </dgm:t>
    </dgm:pt>
    <dgm:pt modelId="{611C2B4A-111B-4CFF-B5D8-AC83468A0DB0}" type="parTrans" cxnId="{A1F023D1-B5B5-4D59-84C5-91CBF4AC1940}">
      <dgm:prSet/>
      <dgm:spPr/>
      <dgm:t>
        <a:bodyPr/>
        <a:lstStyle/>
        <a:p>
          <a:endParaRPr lang="ru-RU"/>
        </a:p>
      </dgm:t>
    </dgm:pt>
    <dgm:pt modelId="{152ADAF3-EFC1-4B21-B45E-FE56F80AA07E}" type="sibTrans" cxnId="{A1F023D1-B5B5-4D59-84C5-91CBF4AC1940}">
      <dgm:prSet/>
      <dgm:spPr/>
      <dgm:t>
        <a:bodyPr/>
        <a:lstStyle/>
        <a:p>
          <a:endParaRPr lang="ru-RU"/>
        </a:p>
      </dgm:t>
    </dgm:pt>
    <dgm:pt modelId="{EF5B527F-3534-4E4B-8A3F-D35C70329173}">
      <dgm:prSet phldr="0" custT="1"/>
      <dgm:spPr/>
      <dgm:t>
        <a:bodyPr/>
        <a:lstStyle/>
        <a:p>
          <a:pPr rtl="0"/>
          <a:r>
            <a:rPr lang="ru-RU" sz="2000" b="1" i="0" smtClean="0">
              <a:latin typeface="Times New Roman" panose="02020603050405020304" pitchFamily="18" charset="0"/>
              <a:cs typeface="Times New Roman" panose="02020603050405020304" pitchFamily="18" charset="0"/>
            </a:rPr>
            <a:t>Асесорський суд</a:t>
          </a:r>
          <a:endParaRPr lang="ru-RU" sz="2000" b="1" i="0">
            <a:latin typeface="Times New Roman" panose="02020603050405020304" pitchFamily="18" charset="0"/>
            <a:cs typeface="Times New Roman" panose="02020603050405020304" pitchFamily="18" charset="0"/>
          </a:endParaRPr>
        </a:p>
      </dgm:t>
    </dgm:pt>
    <dgm:pt modelId="{F9700535-CF62-4DBA-AB90-DC1083D9C1FB}" type="parTrans" cxnId="{90E7FB0C-975A-450D-8483-A1341D0D0AF2}">
      <dgm:prSet/>
      <dgm:spPr/>
      <dgm:t>
        <a:bodyPr/>
        <a:lstStyle/>
        <a:p>
          <a:endParaRPr lang="ru-RU"/>
        </a:p>
      </dgm:t>
    </dgm:pt>
    <dgm:pt modelId="{C8FD8D46-114E-40A5-BADB-D611AA0A39B2}" type="sibTrans" cxnId="{90E7FB0C-975A-450D-8483-A1341D0D0AF2}">
      <dgm:prSet/>
      <dgm:spPr/>
      <dgm:t>
        <a:bodyPr/>
        <a:lstStyle/>
        <a:p>
          <a:endParaRPr lang="ru-RU"/>
        </a:p>
      </dgm:t>
    </dgm:pt>
    <dgm:pt modelId="{989C8A8A-4367-41F3-9DA7-9859BB5AB5E1}">
      <dgm:prSet phldr="0" custT="1"/>
      <dgm:spPr/>
      <dgm:t>
        <a:bodyPr/>
        <a:lstStyle/>
        <a:p>
          <a:pPr rtl="0"/>
          <a:r>
            <a:rPr lang="ru-RU" sz="2000" b="1" i="0" smtClean="0">
              <a:latin typeface="Times New Roman" panose="02020603050405020304" pitchFamily="18" charset="0"/>
              <a:cs typeface="Times New Roman" panose="02020603050405020304" pitchFamily="18" charset="0"/>
            </a:rPr>
            <a:t>Референдарський суд</a:t>
          </a:r>
          <a:endParaRPr lang="ru-RU" sz="2000" b="1" i="0">
            <a:latin typeface="Times New Roman" panose="02020603050405020304" pitchFamily="18" charset="0"/>
            <a:cs typeface="Times New Roman" panose="02020603050405020304" pitchFamily="18" charset="0"/>
          </a:endParaRPr>
        </a:p>
      </dgm:t>
    </dgm:pt>
    <dgm:pt modelId="{C8DF7CBA-8339-4393-8CAF-4DFB75C4F712}" type="parTrans" cxnId="{042A4434-56BE-4809-8085-33CD4B1CD054}">
      <dgm:prSet/>
      <dgm:spPr/>
      <dgm:t>
        <a:bodyPr/>
        <a:lstStyle/>
        <a:p>
          <a:endParaRPr lang="ru-RU"/>
        </a:p>
      </dgm:t>
    </dgm:pt>
    <dgm:pt modelId="{6C7EAA11-5F60-45C5-A423-AAE0F015FE73}" type="sibTrans" cxnId="{042A4434-56BE-4809-8085-33CD4B1CD054}">
      <dgm:prSet/>
      <dgm:spPr/>
      <dgm:t>
        <a:bodyPr/>
        <a:lstStyle/>
        <a:p>
          <a:endParaRPr lang="ru-RU"/>
        </a:p>
      </dgm:t>
    </dgm:pt>
    <dgm:pt modelId="{C08F07D7-BF3E-429F-AEF9-0EBAE2E4FE2B}">
      <dgm:prSet phldr="0" custT="1"/>
      <dgm:spPr/>
      <dgm:t>
        <a:bodyPr/>
        <a:lstStyle/>
        <a:p>
          <a:pPr rtl="0"/>
          <a:r>
            <a:rPr lang="ru-RU" sz="2000" b="1" i="0" smtClean="0">
              <a:latin typeface="Times New Roman" panose="02020603050405020304" pitchFamily="18" charset="0"/>
              <a:cs typeface="Times New Roman" panose="02020603050405020304" pitchFamily="18" charset="0"/>
            </a:rPr>
            <a:t>Комісарський </a:t>
          </a:r>
          <a:r>
            <a:rPr lang="ru-RU" sz="2000" b="1" i="0">
              <a:latin typeface="Times New Roman" panose="02020603050405020304" pitchFamily="18" charset="0"/>
              <a:cs typeface="Times New Roman" panose="02020603050405020304" pitchFamily="18" charset="0"/>
            </a:rPr>
            <a:t>суд</a:t>
          </a:r>
        </a:p>
      </dgm:t>
    </dgm:pt>
    <dgm:pt modelId="{D0D7DB7A-1FE7-4163-B2E7-40E5D736DC65}" type="parTrans" cxnId="{68D09A55-7741-4999-9EA5-510A9BE0EFA0}">
      <dgm:prSet/>
      <dgm:spPr/>
      <dgm:t>
        <a:bodyPr/>
        <a:lstStyle/>
        <a:p>
          <a:endParaRPr lang="ru-RU"/>
        </a:p>
      </dgm:t>
    </dgm:pt>
    <dgm:pt modelId="{76E2B7BC-B076-4CE6-9139-A52D2726BBF7}" type="sibTrans" cxnId="{68D09A55-7741-4999-9EA5-510A9BE0EFA0}">
      <dgm:prSet/>
      <dgm:spPr/>
      <dgm:t>
        <a:bodyPr/>
        <a:lstStyle/>
        <a:p>
          <a:endParaRPr lang="ru-RU"/>
        </a:p>
      </dgm:t>
    </dgm:pt>
    <dgm:pt modelId="{E6317947-AD71-4613-B5E9-6D9951E961E8}" type="pres">
      <dgm:prSet presAssocID="{DDD0689A-F14E-471C-98E9-531862F1469C}" presName="Name0" presStyleCnt="0">
        <dgm:presLayoutVars>
          <dgm:dir/>
          <dgm:animLvl val="lvl"/>
          <dgm:resizeHandles val="exact"/>
        </dgm:presLayoutVars>
      </dgm:prSet>
      <dgm:spPr/>
      <dgm:t>
        <a:bodyPr/>
        <a:lstStyle/>
        <a:p>
          <a:endParaRPr lang="ru-RU"/>
        </a:p>
      </dgm:t>
    </dgm:pt>
    <dgm:pt modelId="{86EF741D-8B97-4049-BAC0-610684B806EF}" type="pres">
      <dgm:prSet presAssocID="{63F05B54-5CBB-4CC1-96C0-0B969CE7186E}" presName="vertFlow" presStyleCnt="0"/>
      <dgm:spPr/>
      <dgm:t>
        <a:bodyPr/>
        <a:lstStyle/>
        <a:p>
          <a:endParaRPr lang="ru-RU"/>
        </a:p>
      </dgm:t>
    </dgm:pt>
    <dgm:pt modelId="{2FC7FF7E-BDD6-4098-A92F-9C4DC3A6EAC1}" type="pres">
      <dgm:prSet presAssocID="{63F05B54-5CBB-4CC1-96C0-0B969CE7186E}" presName="header" presStyleLbl="node1" presStyleIdx="0" presStyleCnt="1" custScaleX="116789"/>
      <dgm:spPr/>
      <dgm:t>
        <a:bodyPr/>
        <a:lstStyle/>
        <a:p>
          <a:endParaRPr lang="ru-RU"/>
        </a:p>
      </dgm:t>
    </dgm:pt>
    <dgm:pt modelId="{7C431461-4102-4DB4-9CAC-489560EE1B44}" type="pres">
      <dgm:prSet presAssocID="{9CCBC34A-3A87-4F37-8F32-482B374FA3D7}" presName="parTrans" presStyleLbl="sibTrans2D1" presStyleIdx="0" presStyleCnt="5"/>
      <dgm:spPr/>
      <dgm:t>
        <a:bodyPr/>
        <a:lstStyle/>
        <a:p>
          <a:endParaRPr lang="ru-RU"/>
        </a:p>
      </dgm:t>
    </dgm:pt>
    <dgm:pt modelId="{675732A2-DFE4-4F05-BE66-206EE9178F54}" type="pres">
      <dgm:prSet presAssocID="{CD4E34D2-2713-4497-B6A4-FC4BBB67FE14}" presName="child" presStyleLbl="alignAccFollowNode1" presStyleIdx="0" presStyleCnt="5">
        <dgm:presLayoutVars>
          <dgm:chMax val="0"/>
          <dgm:bulletEnabled val="1"/>
        </dgm:presLayoutVars>
      </dgm:prSet>
      <dgm:spPr/>
      <dgm:t>
        <a:bodyPr/>
        <a:lstStyle/>
        <a:p>
          <a:endParaRPr lang="ru-RU"/>
        </a:p>
      </dgm:t>
    </dgm:pt>
    <dgm:pt modelId="{43B94735-37C1-469B-8EB9-FB8E69118DEC}" type="pres">
      <dgm:prSet presAssocID="{D328A4B2-2F82-4BF5-B929-67F4B7257626}" presName="sibTrans" presStyleLbl="sibTrans2D1" presStyleIdx="1" presStyleCnt="5"/>
      <dgm:spPr/>
      <dgm:t>
        <a:bodyPr/>
        <a:lstStyle/>
        <a:p>
          <a:endParaRPr lang="ru-RU"/>
        </a:p>
      </dgm:t>
    </dgm:pt>
    <dgm:pt modelId="{34969FCC-0F1D-4FA1-AFDA-D342433170D3}" type="pres">
      <dgm:prSet presAssocID="{4E1014D5-E596-4861-8569-610A99BE0CD8}" presName="child" presStyleLbl="alignAccFollowNode1" presStyleIdx="1" presStyleCnt="5" custScaleX="111516">
        <dgm:presLayoutVars>
          <dgm:chMax val="0"/>
          <dgm:bulletEnabled val="1"/>
        </dgm:presLayoutVars>
      </dgm:prSet>
      <dgm:spPr/>
      <dgm:t>
        <a:bodyPr/>
        <a:lstStyle/>
        <a:p>
          <a:endParaRPr lang="ru-RU"/>
        </a:p>
      </dgm:t>
    </dgm:pt>
    <dgm:pt modelId="{A8366CEC-3818-4959-9F92-76B7A197AEA8}" type="pres">
      <dgm:prSet presAssocID="{152ADAF3-EFC1-4B21-B45E-FE56F80AA07E}" presName="sibTrans" presStyleLbl="sibTrans2D1" presStyleIdx="2" presStyleCnt="5"/>
      <dgm:spPr/>
      <dgm:t>
        <a:bodyPr/>
        <a:lstStyle/>
        <a:p>
          <a:endParaRPr lang="ru-RU"/>
        </a:p>
      </dgm:t>
    </dgm:pt>
    <dgm:pt modelId="{23FF4CAE-0896-4DD9-9E63-923819BEE6F7}" type="pres">
      <dgm:prSet presAssocID="{EF5B527F-3534-4E4B-8A3F-D35C70329173}" presName="child" presStyleLbl="alignAccFollowNode1" presStyleIdx="2" presStyleCnt="5">
        <dgm:presLayoutVars>
          <dgm:chMax val="0"/>
          <dgm:bulletEnabled val="1"/>
        </dgm:presLayoutVars>
      </dgm:prSet>
      <dgm:spPr/>
      <dgm:t>
        <a:bodyPr/>
        <a:lstStyle/>
        <a:p>
          <a:endParaRPr lang="ru-RU"/>
        </a:p>
      </dgm:t>
    </dgm:pt>
    <dgm:pt modelId="{7255CDCB-E4FF-46B3-8116-7E81BBDB8A6C}" type="pres">
      <dgm:prSet presAssocID="{C8FD8D46-114E-40A5-BADB-D611AA0A39B2}" presName="sibTrans" presStyleLbl="sibTrans2D1" presStyleIdx="3" presStyleCnt="5"/>
      <dgm:spPr/>
      <dgm:t>
        <a:bodyPr/>
        <a:lstStyle/>
        <a:p>
          <a:endParaRPr lang="ru-RU"/>
        </a:p>
      </dgm:t>
    </dgm:pt>
    <dgm:pt modelId="{D87B504C-3C5C-463C-AD43-30D1CB7AA720}" type="pres">
      <dgm:prSet presAssocID="{989C8A8A-4367-41F3-9DA7-9859BB5AB5E1}" presName="child" presStyleLbl="alignAccFollowNode1" presStyleIdx="3" presStyleCnt="5">
        <dgm:presLayoutVars>
          <dgm:chMax val="0"/>
          <dgm:bulletEnabled val="1"/>
        </dgm:presLayoutVars>
      </dgm:prSet>
      <dgm:spPr/>
      <dgm:t>
        <a:bodyPr/>
        <a:lstStyle/>
        <a:p>
          <a:endParaRPr lang="ru-RU"/>
        </a:p>
      </dgm:t>
    </dgm:pt>
    <dgm:pt modelId="{F6C91451-A053-4B9F-A882-624523BA2446}" type="pres">
      <dgm:prSet presAssocID="{6C7EAA11-5F60-45C5-A423-AAE0F015FE73}" presName="sibTrans" presStyleLbl="sibTrans2D1" presStyleIdx="4" presStyleCnt="5"/>
      <dgm:spPr/>
      <dgm:t>
        <a:bodyPr/>
        <a:lstStyle/>
        <a:p>
          <a:endParaRPr lang="ru-RU"/>
        </a:p>
      </dgm:t>
    </dgm:pt>
    <dgm:pt modelId="{33DF2D22-F01A-4FF6-B849-8C2194AC1E96}" type="pres">
      <dgm:prSet presAssocID="{C08F07D7-BF3E-429F-AEF9-0EBAE2E4FE2B}" presName="child" presStyleLbl="alignAccFollowNode1" presStyleIdx="4" presStyleCnt="5">
        <dgm:presLayoutVars>
          <dgm:chMax val="0"/>
          <dgm:bulletEnabled val="1"/>
        </dgm:presLayoutVars>
      </dgm:prSet>
      <dgm:spPr/>
      <dgm:t>
        <a:bodyPr/>
        <a:lstStyle/>
        <a:p>
          <a:endParaRPr lang="ru-RU"/>
        </a:p>
      </dgm:t>
    </dgm:pt>
  </dgm:ptLst>
  <dgm:cxnLst>
    <dgm:cxn modelId="{F80AA2F7-3FAD-4E4D-9D85-477D600C1A16}" type="presOf" srcId="{9CCBC34A-3A87-4F37-8F32-482B374FA3D7}" destId="{7C431461-4102-4DB4-9CAC-489560EE1B44}" srcOrd="0" destOrd="0" presId="urn:microsoft.com/office/officeart/2005/8/layout/lProcess1"/>
    <dgm:cxn modelId="{7F06C6B8-9EA5-493D-8D2B-F50A0F96EA5A}" type="presOf" srcId="{989C8A8A-4367-41F3-9DA7-9859BB5AB5E1}" destId="{D87B504C-3C5C-463C-AD43-30D1CB7AA720}" srcOrd="0" destOrd="0" presId="urn:microsoft.com/office/officeart/2005/8/layout/lProcess1"/>
    <dgm:cxn modelId="{9ADDD809-CB3B-44A1-B95A-4BB9DC96C63B}" type="presOf" srcId="{63F05B54-5CBB-4CC1-96C0-0B969CE7186E}" destId="{2FC7FF7E-BDD6-4098-A92F-9C4DC3A6EAC1}" srcOrd="0" destOrd="0" presId="urn:microsoft.com/office/officeart/2005/8/layout/lProcess1"/>
    <dgm:cxn modelId="{101D5A9B-3532-4E2E-8858-E36B6E5D044E}" type="presOf" srcId="{D328A4B2-2F82-4BF5-B929-67F4B7257626}" destId="{43B94735-37C1-469B-8EB9-FB8E69118DEC}" srcOrd="0" destOrd="0" presId="urn:microsoft.com/office/officeart/2005/8/layout/lProcess1"/>
    <dgm:cxn modelId="{042A4434-56BE-4809-8085-33CD4B1CD054}" srcId="{63F05B54-5CBB-4CC1-96C0-0B969CE7186E}" destId="{989C8A8A-4367-41F3-9DA7-9859BB5AB5E1}" srcOrd="3" destOrd="0" parTransId="{C8DF7CBA-8339-4393-8CAF-4DFB75C4F712}" sibTransId="{6C7EAA11-5F60-45C5-A423-AAE0F015FE73}"/>
    <dgm:cxn modelId="{90E7FB0C-975A-450D-8483-A1341D0D0AF2}" srcId="{63F05B54-5CBB-4CC1-96C0-0B969CE7186E}" destId="{EF5B527F-3534-4E4B-8A3F-D35C70329173}" srcOrd="2" destOrd="0" parTransId="{F9700535-CF62-4DBA-AB90-DC1083D9C1FB}" sibTransId="{C8FD8D46-114E-40A5-BADB-D611AA0A39B2}"/>
    <dgm:cxn modelId="{1A465341-05E0-40DC-A403-3D1A7BDCED14}" type="presOf" srcId="{C08F07D7-BF3E-429F-AEF9-0EBAE2E4FE2B}" destId="{33DF2D22-F01A-4FF6-B849-8C2194AC1E96}" srcOrd="0" destOrd="0" presId="urn:microsoft.com/office/officeart/2005/8/layout/lProcess1"/>
    <dgm:cxn modelId="{2EA6A709-AE98-4855-8086-2479EA81283D}" type="presOf" srcId="{CD4E34D2-2713-4497-B6A4-FC4BBB67FE14}" destId="{675732A2-DFE4-4F05-BE66-206EE9178F54}" srcOrd="0" destOrd="0" presId="urn:microsoft.com/office/officeart/2005/8/layout/lProcess1"/>
    <dgm:cxn modelId="{B96335DA-0083-4D9B-93CB-F9D47534D1E8}" type="presOf" srcId="{4E1014D5-E596-4861-8569-610A99BE0CD8}" destId="{34969FCC-0F1D-4FA1-AFDA-D342433170D3}" srcOrd="0" destOrd="0" presId="urn:microsoft.com/office/officeart/2005/8/layout/lProcess1"/>
    <dgm:cxn modelId="{29D0DAFC-653B-4753-9CCA-8665CD47A9EB}" type="presOf" srcId="{C8FD8D46-114E-40A5-BADB-D611AA0A39B2}" destId="{7255CDCB-E4FF-46B3-8116-7E81BBDB8A6C}" srcOrd="0" destOrd="0" presId="urn:microsoft.com/office/officeart/2005/8/layout/lProcess1"/>
    <dgm:cxn modelId="{A1F023D1-B5B5-4D59-84C5-91CBF4AC1940}" srcId="{63F05B54-5CBB-4CC1-96C0-0B969CE7186E}" destId="{4E1014D5-E596-4861-8569-610A99BE0CD8}" srcOrd="1" destOrd="0" parTransId="{611C2B4A-111B-4CFF-B5D8-AC83468A0DB0}" sibTransId="{152ADAF3-EFC1-4B21-B45E-FE56F80AA07E}"/>
    <dgm:cxn modelId="{0CE7D05E-6A8A-40C2-8FBC-3E93FD774A5F}" type="presOf" srcId="{6C7EAA11-5F60-45C5-A423-AAE0F015FE73}" destId="{F6C91451-A053-4B9F-A882-624523BA2446}" srcOrd="0" destOrd="0" presId="urn:microsoft.com/office/officeart/2005/8/layout/lProcess1"/>
    <dgm:cxn modelId="{68D09A55-7741-4999-9EA5-510A9BE0EFA0}" srcId="{63F05B54-5CBB-4CC1-96C0-0B969CE7186E}" destId="{C08F07D7-BF3E-429F-AEF9-0EBAE2E4FE2B}" srcOrd="4" destOrd="0" parTransId="{D0D7DB7A-1FE7-4163-B2E7-40E5D736DC65}" sibTransId="{76E2B7BC-B076-4CE6-9139-A52D2726BBF7}"/>
    <dgm:cxn modelId="{469ECC47-7F3F-4950-A1EA-996D464717FB}" srcId="{63F05B54-5CBB-4CC1-96C0-0B969CE7186E}" destId="{CD4E34D2-2713-4497-B6A4-FC4BBB67FE14}" srcOrd="0" destOrd="0" parTransId="{9CCBC34A-3A87-4F37-8F32-482B374FA3D7}" sibTransId="{D328A4B2-2F82-4BF5-B929-67F4B7257626}"/>
    <dgm:cxn modelId="{77AE7EA1-A81D-491D-82FA-62B9BED6B875}" type="presOf" srcId="{DDD0689A-F14E-471C-98E9-531862F1469C}" destId="{E6317947-AD71-4613-B5E9-6D9951E961E8}" srcOrd="0" destOrd="0" presId="urn:microsoft.com/office/officeart/2005/8/layout/lProcess1"/>
    <dgm:cxn modelId="{E7185342-886B-4910-B46C-B2D038C0D6EB}" srcId="{DDD0689A-F14E-471C-98E9-531862F1469C}" destId="{63F05B54-5CBB-4CC1-96C0-0B969CE7186E}" srcOrd="0" destOrd="0" parTransId="{4316BF07-5828-426F-BD0D-3E9C4E142E9A}" sibTransId="{C711205D-D85F-4D38-BCAE-34048706C0F0}"/>
    <dgm:cxn modelId="{1ACE9543-ABD3-4AFF-BE10-B09220433C1D}" type="presOf" srcId="{EF5B527F-3534-4E4B-8A3F-D35C70329173}" destId="{23FF4CAE-0896-4DD9-9E63-923819BEE6F7}" srcOrd="0" destOrd="0" presId="urn:microsoft.com/office/officeart/2005/8/layout/lProcess1"/>
    <dgm:cxn modelId="{262AFF81-D80B-4598-A196-3B6511052D55}" type="presOf" srcId="{152ADAF3-EFC1-4B21-B45E-FE56F80AA07E}" destId="{A8366CEC-3818-4959-9F92-76B7A197AEA8}" srcOrd="0" destOrd="0" presId="urn:microsoft.com/office/officeart/2005/8/layout/lProcess1"/>
    <dgm:cxn modelId="{DEFE8CF6-74C6-444F-AA4F-068834B355D5}" type="presParOf" srcId="{E6317947-AD71-4613-B5E9-6D9951E961E8}" destId="{86EF741D-8B97-4049-BAC0-610684B806EF}" srcOrd="0" destOrd="0" presId="urn:microsoft.com/office/officeart/2005/8/layout/lProcess1"/>
    <dgm:cxn modelId="{CCEC1725-BA7D-4770-ABAE-C9C9D3372B87}" type="presParOf" srcId="{86EF741D-8B97-4049-BAC0-610684B806EF}" destId="{2FC7FF7E-BDD6-4098-A92F-9C4DC3A6EAC1}" srcOrd="0" destOrd="0" presId="urn:microsoft.com/office/officeart/2005/8/layout/lProcess1"/>
    <dgm:cxn modelId="{CBF117C7-8A32-466A-B882-F111B3FADEB3}" type="presParOf" srcId="{86EF741D-8B97-4049-BAC0-610684B806EF}" destId="{7C431461-4102-4DB4-9CAC-489560EE1B44}" srcOrd="1" destOrd="0" presId="urn:microsoft.com/office/officeart/2005/8/layout/lProcess1"/>
    <dgm:cxn modelId="{F287B258-6ACF-4954-AB48-5FA07B04EFFB}" type="presParOf" srcId="{86EF741D-8B97-4049-BAC0-610684B806EF}" destId="{675732A2-DFE4-4F05-BE66-206EE9178F54}" srcOrd="2" destOrd="0" presId="urn:microsoft.com/office/officeart/2005/8/layout/lProcess1"/>
    <dgm:cxn modelId="{F5B14CC2-9991-452A-8868-514CC6CA0FBE}" type="presParOf" srcId="{86EF741D-8B97-4049-BAC0-610684B806EF}" destId="{43B94735-37C1-469B-8EB9-FB8E69118DEC}" srcOrd="3" destOrd="0" presId="urn:microsoft.com/office/officeart/2005/8/layout/lProcess1"/>
    <dgm:cxn modelId="{7009E65B-22E7-433C-8EAB-F0344AB933F7}" type="presParOf" srcId="{86EF741D-8B97-4049-BAC0-610684B806EF}" destId="{34969FCC-0F1D-4FA1-AFDA-D342433170D3}" srcOrd="4" destOrd="0" presId="urn:microsoft.com/office/officeart/2005/8/layout/lProcess1"/>
    <dgm:cxn modelId="{5BEB8F62-A5AF-4EF6-89AF-0922CBFF2813}" type="presParOf" srcId="{86EF741D-8B97-4049-BAC0-610684B806EF}" destId="{A8366CEC-3818-4959-9F92-76B7A197AEA8}" srcOrd="5" destOrd="0" presId="urn:microsoft.com/office/officeart/2005/8/layout/lProcess1"/>
    <dgm:cxn modelId="{194F98C3-8E71-4860-BDBA-4ADC20727F7F}" type="presParOf" srcId="{86EF741D-8B97-4049-BAC0-610684B806EF}" destId="{23FF4CAE-0896-4DD9-9E63-923819BEE6F7}" srcOrd="6" destOrd="0" presId="urn:microsoft.com/office/officeart/2005/8/layout/lProcess1"/>
    <dgm:cxn modelId="{A6AFB7C7-35F7-46D2-8A99-75BD6100D1BD}" type="presParOf" srcId="{86EF741D-8B97-4049-BAC0-610684B806EF}" destId="{7255CDCB-E4FF-46B3-8116-7E81BBDB8A6C}" srcOrd="7" destOrd="0" presId="urn:microsoft.com/office/officeart/2005/8/layout/lProcess1"/>
    <dgm:cxn modelId="{44743740-97D7-49D3-8A96-E3D92D32C586}" type="presParOf" srcId="{86EF741D-8B97-4049-BAC0-610684B806EF}" destId="{D87B504C-3C5C-463C-AD43-30D1CB7AA720}" srcOrd="8" destOrd="0" presId="urn:microsoft.com/office/officeart/2005/8/layout/lProcess1"/>
    <dgm:cxn modelId="{0BF7A56D-542F-4049-B101-DF7A714DB98D}" type="presParOf" srcId="{86EF741D-8B97-4049-BAC0-610684B806EF}" destId="{F6C91451-A053-4B9F-A882-624523BA2446}" srcOrd="9" destOrd="0" presId="urn:microsoft.com/office/officeart/2005/8/layout/lProcess1"/>
    <dgm:cxn modelId="{F0648D71-CA1F-4162-B2BE-D758968B499C}" type="presParOf" srcId="{86EF741D-8B97-4049-BAC0-610684B806EF}" destId="{33DF2D22-F01A-4FF6-B849-8C2194AC1E96}"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F3D84-3F3A-47AE-9586-A7FC0E703A92}">
      <dsp:nvSpPr>
        <dsp:cNvPr id="0" name=""/>
        <dsp:cNvSpPr/>
      </dsp:nvSpPr>
      <dsp:spPr>
        <a:xfrm>
          <a:off x="0" y="0"/>
          <a:ext cx="1323439" cy="1323439"/>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7BA862-D68D-48C2-93E5-F4D45B78B743}">
      <dsp:nvSpPr>
        <dsp:cNvPr id="0" name=""/>
        <dsp:cNvSpPr/>
      </dsp:nvSpPr>
      <dsp:spPr>
        <a:xfrm>
          <a:off x="661719" y="0"/>
          <a:ext cx="8229272" cy="1323439"/>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ru-RU" sz="1900" kern="1200" dirty="0" smtClean="0"/>
            <a:t>Західноукраїнські землі – Галичина, Белзчина та Холмщина увійшли до Польщі у 1340-х рр. за польського короля Казимира ІІІ, а остаточно були приєднані в 1387 р. У 1430 р. Польща поширила свою владу і на Західне Поділля з центром у Кам’янці. </a:t>
          </a:r>
          <a:endParaRPr lang="en-US" sz="1900" kern="1200" dirty="0"/>
        </a:p>
      </dsp:txBody>
      <dsp:txXfrm>
        <a:off x="661719" y="0"/>
        <a:ext cx="8229272" cy="1323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15A74-CECE-4CC5-9ACF-B5C9575C454E}">
      <dsp:nvSpPr>
        <dsp:cNvPr id="0" name=""/>
        <dsp:cNvSpPr/>
      </dsp:nvSpPr>
      <dsp:spPr>
        <a:xfrm>
          <a:off x="0" y="0"/>
          <a:ext cx="1440160" cy="144016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4265A-D558-4933-9351-1146B4608004}">
      <dsp:nvSpPr>
        <dsp:cNvPr id="0" name=""/>
        <dsp:cNvSpPr/>
      </dsp:nvSpPr>
      <dsp:spPr>
        <a:xfrm>
          <a:off x="720080" y="0"/>
          <a:ext cx="8170911" cy="144016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uk-UA" sz="2000" kern="1200" baseline="0" dirty="0" smtClean="0"/>
            <a:t>Вся територія Польського королівства, поділялася на Велику Польщу, що складалася з п’яти воєводств, розташованих на мазовецьких і пруських землях, і Малу Польщу, до якої належали й приєднані українські етнічні території.</a:t>
          </a:r>
          <a:endParaRPr lang="en-US" sz="2000" kern="1200" baseline="0" dirty="0"/>
        </a:p>
      </dsp:txBody>
      <dsp:txXfrm>
        <a:off x="720080" y="0"/>
        <a:ext cx="8170911" cy="1440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A34C-BF6B-41B0-9188-24486A05CF39}">
      <dsp:nvSpPr>
        <dsp:cNvPr id="0" name=""/>
        <dsp:cNvSpPr/>
      </dsp:nvSpPr>
      <dsp:spPr>
        <a:xfrm>
          <a:off x="0" y="0"/>
          <a:ext cx="2031325" cy="2031325"/>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64AC08-FCB2-4A3B-9349-9A3F349DA05D}">
      <dsp:nvSpPr>
        <dsp:cNvPr id="0" name=""/>
        <dsp:cNvSpPr/>
      </dsp:nvSpPr>
      <dsp:spPr>
        <a:xfrm>
          <a:off x="1015662" y="0"/>
          <a:ext cx="7875328" cy="2031325"/>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uk-UA" sz="1800" kern="1200" smtClean="0"/>
            <a:t>Адміністративно-територіальними одиницями у складі Речі Посполитої були провінції, воєводства, землі та повіти, а також князівства. У складі Речі Посполитої виділялися три провінції: Велика Польща, Мала Польща (територія Королівства Польського) та Литва (на території Великого князівства Литовського). Українські землі, що входили до складу Речі Посполитої, перебували в межах Малопольської провінції й утворювалися 6 воєводств.</a:t>
          </a:r>
          <a:endParaRPr lang="en-US" sz="1800" kern="1200"/>
        </a:p>
      </dsp:txBody>
      <dsp:txXfrm>
        <a:off x="1015662" y="0"/>
        <a:ext cx="7875328" cy="20313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B254F-532B-44FB-B045-F5259DB563B5}" type="datetimeFigureOut">
              <a:rPr lang="uk-UA" smtClean="0"/>
              <a:pPr/>
              <a:t>13.12.2019</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54606-7BF9-4296-96F0-746B1E23B890}" type="slidenum">
              <a:rPr lang="uk-UA" smtClean="0"/>
              <a:pPr/>
              <a:t>‹#›</a:t>
            </a:fld>
            <a:endParaRPr lang="uk-UA"/>
          </a:p>
        </p:txBody>
      </p:sp>
    </p:spTree>
    <p:extLst>
      <p:ext uri="{BB962C8B-B14F-4D97-AF65-F5344CB8AC3E}">
        <p14:creationId xmlns:p14="http://schemas.microsoft.com/office/powerpoint/2010/main" val="276465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BAF54606-7BF9-4296-96F0-746B1E23B890}" type="slidenum">
              <a:rPr lang="uk-UA" smtClean="0"/>
              <a:pPr/>
              <a:t>4</a:t>
            </a:fld>
            <a:endParaRPr lang="uk-UA"/>
          </a:p>
        </p:txBody>
      </p:sp>
    </p:spTree>
    <p:extLst>
      <p:ext uri="{BB962C8B-B14F-4D97-AF65-F5344CB8AC3E}">
        <p14:creationId xmlns:p14="http://schemas.microsoft.com/office/powerpoint/2010/main" val="93101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BAF54606-7BF9-4296-96F0-746B1E23B890}" type="slidenum">
              <a:rPr lang="uk-UA" smtClean="0"/>
              <a:pPr/>
              <a:t>5</a:t>
            </a:fld>
            <a:endParaRPr lang="uk-UA"/>
          </a:p>
        </p:txBody>
      </p:sp>
    </p:spTree>
    <p:extLst>
      <p:ext uri="{BB962C8B-B14F-4D97-AF65-F5344CB8AC3E}">
        <p14:creationId xmlns:p14="http://schemas.microsoft.com/office/powerpoint/2010/main" val="227714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217621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88652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766579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12226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06768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663927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656305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403647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99883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9279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496673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94386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872881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93349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151736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749484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15011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20308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133534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646357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53776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299750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934086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44519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938639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90994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403956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92647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324270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582243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463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50776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15413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162891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68434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28893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48357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796563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91491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050192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00729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3056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007389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63978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3077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24125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158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2323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5159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6317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9236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48453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39225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8120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17392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26393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74181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4262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6938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8622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38325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en-US"/>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9789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8229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10337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97615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708254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22279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1980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49026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603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ru-RU" smtClean="0"/>
              <a:t>Образец заголовка</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4839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61447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325527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09475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840000" y="2505075"/>
            <a:ext cx="376891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4739880" y="2505075"/>
            <a:ext cx="377666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36900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68197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49964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96014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9720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3885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27429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3486662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53845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17746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95121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78901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28725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76811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18831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5810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236903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49973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06137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32694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ru-RU" smtClean="0"/>
              <a:t>Образец заголовка</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8822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523649" y="6181344"/>
            <a:ext cx="718502" cy="365125"/>
          </a:xfrm>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a:xfrm>
            <a:off x="818348" y="6181344"/>
            <a:ext cx="3705300" cy="365125"/>
          </a:xfrm>
        </p:spPr>
        <p:txBody>
          <a:bodyPr/>
          <a:lstStyle/>
          <a:p>
            <a:endParaRPr lang="ru-RU"/>
          </a:p>
        </p:txBody>
      </p:sp>
      <p:sp>
        <p:nvSpPr>
          <p:cNvPr id="7" name="Slide Number Placeholder 6"/>
          <p:cNvSpPr>
            <a:spLocks noGrp="1"/>
          </p:cNvSpPr>
          <p:nvPr>
            <p:ph type="sldNum" sz="quarter" idx="12"/>
          </p:nvPr>
        </p:nvSpPr>
        <p:spPr>
          <a:xfrm>
            <a:off x="8024262" y="6181344"/>
            <a:ext cx="305186" cy="329250"/>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57520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a:xfrm>
            <a:off x="917678" y="6181344"/>
            <a:ext cx="5337278" cy="365125"/>
          </a:xfrm>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02107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839016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89003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7125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6769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95259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18602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92785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8884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38457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90201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02757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34369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9851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41047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40793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45130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05353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50749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690274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290025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55809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74986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5594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63973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ru-RU" smtClean="0"/>
              <a:t>Образец заголовка</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02117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59872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73169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36435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840000" y="2505075"/>
            <a:ext cx="376891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4739880" y="2505075"/>
            <a:ext cx="377666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81939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73709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39819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373875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705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10.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13.12.2019</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6613015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106E36-FD25-4E2D-B0AA-010F637433A0}" type="datetimeFigureOut">
              <a:rPr lang="ru-RU" smtClean="0"/>
              <a:pPr/>
              <a:t>13.12.2019</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8193017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94979705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ru-RU"/>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850626530"/>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444974841"/>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828008335"/>
      </p:ext>
    </p:extLst>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049336519"/>
      </p:ext>
    </p:extLst>
  </p:cSld>
  <p:clrMap bg1="dk1" tx1="lt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13.12.2019</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413192015"/>
      </p:ext>
    </p:extLst>
  </p:cSld>
  <p:clrMap bg1="dk1" tx1="lt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0.jpeg"/><Relationship Id="rId1" Type="http://schemas.openxmlformats.org/officeDocument/2006/relationships/slideLayout" Target="../slideLayouts/slideLayout13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image" Target="../media/image42.jpg"/><Relationship Id="rId16" Type="http://schemas.openxmlformats.org/officeDocument/2006/relationships/diagramColors" Target="../diagrams/colors11.xml"/><Relationship Id="rId1" Type="http://schemas.openxmlformats.org/officeDocument/2006/relationships/slideLayout" Target="../slideLayouts/slideLayout18.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4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357802"/>
            <a:ext cx="9144000" cy="1500198"/>
          </a:xfrm>
          <a:prstGeom prst="rect">
            <a:avLst/>
          </a:prstGeom>
          <a:solidFill>
            <a:srgbClr val="0A4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r="2168" b="3278"/>
          <a:stretch/>
        </p:blipFill>
        <p:spPr>
          <a:xfrm>
            <a:off x="0" y="-19488"/>
            <a:ext cx="9144000" cy="6877488"/>
          </a:xfrm>
          <a:prstGeom prst="rect">
            <a:avLst/>
          </a:prstGeom>
        </p:spPr>
      </p:pic>
      <p:sp>
        <p:nvSpPr>
          <p:cNvPr id="3" name="Подзаголовок 2"/>
          <p:cNvSpPr>
            <a:spLocks noGrp="1"/>
          </p:cNvSpPr>
          <p:nvPr>
            <p:ph type="subTitle" idx="1"/>
          </p:nvPr>
        </p:nvSpPr>
        <p:spPr>
          <a:xfrm>
            <a:off x="0" y="0"/>
            <a:ext cx="9144000" cy="3212976"/>
          </a:xfrm>
          <a:solidFill>
            <a:schemeClr val="accent1">
              <a:lumMod val="20000"/>
              <a:lumOff val="80000"/>
              <a:alpha val="30000"/>
            </a:schemeClr>
          </a:solidFill>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uk-UA" sz="4400" b="1" dirty="0" smtClean="0">
                <a:solidFill>
                  <a:srgbClr val="A20000"/>
                </a:solidFill>
              </a:rPr>
              <a:t>Тема 4. </a:t>
            </a:r>
          </a:p>
          <a:p>
            <a:pPr algn="ctr"/>
            <a:r>
              <a:rPr lang="uk-UA" sz="4400" b="1" dirty="0" smtClean="0">
                <a:solidFill>
                  <a:srgbClr val="A20000"/>
                </a:solidFill>
              </a:rPr>
              <a:t>Суспільно-політичний </a:t>
            </a:r>
            <a:r>
              <a:rPr lang="uk-UA" sz="4400" b="1" dirty="0">
                <a:solidFill>
                  <a:srgbClr val="A20000"/>
                </a:solidFill>
              </a:rPr>
              <a:t>лад і право України під владою Польщі та Речі Посполитої</a:t>
            </a:r>
            <a:endParaRPr lang="uk-UA" sz="4400" b="1" dirty="0">
              <a:ln w="50800"/>
              <a:solidFill>
                <a:srgbClr val="A20000"/>
              </a:solidFill>
            </a:endParaRPr>
          </a:p>
        </p:txBody>
      </p:sp>
      <p:sp>
        <p:nvSpPr>
          <p:cNvPr id="2" name="Прямоугольник 1"/>
          <p:cNvSpPr/>
          <p:nvPr/>
        </p:nvSpPr>
        <p:spPr>
          <a:xfrm>
            <a:off x="5364088" y="6021287"/>
            <a:ext cx="3456988" cy="722537"/>
          </a:xfrm>
          <a:prstGeom prst="rect">
            <a:avLst/>
          </a:prstGeom>
          <a:solidFill>
            <a:schemeClr val="accent4">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smtClean="0"/>
              <a:t>Підготувала </a:t>
            </a:r>
          </a:p>
          <a:p>
            <a:pPr algn="ctr"/>
            <a:r>
              <a:rPr lang="uk-UA" sz="1600" dirty="0" smtClean="0"/>
              <a:t>к.і.н., доцент </a:t>
            </a:r>
            <a:r>
              <a:rPr lang="uk-UA" sz="1600" dirty="0" smtClean="0"/>
              <a:t> </a:t>
            </a:r>
            <a:r>
              <a:rPr lang="uk-UA" sz="1600" dirty="0" smtClean="0"/>
              <a:t>Н.Ю. Романишин </a:t>
            </a:r>
            <a:endParaRPr lang="ru-RU"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6552" y="0"/>
            <a:ext cx="9143999" cy="1754326"/>
          </a:xfrm>
          <a:prstGeom prst="rect">
            <a:avLst/>
          </a:prstGeom>
          <a:noFill/>
        </p:spPr>
        <p:txBody>
          <a:bodyPr wrap="square">
            <a:spAutoFit/>
          </a:bodyPr>
          <a:lstStyle/>
          <a:p>
            <a:pPr algn="ctr"/>
            <a:r>
              <a:rPr lang="uk-UA" sz="3600" b="1" dirty="0" smtClean="0">
                <a:solidFill>
                  <a:srgbClr val="FF0000"/>
                </a:solidFill>
              </a:rPr>
              <a:t>Система централізованих органів державної влади та управління в українських </a:t>
            </a:r>
            <a:r>
              <a:rPr lang="ru-RU" sz="3600" b="1" dirty="0" smtClean="0">
                <a:solidFill>
                  <a:srgbClr val="FF0000"/>
                </a:solidFill>
              </a:rPr>
              <a:t>землях.</a:t>
            </a:r>
            <a:endParaRPr lang="en-US" sz="3600" b="1" dirty="0">
              <a:solidFill>
                <a:srgbClr val="FF0000"/>
              </a:solidFill>
            </a:endParaRPr>
          </a:p>
        </p:txBody>
      </p:sp>
      <p:pic>
        <p:nvPicPr>
          <p:cNvPr id="4" name="Рисунок 3"/>
          <p:cNvPicPr>
            <a:picLocks noChangeAspect="1"/>
          </p:cNvPicPr>
          <p:nvPr/>
        </p:nvPicPr>
        <p:blipFill>
          <a:blip r:embed="rId2"/>
          <a:stretch>
            <a:fillRect/>
          </a:stretch>
        </p:blipFill>
        <p:spPr>
          <a:xfrm>
            <a:off x="15738" y="1571579"/>
            <a:ext cx="8971769" cy="5307840"/>
          </a:xfrm>
          <a:prstGeom prst="rect">
            <a:avLst/>
          </a:prstGeom>
        </p:spPr>
      </p:pic>
    </p:spTree>
    <p:extLst>
      <p:ext uri="{BB962C8B-B14F-4D97-AF65-F5344CB8AC3E}">
        <p14:creationId xmlns:p14="http://schemas.microsoft.com/office/powerpoint/2010/main" val="548943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5013176"/>
            <a:ext cx="4572000" cy="369332"/>
          </a:xfrm>
          <a:prstGeom prst="rect">
            <a:avLst/>
          </a:prstGeom>
        </p:spPr>
        <p:txBody>
          <a:bodyPr>
            <a:spAutoFit/>
          </a:bodyPr>
          <a:lstStyle/>
          <a:p>
            <a:endParaRPr lang="ru-RU"/>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7497" y="-6329"/>
            <a:ext cx="4283968" cy="3140968"/>
          </a:xfrm>
        </p:spPr>
      </p:pic>
      <p:sp>
        <p:nvSpPr>
          <p:cNvPr id="3" name="Текст 2"/>
          <p:cNvSpPr>
            <a:spLocks noGrp="1"/>
          </p:cNvSpPr>
          <p:nvPr>
            <p:ph type="body" sz="half" idx="2"/>
          </p:nvPr>
        </p:nvSpPr>
        <p:spPr>
          <a:xfrm>
            <a:off x="174724" y="977564"/>
            <a:ext cx="4509608" cy="3096344"/>
          </a:xfrm>
        </p:spPr>
        <p:txBody>
          <a:bodyPr>
            <a:normAutofit/>
          </a:bodyPr>
          <a:lstStyle/>
          <a:p>
            <a:r>
              <a:rPr lang="uk-UA" sz="2400" dirty="0" smtClean="0">
                <a:solidFill>
                  <a:srgbClr val="FFFF00"/>
                </a:solidFill>
              </a:rPr>
              <a:t>До Сейму входила королівська рада (магнати й католицькі священики), а також представники від шляхти.</a:t>
            </a:r>
          </a:p>
          <a:p>
            <a:r>
              <a:rPr lang="ru-RU" sz="2400" dirty="0" smtClean="0">
                <a:solidFill>
                  <a:srgbClr val="FFFF00"/>
                </a:solidFill>
              </a:rPr>
              <a:t> </a:t>
            </a:r>
            <a:endParaRPr lang="en-US" dirty="0"/>
          </a:p>
        </p:txBody>
      </p:sp>
      <p:sp>
        <p:nvSpPr>
          <p:cNvPr id="4" name="Прямоугольник 3"/>
          <p:cNvSpPr/>
          <p:nvPr/>
        </p:nvSpPr>
        <p:spPr>
          <a:xfrm>
            <a:off x="252493" y="3819575"/>
            <a:ext cx="8863678" cy="2677656"/>
          </a:xfrm>
          <a:prstGeom prst="rect">
            <a:avLst/>
          </a:prstGeom>
        </p:spPr>
        <p:txBody>
          <a:bodyPr wrap="square">
            <a:spAutoFit/>
          </a:bodyPr>
          <a:lstStyle/>
          <a:p>
            <a:r>
              <a:rPr lang="uk-UA" sz="2800" dirty="0" smtClean="0">
                <a:solidFill>
                  <a:srgbClr val="FFFF00"/>
                </a:solidFill>
              </a:rPr>
              <a:t>У короля концентрувалася законодавча, виконавча, судова, адміністративна та військова влада. Важливими функціями короля були зовнішні зносини, укладення миру й оголошення війни, роздача земель за державну службу.</a:t>
            </a:r>
            <a:endParaRPr lang="uk-UA" sz="2800" dirty="0">
              <a:solidFill>
                <a:srgbClr val="FFFF00"/>
              </a:solidFill>
            </a:endParaRPr>
          </a:p>
        </p:txBody>
      </p:sp>
    </p:spTree>
    <p:extLst>
      <p:ext uri="{BB962C8B-B14F-4D97-AF65-F5344CB8AC3E}">
        <p14:creationId xmlns:p14="http://schemas.microsoft.com/office/powerpoint/2010/main" val="4097996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95536" y="116632"/>
            <a:ext cx="8136904" cy="3820270"/>
          </a:xfrm>
          <a:prstGeom prst="rect">
            <a:avLst/>
          </a:prstGeom>
        </p:spPr>
      </p:pic>
      <p:sp>
        <p:nvSpPr>
          <p:cNvPr id="2" name="Прямоугольник 1"/>
          <p:cNvSpPr/>
          <p:nvPr/>
        </p:nvSpPr>
        <p:spPr>
          <a:xfrm>
            <a:off x="683568" y="4365104"/>
            <a:ext cx="7848872" cy="2015936"/>
          </a:xfrm>
          <a:prstGeom prst="rect">
            <a:avLst/>
          </a:prstGeom>
        </p:spPr>
        <p:txBody>
          <a:bodyPr wrap="square">
            <a:spAutoFit/>
          </a:bodyPr>
          <a:lstStyle/>
          <a:p>
            <a:r>
              <a:rPr lang="uk-UA" sz="2500">
                <a:solidFill>
                  <a:srgbClr val="FF0000"/>
                </a:solidFill>
              </a:rPr>
              <a:t>Король став носієм виконавчої, судової та, певною мірою, законодавчої влади. Він входив до складу сенату та був його головою. У разі відсутності короля на засіданні ухвали й рішення сейму визнавалися нечинними</a:t>
            </a:r>
            <a:endParaRPr lang="en-US" sz="2500">
              <a:solidFill>
                <a:srgbClr val="FF0000"/>
              </a:solidFill>
            </a:endParaRPr>
          </a:p>
        </p:txBody>
      </p:sp>
    </p:spTree>
    <p:extLst>
      <p:ext uri="{BB962C8B-B14F-4D97-AF65-F5344CB8AC3E}">
        <p14:creationId xmlns:p14="http://schemas.microsoft.com/office/powerpoint/2010/main" val="2286419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65988"/>
            <a:ext cx="9217024" cy="2677656"/>
          </a:xfrm>
          <a:prstGeom prst="rect">
            <a:avLst/>
          </a:prstGeom>
          <a:effectLst>
            <a:outerShdw blurRad="50800" dist="50800" dir="5400000" sx="8000" sy="8000" algn="ctr" rotWithShape="0">
              <a:srgbClr val="000000">
                <a:alpha val="42000"/>
              </a:srgbClr>
            </a:outerShdw>
          </a:effectLst>
          <a:scene3d>
            <a:camera prst="orthographicFront"/>
            <a:lightRig rig="threePt" dir="t"/>
          </a:scene3d>
          <a:sp3d>
            <a:bevelT w="101600" prst="riblet"/>
          </a:sp3d>
        </p:spPr>
        <p:txBody>
          <a:bodyPr wrap="square">
            <a:spAutoFit/>
          </a:bodyPr>
          <a:lstStyle/>
          <a:p>
            <a:r>
              <a:rPr lang="uk-UA" sz="2400" dirty="0">
                <a:solidFill>
                  <a:srgbClr val="FFFF00">
                    <a:alpha val="89000"/>
                  </a:srgbClr>
                </a:solidFill>
              </a:rPr>
              <a:t>На третьому етапі (1572 – 1791 рр.) – відбулось послаблення королівської влади. Річ Посполита представляла собою парламентську монархію ранньомодерного часу, в якій домінуюче становище займала привілейована верства – шляхта. Державний лад Речі Посполитої визначався взаємодією трьох основних владних складових: монарха, парламенту та місцевих шляхетських зборів.</a:t>
            </a:r>
            <a:endParaRPr lang="en-US" sz="2400" dirty="0">
              <a:solidFill>
                <a:srgbClr val="FFFF00">
                  <a:alpha val="89000"/>
                </a:srgbClr>
              </a:solidFill>
            </a:endParaRPr>
          </a:p>
        </p:txBody>
      </p:sp>
      <p:pic>
        <p:nvPicPr>
          <p:cNvPr id="4" name="Рисунок 3"/>
          <p:cNvPicPr>
            <a:picLocks noChangeAspect="1"/>
          </p:cNvPicPr>
          <p:nvPr/>
        </p:nvPicPr>
        <p:blipFill>
          <a:blip r:embed="rId2"/>
          <a:stretch>
            <a:fillRect/>
          </a:stretch>
        </p:blipFill>
        <p:spPr>
          <a:xfrm>
            <a:off x="863066" y="3212976"/>
            <a:ext cx="7722801" cy="4947336"/>
          </a:xfrm>
          <a:prstGeom prst="rect">
            <a:avLst/>
          </a:prstGeom>
        </p:spPr>
      </p:pic>
    </p:spTree>
    <p:extLst>
      <p:ext uri="{BB962C8B-B14F-4D97-AF65-F5344CB8AC3E}">
        <p14:creationId xmlns:p14="http://schemas.microsoft.com/office/powerpoint/2010/main" val="2263159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 4"/>
          <p:cNvPicPr>
            <a:picLocks noGrp="1" noChangeAspect="1"/>
          </p:cNvPicPr>
          <p:nvPr>
            <p:ph type="pic" idx="4294967295"/>
          </p:nvPr>
        </p:nvPicPr>
        <p:blipFill>
          <a:blip r:embed="rId2">
            <a:extLst>
              <a:ext uri="{28A0092B-C50C-407E-A947-70E740481C1C}">
                <a14:useLocalDpi xmlns:a14="http://schemas.microsoft.com/office/drawing/2010/main" val="0"/>
              </a:ext>
            </a:extLst>
          </a:blip>
          <a:srcRect l="10752" r="10752"/>
          <a:stretch>
            <a:fillRect/>
          </a:stretch>
        </p:blipFill>
        <p:spPr>
          <a:xfrm>
            <a:off x="5520841" y="647249"/>
            <a:ext cx="3418319" cy="5538650"/>
          </a:xfrm>
        </p:spPr>
      </p:pic>
      <p:sp>
        <p:nvSpPr>
          <p:cNvPr id="3" name="Текст 2"/>
          <p:cNvSpPr>
            <a:spLocks noGrp="1"/>
          </p:cNvSpPr>
          <p:nvPr>
            <p:ph type="body" sz="half" idx="4294967295"/>
          </p:nvPr>
        </p:nvSpPr>
        <p:spPr>
          <a:xfrm>
            <a:off x="1" y="855819"/>
            <a:ext cx="5359037" cy="5330080"/>
          </a:xfrm>
        </p:spPr>
        <p:txBody>
          <a:bodyPr>
            <a:noAutofit/>
          </a:bodyPr>
          <a:lstStyle/>
          <a:p>
            <a:pPr algn="l"/>
            <a:r>
              <a:rPr lang="ru-RU" sz="2200" dirty="0">
                <a:solidFill>
                  <a:srgbClr val="0070C0"/>
                </a:solidFill>
                <a:latin typeface="Times New Roman" panose="02020603050405020304" pitchFamily="18" charset="0"/>
                <a:cs typeface="Times New Roman" panose="02020603050405020304" pitchFamily="18" charset="0"/>
              </a:rPr>
              <a:t>- не використовувати титул спадкового короля (останнього можна було обирати лише шляхом вільної елекції);</a:t>
            </a:r>
          </a:p>
          <a:p>
            <a:pPr algn="l"/>
            <a:r>
              <a:rPr lang="ru-RU" sz="2200" dirty="0">
                <a:solidFill>
                  <a:srgbClr val="0070C0"/>
                </a:solidFill>
                <a:latin typeface="Times New Roman" panose="02020603050405020304" pitchFamily="18" charset="0"/>
                <a:cs typeface="Times New Roman" panose="02020603050405020304" pitchFamily="18" charset="0"/>
              </a:rPr>
              <a:t>- скликати вальний сейм кожні два роки терміном не більше, ніж на шість тижнів; </a:t>
            </a:r>
          </a:p>
          <a:p>
            <a:pPr algn="l"/>
            <a:r>
              <a:rPr lang="ru-RU" sz="2200" dirty="0">
                <a:solidFill>
                  <a:srgbClr val="0070C0"/>
                </a:solidFill>
                <a:latin typeface="Times New Roman" panose="02020603050405020304" pitchFamily="18" charset="0"/>
                <a:cs typeface="Times New Roman" panose="02020603050405020304" pitchFamily="18" charset="0"/>
              </a:rPr>
              <a:t>-скликати шляхетське ополчення та запроваджувати нові податки й мита за згоди вального сейму;</a:t>
            </a:r>
          </a:p>
          <a:p>
            <a:pPr algn="l"/>
            <a:r>
              <a:rPr lang="ru-RU" sz="2200" dirty="0">
                <a:solidFill>
                  <a:srgbClr val="0070C0"/>
                </a:solidFill>
                <a:latin typeface="Times New Roman" panose="02020603050405020304" pitchFamily="18" charset="0"/>
                <a:cs typeface="Times New Roman" panose="02020603050405020304" pitchFamily="18" charset="0"/>
              </a:rPr>
              <a:t>- не приймати важливі рішення (особливо ті, що стосувалися війни та миру) без згоди ради сенаторів, яка мала перебувати при королі;</a:t>
            </a:r>
          </a:p>
          <a:p>
            <a:pPr algn="l"/>
            <a:r>
              <a:rPr lang="ru-RU" sz="2200" dirty="0">
                <a:solidFill>
                  <a:srgbClr val="0070C0"/>
                </a:solidFill>
                <a:latin typeface="Times New Roman" panose="02020603050405020304" pitchFamily="18" charset="0"/>
                <a:cs typeface="Times New Roman" panose="02020603050405020304" pitchFamily="18" charset="0"/>
              </a:rPr>
              <a:t>-зберігати всі привілеї, засади устрою і права Речі Посполитої.</a:t>
            </a:r>
          </a:p>
          <a:p>
            <a:pPr algn="l"/>
            <a:r>
              <a:rPr lang="ru-RU" sz="2200" dirty="0">
                <a:solidFill>
                  <a:srgbClr val="0070C0"/>
                </a:solidFill>
                <a:latin typeface="Times New Roman" panose="02020603050405020304" pitchFamily="18" charset="0"/>
                <a:cs typeface="Times New Roman" panose="02020603050405020304" pitchFamily="18" charset="0"/>
              </a:rPr>
              <a:t>У випадку порушення привілеїв королем чи невиконання ним своїх зобов’язань шляхтич мав право відмовити в послуху королю. </a:t>
            </a:r>
          </a:p>
          <a:p>
            <a:pPr algn="l"/>
            <a:endParaRPr lang="en-US" sz="2200" dirty="0"/>
          </a:p>
        </p:txBody>
      </p:sp>
      <p:sp>
        <p:nvSpPr>
          <p:cNvPr id="4" name="Прямоугольник 3"/>
          <p:cNvSpPr/>
          <p:nvPr/>
        </p:nvSpPr>
        <p:spPr>
          <a:xfrm>
            <a:off x="161804" y="0"/>
            <a:ext cx="5412520" cy="954107"/>
          </a:xfrm>
          <a:prstGeom prst="rect">
            <a:avLst/>
          </a:prstGeom>
        </p:spPr>
        <p:txBody>
          <a:bodyPr wrap="square">
            <a:spAutoFit/>
          </a:bodyPr>
          <a:lstStyle/>
          <a:p>
            <a:r>
              <a:rPr lang="ru-RU" sz="2800" b="1" dirty="0">
                <a:solidFill>
                  <a:srgbClr val="FF0000"/>
                </a:solidFill>
              </a:rPr>
              <a:t>За «Генріховими артикулами»  (</a:t>
            </a:r>
            <a:r>
              <a:rPr lang="ru-RU" sz="2800" b="1" dirty="0" smtClean="0">
                <a:solidFill>
                  <a:srgbClr val="FF0000"/>
                </a:solidFill>
              </a:rPr>
              <a:t>1573</a:t>
            </a:r>
            <a:r>
              <a:rPr lang="en-US" sz="2800" b="1" dirty="0" smtClean="0">
                <a:solidFill>
                  <a:srgbClr val="FF0000"/>
                </a:solidFill>
              </a:rPr>
              <a:t> </a:t>
            </a:r>
            <a:r>
              <a:rPr lang="ru-RU" sz="2800" b="1" dirty="0" smtClean="0">
                <a:solidFill>
                  <a:srgbClr val="FF0000"/>
                </a:solidFill>
              </a:rPr>
              <a:t>р</a:t>
            </a:r>
            <a:r>
              <a:rPr lang="ru-RU" sz="2800" b="1" dirty="0">
                <a:solidFill>
                  <a:srgbClr val="FF0000"/>
                </a:solidFill>
              </a:rPr>
              <a:t>.) король зобов’язувався:</a:t>
            </a:r>
            <a:endParaRPr lang="en-US" sz="2800" b="1" dirty="0">
              <a:solidFill>
                <a:srgbClr val="FF0000"/>
              </a:solidFill>
              <a:latin typeface="Calisto MT" panose="02040603050505030304"/>
            </a:endParaRPr>
          </a:p>
        </p:txBody>
      </p:sp>
    </p:spTree>
    <p:extLst>
      <p:ext uri="{BB962C8B-B14F-4D97-AF65-F5344CB8AC3E}">
        <p14:creationId xmlns:p14="http://schemas.microsoft.com/office/powerpoint/2010/main" val="514256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1171" y="323024"/>
            <a:ext cx="9266341" cy="6211951"/>
          </a:xfrm>
          <a:prstGeom prst="rect">
            <a:avLst/>
          </a:prstGeom>
        </p:spPr>
      </p:pic>
    </p:spTree>
    <p:extLst>
      <p:ext uri="{BB962C8B-B14F-4D97-AF65-F5344CB8AC3E}">
        <p14:creationId xmlns:p14="http://schemas.microsoft.com/office/powerpoint/2010/main" val="2133036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2"/>
          <a:stretch>
            <a:fillRect/>
          </a:stretch>
        </p:blipFill>
        <p:spPr>
          <a:xfrm>
            <a:off x="17551" y="425879"/>
            <a:ext cx="9108897" cy="6006241"/>
          </a:xfrm>
          <a:prstGeom prst="rect">
            <a:avLst/>
          </a:prstGeom>
        </p:spPr>
      </p:pic>
    </p:spTree>
    <p:extLst>
      <p:ext uri="{BB962C8B-B14F-4D97-AF65-F5344CB8AC3E}">
        <p14:creationId xmlns:p14="http://schemas.microsoft.com/office/powerpoint/2010/main" val="194508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92480" cy="2308324"/>
          </a:xfrm>
          <a:prstGeom prst="rect">
            <a:avLst/>
          </a:prstGeom>
        </p:spPr>
        <p:txBody>
          <a:bodyPr wrap="square">
            <a:spAutoFit/>
          </a:bodyPr>
          <a:lstStyle/>
          <a:p>
            <a:r>
              <a:rPr lang="uk-UA" sz="2400" dirty="0" smtClean="0">
                <a:solidFill>
                  <a:schemeClr val="accent1">
                    <a:lumMod val="40000"/>
                    <a:lumOff val="60000"/>
                  </a:schemeClr>
                </a:solidFill>
              </a:rPr>
              <a:t>Сенат скликався королем одночасно з посольською зборнею, але засідання проводились окремо. До компетенції сенату належали: розгляд проектів конституцій (постанов), ухвалених посольською зборнею, обговорення питань зовнішньої політики, участь у розгляді справ у сеймових судах під головуванням короля</a:t>
            </a:r>
            <a:r>
              <a:rPr lang="en-US" sz="2400" dirty="0">
                <a:solidFill>
                  <a:schemeClr val="accent1">
                    <a:lumMod val="40000"/>
                    <a:lumOff val="60000"/>
                  </a:schemeClr>
                </a:solidFill>
              </a:rPr>
              <a:t>.</a:t>
            </a:r>
            <a:endParaRPr lang="uk-UA" sz="2400" dirty="0">
              <a:solidFill>
                <a:schemeClr val="accent1">
                  <a:lumMod val="40000"/>
                  <a:lumOff val="60000"/>
                </a:schemeClr>
              </a:solidFill>
            </a:endParaRPr>
          </a:p>
        </p:txBody>
      </p:sp>
      <p:sp>
        <p:nvSpPr>
          <p:cNvPr id="5" name="Прямоугольник 4"/>
          <p:cNvSpPr/>
          <p:nvPr/>
        </p:nvSpPr>
        <p:spPr>
          <a:xfrm>
            <a:off x="23854" y="2449137"/>
            <a:ext cx="5886400" cy="4401205"/>
          </a:xfrm>
          <a:prstGeom prst="rect">
            <a:avLst/>
          </a:prstGeom>
          <a:effectLst>
            <a:outerShdw blurRad="50800" dist="50800" dir="5400000" algn="ctr" rotWithShape="0">
              <a:srgbClr val="002060"/>
            </a:outerShdw>
          </a:effectLst>
        </p:spPr>
        <p:txBody>
          <a:bodyPr wrap="square">
            <a:spAutoFit/>
          </a:bodyPr>
          <a:lstStyle/>
          <a:p>
            <a:r>
              <a:rPr lang="uk-UA" sz="2000" dirty="0" smtClean="0">
                <a:solidFill>
                  <a:srgbClr val="FFFF00"/>
                </a:solidFill>
              </a:rPr>
              <a:t>Посольська зборня (ізба) – це нижня палата вального </a:t>
            </a:r>
            <a:r>
              <a:rPr lang="uk-UA" sz="2000" u="sng" dirty="0" smtClean="0">
                <a:solidFill>
                  <a:srgbClr val="FFFF00"/>
                </a:solidFill>
              </a:rPr>
              <a:t>сейму, до якої кожного разу обиралися представники від шляхти всіх воєводств і земель. Вона обговорювала внесені королем проекти </a:t>
            </a:r>
            <a:r>
              <a:rPr lang="uk-UA" sz="2000" dirty="0" smtClean="0">
                <a:solidFill>
                  <a:srgbClr val="FFFF00"/>
                </a:solidFill>
              </a:rPr>
              <a:t>сеймових конституцій (постанов), ухвалювала рішення в окремих справах. Кожен депутат мав право законодавчої ініціативи. </a:t>
            </a:r>
          </a:p>
          <a:p>
            <a:r>
              <a:rPr lang="uk-UA" sz="2000" dirty="0" smtClean="0">
                <a:solidFill>
                  <a:srgbClr val="FFFF00"/>
                </a:solidFill>
              </a:rPr>
              <a:t>Хоча тематика сеймових дебатів пропонувалася королем, а остаточну редакцію ухвалювали на спільному засіданні сенаторів і послів, ключову роль у прийнятті сеймових конституцій (постанов) відігравала посольська зборня, якою формувалися сеймові постанови.</a:t>
            </a:r>
            <a:endParaRPr lang="uk-UA" sz="2000" dirty="0">
              <a:solidFill>
                <a:srgbClr val="FFFF00"/>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254" y="2276872"/>
            <a:ext cx="3203848" cy="3384376"/>
          </a:xfrm>
          <a:prstGeom prst="rect">
            <a:avLst/>
          </a:prstGeom>
        </p:spPr>
      </p:pic>
      <p:sp>
        <p:nvSpPr>
          <p:cNvPr id="3" name="Прямоугольник 2"/>
          <p:cNvSpPr/>
          <p:nvPr/>
        </p:nvSpPr>
        <p:spPr>
          <a:xfrm>
            <a:off x="5787293" y="5685429"/>
            <a:ext cx="3449770" cy="461665"/>
          </a:xfrm>
          <a:prstGeom prst="rect">
            <a:avLst/>
          </a:prstGeom>
        </p:spPr>
        <p:txBody>
          <a:bodyPr wrap="square">
            <a:spAutoFit/>
          </a:bodyPr>
          <a:lstStyle/>
          <a:p>
            <a:pPr algn="ctr"/>
            <a:r>
              <a:rPr lang="uk-UA" sz="1200" dirty="0" smtClean="0">
                <a:solidFill>
                  <a:srgbClr val="FF5353"/>
                </a:solidFill>
              </a:rPr>
              <a:t>Приміщення Сенату в Королівському палаці у Варшаві </a:t>
            </a:r>
            <a:endParaRPr lang="uk-UA" sz="1200" dirty="0">
              <a:solidFill>
                <a:srgbClr val="FF5353"/>
              </a:solidFill>
            </a:endParaRPr>
          </a:p>
        </p:txBody>
      </p:sp>
    </p:spTree>
    <p:extLst>
      <p:ext uri="{BB962C8B-B14F-4D97-AF65-F5344CB8AC3E}">
        <p14:creationId xmlns:p14="http://schemas.microsoft.com/office/powerpoint/2010/main" val="3035430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5000">
              <a:srgbClr val="002060"/>
            </a:gs>
            <a:gs pos="100000">
              <a:schemeClr val="accent6">
                <a:satMod val="110000"/>
                <a:lumMod val="100000"/>
                <a:shade val="100000"/>
              </a:schemeClr>
            </a:gs>
            <a:gs pos="100000">
              <a:schemeClr val="accent6">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p:cNvSpPr/>
          <p:nvPr/>
        </p:nvSpPr>
        <p:spPr>
          <a:xfrm>
            <a:off x="0" y="0"/>
            <a:ext cx="9144000" cy="3284984"/>
          </a:xfrm>
          <a:prstGeom prst="round2DiagRect">
            <a:avLst>
              <a:gd name="adj1" fmla="val 0"/>
              <a:gd name="adj2" fmla="val 0"/>
            </a:avLst>
          </a:prstGeom>
          <a:gradFill>
            <a:gsLst>
              <a:gs pos="0">
                <a:schemeClr val="accent6">
                  <a:satMod val="103000"/>
                  <a:lumMod val="102000"/>
                  <a:tint val="94000"/>
                </a:schemeClr>
              </a:gs>
              <a:gs pos="66000">
                <a:schemeClr val="accent6">
                  <a:satMod val="110000"/>
                  <a:lumMod val="100000"/>
                  <a:shade val="100000"/>
                </a:schemeClr>
              </a:gs>
              <a:gs pos="100000">
                <a:schemeClr val="accent6">
                  <a:lumMod val="99000"/>
                  <a:satMod val="120000"/>
                  <a:shade val="78000"/>
                </a:schemeClr>
              </a:gs>
            </a:gsLst>
          </a:gradFill>
          <a:scene3d>
            <a:camera prst="orthographicFront"/>
            <a:lightRig rig="threePt" dir="t"/>
          </a:scene3d>
          <a:sp3d>
            <a:bevelT prst="relaxedInse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uk-UA" sz="2500" dirty="0">
                <a:solidFill>
                  <a:schemeClr val="bg2">
                    <a:lumMod val="50000"/>
                  </a:schemeClr>
                </a:solidFill>
              </a:rPr>
              <a:t>Усі питання в Посольській зборні ухвалювались одностайно. Достатньо було одному делегатові проголосувати проти, щоб зірвати ухвалення будь-якого рішення, навіть якщо за нього проголосують усі інші депутати (так </a:t>
            </a:r>
            <a:r>
              <a:rPr lang="uk-UA" sz="2500" dirty="0" smtClean="0">
                <a:solidFill>
                  <a:schemeClr val="bg2">
                    <a:lumMod val="50000"/>
                  </a:schemeClr>
                </a:solidFill>
              </a:rPr>
              <a:t>зване ліберум вето, лат. liberum veto, польс. nie pozwalam </a:t>
            </a:r>
            <a:r>
              <a:rPr lang="en-US" sz="2500" dirty="0" smtClean="0">
                <a:solidFill>
                  <a:schemeClr val="bg2">
                    <a:lumMod val="50000"/>
                  </a:schemeClr>
                </a:solidFill>
              </a:rPr>
              <a:t>– </a:t>
            </a:r>
            <a:r>
              <a:rPr lang="en-US" sz="2500" dirty="0">
                <a:solidFill>
                  <a:schemeClr val="bg2">
                    <a:lumMod val="50000"/>
                  </a:schemeClr>
                </a:solidFill>
              </a:rPr>
              <a:t>«</a:t>
            </a:r>
            <a:r>
              <a:rPr lang="uk-UA" sz="2500" dirty="0">
                <a:solidFill>
                  <a:schemeClr val="bg2">
                    <a:lumMod val="50000"/>
                  </a:schemeClr>
                </a:solidFill>
              </a:rPr>
              <a:t>не дозволяю»).</a:t>
            </a:r>
          </a:p>
        </p:txBody>
      </p:sp>
      <p:sp>
        <p:nvSpPr>
          <p:cNvPr id="7" name="Прямоугольник 6"/>
          <p:cNvSpPr/>
          <p:nvPr/>
        </p:nvSpPr>
        <p:spPr>
          <a:xfrm>
            <a:off x="27302" y="3284984"/>
            <a:ext cx="9144000" cy="3573016"/>
          </a:xfrm>
          <a:prstGeom prst="rect">
            <a:avLst/>
          </a:prstGeom>
          <a:solidFill>
            <a:schemeClr val="accent6">
              <a:lumMod val="75000"/>
            </a:schemeClr>
          </a:solid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solidFill>
                  <a:schemeClr val="bg1">
                    <a:lumMod val="95000"/>
                    <a:lumOff val="5000"/>
                  </a:schemeClr>
                </a:solidFill>
              </a:rPr>
              <a:t>Шляхта часто вдавалася до «ліберум вето» для зриву невигідних ухвал, систематично порушували роботу сейму, посилюючи анархію в країні. Так, протягом 1652 – 1764 рр. з 55 сеймів лише сім були доведені до кінця, а 48 – зірвані.</a:t>
            </a:r>
            <a:endParaRPr lang="uk-UA" sz="2800" dirty="0">
              <a:solidFill>
                <a:schemeClr val="bg1">
                  <a:lumMod val="95000"/>
                  <a:lumOff val="5000"/>
                </a:schemeClr>
              </a:solidFill>
            </a:endParaRPr>
          </a:p>
        </p:txBody>
      </p:sp>
    </p:spTree>
    <p:extLst>
      <p:ext uri="{BB962C8B-B14F-4D97-AF65-F5344CB8AC3E}">
        <p14:creationId xmlns:p14="http://schemas.microsoft.com/office/powerpoint/2010/main" val="837050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5292080" cy="5632311"/>
          </a:xfrm>
          <a:prstGeom prst="rect">
            <a:avLst/>
          </a:prstGeom>
        </p:spPr>
        <p:txBody>
          <a:bodyPr wrap="square">
            <a:spAutoFit/>
          </a:bodyPr>
          <a:lstStyle/>
          <a:p>
            <a:r>
              <a:rPr lang="uk-UA" b="1" dirty="0">
                <a:solidFill>
                  <a:srgbClr val="FF5353"/>
                </a:solidFill>
              </a:rPr>
              <a:t>Після Люблінської унії 1569 р. в сенаті Речі Посполитої засідало 15 єпископів, 35 воєвод, 14 королівських «міністрів», 31 воєводський каштелян, 47 «менших» каштелянів, а всього – 142 особи. </a:t>
            </a:r>
            <a:endParaRPr lang="uk-UA" b="1" dirty="0" smtClean="0">
              <a:solidFill>
                <a:srgbClr val="FF5353"/>
              </a:solidFill>
            </a:endParaRPr>
          </a:p>
          <a:p>
            <a:endParaRPr lang="uk-UA" b="1" dirty="0">
              <a:solidFill>
                <a:srgbClr val="FF5353"/>
              </a:solidFill>
            </a:endParaRPr>
          </a:p>
          <a:p>
            <a:r>
              <a:rPr lang="uk-UA" b="1" dirty="0">
                <a:solidFill>
                  <a:srgbClr val="FF5353"/>
                </a:solidFill>
              </a:rPr>
              <a:t>Якщо у 1572 році з 24 сенаторів руського/українського походження лише 1 був католиком, 6 - визнавали православну віру, а 17 – були протестантами, то вже у 1606 р. з 29 українських сенаторів тільки 1 був православним, 7 – протестантами та 21 - католиками. </a:t>
            </a:r>
            <a:endParaRPr lang="uk-UA" b="1" dirty="0" smtClean="0">
              <a:solidFill>
                <a:srgbClr val="FF5353"/>
              </a:solidFill>
            </a:endParaRPr>
          </a:p>
          <a:p>
            <a:endParaRPr lang="uk-UA" b="1" dirty="0">
              <a:solidFill>
                <a:srgbClr val="FF5353"/>
              </a:solidFill>
            </a:endParaRPr>
          </a:p>
          <a:p>
            <a:r>
              <a:rPr lang="uk-UA" b="1" dirty="0">
                <a:solidFill>
                  <a:srgbClr val="FF5353"/>
                </a:solidFill>
              </a:rPr>
              <a:t>На Вальний сейм прибували посли від усіх воєводств країни, зокрема, Руське воєводство делегувало на сейм 8 послів, Київське, Волинське та Підляшське – по 6, Белзьке та Чернігівське – 4, Брацлавське і Подільське – по 2 посли.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8634">
            <a:off x="5901378" y="886165"/>
            <a:ext cx="2808312" cy="3960440"/>
          </a:xfrm>
          <a:prstGeom prst="rect">
            <a:avLst/>
          </a:prstGeom>
        </p:spPr>
      </p:pic>
    </p:spTree>
    <p:extLst>
      <p:ext uri="{BB962C8B-B14F-4D97-AF65-F5344CB8AC3E}">
        <p14:creationId xmlns:p14="http://schemas.microsoft.com/office/powerpoint/2010/main" val="3051280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19872" y="620688"/>
            <a:ext cx="1683474" cy="707886"/>
          </a:xfrm>
          <a:prstGeom prst="rect">
            <a:avLst/>
          </a:prstGeom>
        </p:spPr>
        <p:txBody>
          <a:bodyPr wrap="none">
            <a:spAutoFit/>
          </a:bodyPr>
          <a:lstStyle/>
          <a:p>
            <a:r>
              <a:rPr lang="uk-UA" sz="4000" spc="300">
                <a:solidFill>
                  <a:srgbClr val="FF0000"/>
                </a:solidFill>
                <a:effectLst>
                  <a:outerShdw blurRad="50800" dist="50800" dir="5400000" sx="93000" sy="93000" algn="ctr" rotWithShape="0">
                    <a:srgbClr val="000000">
                      <a:alpha val="81000"/>
                    </a:srgbClr>
                  </a:outerShdw>
                </a:effectLst>
              </a:rPr>
              <a:t>ПЛАН</a:t>
            </a:r>
            <a:endParaRPr lang="en-US" sz="4000" spc="300">
              <a:solidFill>
                <a:srgbClr val="FF0000"/>
              </a:solidFill>
              <a:effectLst>
                <a:outerShdw blurRad="50800" dist="50800" dir="5400000" sx="93000" sy="93000" algn="ctr" rotWithShape="0">
                  <a:srgbClr val="000000">
                    <a:alpha val="81000"/>
                  </a:srgbClr>
                </a:outerShdw>
              </a:effectLst>
            </a:endParaRPr>
          </a:p>
        </p:txBody>
      </p:sp>
      <p:sp>
        <p:nvSpPr>
          <p:cNvPr id="5" name="Прямоугольник 4"/>
          <p:cNvSpPr/>
          <p:nvPr/>
        </p:nvSpPr>
        <p:spPr>
          <a:xfrm>
            <a:off x="251520" y="1628800"/>
            <a:ext cx="8676456" cy="3593291"/>
          </a:xfrm>
          <a:prstGeom prst="rect">
            <a:avLst/>
          </a:prstGeom>
          <a:effectLst>
            <a:outerShdw blurRad="50800" dist="38100" dir="2700000" algn="tl" rotWithShape="0">
              <a:prstClr val="black">
                <a:alpha val="40000"/>
              </a:prstClr>
            </a:outerShdw>
          </a:effectLst>
        </p:spPr>
        <p:txBody>
          <a:bodyPr wrap="square">
            <a:spAutoFit/>
          </a:bodyPr>
          <a:lstStyle/>
          <a:p>
            <a:r>
              <a:rPr lang="ru-RU" sz="3500" dirty="0" smtClean="0">
                <a:solidFill>
                  <a:srgbClr val="FFFF00"/>
                </a:solidFill>
              </a:rPr>
              <a:t>1. </a:t>
            </a:r>
            <a:r>
              <a:rPr lang="uk-UA" sz="3500" dirty="0" smtClean="0">
                <a:solidFill>
                  <a:srgbClr val="FFFF00"/>
                </a:solidFill>
              </a:rPr>
              <a:t>Адміністративно-територіальний поділ українських </a:t>
            </a:r>
            <a:r>
              <a:rPr lang="ru-RU" sz="3500" dirty="0" smtClean="0">
                <a:solidFill>
                  <a:srgbClr val="FFFF00"/>
                </a:solidFill>
              </a:rPr>
              <a:t>земель </a:t>
            </a:r>
            <a:r>
              <a:rPr lang="ru-RU" sz="3500" dirty="0">
                <a:solidFill>
                  <a:srgbClr val="FFFF00"/>
                </a:solidFill>
              </a:rPr>
              <a:t>у складі Польщі та Речі Посполитої</a:t>
            </a:r>
            <a:r>
              <a:rPr lang="ru-RU" sz="3500" dirty="0" smtClean="0">
                <a:solidFill>
                  <a:srgbClr val="FFFF00"/>
                </a:solidFill>
              </a:rPr>
              <a:t>.</a:t>
            </a:r>
          </a:p>
          <a:p>
            <a:r>
              <a:rPr lang="ru-RU" sz="3500" dirty="0" smtClean="0">
                <a:solidFill>
                  <a:srgbClr val="FFFF00"/>
                </a:solidFill>
              </a:rPr>
              <a:t>2</a:t>
            </a:r>
            <a:r>
              <a:rPr lang="ru-RU" sz="3500" dirty="0">
                <a:solidFill>
                  <a:srgbClr val="FFFF00"/>
                </a:solidFill>
              </a:rPr>
              <a:t>. Державний та суспільний лад</a:t>
            </a:r>
            <a:r>
              <a:rPr lang="ru-RU" sz="3500" dirty="0" smtClean="0">
                <a:solidFill>
                  <a:srgbClr val="FFFF00"/>
                </a:solidFill>
              </a:rPr>
              <a:t>.</a:t>
            </a:r>
          </a:p>
          <a:p>
            <a:pPr>
              <a:lnSpc>
                <a:spcPct val="150000"/>
              </a:lnSpc>
            </a:pPr>
            <a:r>
              <a:rPr lang="ru-RU" sz="3500" dirty="0" smtClean="0">
                <a:solidFill>
                  <a:srgbClr val="FFFF00"/>
                </a:solidFill>
              </a:rPr>
              <a:t>3</a:t>
            </a:r>
            <a:r>
              <a:rPr lang="ru-RU" sz="3500" dirty="0">
                <a:solidFill>
                  <a:srgbClr val="FFFF00"/>
                </a:solidFill>
              </a:rPr>
              <a:t>. Судова </a:t>
            </a:r>
            <a:r>
              <a:rPr lang="ru-RU" sz="3500" dirty="0" smtClean="0">
                <a:solidFill>
                  <a:srgbClr val="FFFF00"/>
                </a:solidFill>
              </a:rPr>
              <a:t>система.</a:t>
            </a:r>
            <a:endParaRPr lang="ru-RU" sz="3500" dirty="0">
              <a:solidFill>
                <a:srgbClr val="FFFF00"/>
              </a:solidFill>
            </a:endParaRPr>
          </a:p>
          <a:p>
            <a:r>
              <a:rPr lang="ru-RU" sz="3500" dirty="0">
                <a:solidFill>
                  <a:srgbClr val="FFFF00"/>
                </a:solidFill>
              </a:rPr>
              <a:t>4. Джерела та галузі права. </a:t>
            </a:r>
          </a:p>
        </p:txBody>
      </p:sp>
    </p:spTree>
    <p:extLst>
      <p:ext uri="{BB962C8B-B14F-4D97-AF65-F5344CB8AC3E}">
        <p14:creationId xmlns:p14="http://schemas.microsoft.com/office/powerpoint/2010/main" val="2848906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5004048" cy="6247864"/>
          </a:xfrm>
          <a:prstGeom prst="rect">
            <a:avLst/>
          </a:prstGeom>
        </p:spPr>
        <p:txBody>
          <a:bodyPr wrap="square">
            <a:spAutoFit/>
          </a:bodyPr>
          <a:lstStyle/>
          <a:p>
            <a:r>
              <a:rPr lang="uk-UA" sz="2000" b="1" dirty="0">
                <a:solidFill>
                  <a:srgbClr val="FF0000"/>
                </a:solidFill>
              </a:rPr>
              <a:t>На загальнодержавному й регіональному рівнях влада не була чітко організована та здійснювалася через систему центральних і земських урядів, що пожиттєво призначав король, виключно з числа шляхти. Ключову роль в управлінні держави відігравали особи, які займали т. зв. міністерські уряди:</a:t>
            </a:r>
          </a:p>
          <a:p>
            <a:r>
              <a:rPr lang="uk-UA" sz="2000" b="1" dirty="0">
                <a:solidFill>
                  <a:srgbClr val="FF0000"/>
                </a:solidFill>
              </a:rPr>
              <a:t>- великий, або коронний, маршалок – відав королівським двором; </a:t>
            </a:r>
          </a:p>
          <a:p>
            <a:r>
              <a:rPr lang="uk-UA" sz="2000" b="1" dirty="0">
                <a:solidFill>
                  <a:srgbClr val="FF0000"/>
                </a:solidFill>
              </a:rPr>
              <a:t>- надвірний маршалок – заступник коронного; </a:t>
            </a:r>
          </a:p>
          <a:p>
            <a:r>
              <a:rPr lang="uk-UA" sz="2000" b="1" dirty="0">
                <a:solidFill>
                  <a:srgbClr val="FF0000"/>
                </a:solidFill>
              </a:rPr>
              <a:t>- коронний канцлер і підканцлер – відповідали за королівську канцелярію; </a:t>
            </a:r>
          </a:p>
          <a:p>
            <a:r>
              <a:rPr lang="uk-UA" sz="2000" b="1" dirty="0">
                <a:solidFill>
                  <a:srgbClr val="FF0000"/>
                </a:solidFill>
              </a:rPr>
              <a:t>- коронний підскарбій – відав державною скарбницею;</a:t>
            </a:r>
          </a:p>
          <a:p>
            <a:r>
              <a:rPr lang="uk-UA" sz="2000" b="1" dirty="0">
                <a:solidFill>
                  <a:srgbClr val="FF0000"/>
                </a:solidFill>
              </a:rPr>
              <a:t>- коронний гетьман – головнокомандувач збройних сил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136305"/>
            <a:ext cx="3881500" cy="4496549"/>
          </a:xfrm>
          <a:prstGeom prst="rect">
            <a:avLst/>
          </a:prstGeom>
        </p:spPr>
      </p:pic>
    </p:spTree>
    <p:extLst>
      <p:ext uri="{BB962C8B-B14F-4D97-AF65-F5344CB8AC3E}">
        <p14:creationId xmlns:p14="http://schemas.microsoft.com/office/powerpoint/2010/main" val="2070116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4141478759"/>
              </p:ext>
            </p:extLst>
          </p:nvPr>
        </p:nvGraphicFramePr>
        <p:xfrm>
          <a:off x="0" y="12129"/>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7913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1268760"/>
            <a:ext cx="8892480" cy="4663844"/>
          </a:xfrm>
          <a:prstGeom prst="rect">
            <a:avLst/>
          </a:prstGeom>
        </p:spPr>
      </p:pic>
      <p:sp>
        <p:nvSpPr>
          <p:cNvPr id="3" name="Прямоугольник 2"/>
          <p:cNvSpPr/>
          <p:nvPr/>
        </p:nvSpPr>
        <p:spPr>
          <a:xfrm>
            <a:off x="1979712" y="332656"/>
            <a:ext cx="7560840" cy="646331"/>
          </a:xfrm>
          <a:prstGeom prst="rect">
            <a:avLst/>
          </a:prstGeom>
        </p:spPr>
        <p:txBody>
          <a:bodyPr wrap="square">
            <a:spAutoFit/>
          </a:bodyPr>
          <a:lstStyle/>
          <a:p>
            <a:r>
              <a:rPr lang="uk-UA" sz="3600" b="1">
                <a:solidFill>
                  <a:srgbClr val="FF0000"/>
                </a:solidFill>
              </a:rPr>
              <a:t>Місцеві органи влади</a:t>
            </a:r>
            <a:endParaRPr lang="en-US" sz="3600" b="1">
              <a:solidFill>
                <a:srgbClr val="FF0000"/>
              </a:solidFill>
            </a:endParaRPr>
          </a:p>
        </p:txBody>
      </p:sp>
    </p:spTree>
    <p:extLst>
      <p:ext uri="{BB962C8B-B14F-4D97-AF65-F5344CB8AC3E}">
        <p14:creationId xmlns:p14="http://schemas.microsoft.com/office/powerpoint/2010/main" val="266212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768663"/>
            <a:ext cx="3051638" cy="2862322"/>
          </a:xfrm>
          <a:prstGeom prst="rect">
            <a:avLst/>
          </a:prstGeom>
        </p:spPr>
        <p:txBody>
          <a:bodyPr wrap="square">
            <a:spAutoFit/>
          </a:bodyPr>
          <a:lstStyle/>
          <a:p>
            <a:r>
              <a:rPr lang="uk-UA" b="1">
                <a:solidFill>
                  <a:srgbClr val="FFFF00"/>
                </a:solidFill>
              </a:rPr>
              <a:t>Міста поділялися на:</a:t>
            </a:r>
          </a:p>
          <a:p>
            <a:r>
              <a:rPr lang="uk-UA" b="1">
                <a:solidFill>
                  <a:srgbClr val="FFFF00"/>
                </a:solidFill>
              </a:rPr>
              <a:t>- фортеці, очолювані каштелянами,</a:t>
            </a:r>
          </a:p>
          <a:p>
            <a:r>
              <a:rPr lang="uk-UA" b="1">
                <a:solidFill>
                  <a:srgbClr val="FFFF00"/>
                </a:solidFill>
              </a:rPr>
              <a:t>- приватновласницькі, </a:t>
            </a:r>
          </a:p>
          <a:p>
            <a:r>
              <a:rPr lang="uk-UA" b="1">
                <a:solidFill>
                  <a:srgbClr val="FFFF00"/>
                </a:solidFill>
              </a:rPr>
              <a:t>-державні, керовані міськими радами – ратушами, </a:t>
            </a:r>
          </a:p>
          <a:p>
            <a:r>
              <a:rPr lang="uk-UA" b="1">
                <a:solidFill>
                  <a:srgbClr val="FFFF00"/>
                </a:solidFill>
              </a:rPr>
              <a:t>-вільні (з магдебурзьким правом), на чолі з магістратом. </a:t>
            </a:r>
          </a:p>
        </p:txBody>
      </p:sp>
      <p:sp>
        <p:nvSpPr>
          <p:cNvPr id="4" name="Прямоугольник 3"/>
          <p:cNvSpPr/>
          <p:nvPr/>
        </p:nvSpPr>
        <p:spPr>
          <a:xfrm>
            <a:off x="251520" y="4509120"/>
            <a:ext cx="9073008" cy="1938992"/>
          </a:xfrm>
          <a:prstGeom prst="rect">
            <a:avLst/>
          </a:prstGeom>
        </p:spPr>
        <p:txBody>
          <a:bodyPr wrap="square">
            <a:spAutoFit/>
          </a:bodyPr>
          <a:lstStyle/>
          <a:p>
            <a:r>
              <a:rPr lang="uk-UA" sz="2000" b="1" i="1" dirty="0">
                <a:solidFill>
                  <a:srgbClr val="00FF00"/>
                </a:solidFill>
              </a:rPr>
              <a:t>Ратуша і магістрат складалися з двох палат: виконавчої – ради та судової – лави. До ради входили райці (радники), яких очолював бурмістр, а лава (скабінат) складалася з 12 лавників (присяжних), очолювані війтом (суддя). До повноважень місцевої адміністрації входили господарські функції, самооборона, збір податків, здійснення суду як першої інстанції</a:t>
            </a:r>
            <a:endParaRPr lang="en-US" sz="2000" b="1" i="1" dirty="0">
              <a:solidFill>
                <a:srgbClr val="00FF0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164349"/>
            <a:ext cx="5616624" cy="3905704"/>
          </a:xfrm>
          <a:prstGeom prst="rect">
            <a:avLst/>
          </a:prstGeom>
        </p:spPr>
      </p:pic>
      <p:sp>
        <p:nvSpPr>
          <p:cNvPr id="6" name="Прямоугольник 5"/>
          <p:cNvSpPr/>
          <p:nvPr/>
        </p:nvSpPr>
        <p:spPr>
          <a:xfrm>
            <a:off x="5220072" y="4116746"/>
            <a:ext cx="1765227" cy="307777"/>
          </a:xfrm>
          <a:prstGeom prst="rect">
            <a:avLst/>
          </a:prstGeom>
        </p:spPr>
        <p:txBody>
          <a:bodyPr wrap="none">
            <a:spAutoFit/>
          </a:bodyPr>
          <a:lstStyle/>
          <a:p>
            <a:r>
              <a:rPr lang="uk-UA" sz="1400" smtClean="0">
                <a:solidFill>
                  <a:srgbClr val="FF0000"/>
                </a:solidFill>
              </a:rPr>
              <a:t>Львівська </a:t>
            </a:r>
            <a:r>
              <a:rPr lang="uk-UA" sz="1400">
                <a:solidFill>
                  <a:srgbClr val="FF0000"/>
                </a:solidFill>
              </a:rPr>
              <a:t>ратуша</a:t>
            </a:r>
            <a:endParaRPr lang="en-US" sz="1400">
              <a:solidFill>
                <a:srgbClr val="FF0000"/>
              </a:solidFill>
            </a:endParaRPr>
          </a:p>
        </p:txBody>
      </p:sp>
    </p:spTree>
    <p:extLst>
      <p:ext uri="{BB962C8B-B14F-4D97-AF65-F5344CB8AC3E}">
        <p14:creationId xmlns:p14="http://schemas.microsoft.com/office/powerpoint/2010/main" val="2142313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627" y="0"/>
            <a:ext cx="3256019" cy="2348880"/>
          </a:xfrm>
          <a:prstGeom prst="rect">
            <a:avLst/>
          </a:prstGeom>
        </p:spPr>
      </p:pic>
      <p:graphicFrame>
        <p:nvGraphicFramePr>
          <p:cNvPr id="5" name="Схема 4"/>
          <p:cNvGraphicFramePr/>
          <p:nvPr>
            <p:extLst>
              <p:ext uri="{D42A27DB-BD31-4B8C-83A1-F6EECF244321}">
                <p14:modId xmlns:p14="http://schemas.microsoft.com/office/powerpoint/2010/main" val="2704412473"/>
              </p:ext>
            </p:extLst>
          </p:nvPr>
        </p:nvGraphicFramePr>
        <p:xfrm>
          <a:off x="179512" y="44401"/>
          <a:ext cx="4932100" cy="208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179512" y="101531"/>
            <a:ext cx="5697396" cy="2031325"/>
          </a:xfrm>
          <a:prstGeom prst="rect">
            <a:avLst/>
          </a:prstGeom>
        </p:spPr>
        <p:txBody>
          <a:bodyPr wrap="square">
            <a:spAutoFit/>
          </a:bodyPr>
          <a:lstStyle/>
          <a:p>
            <a:r>
              <a:rPr lang="uk-UA" b="1" smtClean="0">
                <a:solidFill>
                  <a:schemeClr val="bg2">
                    <a:lumMod val="60000"/>
                    <a:lumOff val="40000"/>
                  </a:schemeClr>
                </a:solidFill>
              </a:rPr>
              <a:t>Суттєву роль у публічному житті Речі Посполитої відігравали земські сеймики – зібрання шляхти окремих воєводств, земель і повітів, котрі складали нижню ланку парламентсько-представницької системи і водночас були органами місцевого самоврядування. </a:t>
            </a:r>
            <a:endParaRPr lang="en-US" b="1">
              <a:solidFill>
                <a:schemeClr val="bg2">
                  <a:lumMod val="60000"/>
                  <a:lumOff val="40000"/>
                </a:schemeClr>
              </a:solidFill>
            </a:endParaRPr>
          </a:p>
        </p:txBody>
      </p:sp>
      <p:pic>
        <p:nvPicPr>
          <p:cNvPr id="9" name="Рисунок 8"/>
          <p:cNvPicPr>
            <a:picLocks noChangeAspect="1"/>
          </p:cNvPicPr>
          <p:nvPr/>
        </p:nvPicPr>
        <p:blipFill>
          <a:blip r:embed="rId8"/>
          <a:stretch>
            <a:fillRect/>
          </a:stretch>
        </p:blipFill>
        <p:spPr>
          <a:xfrm>
            <a:off x="539552" y="2125026"/>
            <a:ext cx="8199481" cy="5009618"/>
          </a:xfrm>
          <a:prstGeom prst="rect">
            <a:avLst/>
          </a:prstGeom>
        </p:spPr>
      </p:pic>
    </p:spTree>
    <p:extLst>
      <p:ext uri="{BB962C8B-B14F-4D97-AF65-F5344CB8AC3E}">
        <p14:creationId xmlns:p14="http://schemas.microsoft.com/office/powerpoint/2010/main" val="2760123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8520" y="404664"/>
            <a:ext cx="9126673" cy="6204332"/>
          </a:xfrm>
          <a:prstGeom prst="rect">
            <a:avLst/>
          </a:prstGeom>
        </p:spPr>
      </p:pic>
    </p:spTree>
    <p:extLst>
      <p:ext uri="{BB962C8B-B14F-4D97-AF65-F5344CB8AC3E}">
        <p14:creationId xmlns:p14="http://schemas.microsoft.com/office/powerpoint/2010/main" val="333918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DB88210-151B-4A33-9BAC-3BD1C4C4571D}"/>
              </a:ext>
            </a:extLst>
          </p:cNvPr>
          <p:cNvSpPr txBox="1"/>
          <p:nvPr/>
        </p:nvSpPr>
        <p:spPr>
          <a:xfrm>
            <a:off x="80765" y="-6978"/>
            <a:ext cx="4537957" cy="5088573"/>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300" b="1" i="1">
                <a:latin typeface="Times New Roman"/>
                <a:cs typeface="Times New Roman"/>
              </a:rPr>
              <a:t>Шляхта</a:t>
            </a:r>
            <a:r>
              <a:rPr lang="uk-UA" sz="2300" i="1">
                <a:latin typeface="Times New Roman"/>
                <a:cs typeface="Times New Roman"/>
              </a:rPr>
              <a:t> – провідний суспільний привілейований соціальний стан в українських землях у складі Великого князівства Литовського, Польщі, Речі Посполитої ХІV – ХVІІІ ст</a:t>
            </a:r>
            <a:r>
              <a:rPr lang="uk-UA" sz="2300" i="1" smtClean="0">
                <a:latin typeface="Times New Roman"/>
                <a:cs typeface="Times New Roman"/>
              </a:rPr>
              <a:t>.</a:t>
            </a:r>
            <a:r>
              <a:rPr lang="ru-RU" sz="2300" i="1">
                <a:latin typeface="Times New Roman"/>
                <a:cs typeface="Times New Roman"/>
              </a:rPr>
              <a:t> Це державні та військові службовці, які за свою службу тримали землю з селянами, мали власні суди, користувалися привілеями, мали сеймове самоврядування, через яке впливали на вибори короля та його рішення.</a:t>
            </a:r>
            <a:endParaRPr lang="ru-RU" sz="2300" i="1">
              <a:cs typeface="Calibri"/>
            </a:endParaRPr>
          </a:p>
          <a:p>
            <a:pPr>
              <a:spcAft>
                <a:spcPts val="450"/>
              </a:spcAft>
            </a:pPr>
            <a:endParaRPr lang="ru-RU" sz="2300">
              <a:cs typeface="Calibri"/>
            </a:endParaRPr>
          </a:p>
        </p:txBody>
      </p:sp>
      <p:sp>
        <p:nvSpPr>
          <p:cNvPr id="4" name="TextBox 3">
            <a:extLst>
              <a:ext uri="{FF2B5EF4-FFF2-40B4-BE49-F238E27FC236}">
                <a16:creationId xmlns:a16="http://schemas.microsoft.com/office/drawing/2014/main" xmlns="" id="{FE7283A0-3AC3-4CAA-9BAC-696186DDD9D2}"/>
              </a:ext>
            </a:extLst>
          </p:cNvPr>
          <p:cNvSpPr txBox="1"/>
          <p:nvPr/>
        </p:nvSpPr>
        <p:spPr>
          <a:xfrm>
            <a:off x="102996" y="4725144"/>
            <a:ext cx="8850701" cy="2495555"/>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000" b="1" i="1">
                <a:solidFill>
                  <a:srgbClr val="FFFF00"/>
                </a:solidFill>
                <a:latin typeface="Times New Roman"/>
                <a:cs typeface="Times New Roman"/>
              </a:rPr>
              <a:t>У другій половині XVIII ст. шляхта в Речі Посполитій становила майже 10 % населення, що було найвищим показником у Європі. При цьому шляхетство передавалося у спадок, право надавати особі шляхетське звання мав лише вальний сейм, шляхта звільнялася від сплати мита, встановлювалися підвищені санкції за вбивство, замах на здоров’я, честь і гідність шляхтича, присягу шляхтича в суді вважали незаперечним доказом.</a:t>
            </a:r>
            <a:endParaRPr lang="ru-RU" sz="2000" b="1" i="1">
              <a:solidFill>
                <a:srgbClr val="FFFF00"/>
              </a:solidFill>
              <a:cs typeface="Calibri"/>
            </a:endParaRPr>
          </a:p>
          <a:p>
            <a:pPr>
              <a:spcAft>
                <a:spcPts val="450"/>
              </a:spcAft>
            </a:pPr>
            <a:endParaRPr lang="ru-RU" sz="1350">
              <a:cs typeface="Calibri"/>
            </a:endParaRPr>
          </a:p>
        </p:txBody>
      </p:sp>
      <p:pic>
        <p:nvPicPr>
          <p:cNvPr id="6" name="Рисунок 6" descr="Изображение выглядит как внутренний, фотография, в позе, группа&#10;&#10;Описание создано с очень высокой степенью достоверности">
            <a:extLst>
              <a:ext uri="{FF2B5EF4-FFF2-40B4-BE49-F238E27FC236}">
                <a16:creationId xmlns:a16="http://schemas.microsoft.com/office/drawing/2014/main" xmlns="" id="{897BC241-125E-4918-B38E-73065970866F}"/>
              </a:ext>
            </a:extLst>
          </p:cNvPr>
          <p:cNvPicPr>
            <a:picLocks noChangeAspect="1"/>
          </p:cNvPicPr>
          <p:nvPr/>
        </p:nvPicPr>
        <p:blipFill>
          <a:blip r:embed="rId2"/>
          <a:stretch>
            <a:fillRect/>
          </a:stretch>
        </p:blipFill>
        <p:spPr>
          <a:xfrm>
            <a:off x="4758740" y="556722"/>
            <a:ext cx="4321832" cy="30848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7970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F8E1651-6976-40B7-A1C9-6995B50E7304}"/>
              </a:ext>
            </a:extLst>
          </p:cNvPr>
          <p:cNvSpPr>
            <a:spLocks noGrp="1"/>
          </p:cNvSpPr>
          <p:nvPr>
            <p:ph type="title"/>
          </p:nvPr>
        </p:nvSpPr>
        <p:spPr>
          <a:xfrm>
            <a:off x="628649" y="849669"/>
            <a:ext cx="7886700" cy="994172"/>
          </a:xfrm>
        </p:spPr>
        <p:txBody>
          <a:bodyPr vert="horz" lIns="68580" tIns="34290" rIns="68580" bIns="34290" rtlCol="0" anchor="ctr">
            <a:noAutofit/>
          </a:bodyPr>
          <a:lstStyle/>
          <a:p>
            <a:pPr algn="just"/>
            <a:r>
              <a:rPr lang="uk-UA" sz="2800" b="1" i="1">
                <a:latin typeface="Times New Roman"/>
                <a:cs typeface="Times New Roman"/>
              </a:rPr>
              <a:t>Після 1596 р. (Берестейської унії) з’явилася чітка конфесійна структурованість духовенства:</a:t>
            </a:r>
            <a:endParaRPr lang="ru-RU" sz="2800" b="1" i="1">
              <a:cs typeface="Calibri Light"/>
            </a:endParaRPr>
          </a:p>
          <a:p>
            <a:endParaRPr lang="ru-RU">
              <a:cs typeface="Calibri Light"/>
            </a:endParaRPr>
          </a:p>
        </p:txBody>
      </p:sp>
      <p:graphicFrame>
        <p:nvGraphicFramePr>
          <p:cNvPr id="4" name="Схема 4">
            <a:extLst>
              <a:ext uri="{FF2B5EF4-FFF2-40B4-BE49-F238E27FC236}">
                <a16:creationId xmlns:a16="http://schemas.microsoft.com/office/drawing/2014/main" xmlns="" id="{70105738-F4B0-4200-9FF0-B70221A070B5}"/>
              </a:ext>
            </a:extLst>
          </p:cNvPr>
          <p:cNvGraphicFramePr>
            <a:graphicFrameLocks noGrp="1"/>
          </p:cNvGraphicFramePr>
          <p:nvPr>
            <p:ph idx="1"/>
            <p:extLst>
              <p:ext uri="{D42A27DB-BD31-4B8C-83A1-F6EECF244321}">
                <p14:modId xmlns:p14="http://schemas.microsoft.com/office/powerpoint/2010/main" val="993896370"/>
              </p:ext>
            </p:extLst>
          </p:nvPr>
        </p:nvGraphicFramePr>
        <p:xfrm>
          <a:off x="107504" y="2017814"/>
          <a:ext cx="8928992" cy="2537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6" name="TextBox 315">
            <a:extLst>
              <a:ext uri="{FF2B5EF4-FFF2-40B4-BE49-F238E27FC236}">
                <a16:creationId xmlns:a16="http://schemas.microsoft.com/office/drawing/2014/main" xmlns="" id="{336E1806-FC02-4C40-B2D9-52BD4957265C}"/>
              </a:ext>
            </a:extLst>
          </p:cNvPr>
          <p:cNvSpPr txBox="1"/>
          <p:nvPr/>
        </p:nvSpPr>
        <p:spPr>
          <a:xfrm>
            <a:off x="0" y="4729758"/>
            <a:ext cx="9152625" cy="2123658"/>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a:latin typeface="Times New Roman"/>
                <a:cs typeface="Times New Roman"/>
              </a:rPr>
              <a:t>Вище становище посідала католицька церква, яка володіла декількома сотнями сіл та мала низку привілеїв. </a:t>
            </a:r>
            <a:endParaRPr lang="ru-RU" sz="2000" b="1">
              <a:cs typeface="Calibri"/>
            </a:endParaRPr>
          </a:p>
          <a:p>
            <a:pPr algn="just"/>
            <a:r>
              <a:rPr lang="uk-UA" sz="2000" b="1">
                <a:latin typeface="Times New Roman"/>
                <a:cs typeface="Times New Roman"/>
              </a:rPr>
              <a:t>Православна церква втратила своє привілейоване становище та навіть опинилася перед небезпекою повного знищення. Православне духовенство</a:t>
            </a:r>
            <a:r>
              <a:rPr lang="uk-UA" sz="2000" b="1" i="1">
                <a:latin typeface="Times New Roman"/>
                <a:cs typeface="Times New Roman"/>
              </a:rPr>
              <a:t> </a:t>
            </a:r>
            <a:r>
              <a:rPr lang="uk-UA" sz="2000" b="1">
                <a:latin typeface="Times New Roman"/>
                <a:cs typeface="Times New Roman"/>
              </a:rPr>
              <a:t>поділялося на </a:t>
            </a:r>
            <a:r>
              <a:rPr lang="uk-UA" sz="2000" b="1" i="1">
                <a:latin typeface="Times New Roman"/>
                <a:cs typeface="Times New Roman"/>
              </a:rPr>
              <a:t>біле</a:t>
            </a:r>
            <a:r>
              <a:rPr lang="uk-UA" sz="2000" b="1">
                <a:latin typeface="Times New Roman"/>
                <a:cs typeface="Times New Roman"/>
              </a:rPr>
              <a:t> та </a:t>
            </a:r>
            <a:r>
              <a:rPr lang="uk-UA" sz="2000" b="1" i="1">
                <a:latin typeface="Times New Roman"/>
                <a:cs typeface="Times New Roman"/>
              </a:rPr>
              <a:t>чорне.</a:t>
            </a:r>
            <a:r>
              <a:rPr lang="uk-UA" sz="2000" b="1">
                <a:latin typeface="Times New Roman"/>
                <a:cs typeface="Times New Roman"/>
              </a:rPr>
              <a:t> Воно володіло землями, мало власну юрисдикцію та суди.</a:t>
            </a:r>
            <a:endParaRPr lang="ru-RU" sz="2000" b="1">
              <a:cs typeface="Calibri"/>
            </a:endParaRPr>
          </a:p>
          <a:p>
            <a:pPr algn="l"/>
            <a:endParaRPr lang="ru-RU" sz="1350">
              <a:cs typeface="Calibri"/>
            </a:endParaRPr>
          </a:p>
        </p:txBody>
      </p:sp>
    </p:spTree>
    <p:extLst>
      <p:ext uri="{BB962C8B-B14F-4D97-AF65-F5344CB8AC3E}">
        <p14:creationId xmlns:p14="http://schemas.microsoft.com/office/powerpoint/2010/main" val="405992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6D0F56-6505-48B2-A811-21224BF2CFBA}"/>
              </a:ext>
            </a:extLst>
          </p:cNvPr>
          <p:cNvSpPr txBox="1"/>
          <p:nvPr/>
        </p:nvSpPr>
        <p:spPr>
          <a:xfrm>
            <a:off x="197263" y="724475"/>
            <a:ext cx="3664070" cy="733534"/>
          </a:xfrm>
          <a:prstGeom prst="rect">
            <a:avLst/>
          </a:prstGeom>
          <a:solidFill>
            <a:schemeClr val="accent4"/>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a:latin typeface="Times New Roman"/>
                <a:cs typeface="Times New Roman"/>
              </a:rPr>
              <a:t>Міщани </a:t>
            </a:r>
            <a:r>
              <a:rPr lang="uk-UA" sz="2400" b="1" i="1" smtClean="0">
                <a:latin typeface="Times New Roman"/>
                <a:cs typeface="Times New Roman"/>
              </a:rPr>
              <a:t>поділялися </a:t>
            </a:r>
            <a:r>
              <a:rPr lang="uk-UA" sz="2400" b="1" i="1">
                <a:latin typeface="Times New Roman"/>
                <a:cs typeface="Times New Roman"/>
              </a:rPr>
              <a:t>на:</a:t>
            </a:r>
            <a:endParaRPr lang="ru-RU" sz="2400" b="1" i="1"/>
          </a:p>
          <a:p>
            <a:pPr>
              <a:spcAft>
                <a:spcPts val="450"/>
              </a:spcAft>
            </a:pPr>
            <a:endParaRPr lang="ru-RU" sz="1500">
              <a:cs typeface="Calibri"/>
            </a:endParaRPr>
          </a:p>
        </p:txBody>
      </p:sp>
      <p:graphicFrame>
        <p:nvGraphicFramePr>
          <p:cNvPr id="4" name="Схема 4">
            <a:extLst>
              <a:ext uri="{FF2B5EF4-FFF2-40B4-BE49-F238E27FC236}">
                <a16:creationId xmlns:a16="http://schemas.microsoft.com/office/drawing/2014/main" xmlns="" id="{FFF2509B-E80B-4DE8-85EE-2C2D904E0378}"/>
              </a:ext>
            </a:extLst>
          </p:cNvPr>
          <p:cNvGraphicFramePr/>
          <p:nvPr>
            <p:extLst>
              <p:ext uri="{D42A27DB-BD31-4B8C-83A1-F6EECF244321}">
                <p14:modId xmlns:p14="http://schemas.microsoft.com/office/powerpoint/2010/main" val="1760554781"/>
              </p:ext>
            </p:extLst>
          </p:nvPr>
        </p:nvGraphicFramePr>
        <p:xfrm>
          <a:off x="-29115" y="1872450"/>
          <a:ext cx="3985944" cy="472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Прямоугольник: усеченные противолежащие углы 10">
            <a:extLst>
              <a:ext uri="{FF2B5EF4-FFF2-40B4-BE49-F238E27FC236}">
                <a16:creationId xmlns:a16="http://schemas.microsoft.com/office/drawing/2014/main" xmlns="" id="{C244AC69-388D-4C4A-A291-432AFC8C94F4}"/>
              </a:ext>
            </a:extLst>
          </p:cNvPr>
          <p:cNvSpPr/>
          <p:nvPr/>
        </p:nvSpPr>
        <p:spPr>
          <a:xfrm>
            <a:off x="3959525" y="724475"/>
            <a:ext cx="5076969" cy="2631201"/>
          </a:xfrm>
          <a:prstGeom prst="snip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TextBox 11">
            <a:extLst>
              <a:ext uri="{FF2B5EF4-FFF2-40B4-BE49-F238E27FC236}">
                <a16:creationId xmlns:a16="http://schemas.microsoft.com/office/drawing/2014/main" xmlns="" id="{0DA155E3-475D-421B-A72C-7409B3F1A013}"/>
              </a:ext>
            </a:extLst>
          </p:cNvPr>
          <p:cNvSpPr txBox="1"/>
          <p:nvPr/>
        </p:nvSpPr>
        <p:spPr>
          <a:xfrm>
            <a:off x="5505136" y="1822735"/>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ru-RU" sz="1350">
              <a:cs typeface="Calibri"/>
            </a:endParaRPr>
          </a:p>
        </p:txBody>
      </p:sp>
      <p:sp>
        <p:nvSpPr>
          <p:cNvPr id="15" name="TextBox 14">
            <a:extLst>
              <a:ext uri="{FF2B5EF4-FFF2-40B4-BE49-F238E27FC236}">
                <a16:creationId xmlns:a16="http://schemas.microsoft.com/office/drawing/2014/main" xmlns="" id="{4E3A2F7B-C15A-443B-B429-721A7D737157}"/>
              </a:ext>
            </a:extLst>
          </p:cNvPr>
          <p:cNvSpPr txBox="1"/>
          <p:nvPr/>
        </p:nvSpPr>
        <p:spPr>
          <a:xfrm>
            <a:off x="4308895" y="775515"/>
            <a:ext cx="4583585" cy="24314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dirty="0" smtClean="0">
                <a:solidFill>
                  <a:schemeClr val="bg1"/>
                </a:solidFill>
                <a:latin typeface="Times New Roman"/>
                <a:cs typeface="Times New Roman"/>
              </a:rPr>
              <a:t>Міщани </a:t>
            </a:r>
            <a:r>
              <a:rPr lang="uk-UA" sz="2000" b="1" i="1" dirty="0">
                <a:solidFill>
                  <a:schemeClr val="bg1"/>
                </a:solidFill>
                <a:latin typeface="Times New Roman"/>
                <a:cs typeface="Times New Roman"/>
              </a:rPr>
              <a:t>залежали від держави (короля), приватного власника (магната чи церкви) або користувалися самоврядуванням. Від цього залежали їхні податки, повинності, судова підпорядкованість, землекористування</a:t>
            </a:r>
            <a:r>
              <a:rPr lang="uk-UA" b="1" i="1" dirty="0">
                <a:solidFill>
                  <a:schemeClr val="bg1"/>
                </a:solidFill>
                <a:latin typeface="Times New Roman"/>
                <a:cs typeface="Times New Roman"/>
              </a:rPr>
              <a:t>.</a:t>
            </a:r>
            <a:endParaRPr lang="ru-RU" b="1" i="1" dirty="0">
              <a:solidFill>
                <a:schemeClr val="bg1"/>
              </a:solidFill>
              <a:cs typeface="Calibri" panose="020F0502020204030204"/>
            </a:endParaRPr>
          </a:p>
          <a:p>
            <a:pPr algn="l"/>
            <a:endParaRPr lang="ru-RU" sz="1350" dirty="0">
              <a:cs typeface="Calibri"/>
            </a:endParaRPr>
          </a:p>
        </p:txBody>
      </p:sp>
      <p:sp>
        <p:nvSpPr>
          <p:cNvPr id="17" name="Прямоугольник: усеченные противолежащие углы 16">
            <a:extLst>
              <a:ext uri="{FF2B5EF4-FFF2-40B4-BE49-F238E27FC236}">
                <a16:creationId xmlns:a16="http://schemas.microsoft.com/office/drawing/2014/main" xmlns="" id="{010DDC28-0FC7-46EF-AC37-F8272FE229BD}"/>
              </a:ext>
            </a:extLst>
          </p:cNvPr>
          <p:cNvSpPr/>
          <p:nvPr/>
        </p:nvSpPr>
        <p:spPr>
          <a:xfrm>
            <a:off x="3956828" y="3514726"/>
            <a:ext cx="5079667" cy="3082626"/>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TextBox 9">
            <a:extLst>
              <a:ext uri="{FF2B5EF4-FFF2-40B4-BE49-F238E27FC236}">
                <a16:creationId xmlns:a16="http://schemas.microsoft.com/office/drawing/2014/main" xmlns="" id="{92D55640-8947-4EDA-9082-A02AA7099E94}"/>
              </a:ext>
            </a:extLst>
          </p:cNvPr>
          <p:cNvSpPr txBox="1"/>
          <p:nvPr/>
        </p:nvSpPr>
        <p:spPr>
          <a:xfrm>
            <a:off x="4157933" y="3645738"/>
            <a:ext cx="4472795" cy="286232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dirty="0" smtClean="0">
                <a:solidFill>
                  <a:srgbClr val="C00000"/>
                </a:solidFill>
                <a:latin typeface="Times New Roman"/>
                <a:cs typeface="Times New Roman"/>
              </a:rPr>
              <a:t> </a:t>
            </a:r>
            <a:r>
              <a:rPr lang="uk-UA" sz="2400" b="1" i="1" dirty="0">
                <a:solidFill>
                  <a:srgbClr val="C00000"/>
                </a:solidFill>
                <a:latin typeface="Times New Roman"/>
                <a:cs typeface="Times New Roman"/>
              </a:rPr>
              <a:t>В</a:t>
            </a:r>
            <a:r>
              <a:rPr lang="uk-UA" sz="2400" b="1" i="1" dirty="0" smtClean="0">
                <a:solidFill>
                  <a:srgbClr val="C00000"/>
                </a:solidFill>
                <a:latin typeface="Times New Roman"/>
                <a:cs typeface="Times New Roman"/>
              </a:rPr>
              <a:t> </a:t>
            </a:r>
            <a:r>
              <a:rPr lang="uk-UA" sz="2400" b="1" i="1" dirty="0">
                <a:solidFill>
                  <a:srgbClr val="C00000"/>
                </a:solidFill>
                <a:latin typeface="Times New Roman"/>
                <a:cs typeface="Times New Roman"/>
              </a:rPr>
              <a:t>українських містах жили іноземці – євреї, чехи, німці, вірмени, греки, які мали власне самоуправління й суди, а також цехову систему – з відповідними статутами, касами, старшиною і судами.</a:t>
            </a:r>
            <a:endParaRPr lang="ru-RU" sz="2400" dirty="0">
              <a:solidFill>
                <a:srgbClr val="C00000"/>
              </a:solidFill>
              <a:cs typeface="Calibri" panose="020F0502020204030204"/>
            </a:endParaRPr>
          </a:p>
          <a:p>
            <a:pPr algn="l"/>
            <a:endParaRPr lang="ru-RU" sz="1350" dirty="0">
              <a:cs typeface="Calibri"/>
            </a:endParaRPr>
          </a:p>
        </p:txBody>
      </p:sp>
    </p:spTree>
    <p:extLst>
      <p:ext uri="{BB962C8B-B14F-4D97-AF65-F5344CB8AC3E}">
        <p14:creationId xmlns:p14="http://schemas.microsoft.com/office/powerpoint/2010/main" val="1885978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здание, внешний, большой, люди&#10;&#10;Описание создано с очень высокой степенью достоверности">
            <a:extLst>
              <a:ext uri="{FF2B5EF4-FFF2-40B4-BE49-F238E27FC236}">
                <a16:creationId xmlns:a16="http://schemas.microsoft.com/office/drawing/2014/main" xmlns="" id="{24F96762-0E60-4C75-83E4-40CC99EA552A}"/>
              </a:ext>
            </a:extLst>
          </p:cNvPr>
          <p:cNvPicPr>
            <a:picLocks noChangeAspect="1"/>
          </p:cNvPicPr>
          <p:nvPr/>
        </p:nvPicPr>
        <p:blipFill>
          <a:blip r:embed="rId2"/>
          <a:stretch>
            <a:fillRect/>
          </a:stretch>
        </p:blipFill>
        <p:spPr>
          <a:xfrm>
            <a:off x="124475" y="3501008"/>
            <a:ext cx="3761116" cy="21166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xmlns="" id="{79F160DF-1A68-4B7E-BCC5-6A3FA8743828}"/>
              </a:ext>
            </a:extLst>
          </p:cNvPr>
          <p:cNvSpPr txBox="1"/>
          <p:nvPr/>
        </p:nvSpPr>
        <p:spPr>
          <a:xfrm>
            <a:off x="3885591" y="2700739"/>
            <a:ext cx="5258409" cy="3970318"/>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smtClean="0">
                <a:solidFill>
                  <a:srgbClr val="FFFF00"/>
                </a:solidFill>
                <a:latin typeface="Times New Roman"/>
                <a:cs typeface="Times New Roman"/>
              </a:rPr>
              <a:t>Українські міста з магдебурзьким правом отримували самоврядування, податковий і судовий імунітет, право власності на землю, пільги щодо ремесл і торгівлі та звільнялися від феодальних повинностей (окрім гужової). Магдебурзьке право встановлювало порядок обрання міської влади, визначало її функції та основні норми цивільного і кримінального права, правила судочинства й оподаткування, регламентувало діяльність купецьких об’єднань, ремісничих </a:t>
            </a:r>
            <a:r>
              <a:rPr lang="uk-UA" sz="2000" b="1" i="1" err="1" smtClean="0">
                <a:solidFill>
                  <a:srgbClr val="FFFF00"/>
                </a:solidFill>
                <a:latin typeface="Times New Roman"/>
                <a:cs typeface="Times New Roman"/>
              </a:rPr>
              <a:t>цехів</a:t>
            </a:r>
            <a:r>
              <a:rPr lang="uk-UA" sz="2000" b="1" i="1" smtClean="0">
                <a:solidFill>
                  <a:srgbClr val="FFFF00"/>
                </a:solidFill>
                <a:latin typeface="Times New Roman"/>
                <a:cs typeface="Times New Roman"/>
              </a:rPr>
              <a:t>, порядок торгівлі тощо.</a:t>
            </a:r>
            <a:r>
              <a:rPr lang="uk-UA" sz="2000" b="1" smtClean="0">
                <a:solidFill>
                  <a:srgbClr val="FFFF00"/>
                </a:solidFill>
                <a:latin typeface="Times New Roman"/>
                <a:cs typeface="Times New Roman"/>
              </a:rPr>
              <a:t> </a:t>
            </a:r>
            <a:r>
              <a:rPr lang="ru-RU" sz="2000" b="1" smtClean="0">
                <a:solidFill>
                  <a:srgbClr val="FFFF00"/>
                </a:solidFill>
                <a:latin typeface="Calibri"/>
                <a:cs typeface="Calibri"/>
              </a:rPr>
              <a:t> </a:t>
            </a:r>
          </a:p>
          <a:p>
            <a:endParaRPr lang="ru-RU" sz="1350">
              <a:solidFill>
                <a:srgbClr val="000000"/>
              </a:solidFill>
              <a:latin typeface="Calibri"/>
              <a:cs typeface="Calibri"/>
            </a:endParaRPr>
          </a:p>
        </p:txBody>
      </p:sp>
      <p:sp>
        <p:nvSpPr>
          <p:cNvPr id="7" name="TextBox 6">
            <a:extLst>
              <a:ext uri="{FF2B5EF4-FFF2-40B4-BE49-F238E27FC236}">
                <a16:creationId xmlns:a16="http://schemas.microsoft.com/office/drawing/2014/main" xmlns="" id="{BCA0D345-711F-467A-AC5B-02EE0DB3659F}"/>
              </a:ext>
            </a:extLst>
          </p:cNvPr>
          <p:cNvSpPr txBox="1"/>
          <p:nvPr/>
        </p:nvSpPr>
        <p:spPr>
          <a:xfrm>
            <a:off x="0" y="0"/>
            <a:ext cx="9144000" cy="2700739"/>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dirty="0">
                <a:solidFill>
                  <a:schemeClr val="bg1"/>
                </a:solidFill>
                <a:latin typeface="Times New Roman"/>
                <a:cs typeface="Times New Roman"/>
              </a:rPr>
              <a:t>Головним органом влади визначався магістрат, який складався з ради (розпорядчого органу) та лави (судового органу). До ради населення міста щорічно обиралися від шести до 24‑х райців і писар на чолі з бурмистром, до лави (скабінат) – 12 лавників (присяжних) на чолі з війтом (суддею)Війт (солтис) вважався найвищим міським урядовцем. </a:t>
            </a:r>
            <a:r>
              <a:rPr lang="uk-UA" sz="2400" b="1" dirty="0">
                <a:solidFill>
                  <a:schemeClr val="bg1"/>
                </a:solidFill>
                <a:ea typeface="+mn-lt"/>
                <a:cs typeface="+mn-lt"/>
              </a:rPr>
              <a:t> </a:t>
            </a:r>
            <a:endParaRPr lang="ru-RU" sz="2400" b="1" dirty="0">
              <a:solidFill>
                <a:schemeClr val="bg1"/>
              </a:solidFill>
              <a:latin typeface="Calibri" panose="020F0502020204030204"/>
              <a:cs typeface="Calibri" panose="020F0502020204030204"/>
            </a:endParaRPr>
          </a:p>
          <a:p>
            <a:pPr algn="just"/>
            <a:endParaRPr lang="uk-UA" sz="1350" dirty="0">
              <a:latin typeface="Times New Roman"/>
              <a:cs typeface="Times New Roman"/>
            </a:endParaRPr>
          </a:p>
          <a:p>
            <a:pPr algn="l"/>
            <a:endParaRPr lang="ru-RU" sz="1350" dirty="0">
              <a:cs typeface="Calibri"/>
            </a:endParaRPr>
          </a:p>
        </p:txBody>
      </p:sp>
    </p:spTree>
    <p:extLst>
      <p:ext uri="{BB962C8B-B14F-4D97-AF65-F5344CB8AC3E}">
        <p14:creationId xmlns:p14="http://schemas.microsoft.com/office/powerpoint/2010/main" val="4195712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74956" y="8613576"/>
            <a:ext cx="5425804" cy="1143008"/>
          </a:xfrm>
        </p:spPr>
        <p:txBody>
          <a:bodyPr>
            <a:normAutofit/>
          </a:bodyPr>
          <a:lstStyle/>
          <a:p>
            <a:r>
              <a:rPr lang="uk-UA" sz="1800" smtClean="0"/>
              <a:t> </a:t>
            </a:r>
            <a:endParaRPr lang="uk-UA" sz="1800"/>
          </a:p>
        </p:txBody>
      </p:sp>
      <p:graphicFrame>
        <p:nvGraphicFramePr>
          <p:cNvPr id="7" name="Схема 6"/>
          <p:cNvGraphicFramePr/>
          <p:nvPr>
            <p:extLst>
              <p:ext uri="{D42A27DB-BD31-4B8C-83A1-F6EECF244321}">
                <p14:modId xmlns:p14="http://schemas.microsoft.com/office/powerpoint/2010/main" val="1517469785"/>
              </p:ext>
            </p:extLst>
          </p:nvPr>
        </p:nvGraphicFramePr>
        <p:xfrm>
          <a:off x="0" y="397400"/>
          <a:ext cx="8890992"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Схема 7"/>
          <p:cNvGraphicFramePr/>
          <p:nvPr>
            <p:extLst>
              <p:ext uri="{D42A27DB-BD31-4B8C-83A1-F6EECF244321}">
                <p14:modId xmlns:p14="http://schemas.microsoft.com/office/powerpoint/2010/main" val="94235710"/>
              </p:ext>
            </p:extLst>
          </p:nvPr>
        </p:nvGraphicFramePr>
        <p:xfrm>
          <a:off x="0" y="2246173"/>
          <a:ext cx="8890991" cy="1440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Схема 8"/>
          <p:cNvGraphicFramePr/>
          <p:nvPr>
            <p:extLst>
              <p:ext uri="{D42A27DB-BD31-4B8C-83A1-F6EECF244321}">
                <p14:modId xmlns:p14="http://schemas.microsoft.com/office/powerpoint/2010/main" val="2167143755"/>
              </p:ext>
            </p:extLst>
          </p:nvPr>
        </p:nvGraphicFramePr>
        <p:xfrm>
          <a:off x="-17809" y="4211667"/>
          <a:ext cx="8890991" cy="20313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церковь&#10;&#10;Описание создано с очень высокой степенью достоверности">
            <a:extLst>
              <a:ext uri="{FF2B5EF4-FFF2-40B4-BE49-F238E27FC236}">
                <a16:creationId xmlns:a16="http://schemas.microsoft.com/office/drawing/2014/main" xmlns="" id="{C56C42C5-A8D6-4E65-B11D-C8AA5C6EFBF8}"/>
              </a:ext>
            </a:extLst>
          </p:cNvPr>
          <p:cNvPicPr>
            <a:picLocks noChangeAspect="1"/>
          </p:cNvPicPr>
          <p:nvPr/>
        </p:nvPicPr>
        <p:blipFill>
          <a:blip r:embed="rId2"/>
          <a:stretch>
            <a:fillRect/>
          </a:stretch>
        </p:blipFill>
        <p:spPr>
          <a:xfrm>
            <a:off x="11694" y="0"/>
            <a:ext cx="4084607" cy="30443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xmlns="" id="{FC591DBF-5C68-4EA4-BEB0-7FE333759F52}"/>
              </a:ext>
            </a:extLst>
          </p:cNvPr>
          <p:cNvSpPr txBox="1"/>
          <p:nvPr/>
        </p:nvSpPr>
        <p:spPr>
          <a:xfrm>
            <a:off x="4483595" y="11708"/>
            <a:ext cx="4623758" cy="3046988"/>
          </a:xfrm>
          <a:prstGeom prst="rect">
            <a:avLst/>
          </a:prstGeom>
          <a:solidFill>
            <a:schemeClr val="accent6">
              <a:lumMod val="40000"/>
              <a:lumOff val="60000"/>
            </a:schemeClr>
          </a:solidFill>
          <a:ln w="57150">
            <a:solidFill>
              <a:schemeClr val="tx2">
                <a:lumMod val="50000"/>
              </a:schemeClr>
            </a:solidFill>
            <a:prstDash val="soli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dirty="0">
                <a:latin typeface="Times New Roman" panose="02020603050405020304" pitchFamily="18" charset="0"/>
                <a:cs typeface="Times New Roman" panose="02020603050405020304" pitchFamily="18" charset="0"/>
              </a:rPr>
              <a:t>Міщани, які жили за магдебурією, вважалися вільними, мали право власності в місті, платили податки в міську казну, виставляли ополчення. Місто могло мати власну казну, шинок, млин, лазню, проводити щотижневі торги та щосезонні ярмарки, кошти від яких потрапляли в міський бюджет.</a:t>
            </a:r>
            <a:endParaRPr lang="ru-RU" sz="2000" b="1" dirty="0">
              <a:latin typeface="Times New Roman" panose="02020603050405020304" pitchFamily="18" charset="0"/>
              <a:cs typeface="Times New Roman" panose="02020603050405020304" pitchFamily="18" charset="0"/>
            </a:endParaRPr>
          </a:p>
          <a:p>
            <a:pPr algn="r"/>
            <a:endParaRPr lang="ru-RU" sz="1350" dirty="0">
              <a:cs typeface="Calibri"/>
            </a:endParaRPr>
          </a:p>
        </p:txBody>
      </p:sp>
      <p:sp>
        <p:nvSpPr>
          <p:cNvPr id="5" name="TextBox 4">
            <a:extLst>
              <a:ext uri="{FF2B5EF4-FFF2-40B4-BE49-F238E27FC236}">
                <a16:creationId xmlns:a16="http://schemas.microsoft.com/office/drawing/2014/main" xmlns="" id="{46BEC3DC-88DD-4412-8CE8-19EC30E0DB18}"/>
              </a:ext>
            </a:extLst>
          </p:cNvPr>
          <p:cNvSpPr txBox="1"/>
          <p:nvPr/>
        </p:nvSpPr>
        <p:spPr>
          <a:xfrm>
            <a:off x="11694" y="3073261"/>
            <a:ext cx="9144000" cy="2000548"/>
          </a:xfrm>
          <a:prstGeom prst="rect">
            <a:avLst/>
          </a:prstGeom>
          <a:solidFill>
            <a:srgbClr val="92D050"/>
          </a:solidFill>
          <a:ln w="57150">
            <a:solidFill>
              <a:schemeClr val="tx2">
                <a:lumMod val="5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800" b="1">
                <a:solidFill>
                  <a:srgbClr val="000000"/>
                </a:solidFill>
                <a:latin typeface="Times New Roman" panose="02020603050405020304" pitchFamily="18" charset="0"/>
                <a:cs typeface="Times New Roman" panose="02020603050405020304" pitchFamily="18" charset="0"/>
              </a:rPr>
              <a:t>Судовий процес у них мав усний, гласний і змагальний характер. Кримінальні справи належали до компетенції лави, а судовий процес був інквізиційний, з допитами і тортурами (за потреби).</a:t>
            </a:r>
            <a:endParaRPr lang="ru-RU" sz="2800" b="1">
              <a:solidFill>
                <a:srgbClr val="000000"/>
              </a:solidFill>
              <a:latin typeface="Times New Roman" panose="02020603050405020304" pitchFamily="18" charset="0"/>
              <a:cs typeface="Times New Roman" panose="02020603050405020304" pitchFamily="18" charset="0"/>
            </a:endParaRPr>
          </a:p>
          <a:p>
            <a:pPr algn="l"/>
            <a:endParaRPr lang="ru-RU" sz="1350">
              <a:solidFill>
                <a:srgbClr val="000000"/>
              </a:solidFill>
              <a:cs typeface="Calibri"/>
            </a:endParaRPr>
          </a:p>
        </p:txBody>
      </p:sp>
      <p:sp>
        <p:nvSpPr>
          <p:cNvPr id="6" name="TextBox 5">
            <a:extLst>
              <a:ext uri="{FF2B5EF4-FFF2-40B4-BE49-F238E27FC236}">
                <a16:creationId xmlns:a16="http://schemas.microsoft.com/office/drawing/2014/main" xmlns="" id="{5B75E675-A7FA-4194-8CFE-0F74799329D8}"/>
              </a:ext>
            </a:extLst>
          </p:cNvPr>
          <p:cNvSpPr txBox="1"/>
          <p:nvPr/>
        </p:nvSpPr>
        <p:spPr>
          <a:xfrm>
            <a:off x="11694" y="5103674"/>
            <a:ext cx="9141842" cy="1754326"/>
          </a:xfrm>
          <a:prstGeom prst="rect">
            <a:avLst/>
          </a:prstGeom>
          <a:solidFill>
            <a:schemeClr val="accent6"/>
          </a:solidFill>
          <a:ln w="57150">
            <a:solidFill>
              <a:schemeClr val="tx2">
                <a:lumMod val="5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a:latin typeface="Times New Roman"/>
                <a:cs typeface="Times New Roman"/>
              </a:rPr>
              <a:t>Діловодство в містах велося польською або латинською мовами. Водночас у статутах багатьох українських міст з магдебурзьким правом зазначалося, що вся міська влада слугує лише тим, хто визнає католицьку віру.</a:t>
            </a:r>
            <a:endParaRPr lang="ru-RU" sz="2400">
              <a:cs typeface="Calibri" panose="020F0502020204030204"/>
            </a:endParaRPr>
          </a:p>
          <a:p>
            <a:pPr algn="l"/>
            <a:endParaRPr lang="ru-RU" sz="1350">
              <a:cs typeface="Calibri" panose="020F0502020204030204"/>
            </a:endParaRPr>
          </a:p>
        </p:txBody>
      </p:sp>
    </p:spTree>
    <p:extLst>
      <p:ext uri="{BB962C8B-B14F-4D97-AF65-F5344CB8AC3E}">
        <p14:creationId xmlns:p14="http://schemas.microsoft.com/office/powerpoint/2010/main" val="2019605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Рисунок 350" descr="Изображение выглядит как трава, внешний, лошадиные, стоит&#10;&#10;Описание создано с очень высокой степенью достоверности">
            <a:extLst>
              <a:ext uri="{FF2B5EF4-FFF2-40B4-BE49-F238E27FC236}">
                <a16:creationId xmlns:a16="http://schemas.microsoft.com/office/drawing/2014/main" xmlns="" id="{4EB0FB34-E730-4251-8506-1D11128954C7}"/>
              </a:ext>
            </a:extLst>
          </p:cNvPr>
          <p:cNvPicPr>
            <a:picLocks noChangeAspect="1"/>
          </p:cNvPicPr>
          <p:nvPr/>
        </p:nvPicPr>
        <p:blipFill rotWithShape="1">
          <a:blip r:embed="rId2"/>
          <a:srcRect l="10472"/>
          <a:stretch/>
        </p:blipFill>
        <p:spPr>
          <a:xfrm>
            <a:off x="-23712" y="716382"/>
            <a:ext cx="3447345" cy="5100097"/>
          </a:xfrm>
          <a:prstGeom prst="rect">
            <a:avLst/>
          </a:prstGeom>
          <a:ln>
            <a:noFill/>
          </a:ln>
          <a:effectLst>
            <a:softEdge rad="112500"/>
          </a:effectLst>
        </p:spPr>
      </p:pic>
      <p:sp>
        <p:nvSpPr>
          <p:cNvPr id="3" name="TextBox 2">
            <a:extLst>
              <a:ext uri="{FF2B5EF4-FFF2-40B4-BE49-F238E27FC236}">
                <a16:creationId xmlns:a16="http://schemas.microsoft.com/office/drawing/2014/main" xmlns="" id="{2AC14C5D-2567-4569-BA62-533BABC4FCD8}"/>
              </a:ext>
            </a:extLst>
          </p:cNvPr>
          <p:cNvSpPr txBox="1"/>
          <p:nvPr/>
        </p:nvSpPr>
        <p:spPr>
          <a:xfrm>
            <a:off x="4820248" y="1835072"/>
            <a:ext cx="2952390" cy="710451"/>
          </a:xfrm>
          <a:prstGeom prst="rect">
            <a:avLst/>
          </a:prstGeom>
          <a:solidFill>
            <a:schemeClr val="accent2"/>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i="1">
                <a:solidFill>
                  <a:schemeClr val="bg1"/>
                </a:solidFill>
                <a:latin typeface="Times New Roman"/>
                <a:cs typeface="Times New Roman"/>
              </a:rPr>
              <a:t>Воно поділилося на:</a:t>
            </a:r>
            <a:endParaRPr lang="ru-RU" sz="2400" i="1">
              <a:solidFill>
                <a:schemeClr val="bg1"/>
              </a:solidFill>
            </a:endParaRPr>
          </a:p>
          <a:p>
            <a:pPr>
              <a:spcAft>
                <a:spcPts val="450"/>
              </a:spcAft>
            </a:pPr>
            <a:endParaRPr lang="ru-RU" sz="1350">
              <a:cs typeface="Calibri"/>
            </a:endParaRPr>
          </a:p>
        </p:txBody>
      </p:sp>
      <p:sp>
        <p:nvSpPr>
          <p:cNvPr id="349" name="TextBox 348">
            <a:extLst>
              <a:ext uri="{FF2B5EF4-FFF2-40B4-BE49-F238E27FC236}">
                <a16:creationId xmlns:a16="http://schemas.microsoft.com/office/drawing/2014/main" xmlns="" id="{891E907D-2705-407E-8F50-2D77A67C93D5}"/>
              </a:ext>
            </a:extLst>
          </p:cNvPr>
          <p:cNvSpPr txBox="1"/>
          <p:nvPr/>
        </p:nvSpPr>
        <p:spPr>
          <a:xfrm>
            <a:off x="3854091" y="5152195"/>
            <a:ext cx="5098211" cy="1079783"/>
          </a:xfrm>
          <a:prstGeom prst="rect">
            <a:avLst/>
          </a:prstGeom>
          <a:solidFill>
            <a:schemeClr val="accent2"/>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a:solidFill>
                  <a:schemeClr val="bg1"/>
                </a:solidFill>
                <a:latin typeface="Times New Roman"/>
                <a:cs typeface="Times New Roman"/>
              </a:rPr>
              <a:t>з відповідним правовим статусом кожне</a:t>
            </a:r>
            <a:r>
              <a:rPr lang="uk-UA" sz="2100" b="1" i="1">
                <a:solidFill>
                  <a:schemeClr val="bg1"/>
                </a:solidFill>
                <a:latin typeface="Times New Roman"/>
                <a:cs typeface="Times New Roman"/>
              </a:rPr>
              <a:t>.</a:t>
            </a:r>
            <a:endParaRPr lang="ru-RU" sz="1500" b="1" i="1">
              <a:solidFill>
                <a:schemeClr val="bg1"/>
              </a:solidFill>
              <a:cs typeface="Calibri" panose="020F0502020204030204"/>
            </a:endParaRPr>
          </a:p>
          <a:p>
            <a:pPr>
              <a:spcAft>
                <a:spcPts val="450"/>
              </a:spcAft>
            </a:pPr>
            <a:endParaRPr lang="ru-RU" sz="1350">
              <a:cs typeface="Calibri"/>
            </a:endParaRPr>
          </a:p>
        </p:txBody>
      </p:sp>
      <p:graphicFrame>
        <p:nvGraphicFramePr>
          <p:cNvPr id="34" name="Схема 34">
            <a:extLst>
              <a:ext uri="{FF2B5EF4-FFF2-40B4-BE49-F238E27FC236}">
                <a16:creationId xmlns:a16="http://schemas.microsoft.com/office/drawing/2014/main" xmlns="" id="{9CC64A48-F971-4F82-8884-EEB7878B5A37}"/>
              </a:ext>
            </a:extLst>
          </p:cNvPr>
          <p:cNvGraphicFramePr/>
          <p:nvPr>
            <p:extLst>
              <p:ext uri="{D42A27DB-BD31-4B8C-83A1-F6EECF244321}">
                <p14:modId xmlns:p14="http://schemas.microsoft.com/office/powerpoint/2010/main" val="2578067651"/>
              </p:ext>
            </p:extLst>
          </p:nvPr>
        </p:nvGraphicFramePr>
        <p:xfrm>
          <a:off x="3519193" y="2849976"/>
          <a:ext cx="5554499" cy="1728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6" name="Прямоугольник: скругленные углы 435">
            <a:extLst>
              <a:ext uri="{FF2B5EF4-FFF2-40B4-BE49-F238E27FC236}">
                <a16:creationId xmlns:a16="http://schemas.microsoft.com/office/drawing/2014/main" xmlns="" id="{25593D42-0BC4-4DAA-8B83-45295D3BD7C7}"/>
              </a:ext>
            </a:extLst>
          </p:cNvPr>
          <p:cNvSpPr/>
          <p:nvPr/>
        </p:nvSpPr>
        <p:spPr>
          <a:xfrm>
            <a:off x="3854091" y="205641"/>
            <a:ext cx="4884707" cy="1391008"/>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37" name="TextBox 436">
            <a:extLst>
              <a:ext uri="{FF2B5EF4-FFF2-40B4-BE49-F238E27FC236}">
                <a16:creationId xmlns:a16="http://schemas.microsoft.com/office/drawing/2014/main" xmlns="" id="{2D193AE1-5699-427A-97DF-EA5B17F7C096}"/>
              </a:ext>
            </a:extLst>
          </p:cNvPr>
          <p:cNvSpPr txBox="1"/>
          <p:nvPr/>
        </p:nvSpPr>
        <p:spPr>
          <a:xfrm>
            <a:off x="3925258" y="439480"/>
            <a:ext cx="4742371" cy="9233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100">
                <a:solidFill>
                  <a:srgbClr val="FF0000"/>
                </a:solidFill>
                <a:latin typeface="Times New Roman"/>
                <a:cs typeface="Times New Roman"/>
              </a:rPr>
              <a:t>У XVI ст. в українських землях в окремий стан</a:t>
            </a:r>
            <a:r>
              <a:rPr lang="uk-UA" sz="2100" i="1">
                <a:solidFill>
                  <a:srgbClr val="FF0000"/>
                </a:solidFill>
                <a:latin typeface="Times New Roman"/>
                <a:cs typeface="Times New Roman"/>
              </a:rPr>
              <a:t> </a:t>
            </a:r>
            <a:r>
              <a:rPr lang="uk-UA" sz="2100">
                <a:solidFill>
                  <a:srgbClr val="FF0000"/>
                </a:solidFill>
                <a:latin typeface="Times New Roman"/>
                <a:cs typeface="Times New Roman"/>
              </a:rPr>
              <a:t>сформувалося козацтво</a:t>
            </a:r>
            <a:endParaRPr lang="ru-RU" sz="2100">
              <a:solidFill>
                <a:srgbClr val="FF0000"/>
              </a:solidFill>
            </a:endParaRPr>
          </a:p>
          <a:p>
            <a:pPr algn="l"/>
            <a:endParaRPr lang="ru-RU" sz="1350">
              <a:cs typeface="Calibri"/>
            </a:endParaRPr>
          </a:p>
        </p:txBody>
      </p:sp>
    </p:spTree>
    <p:extLst>
      <p:ext uri="{BB962C8B-B14F-4D97-AF65-F5344CB8AC3E}">
        <p14:creationId xmlns:p14="http://schemas.microsoft.com/office/powerpoint/2010/main" val="1286149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descr="Изображение выглядит как внешний, трава, группа, мужчина&#10;&#10;Описание создано с очень высокой степенью достоверности">
            <a:extLst>
              <a:ext uri="{FF2B5EF4-FFF2-40B4-BE49-F238E27FC236}">
                <a16:creationId xmlns:a16="http://schemas.microsoft.com/office/drawing/2014/main" xmlns="" id="{44830C44-5FC6-46CA-A343-B217CB0618DB}"/>
              </a:ext>
            </a:extLst>
          </p:cNvPr>
          <p:cNvPicPr>
            <a:picLocks noChangeAspect="1"/>
          </p:cNvPicPr>
          <p:nvPr/>
        </p:nvPicPr>
        <p:blipFill rotWithShape="1">
          <a:blip r:embed="rId2"/>
          <a:srcRect t="2186" b="2595"/>
          <a:stretch/>
        </p:blipFill>
        <p:spPr>
          <a:xfrm>
            <a:off x="5076056" y="3881086"/>
            <a:ext cx="3960440" cy="24820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xmlns="" id="{64B37908-0D64-4076-BE6A-7F1DC4F6E021}"/>
              </a:ext>
            </a:extLst>
          </p:cNvPr>
          <p:cNvSpPr txBox="1"/>
          <p:nvPr/>
        </p:nvSpPr>
        <p:spPr>
          <a:xfrm>
            <a:off x="0" y="26166"/>
            <a:ext cx="9144000" cy="1633781"/>
          </a:xfrm>
          <a:prstGeom prst="rect">
            <a:avLst/>
          </a:prstGeom>
          <a:solidFill>
            <a:srgbClr val="C00000"/>
          </a:solidFill>
          <a:ln w="57150">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800" b="1" i="1">
                <a:latin typeface="Times New Roman"/>
                <a:cs typeface="Times New Roman"/>
              </a:rPr>
              <a:t>Після Люблінської унії українське селянство було повністю закріпачено за «Артикулами» короля Генріха Валуа 1573 р. і ІІІ Литовським Статутом 1588 р.</a:t>
            </a:r>
            <a:r>
              <a:rPr lang="uk-UA" sz="2800">
                <a:latin typeface="Times New Roman"/>
                <a:cs typeface="Times New Roman"/>
              </a:rPr>
              <a:t> </a:t>
            </a:r>
            <a:r>
              <a:rPr lang="ru-RU" sz="2800">
                <a:ea typeface="+mn-lt"/>
                <a:cs typeface="+mn-lt"/>
              </a:rPr>
              <a:t> </a:t>
            </a:r>
            <a:endParaRPr lang="ru-RU" sz="2800">
              <a:cs typeface="Calibri" panose="020F0502020204030204"/>
            </a:endParaRPr>
          </a:p>
          <a:p>
            <a:pPr>
              <a:spcAft>
                <a:spcPts val="450"/>
              </a:spcAft>
            </a:pPr>
            <a:endParaRPr lang="ru-RU" sz="1350">
              <a:cs typeface="Calibri"/>
            </a:endParaRPr>
          </a:p>
        </p:txBody>
      </p:sp>
      <p:sp>
        <p:nvSpPr>
          <p:cNvPr id="3" name="TextBox 2">
            <a:extLst>
              <a:ext uri="{FF2B5EF4-FFF2-40B4-BE49-F238E27FC236}">
                <a16:creationId xmlns:a16="http://schemas.microsoft.com/office/drawing/2014/main" xmlns="" id="{5EB3D0F7-B587-4351-AA0A-70C66D853DAD}"/>
              </a:ext>
            </a:extLst>
          </p:cNvPr>
          <p:cNvSpPr txBox="1"/>
          <p:nvPr/>
        </p:nvSpPr>
        <p:spPr>
          <a:xfrm>
            <a:off x="29249" y="3535770"/>
            <a:ext cx="4860986" cy="3172663"/>
          </a:xfrm>
          <a:prstGeom prst="rect">
            <a:avLst/>
          </a:prstGeom>
          <a:solidFill>
            <a:srgbClr val="C00000"/>
          </a:solidFill>
          <a:ln w="57150">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300" b="1" i="1">
                <a:latin typeface="Times New Roman"/>
                <a:cs typeface="Times New Roman"/>
              </a:rPr>
              <a:t>Селяни стали особисто залежними від шляхтича людьми – кріпаками. Кріпак відпрацьовував на користь свого пана панщину – форму земельної відробіткової ренти, що передбачала працю селянина власним реманентом у господарстві землевласника.</a:t>
            </a:r>
            <a:endParaRPr lang="ru-RU" sz="2300" b="1" i="1">
              <a:cs typeface="Calibri" panose="020F0502020204030204"/>
            </a:endParaRPr>
          </a:p>
          <a:p>
            <a:pPr>
              <a:spcAft>
                <a:spcPts val="450"/>
              </a:spcAft>
            </a:pPr>
            <a:endParaRPr lang="ru-RU" sz="1350">
              <a:cs typeface="Calibri"/>
            </a:endParaRPr>
          </a:p>
        </p:txBody>
      </p:sp>
      <p:sp>
        <p:nvSpPr>
          <p:cNvPr id="4" name="TextBox 3">
            <a:extLst>
              <a:ext uri="{FF2B5EF4-FFF2-40B4-BE49-F238E27FC236}">
                <a16:creationId xmlns:a16="http://schemas.microsoft.com/office/drawing/2014/main" xmlns="" id="{B4B6928E-2BD4-43BD-A2CD-E9B0A3F758DA}"/>
              </a:ext>
            </a:extLst>
          </p:cNvPr>
          <p:cNvSpPr txBox="1"/>
          <p:nvPr/>
        </p:nvSpPr>
        <p:spPr>
          <a:xfrm>
            <a:off x="0" y="1688635"/>
            <a:ext cx="9144000" cy="1818447"/>
          </a:xfrm>
          <a:prstGeom prst="rect">
            <a:avLst/>
          </a:prstGeom>
          <a:solidFill>
            <a:schemeClr val="bg1">
              <a:lumMod val="95000"/>
            </a:schemeClr>
          </a:solidFill>
          <a:ln w="57150">
            <a:solidFill>
              <a:srgbClr val="00206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smtClean="0">
                <a:latin typeface="Times New Roman"/>
                <a:cs typeface="Times New Roman"/>
              </a:rPr>
              <a:t>Феодали отримали змогу втручатися навіть у особисте життя селян – могли давати чи не давати дозвіл на шлюб, брали плату за дозвіл похорон, примушували селян користуватися лише панськими млинами та шинками.</a:t>
            </a:r>
            <a:endParaRPr lang="ru-RU" sz="2400" smtClean="0">
              <a:cs typeface="Calibri"/>
            </a:endParaRPr>
          </a:p>
          <a:p>
            <a:pPr>
              <a:spcAft>
                <a:spcPts val="450"/>
              </a:spcAft>
            </a:pPr>
            <a:endParaRPr lang="ru-RU" sz="1350">
              <a:cs typeface="Calibri"/>
            </a:endParaRPr>
          </a:p>
        </p:txBody>
      </p:sp>
    </p:spTree>
    <p:extLst>
      <p:ext uri="{BB962C8B-B14F-4D97-AF65-F5344CB8AC3E}">
        <p14:creationId xmlns:p14="http://schemas.microsoft.com/office/powerpoint/2010/main" val="295274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82" name="Схема 882">
            <a:extLst>
              <a:ext uri="{FF2B5EF4-FFF2-40B4-BE49-F238E27FC236}">
                <a16:creationId xmlns:a16="http://schemas.microsoft.com/office/drawing/2014/main" xmlns="" id="{595923CC-0DC9-4A35-85E4-56FB8C33CC37}"/>
              </a:ext>
            </a:extLst>
          </p:cNvPr>
          <p:cNvGraphicFramePr/>
          <p:nvPr>
            <p:extLst>
              <p:ext uri="{D42A27DB-BD31-4B8C-83A1-F6EECF244321}">
                <p14:modId xmlns:p14="http://schemas.microsoft.com/office/powerpoint/2010/main" val="3312129940"/>
              </p:ext>
            </p:extLst>
          </p:nvPr>
        </p:nvGraphicFramePr>
        <p:xfrm>
          <a:off x="-377405" y="1777042"/>
          <a:ext cx="4011282" cy="40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65" name="Схема 1565">
            <a:extLst>
              <a:ext uri="{FF2B5EF4-FFF2-40B4-BE49-F238E27FC236}">
                <a16:creationId xmlns:a16="http://schemas.microsoft.com/office/drawing/2014/main" xmlns="" id="{DAED0118-11A1-483D-A116-ECD5BE8CE8C5}"/>
              </a:ext>
            </a:extLst>
          </p:cNvPr>
          <p:cNvGraphicFramePr/>
          <p:nvPr>
            <p:extLst>
              <p:ext uri="{D42A27DB-BD31-4B8C-83A1-F6EECF244321}">
                <p14:modId xmlns:p14="http://schemas.microsoft.com/office/powerpoint/2010/main" val="1405278905"/>
              </p:ext>
            </p:extLst>
          </p:nvPr>
        </p:nvGraphicFramePr>
        <p:xfrm>
          <a:off x="2976114" y="1777042"/>
          <a:ext cx="3159425" cy="3929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72" name="Схема 2072">
            <a:extLst>
              <a:ext uri="{FF2B5EF4-FFF2-40B4-BE49-F238E27FC236}">
                <a16:creationId xmlns:a16="http://schemas.microsoft.com/office/drawing/2014/main" xmlns="" id="{01F7C09D-BA80-4802-831C-FD483E7702B6}"/>
              </a:ext>
            </a:extLst>
          </p:cNvPr>
          <p:cNvGraphicFramePr/>
          <p:nvPr>
            <p:extLst>
              <p:ext uri="{D42A27DB-BD31-4B8C-83A1-F6EECF244321}">
                <p14:modId xmlns:p14="http://schemas.microsoft.com/office/powerpoint/2010/main" val="3274630398"/>
              </p:ext>
            </p:extLst>
          </p:nvPr>
        </p:nvGraphicFramePr>
        <p:xfrm>
          <a:off x="6135539" y="1556792"/>
          <a:ext cx="2749669" cy="392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26" name="TextBox 2625">
            <a:extLst>
              <a:ext uri="{FF2B5EF4-FFF2-40B4-BE49-F238E27FC236}">
                <a16:creationId xmlns:a16="http://schemas.microsoft.com/office/drawing/2014/main" xmlns="" id="{CC35C142-7178-4250-9183-F2F9FD685957}"/>
              </a:ext>
            </a:extLst>
          </p:cNvPr>
          <p:cNvSpPr txBox="1"/>
          <p:nvPr/>
        </p:nvSpPr>
        <p:spPr>
          <a:xfrm>
            <a:off x="2956682" y="683847"/>
            <a:ext cx="3911099" cy="530915"/>
          </a:xfrm>
          <a:prstGeom prst="rect">
            <a:avLst/>
          </a:prstGeom>
          <a:solidFill>
            <a:schemeClr val="accent3">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3000" b="1" i="1" err="1">
                <a:solidFill>
                  <a:schemeClr val="accent1">
                    <a:lumMod val="75000"/>
                  </a:schemeClr>
                </a:solidFill>
                <a:cs typeface="Calibri"/>
              </a:rPr>
              <a:t>Судова</a:t>
            </a:r>
            <a:r>
              <a:rPr lang="ru-RU" sz="3000" b="1" i="1">
                <a:solidFill>
                  <a:schemeClr val="accent1">
                    <a:lumMod val="75000"/>
                  </a:schemeClr>
                </a:solidFill>
                <a:cs typeface="Calibri"/>
              </a:rPr>
              <a:t> система</a:t>
            </a:r>
          </a:p>
        </p:txBody>
      </p:sp>
    </p:spTree>
    <p:extLst>
      <p:ext uri="{BB962C8B-B14F-4D97-AF65-F5344CB8AC3E}">
        <p14:creationId xmlns:p14="http://schemas.microsoft.com/office/powerpoint/2010/main" val="1870612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здание, дом, старый, фотография&#10;&#10;Описание создано с очень высокой степенью достоверности">
            <a:extLst>
              <a:ext uri="{FF2B5EF4-FFF2-40B4-BE49-F238E27FC236}">
                <a16:creationId xmlns:a16="http://schemas.microsoft.com/office/drawing/2014/main" xmlns="" id="{E06C81DB-490C-4EA9-B329-6376422AED1B}"/>
              </a:ext>
            </a:extLst>
          </p:cNvPr>
          <p:cNvPicPr>
            <a:picLocks noChangeAspect="1"/>
          </p:cNvPicPr>
          <p:nvPr/>
        </p:nvPicPr>
        <p:blipFill>
          <a:blip r:embed="rId2"/>
          <a:stretch>
            <a:fillRect/>
          </a:stretch>
        </p:blipFill>
        <p:spPr>
          <a:xfrm>
            <a:off x="81078" y="1693810"/>
            <a:ext cx="4504606" cy="26038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a:extLst>
              <a:ext uri="{FF2B5EF4-FFF2-40B4-BE49-F238E27FC236}">
                <a16:creationId xmlns:a16="http://schemas.microsoft.com/office/drawing/2014/main" xmlns="" id="{9D0C5678-D880-414A-A6F6-5F36944763AC}"/>
              </a:ext>
            </a:extLst>
          </p:cNvPr>
          <p:cNvSpPr txBox="1"/>
          <p:nvPr/>
        </p:nvSpPr>
        <p:spPr>
          <a:xfrm>
            <a:off x="23725" y="53217"/>
            <a:ext cx="9120275" cy="1508105"/>
          </a:xfrm>
          <a:prstGeom prst="rect">
            <a:avLst/>
          </a:prstGeom>
          <a:solidFill>
            <a:srgbClr val="FFC000"/>
          </a:solidFill>
          <a:ln w="57150">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a:latin typeface="Times New Roman"/>
                <a:cs typeface="Times New Roman"/>
              </a:rPr>
              <a:t>Вищою апеляційною інстанцією для всіх державних судів був король. Проте після змін 1578 р. суддівську компетенцію короля дещо звужено. Король не усувався остаточно від судочинства, однак апеляційні функції від нього перейшли до Коронного трибуналу. </a:t>
            </a:r>
            <a:r>
              <a:rPr lang="ru-RU" sz="2000" b="1">
                <a:ea typeface="+mn-lt"/>
                <a:cs typeface="+mn-lt"/>
              </a:rPr>
              <a:t> </a:t>
            </a:r>
            <a:endParaRPr lang="ru-RU" sz="2000">
              <a:cs typeface="Calibri"/>
            </a:endParaRPr>
          </a:p>
          <a:p>
            <a:pPr algn="l"/>
            <a:endParaRPr lang="ru-RU" sz="1350">
              <a:cs typeface="Calibri"/>
            </a:endParaRPr>
          </a:p>
        </p:txBody>
      </p:sp>
      <p:sp>
        <p:nvSpPr>
          <p:cNvPr id="5" name="TextBox 4">
            <a:extLst>
              <a:ext uri="{FF2B5EF4-FFF2-40B4-BE49-F238E27FC236}">
                <a16:creationId xmlns:a16="http://schemas.microsoft.com/office/drawing/2014/main" xmlns="" id="{B6B44026-A438-4D42-A844-1E5E59CA5634}"/>
              </a:ext>
            </a:extLst>
          </p:cNvPr>
          <p:cNvSpPr txBox="1"/>
          <p:nvPr/>
        </p:nvSpPr>
        <p:spPr>
          <a:xfrm>
            <a:off x="4792782" y="1693810"/>
            <a:ext cx="4300267" cy="2985433"/>
          </a:xfrm>
          <a:prstGeom prst="rect">
            <a:avLst/>
          </a:prstGeom>
          <a:solidFill>
            <a:srgbClr val="92D050"/>
          </a:solidFill>
          <a:ln w="57150">
            <a:solidFill>
              <a:schemeClr val="bg1"/>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200" b="1" dirty="0" smtClean="0">
                <a:latin typeface="Times New Roman" panose="02020603050405020304" pitchFamily="18" charset="0"/>
                <a:cs typeface="Times New Roman" panose="02020603050405020304" pitchFamily="18" charset="0"/>
              </a:rPr>
              <a:t>Коронний трибунал складався з 33 членів – 27 представників від шляхти та шість – від духовенства. Трибунал розглядав у якості останньої інстанції апеляції на вироки та рішення земських, гродських і підкоморських судів.</a:t>
            </a:r>
            <a:endParaRPr lang="ru-RU" sz="2200" b="1" dirty="0" smtClean="0">
              <a:latin typeface="Times New Roman" panose="02020603050405020304" pitchFamily="18" charset="0"/>
              <a:cs typeface="Times New Roman" panose="02020603050405020304" pitchFamily="18" charset="0"/>
            </a:endParaRPr>
          </a:p>
          <a:p>
            <a:pPr algn="l"/>
            <a:endParaRPr lang="ru-RU" sz="1350" dirty="0">
              <a:cs typeface="Calibri"/>
            </a:endParaRPr>
          </a:p>
        </p:txBody>
      </p:sp>
      <p:sp>
        <p:nvSpPr>
          <p:cNvPr id="6" name="TextBox 5">
            <a:extLst>
              <a:ext uri="{FF2B5EF4-FFF2-40B4-BE49-F238E27FC236}">
                <a16:creationId xmlns:a16="http://schemas.microsoft.com/office/drawing/2014/main" xmlns="" id="{D2371D6F-ADB2-4F57-AAEE-2829DA357E56}"/>
              </a:ext>
            </a:extLst>
          </p:cNvPr>
          <p:cNvSpPr txBox="1"/>
          <p:nvPr/>
        </p:nvSpPr>
        <p:spPr>
          <a:xfrm>
            <a:off x="23725" y="4785705"/>
            <a:ext cx="9069324" cy="2046714"/>
          </a:xfrm>
          <a:prstGeom prst="rect">
            <a:avLst/>
          </a:prstGeom>
          <a:solidFill>
            <a:schemeClr val="accent1"/>
          </a:solidFill>
          <a:ln w="57150">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300" b="1" i="1">
                <a:latin typeface="Times New Roman" panose="02020603050405020304" pitchFamily="18" charset="0"/>
                <a:cs typeface="Times New Roman" panose="02020603050405020304" pitchFamily="18" charset="0"/>
              </a:rPr>
              <a:t>Для Брацлавського, Київського та Волинського воєводств апеляційним судом був Луцький трибунал. Був утворений на вимогу представників української шляхти на вальному сеймі у Варшаві 1578 р. У 1589 р. Луцький трибунал було ліквідовано, а його повноваження передано Коронному трибуналу Речі Посполитої.</a:t>
            </a:r>
            <a:endParaRPr lang="ru-RU" sz="2300" i="1">
              <a:latin typeface="Times New Roman" panose="02020603050405020304" pitchFamily="18" charset="0"/>
              <a:cs typeface="Times New Roman" panose="02020603050405020304" pitchFamily="18" charset="0"/>
            </a:endParaRPr>
          </a:p>
          <a:p>
            <a:pPr algn="l"/>
            <a:endParaRPr lang="ru-RU" sz="1350">
              <a:cs typeface="Calibri"/>
            </a:endParaRPr>
          </a:p>
        </p:txBody>
      </p:sp>
      <p:sp>
        <p:nvSpPr>
          <p:cNvPr id="7" name="TextBox 6">
            <a:extLst>
              <a:ext uri="{FF2B5EF4-FFF2-40B4-BE49-F238E27FC236}">
                <a16:creationId xmlns:a16="http://schemas.microsoft.com/office/drawing/2014/main" xmlns="" id="{94394979-E4F5-4AC4-96EC-7D277A2DF1CB}"/>
              </a:ext>
            </a:extLst>
          </p:cNvPr>
          <p:cNvSpPr txBox="1"/>
          <p:nvPr/>
        </p:nvSpPr>
        <p:spPr>
          <a:xfrm>
            <a:off x="79256" y="4306968"/>
            <a:ext cx="2803891" cy="346249"/>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ru-RU" b="1" i="1" err="1">
                <a:cs typeface="Calibri"/>
              </a:rPr>
              <a:t>Луцький</a:t>
            </a:r>
            <a:r>
              <a:rPr lang="ru-RU" b="1" i="1">
                <a:cs typeface="Calibri"/>
              </a:rPr>
              <a:t> трибунал</a:t>
            </a:r>
          </a:p>
        </p:txBody>
      </p:sp>
    </p:spTree>
    <p:extLst>
      <p:ext uri="{BB962C8B-B14F-4D97-AF65-F5344CB8AC3E}">
        <p14:creationId xmlns:p14="http://schemas.microsoft.com/office/powerpoint/2010/main" val="316591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499431-6B19-401E-B5F7-5433B2F8EC29}"/>
              </a:ext>
            </a:extLst>
          </p:cNvPr>
          <p:cNvSpPr txBox="1"/>
          <p:nvPr/>
        </p:nvSpPr>
        <p:spPr>
          <a:xfrm>
            <a:off x="539552" y="365871"/>
            <a:ext cx="5788324" cy="738664"/>
          </a:xfrm>
          <a:prstGeom prst="rect">
            <a:avLst/>
          </a:prstGeom>
          <a:solidFill>
            <a:schemeClr val="accent6">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000" b="1" i="1">
                <a:solidFill>
                  <a:schemeClr val="accent6">
                    <a:lumMod val="50000"/>
                  </a:schemeClr>
                </a:solidFill>
                <a:latin typeface="Times New Roman"/>
                <a:cs typeface="Times New Roman"/>
              </a:rPr>
              <a:t>У суді доказами вважалися:</a:t>
            </a:r>
            <a:endParaRPr lang="ru-RU" sz="3000" b="1" i="1">
              <a:solidFill>
                <a:schemeClr val="accent6">
                  <a:lumMod val="50000"/>
                </a:schemeClr>
              </a:solidFill>
              <a:cs typeface="Calibri" panose="020F0502020204030204"/>
            </a:endParaRPr>
          </a:p>
          <a:p>
            <a:endParaRPr lang="ru-RU" sz="1350">
              <a:cs typeface="Calibri"/>
            </a:endParaRPr>
          </a:p>
        </p:txBody>
      </p:sp>
      <p:graphicFrame>
        <p:nvGraphicFramePr>
          <p:cNvPr id="5" name="Схема 5">
            <a:extLst>
              <a:ext uri="{FF2B5EF4-FFF2-40B4-BE49-F238E27FC236}">
                <a16:creationId xmlns:a16="http://schemas.microsoft.com/office/drawing/2014/main" xmlns="" id="{4354C3EB-404B-4E2D-9E72-1E85008537F5}"/>
              </a:ext>
            </a:extLst>
          </p:cNvPr>
          <p:cNvGraphicFramePr/>
          <p:nvPr>
            <p:extLst>
              <p:ext uri="{D42A27DB-BD31-4B8C-83A1-F6EECF244321}">
                <p14:modId xmlns:p14="http://schemas.microsoft.com/office/powerpoint/2010/main" val="334178873"/>
              </p:ext>
            </p:extLst>
          </p:nvPr>
        </p:nvGraphicFramePr>
        <p:xfrm>
          <a:off x="32350" y="1252448"/>
          <a:ext cx="9079299" cy="4061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1" name="Прямоугольник: скругленные углы 280">
            <a:extLst>
              <a:ext uri="{FF2B5EF4-FFF2-40B4-BE49-F238E27FC236}">
                <a16:creationId xmlns:a16="http://schemas.microsoft.com/office/drawing/2014/main" xmlns="" id="{FCB55C07-A856-443D-B69A-D3E55397AEFF}"/>
              </a:ext>
            </a:extLst>
          </p:cNvPr>
          <p:cNvSpPr/>
          <p:nvPr/>
        </p:nvSpPr>
        <p:spPr>
          <a:xfrm>
            <a:off x="145571" y="5365277"/>
            <a:ext cx="8852856" cy="1227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2" name="TextBox 281">
            <a:extLst>
              <a:ext uri="{FF2B5EF4-FFF2-40B4-BE49-F238E27FC236}">
                <a16:creationId xmlns:a16="http://schemas.microsoft.com/office/drawing/2014/main" xmlns="" id="{8D8AB74C-AE15-4D38-A3C7-AA08982A6E07}"/>
              </a:ext>
            </a:extLst>
          </p:cNvPr>
          <p:cNvSpPr txBox="1"/>
          <p:nvPr/>
        </p:nvSpPr>
        <p:spPr>
          <a:xfrm>
            <a:off x="3670001" y="521736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ru-RU" sz="1350">
              <a:cs typeface="Calibri"/>
            </a:endParaRPr>
          </a:p>
        </p:txBody>
      </p:sp>
      <p:sp>
        <p:nvSpPr>
          <p:cNvPr id="283" name="TextBox 1">
            <a:extLst>
              <a:ext uri="{FF2B5EF4-FFF2-40B4-BE49-F238E27FC236}">
                <a16:creationId xmlns:a16="http://schemas.microsoft.com/office/drawing/2014/main" xmlns="" id="{A3DCCB72-5A57-4B2E-9BF9-6A1E3EFA7F63}"/>
              </a:ext>
            </a:extLst>
          </p:cNvPr>
          <p:cNvSpPr txBox="1"/>
          <p:nvPr/>
        </p:nvSpPr>
        <p:spPr>
          <a:xfrm>
            <a:off x="412240" y="5443256"/>
            <a:ext cx="8572922" cy="1200329"/>
          </a:xfrm>
          <a:prstGeom prst="rect">
            <a:avLst/>
          </a:prstGeom>
          <a:solidFill>
            <a:srgbClr val="C00000"/>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2000" b="1" i="1">
                <a:latin typeface="Times New Roman"/>
                <a:cs typeface="Times New Roman"/>
              </a:rPr>
              <a:t>При цьому не могла бути свідком особа, яка раніше засуджувалася за тяжкі злочини, слуги проти своїх панів, співучасники злочинів, душевнохворі.</a:t>
            </a:r>
            <a:endParaRPr lang="ru-RU" sz="2000" b="1" i="1">
              <a:cs typeface="Calibri"/>
            </a:endParaRPr>
          </a:p>
          <a:p>
            <a:pPr algn="l"/>
            <a:endParaRPr lang="ru-RU" sz="1350">
              <a:cs typeface="Calibri"/>
            </a:endParaRPr>
          </a:p>
        </p:txBody>
      </p:sp>
    </p:spTree>
    <p:extLst>
      <p:ext uri="{BB962C8B-B14F-4D97-AF65-F5344CB8AC3E}">
        <p14:creationId xmlns:p14="http://schemas.microsoft.com/office/powerpoint/2010/main" val="3157895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DDD274-7AC2-43B5-A6AE-83888F7E07A3}"/>
              </a:ext>
            </a:extLst>
          </p:cNvPr>
          <p:cNvSpPr txBox="1"/>
          <p:nvPr/>
        </p:nvSpPr>
        <p:spPr>
          <a:xfrm>
            <a:off x="286464" y="1614727"/>
            <a:ext cx="2581259" cy="807913"/>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Звичаєв</a:t>
            </a:r>
            <a:r>
              <a:rPr lang="ru-RU" sz="2400" b="1" i="1" dirty="0" smtClean="0">
                <a:solidFill>
                  <a:schemeClr val="bg1"/>
                </a:solidFill>
                <a:cs typeface="Calibri"/>
              </a:rPr>
              <a:t>е </a:t>
            </a:r>
            <a:r>
              <a:rPr lang="ru-RU" sz="2400" b="1" i="1" dirty="0">
                <a:solidFill>
                  <a:schemeClr val="bg1"/>
                </a:solidFill>
                <a:cs typeface="Calibri"/>
              </a:rPr>
              <a:t>право</a:t>
            </a:r>
          </a:p>
        </p:txBody>
      </p:sp>
      <p:sp>
        <p:nvSpPr>
          <p:cNvPr id="3" name="TextBox 2">
            <a:extLst>
              <a:ext uri="{FF2B5EF4-FFF2-40B4-BE49-F238E27FC236}">
                <a16:creationId xmlns:a16="http://schemas.microsoft.com/office/drawing/2014/main" xmlns="" id="{B94D178D-46EE-470B-BFBC-AC2C1A131B4E}"/>
              </a:ext>
            </a:extLst>
          </p:cNvPr>
          <p:cNvSpPr txBox="1"/>
          <p:nvPr/>
        </p:nvSpPr>
        <p:spPr>
          <a:xfrm>
            <a:off x="280555" y="3235311"/>
            <a:ext cx="2580584" cy="438582"/>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Руська</a:t>
            </a:r>
            <a:r>
              <a:rPr lang="ru-RU" sz="2400" b="1" i="1" dirty="0">
                <a:solidFill>
                  <a:schemeClr val="bg1"/>
                </a:solidFill>
                <a:cs typeface="Calibri"/>
              </a:rPr>
              <a:t> правда</a:t>
            </a:r>
          </a:p>
        </p:txBody>
      </p:sp>
      <p:sp>
        <p:nvSpPr>
          <p:cNvPr id="4" name="TextBox 3">
            <a:extLst>
              <a:ext uri="{FF2B5EF4-FFF2-40B4-BE49-F238E27FC236}">
                <a16:creationId xmlns:a16="http://schemas.microsoft.com/office/drawing/2014/main" xmlns="" id="{F8E0C326-0D1C-4EB1-B86A-DF00C8737E23}"/>
              </a:ext>
            </a:extLst>
          </p:cNvPr>
          <p:cNvSpPr txBox="1"/>
          <p:nvPr/>
        </p:nvSpPr>
        <p:spPr>
          <a:xfrm>
            <a:off x="280555" y="4899314"/>
            <a:ext cx="2687740" cy="807913"/>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Магдебурське</a:t>
            </a:r>
            <a:r>
              <a:rPr lang="ru-RU" sz="2400" b="1" i="1" dirty="0" smtClean="0">
                <a:solidFill>
                  <a:schemeClr val="bg1"/>
                </a:solidFill>
                <a:cs typeface="Calibri"/>
              </a:rPr>
              <a:t> </a:t>
            </a:r>
            <a:r>
              <a:rPr lang="ru-RU" sz="2400" b="1" i="1" dirty="0">
                <a:solidFill>
                  <a:schemeClr val="bg1"/>
                </a:solidFill>
                <a:cs typeface="Calibri"/>
              </a:rPr>
              <a:t>право</a:t>
            </a:r>
            <a:endParaRPr lang="ru-RU" sz="2400" dirty="0">
              <a:solidFill>
                <a:schemeClr val="bg1"/>
              </a:solidFill>
              <a:cs typeface="Calibri"/>
            </a:endParaRPr>
          </a:p>
        </p:txBody>
      </p:sp>
      <p:sp>
        <p:nvSpPr>
          <p:cNvPr id="5" name="Прямоугольник: скругленные углы 4">
            <a:extLst>
              <a:ext uri="{FF2B5EF4-FFF2-40B4-BE49-F238E27FC236}">
                <a16:creationId xmlns:a16="http://schemas.microsoft.com/office/drawing/2014/main" xmlns="" id="{67CD4E50-0976-42AC-8B8A-D10FFD87930C}"/>
              </a:ext>
            </a:extLst>
          </p:cNvPr>
          <p:cNvSpPr/>
          <p:nvPr/>
        </p:nvSpPr>
        <p:spPr>
          <a:xfrm>
            <a:off x="4981889" y="1380362"/>
            <a:ext cx="3957368" cy="690112"/>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6" name="Прямоугольник: скругленные углы 5">
            <a:extLst>
              <a:ext uri="{FF2B5EF4-FFF2-40B4-BE49-F238E27FC236}">
                <a16:creationId xmlns:a16="http://schemas.microsoft.com/office/drawing/2014/main" xmlns="" id="{E89D3108-50B4-4A71-A5A5-E8E27BD12390}"/>
              </a:ext>
            </a:extLst>
          </p:cNvPr>
          <p:cNvSpPr/>
          <p:nvPr/>
        </p:nvSpPr>
        <p:spPr>
          <a:xfrm>
            <a:off x="4190684" y="2187957"/>
            <a:ext cx="4745876" cy="657763"/>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7" name="Прямоугольник: скругленные углы 6">
            <a:extLst>
              <a:ext uri="{FF2B5EF4-FFF2-40B4-BE49-F238E27FC236}">
                <a16:creationId xmlns:a16="http://schemas.microsoft.com/office/drawing/2014/main" xmlns="" id="{CFF1147E-CCAE-4D26-8CD1-09802EF1DECE}"/>
              </a:ext>
            </a:extLst>
          </p:cNvPr>
          <p:cNvSpPr/>
          <p:nvPr/>
        </p:nvSpPr>
        <p:spPr>
          <a:xfrm>
            <a:off x="4991324" y="2996468"/>
            <a:ext cx="3946584" cy="668546"/>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8" name="Прямоугольник: скругленные углы 7">
            <a:extLst>
              <a:ext uri="{FF2B5EF4-FFF2-40B4-BE49-F238E27FC236}">
                <a16:creationId xmlns:a16="http://schemas.microsoft.com/office/drawing/2014/main" xmlns="" id="{DF75C4C9-B11D-42DD-AFFD-33B34C6952EE}"/>
              </a:ext>
            </a:extLst>
          </p:cNvPr>
          <p:cNvSpPr/>
          <p:nvPr/>
        </p:nvSpPr>
        <p:spPr>
          <a:xfrm>
            <a:off x="4191359" y="3826119"/>
            <a:ext cx="4750590" cy="668547"/>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9" name="Прямоугольник: скругленные углы 8">
            <a:extLst>
              <a:ext uri="{FF2B5EF4-FFF2-40B4-BE49-F238E27FC236}">
                <a16:creationId xmlns:a16="http://schemas.microsoft.com/office/drawing/2014/main" xmlns="" id="{DEB85388-8A7E-4A61-B5AB-58C06C2B20AF}"/>
              </a:ext>
            </a:extLst>
          </p:cNvPr>
          <p:cNvSpPr/>
          <p:nvPr/>
        </p:nvSpPr>
        <p:spPr>
          <a:xfrm>
            <a:off x="5002106" y="4777456"/>
            <a:ext cx="3946583" cy="646981"/>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10" name="Прямоугольник: скругленные углы 9">
            <a:extLst>
              <a:ext uri="{FF2B5EF4-FFF2-40B4-BE49-F238E27FC236}">
                <a16:creationId xmlns:a16="http://schemas.microsoft.com/office/drawing/2014/main" xmlns="" id="{C61683F7-D411-4CD7-B6C0-3A2887C85ECA}"/>
              </a:ext>
            </a:extLst>
          </p:cNvPr>
          <p:cNvSpPr/>
          <p:nvPr/>
        </p:nvSpPr>
        <p:spPr>
          <a:xfrm>
            <a:off x="4274157" y="5707227"/>
            <a:ext cx="4745201" cy="614632"/>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cxnSp>
        <p:nvCxnSpPr>
          <p:cNvPr id="11" name="Прямая со стрелкой 10">
            <a:extLst>
              <a:ext uri="{FF2B5EF4-FFF2-40B4-BE49-F238E27FC236}">
                <a16:creationId xmlns:a16="http://schemas.microsoft.com/office/drawing/2014/main" xmlns="" id="{5F330F32-C06D-4670-A76C-2A593A110742}"/>
              </a:ext>
            </a:extLst>
          </p:cNvPr>
          <p:cNvCxnSpPr/>
          <p:nvPr/>
        </p:nvCxnSpPr>
        <p:spPr>
          <a:xfrm>
            <a:off x="3665013" y="884613"/>
            <a:ext cx="26021" cy="564073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 name="Прямая со стрелкой 11">
            <a:extLst>
              <a:ext uri="{FF2B5EF4-FFF2-40B4-BE49-F238E27FC236}">
                <a16:creationId xmlns:a16="http://schemas.microsoft.com/office/drawing/2014/main" xmlns="" id="{09C60DB4-A78D-4079-8463-3B15FD3D87CC}"/>
              </a:ext>
            </a:extLst>
          </p:cNvPr>
          <p:cNvCxnSpPr/>
          <p:nvPr/>
        </p:nvCxnSpPr>
        <p:spPr>
          <a:xfrm>
            <a:off x="2960748" y="5225182"/>
            <a:ext cx="690113" cy="1078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 name="Прямая со стрелкой 12">
            <a:extLst>
              <a:ext uri="{FF2B5EF4-FFF2-40B4-BE49-F238E27FC236}">
                <a16:creationId xmlns:a16="http://schemas.microsoft.com/office/drawing/2014/main" xmlns="" id="{AD3AFEC7-46A2-4A8A-B220-47D99C11B43B}"/>
              </a:ext>
            </a:extLst>
          </p:cNvPr>
          <p:cNvCxnSpPr/>
          <p:nvPr/>
        </p:nvCxnSpPr>
        <p:spPr>
          <a:xfrm>
            <a:off x="2852244" y="3466875"/>
            <a:ext cx="808725"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 name="Прямая со стрелкой 13">
            <a:extLst>
              <a:ext uri="{FF2B5EF4-FFF2-40B4-BE49-F238E27FC236}">
                <a16:creationId xmlns:a16="http://schemas.microsoft.com/office/drawing/2014/main" xmlns="" id="{F7089D55-150E-4DD7-88C1-24623D5143B3}"/>
              </a:ext>
            </a:extLst>
          </p:cNvPr>
          <p:cNvCxnSpPr/>
          <p:nvPr/>
        </p:nvCxnSpPr>
        <p:spPr>
          <a:xfrm>
            <a:off x="2851569" y="1837965"/>
            <a:ext cx="808726" cy="1078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 name="Прямая со стрелкой 14">
            <a:extLst>
              <a:ext uri="{FF2B5EF4-FFF2-40B4-BE49-F238E27FC236}">
                <a16:creationId xmlns:a16="http://schemas.microsoft.com/office/drawing/2014/main" xmlns="" id="{18DA9BBC-38D8-43D4-B3E0-36F38583A180}"/>
              </a:ext>
            </a:extLst>
          </p:cNvPr>
          <p:cNvCxnSpPr/>
          <p:nvPr/>
        </p:nvCxnSpPr>
        <p:spPr>
          <a:xfrm flipV="1">
            <a:off x="3705186" y="5948992"/>
            <a:ext cx="539150" cy="1078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 name="Прямая со стрелкой 15">
            <a:extLst>
              <a:ext uri="{FF2B5EF4-FFF2-40B4-BE49-F238E27FC236}">
                <a16:creationId xmlns:a16="http://schemas.microsoft.com/office/drawing/2014/main" xmlns="" id="{FE58F10C-7FEB-41F8-A022-3BCA5E2AFCD7}"/>
              </a:ext>
            </a:extLst>
          </p:cNvPr>
          <p:cNvCxnSpPr/>
          <p:nvPr/>
        </p:nvCxnSpPr>
        <p:spPr>
          <a:xfrm>
            <a:off x="3665013" y="5025700"/>
            <a:ext cx="1337093" cy="2156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 name="Прямая со стрелкой 16">
            <a:extLst>
              <a:ext uri="{FF2B5EF4-FFF2-40B4-BE49-F238E27FC236}">
                <a16:creationId xmlns:a16="http://schemas.microsoft.com/office/drawing/2014/main" xmlns="" id="{58F22DF1-E4D5-4FAD-9229-9F0C41DC7D0D}"/>
              </a:ext>
            </a:extLst>
          </p:cNvPr>
          <p:cNvCxnSpPr/>
          <p:nvPr/>
        </p:nvCxnSpPr>
        <p:spPr>
          <a:xfrm>
            <a:off x="3647491" y="4100377"/>
            <a:ext cx="539151"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8" name="Прямая со стрелкой 17">
            <a:extLst>
              <a:ext uri="{FF2B5EF4-FFF2-40B4-BE49-F238E27FC236}">
                <a16:creationId xmlns:a16="http://schemas.microsoft.com/office/drawing/2014/main" xmlns="" id="{4F8D693F-362F-4F6F-857A-C3620E8D3C27}"/>
              </a:ext>
            </a:extLst>
          </p:cNvPr>
          <p:cNvCxnSpPr/>
          <p:nvPr/>
        </p:nvCxnSpPr>
        <p:spPr>
          <a:xfrm flipV="1">
            <a:off x="3657601" y="3355677"/>
            <a:ext cx="1326310" cy="2156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9" name="Прямая со стрелкой 18">
            <a:extLst>
              <a:ext uri="{FF2B5EF4-FFF2-40B4-BE49-F238E27FC236}">
                <a16:creationId xmlns:a16="http://schemas.microsoft.com/office/drawing/2014/main" xmlns="" id="{A22C880F-EAF8-41D6-AA5C-7A36D637AA08}"/>
              </a:ext>
            </a:extLst>
          </p:cNvPr>
          <p:cNvCxnSpPr/>
          <p:nvPr/>
        </p:nvCxnSpPr>
        <p:spPr>
          <a:xfrm>
            <a:off x="3667708" y="2578624"/>
            <a:ext cx="517586" cy="2156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0" name="Прямая со стрелкой 19">
            <a:extLst>
              <a:ext uri="{FF2B5EF4-FFF2-40B4-BE49-F238E27FC236}">
                <a16:creationId xmlns:a16="http://schemas.microsoft.com/office/drawing/2014/main" xmlns="" id="{CC75971B-C671-4869-8DEB-E6994B21570F}"/>
              </a:ext>
            </a:extLst>
          </p:cNvPr>
          <p:cNvCxnSpPr/>
          <p:nvPr/>
        </p:nvCxnSpPr>
        <p:spPr>
          <a:xfrm flipV="1">
            <a:off x="3656251" y="1790790"/>
            <a:ext cx="1326311" cy="10783"/>
          </a:xfrm>
          <a:prstGeom prst="straightConnector1">
            <a:avLst/>
          </a:prstGeom>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xmlns="" id="{81E30B07-DD7D-41A1-844A-3CCCC1C695DC}"/>
              </a:ext>
            </a:extLst>
          </p:cNvPr>
          <p:cNvSpPr txBox="1"/>
          <p:nvPr/>
        </p:nvSpPr>
        <p:spPr>
          <a:xfrm>
            <a:off x="5516593" y="1467569"/>
            <a:ext cx="3286664"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Вислицький</a:t>
            </a:r>
            <a:r>
              <a:rPr lang="ru-RU" sz="2400" b="1" i="1" dirty="0" smtClean="0">
                <a:solidFill>
                  <a:schemeClr val="bg1"/>
                </a:solidFill>
                <a:ea typeface="+mn-lt"/>
                <a:cs typeface="+mn-lt"/>
              </a:rPr>
              <a:t> </a:t>
            </a:r>
            <a:r>
              <a:rPr lang="ru-RU" sz="2400" b="1" i="1" dirty="0">
                <a:solidFill>
                  <a:schemeClr val="bg1"/>
                </a:solidFill>
                <a:ea typeface="+mn-lt"/>
                <a:cs typeface="+mn-lt"/>
              </a:rPr>
              <a:t>статут</a:t>
            </a:r>
            <a:endParaRPr lang="ru-RU" sz="2400" i="1" dirty="0">
              <a:solidFill>
                <a:schemeClr val="bg1"/>
              </a:solidFill>
              <a:cs typeface="Calibri" panose="020F0502020204030204"/>
            </a:endParaRPr>
          </a:p>
        </p:txBody>
      </p:sp>
      <p:sp>
        <p:nvSpPr>
          <p:cNvPr id="22" name="TextBox 21">
            <a:extLst>
              <a:ext uri="{FF2B5EF4-FFF2-40B4-BE49-F238E27FC236}">
                <a16:creationId xmlns:a16="http://schemas.microsoft.com/office/drawing/2014/main" xmlns="" id="{D6A52971-62BE-427A-AEE1-EA34719E60E0}"/>
              </a:ext>
            </a:extLst>
          </p:cNvPr>
          <p:cNvSpPr txBox="1"/>
          <p:nvPr/>
        </p:nvSpPr>
        <p:spPr>
          <a:xfrm>
            <a:off x="4601773" y="2267349"/>
            <a:ext cx="4340177" cy="43858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Повний звід </a:t>
            </a:r>
            <a:r>
              <a:rPr lang="ru-RU" sz="2400" b="1" i="1" dirty="0" smtClean="0">
                <a:solidFill>
                  <a:schemeClr val="bg1"/>
                </a:solidFill>
                <a:ea typeface="+mn-lt"/>
                <a:cs typeface="+mn-lt"/>
              </a:rPr>
              <a:t>Казимира </a:t>
            </a:r>
            <a:r>
              <a:rPr lang="ru-RU" sz="2400" b="1" i="1" dirty="0">
                <a:solidFill>
                  <a:schemeClr val="bg1"/>
                </a:solidFill>
                <a:ea typeface="+mn-lt"/>
                <a:cs typeface="+mn-lt"/>
              </a:rPr>
              <a:t>ІІІ</a:t>
            </a:r>
            <a:endParaRPr lang="ru-RU" sz="2400" b="1" i="1" dirty="0">
              <a:solidFill>
                <a:schemeClr val="bg1"/>
              </a:solidFill>
            </a:endParaRPr>
          </a:p>
        </p:txBody>
      </p:sp>
      <p:sp>
        <p:nvSpPr>
          <p:cNvPr id="23" name="TextBox 22">
            <a:extLst>
              <a:ext uri="{FF2B5EF4-FFF2-40B4-BE49-F238E27FC236}">
                <a16:creationId xmlns:a16="http://schemas.microsoft.com/office/drawing/2014/main" xmlns="" id="{E734EF63-BA32-46A0-868F-2A61423963EE}"/>
              </a:ext>
            </a:extLst>
          </p:cNvPr>
          <p:cNvSpPr txBox="1"/>
          <p:nvPr/>
        </p:nvSpPr>
        <p:spPr>
          <a:xfrm>
            <a:off x="5432828" y="3083674"/>
            <a:ext cx="3239685"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Королівські закони</a:t>
            </a:r>
            <a:endParaRPr lang="uk-UA" sz="2400" b="1" i="1" dirty="0">
              <a:solidFill>
                <a:schemeClr val="bg1"/>
              </a:solidFill>
              <a:cs typeface="Calibri"/>
            </a:endParaRPr>
          </a:p>
        </p:txBody>
      </p:sp>
      <p:sp>
        <p:nvSpPr>
          <p:cNvPr id="24" name="TextBox 23">
            <a:extLst>
              <a:ext uri="{FF2B5EF4-FFF2-40B4-BE49-F238E27FC236}">
                <a16:creationId xmlns:a16="http://schemas.microsoft.com/office/drawing/2014/main" xmlns="" id="{69053983-90BA-4575-B5EC-611B52A9FC91}"/>
              </a:ext>
            </a:extLst>
          </p:cNvPr>
          <p:cNvSpPr txBox="1"/>
          <p:nvPr/>
        </p:nvSpPr>
        <p:spPr>
          <a:xfrm>
            <a:off x="4601773" y="3796791"/>
            <a:ext cx="4246352" cy="71558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100" b="1" i="1" dirty="0" smtClean="0">
                <a:solidFill>
                  <a:schemeClr val="bg1"/>
                </a:solidFill>
                <a:ea typeface="+mn-lt"/>
                <a:cs typeface="+mn-lt"/>
              </a:rPr>
              <a:t>Законодавство сеймиків </a:t>
            </a:r>
            <a:r>
              <a:rPr lang="ru-RU" sz="2100" b="1" i="1" dirty="0" smtClean="0">
                <a:solidFill>
                  <a:schemeClr val="bg1"/>
                </a:solidFill>
                <a:ea typeface="+mn-lt"/>
                <a:cs typeface="+mn-lt"/>
              </a:rPr>
              <a:t>та </a:t>
            </a:r>
            <a:r>
              <a:rPr lang="ru-RU" sz="2100" b="1" i="1" dirty="0">
                <a:solidFill>
                  <a:schemeClr val="bg1"/>
                </a:solidFill>
                <a:ea typeface="+mn-lt"/>
                <a:cs typeface="+mn-lt"/>
              </a:rPr>
              <a:t>вального сейму</a:t>
            </a:r>
            <a:endParaRPr lang="ru-RU" sz="2100" i="1" dirty="0">
              <a:solidFill>
                <a:schemeClr val="bg1"/>
              </a:solidFill>
              <a:cs typeface="Calibri" panose="020F0502020204030204"/>
            </a:endParaRPr>
          </a:p>
        </p:txBody>
      </p:sp>
      <p:sp>
        <p:nvSpPr>
          <p:cNvPr id="25" name="TextBox 24">
            <a:extLst>
              <a:ext uri="{FF2B5EF4-FFF2-40B4-BE49-F238E27FC236}">
                <a16:creationId xmlns:a16="http://schemas.microsoft.com/office/drawing/2014/main" xmlns="" id="{2B8A768E-222D-49E8-A1A8-9CF0672A75FD}"/>
              </a:ext>
            </a:extLst>
          </p:cNvPr>
          <p:cNvSpPr txBox="1"/>
          <p:nvPr/>
        </p:nvSpPr>
        <p:spPr>
          <a:xfrm>
            <a:off x="5808935" y="4839517"/>
            <a:ext cx="2701979" cy="415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250" b="1" i="1" dirty="0" smtClean="0">
                <a:solidFill>
                  <a:schemeClr val="bg1"/>
                </a:solidFill>
                <a:cs typeface="Calibri"/>
              </a:rPr>
              <a:t>Рішення судів</a:t>
            </a:r>
            <a:endParaRPr lang="uk-UA" sz="2250" i="1" dirty="0">
              <a:solidFill>
                <a:schemeClr val="bg1"/>
              </a:solidFill>
              <a:cs typeface="Calibri"/>
            </a:endParaRPr>
          </a:p>
        </p:txBody>
      </p:sp>
      <p:sp>
        <p:nvSpPr>
          <p:cNvPr id="26" name="TextBox 25">
            <a:extLst>
              <a:ext uri="{FF2B5EF4-FFF2-40B4-BE49-F238E27FC236}">
                <a16:creationId xmlns:a16="http://schemas.microsoft.com/office/drawing/2014/main" xmlns="" id="{F9FEC834-E8D5-4742-8D10-7FE57E191A37}"/>
              </a:ext>
            </a:extLst>
          </p:cNvPr>
          <p:cNvSpPr txBox="1"/>
          <p:nvPr/>
        </p:nvSpPr>
        <p:spPr>
          <a:xfrm>
            <a:off x="5124749" y="5806794"/>
            <a:ext cx="3200399" cy="415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250" b="1" i="1" dirty="0" smtClean="0">
                <a:solidFill>
                  <a:schemeClr val="bg1"/>
                </a:solidFill>
                <a:cs typeface="Calibri"/>
              </a:rPr>
              <a:t>Вартський</a:t>
            </a:r>
            <a:r>
              <a:rPr lang="ru-RU" sz="2250" b="1" i="1" dirty="0" smtClean="0">
                <a:solidFill>
                  <a:schemeClr val="bg1"/>
                </a:solidFill>
                <a:cs typeface="Calibri"/>
              </a:rPr>
              <a:t> </a:t>
            </a:r>
            <a:r>
              <a:rPr lang="ru-RU" sz="2250" b="1" i="1" dirty="0">
                <a:solidFill>
                  <a:schemeClr val="bg1"/>
                </a:solidFill>
                <a:cs typeface="Calibri"/>
              </a:rPr>
              <a:t>статут</a:t>
            </a:r>
          </a:p>
        </p:txBody>
      </p:sp>
      <p:sp>
        <p:nvSpPr>
          <p:cNvPr id="27" name="TextBox 26">
            <a:extLst>
              <a:ext uri="{FF2B5EF4-FFF2-40B4-BE49-F238E27FC236}">
                <a16:creationId xmlns:a16="http://schemas.microsoft.com/office/drawing/2014/main" xmlns="" id="{2666B8B9-7033-47B3-B8C4-067598354548}"/>
              </a:ext>
            </a:extLst>
          </p:cNvPr>
          <p:cNvSpPr txBox="1"/>
          <p:nvPr/>
        </p:nvSpPr>
        <p:spPr>
          <a:xfrm>
            <a:off x="1898179" y="399865"/>
            <a:ext cx="4023316" cy="484748"/>
          </a:xfrm>
          <a:prstGeom prst="rect">
            <a:avLst/>
          </a:prstGeom>
          <a:solidFill>
            <a:schemeClr val="accent6">
              <a:lumMod val="60000"/>
              <a:lumOff val="40000"/>
            </a:schemeClr>
          </a:solidFill>
          <a:ln>
            <a:solidFill>
              <a:schemeClr val="accent6">
                <a:lumMod val="60000"/>
                <a:lumOff val="4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700" b="1" i="1" dirty="0" smtClean="0">
                <a:cs typeface="Calibri"/>
              </a:rPr>
              <a:t>Джерела</a:t>
            </a:r>
            <a:r>
              <a:rPr lang="ru-RU" sz="2700" b="1" i="1" dirty="0" smtClean="0">
                <a:cs typeface="Calibri"/>
              </a:rPr>
              <a:t> </a:t>
            </a:r>
            <a:r>
              <a:rPr lang="ru-RU" sz="2700" b="1" i="1" dirty="0">
                <a:cs typeface="Calibri"/>
              </a:rPr>
              <a:t>права</a:t>
            </a:r>
          </a:p>
        </p:txBody>
      </p:sp>
    </p:spTree>
    <p:extLst>
      <p:ext uri="{BB962C8B-B14F-4D97-AF65-F5344CB8AC3E}">
        <p14:creationId xmlns:p14="http://schemas.microsoft.com/office/powerpoint/2010/main" val="156175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B68D12-4698-47B1-A15D-7E3B135D9A43}"/>
              </a:ext>
            </a:extLst>
          </p:cNvPr>
          <p:cNvSpPr txBox="1"/>
          <p:nvPr/>
        </p:nvSpPr>
        <p:spPr>
          <a:xfrm>
            <a:off x="2123728" y="170700"/>
            <a:ext cx="5832648" cy="6848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4000" b="1" i="1" dirty="0" smtClean="0">
                <a:cs typeface="Calibri"/>
              </a:rPr>
              <a:t>Кримінальне</a:t>
            </a:r>
            <a:r>
              <a:rPr lang="ru-RU" sz="4000" b="1" i="1" dirty="0" smtClean="0">
                <a:cs typeface="Calibri"/>
              </a:rPr>
              <a:t> </a:t>
            </a:r>
            <a:r>
              <a:rPr lang="ru-RU" sz="4000" b="1" i="1" dirty="0">
                <a:cs typeface="Calibri"/>
              </a:rPr>
              <a:t>право</a:t>
            </a:r>
          </a:p>
        </p:txBody>
      </p:sp>
      <p:sp>
        <p:nvSpPr>
          <p:cNvPr id="3" name="Прямоугольник: скругленные углы 2">
            <a:extLst>
              <a:ext uri="{FF2B5EF4-FFF2-40B4-BE49-F238E27FC236}">
                <a16:creationId xmlns:a16="http://schemas.microsoft.com/office/drawing/2014/main" xmlns="" id="{66593E98-666C-4B99-9F69-0436753CA820}"/>
              </a:ext>
            </a:extLst>
          </p:cNvPr>
          <p:cNvSpPr/>
          <p:nvPr/>
        </p:nvSpPr>
        <p:spPr>
          <a:xfrm>
            <a:off x="2865740" y="1534274"/>
            <a:ext cx="3020594" cy="767315"/>
          </a:xfrm>
          <a:prstGeom prst="round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sz="1350"/>
          </a:p>
        </p:txBody>
      </p:sp>
      <p:sp>
        <p:nvSpPr>
          <p:cNvPr id="5" name="Прямоугольник: скругленные углы 4">
            <a:extLst>
              <a:ext uri="{FF2B5EF4-FFF2-40B4-BE49-F238E27FC236}">
                <a16:creationId xmlns:a16="http://schemas.microsoft.com/office/drawing/2014/main" xmlns="" id="{A1B86C12-C8C9-4D87-B8F1-2D31E6209BE4}"/>
              </a:ext>
            </a:extLst>
          </p:cNvPr>
          <p:cNvSpPr/>
          <p:nvPr/>
        </p:nvSpPr>
        <p:spPr>
          <a:xfrm>
            <a:off x="2907275" y="3619296"/>
            <a:ext cx="3020593" cy="688141"/>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sz="1350"/>
          </a:p>
        </p:txBody>
      </p:sp>
      <p:sp>
        <p:nvSpPr>
          <p:cNvPr id="6" name="Прямоугольник: скругленные углы 5">
            <a:extLst>
              <a:ext uri="{FF2B5EF4-FFF2-40B4-BE49-F238E27FC236}">
                <a16:creationId xmlns:a16="http://schemas.microsoft.com/office/drawing/2014/main" xmlns="" id="{80FCC4FA-BB25-43B5-B419-FE5942333FF6}"/>
              </a:ext>
            </a:extLst>
          </p:cNvPr>
          <p:cNvSpPr/>
          <p:nvPr/>
        </p:nvSpPr>
        <p:spPr>
          <a:xfrm>
            <a:off x="2865740" y="2546123"/>
            <a:ext cx="3020594" cy="68673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7" name="Прямоугольник: скругленные углы 6">
            <a:extLst>
              <a:ext uri="{FF2B5EF4-FFF2-40B4-BE49-F238E27FC236}">
                <a16:creationId xmlns:a16="http://schemas.microsoft.com/office/drawing/2014/main" xmlns="" id="{0091C306-BDDF-4390-B5A7-2B30F056FB24}"/>
              </a:ext>
            </a:extLst>
          </p:cNvPr>
          <p:cNvSpPr/>
          <p:nvPr/>
        </p:nvSpPr>
        <p:spPr>
          <a:xfrm>
            <a:off x="2948953" y="4716563"/>
            <a:ext cx="2968699" cy="586033"/>
          </a:xfrm>
          <a:prstGeom prst="roundRect">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1350"/>
          </a:p>
        </p:txBody>
      </p:sp>
      <p:sp>
        <p:nvSpPr>
          <p:cNvPr id="8" name="Прямоугольник: скругленные углы 7">
            <a:extLst>
              <a:ext uri="{FF2B5EF4-FFF2-40B4-BE49-F238E27FC236}">
                <a16:creationId xmlns:a16="http://schemas.microsoft.com/office/drawing/2014/main" xmlns="" id="{32286801-DA76-42F8-B6F9-19A423E76C39}"/>
              </a:ext>
            </a:extLst>
          </p:cNvPr>
          <p:cNvSpPr/>
          <p:nvPr/>
        </p:nvSpPr>
        <p:spPr>
          <a:xfrm>
            <a:off x="2906244" y="5461179"/>
            <a:ext cx="3054118" cy="608611"/>
          </a:xfrm>
          <a:prstGeom prst="round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sz="1350"/>
          </a:p>
        </p:txBody>
      </p:sp>
      <p:sp>
        <p:nvSpPr>
          <p:cNvPr id="13" name="TextBox 12">
            <a:extLst>
              <a:ext uri="{FF2B5EF4-FFF2-40B4-BE49-F238E27FC236}">
                <a16:creationId xmlns:a16="http://schemas.microsoft.com/office/drawing/2014/main" xmlns="" id="{2139A440-4F71-4BD0-9D0A-B8F25686005C}"/>
              </a:ext>
            </a:extLst>
          </p:cNvPr>
          <p:cNvSpPr txBox="1"/>
          <p:nvPr/>
        </p:nvSpPr>
        <p:spPr>
          <a:xfrm>
            <a:off x="6585563" y="1801452"/>
            <a:ext cx="2057400" cy="500137"/>
          </a:xfrm>
          <a:prstGeom prst="rect">
            <a:avLst/>
          </a:prstGeom>
          <a:solidFill>
            <a:schemeClr val="accent6">
              <a:lumMod val="75000"/>
            </a:schemeClr>
          </a:solid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800" b="1" dirty="0" smtClean="0">
                <a:cs typeface="Calibri"/>
              </a:rPr>
              <a:t>Повстання</a:t>
            </a:r>
            <a:endParaRPr lang="uk-UA" sz="2800" b="1" dirty="0">
              <a:cs typeface="Calibri"/>
            </a:endParaRPr>
          </a:p>
        </p:txBody>
      </p:sp>
      <p:sp>
        <p:nvSpPr>
          <p:cNvPr id="14" name="TextBox 13">
            <a:extLst>
              <a:ext uri="{FF2B5EF4-FFF2-40B4-BE49-F238E27FC236}">
                <a16:creationId xmlns:a16="http://schemas.microsoft.com/office/drawing/2014/main" xmlns="" id="{BD89AFCF-EE96-4657-90CC-5E07BB49209B}"/>
              </a:ext>
            </a:extLst>
          </p:cNvPr>
          <p:cNvSpPr txBox="1"/>
          <p:nvPr/>
        </p:nvSpPr>
        <p:spPr>
          <a:xfrm>
            <a:off x="6576024" y="2527001"/>
            <a:ext cx="2057400"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Виказання державної таємниці</a:t>
            </a:r>
            <a:endParaRPr lang="uk-UA" sz="1400" dirty="0">
              <a:cs typeface="Calibri"/>
            </a:endParaRPr>
          </a:p>
        </p:txBody>
      </p:sp>
      <p:sp>
        <p:nvSpPr>
          <p:cNvPr id="15" name="TextBox 14">
            <a:extLst>
              <a:ext uri="{FF2B5EF4-FFF2-40B4-BE49-F238E27FC236}">
                <a16:creationId xmlns:a16="http://schemas.microsoft.com/office/drawing/2014/main" xmlns="" id="{1EE8E98B-24DE-4E86-ADDE-AE66E6D9718B}"/>
              </a:ext>
            </a:extLst>
          </p:cNvPr>
          <p:cNvSpPr txBox="1"/>
          <p:nvPr/>
        </p:nvSpPr>
        <p:spPr>
          <a:xfrm>
            <a:off x="6548003" y="3612715"/>
            <a:ext cx="2057400"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Перехід </a:t>
            </a:r>
            <a:r>
              <a:rPr lang="en-US" sz="2000" b="1" dirty="0" smtClean="0">
                <a:cs typeface="Calibri"/>
              </a:rPr>
              <a:t>  </a:t>
            </a:r>
            <a:r>
              <a:rPr lang="uk-UA" sz="2000" b="1" dirty="0" smtClean="0">
                <a:cs typeface="Calibri"/>
              </a:rPr>
              <a:t>до нехристиянської віри</a:t>
            </a:r>
            <a:endParaRPr lang="uk-UA" sz="1400" b="1" dirty="0">
              <a:cs typeface="Calibri"/>
            </a:endParaRPr>
          </a:p>
        </p:txBody>
      </p:sp>
      <p:sp>
        <p:nvSpPr>
          <p:cNvPr id="16" name="TextBox 15">
            <a:extLst>
              <a:ext uri="{FF2B5EF4-FFF2-40B4-BE49-F238E27FC236}">
                <a16:creationId xmlns:a16="http://schemas.microsoft.com/office/drawing/2014/main" xmlns="" id="{756AE1D8-12BD-4EED-B93F-29F8EF41AD32}"/>
              </a:ext>
            </a:extLst>
          </p:cNvPr>
          <p:cNvSpPr txBox="1"/>
          <p:nvPr/>
        </p:nvSpPr>
        <p:spPr>
          <a:xfrm>
            <a:off x="6575295" y="4783212"/>
            <a:ext cx="2057400" cy="377026"/>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Розбійні</a:t>
            </a:r>
            <a:r>
              <a:rPr lang="ru-RU" sz="2000" b="1" dirty="0" smtClean="0">
                <a:cs typeface="Calibri"/>
              </a:rPr>
              <a:t> </a:t>
            </a:r>
            <a:r>
              <a:rPr lang="ru-RU" sz="2000" b="1" dirty="0">
                <a:cs typeface="Calibri"/>
              </a:rPr>
              <a:t>напади</a:t>
            </a:r>
          </a:p>
        </p:txBody>
      </p:sp>
      <p:sp>
        <p:nvSpPr>
          <p:cNvPr id="17" name="TextBox 16">
            <a:extLst>
              <a:ext uri="{FF2B5EF4-FFF2-40B4-BE49-F238E27FC236}">
                <a16:creationId xmlns:a16="http://schemas.microsoft.com/office/drawing/2014/main" xmlns="" id="{5423A24B-DEDE-4C47-8F3D-483F707207AF}"/>
              </a:ext>
            </a:extLst>
          </p:cNvPr>
          <p:cNvSpPr txBox="1"/>
          <p:nvPr/>
        </p:nvSpPr>
        <p:spPr>
          <a:xfrm>
            <a:off x="6608262" y="5307389"/>
            <a:ext cx="2057400" cy="684803"/>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Тілесні ушкодження</a:t>
            </a:r>
            <a:endParaRPr lang="uk-UA" sz="2000" b="1" dirty="0">
              <a:cs typeface="Calibri"/>
            </a:endParaRPr>
          </a:p>
        </p:txBody>
      </p:sp>
      <p:sp>
        <p:nvSpPr>
          <p:cNvPr id="18" name="TextBox 17">
            <a:extLst>
              <a:ext uri="{FF2B5EF4-FFF2-40B4-BE49-F238E27FC236}">
                <a16:creationId xmlns:a16="http://schemas.microsoft.com/office/drawing/2014/main" xmlns="" id="{A572BB62-F6A8-4851-93BF-D4577C0A4B86}"/>
              </a:ext>
            </a:extLst>
          </p:cNvPr>
          <p:cNvSpPr txBox="1"/>
          <p:nvPr/>
        </p:nvSpPr>
        <p:spPr>
          <a:xfrm>
            <a:off x="280778" y="2273587"/>
            <a:ext cx="2235347" cy="807913"/>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cs typeface="Calibri"/>
              </a:rPr>
              <a:t>Підбурюванн</a:t>
            </a:r>
            <a:r>
              <a:rPr lang="ru-RU" sz="2400" b="1" dirty="0" smtClean="0">
                <a:cs typeface="Calibri"/>
              </a:rPr>
              <a:t>я </a:t>
            </a:r>
            <a:r>
              <a:rPr lang="ru-RU" sz="2400" b="1" dirty="0">
                <a:cs typeface="Calibri"/>
              </a:rPr>
              <a:t>до бунту</a:t>
            </a:r>
            <a:endParaRPr lang="ru-RU" sz="1600" b="1" dirty="0">
              <a:cs typeface="Calibri"/>
            </a:endParaRPr>
          </a:p>
        </p:txBody>
      </p:sp>
      <p:sp>
        <p:nvSpPr>
          <p:cNvPr id="19" name="TextBox 18">
            <a:extLst>
              <a:ext uri="{FF2B5EF4-FFF2-40B4-BE49-F238E27FC236}">
                <a16:creationId xmlns:a16="http://schemas.microsoft.com/office/drawing/2014/main" xmlns="" id="{D5CD40D1-233D-45CC-992A-1CF24475DAD0}"/>
              </a:ext>
            </a:extLst>
          </p:cNvPr>
          <p:cNvSpPr txBox="1"/>
          <p:nvPr/>
        </p:nvSpPr>
        <p:spPr>
          <a:xfrm>
            <a:off x="286154" y="3612715"/>
            <a:ext cx="2057400"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400" b="1" dirty="0" smtClean="0">
                <a:cs typeface="Calibri"/>
              </a:rPr>
              <a:t>Чаклунство</a:t>
            </a:r>
            <a:endParaRPr lang="uk-UA" sz="2000" b="1" dirty="0">
              <a:cs typeface="Calibri"/>
            </a:endParaRPr>
          </a:p>
        </p:txBody>
      </p:sp>
      <p:sp>
        <p:nvSpPr>
          <p:cNvPr id="20" name="TextBox 19">
            <a:extLst>
              <a:ext uri="{FF2B5EF4-FFF2-40B4-BE49-F238E27FC236}">
                <a16:creationId xmlns:a16="http://schemas.microsoft.com/office/drawing/2014/main" xmlns="" id="{5E56D815-90F4-49F8-B2D1-3C966855C340}"/>
              </a:ext>
            </a:extLst>
          </p:cNvPr>
          <p:cNvSpPr txBox="1"/>
          <p:nvPr/>
        </p:nvSpPr>
        <p:spPr>
          <a:xfrm>
            <a:off x="304937" y="4417084"/>
            <a:ext cx="2057400"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400" b="1" dirty="0" smtClean="0">
                <a:cs typeface="Calibri"/>
              </a:rPr>
              <a:t>Вбивство</a:t>
            </a:r>
            <a:endParaRPr lang="uk-UA" sz="2400" b="1" dirty="0">
              <a:cs typeface="Calibri"/>
            </a:endParaRPr>
          </a:p>
        </p:txBody>
      </p:sp>
      <p:sp>
        <p:nvSpPr>
          <p:cNvPr id="21" name="TextBox 20">
            <a:extLst>
              <a:ext uri="{FF2B5EF4-FFF2-40B4-BE49-F238E27FC236}">
                <a16:creationId xmlns:a16="http://schemas.microsoft.com/office/drawing/2014/main" xmlns="" id="{D9FEEBB6-2544-4FCD-825D-E91034C1B964}"/>
              </a:ext>
            </a:extLst>
          </p:cNvPr>
          <p:cNvSpPr txBox="1"/>
          <p:nvPr/>
        </p:nvSpPr>
        <p:spPr>
          <a:xfrm>
            <a:off x="286154" y="4972725"/>
            <a:ext cx="2066835"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Майнові злочини</a:t>
            </a:r>
          </a:p>
          <a:p>
            <a:r>
              <a:rPr lang="uk-UA" sz="2000" b="1" dirty="0" smtClean="0">
                <a:cs typeface="Calibri"/>
              </a:rPr>
              <a:t>(крадіжка</a:t>
            </a:r>
            <a:r>
              <a:rPr lang="ru-RU" sz="2000" b="1" dirty="0" smtClean="0">
                <a:cs typeface="Calibri"/>
              </a:rPr>
              <a:t>)</a:t>
            </a:r>
            <a:endParaRPr lang="ru-RU" sz="2000" b="1" dirty="0">
              <a:cs typeface="Calibri"/>
            </a:endParaRPr>
          </a:p>
        </p:txBody>
      </p:sp>
      <p:sp>
        <p:nvSpPr>
          <p:cNvPr id="22" name="TextBox 21">
            <a:extLst>
              <a:ext uri="{FF2B5EF4-FFF2-40B4-BE49-F238E27FC236}">
                <a16:creationId xmlns:a16="http://schemas.microsoft.com/office/drawing/2014/main" xmlns="" id="{8721CE9C-8977-4488-9C15-A47CE486042E}"/>
              </a:ext>
            </a:extLst>
          </p:cNvPr>
          <p:cNvSpPr txBox="1"/>
          <p:nvPr/>
        </p:nvSpPr>
        <p:spPr>
          <a:xfrm>
            <a:off x="2362337" y="6270990"/>
            <a:ext cx="2229928"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dirty="0">
                <a:cs typeface="Calibri"/>
              </a:rPr>
              <a:t>Образа </a:t>
            </a:r>
            <a:r>
              <a:rPr lang="uk-UA" sz="2400" b="1" dirty="0" smtClean="0">
                <a:cs typeface="Calibri"/>
              </a:rPr>
              <a:t>честі</a:t>
            </a:r>
            <a:endParaRPr lang="uk-UA" sz="2400" b="1" dirty="0">
              <a:cs typeface="Calibri"/>
            </a:endParaRPr>
          </a:p>
        </p:txBody>
      </p:sp>
      <p:sp>
        <p:nvSpPr>
          <p:cNvPr id="23" name="TextBox 22">
            <a:extLst>
              <a:ext uri="{FF2B5EF4-FFF2-40B4-BE49-F238E27FC236}">
                <a16:creationId xmlns:a16="http://schemas.microsoft.com/office/drawing/2014/main" xmlns="" id="{75E64E62-00B2-4378-8F22-CDAC15141F49}"/>
              </a:ext>
            </a:extLst>
          </p:cNvPr>
          <p:cNvSpPr txBox="1"/>
          <p:nvPr/>
        </p:nvSpPr>
        <p:spPr>
          <a:xfrm>
            <a:off x="4933911" y="6266199"/>
            <a:ext cx="2448272"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cs typeface="Calibri"/>
              </a:rPr>
              <a:t>Статеві злочини</a:t>
            </a:r>
            <a:endParaRPr lang="uk-UA" sz="2400" b="1" dirty="0">
              <a:cs typeface="Calibri"/>
            </a:endParaRPr>
          </a:p>
        </p:txBody>
      </p:sp>
      <p:sp>
        <p:nvSpPr>
          <p:cNvPr id="24" name="TextBox 23">
            <a:extLst>
              <a:ext uri="{FF2B5EF4-FFF2-40B4-BE49-F238E27FC236}">
                <a16:creationId xmlns:a16="http://schemas.microsoft.com/office/drawing/2014/main" xmlns="" id="{D9E3810F-7233-4C7A-A856-F5E5423A1C4C}"/>
              </a:ext>
            </a:extLst>
          </p:cNvPr>
          <p:cNvSpPr txBox="1"/>
          <p:nvPr/>
        </p:nvSpPr>
        <p:spPr>
          <a:xfrm>
            <a:off x="2946095" y="1685666"/>
            <a:ext cx="3189617"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cs typeface="Calibri"/>
              </a:rPr>
              <a:t>Проти </a:t>
            </a:r>
            <a:r>
              <a:rPr lang="ru-RU" sz="2400" b="1" i="1" dirty="0" smtClean="0">
                <a:cs typeface="Calibri"/>
              </a:rPr>
              <a:t>особи </a:t>
            </a:r>
            <a:r>
              <a:rPr lang="ru-RU" sz="2400" b="1" i="1" dirty="0">
                <a:cs typeface="Calibri"/>
              </a:rPr>
              <a:t>короля</a:t>
            </a:r>
            <a:endParaRPr lang="ru-RU" sz="1600" b="1" i="1" dirty="0">
              <a:cs typeface="Calibri"/>
            </a:endParaRPr>
          </a:p>
        </p:txBody>
      </p:sp>
      <p:sp>
        <p:nvSpPr>
          <p:cNvPr id="25" name="TextBox 24">
            <a:extLst>
              <a:ext uri="{FF2B5EF4-FFF2-40B4-BE49-F238E27FC236}">
                <a16:creationId xmlns:a16="http://schemas.microsoft.com/office/drawing/2014/main" xmlns="" id="{1E4B8747-A5D9-4561-8164-748071EEC0E9}"/>
              </a:ext>
            </a:extLst>
          </p:cNvPr>
          <p:cNvSpPr txBox="1"/>
          <p:nvPr/>
        </p:nvSpPr>
        <p:spPr>
          <a:xfrm>
            <a:off x="3244395" y="2666170"/>
            <a:ext cx="2580914"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cs typeface="Calibri"/>
              </a:rPr>
              <a:t>Проти держави</a:t>
            </a:r>
            <a:endParaRPr lang="uk-UA" sz="2400" b="1" i="1" dirty="0">
              <a:cs typeface="Calibri"/>
            </a:endParaRPr>
          </a:p>
        </p:txBody>
      </p:sp>
      <p:sp>
        <p:nvSpPr>
          <p:cNvPr id="26" name="TextBox 25">
            <a:extLst>
              <a:ext uri="{FF2B5EF4-FFF2-40B4-BE49-F238E27FC236}">
                <a16:creationId xmlns:a16="http://schemas.microsoft.com/office/drawing/2014/main" xmlns="" id="{D7BCDD09-FFF5-4940-BD61-570866CCDD43}"/>
              </a:ext>
            </a:extLst>
          </p:cNvPr>
          <p:cNvSpPr txBox="1"/>
          <p:nvPr/>
        </p:nvSpPr>
        <p:spPr>
          <a:xfrm>
            <a:off x="3428381" y="3785839"/>
            <a:ext cx="2057400"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i="1" err="1">
                <a:cs typeface="Calibri"/>
              </a:rPr>
              <a:t>Проти</a:t>
            </a:r>
            <a:r>
              <a:rPr lang="ru-RU" sz="2400" b="1" i="1">
                <a:cs typeface="Calibri"/>
              </a:rPr>
              <a:t> </a:t>
            </a:r>
            <a:r>
              <a:rPr lang="ru-RU" sz="2400" b="1" i="1" err="1">
                <a:cs typeface="Calibri"/>
              </a:rPr>
              <a:t>релігії</a:t>
            </a:r>
            <a:endParaRPr lang="ru-RU" sz="1600" b="1" i="1">
              <a:cs typeface="Calibri"/>
            </a:endParaRPr>
          </a:p>
        </p:txBody>
      </p:sp>
      <p:sp>
        <p:nvSpPr>
          <p:cNvPr id="27" name="TextBox 26">
            <a:extLst>
              <a:ext uri="{FF2B5EF4-FFF2-40B4-BE49-F238E27FC236}">
                <a16:creationId xmlns:a16="http://schemas.microsoft.com/office/drawing/2014/main" xmlns="" id="{1B3FB7E1-14CC-480A-A422-6DD1E92CAD8D}"/>
              </a:ext>
            </a:extLst>
          </p:cNvPr>
          <p:cNvSpPr txBox="1"/>
          <p:nvPr/>
        </p:nvSpPr>
        <p:spPr>
          <a:xfrm>
            <a:off x="2865740" y="4839278"/>
            <a:ext cx="328436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b="1" i="1" dirty="0" smtClean="0">
                <a:cs typeface="Calibri"/>
              </a:rPr>
              <a:t>Проти громадського </a:t>
            </a:r>
            <a:r>
              <a:rPr lang="ru-RU" b="1" i="1" dirty="0" smtClean="0">
                <a:cs typeface="Calibri"/>
              </a:rPr>
              <a:t>порядку</a:t>
            </a:r>
            <a:endParaRPr lang="ru-RU" b="1" i="1" dirty="0">
              <a:cs typeface="Calibri"/>
            </a:endParaRPr>
          </a:p>
        </p:txBody>
      </p:sp>
      <p:sp>
        <p:nvSpPr>
          <p:cNvPr id="28" name="TextBox 27">
            <a:extLst>
              <a:ext uri="{FF2B5EF4-FFF2-40B4-BE49-F238E27FC236}">
                <a16:creationId xmlns:a16="http://schemas.microsoft.com/office/drawing/2014/main" xmlns="" id="{12A2DC4B-29B6-4267-B506-826530E0C358}"/>
              </a:ext>
            </a:extLst>
          </p:cNvPr>
          <p:cNvSpPr txBox="1"/>
          <p:nvPr/>
        </p:nvSpPr>
        <p:spPr>
          <a:xfrm>
            <a:off x="3521801" y="5565265"/>
            <a:ext cx="205740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100" b="1" i="1" err="1">
                <a:cs typeface="Calibri"/>
              </a:rPr>
              <a:t>Проти</a:t>
            </a:r>
            <a:r>
              <a:rPr lang="ru-RU" sz="2100" b="1" i="1">
                <a:cs typeface="Calibri"/>
              </a:rPr>
              <a:t> особи</a:t>
            </a:r>
            <a:endParaRPr lang="ru-RU" sz="1500" b="1" i="1">
              <a:cs typeface="Calibri"/>
            </a:endParaRPr>
          </a:p>
        </p:txBody>
      </p:sp>
      <p:sp>
        <p:nvSpPr>
          <p:cNvPr id="29" name="TextBox 28">
            <a:extLst>
              <a:ext uri="{FF2B5EF4-FFF2-40B4-BE49-F238E27FC236}">
                <a16:creationId xmlns:a16="http://schemas.microsoft.com/office/drawing/2014/main" xmlns="" id="{0FBC17ED-723E-477B-B6FF-466EA887C2DC}"/>
              </a:ext>
            </a:extLst>
          </p:cNvPr>
          <p:cNvSpPr txBox="1"/>
          <p:nvPr/>
        </p:nvSpPr>
        <p:spPr>
          <a:xfrm>
            <a:off x="3244395" y="809668"/>
            <a:ext cx="2241386"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solidFill>
                  <a:srgbClr val="FF0000"/>
                </a:solidFill>
                <a:cs typeface="Calibri"/>
              </a:rPr>
              <a:t>Види злочинів</a:t>
            </a:r>
            <a:endParaRPr lang="uk-UA" dirty="0">
              <a:solidFill>
                <a:srgbClr val="FF0000"/>
              </a:solidFill>
              <a:cs typeface="Calibri"/>
            </a:endParaRPr>
          </a:p>
        </p:txBody>
      </p:sp>
    </p:spTree>
    <p:extLst>
      <p:ext uri="{BB962C8B-B14F-4D97-AF65-F5344CB8AC3E}">
        <p14:creationId xmlns:p14="http://schemas.microsoft.com/office/powerpoint/2010/main" val="61223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683E652-DEE9-460D-83C2-7288729A3E2E}"/>
              </a:ext>
            </a:extLst>
          </p:cNvPr>
          <p:cNvSpPr txBox="1"/>
          <p:nvPr/>
        </p:nvSpPr>
        <p:spPr>
          <a:xfrm>
            <a:off x="2627784" y="137536"/>
            <a:ext cx="4273347" cy="623248"/>
          </a:xfrm>
          <a:prstGeom prst="rect">
            <a:avLst/>
          </a:prstGeom>
          <a:solidFill>
            <a:srgbClr val="0A488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600" b="1" i="1" dirty="0" smtClean="0">
                <a:cs typeface="Calibri"/>
              </a:rPr>
              <a:t>Кримінальне</a:t>
            </a:r>
            <a:r>
              <a:rPr lang="ru-RU" sz="3600" b="1" i="1" dirty="0" smtClean="0">
                <a:cs typeface="Calibri"/>
              </a:rPr>
              <a:t> </a:t>
            </a:r>
            <a:r>
              <a:rPr lang="ru-RU" sz="3600" b="1" i="1" dirty="0">
                <a:cs typeface="Calibri"/>
              </a:rPr>
              <a:t>право</a:t>
            </a:r>
            <a:endParaRPr lang="ru-RU" sz="3600" dirty="0">
              <a:cs typeface="Calibri"/>
            </a:endParaRPr>
          </a:p>
        </p:txBody>
      </p:sp>
      <p:sp>
        <p:nvSpPr>
          <p:cNvPr id="3" name="TextBox 2">
            <a:extLst>
              <a:ext uri="{FF2B5EF4-FFF2-40B4-BE49-F238E27FC236}">
                <a16:creationId xmlns:a16="http://schemas.microsoft.com/office/drawing/2014/main" xmlns="" id="{865B29EC-D9BB-4974-B942-06ECD8E9249C}"/>
              </a:ext>
            </a:extLst>
          </p:cNvPr>
          <p:cNvSpPr txBox="1"/>
          <p:nvPr/>
        </p:nvSpPr>
        <p:spPr>
          <a:xfrm>
            <a:off x="3269428" y="1188927"/>
            <a:ext cx="2910867" cy="444746"/>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i="1" dirty="0">
                <a:cs typeface="Calibri"/>
              </a:rPr>
              <a:t>Система </a:t>
            </a:r>
            <a:r>
              <a:rPr lang="uk-UA" sz="2400" b="1" i="1" dirty="0" smtClean="0">
                <a:cs typeface="Calibri"/>
              </a:rPr>
              <a:t>покаран</a:t>
            </a:r>
            <a:r>
              <a:rPr lang="ru-RU" sz="2400" b="1" i="1" dirty="0" smtClean="0">
                <a:cs typeface="Calibri"/>
              </a:rPr>
              <a:t>ь</a:t>
            </a:r>
            <a:endParaRPr lang="ru-RU" sz="1600" b="1" i="1" dirty="0">
              <a:cs typeface="Calibri"/>
            </a:endParaRPr>
          </a:p>
        </p:txBody>
      </p:sp>
      <p:graphicFrame>
        <p:nvGraphicFramePr>
          <p:cNvPr id="17" name="Схема 17">
            <a:extLst>
              <a:ext uri="{FF2B5EF4-FFF2-40B4-BE49-F238E27FC236}">
                <a16:creationId xmlns:a16="http://schemas.microsoft.com/office/drawing/2014/main" xmlns="" id="{C02ECE4B-27D6-44CF-A9C0-3B88752F2CCA}"/>
              </a:ext>
            </a:extLst>
          </p:cNvPr>
          <p:cNvGraphicFramePr/>
          <p:nvPr>
            <p:extLst>
              <p:ext uri="{D42A27DB-BD31-4B8C-83A1-F6EECF244321}">
                <p14:modId xmlns:p14="http://schemas.microsoft.com/office/powerpoint/2010/main" val="766620626"/>
              </p:ext>
            </p:extLst>
          </p:nvPr>
        </p:nvGraphicFramePr>
        <p:xfrm>
          <a:off x="395536" y="1484784"/>
          <a:ext cx="1940944" cy="1212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4" name="Схема 74">
            <a:extLst>
              <a:ext uri="{FF2B5EF4-FFF2-40B4-BE49-F238E27FC236}">
                <a16:creationId xmlns:a16="http://schemas.microsoft.com/office/drawing/2014/main" xmlns="" id="{27BD77A5-1DC1-4F8C-8D87-3769D1E6DE97}"/>
              </a:ext>
            </a:extLst>
          </p:cNvPr>
          <p:cNvGraphicFramePr/>
          <p:nvPr>
            <p:extLst>
              <p:ext uri="{D42A27DB-BD31-4B8C-83A1-F6EECF244321}">
                <p14:modId xmlns:p14="http://schemas.microsoft.com/office/powerpoint/2010/main" val="284959558"/>
              </p:ext>
            </p:extLst>
          </p:nvPr>
        </p:nvGraphicFramePr>
        <p:xfrm>
          <a:off x="6901131" y="1484784"/>
          <a:ext cx="1887030" cy="12120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0" name="Схема 130">
            <a:extLst>
              <a:ext uri="{FF2B5EF4-FFF2-40B4-BE49-F238E27FC236}">
                <a16:creationId xmlns:a16="http://schemas.microsoft.com/office/drawing/2014/main" xmlns="" id="{25A224FD-8281-4754-BA75-87019D47F95A}"/>
              </a:ext>
            </a:extLst>
          </p:cNvPr>
          <p:cNvGraphicFramePr/>
          <p:nvPr>
            <p:extLst>
              <p:ext uri="{D42A27DB-BD31-4B8C-83A1-F6EECF244321}">
                <p14:modId xmlns:p14="http://schemas.microsoft.com/office/powerpoint/2010/main" val="1360768872"/>
              </p:ext>
            </p:extLst>
          </p:nvPr>
        </p:nvGraphicFramePr>
        <p:xfrm>
          <a:off x="485235" y="1844824"/>
          <a:ext cx="8479252" cy="47961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755472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Прямоугольник: усеченные противолежащие углы 126">
            <a:extLst>
              <a:ext uri="{FF2B5EF4-FFF2-40B4-BE49-F238E27FC236}">
                <a16:creationId xmlns:a16="http://schemas.microsoft.com/office/drawing/2014/main" xmlns="" id="{D57C0D9F-A5B9-461C-AE29-C12806B195B3}"/>
              </a:ext>
            </a:extLst>
          </p:cNvPr>
          <p:cNvSpPr/>
          <p:nvPr/>
        </p:nvSpPr>
        <p:spPr>
          <a:xfrm>
            <a:off x="388325" y="332657"/>
            <a:ext cx="7208011" cy="2266186"/>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8" name="Прямоугольник: усеченные противолежащие углы 127">
            <a:extLst>
              <a:ext uri="{FF2B5EF4-FFF2-40B4-BE49-F238E27FC236}">
                <a16:creationId xmlns:a16="http://schemas.microsoft.com/office/drawing/2014/main" xmlns="" id="{AAAFAF68-52A3-4104-9F5D-8B4556F1EFEC}"/>
              </a:ext>
            </a:extLst>
          </p:cNvPr>
          <p:cNvSpPr/>
          <p:nvPr/>
        </p:nvSpPr>
        <p:spPr>
          <a:xfrm>
            <a:off x="279822" y="2738349"/>
            <a:ext cx="8701892" cy="1854679"/>
          </a:xfrm>
          <a:prstGeom prst="snip2Diag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ru-RU" sz="1350"/>
          </a:p>
        </p:txBody>
      </p:sp>
      <p:sp>
        <p:nvSpPr>
          <p:cNvPr id="129" name="Прямоугольник: усеченные противолежащие углы 128">
            <a:extLst>
              <a:ext uri="{FF2B5EF4-FFF2-40B4-BE49-F238E27FC236}">
                <a16:creationId xmlns:a16="http://schemas.microsoft.com/office/drawing/2014/main" xmlns="" id="{2A6667F1-2E2F-40EA-817E-B971319D5181}"/>
              </a:ext>
            </a:extLst>
          </p:cNvPr>
          <p:cNvSpPr/>
          <p:nvPr/>
        </p:nvSpPr>
        <p:spPr>
          <a:xfrm>
            <a:off x="755576" y="4797231"/>
            <a:ext cx="8085286" cy="1859996"/>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0" name="TextBox 129">
            <a:extLst>
              <a:ext uri="{FF2B5EF4-FFF2-40B4-BE49-F238E27FC236}">
                <a16:creationId xmlns:a16="http://schemas.microsoft.com/office/drawing/2014/main" xmlns="" id="{7A5116A7-BD18-4813-AC5A-3A75063CC0DD}"/>
              </a:ext>
            </a:extLst>
          </p:cNvPr>
          <p:cNvSpPr txBox="1"/>
          <p:nvPr/>
        </p:nvSpPr>
        <p:spPr>
          <a:xfrm>
            <a:off x="420026" y="757651"/>
            <a:ext cx="7175661" cy="17543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a:latin typeface="Times New Roman"/>
                <a:cs typeface="Times New Roman"/>
              </a:rPr>
              <a:t>Покарання за злочин залежало насамперед від соціального статусу потерпілого. За словесну образу шляхтича передбачався штраф у розмірі 60 гривень, що відповідав розміру пені за вбивство.</a:t>
            </a:r>
            <a:r>
              <a:rPr lang="uk-UA" sz="2100" b="1" i="1">
                <a:latin typeface="Times New Roman"/>
                <a:cs typeface="Times New Roman"/>
              </a:rPr>
              <a:t> </a:t>
            </a:r>
            <a:endParaRPr lang="ru-RU" sz="2100" b="1"/>
          </a:p>
          <a:p>
            <a:pPr algn="l"/>
            <a:endParaRPr lang="ru-RU" sz="1350">
              <a:cs typeface="Calibri"/>
            </a:endParaRPr>
          </a:p>
        </p:txBody>
      </p:sp>
      <p:sp>
        <p:nvSpPr>
          <p:cNvPr id="131" name="TextBox 130">
            <a:extLst>
              <a:ext uri="{FF2B5EF4-FFF2-40B4-BE49-F238E27FC236}">
                <a16:creationId xmlns:a16="http://schemas.microsoft.com/office/drawing/2014/main" xmlns="" id="{5F17697E-AA24-4D0F-A808-4FA27E5BC9FD}"/>
              </a:ext>
            </a:extLst>
          </p:cNvPr>
          <p:cNvSpPr txBox="1"/>
          <p:nvPr/>
        </p:nvSpPr>
        <p:spPr>
          <a:xfrm>
            <a:off x="389942" y="2735247"/>
            <a:ext cx="8311549" cy="19389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b="1" i="1">
                <a:latin typeface="Times New Roman"/>
                <a:cs typeface="Times New Roman"/>
              </a:rPr>
              <a:t>З-поміж покарань у польському законодавстві виділялися смертна кара, яка диференціювалася на звичайну (відрубування голови, повішення, утоплення, розстріл) і кваліфіковану (спалення на вогнищі, четвертування, переломлювання рук і ніг, колесування тощо); кари на тілі (відрізання вуха, таврування та ін.); позбавлення честі та опала; покарання біля ганебного стовпа; позбавлення волі; конфіскація майна; грошові покарання (штрафи).</a:t>
            </a:r>
            <a:endParaRPr lang="ru-RU" b="1" i="1"/>
          </a:p>
          <a:p>
            <a:pPr algn="l"/>
            <a:endParaRPr lang="ru-RU" sz="1350">
              <a:cs typeface="Calibri"/>
            </a:endParaRPr>
          </a:p>
        </p:txBody>
      </p:sp>
      <p:sp>
        <p:nvSpPr>
          <p:cNvPr id="132" name="TextBox 131">
            <a:extLst>
              <a:ext uri="{FF2B5EF4-FFF2-40B4-BE49-F238E27FC236}">
                <a16:creationId xmlns:a16="http://schemas.microsoft.com/office/drawing/2014/main" xmlns="" id="{BE98E2C8-B170-41C3-8B63-FE919F3AE594}"/>
              </a:ext>
            </a:extLst>
          </p:cNvPr>
          <p:cNvSpPr txBox="1"/>
          <p:nvPr/>
        </p:nvSpPr>
        <p:spPr>
          <a:xfrm>
            <a:off x="827584" y="4794131"/>
            <a:ext cx="7937933" cy="18158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a:latin typeface="Times New Roman"/>
                <a:cs typeface="Times New Roman"/>
              </a:rPr>
              <a:t>У польському середньовічному кримінальному праві виокремлювалися інститути необхідної оборони, співучасті у скоєнні злочину, форм вини та ін. Так, передбачалася різна відповідальність для родичів, які спільно вчинили суспільно-небезпечне діяння.</a:t>
            </a:r>
            <a:endParaRPr lang="ru-RU" sz="2000" b="1" i="1">
              <a:cs typeface="Calibri"/>
            </a:endParaRPr>
          </a:p>
          <a:p>
            <a:pPr algn="l"/>
            <a:endParaRPr lang="ru-RU" sz="1350">
              <a:cs typeface="Calibri"/>
            </a:endParaRPr>
          </a:p>
        </p:txBody>
      </p:sp>
    </p:spTree>
    <p:extLst>
      <p:ext uri="{BB962C8B-B14F-4D97-AF65-F5344CB8AC3E}">
        <p14:creationId xmlns:p14="http://schemas.microsoft.com/office/powerpoint/2010/main" val="224116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stretch>
            <a:fillRect/>
          </a:stretch>
        </p:blipFill>
        <p:spPr>
          <a:xfrm>
            <a:off x="608315" y="620688"/>
            <a:ext cx="7811590" cy="1261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4"/>
          <a:stretch>
            <a:fillRect/>
          </a:stretch>
        </p:blipFill>
        <p:spPr>
          <a:xfrm>
            <a:off x="1543137" y="1922821"/>
            <a:ext cx="300452" cy="785326"/>
          </a:xfrm>
          <a:prstGeom prst="rect">
            <a:avLst/>
          </a:prstGeom>
        </p:spPr>
      </p:pic>
      <p:pic>
        <p:nvPicPr>
          <p:cNvPr id="6" name="Рисунок 5"/>
          <p:cNvPicPr>
            <a:picLocks noChangeAspect="1"/>
          </p:cNvPicPr>
          <p:nvPr/>
        </p:nvPicPr>
        <p:blipFill>
          <a:blip r:embed="rId4"/>
          <a:stretch>
            <a:fillRect/>
          </a:stretch>
        </p:blipFill>
        <p:spPr>
          <a:xfrm>
            <a:off x="4108532" y="1920926"/>
            <a:ext cx="257812" cy="778221"/>
          </a:xfrm>
          <a:prstGeom prst="rect">
            <a:avLst/>
          </a:prstGeom>
        </p:spPr>
      </p:pic>
      <p:pic>
        <p:nvPicPr>
          <p:cNvPr id="7" name="Рисунок 6"/>
          <p:cNvPicPr>
            <a:picLocks noChangeAspect="1"/>
          </p:cNvPicPr>
          <p:nvPr/>
        </p:nvPicPr>
        <p:blipFill>
          <a:blip r:embed="rId4"/>
          <a:stretch>
            <a:fillRect/>
          </a:stretch>
        </p:blipFill>
        <p:spPr>
          <a:xfrm>
            <a:off x="6697796" y="1922821"/>
            <a:ext cx="230475" cy="785326"/>
          </a:xfrm>
          <a:prstGeom prst="rect">
            <a:avLst/>
          </a:prstGeom>
        </p:spPr>
      </p:pic>
      <p:pic>
        <p:nvPicPr>
          <p:cNvPr id="8" name="Рисунок 7"/>
          <p:cNvPicPr>
            <a:picLocks noChangeAspect="1"/>
          </p:cNvPicPr>
          <p:nvPr/>
        </p:nvPicPr>
        <p:blipFill>
          <a:blip r:embed="rId5"/>
          <a:stretch>
            <a:fillRect/>
          </a:stretch>
        </p:blipFill>
        <p:spPr>
          <a:xfrm>
            <a:off x="710964" y="2634721"/>
            <a:ext cx="2114845" cy="724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Рисунок 8"/>
          <p:cNvPicPr>
            <a:picLocks noChangeAspect="1"/>
          </p:cNvPicPr>
          <p:nvPr/>
        </p:nvPicPr>
        <p:blipFill>
          <a:blip r:embed="rId6"/>
          <a:stretch>
            <a:fillRect/>
          </a:stretch>
        </p:blipFill>
        <p:spPr>
          <a:xfrm>
            <a:off x="3296352" y="2625195"/>
            <a:ext cx="1914792" cy="724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Рисунок 9"/>
          <p:cNvPicPr>
            <a:picLocks noChangeAspect="1"/>
          </p:cNvPicPr>
          <p:nvPr/>
        </p:nvPicPr>
        <p:blipFill>
          <a:blip r:embed="rId7"/>
          <a:stretch>
            <a:fillRect/>
          </a:stretch>
        </p:blipFill>
        <p:spPr>
          <a:xfrm>
            <a:off x="5756710" y="2625195"/>
            <a:ext cx="1943371" cy="743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Прямоугольник 11"/>
          <p:cNvSpPr/>
          <p:nvPr/>
        </p:nvSpPr>
        <p:spPr>
          <a:xfrm>
            <a:off x="409654" y="4293096"/>
            <a:ext cx="8208912" cy="1938992"/>
          </a:xfrm>
          <a:prstGeom prst="rect">
            <a:avLst/>
          </a:prstGeom>
        </p:spPr>
        <p:txBody>
          <a:bodyPr wrap="square">
            <a:spAutoFit/>
          </a:bodyPr>
          <a:lstStyle/>
          <a:p>
            <a:r>
              <a:rPr lang="uk-UA" sz="2400" dirty="0" smtClean="0">
                <a:solidFill>
                  <a:srgbClr val="FFFF00"/>
                </a:solidFill>
              </a:rPr>
              <a:t>Очолював воєводство воєвода, якого призначав король. Йому належала військова, виконавча та судова влада у воєводстві. А також очолював місцеву адміністрацію – уряд. Заступниками воєводи були каштеляни </a:t>
            </a:r>
            <a:r>
              <a:rPr lang="ru-RU" sz="2400" dirty="0" smtClean="0">
                <a:solidFill>
                  <a:srgbClr val="FFFF00"/>
                </a:solidFill>
              </a:rPr>
              <a:t>та </a:t>
            </a:r>
            <a:r>
              <a:rPr lang="ru-RU" sz="2400" dirty="0">
                <a:solidFill>
                  <a:srgbClr val="FFFF00"/>
                </a:solidFill>
              </a:rPr>
              <a:t>старости. </a:t>
            </a:r>
            <a:endParaRPr lang="en-US" sz="2400" dirty="0">
              <a:solidFill>
                <a:srgbClr val="FFFF00"/>
              </a:solidFill>
            </a:endParaRPr>
          </a:p>
        </p:txBody>
      </p:sp>
    </p:spTree>
    <p:extLst>
      <p:ext uri="{BB962C8B-B14F-4D97-AF65-F5344CB8AC3E}">
        <p14:creationId xmlns:p14="http://schemas.microsoft.com/office/powerpoint/2010/main" val="3361903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E683272-831F-4841-8AD6-6EEC609013CC}"/>
              </a:ext>
            </a:extLst>
          </p:cNvPr>
          <p:cNvSpPr txBox="1"/>
          <p:nvPr/>
        </p:nvSpPr>
        <p:spPr>
          <a:xfrm>
            <a:off x="2541201" y="576464"/>
            <a:ext cx="3433757" cy="561692"/>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200" b="1" i="1" dirty="0" smtClean="0">
                <a:cs typeface="Calibri"/>
              </a:rPr>
              <a:t>Цивільне</a:t>
            </a:r>
            <a:r>
              <a:rPr lang="ru-RU" sz="3200" b="1" i="1" dirty="0" smtClean="0">
                <a:cs typeface="Calibri"/>
              </a:rPr>
              <a:t> </a:t>
            </a:r>
            <a:r>
              <a:rPr lang="ru-RU" sz="3200" b="1" i="1" dirty="0">
                <a:cs typeface="Calibri"/>
              </a:rPr>
              <a:t>право</a:t>
            </a:r>
            <a:endParaRPr lang="ru-RU" sz="3200" dirty="0">
              <a:cs typeface="Calibri"/>
            </a:endParaRPr>
          </a:p>
        </p:txBody>
      </p:sp>
      <p:sp>
        <p:nvSpPr>
          <p:cNvPr id="3" name="TextBox 2">
            <a:extLst>
              <a:ext uri="{FF2B5EF4-FFF2-40B4-BE49-F238E27FC236}">
                <a16:creationId xmlns:a16="http://schemas.microsoft.com/office/drawing/2014/main" xmlns="" id="{589CA2E6-6735-4657-AC20-5F0659192F14}"/>
              </a:ext>
            </a:extLst>
          </p:cNvPr>
          <p:cNvSpPr txBox="1"/>
          <p:nvPr/>
        </p:nvSpPr>
        <p:spPr>
          <a:xfrm>
            <a:off x="1034440" y="1725134"/>
            <a:ext cx="2742329"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cs typeface="Calibri"/>
              </a:rPr>
              <a:t>Майнове </a:t>
            </a:r>
            <a:r>
              <a:rPr lang="ru-RU" sz="2800" b="1" i="1" dirty="0" smtClean="0">
                <a:cs typeface="Calibri"/>
              </a:rPr>
              <a:t>право</a:t>
            </a:r>
            <a:endParaRPr lang="ru-RU" sz="2800" b="1" i="1" dirty="0">
              <a:cs typeface="Calibri"/>
            </a:endParaRPr>
          </a:p>
        </p:txBody>
      </p:sp>
      <p:sp>
        <p:nvSpPr>
          <p:cNvPr id="4" name="TextBox 3">
            <a:extLst>
              <a:ext uri="{FF2B5EF4-FFF2-40B4-BE49-F238E27FC236}">
                <a16:creationId xmlns:a16="http://schemas.microsoft.com/office/drawing/2014/main" xmlns="" id="{E98359A2-3F9A-42A4-978C-7CDBD3DC65E8}"/>
              </a:ext>
            </a:extLst>
          </p:cNvPr>
          <p:cNvSpPr txBox="1"/>
          <p:nvPr/>
        </p:nvSpPr>
        <p:spPr>
          <a:xfrm>
            <a:off x="4743611" y="1699998"/>
            <a:ext cx="3024771" cy="561692"/>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200" b="1" i="1" dirty="0" smtClean="0">
                <a:cs typeface="Calibri"/>
              </a:rPr>
              <a:t>Спадкове </a:t>
            </a:r>
            <a:r>
              <a:rPr lang="ru-RU" sz="3200" b="1" i="1" dirty="0" smtClean="0">
                <a:cs typeface="Calibri"/>
              </a:rPr>
              <a:t>право</a:t>
            </a:r>
            <a:endParaRPr lang="ru-RU" sz="3200" b="1" i="1" dirty="0">
              <a:cs typeface="Calibri"/>
            </a:endParaRPr>
          </a:p>
        </p:txBody>
      </p:sp>
      <p:sp>
        <p:nvSpPr>
          <p:cNvPr id="5" name="TextBox 4">
            <a:extLst>
              <a:ext uri="{FF2B5EF4-FFF2-40B4-BE49-F238E27FC236}">
                <a16:creationId xmlns:a16="http://schemas.microsoft.com/office/drawing/2014/main" xmlns="" id="{07BBC68E-BFFC-40B0-A65A-1C5C026BB6A8}"/>
              </a:ext>
            </a:extLst>
          </p:cNvPr>
          <p:cNvSpPr txBox="1"/>
          <p:nvPr/>
        </p:nvSpPr>
        <p:spPr>
          <a:xfrm>
            <a:off x="280555" y="2824207"/>
            <a:ext cx="3558336"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ea typeface="+mn-lt"/>
                <a:cs typeface="+mn-lt"/>
              </a:rPr>
              <a:t>Зобов'язальне</a:t>
            </a:r>
            <a:r>
              <a:rPr lang="ru-RU" sz="2800" b="1" i="1" dirty="0" smtClean="0">
                <a:ea typeface="+mn-lt"/>
                <a:cs typeface="+mn-lt"/>
              </a:rPr>
              <a:t> </a:t>
            </a:r>
            <a:r>
              <a:rPr lang="ru-RU" sz="2800" b="1" i="1" dirty="0">
                <a:ea typeface="+mn-lt"/>
                <a:cs typeface="+mn-lt"/>
              </a:rPr>
              <a:t>право</a:t>
            </a:r>
            <a:endParaRPr lang="ru-RU" sz="2800" b="1" i="1" dirty="0">
              <a:cs typeface="Calibri" panose="020F0502020204030204"/>
            </a:endParaRPr>
          </a:p>
        </p:txBody>
      </p:sp>
      <p:sp>
        <p:nvSpPr>
          <p:cNvPr id="6" name="TextBox 5">
            <a:extLst>
              <a:ext uri="{FF2B5EF4-FFF2-40B4-BE49-F238E27FC236}">
                <a16:creationId xmlns:a16="http://schemas.microsoft.com/office/drawing/2014/main" xmlns="" id="{F31BDE00-2EB6-4FB5-99B9-D6642F5587F6}"/>
              </a:ext>
            </a:extLst>
          </p:cNvPr>
          <p:cNvSpPr txBox="1"/>
          <p:nvPr/>
        </p:nvSpPr>
        <p:spPr>
          <a:xfrm>
            <a:off x="4694877" y="2819820"/>
            <a:ext cx="4208319"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cs typeface="Calibri"/>
              </a:rPr>
              <a:t>Шлюбно-сімейне</a:t>
            </a:r>
            <a:r>
              <a:rPr lang="ru-RU" sz="2800" b="1" i="1" dirty="0" smtClean="0">
                <a:cs typeface="Calibri"/>
              </a:rPr>
              <a:t> </a:t>
            </a:r>
            <a:r>
              <a:rPr lang="ru-RU" sz="2800" b="1" i="1" dirty="0">
                <a:cs typeface="Calibri"/>
              </a:rPr>
              <a:t>право</a:t>
            </a:r>
            <a:endParaRPr lang="ru-RU" sz="2800" dirty="0">
              <a:cs typeface="Calibri"/>
            </a:endParaRPr>
          </a:p>
        </p:txBody>
      </p:sp>
      <p:cxnSp>
        <p:nvCxnSpPr>
          <p:cNvPr id="7" name="Прямая со стрелкой 6">
            <a:extLst>
              <a:ext uri="{FF2B5EF4-FFF2-40B4-BE49-F238E27FC236}">
                <a16:creationId xmlns:a16="http://schemas.microsoft.com/office/drawing/2014/main" xmlns="" id="{03A4CA17-2BBE-478B-8692-1F16623F6F2E}"/>
              </a:ext>
            </a:extLst>
          </p:cNvPr>
          <p:cNvCxnSpPr>
            <a:stCxn id="2" idx="2"/>
          </p:cNvCxnSpPr>
          <p:nvPr/>
        </p:nvCxnSpPr>
        <p:spPr>
          <a:xfrm>
            <a:off x="4258080" y="1138156"/>
            <a:ext cx="0" cy="2181801"/>
          </a:xfrm>
          <a:prstGeom prst="straightConnector1">
            <a:avLst/>
          </a:prstGeom>
        </p:spPr>
        <p:style>
          <a:lnRef idx="3">
            <a:schemeClr val="dk1"/>
          </a:lnRef>
          <a:fillRef idx="0">
            <a:schemeClr val="dk1"/>
          </a:fillRef>
          <a:effectRef idx="2">
            <a:schemeClr val="dk1"/>
          </a:effectRef>
          <a:fontRef idx="minor">
            <a:schemeClr val="tx1"/>
          </a:fontRef>
        </p:style>
      </p:cxnSp>
      <p:sp>
        <p:nvSpPr>
          <p:cNvPr id="8" name="Прямоугольник: скругленные углы 7">
            <a:extLst>
              <a:ext uri="{FF2B5EF4-FFF2-40B4-BE49-F238E27FC236}">
                <a16:creationId xmlns:a16="http://schemas.microsoft.com/office/drawing/2014/main" xmlns="" id="{259BAF06-2025-4005-A090-F04E8F46FEDE}"/>
              </a:ext>
            </a:extLst>
          </p:cNvPr>
          <p:cNvSpPr/>
          <p:nvPr/>
        </p:nvSpPr>
        <p:spPr>
          <a:xfrm>
            <a:off x="5310" y="3624404"/>
            <a:ext cx="9100865" cy="1563536"/>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950" b="1" i="1">
                <a:solidFill>
                  <a:schemeClr val="accent5">
                    <a:lumMod val="50000"/>
                  </a:schemeClr>
                </a:solidFill>
                <a:latin typeface="Times New Roman"/>
                <a:cs typeface="Times New Roman"/>
              </a:rPr>
              <a:t>Суб’єктами цивільного права були дієздатні та правоздатні фізичні особи. Правоздатність окремих осіб залежала від віку, статі, станової належності. Панівний шляхетський стан користувався повною правоздатністю, тоді як залежне населення перебувало в безправному становищі. </a:t>
            </a:r>
            <a:r>
              <a:rPr lang="ru-RU" sz="1950" b="1" i="1">
                <a:solidFill>
                  <a:schemeClr val="accent5">
                    <a:lumMod val="50000"/>
                  </a:schemeClr>
                </a:solidFill>
                <a:ea typeface="+mn-lt"/>
                <a:cs typeface="+mn-lt"/>
              </a:rPr>
              <a:t> </a:t>
            </a:r>
            <a:endParaRPr lang="ru-RU" sz="1950" b="1" i="1">
              <a:solidFill>
                <a:schemeClr val="accent5">
                  <a:lumMod val="50000"/>
                </a:schemeClr>
              </a:solidFill>
              <a:cs typeface="Calibri"/>
            </a:endParaRPr>
          </a:p>
          <a:p>
            <a:pPr algn="ctr"/>
            <a:endParaRPr lang="ru-RU" b="1" i="1">
              <a:cs typeface="Calibri"/>
            </a:endParaRPr>
          </a:p>
        </p:txBody>
      </p:sp>
      <p:sp>
        <p:nvSpPr>
          <p:cNvPr id="9" name="Прямоугольник: скругленные углы 8">
            <a:extLst>
              <a:ext uri="{FF2B5EF4-FFF2-40B4-BE49-F238E27FC236}">
                <a16:creationId xmlns:a16="http://schemas.microsoft.com/office/drawing/2014/main" xmlns="" id="{CA0CEF8B-A018-4482-9C39-16CE730CDD6B}"/>
              </a:ext>
            </a:extLst>
          </p:cNvPr>
          <p:cNvSpPr/>
          <p:nvPr/>
        </p:nvSpPr>
        <p:spPr>
          <a:xfrm>
            <a:off x="835599" y="5373216"/>
            <a:ext cx="7718555" cy="141277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i="1">
                <a:solidFill>
                  <a:schemeClr val="accent1">
                    <a:lumMod val="50000"/>
                  </a:schemeClr>
                </a:solidFill>
                <a:latin typeface="Times New Roman"/>
                <a:cs typeface="Times New Roman"/>
              </a:rPr>
              <a:t>Право розрізняло обсяг правоздатності дівчат, заміжніх жінок, вдів. Найнижчим рівнем правоздатності володіли дівчата, які не мали права розпоряджатися належним їм майном</a:t>
            </a:r>
            <a:r>
              <a:rPr lang="uk-UA" b="1" i="1">
                <a:solidFill>
                  <a:schemeClr val="accent1">
                    <a:lumMod val="50000"/>
                  </a:schemeClr>
                </a:solidFill>
                <a:latin typeface="Times New Roman"/>
                <a:cs typeface="Times New Roman"/>
              </a:rPr>
              <a:t>.</a:t>
            </a:r>
            <a:endParaRPr lang="ru-RU" b="1" i="1">
              <a:solidFill>
                <a:schemeClr val="accent1">
                  <a:lumMod val="50000"/>
                </a:schemeClr>
              </a:solidFill>
              <a:cs typeface="Calibri"/>
            </a:endParaRPr>
          </a:p>
          <a:p>
            <a:pPr algn="ctr"/>
            <a:endParaRPr lang="ru-RU" sz="1350">
              <a:cs typeface="Calibri"/>
            </a:endParaRPr>
          </a:p>
        </p:txBody>
      </p:sp>
    </p:spTree>
    <p:extLst>
      <p:ext uri="{BB962C8B-B14F-4D97-AF65-F5344CB8AC3E}">
        <p14:creationId xmlns:p14="http://schemas.microsoft.com/office/powerpoint/2010/main" val="4095609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Прямая соединительная линия 26"/>
          <p:cNvCxnSpPr>
            <a:endCxn id="21" idx="3"/>
          </p:cNvCxnSpPr>
          <p:nvPr/>
        </p:nvCxnSpPr>
        <p:spPr>
          <a:xfrm flipH="1">
            <a:off x="3261743" y="3679839"/>
            <a:ext cx="593012" cy="493476"/>
          </a:xfrm>
          <a:prstGeom prst="line">
            <a:avLst/>
          </a:prstGeom>
          <a:ln/>
        </p:spPr>
        <p:style>
          <a:lnRef idx="3">
            <a:schemeClr val="accent1"/>
          </a:lnRef>
          <a:fillRef idx="0">
            <a:schemeClr val="accent1"/>
          </a:fillRef>
          <a:effectRef idx="2">
            <a:schemeClr val="accent1"/>
          </a:effectRef>
          <a:fontRef idx="minor">
            <a:schemeClr val="tx1"/>
          </a:fontRef>
        </p:style>
      </p:cxnSp>
      <p:sp>
        <p:nvSpPr>
          <p:cNvPr id="2" name="Прямоугольник: скругленные углы 1">
            <a:extLst>
              <a:ext uri="{FF2B5EF4-FFF2-40B4-BE49-F238E27FC236}">
                <a16:creationId xmlns:a16="http://schemas.microsoft.com/office/drawing/2014/main" xmlns="" id="{6FF074CF-B2C7-4EE8-ADD4-E659C96FF716}"/>
              </a:ext>
            </a:extLst>
          </p:cNvPr>
          <p:cNvSpPr/>
          <p:nvPr/>
        </p:nvSpPr>
        <p:spPr>
          <a:xfrm>
            <a:off x="2488990" y="549722"/>
            <a:ext cx="4302424" cy="851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000" b="1" i="1" dirty="0" smtClean="0">
                <a:cs typeface="Calibri"/>
              </a:rPr>
              <a:t>Майнове</a:t>
            </a:r>
            <a:r>
              <a:rPr lang="ru-RU" sz="3000" b="1" i="1" dirty="0" smtClean="0">
                <a:cs typeface="Calibri"/>
              </a:rPr>
              <a:t> </a:t>
            </a:r>
            <a:r>
              <a:rPr lang="ru-RU" sz="3000" b="1" i="1" dirty="0">
                <a:cs typeface="Calibri"/>
              </a:rPr>
              <a:t>право</a:t>
            </a:r>
          </a:p>
        </p:txBody>
      </p:sp>
      <p:sp>
        <p:nvSpPr>
          <p:cNvPr id="4" name="Прямоугольник 3">
            <a:extLst>
              <a:ext uri="{FF2B5EF4-FFF2-40B4-BE49-F238E27FC236}">
                <a16:creationId xmlns:a16="http://schemas.microsoft.com/office/drawing/2014/main" xmlns="" id="{C9FAEDD4-9A5D-4326-B309-36AAFD2E23EC}"/>
              </a:ext>
            </a:extLst>
          </p:cNvPr>
          <p:cNvSpPr/>
          <p:nvPr/>
        </p:nvSpPr>
        <p:spPr>
          <a:xfrm>
            <a:off x="259601" y="1898620"/>
            <a:ext cx="2458527" cy="48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cs typeface="Calibri"/>
              </a:rPr>
              <a:t>Право землеволодіння</a:t>
            </a:r>
            <a:endParaRPr lang="uk-UA" b="1" i="1" dirty="0"/>
          </a:p>
        </p:txBody>
      </p:sp>
      <p:sp>
        <p:nvSpPr>
          <p:cNvPr id="5" name="Прямоугольник 4">
            <a:extLst>
              <a:ext uri="{FF2B5EF4-FFF2-40B4-BE49-F238E27FC236}">
                <a16:creationId xmlns:a16="http://schemas.microsoft.com/office/drawing/2014/main" xmlns="" id="{FC74D15F-1EE0-455F-801C-449EFA2DBE92}"/>
              </a:ext>
            </a:extLst>
          </p:cNvPr>
          <p:cNvSpPr/>
          <p:nvPr/>
        </p:nvSpPr>
        <p:spPr>
          <a:xfrm>
            <a:off x="3384329" y="2303732"/>
            <a:ext cx="2903406" cy="560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i="1" dirty="0">
                <a:cs typeface="Calibri"/>
              </a:rPr>
              <a:t>Право </a:t>
            </a:r>
            <a:r>
              <a:rPr lang="uk-UA" sz="2400" b="1" i="1" dirty="0" smtClean="0">
                <a:cs typeface="Calibri"/>
              </a:rPr>
              <a:t>власності</a:t>
            </a:r>
            <a:endParaRPr lang="uk-UA" sz="2400" b="1" i="1" dirty="0"/>
          </a:p>
        </p:txBody>
      </p:sp>
      <p:sp>
        <p:nvSpPr>
          <p:cNvPr id="6" name="Прямоугольник 5">
            <a:extLst>
              <a:ext uri="{FF2B5EF4-FFF2-40B4-BE49-F238E27FC236}">
                <a16:creationId xmlns:a16="http://schemas.microsoft.com/office/drawing/2014/main" xmlns="" id="{6880C218-0179-49F3-8F84-983EDB691FBD}"/>
              </a:ext>
            </a:extLst>
          </p:cNvPr>
          <p:cNvSpPr/>
          <p:nvPr/>
        </p:nvSpPr>
        <p:spPr>
          <a:xfrm>
            <a:off x="6598668" y="1821792"/>
            <a:ext cx="2458527" cy="4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100" b="1" i="1" dirty="0" smtClean="0">
                <a:cs typeface="Calibri"/>
              </a:rPr>
              <a:t>Право володіння</a:t>
            </a:r>
            <a:endParaRPr lang="uk-UA" sz="2100" b="1" i="1" dirty="0">
              <a:cs typeface="Calibri"/>
            </a:endParaRPr>
          </a:p>
        </p:txBody>
      </p:sp>
      <p:cxnSp>
        <p:nvCxnSpPr>
          <p:cNvPr id="7" name="Прямая со стрелкой 6">
            <a:extLst>
              <a:ext uri="{FF2B5EF4-FFF2-40B4-BE49-F238E27FC236}">
                <a16:creationId xmlns:a16="http://schemas.microsoft.com/office/drawing/2014/main" xmlns="" id="{15EA2C73-040B-46F2-A0C5-7058A8C9CC10}"/>
              </a:ext>
            </a:extLst>
          </p:cNvPr>
          <p:cNvCxnSpPr/>
          <p:nvPr/>
        </p:nvCxnSpPr>
        <p:spPr>
          <a:xfrm>
            <a:off x="5004048" y="1280621"/>
            <a:ext cx="21566" cy="9596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xmlns="" id="{23B6D2C1-A167-472B-8A62-9F86D0985FFF}"/>
              </a:ext>
            </a:extLst>
          </p:cNvPr>
          <p:cNvCxnSpPr/>
          <p:nvPr/>
        </p:nvCxnSpPr>
        <p:spPr>
          <a:xfrm flipV="1">
            <a:off x="2715434" y="2154716"/>
            <a:ext cx="3849536" cy="2156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xmlns="" id="{C13AF63F-6B6D-41A2-9CEB-A723FE9AA3ED}"/>
              </a:ext>
            </a:extLst>
          </p:cNvPr>
          <p:cNvCxnSpPr/>
          <p:nvPr/>
        </p:nvCxnSpPr>
        <p:spPr>
          <a:xfrm>
            <a:off x="5992798" y="2941203"/>
            <a:ext cx="0" cy="147727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16:creationId xmlns:a16="http://schemas.microsoft.com/office/drawing/2014/main" xmlns="" id="{F4A84B86-A7BF-4871-BCEB-B5D0DACF94F3}"/>
              </a:ext>
            </a:extLst>
          </p:cNvPr>
          <p:cNvSpPr/>
          <p:nvPr/>
        </p:nvSpPr>
        <p:spPr>
          <a:xfrm>
            <a:off x="6520494" y="2823588"/>
            <a:ext cx="2498296" cy="699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cs typeface="Calibri"/>
              </a:rPr>
              <a:t>Королівсь</a:t>
            </a:r>
            <a:r>
              <a:rPr lang="uk-UA" dirty="0" smtClean="0">
                <a:cs typeface="Calibri"/>
              </a:rPr>
              <a:t>к</a:t>
            </a:r>
            <a:r>
              <a:rPr lang="ru-RU" dirty="0" smtClean="0">
                <a:cs typeface="Calibri"/>
              </a:rPr>
              <a:t>і </a:t>
            </a:r>
            <a:r>
              <a:rPr lang="uk-UA" dirty="0" smtClean="0">
                <a:cs typeface="Calibri"/>
              </a:rPr>
              <a:t>землі</a:t>
            </a:r>
            <a:endParaRPr lang="uk-UA" sz="1500" dirty="0">
              <a:cs typeface="Calibri" panose="020F0502020204030204"/>
            </a:endParaRPr>
          </a:p>
        </p:txBody>
      </p:sp>
      <p:cxnSp>
        <p:nvCxnSpPr>
          <p:cNvPr id="11" name="Прямая со стрелкой 10">
            <a:extLst>
              <a:ext uri="{FF2B5EF4-FFF2-40B4-BE49-F238E27FC236}">
                <a16:creationId xmlns:a16="http://schemas.microsoft.com/office/drawing/2014/main" xmlns="" id="{CCB0EE29-F181-4D61-9313-EB2BBE8749C5}"/>
              </a:ext>
            </a:extLst>
          </p:cNvPr>
          <p:cNvCxnSpPr/>
          <p:nvPr/>
        </p:nvCxnSpPr>
        <p:spPr>
          <a:xfrm>
            <a:off x="5325293" y="4129916"/>
            <a:ext cx="679330" cy="1078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xmlns="" id="{F1BB86E3-656B-488C-AD4F-3C3BB0AA40B1}"/>
              </a:ext>
            </a:extLst>
          </p:cNvPr>
          <p:cNvSpPr/>
          <p:nvPr/>
        </p:nvSpPr>
        <p:spPr>
          <a:xfrm>
            <a:off x="6519146" y="3713289"/>
            <a:ext cx="2499644" cy="744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Магнатські землі</a:t>
            </a:r>
            <a:endParaRPr lang="uk-UA" sz="1350" dirty="0">
              <a:cs typeface="Calibri" panose="020F0502020204030204"/>
            </a:endParaRPr>
          </a:p>
        </p:txBody>
      </p:sp>
      <p:sp>
        <p:nvSpPr>
          <p:cNvPr id="13" name="Прямоугольник 12">
            <a:extLst>
              <a:ext uri="{FF2B5EF4-FFF2-40B4-BE49-F238E27FC236}">
                <a16:creationId xmlns:a16="http://schemas.microsoft.com/office/drawing/2014/main" xmlns="" id="{FA6E4EB7-399C-49EE-9241-2ADC2FEC2177}"/>
              </a:ext>
            </a:extLst>
          </p:cNvPr>
          <p:cNvSpPr/>
          <p:nvPr/>
        </p:nvSpPr>
        <p:spPr>
          <a:xfrm>
            <a:off x="3854755" y="3146806"/>
            <a:ext cx="1843895" cy="53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Шляхетські землі</a:t>
            </a:r>
            <a:endParaRPr lang="uk-UA" dirty="0">
              <a:cs typeface="Calibri"/>
            </a:endParaRPr>
          </a:p>
        </p:txBody>
      </p:sp>
      <p:sp>
        <p:nvSpPr>
          <p:cNvPr id="14" name="Прямоугольник 13">
            <a:extLst>
              <a:ext uri="{FF2B5EF4-FFF2-40B4-BE49-F238E27FC236}">
                <a16:creationId xmlns:a16="http://schemas.microsoft.com/office/drawing/2014/main" xmlns="" id="{D753BB6C-D669-4723-B498-1DE17A97CB02}"/>
              </a:ext>
            </a:extLst>
          </p:cNvPr>
          <p:cNvSpPr/>
          <p:nvPr/>
        </p:nvSpPr>
        <p:spPr>
          <a:xfrm>
            <a:off x="3897523" y="3951437"/>
            <a:ext cx="1843895" cy="506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Церковні землі</a:t>
            </a:r>
            <a:endParaRPr lang="uk-UA" dirty="0">
              <a:cs typeface="Calibri"/>
            </a:endParaRPr>
          </a:p>
        </p:txBody>
      </p:sp>
      <p:cxnSp>
        <p:nvCxnSpPr>
          <p:cNvPr id="15" name="Прямая со стрелкой 14">
            <a:extLst>
              <a:ext uri="{FF2B5EF4-FFF2-40B4-BE49-F238E27FC236}">
                <a16:creationId xmlns:a16="http://schemas.microsoft.com/office/drawing/2014/main" xmlns="" id="{0BE3B320-74E6-42B8-A83B-99CB1E3AA97F}"/>
              </a:ext>
            </a:extLst>
          </p:cNvPr>
          <p:cNvCxnSpPr/>
          <p:nvPr/>
        </p:nvCxnSpPr>
        <p:spPr>
          <a:xfrm flipV="1">
            <a:off x="6010320" y="3228300"/>
            <a:ext cx="614632" cy="1078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xmlns="" id="{A65E94CD-AFDE-4BD0-8A13-2070092CA47E}"/>
              </a:ext>
            </a:extLst>
          </p:cNvPr>
          <p:cNvCxnSpPr/>
          <p:nvPr/>
        </p:nvCxnSpPr>
        <p:spPr>
          <a:xfrm>
            <a:off x="6009647" y="3874610"/>
            <a:ext cx="474453" cy="2156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xmlns="" id="{35622FF1-DE13-475F-AF1F-5684DFEE02B4}"/>
              </a:ext>
            </a:extLst>
          </p:cNvPr>
          <p:cNvCxnSpPr/>
          <p:nvPr/>
        </p:nvCxnSpPr>
        <p:spPr>
          <a:xfrm flipV="1">
            <a:off x="5482625" y="3297710"/>
            <a:ext cx="517585" cy="3235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xmlns="" id="{B5B8F326-602E-4D69-A547-B62AC4946842}"/>
              </a:ext>
            </a:extLst>
          </p:cNvPr>
          <p:cNvCxnSpPr/>
          <p:nvPr/>
        </p:nvCxnSpPr>
        <p:spPr>
          <a:xfrm>
            <a:off x="3144432" y="3385198"/>
            <a:ext cx="722461" cy="150963"/>
          </a:xfrm>
          <a:prstGeom prst="straightConnector1">
            <a:avLst/>
          </a:prstGeom>
        </p:spPr>
        <p:style>
          <a:lnRef idx="3">
            <a:schemeClr val="accent1"/>
          </a:lnRef>
          <a:fillRef idx="0">
            <a:schemeClr val="accent1"/>
          </a:fillRef>
          <a:effectRef idx="2">
            <a:schemeClr val="accent1"/>
          </a:effectRef>
          <a:fontRef idx="minor">
            <a:schemeClr val="tx1"/>
          </a:fontRef>
        </p:style>
      </p:cxnSp>
      <p:sp>
        <p:nvSpPr>
          <p:cNvPr id="20" name="Прямоугольник 19">
            <a:extLst>
              <a:ext uri="{FF2B5EF4-FFF2-40B4-BE49-F238E27FC236}">
                <a16:creationId xmlns:a16="http://schemas.microsoft.com/office/drawing/2014/main" xmlns="" id="{D383875D-FC06-4191-9E71-68EBD85C7234}"/>
              </a:ext>
            </a:extLst>
          </p:cNvPr>
          <p:cNvSpPr/>
          <p:nvPr/>
        </p:nvSpPr>
        <p:spPr>
          <a:xfrm>
            <a:off x="971601" y="2940205"/>
            <a:ext cx="2290142" cy="68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cs typeface="Calibri"/>
              </a:rPr>
              <a:t>Куплена </a:t>
            </a:r>
            <a:r>
              <a:rPr lang="uk-UA" dirty="0" smtClean="0">
                <a:cs typeface="Calibri"/>
              </a:rPr>
              <a:t>власність</a:t>
            </a:r>
            <a:endParaRPr lang="uk-UA" sz="1500" dirty="0">
              <a:cs typeface="Calibri" panose="020F0502020204030204"/>
            </a:endParaRPr>
          </a:p>
        </p:txBody>
      </p:sp>
      <p:sp>
        <p:nvSpPr>
          <p:cNvPr id="21" name="Прямоугольник 20">
            <a:extLst>
              <a:ext uri="{FF2B5EF4-FFF2-40B4-BE49-F238E27FC236}">
                <a16:creationId xmlns:a16="http://schemas.microsoft.com/office/drawing/2014/main" xmlns="" id="{80312290-4B6D-4ED7-ABEB-3BA131C1E4F2}"/>
              </a:ext>
            </a:extLst>
          </p:cNvPr>
          <p:cNvSpPr/>
          <p:nvPr/>
        </p:nvSpPr>
        <p:spPr>
          <a:xfrm>
            <a:off x="971601" y="3874610"/>
            <a:ext cx="2290142" cy="59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dirty="0" smtClean="0">
                <a:cs typeface="Calibri"/>
              </a:rPr>
              <a:t>Вислужена власність</a:t>
            </a:r>
            <a:endParaRPr lang="uk-UA" sz="1500" dirty="0"/>
          </a:p>
        </p:txBody>
      </p:sp>
      <p:sp>
        <p:nvSpPr>
          <p:cNvPr id="26" name="TextBox 25">
            <a:extLst>
              <a:ext uri="{FF2B5EF4-FFF2-40B4-BE49-F238E27FC236}">
                <a16:creationId xmlns:a16="http://schemas.microsoft.com/office/drawing/2014/main" xmlns="" id="{746DCB14-9A84-4D37-9D68-7A9AD94292F2}"/>
              </a:ext>
            </a:extLst>
          </p:cNvPr>
          <p:cNvSpPr txBox="1"/>
          <p:nvPr/>
        </p:nvSpPr>
        <p:spPr>
          <a:xfrm>
            <a:off x="2158" y="5105544"/>
            <a:ext cx="9141842" cy="1754326"/>
          </a:xfrm>
          <a:prstGeom prst="rect">
            <a:avLst/>
          </a:prstGeom>
          <a:solidFill>
            <a:schemeClr val="accent5">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a:solidFill>
                  <a:schemeClr val="accent5">
                    <a:lumMod val="50000"/>
                  </a:schemeClr>
                </a:solidFill>
                <a:latin typeface="Times New Roman"/>
                <a:cs typeface="Times New Roman"/>
              </a:rPr>
              <a:t>Правом земельної власності користувалися король (надавав землі в довічне або тимчасове володіння), католицька церква та шляхта. Земельна власність охоронялася в законодавчому порядку.</a:t>
            </a:r>
            <a:endParaRPr lang="ru-RU" sz="2400" b="1" i="1">
              <a:solidFill>
                <a:schemeClr val="accent5">
                  <a:lumMod val="50000"/>
                </a:schemeClr>
              </a:solidFill>
              <a:cs typeface="Calibri"/>
            </a:endParaRPr>
          </a:p>
          <a:p>
            <a:pPr algn="l"/>
            <a:endParaRPr lang="ru-RU" sz="1350">
              <a:cs typeface="Calibri"/>
            </a:endParaRPr>
          </a:p>
        </p:txBody>
      </p:sp>
    </p:spTree>
    <p:extLst>
      <p:ext uri="{BB962C8B-B14F-4D97-AF65-F5344CB8AC3E}">
        <p14:creationId xmlns:p14="http://schemas.microsoft.com/office/powerpoint/2010/main" val="271867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5160A3-9AF4-40DF-B36A-0DEFB03C9D62}"/>
              </a:ext>
            </a:extLst>
          </p:cNvPr>
          <p:cNvSpPr txBox="1"/>
          <p:nvPr/>
        </p:nvSpPr>
        <p:spPr>
          <a:xfrm>
            <a:off x="2347193" y="382422"/>
            <a:ext cx="4451229" cy="707886"/>
          </a:xfrm>
          <a:prstGeom prst="rect">
            <a:avLst/>
          </a:prstGeom>
          <a:solidFill>
            <a:schemeClr val="accent6">
              <a:lumMod val="5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uk-UA" sz="2800" b="1" i="1">
                <a:latin typeface="Century Gothic"/>
                <a:cs typeface="Calibri"/>
              </a:rPr>
              <a:t>Зобов'язальне право</a:t>
            </a:r>
            <a:endParaRPr lang="ru-RU" sz="2800" i="1">
              <a:cs typeface="Calibri" panose="020F0502020204030204"/>
            </a:endParaRPr>
          </a:p>
          <a:p>
            <a:pPr algn="l"/>
            <a:endParaRPr lang="ru-RU" sz="1350">
              <a:cs typeface="Calibri"/>
            </a:endParaRPr>
          </a:p>
        </p:txBody>
      </p:sp>
      <p:sp>
        <p:nvSpPr>
          <p:cNvPr id="3" name="Прямоугольник 2">
            <a:extLst>
              <a:ext uri="{FF2B5EF4-FFF2-40B4-BE49-F238E27FC236}">
                <a16:creationId xmlns:a16="http://schemas.microsoft.com/office/drawing/2014/main" xmlns="" id="{9E9B4BFB-E041-40A6-81E3-EFA51E31ACCD}"/>
              </a:ext>
            </a:extLst>
          </p:cNvPr>
          <p:cNvSpPr/>
          <p:nvPr/>
        </p:nvSpPr>
        <p:spPr>
          <a:xfrm>
            <a:off x="1977031" y="1489976"/>
            <a:ext cx="5218980" cy="528368"/>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100" b="1" i="1" dirty="0" smtClean="0">
                <a:solidFill>
                  <a:schemeClr val="tx1"/>
                </a:solidFill>
                <a:cs typeface="Calibri"/>
              </a:rPr>
              <a:t>Договір купівлі-продажу</a:t>
            </a:r>
            <a:endParaRPr lang="uk-UA" sz="1500" dirty="0">
              <a:solidFill>
                <a:schemeClr val="tx1"/>
              </a:solidFill>
              <a:cs typeface="Calibri" panose="020F0502020204030204"/>
            </a:endParaRPr>
          </a:p>
        </p:txBody>
      </p:sp>
      <p:sp>
        <p:nvSpPr>
          <p:cNvPr id="4" name="Прямоугольник 3">
            <a:extLst>
              <a:ext uri="{FF2B5EF4-FFF2-40B4-BE49-F238E27FC236}">
                <a16:creationId xmlns:a16="http://schemas.microsoft.com/office/drawing/2014/main" xmlns="" id="{F36422DE-82B9-429E-B21F-5C7D7A9549CD}"/>
              </a:ext>
            </a:extLst>
          </p:cNvPr>
          <p:cNvSpPr/>
          <p:nvPr/>
        </p:nvSpPr>
        <p:spPr>
          <a:xfrm>
            <a:off x="1977031" y="2246337"/>
            <a:ext cx="5218979" cy="562941"/>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800" b="1" i="1" dirty="0" smtClean="0">
                <a:solidFill>
                  <a:schemeClr val="tx1"/>
                </a:solidFill>
                <a:cs typeface="Calibri"/>
              </a:rPr>
              <a:t>Договір позики</a:t>
            </a:r>
            <a:endParaRPr lang="uk-UA" sz="2800" b="1" i="1" dirty="0">
              <a:solidFill>
                <a:schemeClr val="tx1"/>
              </a:solidFill>
            </a:endParaRPr>
          </a:p>
        </p:txBody>
      </p:sp>
      <p:sp>
        <p:nvSpPr>
          <p:cNvPr id="5" name="Прямоугольник 4">
            <a:extLst>
              <a:ext uri="{FF2B5EF4-FFF2-40B4-BE49-F238E27FC236}">
                <a16:creationId xmlns:a16="http://schemas.microsoft.com/office/drawing/2014/main" xmlns="" id="{B3807981-F280-4FB5-A881-2EB6C8B2C1B0}"/>
              </a:ext>
            </a:extLst>
          </p:cNvPr>
          <p:cNvSpPr/>
          <p:nvPr/>
        </p:nvSpPr>
        <p:spPr>
          <a:xfrm>
            <a:off x="1936362" y="3040944"/>
            <a:ext cx="5218979" cy="569017"/>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400" b="1" i="1" dirty="0" smtClean="0">
                <a:solidFill>
                  <a:schemeClr val="tx1"/>
                </a:solidFill>
                <a:cs typeface="Calibri"/>
              </a:rPr>
              <a:t>Договір підряду</a:t>
            </a:r>
            <a:endParaRPr lang="uk-UA" sz="2400" b="1" i="1" dirty="0">
              <a:solidFill>
                <a:schemeClr val="tx1"/>
              </a:solidFill>
              <a:cs typeface="Calibri"/>
            </a:endParaRPr>
          </a:p>
        </p:txBody>
      </p:sp>
      <p:sp>
        <p:nvSpPr>
          <p:cNvPr id="6" name="Прямоугольник 5">
            <a:extLst>
              <a:ext uri="{FF2B5EF4-FFF2-40B4-BE49-F238E27FC236}">
                <a16:creationId xmlns:a16="http://schemas.microsoft.com/office/drawing/2014/main" xmlns="" id="{3F92D22E-4CDF-40B7-B7A6-3969AD59458A}"/>
              </a:ext>
            </a:extLst>
          </p:cNvPr>
          <p:cNvSpPr/>
          <p:nvPr/>
        </p:nvSpPr>
        <p:spPr>
          <a:xfrm>
            <a:off x="1977031" y="3747064"/>
            <a:ext cx="5218979" cy="500242"/>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800" b="1" i="1" dirty="0" smtClean="0">
                <a:solidFill>
                  <a:schemeClr val="tx1"/>
                </a:solidFill>
                <a:cs typeface="Calibri"/>
              </a:rPr>
              <a:t>Іпотека</a:t>
            </a:r>
            <a:endParaRPr lang="uk-UA" sz="2800" b="1" i="1" dirty="0">
              <a:solidFill>
                <a:schemeClr val="tx1"/>
              </a:solidFill>
            </a:endParaRPr>
          </a:p>
        </p:txBody>
      </p:sp>
      <p:sp>
        <p:nvSpPr>
          <p:cNvPr id="7" name="Прямоугольник 6">
            <a:extLst>
              <a:ext uri="{FF2B5EF4-FFF2-40B4-BE49-F238E27FC236}">
                <a16:creationId xmlns:a16="http://schemas.microsoft.com/office/drawing/2014/main" xmlns="" id="{95E17AA4-7EE8-43CD-B012-23FD4FCBC7FF}"/>
              </a:ext>
            </a:extLst>
          </p:cNvPr>
          <p:cNvSpPr/>
          <p:nvPr/>
        </p:nvSpPr>
        <p:spPr>
          <a:xfrm>
            <a:off x="1991717" y="4551859"/>
            <a:ext cx="5218979" cy="481851"/>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400" b="1" i="1" dirty="0" smtClean="0">
                <a:solidFill>
                  <a:schemeClr val="tx1"/>
                </a:solidFill>
                <a:cs typeface="Calibri"/>
              </a:rPr>
              <a:t>Поручництво</a:t>
            </a:r>
            <a:endParaRPr lang="uk-UA" sz="2400" b="1" i="1" dirty="0">
              <a:solidFill>
                <a:schemeClr val="tx1"/>
              </a:solidFill>
            </a:endParaRPr>
          </a:p>
        </p:txBody>
      </p:sp>
      <p:cxnSp>
        <p:nvCxnSpPr>
          <p:cNvPr id="8" name="Прямая со стрелкой 7">
            <a:extLst>
              <a:ext uri="{FF2B5EF4-FFF2-40B4-BE49-F238E27FC236}">
                <a16:creationId xmlns:a16="http://schemas.microsoft.com/office/drawing/2014/main" xmlns="" id="{4F2E73A1-9F46-4641-9D15-2A9C5848A8C5}"/>
              </a:ext>
            </a:extLst>
          </p:cNvPr>
          <p:cNvCxnSpPr/>
          <p:nvPr/>
        </p:nvCxnSpPr>
        <p:spPr>
          <a:xfrm flipH="1">
            <a:off x="4560678" y="1196752"/>
            <a:ext cx="0" cy="248010"/>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9" name="Прямая со стрелкой 8">
            <a:extLst>
              <a:ext uri="{FF2B5EF4-FFF2-40B4-BE49-F238E27FC236}">
                <a16:creationId xmlns:a16="http://schemas.microsoft.com/office/drawing/2014/main" xmlns="" id="{DACB6CD9-3633-4BF5-9914-412344ADCCC8}"/>
              </a:ext>
            </a:extLst>
          </p:cNvPr>
          <p:cNvCxnSpPr/>
          <p:nvPr/>
        </p:nvCxnSpPr>
        <p:spPr>
          <a:xfrm flipH="1">
            <a:off x="4560004" y="2094278"/>
            <a:ext cx="674" cy="139507"/>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0" name="Прямая со стрелкой 9">
            <a:extLst>
              <a:ext uri="{FF2B5EF4-FFF2-40B4-BE49-F238E27FC236}">
                <a16:creationId xmlns:a16="http://schemas.microsoft.com/office/drawing/2014/main" xmlns="" id="{7AD4C961-434A-4841-BC0D-7CAC4A15CF1C}"/>
              </a:ext>
            </a:extLst>
          </p:cNvPr>
          <p:cNvCxnSpPr>
            <a:endCxn id="5" idx="0"/>
          </p:cNvCxnSpPr>
          <p:nvPr/>
        </p:nvCxnSpPr>
        <p:spPr>
          <a:xfrm>
            <a:off x="4545851" y="2858073"/>
            <a:ext cx="1" cy="182872"/>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a:extLst>
              <a:ext uri="{FF2B5EF4-FFF2-40B4-BE49-F238E27FC236}">
                <a16:creationId xmlns:a16="http://schemas.microsoft.com/office/drawing/2014/main" xmlns="" id="{59864996-E8AD-4930-B027-EB5922E464B7}"/>
              </a:ext>
            </a:extLst>
          </p:cNvPr>
          <p:cNvCxnSpPr>
            <a:endCxn id="6" idx="0"/>
          </p:cNvCxnSpPr>
          <p:nvPr/>
        </p:nvCxnSpPr>
        <p:spPr>
          <a:xfrm>
            <a:off x="4559292" y="3515397"/>
            <a:ext cx="1386" cy="193423"/>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2" name="Прямая со стрелкой 11">
            <a:extLst>
              <a:ext uri="{FF2B5EF4-FFF2-40B4-BE49-F238E27FC236}">
                <a16:creationId xmlns:a16="http://schemas.microsoft.com/office/drawing/2014/main" xmlns="" id="{66E46812-EB08-4AC7-91D6-862A372C33B9}"/>
              </a:ext>
            </a:extLst>
          </p:cNvPr>
          <p:cNvCxnSpPr/>
          <p:nvPr/>
        </p:nvCxnSpPr>
        <p:spPr>
          <a:xfrm>
            <a:off x="4559269" y="4303813"/>
            <a:ext cx="10783" cy="248009"/>
          </a:xfrm>
          <a:prstGeom prst="straightConnector1">
            <a:avLst/>
          </a:prstGeom>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xmlns="" id="{A960688E-9B7F-4895-AC9A-C14229FE1D4A}"/>
              </a:ext>
            </a:extLst>
          </p:cNvPr>
          <p:cNvSpPr txBox="1"/>
          <p:nvPr/>
        </p:nvSpPr>
        <p:spPr>
          <a:xfrm>
            <a:off x="-8896" y="5310541"/>
            <a:ext cx="9109494" cy="1508105"/>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dirty="0">
                <a:latin typeface="Times New Roman"/>
                <a:cs typeface="Times New Roman"/>
              </a:rPr>
              <a:t>Факт укладення договору фіксувався у спеціальних судових книгах. Зберігали популярність рукобиття та могорич. Найбільш уживаними способами забезпечення виконання зобов’язань в українських землях, що перебували під польською владою, були іпотека (застава) та поручительство.</a:t>
            </a:r>
            <a:endParaRPr lang="ru-RU" sz="2000" b="1" dirty="0"/>
          </a:p>
          <a:p>
            <a:pPr algn="l"/>
            <a:endParaRPr lang="ru-RU" sz="1350" dirty="0">
              <a:cs typeface="Calibri"/>
            </a:endParaRPr>
          </a:p>
        </p:txBody>
      </p:sp>
    </p:spTree>
    <p:extLst>
      <p:ext uri="{BB962C8B-B14F-4D97-AF65-F5344CB8AC3E}">
        <p14:creationId xmlns:p14="http://schemas.microsoft.com/office/powerpoint/2010/main" val="205420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C73456-9B05-43D2-B106-60B86D83739C}"/>
              </a:ext>
            </a:extLst>
          </p:cNvPr>
          <p:cNvSpPr txBox="1"/>
          <p:nvPr/>
        </p:nvSpPr>
        <p:spPr>
          <a:xfrm>
            <a:off x="1636801" y="170986"/>
            <a:ext cx="5638503" cy="769441"/>
          </a:xfrm>
          <a:prstGeom prst="rect">
            <a:avLst/>
          </a:prstGeom>
          <a:solidFill>
            <a:schemeClr val="accent4">
              <a:lumMod val="7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uk-UA" sz="3200" b="1" i="1" dirty="0">
                <a:latin typeface="Century Gothic"/>
                <a:cs typeface="Calibri"/>
              </a:rPr>
              <a:t>Шлюбно-сімейне право</a:t>
            </a:r>
            <a:endParaRPr lang="ru-RU" sz="3200" i="1" dirty="0">
              <a:cs typeface="Calibri" panose="020F0502020204030204"/>
            </a:endParaRPr>
          </a:p>
          <a:p>
            <a:pPr algn="l"/>
            <a:endParaRPr lang="ru-RU" sz="1350" dirty="0">
              <a:cs typeface="Calibri"/>
            </a:endParaRPr>
          </a:p>
        </p:txBody>
      </p:sp>
      <p:sp>
        <p:nvSpPr>
          <p:cNvPr id="3" name="Прямоугольник: скругленные углы 2">
            <a:extLst>
              <a:ext uri="{FF2B5EF4-FFF2-40B4-BE49-F238E27FC236}">
                <a16:creationId xmlns:a16="http://schemas.microsoft.com/office/drawing/2014/main" xmlns="" id="{63C22CF8-F04A-4752-B125-A1F5AD1853BC}"/>
              </a:ext>
            </a:extLst>
          </p:cNvPr>
          <p:cNvSpPr/>
          <p:nvPr/>
        </p:nvSpPr>
        <p:spPr>
          <a:xfrm>
            <a:off x="626899" y="1263244"/>
            <a:ext cx="2720965" cy="105658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uk-UA" sz="2400" b="1" i="1" dirty="0" smtClean="0">
                <a:cs typeface="Calibri"/>
              </a:rPr>
              <a:t>Умови вступу до шлюбу</a:t>
            </a:r>
            <a:endParaRPr lang="uk-UA" sz="1600" i="1" dirty="0">
              <a:cs typeface="Calibri" panose="020F0502020204030204"/>
            </a:endParaRPr>
          </a:p>
        </p:txBody>
      </p:sp>
      <p:sp>
        <p:nvSpPr>
          <p:cNvPr id="4" name="Прямоугольник: скругленные углы 3">
            <a:extLst>
              <a:ext uri="{FF2B5EF4-FFF2-40B4-BE49-F238E27FC236}">
                <a16:creationId xmlns:a16="http://schemas.microsoft.com/office/drawing/2014/main" xmlns="" id="{FD013A87-DB3A-4762-9E6A-51DE190261C1}"/>
              </a:ext>
            </a:extLst>
          </p:cNvPr>
          <p:cNvSpPr/>
          <p:nvPr/>
        </p:nvSpPr>
        <p:spPr>
          <a:xfrm>
            <a:off x="5603260" y="1268760"/>
            <a:ext cx="3073195" cy="99820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uk-UA" sz="2800" b="1" i="1" dirty="0" smtClean="0">
                <a:cs typeface="Calibri"/>
              </a:rPr>
              <a:t>Спільне п</a:t>
            </a:r>
            <a:r>
              <a:rPr lang="ru-RU" sz="2800" b="1" i="1" dirty="0" smtClean="0">
                <a:cs typeface="Calibri"/>
              </a:rPr>
              <a:t>раво</a:t>
            </a:r>
            <a:endParaRPr lang="ru-RU" sz="2800" b="1" i="1" dirty="0">
              <a:cs typeface="Calibri"/>
            </a:endParaRPr>
          </a:p>
        </p:txBody>
      </p:sp>
      <p:sp>
        <p:nvSpPr>
          <p:cNvPr id="5" name="Прямоугольник: скругленные углы 4">
            <a:extLst>
              <a:ext uri="{FF2B5EF4-FFF2-40B4-BE49-F238E27FC236}">
                <a16:creationId xmlns:a16="http://schemas.microsoft.com/office/drawing/2014/main" xmlns="" id="{A653E96D-6C83-44D6-8BB2-FB7C17D9E9DF}"/>
              </a:ext>
            </a:extLst>
          </p:cNvPr>
          <p:cNvSpPr/>
          <p:nvPr/>
        </p:nvSpPr>
        <p:spPr>
          <a:xfrm>
            <a:off x="851994" y="2480228"/>
            <a:ext cx="2084492" cy="6766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Шлюбни</a:t>
            </a:r>
            <a:r>
              <a:rPr lang="ru-RU" sz="2000" b="1" i="1" dirty="0" smtClean="0">
                <a:cs typeface="Calibri"/>
              </a:rPr>
              <a:t>й </a:t>
            </a:r>
            <a:r>
              <a:rPr lang="ru-RU" sz="2000" b="1" i="1" dirty="0">
                <a:cs typeface="Calibri"/>
              </a:rPr>
              <a:t>вік</a:t>
            </a:r>
            <a:endParaRPr lang="ru-RU" sz="1400" b="1" i="1" dirty="0">
              <a:cs typeface="Calibri" panose="020F0502020204030204"/>
            </a:endParaRPr>
          </a:p>
        </p:txBody>
      </p:sp>
      <p:sp>
        <p:nvSpPr>
          <p:cNvPr id="6" name="Прямоугольник: скругленные углы 5">
            <a:extLst>
              <a:ext uri="{FF2B5EF4-FFF2-40B4-BE49-F238E27FC236}">
                <a16:creationId xmlns:a16="http://schemas.microsoft.com/office/drawing/2014/main" xmlns="" id="{39C0E112-0947-4362-9F8A-075093968A3E}"/>
              </a:ext>
            </a:extLst>
          </p:cNvPr>
          <p:cNvSpPr/>
          <p:nvPr/>
        </p:nvSpPr>
        <p:spPr>
          <a:xfrm>
            <a:off x="851320" y="3288280"/>
            <a:ext cx="2085166" cy="74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Згода батьків</a:t>
            </a:r>
            <a:endParaRPr lang="uk-UA" sz="1400" b="1" i="1" dirty="0">
              <a:cs typeface="Calibri" panose="020F0502020204030204"/>
            </a:endParaRPr>
          </a:p>
        </p:txBody>
      </p:sp>
      <p:sp>
        <p:nvSpPr>
          <p:cNvPr id="7" name="Прямоугольник: скругленные углы 6">
            <a:extLst>
              <a:ext uri="{FF2B5EF4-FFF2-40B4-BE49-F238E27FC236}">
                <a16:creationId xmlns:a16="http://schemas.microsoft.com/office/drawing/2014/main" xmlns="" id="{5EC86882-2653-41E0-B86D-AD512ADF316A}"/>
              </a:ext>
            </a:extLst>
          </p:cNvPr>
          <p:cNvSpPr/>
          <p:nvPr/>
        </p:nvSpPr>
        <p:spPr>
          <a:xfrm>
            <a:off x="5022326" y="2328500"/>
            <a:ext cx="1746848" cy="7301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Посаг</a:t>
            </a:r>
            <a:endParaRPr lang="uk-UA" sz="2400" dirty="0">
              <a:cs typeface="Calibri" panose="020F0502020204030204"/>
            </a:endParaRPr>
          </a:p>
        </p:txBody>
      </p:sp>
      <p:sp>
        <p:nvSpPr>
          <p:cNvPr id="8" name="Прямоугольник: скругленные углы 7">
            <a:extLst>
              <a:ext uri="{FF2B5EF4-FFF2-40B4-BE49-F238E27FC236}">
                <a16:creationId xmlns:a16="http://schemas.microsoft.com/office/drawing/2014/main" xmlns="" id="{4F864BF4-2BB0-4E1B-9DA0-C995B42A848F}"/>
              </a:ext>
            </a:extLst>
          </p:cNvPr>
          <p:cNvSpPr/>
          <p:nvPr/>
        </p:nvSpPr>
        <p:spPr>
          <a:xfrm>
            <a:off x="7276651" y="2319833"/>
            <a:ext cx="1692932" cy="7676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Жінка</a:t>
            </a:r>
            <a:endParaRPr lang="uk-UA" sz="1600" b="1" dirty="0">
              <a:cs typeface="Calibri" panose="020F0502020204030204"/>
            </a:endParaRPr>
          </a:p>
        </p:txBody>
      </p:sp>
      <p:sp>
        <p:nvSpPr>
          <p:cNvPr id="9" name="Прямоугольник: скругленные углы 8">
            <a:extLst>
              <a:ext uri="{FF2B5EF4-FFF2-40B4-BE49-F238E27FC236}">
                <a16:creationId xmlns:a16="http://schemas.microsoft.com/office/drawing/2014/main" xmlns="" id="{CDCC8851-B7FD-4A58-9D65-8B015227003F}"/>
              </a:ext>
            </a:extLst>
          </p:cNvPr>
          <p:cNvSpPr/>
          <p:nvPr/>
        </p:nvSpPr>
        <p:spPr>
          <a:xfrm>
            <a:off x="5022327" y="3156864"/>
            <a:ext cx="1746847" cy="7379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Вивідне</a:t>
            </a:r>
            <a:endParaRPr lang="uk-UA" sz="2400" dirty="0">
              <a:cs typeface="Calibri" panose="020F0502020204030204"/>
            </a:endParaRPr>
          </a:p>
        </p:txBody>
      </p:sp>
      <p:sp>
        <p:nvSpPr>
          <p:cNvPr id="10" name="Прямоугольник: скругленные углы 9">
            <a:extLst>
              <a:ext uri="{FF2B5EF4-FFF2-40B4-BE49-F238E27FC236}">
                <a16:creationId xmlns:a16="http://schemas.microsoft.com/office/drawing/2014/main" xmlns="" id="{CC33EE5D-2A00-4125-BCC8-2B83DC94A698}"/>
              </a:ext>
            </a:extLst>
          </p:cNvPr>
          <p:cNvSpPr/>
          <p:nvPr/>
        </p:nvSpPr>
        <p:spPr>
          <a:xfrm>
            <a:off x="7275304" y="3188539"/>
            <a:ext cx="1692932" cy="7349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Чоловік</a:t>
            </a:r>
            <a:endParaRPr lang="uk-UA" sz="1600" dirty="0">
              <a:cs typeface="Calibri" panose="020F0502020204030204"/>
            </a:endParaRPr>
          </a:p>
        </p:txBody>
      </p:sp>
      <p:cxnSp>
        <p:nvCxnSpPr>
          <p:cNvPr id="11" name="Прямая со стрелкой 10">
            <a:extLst>
              <a:ext uri="{FF2B5EF4-FFF2-40B4-BE49-F238E27FC236}">
                <a16:creationId xmlns:a16="http://schemas.microsoft.com/office/drawing/2014/main" xmlns="" id="{3CCA2A03-878E-4017-B9AA-D2FFDAEB9A51}"/>
              </a:ext>
            </a:extLst>
          </p:cNvPr>
          <p:cNvCxnSpPr/>
          <p:nvPr/>
        </p:nvCxnSpPr>
        <p:spPr>
          <a:xfrm flipH="1">
            <a:off x="6972704" y="2325224"/>
            <a:ext cx="10783" cy="1347876"/>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3" name="Прямая со стрелкой 12">
            <a:extLst>
              <a:ext uri="{FF2B5EF4-FFF2-40B4-BE49-F238E27FC236}">
                <a16:creationId xmlns:a16="http://schemas.microsoft.com/office/drawing/2014/main" xmlns="" id="{89F4A946-35B1-4F1E-AE26-5210803C601C}"/>
              </a:ext>
            </a:extLst>
          </p:cNvPr>
          <p:cNvCxnSpPr/>
          <p:nvPr/>
        </p:nvCxnSpPr>
        <p:spPr>
          <a:xfrm flipH="1">
            <a:off x="4728487" y="2647365"/>
            <a:ext cx="10784" cy="776377"/>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4" name="Прямая со стрелкой 13">
            <a:extLst>
              <a:ext uri="{FF2B5EF4-FFF2-40B4-BE49-F238E27FC236}">
                <a16:creationId xmlns:a16="http://schemas.microsoft.com/office/drawing/2014/main" xmlns="" id="{4075728C-5EA7-4566-B147-69002C046DC3}"/>
              </a:ext>
            </a:extLst>
          </p:cNvPr>
          <p:cNvCxnSpPr/>
          <p:nvPr/>
        </p:nvCxnSpPr>
        <p:spPr>
          <a:xfrm flipV="1">
            <a:off x="4727815" y="2657475"/>
            <a:ext cx="345057" cy="10783"/>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5" name="Прямая со стрелкой 14">
            <a:extLst>
              <a:ext uri="{FF2B5EF4-FFF2-40B4-BE49-F238E27FC236}">
                <a16:creationId xmlns:a16="http://schemas.microsoft.com/office/drawing/2014/main" xmlns="" id="{AF9AC343-734D-4293-BEB0-A7A9FFDC6236}"/>
              </a:ext>
            </a:extLst>
          </p:cNvPr>
          <p:cNvCxnSpPr/>
          <p:nvPr/>
        </p:nvCxnSpPr>
        <p:spPr>
          <a:xfrm flipV="1">
            <a:off x="4737924" y="3433179"/>
            <a:ext cx="280358" cy="10783"/>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6" name="Прямая со стрелкой 15">
            <a:extLst>
              <a:ext uri="{FF2B5EF4-FFF2-40B4-BE49-F238E27FC236}">
                <a16:creationId xmlns:a16="http://schemas.microsoft.com/office/drawing/2014/main" xmlns="" id="{756C396E-1114-4E8F-9F80-2F548C605185}"/>
              </a:ext>
            </a:extLst>
          </p:cNvPr>
          <p:cNvCxnSpPr/>
          <p:nvPr/>
        </p:nvCxnSpPr>
        <p:spPr>
          <a:xfrm flipV="1">
            <a:off x="4435325" y="3087448"/>
            <a:ext cx="269576" cy="10784"/>
          </a:xfrm>
          <a:prstGeom prst="straightConnector1">
            <a:avLst/>
          </a:prstGeom>
        </p:spPr>
        <p:style>
          <a:lnRef idx="3">
            <a:schemeClr val="accent4"/>
          </a:lnRef>
          <a:fillRef idx="0">
            <a:schemeClr val="accent4"/>
          </a:fillRef>
          <a:effectRef idx="2">
            <a:schemeClr val="accent4"/>
          </a:effectRef>
          <a:fontRef idx="minor">
            <a:schemeClr val="tx1"/>
          </a:fontRef>
        </p:style>
      </p:cxnSp>
      <p:sp>
        <p:nvSpPr>
          <p:cNvPr id="18" name="Прямоугольник: скругленные углы 17">
            <a:extLst>
              <a:ext uri="{FF2B5EF4-FFF2-40B4-BE49-F238E27FC236}">
                <a16:creationId xmlns:a16="http://schemas.microsoft.com/office/drawing/2014/main" xmlns="" id="{6D1F1898-176D-4F81-9E29-C63DB8255EF3}"/>
              </a:ext>
            </a:extLst>
          </p:cNvPr>
          <p:cNvSpPr/>
          <p:nvPr/>
        </p:nvSpPr>
        <p:spPr>
          <a:xfrm>
            <a:off x="3140016" y="2668258"/>
            <a:ext cx="1293961" cy="11382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Управлє чоловік</a:t>
            </a:r>
            <a:endParaRPr lang="uk-UA" sz="1600" b="1" i="1" dirty="0">
              <a:cs typeface="Calibri" panose="020F0502020204030204"/>
            </a:endParaRPr>
          </a:p>
        </p:txBody>
      </p:sp>
      <p:sp>
        <p:nvSpPr>
          <p:cNvPr id="20" name="Прямоугольник: усеченные противолежащие углы 19">
            <a:extLst>
              <a:ext uri="{FF2B5EF4-FFF2-40B4-BE49-F238E27FC236}">
                <a16:creationId xmlns:a16="http://schemas.microsoft.com/office/drawing/2014/main" xmlns="" id="{AA4368FD-E4A0-442F-BC9D-BFC274F72D46}"/>
              </a:ext>
            </a:extLst>
          </p:cNvPr>
          <p:cNvSpPr/>
          <p:nvPr/>
        </p:nvSpPr>
        <p:spPr>
          <a:xfrm>
            <a:off x="0" y="4565921"/>
            <a:ext cx="9144000" cy="2292080"/>
          </a:xfrm>
          <a:prstGeom prst="snip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uk-UA" sz="2400" b="1" i="1">
                <a:latin typeface="Times New Roman"/>
                <a:cs typeface="Times New Roman"/>
              </a:rPr>
              <a:t>Укладення шлюбу регламентувалося нормами католицького права та відбувалося на підставі обряду вінчання. Підставою для припинення шлюбу за церковними канонами була лише смерть одного з подружжя. Як виняток, допускалося розлучення, однак це не давало можливості сторонам для укладення нового шлюбу.</a:t>
            </a:r>
            <a:endParaRPr lang="ru-RU" sz="2400">
              <a:cs typeface="Calibri" panose="020F0502020204030204"/>
            </a:endParaRPr>
          </a:p>
          <a:p>
            <a:pPr algn="ctr"/>
            <a:endParaRPr lang="ru-RU" sz="1350">
              <a:cs typeface="Calibri"/>
            </a:endParaRPr>
          </a:p>
        </p:txBody>
      </p:sp>
    </p:spTree>
    <p:extLst>
      <p:ext uri="{BB962C8B-B14F-4D97-AF65-F5344CB8AC3E}">
        <p14:creationId xmlns:p14="http://schemas.microsoft.com/office/powerpoint/2010/main" val="2889824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виток: горизонтальный 3">
            <a:extLst>
              <a:ext uri="{FF2B5EF4-FFF2-40B4-BE49-F238E27FC236}">
                <a16:creationId xmlns:a16="http://schemas.microsoft.com/office/drawing/2014/main" xmlns="" id="{824E2289-8FBB-4FAA-980B-6C0FC67CD703}"/>
              </a:ext>
            </a:extLst>
          </p:cNvPr>
          <p:cNvSpPr/>
          <p:nvPr/>
        </p:nvSpPr>
        <p:spPr>
          <a:xfrm>
            <a:off x="227790" y="-99392"/>
            <a:ext cx="7080513" cy="3268963"/>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uk-UA" b="1" i="1">
                <a:latin typeface="Times New Roman"/>
                <a:cs typeface="Times New Roman"/>
              </a:rPr>
              <a:t>Панівне становище в родині мав чоловік. Дружині належало право розпоряджатися лише рухомим майном, придбаним на власні кошти. Жінка, яка вступала до шлюбу, отримувала від батьків чи братів посаг. Наречений мав зробити дружині шлюбний дарунок – вивідне, що дорівнював вартості посагу. Управління посагом належало чоловікові, але без згоди дружини він не мав права його відчужувати.</a:t>
            </a:r>
            <a:endParaRPr lang="ru-RU" b="1" i="1"/>
          </a:p>
          <a:p>
            <a:pPr algn="ctr"/>
            <a:endParaRPr lang="ru-RU" sz="1350">
              <a:cs typeface="Calibri"/>
            </a:endParaRPr>
          </a:p>
        </p:txBody>
      </p:sp>
      <p:sp>
        <p:nvSpPr>
          <p:cNvPr id="5" name="Свиток: горизонтальный 4">
            <a:extLst>
              <a:ext uri="{FF2B5EF4-FFF2-40B4-BE49-F238E27FC236}">
                <a16:creationId xmlns:a16="http://schemas.microsoft.com/office/drawing/2014/main" xmlns="" id="{5BF4386F-49C7-4787-8119-0AEB48E42EED}"/>
              </a:ext>
            </a:extLst>
          </p:cNvPr>
          <p:cNvSpPr/>
          <p:nvPr/>
        </p:nvSpPr>
        <p:spPr>
          <a:xfrm>
            <a:off x="683568" y="2564904"/>
            <a:ext cx="8126832" cy="223224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uk-UA" sz="2000" b="1" i="1">
                <a:latin typeface="Times New Roman"/>
                <a:cs typeface="Times New Roman"/>
              </a:rPr>
              <a:t>Діти перебували під владою батьків до виокремлення повнолітніх синів з відповідною часткою майна, а дочки – до заміжжя. Повнолітній син, який проживав у родині батьків, був обмежено правоздатним і не мав права вчинення юридичних дій без згоди батька. </a:t>
            </a:r>
            <a:r>
              <a:rPr lang="ru-RU" b="1" i="1">
                <a:ea typeface="+mn-lt"/>
                <a:cs typeface="+mn-lt"/>
              </a:rPr>
              <a:t> </a:t>
            </a:r>
            <a:endParaRPr lang="ru-RU" b="1" i="1">
              <a:cs typeface="Calibri"/>
            </a:endParaRPr>
          </a:p>
          <a:p>
            <a:pPr algn="ctr"/>
            <a:endParaRPr lang="ru-RU" sz="1350">
              <a:cs typeface="Calibri"/>
            </a:endParaRPr>
          </a:p>
        </p:txBody>
      </p:sp>
      <p:sp>
        <p:nvSpPr>
          <p:cNvPr id="7" name="Свиток: горизонтальный 6">
            <a:extLst>
              <a:ext uri="{FF2B5EF4-FFF2-40B4-BE49-F238E27FC236}">
                <a16:creationId xmlns:a16="http://schemas.microsoft.com/office/drawing/2014/main" xmlns="" id="{193F5F0F-6016-403E-9BEA-2ABA8CA80AEA}"/>
              </a:ext>
            </a:extLst>
          </p:cNvPr>
          <p:cNvSpPr/>
          <p:nvPr/>
        </p:nvSpPr>
        <p:spPr>
          <a:xfrm>
            <a:off x="467545" y="4311224"/>
            <a:ext cx="8590192" cy="2546776"/>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uk-UA" sz="2200" b="1" i="1">
                <a:latin typeface="Times New Roman"/>
                <a:cs typeface="Times New Roman"/>
              </a:rPr>
              <a:t>Опікунські права над неповнолітніми дітьми належали матері. Вона здійснювала їх доти, доки вдруге не виходила заміж. Якщо діти залишалися повними сиротами або мати виходила заміж, то право опіки переходило до найближчих родичів</a:t>
            </a:r>
            <a:r>
              <a:rPr lang="uk-UA" sz="2400" b="1" i="1">
                <a:latin typeface="Times New Roman"/>
                <a:cs typeface="Times New Roman"/>
              </a:rPr>
              <a:t>.</a:t>
            </a:r>
            <a:endParaRPr lang="ru-RU" sz="2400" b="1" i="1">
              <a:cs typeface="Calibri"/>
            </a:endParaRPr>
          </a:p>
          <a:p>
            <a:pPr algn="ctr"/>
            <a:endParaRPr lang="ru-RU" sz="1350">
              <a:cs typeface="Calibri"/>
            </a:endParaRPr>
          </a:p>
        </p:txBody>
      </p:sp>
    </p:spTree>
    <p:extLst>
      <p:ext uri="{BB962C8B-B14F-4D97-AF65-F5344CB8AC3E}">
        <p14:creationId xmlns:p14="http://schemas.microsoft.com/office/powerpoint/2010/main" val="1626765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Прямая со стрелкой 5">
            <a:extLst>
              <a:ext uri="{FF2B5EF4-FFF2-40B4-BE49-F238E27FC236}">
                <a16:creationId xmlns:a16="http://schemas.microsoft.com/office/drawing/2014/main" xmlns="" id="{A2EACB4E-E319-4BAD-A50A-3A9F957E5E9D}"/>
              </a:ext>
            </a:extLst>
          </p:cNvPr>
          <p:cNvCxnSpPr/>
          <p:nvPr/>
        </p:nvCxnSpPr>
        <p:spPr>
          <a:xfrm flipV="1">
            <a:off x="554834" y="2359328"/>
            <a:ext cx="516863" cy="3030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33" name="Прямая со стрелкой 32">
            <a:extLst>
              <a:ext uri="{FF2B5EF4-FFF2-40B4-BE49-F238E27FC236}">
                <a16:creationId xmlns:a16="http://schemas.microsoft.com/office/drawing/2014/main" xmlns="" id="{03A517AD-CFBE-405A-8492-B4C6396675A1}"/>
              </a:ext>
            </a:extLst>
          </p:cNvPr>
          <p:cNvCxnSpPr/>
          <p:nvPr/>
        </p:nvCxnSpPr>
        <p:spPr>
          <a:xfrm>
            <a:off x="4550183" y="5530547"/>
            <a:ext cx="10783" cy="291141"/>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a:extLst>
              <a:ext uri="{FF2B5EF4-FFF2-40B4-BE49-F238E27FC236}">
                <a16:creationId xmlns:a16="http://schemas.microsoft.com/office/drawing/2014/main" xmlns="" id="{E2E33389-6BEB-4884-864F-C5E82388B627}"/>
              </a:ext>
            </a:extLst>
          </p:cNvPr>
          <p:cNvCxnSpPr/>
          <p:nvPr/>
        </p:nvCxnSpPr>
        <p:spPr>
          <a:xfrm flipV="1">
            <a:off x="1341273" y="5399536"/>
            <a:ext cx="355840" cy="0"/>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 name="Прямоугольник: скругленные углы 1">
            <a:extLst>
              <a:ext uri="{FF2B5EF4-FFF2-40B4-BE49-F238E27FC236}">
                <a16:creationId xmlns:a16="http://schemas.microsoft.com/office/drawing/2014/main" xmlns="" id="{4C90E2E2-7724-416D-9266-DF9C66047802}"/>
              </a:ext>
            </a:extLst>
          </p:cNvPr>
          <p:cNvSpPr/>
          <p:nvPr/>
        </p:nvSpPr>
        <p:spPr>
          <a:xfrm>
            <a:off x="387650" y="853086"/>
            <a:ext cx="2836609" cy="9929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uk-UA" sz="2100" b="1" i="1" dirty="0" smtClean="0">
                <a:cs typeface="Calibri"/>
              </a:rPr>
              <a:t>Спадкове</a:t>
            </a:r>
            <a:r>
              <a:rPr lang="ru-RU" sz="2100" b="1" i="1" dirty="0" smtClean="0">
                <a:cs typeface="Calibri"/>
              </a:rPr>
              <a:t> </a:t>
            </a:r>
            <a:r>
              <a:rPr lang="ru-RU" sz="2100" b="1" i="1" dirty="0">
                <a:cs typeface="Calibri"/>
              </a:rPr>
              <a:t>право</a:t>
            </a:r>
          </a:p>
        </p:txBody>
      </p:sp>
      <p:sp>
        <p:nvSpPr>
          <p:cNvPr id="3" name="Прямоугольник: скругленные углы 2">
            <a:extLst>
              <a:ext uri="{FF2B5EF4-FFF2-40B4-BE49-F238E27FC236}">
                <a16:creationId xmlns:a16="http://schemas.microsoft.com/office/drawing/2014/main" xmlns="" id="{D1BDB938-0C14-42AA-BD8E-C0FE2DC15A3B}"/>
              </a:ext>
            </a:extLst>
          </p:cNvPr>
          <p:cNvSpPr/>
          <p:nvPr/>
        </p:nvSpPr>
        <p:spPr>
          <a:xfrm>
            <a:off x="1008441" y="2062207"/>
            <a:ext cx="2025861" cy="65978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2000" b="1" i="1" dirty="0" smtClean="0">
                <a:cs typeface="Calibri"/>
              </a:rPr>
              <a:t>За законом</a:t>
            </a:r>
            <a:endParaRPr lang="uk-UA" sz="1400" b="1" i="1" dirty="0">
              <a:cs typeface="Calibri" panose="020F0502020204030204"/>
            </a:endParaRPr>
          </a:p>
        </p:txBody>
      </p:sp>
      <p:sp>
        <p:nvSpPr>
          <p:cNvPr id="4" name="Прямоугольник: скругленные углы 3">
            <a:extLst>
              <a:ext uri="{FF2B5EF4-FFF2-40B4-BE49-F238E27FC236}">
                <a16:creationId xmlns:a16="http://schemas.microsoft.com/office/drawing/2014/main" xmlns="" id="{7D19A893-88AF-401C-BAD7-A38D9C430767}"/>
              </a:ext>
            </a:extLst>
          </p:cNvPr>
          <p:cNvSpPr/>
          <p:nvPr/>
        </p:nvSpPr>
        <p:spPr>
          <a:xfrm>
            <a:off x="1022595" y="2825959"/>
            <a:ext cx="2051373" cy="67896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b="1" i="1" dirty="0">
                <a:cs typeface="Calibri"/>
              </a:rPr>
              <a:t>За </a:t>
            </a:r>
            <a:r>
              <a:rPr lang="uk-UA" b="1" i="1" dirty="0" smtClean="0">
                <a:cs typeface="Calibri"/>
              </a:rPr>
              <a:t>заповітом</a:t>
            </a:r>
            <a:endParaRPr lang="uk-UA" dirty="0">
              <a:cs typeface="Calibri"/>
            </a:endParaRPr>
          </a:p>
        </p:txBody>
      </p:sp>
      <p:cxnSp>
        <p:nvCxnSpPr>
          <p:cNvPr id="5" name="Прямая со стрелкой 4">
            <a:extLst>
              <a:ext uri="{FF2B5EF4-FFF2-40B4-BE49-F238E27FC236}">
                <a16:creationId xmlns:a16="http://schemas.microsoft.com/office/drawing/2014/main" xmlns="" id="{3D648983-76DF-4CBB-9106-8FACD9D6CF7E}"/>
              </a:ext>
            </a:extLst>
          </p:cNvPr>
          <p:cNvCxnSpPr/>
          <p:nvPr/>
        </p:nvCxnSpPr>
        <p:spPr>
          <a:xfrm>
            <a:off x="582418" y="1897947"/>
            <a:ext cx="21566" cy="1272395"/>
          </a:xfrm>
          <a:prstGeom prst="straightConnector1">
            <a:avLst/>
          </a:prstGeom>
          <a:ln w="28575"/>
        </p:spPr>
        <p:style>
          <a:lnRef idx="3">
            <a:schemeClr val="accent2"/>
          </a:lnRef>
          <a:fillRef idx="0">
            <a:schemeClr val="accent2"/>
          </a:fillRef>
          <a:effectRef idx="2">
            <a:schemeClr val="accent2"/>
          </a:effectRef>
          <a:fontRef idx="minor">
            <a:schemeClr val="tx1"/>
          </a:fontRef>
        </p:style>
      </p:cxnSp>
      <p:cxnSp>
        <p:nvCxnSpPr>
          <p:cNvPr id="7" name="Прямая со стрелкой 6">
            <a:extLst>
              <a:ext uri="{FF2B5EF4-FFF2-40B4-BE49-F238E27FC236}">
                <a16:creationId xmlns:a16="http://schemas.microsoft.com/office/drawing/2014/main" xmlns="" id="{AB8918A8-C53A-4BFA-8263-7791D2C8313D}"/>
              </a:ext>
            </a:extLst>
          </p:cNvPr>
          <p:cNvCxnSpPr>
            <a:endCxn id="4" idx="1"/>
          </p:cNvCxnSpPr>
          <p:nvPr/>
        </p:nvCxnSpPr>
        <p:spPr>
          <a:xfrm flipV="1">
            <a:off x="588050" y="3165443"/>
            <a:ext cx="434545" cy="9363"/>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8" name="Прямоугольник: скругленные углы 7">
            <a:extLst>
              <a:ext uri="{FF2B5EF4-FFF2-40B4-BE49-F238E27FC236}">
                <a16:creationId xmlns:a16="http://schemas.microsoft.com/office/drawing/2014/main" xmlns="" id="{8E96733E-DA78-40C1-A14C-5B48222570CB}"/>
              </a:ext>
            </a:extLst>
          </p:cNvPr>
          <p:cNvSpPr/>
          <p:nvPr/>
        </p:nvSpPr>
        <p:spPr>
          <a:xfrm>
            <a:off x="3707472" y="1846053"/>
            <a:ext cx="1821656" cy="7507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100" b="1" i="1">
                <a:cs typeface="Calibri"/>
              </a:rPr>
              <a:t>Земля</a:t>
            </a:r>
          </a:p>
        </p:txBody>
      </p:sp>
      <p:sp>
        <p:nvSpPr>
          <p:cNvPr id="9" name="Прямоугольник: скругленные углы 8">
            <a:extLst>
              <a:ext uri="{FF2B5EF4-FFF2-40B4-BE49-F238E27FC236}">
                <a16:creationId xmlns:a16="http://schemas.microsoft.com/office/drawing/2014/main" xmlns="" id="{AD9A503A-953B-4EBD-B4DC-50B21BEEE49F}"/>
              </a:ext>
            </a:extLst>
          </p:cNvPr>
          <p:cNvSpPr/>
          <p:nvPr/>
        </p:nvSpPr>
        <p:spPr>
          <a:xfrm>
            <a:off x="3706798" y="2621451"/>
            <a:ext cx="1828976" cy="5533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2100" b="1" i="1" dirty="0" smtClean="0">
                <a:cs typeface="Calibri"/>
              </a:rPr>
              <a:t>Гроші</a:t>
            </a:r>
            <a:endParaRPr lang="uk-UA" sz="2100" dirty="0">
              <a:cs typeface="Calibri" panose="020F0502020204030204"/>
            </a:endParaRPr>
          </a:p>
        </p:txBody>
      </p:sp>
      <p:sp>
        <p:nvSpPr>
          <p:cNvPr id="10" name="Прямоугольник: скругленные углы 9">
            <a:extLst>
              <a:ext uri="{FF2B5EF4-FFF2-40B4-BE49-F238E27FC236}">
                <a16:creationId xmlns:a16="http://schemas.microsoft.com/office/drawing/2014/main" xmlns="" id="{8BA5C53E-FB57-427D-B5DB-E01CB94EC7A7}"/>
              </a:ext>
            </a:extLst>
          </p:cNvPr>
          <p:cNvSpPr/>
          <p:nvPr/>
        </p:nvSpPr>
        <p:spPr>
          <a:xfrm>
            <a:off x="3704102" y="3196628"/>
            <a:ext cx="1831672" cy="6955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i="1" dirty="0" smtClean="0">
                <a:cs typeface="Calibri"/>
              </a:rPr>
              <a:t>Рухоме майно</a:t>
            </a:r>
            <a:endParaRPr lang="uk-UA" sz="1500" b="1" i="1" dirty="0">
              <a:cs typeface="Calibri" panose="020F0502020204030204"/>
            </a:endParaRPr>
          </a:p>
        </p:txBody>
      </p:sp>
      <p:cxnSp>
        <p:nvCxnSpPr>
          <p:cNvPr id="11" name="Прямая со стрелкой 10">
            <a:extLst>
              <a:ext uri="{FF2B5EF4-FFF2-40B4-BE49-F238E27FC236}">
                <a16:creationId xmlns:a16="http://schemas.microsoft.com/office/drawing/2014/main" xmlns="" id="{80807424-74E1-4537-B3BA-93895541D05F}"/>
              </a:ext>
            </a:extLst>
          </p:cNvPr>
          <p:cNvCxnSpPr/>
          <p:nvPr/>
        </p:nvCxnSpPr>
        <p:spPr>
          <a:xfrm>
            <a:off x="3036902" y="2443836"/>
            <a:ext cx="668547" cy="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2" name="Прямая со стрелкой 11">
            <a:extLst>
              <a:ext uri="{FF2B5EF4-FFF2-40B4-BE49-F238E27FC236}">
                <a16:creationId xmlns:a16="http://schemas.microsoft.com/office/drawing/2014/main" xmlns="" id="{44D980A7-D107-4021-90F8-DB63FB83A432}"/>
              </a:ext>
            </a:extLst>
          </p:cNvPr>
          <p:cNvCxnSpPr/>
          <p:nvPr/>
        </p:nvCxnSpPr>
        <p:spPr>
          <a:xfrm>
            <a:off x="3478332" y="2874484"/>
            <a:ext cx="226444" cy="1078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3" name="Прямая со стрелкой 12">
            <a:extLst>
              <a:ext uri="{FF2B5EF4-FFF2-40B4-BE49-F238E27FC236}">
                <a16:creationId xmlns:a16="http://schemas.microsoft.com/office/drawing/2014/main" xmlns="" id="{4A5B1BAD-69B7-47A0-B815-694CAFCDE806}"/>
              </a:ext>
            </a:extLst>
          </p:cNvPr>
          <p:cNvCxnSpPr/>
          <p:nvPr/>
        </p:nvCxnSpPr>
        <p:spPr>
          <a:xfrm flipV="1">
            <a:off x="3477658" y="3326695"/>
            <a:ext cx="226444" cy="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4" name="Прямая со стрелкой 13">
            <a:extLst>
              <a:ext uri="{FF2B5EF4-FFF2-40B4-BE49-F238E27FC236}">
                <a16:creationId xmlns:a16="http://schemas.microsoft.com/office/drawing/2014/main" xmlns="" id="{1F17FFD0-4255-4161-B8FD-741A3D59CB0D}"/>
              </a:ext>
            </a:extLst>
          </p:cNvPr>
          <p:cNvCxnSpPr/>
          <p:nvPr/>
        </p:nvCxnSpPr>
        <p:spPr>
          <a:xfrm>
            <a:off x="3476984" y="2883919"/>
            <a:ext cx="0" cy="452887"/>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5" name="Прямая со стрелкой 14">
            <a:extLst>
              <a:ext uri="{FF2B5EF4-FFF2-40B4-BE49-F238E27FC236}">
                <a16:creationId xmlns:a16="http://schemas.microsoft.com/office/drawing/2014/main" xmlns="" id="{FC8FDBDE-1624-46EB-9B3E-6646E91D6EE5}"/>
              </a:ext>
            </a:extLst>
          </p:cNvPr>
          <p:cNvCxnSpPr/>
          <p:nvPr/>
        </p:nvCxnSpPr>
        <p:spPr>
          <a:xfrm>
            <a:off x="3077338" y="3152819"/>
            <a:ext cx="388189" cy="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a:extLst>
              <a:ext uri="{FF2B5EF4-FFF2-40B4-BE49-F238E27FC236}">
                <a16:creationId xmlns:a16="http://schemas.microsoft.com/office/drawing/2014/main" xmlns="" id="{D0E7EC4A-E6EF-44B4-8ED1-13C7A10EBD94}"/>
              </a:ext>
            </a:extLst>
          </p:cNvPr>
          <p:cNvCxnSpPr/>
          <p:nvPr/>
        </p:nvCxnSpPr>
        <p:spPr>
          <a:xfrm flipH="1">
            <a:off x="2850221" y="3335458"/>
            <a:ext cx="1" cy="776377"/>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17" name="Прямоугольник: скругленные углы 16">
            <a:extLst>
              <a:ext uri="{FF2B5EF4-FFF2-40B4-BE49-F238E27FC236}">
                <a16:creationId xmlns:a16="http://schemas.microsoft.com/office/drawing/2014/main" xmlns="" id="{48053F02-4460-407F-9C47-9EF566467ADD}"/>
              </a:ext>
            </a:extLst>
          </p:cNvPr>
          <p:cNvSpPr/>
          <p:nvPr/>
        </p:nvSpPr>
        <p:spPr>
          <a:xfrm>
            <a:off x="1606131" y="3992547"/>
            <a:ext cx="2558944" cy="64765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uk-UA" b="1" i="1" dirty="0" smtClean="0">
                <a:cs typeface="Calibri"/>
              </a:rPr>
              <a:t>Спадкування майна</a:t>
            </a:r>
            <a:endParaRPr lang="uk-UA" b="1" i="1" dirty="0">
              <a:cs typeface="Calibri"/>
            </a:endParaRPr>
          </a:p>
        </p:txBody>
      </p:sp>
      <p:cxnSp>
        <p:nvCxnSpPr>
          <p:cNvPr id="18" name="Прямая со стрелкой 17">
            <a:extLst>
              <a:ext uri="{FF2B5EF4-FFF2-40B4-BE49-F238E27FC236}">
                <a16:creationId xmlns:a16="http://schemas.microsoft.com/office/drawing/2014/main" xmlns="" id="{60972E80-E48A-42D1-82DD-AE5ADDF711E0}"/>
              </a:ext>
            </a:extLst>
          </p:cNvPr>
          <p:cNvCxnSpPr/>
          <p:nvPr/>
        </p:nvCxnSpPr>
        <p:spPr>
          <a:xfrm flipH="1">
            <a:off x="2892006" y="4509458"/>
            <a:ext cx="10783" cy="39897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a:extLst>
              <a:ext uri="{FF2B5EF4-FFF2-40B4-BE49-F238E27FC236}">
                <a16:creationId xmlns:a16="http://schemas.microsoft.com/office/drawing/2014/main" xmlns="" id="{0EC15962-8CB3-457F-AFBE-A4FC338BE2DB}"/>
              </a:ext>
            </a:extLst>
          </p:cNvPr>
          <p:cNvCxnSpPr/>
          <p:nvPr/>
        </p:nvCxnSpPr>
        <p:spPr>
          <a:xfrm flipV="1">
            <a:off x="2352181" y="4907083"/>
            <a:ext cx="1380808" cy="673"/>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0" name="Прямая со стрелкой 19">
            <a:extLst>
              <a:ext uri="{FF2B5EF4-FFF2-40B4-BE49-F238E27FC236}">
                <a16:creationId xmlns:a16="http://schemas.microsoft.com/office/drawing/2014/main" xmlns="" id="{07644B98-8FE6-41BE-A416-87A5A754FFBC}"/>
              </a:ext>
            </a:extLst>
          </p:cNvPr>
          <p:cNvCxnSpPr/>
          <p:nvPr/>
        </p:nvCxnSpPr>
        <p:spPr>
          <a:xfrm>
            <a:off x="2351507" y="4907083"/>
            <a:ext cx="0" cy="345056"/>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1" name="Прямая со стрелкой 20">
            <a:extLst>
              <a:ext uri="{FF2B5EF4-FFF2-40B4-BE49-F238E27FC236}">
                <a16:creationId xmlns:a16="http://schemas.microsoft.com/office/drawing/2014/main" xmlns="" id="{E0FCF33E-1FAA-4156-9621-8472C5F917A3}"/>
              </a:ext>
            </a:extLst>
          </p:cNvPr>
          <p:cNvCxnSpPr/>
          <p:nvPr/>
        </p:nvCxnSpPr>
        <p:spPr>
          <a:xfrm>
            <a:off x="3751092" y="4907083"/>
            <a:ext cx="21566" cy="301925"/>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2" name="Прямоугольник: скругленные углы 21">
            <a:extLst>
              <a:ext uri="{FF2B5EF4-FFF2-40B4-BE49-F238E27FC236}">
                <a16:creationId xmlns:a16="http://schemas.microsoft.com/office/drawing/2014/main" xmlns="" id="{AA4EB3D7-4D87-43B2-874C-E73AE25A230C}"/>
              </a:ext>
            </a:extLst>
          </p:cNvPr>
          <p:cNvSpPr/>
          <p:nvPr/>
        </p:nvSpPr>
        <p:spPr>
          <a:xfrm>
            <a:off x="1578686" y="5302630"/>
            <a:ext cx="1901331" cy="467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smtClean="0">
                <a:cs typeface="Calibri"/>
              </a:rPr>
              <a:t>Батьківського</a:t>
            </a:r>
            <a:endParaRPr lang="ru-RU" err="1">
              <a:cs typeface="Calibri" panose="020F0502020204030204"/>
            </a:endParaRPr>
          </a:p>
        </p:txBody>
      </p:sp>
      <p:sp>
        <p:nvSpPr>
          <p:cNvPr id="23" name="Прямоугольник: скругленные углы 22">
            <a:extLst>
              <a:ext uri="{FF2B5EF4-FFF2-40B4-BE49-F238E27FC236}">
                <a16:creationId xmlns:a16="http://schemas.microsoft.com/office/drawing/2014/main" xmlns="" id="{E8069CB7-4692-4CE9-A4DA-062B4923CBC7}"/>
              </a:ext>
            </a:extLst>
          </p:cNvPr>
          <p:cNvSpPr/>
          <p:nvPr/>
        </p:nvSpPr>
        <p:spPr>
          <a:xfrm>
            <a:off x="3555067" y="5106691"/>
            <a:ext cx="2001599" cy="5856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a:cs typeface="Calibri"/>
              </a:rPr>
              <a:t>Материнского</a:t>
            </a:r>
            <a:endParaRPr lang="ru-RU">
              <a:cs typeface="Calibri" panose="020F0502020204030204"/>
            </a:endParaRPr>
          </a:p>
        </p:txBody>
      </p:sp>
      <p:cxnSp>
        <p:nvCxnSpPr>
          <p:cNvPr id="25" name="Прямая со стрелкой 24">
            <a:extLst>
              <a:ext uri="{FF2B5EF4-FFF2-40B4-BE49-F238E27FC236}">
                <a16:creationId xmlns:a16="http://schemas.microsoft.com/office/drawing/2014/main" xmlns="" id="{0F8B0C6C-B584-41BF-A27E-A228D75B5616}"/>
              </a:ext>
            </a:extLst>
          </p:cNvPr>
          <p:cNvCxnSpPr/>
          <p:nvPr/>
        </p:nvCxnSpPr>
        <p:spPr>
          <a:xfrm>
            <a:off x="1341947" y="5083654"/>
            <a:ext cx="10783" cy="496019"/>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6" name="Прямая со стрелкой 25">
            <a:extLst>
              <a:ext uri="{FF2B5EF4-FFF2-40B4-BE49-F238E27FC236}">
                <a16:creationId xmlns:a16="http://schemas.microsoft.com/office/drawing/2014/main" xmlns="" id="{534E8E88-43E6-409A-9C34-E99E4BA6AF52}"/>
              </a:ext>
            </a:extLst>
          </p:cNvPr>
          <p:cNvCxnSpPr/>
          <p:nvPr/>
        </p:nvCxnSpPr>
        <p:spPr>
          <a:xfrm flipV="1">
            <a:off x="1071697" y="5104546"/>
            <a:ext cx="269576" cy="10784"/>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a:extLst>
              <a:ext uri="{FF2B5EF4-FFF2-40B4-BE49-F238E27FC236}">
                <a16:creationId xmlns:a16="http://schemas.microsoft.com/office/drawing/2014/main" xmlns="" id="{4CFADBAB-4DFF-4AAA-9332-497BD4DC537A}"/>
              </a:ext>
            </a:extLst>
          </p:cNvPr>
          <p:cNvCxnSpPr/>
          <p:nvPr/>
        </p:nvCxnSpPr>
        <p:spPr>
          <a:xfrm>
            <a:off x="1049458" y="5578325"/>
            <a:ext cx="301925" cy="0"/>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8" name="Прямоугольник: скругленные углы 27">
            <a:extLst>
              <a:ext uri="{FF2B5EF4-FFF2-40B4-BE49-F238E27FC236}">
                <a16:creationId xmlns:a16="http://schemas.microsoft.com/office/drawing/2014/main" xmlns="" id="{2CE1DDA2-50A5-48AE-9BC5-4EC0213D1D09}"/>
              </a:ext>
            </a:extLst>
          </p:cNvPr>
          <p:cNvSpPr/>
          <p:nvPr/>
        </p:nvSpPr>
        <p:spPr>
          <a:xfrm>
            <a:off x="110661" y="4292256"/>
            <a:ext cx="977886" cy="9834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500" b="1" i="1" dirty="0">
                <a:cs typeface="Calibri"/>
              </a:rPr>
              <a:t>¾ </a:t>
            </a:r>
            <a:r>
              <a:rPr lang="uk-UA" sz="1500" b="1" i="1" dirty="0" smtClean="0">
                <a:cs typeface="Calibri"/>
              </a:rPr>
              <a:t>си</a:t>
            </a:r>
            <a:r>
              <a:rPr lang="ru-RU" sz="1500" b="1" i="1" dirty="0" smtClean="0">
                <a:cs typeface="Calibri"/>
              </a:rPr>
              <a:t>н</a:t>
            </a:r>
            <a:endParaRPr lang="ru-RU" sz="1500" b="1" i="1" dirty="0"/>
          </a:p>
        </p:txBody>
      </p:sp>
      <p:sp>
        <p:nvSpPr>
          <p:cNvPr id="29" name="Прямоугольник: скругленные углы 28">
            <a:extLst>
              <a:ext uri="{FF2B5EF4-FFF2-40B4-BE49-F238E27FC236}">
                <a16:creationId xmlns:a16="http://schemas.microsoft.com/office/drawing/2014/main" xmlns="" id="{5B8971F5-BBBE-4F13-A32F-123143D47CDF}"/>
              </a:ext>
            </a:extLst>
          </p:cNvPr>
          <p:cNvSpPr/>
          <p:nvPr/>
        </p:nvSpPr>
        <p:spPr>
          <a:xfrm>
            <a:off x="69325" y="5399536"/>
            <a:ext cx="1002372" cy="837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500" b="1" i="1" dirty="0">
                <a:cs typeface="Calibri"/>
              </a:rPr>
              <a:t>¼ </a:t>
            </a:r>
            <a:r>
              <a:rPr lang="uk-UA" sz="1500" b="1" i="1" dirty="0" smtClean="0">
                <a:cs typeface="Calibri"/>
              </a:rPr>
              <a:t>доньк</a:t>
            </a:r>
            <a:r>
              <a:rPr lang="ru-RU" sz="1500" b="1" i="1" dirty="0" smtClean="0">
                <a:cs typeface="Calibri"/>
              </a:rPr>
              <a:t>а</a:t>
            </a:r>
            <a:endParaRPr lang="ru-RU" sz="1500" dirty="0">
              <a:cs typeface="Calibri" panose="020F0502020204030204"/>
            </a:endParaRPr>
          </a:p>
        </p:txBody>
      </p:sp>
      <p:sp>
        <p:nvSpPr>
          <p:cNvPr id="30" name="Свиток: вертикальный 29">
            <a:extLst>
              <a:ext uri="{FF2B5EF4-FFF2-40B4-BE49-F238E27FC236}">
                <a16:creationId xmlns:a16="http://schemas.microsoft.com/office/drawing/2014/main" xmlns="" id="{9760F1F6-420D-4933-A47C-A8B61B33DB46}"/>
              </a:ext>
            </a:extLst>
          </p:cNvPr>
          <p:cNvSpPr/>
          <p:nvPr/>
        </p:nvSpPr>
        <p:spPr>
          <a:xfrm>
            <a:off x="5547231" y="309073"/>
            <a:ext cx="3606481" cy="5830470"/>
          </a:xfrm>
          <a:prstGeom prst="verticalScroll">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uk-UA" b="1" i="1">
                <a:latin typeface="Times New Roman"/>
                <a:cs typeface="Times New Roman"/>
              </a:rPr>
              <a:t>У польському земельному праві перевага надавалася спадкуванню за законом. За загальним правилом 3/4 батьківського майна переходило до синів, а 1/4 успадковували дочки незалежно від їхньої кількості. Материнське майно всі діти успадковували в однакових частках. Через заповіт дозволялося успадковувати гроші та рухомі речі.</a:t>
            </a:r>
            <a:endParaRPr lang="ru-RU" b="1" i="1">
              <a:cs typeface="Calibri"/>
            </a:endParaRPr>
          </a:p>
          <a:p>
            <a:pPr algn="ctr"/>
            <a:endParaRPr lang="ru-RU" sz="1350">
              <a:cs typeface="Calibri"/>
            </a:endParaRPr>
          </a:p>
        </p:txBody>
      </p:sp>
      <p:sp>
        <p:nvSpPr>
          <p:cNvPr id="32" name="Прямоугольник: скругленные углы 31">
            <a:extLst>
              <a:ext uri="{FF2B5EF4-FFF2-40B4-BE49-F238E27FC236}">
                <a16:creationId xmlns:a16="http://schemas.microsoft.com/office/drawing/2014/main" xmlns="" id="{3F50FE72-5029-455D-A6BC-BC636914A5D3}"/>
              </a:ext>
            </a:extLst>
          </p:cNvPr>
          <p:cNvSpPr/>
          <p:nvPr/>
        </p:nvSpPr>
        <p:spPr>
          <a:xfrm>
            <a:off x="3271432" y="5808140"/>
            <a:ext cx="2264342" cy="58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uk-UA" sz="1600" b="1" i="1" dirty="0" smtClean="0">
                <a:cs typeface="Calibri"/>
              </a:rPr>
              <a:t>Однакова частка</a:t>
            </a:r>
            <a:endParaRPr lang="uk-UA" sz="1600" b="1" dirty="0">
              <a:cs typeface="Calibri"/>
            </a:endParaRPr>
          </a:p>
        </p:txBody>
      </p:sp>
    </p:spTree>
    <p:extLst>
      <p:ext uri="{BB962C8B-B14F-4D97-AF65-F5344CB8AC3E}">
        <p14:creationId xmlns:p14="http://schemas.microsoft.com/office/powerpoint/2010/main" val="33747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rot="10800000" flipV="1">
            <a:off x="-756592" y="716702"/>
            <a:ext cx="8229600" cy="590268"/>
          </a:xfrm>
        </p:spPr>
        <p:txBody>
          <a:bodyPr>
            <a:scene3d>
              <a:camera prst="orthographicFront"/>
              <a:lightRig rig="threePt" dir="t"/>
            </a:scene3d>
            <a:sp3d extrusionH="57150">
              <a:bevelT w="82550" h="38100" prst="coolSlant"/>
            </a:sp3d>
          </a:bodyPr>
          <a:lstStyle/>
          <a:p>
            <a:pPr algn="ctr"/>
            <a:r>
              <a:rPr lang="uk-UA" smtClean="0">
                <a:solidFill>
                  <a:schemeClr val="accent3">
                    <a:lumMod val="60000"/>
                    <a:lumOff val="40000"/>
                  </a:schemeClr>
                </a:solidFill>
                <a:effectLst>
                  <a:outerShdw blurRad="50800" dist="50800" dir="5400000" sx="18000" sy="18000" algn="ctr" rotWithShape="0">
                    <a:srgbClr val="000000">
                      <a:alpha val="43137"/>
                    </a:srgbClr>
                  </a:outerShdw>
                </a:effectLst>
              </a:rPr>
              <a:t>Причини Люблінської унії</a:t>
            </a:r>
            <a:endParaRPr lang="en-US">
              <a:solidFill>
                <a:schemeClr val="accent3">
                  <a:lumMod val="60000"/>
                  <a:lumOff val="40000"/>
                </a:schemeClr>
              </a:solidFill>
              <a:effectLst>
                <a:outerShdw blurRad="50800" dist="50800" dir="5400000" sx="18000" sy="18000" algn="ctr" rotWithShape="0">
                  <a:srgbClr val="000000">
                    <a:alpha val="43137"/>
                  </a:srgbClr>
                </a:outerShdw>
              </a:effectLst>
            </a:endParaRPr>
          </a:p>
        </p:txBody>
      </p:sp>
      <p:sp>
        <p:nvSpPr>
          <p:cNvPr id="5" name="Текст 4"/>
          <p:cNvSpPr>
            <a:spLocks noGrp="1"/>
          </p:cNvSpPr>
          <p:nvPr>
            <p:ph type="body" idx="1"/>
          </p:nvPr>
        </p:nvSpPr>
        <p:spPr>
          <a:xfrm>
            <a:off x="231323" y="6276845"/>
            <a:ext cx="2153976" cy="469493"/>
          </a:xfrm>
        </p:spPr>
        <p:txBody>
          <a:bodyPr/>
          <a:lstStyle/>
          <a:p>
            <a:r>
              <a:rPr lang="uk-UA" sz="1800" smtClean="0">
                <a:solidFill>
                  <a:schemeClr val="accent1">
                    <a:lumMod val="75000"/>
                  </a:schemeClr>
                </a:solidFill>
              </a:rPr>
              <a:t>Герб ВКЛ</a:t>
            </a:r>
            <a:endParaRPr lang="en-US" sz="1800">
              <a:solidFill>
                <a:schemeClr val="accent1">
                  <a:lumMod val="75000"/>
                </a:schemeClr>
              </a:solidFill>
            </a:endParaRPr>
          </a:p>
        </p:txBody>
      </p:sp>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7548" y="5229200"/>
            <a:ext cx="960763" cy="1146790"/>
          </a:xfrm>
        </p:spPr>
      </p:pic>
      <p:sp>
        <p:nvSpPr>
          <p:cNvPr id="7" name="Текст 6"/>
          <p:cNvSpPr>
            <a:spLocks noGrp="1"/>
          </p:cNvSpPr>
          <p:nvPr>
            <p:ph type="body" sz="quarter" idx="3"/>
          </p:nvPr>
        </p:nvSpPr>
        <p:spPr>
          <a:xfrm>
            <a:off x="7231735" y="1554219"/>
            <a:ext cx="1912265" cy="469453"/>
          </a:xfrm>
        </p:spPr>
        <p:txBody>
          <a:bodyPr>
            <a:noAutofit/>
            <a:scene3d>
              <a:camera prst="orthographicFront"/>
              <a:lightRig rig="threePt" dir="t"/>
            </a:scene3d>
            <a:sp3d extrusionH="57150">
              <a:bevelT w="82550" h="38100" prst="coolSlant"/>
            </a:sp3d>
          </a:bodyPr>
          <a:lstStyle/>
          <a:p>
            <a:r>
              <a:rPr lang="uk-UA" sz="1800" smtClean="0">
                <a:solidFill>
                  <a:srgbClr val="FF0000"/>
                </a:solidFill>
                <a:effectLst>
                  <a:outerShdw blurRad="50800" dist="50800" dir="5400000" sx="3000" sy="3000" algn="ctr" rotWithShape="0">
                    <a:srgbClr val="000000">
                      <a:alpha val="43137"/>
                    </a:srgbClr>
                  </a:outerShdw>
                </a:effectLst>
              </a:rPr>
              <a:t>Герб Польщі</a:t>
            </a:r>
            <a:endParaRPr lang="en-US" sz="1800">
              <a:solidFill>
                <a:srgbClr val="FF0000"/>
              </a:solidFill>
              <a:effectLst>
                <a:outerShdw blurRad="50800" dist="50800" dir="5400000" sx="3000" sy="3000" algn="ctr" rotWithShape="0">
                  <a:srgbClr val="000000">
                    <a:alpha val="43137"/>
                  </a:srgbClr>
                </a:outerShdw>
              </a:effectLst>
            </a:endParaRPr>
          </a:p>
        </p:txBody>
      </p:sp>
      <p:pic>
        <p:nvPicPr>
          <p:cNvPr id="10" name="Объект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055768" y="0"/>
            <a:ext cx="2088232" cy="1533518"/>
          </a:xfrm>
        </p:spPr>
      </p:pic>
      <p:sp>
        <p:nvSpPr>
          <p:cNvPr id="3" name="Прямоугольник 2"/>
          <p:cNvSpPr/>
          <p:nvPr/>
        </p:nvSpPr>
        <p:spPr>
          <a:xfrm>
            <a:off x="1423887" y="1417141"/>
            <a:ext cx="6500917" cy="4154984"/>
          </a:xfrm>
          <a:prstGeom prst="rect">
            <a:avLst/>
          </a:prstGeom>
        </p:spPr>
        <p:txBody>
          <a:bodyPr wrap="square">
            <a:spAutoFit/>
          </a:bodyPr>
          <a:lstStyle/>
          <a:p>
            <a:r>
              <a:rPr lang="uk-UA" sz="2200">
                <a:solidFill>
                  <a:schemeClr val="bg2">
                    <a:lumMod val="60000"/>
                    <a:lumOff val="40000"/>
                  </a:schemeClr>
                </a:solidFill>
                <a:effectLst>
                  <a:outerShdw blurRad="190500" dir="5400000" sx="8000" sy="8000" algn="ctr" rotWithShape="0">
                    <a:srgbClr val="000000">
                      <a:alpha val="43137"/>
                    </a:srgbClr>
                  </a:outerShdw>
                </a:effectLst>
              </a:rPr>
              <a:t>- ослаблення Великого князівства Литовського</a:t>
            </a:r>
          </a:p>
          <a:p>
            <a:r>
              <a:rPr lang="uk-UA" sz="2200">
                <a:solidFill>
                  <a:schemeClr val="bg2">
                    <a:lumMod val="60000"/>
                    <a:lumOff val="40000"/>
                  </a:schemeClr>
                </a:solidFill>
                <a:effectLst>
                  <a:outerShdw blurRad="190500" dir="5400000" sx="8000" sy="8000" algn="ctr" rotWithShape="0">
                    <a:srgbClr val="000000">
                      <a:alpha val="43137"/>
                    </a:srgbClr>
                  </a:outerShdw>
                </a:effectLst>
              </a:rPr>
              <a:t>- загостренням внутрішньополітичних і національно-релігійних суперечок; </a:t>
            </a:r>
          </a:p>
          <a:p>
            <a:r>
              <a:rPr lang="uk-UA" sz="2200">
                <a:solidFill>
                  <a:schemeClr val="bg2">
                    <a:lumMod val="60000"/>
                    <a:lumOff val="40000"/>
                  </a:schemeClr>
                </a:solidFill>
                <a:effectLst>
                  <a:outerShdw blurRad="190500" dir="5400000" sx="8000" sy="8000" algn="ctr" rotWithShape="0">
                    <a:srgbClr val="000000">
                      <a:alpha val="43137"/>
                    </a:srgbClr>
                  </a:outerShdw>
                </a:effectLst>
              </a:rPr>
              <a:t>- необхідність організації опору агресії хрестоносців – Тевтонському та Лівонському орденам</a:t>
            </a:r>
          </a:p>
          <a:p>
            <a:r>
              <a:rPr lang="uk-UA" sz="2200">
                <a:solidFill>
                  <a:schemeClr val="bg2">
                    <a:lumMod val="60000"/>
                    <a:lumOff val="40000"/>
                  </a:schemeClr>
                </a:solidFill>
                <a:effectLst>
                  <a:outerShdw blurRad="190500" dir="5400000" sx="8000" sy="8000" algn="ctr" rotWithShape="0">
                    <a:srgbClr val="000000">
                      <a:alpha val="43137"/>
                    </a:srgbClr>
                  </a:outerShdw>
                </a:effectLst>
              </a:rPr>
              <a:t>-  політичне зміцнення Московської держави, що намагалася розширити свої володіння за рахунок Литви та Польщі; </a:t>
            </a:r>
          </a:p>
          <a:p>
            <a:r>
              <a:rPr lang="uk-UA" sz="2200">
                <a:solidFill>
                  <a:schemeClr val="bg2">
                    <a:lumMod val="60000"/>
                    <a:lumOff val="40000"/>
                  </a:schemeClr>
                </a:solidFill>
                <a:effectLst>
                  <a:outerShdw blurRad="190500" dir="5400000" sx="8000" sy="8000" algn="ctr" rotWithShape="0">
                    <a:srgbClr val="000000">
                      <a:alpha val="43137"/>
                    </a:srgbClr>
                  </a:outerShdw>
                </a:effectLst>
              </a:rPr>
              <a:t>- загроза з боку Османської імперії та її васала – Кримського ханства.</a:t>
            </a:r>
          </a:p>
        </p:txBody>
      </p:sp>
    </p:spTree>
    <p:extLst>
      <p:ext uri="{BB962C8B-B14F-4D97-AF65-F5344CB8AC3E}">
        <p14:creationId xmlns:p14="http://schemas.microsoft.com/office/powerpoint/2010/main" val="265120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16632"/>
            <a:ext cx="5364088" cy="35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Текст 6"/>
          <p:cNvSpPr>
            <a:spLocks noGrp="1"/>
          </p:cNvSpPr>
          <p:nvPr>
            <p:ph type="body" sz="half" idx="2"/>
          </p:nvPr>
        </p:nvSpPr>
        <p:spPr>
          <a:xfrm>
            <a:off x="185232" y="5085184"/>
            <a:ext cx="8928992" cy="1440160"/>
          </a:xfrm>
        </p:spPr>
        <p:txBody>
          <a:bodyPr>
            <a:noAutofit/>
            <a:scene3d>
              <a:camera prst="orthographicFront"/>
              <a:lightRig rig="threePt" dir="t"/>
            </a:scene3d>
            <a:sp3d extrusionH="57150">
              <a:bevelT w="82550" h="38100" prst="coolSlant"/>
            </a:sp3d>
          </a:bodyPr>
          <a:lstStyle/>
          <a:p>
            <a:r>
              <a:rPr lang="uk-UA" sz="2500" dirty="0" smtClean="0">
                <a:effectLst>
                  <a:outerShdw blurRad="50800" dist="50800" dir="5400000" sx="4000" sy="4000" algn="ctr" rotWithShape="0">
                    <a:srgbClr val="000000">
                      <a:alpha val="43137"/>
                    </a:srgbClr>
                  </a:outerShdw>
                </a:effectLst>
              </a:rPr>
              <a:t>1 липня 1569 р. на Люблінському сеймі була затверджена унія, яка юридично оформила об’єднання Польського королівства та Великого князівства Литовського в єдину федеративну державу – Річ Посполиту </a:t>
            </a:r>
            <a:endParaRPr lang="uk-UA" sz="2500" dirty="0">
              <a:effectLst>
                <a:outerShdw blurRad="50800" dist="50800" dir="5400000" sx="4000" sy="4000" algn="ctr" rotWithShape="0">
                  <a:srgbClr val="000000">
                    <a:alpha val="43137"/>
                  </a:srgbClr>
                </a:outerShdw>
              </a:effectLst>
            </a:endParaRPr>
          </a:p>
        </p:txBody>
      </p:sp>
    </p:spTree>
    <p:extLst>
      <p:ext uri="{BB962C8B-B14F-4D97-AF65-F5344CB8AC3E}">
        <p14:creationId xmlns:p14="http://schemas.microsoft.com/office/powerpoint/2010/main" val="2809870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a:stretch>
            <a:fillRect/>
          </a:stretch>
        </p:blipFill>
        <p:spPr>
          <a:xfrm>
            <a:off x="-363362" y="75410"/>
            <a:ext cx="9870723" cy="6707180"/>
          </a:xfrm>
          <a:prstGeom prst="rect">
            <a:avLst/>
          </a:prstGeom>
        </p:spPr>
      </p:pic>
    </p:spTree>
    <p:extLst>
      <p:ext uri="{BB962C8B-B14F-4D97-AF65-F5344CB8AC3E}">
        <p14:creationId xmlns:p14="http://schemas.microsoft.com/office/powerpoint/2010/main" val="684663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794148" y="2013013"/>
            <a:ext cx="5848367"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FF00"/>
                </a:solidFill>
              </a:rPr>
              <a:t>Українські землі у складі Речі Посполитої </a:t>
            </a:r>
          </a:p>
          <a:p>
            <a:pPr algn="ctr"/>
            <a:r>
              <a:rPr lang="uk-UA" sz="2400" b="1" dirty="0" smtClean="0">
                <a:solidFill>
                  <a:srgbClr val="FFFF00"/>
                </a:solidFill>
              </a:rPr>
              <a:t>(сер. XVI - сер. XVII </a:t>
            </a:r>
            <a:r>
              <a:rPr lang="ru-RU" sz="2400" b="1" dirty="0" smtClean="0">
                <a:solidFill>
                  <a:srgbClr val="FFFF00"/>
                </a:solidFill>
              </a:rPr>
              <a:t>ст</a:t>
            </a:r>
            <a:r>
              <a:rPr lang="ru-RU" sz="2400" b="1" dirty="0">
                <a:solidFill>
                  <a:srgbClr val="FFFF00"/>
                </a:solidFill>
              </a:rPr>
              <a:t>.)</a:t>
            </a:r>
          </a:p>
        </p:txBody>
      </p:sp>
      <p:sp>
        <p:nvSpPr>
          <p:cNvPr id="8" name="Скругленный прямоугольник 7"/>
          <p:cNvSpPr/>
          <p:nvPr/>
        </p:nvSpPr>
        <p:spPr>
          <a:xfrm>
            <a:off x="857423" y="4023678"/>
            <a:ext cx="194421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FF00"/>
                </a:solidFill>
              </a:rPr>
              <a:t>Белзьке воєводтво</a:t>
            </a:r>
            <a:endParaRPr lang="uk-UA" sz="2400" b="1" dirty="0">
              <a:solidFill>
                <a:srgbClr val="FFFF00"/>
              </a:solidFill>
            </a:endParaRPr>
          </a:p>
        </p:txBody>
      </p:sp>
      <p:pic>
        <p:nvPicPr>
          <p:cNvPr id="10" name="Рисунок 9"/>
          <p:cNvPicPr>
            <a:picLocks noChangeAspect="1"/>
          </p:cNvPicPr>
          <p:nvPr/>
        </p:nvPicPr>
        <p:blipFill>
          <a:blip r:embed="rId2"/>
          <a:stretch>
            <a:fillRect/>
          </a:stretch>
        </p:blipFill>
        <p:spPr>
          <a:xfrm>
            <a:off x="6696357" y="4003496"/>
            <a:ext cx="2196122" cy="883997"/>
          </a:xfrm>
          <a:prstGeom prst="rect">
            <a:avLst/>
          </a:prstGeom>
        </p:spPr>
      </p:pic>
      <p:pic>
        <p:nvPicPr>
          <p:cNvPr id="13" name="Рисунок 12"/>
          <p:cNvPicPr>
            <a:picLocks noChangeAspect="1"/>
          </p:cNvPicPr>
          <p:nvPr/>
        </p:nvPicPr>
        <p:blipFill>
          <a:blip r:embed="rId2"/>
          <a:stretch>
            <a:fillRect/>
          </a:stretch>
        </p:blipFill>
        <p:spPr>
          <a:xfrm>
            <a:off x="3742859" y="3926131"/>
            <a:ext cx="2107344" cy="883997"/>
          </a:xfrm>
          <a:prstGeom prst="rect">
            <a:avLst/>
          </a:prstGeom>
        </p:spPr>
      </p:pic>
      <p:pic>
        <p:nvPicPr>
          <p:cNvPr id="16" name="Рисунок 15"/>
          <p:cNvPicPr>
            <a:picLocks noChangeAspect="1"/>
          </p:cNvPicPr>
          <p:nvPr/>
        </p:nvPicPr>
        <p:blipFill>
          <a:blip r:embed="rId2"/>
          <a:stretch>
            <a:fillRect/>
          </a:stretch>
        </p:blipFill>
        <p:spPr>
          <a:xfrm>
            <a:off x="6703173" y="5517231"/>
            <a:ext cx="2189306" cy="883997"/>
          </a:xfrm>
          <a:prstGeom prst="rect">
            <a:avLst/>
          </a:prstGeom>
        </p:spPr>
      </p:pic>
      <p:pic>
        <p:nvPicPr>
          <p:cNvPr id="17" name="Рисунок 16"/>
          <p:cNvPicPr>
            <a:picLocks noChangeAspect="1"/>
          </p:cNvPicPr>
          <p:nvPr/>
        </p:nvPicPr>
        <p:blipFill>
          <a:blip r:embed="rId2"/>
          <a:stretch>
            <a:fillRect/>
          </a:stretch>
        </p:blipFill>
        <p:spPr>
          <a:xfrm>
            <a:off x="3742859" y="5517232"/>
            <a:ext cx="2107344" cy="883997"/>
          </a:xfrm>
          <a:prstGeom prst="rect">
            <a:avLst/>
          </a:prstGeom>
        </p:spPr>
      </p:pic>
      <p:pic>
        <p:nvPicPr>
          <p:cNvPr id="18" name="Рисунок 17"/>
          <p:cNvPicPr>
            <a:picLocks noChangeAspect="1"/>
          </p:cNvPicPr>
          <p:nvPr/>
        </p:nvPicPr>
        <p:blipFill>
          <a:blip r:embed="rId2"/>
          <a:stretch>
            <a:fillRect/>
          </a:stretch>
        </p:blipFill>
        <p:spPr>
          <a:xfrm>
            <a:off x="827584" y="5517232"/>
            <a:ext cx="1963082" cy="883997"/>
          </a:xfrm>
          <a:prstGeom prst="rect">
            <a:avLst/>
          </a:prstGeom>
        </p:spPr>
      </p:pic>
      <p:cxnSp>
        <p:nvCxnSpPr>
          <p:cNvPr id="36" name="Прямая соединительная линия 35"/>
          <p:cNvCxnSpPr/>
          <p:nvPr/>
        </p:nvCxnSpPr>
        <p:spPr>
          <a:xfrm flipH="1">
            <a:off x="2126871" y="3237150"/>
            <a:ext cx="504056" cy="776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4718332" y="3265741"/>
            <a:ext cx="29315" cy="699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a:endCxn id="10" idx="0"/>
          </p:cNvCxnSpPr>
          <p:nvPr/>
        </p:nvCxnSpPr>
        <p:spPr>
          <a:xfrm>
            <a:off x="6948264" y="3227059"/>
            <a:ext cx="846154" cy="776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a:stCxn id="8" idx="2"/>
            <a:endCxn id="18" idx="0"/>
          </p:cNvCxnSpPr>
          <p:nvPr/>
        </p:nvCxnSpPr>
        <p:spPr>
          <a:xfrm flipH="1">
            <a:off x="1809125" y="4887774"/>
            <a:ext cx="20406" cy="629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a:stCxn id="13" idx="2"/>
            <a:endCxn id="17" idx="0"/>
          </p:cNvCxnSpPr>
          <p:nvPr/>
        </p:nvCxnSpPr>
        <p:spPr>
          <a:xfrm>
            <a:off x="4796531" y="4810128"/>
            <a:ext cx="0" cy="707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a:stCxn id="10" idx="2"/>
            <a:endCxn id="16" idx="0"/>
          </p:cNvCxnSpPr>
          <p:nvPr/>
        </p:nvCxnSpPr>
        <p:spPr>
          <a:xfrm>
            <a:off x="7794418" y="4887493"/>
            <a:ext cx="3408" cy="629738"/>
          </a:xfrm>
          <a:prstGeom prst="line">
            <a:avLst/>
          </a:prstGeom>
        </p:spPr>
        <p:style>
          <a:lnRef idx="1">
            <a:schemeClr val="accent1"/>
          </a:lnRef>
          <a:fillRef idx="0">
            <a:schemeClr val="accent1"/>
          </a:fillRef>
          <a:effectRef idx="0">
            <a:schemeClr val="accent1"/>
          </a:effectRef>
          <a:fontRef idx="minor">
            <a:schemeClr val="tx1"/>
          </a:fontRef>
        </p:style>
      </p:cxnSp>
      <p:sp>
        <p:nvSpPr>
          <p:cNvPr id="61" name="Прямоугольник 60"/>
          <p:cNvSpPr/>
          <p:nvPr/>
        </p:nvSpPr>
        <p:spPr>
          <a:xfrm>
            <a:off x="3792055" y="3920475"/>
            <a:ext cx="2049257" cy="830997"/>
          </a:xfrm>
          <a:prstGeom prst="rect">
            <a:avLst/>
          </a:prstGeom>
        </p:spPr>
        <p:txBody>
          <a:bodyPr wrap="square">
            <a:spAutoFit/>
          </a:bodyPr>
          <a:lstStyle/>
          <a:p>
            <a:r>
              <a:rPr lang="uk-UA" sz="2400" b="1">
                <a:solidFill>
                  <a:srgbClr val="FFFF00"/>
                </a:solidFill>
              </a:rPr>
              <a:t>Подільське воєводство</a:t>
            </a:r>
            <a:endParaRPr lang="en-US" sz="2400" b="1">
              <a:solidFill>
                <a:srgbClr val="FFFF00"/>
              </a:solidFill>
            </a:endParaRPr>
          </a:p>
        </p:txBody>
      </p:sp>
      <p:sp>
        <p:nvSpPr>
          <p:cNvPr id="63" name="Прямоугольник 62"/>
          <p:cNvSpPr/>
          <p:nvPr/>
        </p:nvSpPr>
        <p:spPr>
          <a:xfrm>
            <a:off x="6706540" y="3984807"/>
            <a:ext cx="2185939" cy="830997"/>
          </a:xfrm>
          <a:prstGeom prst="rect">
            <a:avLst/>
          </a:prstGeom>
        </p:spPr>
        <p:txBody>
          <a:bodyPr wrap="square">
            <a:spAutoFit/>
          </a:bodyPr>
          <a:lstStyle/>
          <a:p>
            <a:r>
              <a:rPr lang="uk-UA" sz="2400" b="1">
                <a:solidFill>
                  <a:srgbClr val="FFFF00"/>
                </a:solidFill>
              </a:rPr>
              <a:t>Руське воєводство</a:t>
            </a:r>
            <a:endParaRPr lang="en-US" sz="2400" b="1">
              <a:solidFill>
                <a:srgbClr val="FFFF00"/>
              </a:solidFill>
            </a:endParaRPr>
          </a:p>
        </p:txBody>
      </p:sp>
      <p:sp>
        <p:nvSpPr>
          <p:cNvPr id="65" name="Прямоугольник 64"/>
          <p:cNvSpPr/>
          <p:nvPr/>
        </p:nvSpPr>
        <p:spPr>
          <a:xfrm>
            <a:off x="827584" y="5517231"/>
            <a:ext cx="4572000" cy="830997"/>
          </a:xfrm>
          <a:prstGeom prst="rect">
            <a:avLst/>
          </a:prstGeom>
        </p:spPr>
        <p:txBody>
          <a:bodyPr>
            <a:spAutoFit/>
          </a:bodyPr>
          <a:lstStyle/>
          <a:p>
            <a:r>
              <a:rPr lang="uk-UA" sz="2400" b="1">
                <a:solidFill>
                  <a:srgbClr val="FFFF00"/>
                </a:solidFill>
              </a:rPr>
              <a:t>Волинське</a:t>
            </a:r>
          </a:p>
          <a:p>
            <a:r>
              <a:rPr lang="uk-UA" sz="2400" b="1">
                <a:solidFill>
                  <a:srgbClr val="FFFF00"/>
                </a:solidFill>
              </a:rPr>
              <a:t>воєводство</a:t>
            </a:r>
          </a:p>
        </p:txBody>
      </p:sp>
      <p:sp>
        <p:nvSpPr>
          <p:cNvPr id="66" name="Прямоугольник 65"/>
          <p:cNvSpPr/>
          <p:nvPr/>
        </p:nvSpPr>
        <p:spPr>
          <a:xfrm>
            <a:off x="3801488" y="5509200"/>
            <a:ext cx="2934072" cy="830997"/>
          </a:xfrm>
          <a:prstGeom prst="rect">
            <a:avLst/>
          </a:prstGeom>
        </p:spPr>
        <p:txBody>
          <a:bodyPr wrap="square">
            <a:spAutoFit/>
          </a:bodyPr>
          <a:lstStyle/>
          <a:p>
            <a:r>
              <a:rPr lang="uk-UA" sz="2400" b="1">
                <a:solidFill>
                  <a:srgbClr val="FFFF00"/>
                </a:solidFill>
              </a:rPr>
              <a:t>Київське</a:t>
            </a:r>
          </a:p>
          <a:p>
            <a:r>
              <a:rPr lang="uk-UA" sz="2400" b="1">
                <a:solidFill>
                  <a:srgbClr val="FFFF00"/>
                </a:solidFill>
              </a:rPr>
              <a:t>воєводство</a:t>
            </a:r>
          </a:p>
        </p:txBody>
      </p:sp>
      <p:sp>
        <p:nvSpPr>
          <p:cNvPr id="69" name="Прямоугольник 68"/>
          <p:cNvSpPr/>
          <p:nvPr/>
        </p:nvSpPr>
        <p:spPr>
          <a:xfrm>
            <a:off x="6658134" y="5558486"/>
            <a:ext cx="2775395" cy="830997"/>
          </a:xfrm>
          <a:prstGeom prst="rect">
            <a:avLst/>
          </a:prstGeom>
        </p:spPr>
        <p:txBody>
          <a:bodyPr wrap="square">
            <a:spAutoFit/>
          </a:bodyPr>
          <a:lstStyle/>
          <a:p>
            <a:r>
              <a:rPr lang="uk-UA" sz="2400" b="1">
                <a:solidFill>
                  <a:srgbClr val="FFFF00"/>
                </a:solidFill>
              </a:rPr>
              <a:t>Брацлавське</a:t>
            </a:r>
          </a:p>
          <a:p>
            <a:r>
              <a:rPr lang="uk-UA" sz="2400" b="1">
                <a:solidFill>
                  <a:srgbClr val="FFFF00"/>
                </a:solidFill>
              </a:rPr>
              <a:t>воєводство</a:t>
            </a:r>
          </a:p>
        </p:txBody>
      </p:sp>
      <p:sp>
        <p:nvSpPr>
          <p:cNvPr id="76" name="Прямоугольник 75"/>
          <p:cNvSpPr/>
          <p:nvPr/>
        </p:nvSpPr>
        <p:spPr>
          <a:xfrm>
            <a:off x="43715" y="33886"/>
            <a:ext cx="7626224" cy="1938992"/>
          </a:xfrm>
          <a:prstGeom prst="rect">
            <a:avLst/>
          </a:prstGeom>
        </p:spPr>
        <p:txBody>
          <a:bodyPr wrap="square">
            <a:spAutoFit/>
          </a:bodyPr>
          <a:lstStyle/>
          <a:p>
            <a:r>
              <a:rPr lang="uk-UA" sz="2000" b="1">
                <a:solidFill>
                  <a:srgbClr val="00B050"/>
                </a:solidFill>
              </a:rPr>
              <a:t>Велике князівство Литовське втратило українські землі – Брацлавщину, Київщину, Волинь, Поділля, Підляшшя, що були інкорпоровані Польщею напередодні укладання Люблінської унії. </a:t>
            </a:r>
          </a:p>
          <a:p>
            <a:r>
              <a:rPr lang="uk-UA" sz="2000" b="1">
                <a:solidFill>
                  <a:srgbClr val="00B050"/>
                </a:solidFill>
              </a:rPr>
              <a:t>Українські землі в складі Польщі були поділені на воєводства</a:t>
            </a:r>
          </a:p>
        </p:txBody>
      </p:sp>
    </p:spTree>
    <p:extLst>
      <p:ext uri="{BB962C8B-B14F-4D97-AF65-F5344CB8AC3E}">
        <p14:creationId xmlns:p14="http://schemas.microsoft.com/office/powerpoint/2010/main" val="1821370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908720"/>
            <a:ext cx="3734275" cy="3476316"/>
          </a:xfrm>
          <a:prstGeom prst="rect">
            <a:avLst/>
          </a:prstGeom>
        </p:spPr>
      </p:pic>
      <p:sp>
        <p:nvSpPr>
          <p:cNvPr id="3" name="Прямоугольник 2"/>
          <p:cNvSpPr/>
          <p:nvPr/>
        </p:nvSpPr>
        <p:spPr>
          <a:xfrm>
            <a:off x="1691680" y="-35037"/>
            <a:ext cx="8136904" cy="584775"/>
          </a:xfrm>
          <a:prstGeom prst="rect">
            <a:avLst/>
          </a:prstGeom>
        </p:spPr>
        <p:txBody>
          <a:bodyPr wrap="square">
            <a:spAutoFit/>
          </a:bodyPr>
          <a:lstStyle/>
          <a:p>
            <a:r>
              <a:rPr lang="uk-UA" sz="3200" b="1">
                <a:solidFill>
                  <a:srgbClr val="FF0000"/>
                </a:solidFill>
              </a:rPr>
              <a:t>Наслідки Люблінської </a:t>
            </a:r>
            <a:r>
              <a:rPr lang="uk-UA" sz="3200" b="1" smtClean="0">
                <a:solidFill>
                  <a:srgbClr val="FF0000"/>
                </a:solidFill>
              </a:rPr>
              <a:t>унії</a:t>
            </a:r>
            <a:endParaRPr lang="en-US" sz="3200"/>
          </a:p>
        </p:txBody>
      </p:sp>
      <p:sp>
        <p:nvSpPr>
          <p:cNvPr id="10" name="Текст 9"/>
          <p:cNvSpPr>
            <a:spLocks noGrp="1"/>
          </p:cNvSpPr>
          <p:nvPr>
            <p:ph type="body" sz="half" idx="2"/>
          </p:nvPr>
        </p:nvSpPr>
        <p:spPr>
          <a:xfrm>
            <a:off x="51682" y="550836"/>
            <a:ext cx="5256584" cy="4649754"/>
          </a:xfrm>
        </p:spPr>
        <p:txBody>
          <a:bodyPr>
            <a:normAutofit fontScale="85000" lnSpcReduction="10000"/>
          </a:bodyPr>
          <a:lstStyle/>
          <a:p>
            <a:pPr algn="l"/>
            <a:r>
              <a:rPr lang="uk-UA" sz="2400" b="1" dirty="0" smtClean="0">
                <a:solidFill>
                  <a:srgbClr val="FFFF00"/>
                </a:solidFill>
              </a:rPr>
              <a:t>- сформувала </a:t>
            </a:r>
            <a:r>
              <a:rPr lang="uk-UA" sz="2400" b="1" dirty="0">
                <a:solidFill>
                  <a:srgbClr val="FFFF00"/>
                </a:solidFill>
              </a:rPr>
              <a:t>умови для консолідоції українського населення, внаслідок чого розпочали формуватися спільні соціально-культурні та морально-етнічні цінності </a:t>
            </a:r>
          </a:p>
          <a:p>
            <a:pPr algn="l"/>
            <a:r>
              <a:rPr lang="uk-UA" sz="2400" b="1" dirty="0" smtClean="0">
                <a:solidFill>
                  <a:srgbClr val="FFFF00"/>
                </a:solidFill>
              </a:rPr>
              <a:t>- залучення </a:t>
            </a:r>
            <a:r>
              <a:rPr lang="uk-UA" sz="2400" b="1" dirty="0">
                <a:solidFill>
                  <a:srgbClr val="FFFF00"/>
                </a:solidFill>
              </a:rPr>
              <a:t>українських земель до гуманістичних процесів, які знаменували розквіт Відродження в Європі</a:t>
            </a:r>
          </a:p>
          <a:p>
            <a:pPr algn="l"/>
            <a:r>
              <a:rPr lang="uk-UA" sz="2400" b="1" dirty="0" smtClean="0">
                <a:solidFill>
                  <a:srgbClr val="FFFF00"/>
                </a:solidFill>
              </a:rPr>
              <a:t>- формування </a:t>
            </a:r>
            <a:r>
              <a:rPr lang="uk-UA" sz="2400" b="1" dirty="0">
                <a:solidFill>
                  <a:srgbClr val="FFFF00"/>
                </a:solidFill>
              </a:rPr>
              <a:t>зв’язку із західною політичною та правовою культурою</a:t>
            </a:r>
          </a:p>
          <a:p>
            <a:pPr algn="l"/>
            <a:r>
              <a:rPr lang="uk-UA" sz="2400" b="1" dirty="0" smtClean="0">
                <a:solidFill>
                  <a:srgbClr val="FFFF00"/>
                </a:solidFill>
              </a:rPr>
              <a:t>- </a:t>
            </a:r>
            <a:r>
              <a:rPr lang="uk-UA" sz="2400" b="1" dirty="0">
                <a:solidFill>
                  <a:srgbClr val="FFFF00"/>
                </a:solidFill>
              </a:rPr>
              <a:t>розпочалися активні міграційні процеси – освоєння Лівобережжя та господарська колонізація Півдня</a:t>
            </a:r>
          </a:p>
          <a:p>
            <a:pPr algn="l"/>
            <a:r>
              <a:rPr lang="uk-UA" sz="2400" b="1" dirty="0" smtClean="0">
                <a:solidFill>
                  <a:srgbClr val="FFFF00"/>
                </a:solidFill>
              </a:rPr>
              <a:t>- налагоджувалася </a:t>
            </a:r>
            <a:r>
              <a:rPr lang="uk-UA" sz="2400" b="1" dirty="0">
                <a:solidFill>
                  <a:srgbClr val="FFFF00"/>
                </a:solidFill>
              </a:rPr>
              <a:t>система оборони краю</a:t>
            </a:r>
          </a:p>
          <a:p>
            <a:pPr algn="l"/>
            <a:endParaRPr lang="en-US" dirty="0"/>
          </a:p>
        </p:txBody>
      </p:sp>
      <p:sp>
        <p:nvSpPr>
          <p:cNvPr id="11" name="Прямоугольник 10"/>
          <p:cNvSpPr/>
          <p:nvPr/>
        </p:nvSpPr>
        <p:spPr>
          <a:xfrm>
            <a:off x="5508104" y="4381750"/>
            <a:ext cx="4572000" cy="261610"/>
          </a:xfrm>
          <a:prstGeom prst="rect">
            <a:avLst/>
          </a:prstGeom>
        </p:spPr>
        <p:txBody>
          <a:bodyPr>
            <a:spAutoFit/>
          </a:bodyPr>
          <a:lstStyle/>
          <a:p>
            <a:r>
              <a:rPr lang="uk-UA" sz="1100" dirty="0" smtClean="0">
                <a:solidFill>
                  <a:srgbClr val="FF0000"/>
                </a:solidFill>
              </a:rPr>
              <a:t>Укладення Люблінської унії (гравюра XVI століття</a:t>
            </a:r>
            <a:r>
              <a:rPr lang="ru-RU" sz="1100" dirty="0" smtClean="0">
                <a:solidFill>
                  <a:srgbClr val="FF0000"/>
                </a:solidFill>
              </a:rPr>
              <a:t>)</a:t>
            </a:r>
            <a:endParaRPr lang="en-US" sz="1100" dirty="0">
              <a:solidFill>
                <a:srgbClr val="FF0000"/>
              </a:solidFill>
            </a:endParaRPr>
          </a:p>
        </p:txBody>
      </p:sp>
      <p:sp>
        <p:nvSpPr>
          <p:cNvPr id="4" name="Прямоугольник 3"/>
          <p:cNvSpPr/>
          <p:nvPr/>
        </p:nvSpPr>
        <p:spPr>
          <a:xfrm>
            <a:off x="-19230" y="5013176"/>
            <a:ext cx="9416862" cy="1938992"/>
          </a:xfrm>
          <a:prstGeom prst="rect">
            <a:avLst/>
          </a:prstGeom>
        </p:spPr>
        <p:txBody>
          <a:bodyPr wrap="square">
            <a:spAutoFit/>
          </a:bodyPr>
          <a:lstStyle/>
          <a:p>
            <a:r>
              <a:rPr lang="uk-UA" sz="2000" b="1">
                <a:solidFill>
                  <a:srgbClr val="FFFF00"/>
                </a:solidFill>
              </a:rPr>
              <a:t>- українським землям гарантувалася автономія в місцевому самоуправлінні та національно-релігійна толерантність. Однак ці гарантії почали поступово нівелюватися через діяльність польського уряду. </a:t>
            </a:r>
          </a:p>
          <a:p>
            <a:r>
              <a:rPr lang="uk-UA" sz="2000" b="1">
                <a:solidFill>
                  <a:srgbClr val="FFFF00"/>
                </a:solidFill>
              </a:rPr>
              <a:t>- остаточне закріпачення селян</a:t>
            </a:r>
          </a:p>
          <a:p>
            <a:r>
              <a:rPr lang="uk-UA" sz="2000" b="1">
                <a:solidFill>
                  <a:srgbClr val="FFFF00"/>
                </a:solidFill>
              </a:rPr>
              <a:t>-полонізація та окатоличення</a:t>
            </a:r>
          </a:p>
        </p:txBody>
      </p:sp>
    </p:spTree>
    <p:extLst>
      <p:ext uri="{BB962C8B-B14F-4D97-AF65-F5344CB8AC3E}">
        <p14:creationId xmlns:p14="http://schemas.microsoft.com/office/powerpoint/2010/main" val="17252667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Глубина">
  <a:themeElements>
    <a:clrScheme name="Глубина">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Глубина">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47428100-C732-4B2E-A30A-5273F581A0FA}"/>
    </a:ext>
  </a:extLst>
</a:theme>
</file>

<file path=ppt/theme/theme5.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6.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7.xml><?xml version="1.0" encoding="utf-8"?>
<a:theme xmlns:a="http://schemas.openxmlformats.org/drawingml/2006/main" name="2_Глубина">
  <a:themeElements>
    <a:clrScheme name="Глубина">
      <a:dk1>
        <a:sysClr val="windowText" lastClr="000000"/>
      </a:dk1>
      <a:lt1>
        <a:sysClr val="window" lastClr="FFFFFF"/>
      </a:lt1>
      <a:dk2>
        <a:srgbClr val="4E3B30"/>
      </a:dk2>
      <a:lt2>
        <a:srgbClr val="FFDB82"/>
      </a:lt2>
      <a:accent1>
        <a:srgbClr val="F0A22E"/>
      </a:accent1>
      <a:accent2>
        <a:srgbClr val="E4D9B2"/>
      </a:accent2>
      <a:accent3>
        <a:srgbClr val="AA986C"/>
      </a:accent3>
      <a:accent4>
        <a:srgbClr val="8FB977"/>
      </a:accent4>
      <a:accent5>
        <a:srgbClr val="778F9F"/>
      </a:accent5>
      <a:accent6>
        <a:srgbClr val="8A6087"/>
      </a:accent6>
      <a:hlink>
        <a:srgbClr val="AD1F1F"/>
      </a:hlink>
      <a:folHlink>
        <a:srgbClr val="FFC42F"/>
      </a:folHlink>
    </a:clrScheme>
    <a:fontScheme name="Глубина">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C473073F-34A4-486A-BBA1-2A70AE921EB6}"/>
    </a:ext>
  </a:extLst>
</a:theme>
</file>

<file path=ppt/theme/theme8.xml><?xml version="1.0" encoding="utf-8"?>
<a:theme xmlns:a="http://schemas.openxmlformats.org/drawingml/2006/main" name="1_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9.xml><?xml version="1.0" encoding="utf-8"?>
<a:theme xmlns:a="http://schemas.openxmlformats.org/drawingml/2006/main" name="2_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Ion</Template>
  <TotalTime>11233</TotalTime>
  <Words>2610</Words>
  <Application>Microsoft Office PowerPoint</Application>
  <PresentationFormat>Экран (4:3)</PresentationFormat>
  <Paragraphs>240</Paragraphs>
  <Slides>45</Slides>
  <Notes>2</Notes>
  <HiddenSlides>0</HiddenSlides>
  <MMClips>0</MMClips>
  <ScaleCrop>false</ScaleCrop>
  <HeadingPairs>
    <vt:vector size="4" baseType="variant">
      <vt:variant>
        <vt:lpstr>Тема</vt:lpstr>
      </vt:variant>
      <vt:variant>
        <vt:i4>9</vt:i4>
      </vt:variant>
      <vt:variant>
        <vt:lpstr>Заголовки слайдов</vt:lpstr>
      </vt:variant>
      <vt:variant>
        <vt:i4>45</vt:i4>
      </vt:variant>
    </vt:vector>
  </HeadingPairs>
  <TitlesOfParts>
    <vt:vector size="54" baseType="lpstr">
      <vt:lpstr>Поток</vt:lpstr>
      <vt:lpstr>Ион</vt:lpstr>
      <vt:lpstr>Тема Office</vt:lpstr>
      <vt:lpstr>Глубина</vt:lpstr>
      <vt:lpstr>Сетка</vt:lpstr>
      <vt:lpstr>Сланец</vt:lpstr>
      <vt:lpstr>2_Глубина</vt:lpstr>
      <vt:lpstr>1_Сланец</vt:lpstr>
      <vt:lpstr>2_Сланец</vt:lpstr>
      <vt:lpstr>Презентация PowerPoint</vt:lpstr>
      <vt:lpstr>Презентация PowerPoint</vt:lpstr>
      <vt:lpstr>Презентация PowerPoint</vt:lpstr>
      <vt:lpstr>Презентация PowerPoint</vt:lpstr>
      <vt:lpstr>Причини Люблінської унії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Після 1596 р. (Берестейської унії) з’явилася чітка конфесійна структурованість духовенства: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obersturmbannfuhrer</dc:creator>
  <cp:lastModifiedBy>RePack by Diakov</cp:lastModifiedBy>
  <cp:revision>387</cp:revision>
  <dcterms:created xsi:type="dcterms:W3CDTF">2018-05-20T13:39:38Z</dcterms:created>
  <dcterms:modified xsi:type="dcterms:W3CDTF">2019-12-13T17:39:15Z</dcterms:modified>
</cp:coreProperties>
</file>