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47"/>
  </p:notesMasterIdLst>
  <p:sldIdLst>
    <p:sldId id="256" r:id="rId2"/>
    <p:sldId id="257" r:id="rId3"/>
    <p:sldId id="278" r:id="rId4"/>
    <p:sldId id="276" r:id="rId5"/>
    <p:sldId id="268" r:id="rId6"/>
    <p:sldId id="279" r:id="rId7"/>
    <p:sldId id="280" r:id="rId8"/>
    <p:sldId id="281" r:id="rId9"/>
    <p:sldId id="322" r:id="rId10"/>
    <p:sldId id="321" r:id="rId11"/>
    <p:sldId id="269" r:id="rId12"/>
    <p:sldId id="313" r:id="rId13"/>
    <p:sldId id="282" r:id="rId14"/>
    <p:sldId id="314" r:id="rId15"/>
    <p:sldId id="284" r:id="rId16"/>
    <p:sldId id="270" r:id="rId17"/>
    <p:sldId id="286" r:id="rId18"/>
    <p:sldId id="294" r:id="rId19"/>
    <p:sldId id="295" r:id="rId20"/>
    <p:sldId id="297" r:id="rId21"/>
    <p:sldId id="271" r:id="rId22"/>
    <p:sldId id="296" r:id="rId23"/>
    <p:sldId id="298" r:id="rId24"/>
    <p:sldId id="299" r:id="rId25"/>
    <p:sldId id="272" r:id="rId26"/>
    <p:sldId id="304" r:id="rId27"/>
    <p:sldId id="302" r:id="rId28"/>
    <p:sldId id="303" r:id="rId29"/>
    <p:sldId id="305" r:id="rId30"/>
    <p:sldId id="273" r:id="rId31"/>
    <p:sldId id="306" r:id="rId32"/>
    <p:sldId id="315" r:id="rId33"/>
    <p:sldId id="316" r:id="rId34"/>
    <p:sldId id="310" r:id="rId35"/>
    <p:sldId id="274" r:id="rId36"/>
    <p:sldId id="319" r:id="rId37"/>
    <p:sldId id="318" r:id="rId38"/>
    <p:sldId id="312" r:id="rId39"/>
    <p:sldId id="320" r:id="rId40"/>
    <p:sldId id="275" r:id="rId41"/>
    <p:sldId id="324" r:id="rId42"/>
    <p:sldId id="287" r:id="rId43"/>
    <p:sldId id="325" r:id="rId44"/>
    <p:sldId id="289" r:id="rId45"/>
    <p:sldId id="323" r:id="rId4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81"/>
    <a:srgbClr val="FF5353"/>
    <a:srgbClr val="39381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7849" autoAdjust="0"/>
  </p:normalViewPr>
  <p:slideViewPr>
    <p:cSldViewPr>
      <p:cViewPr varScale="1">
        <p:scale>
          <a:sx n="87" d="100"/>
          <a:sy n="87" d="100"/>
        </p:scale>
        <p:origin x="1116" y="96"/>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image" Target="../media/image31.jpg"/></Relationships>
</file>

<file path=ppt/diagrams/_rels/drawing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90115-5794-465B-8C6B-5478AA392CC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6295E6FD-6EA5-40FA-BF02-8482618A2B0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Концепції і гіпотези зародження </a:t>
          </a:r>
        </a:p>
        <a:p>
          <a:pPr rtl="0"/>
          <a:r>
            <a:rPr lang="uk-UA" sz="2000" b="1" dirty="0" smtClean="0">
              <a:latin typeface="Times New Roman" panose="02020603050405020304" pitchFamily="18" charset="0"/>
              <a:cs typeface="Times New Roman" panose="02020603050405020304" pitchFamily="18" charset="0"/>
            </a:rPr>
            <a:t>державності у східних слов’ян</a:t>
          </a:r>
          <a:endParaRPr lang="ru-RU" sz="2000" b="1" dirty="0">
            <a:latin typeface="Times New Roman" panose="02020603050405020304" pitchFamily="18" charset="0"/>
            <a:cs typeface="Times New Roman" panose="02020603050405020304" pitchFamily="18" charset="0"/>
          </a:endParaRPr>
        </a:p>
      </dgm:t>
    </dgm:pt>
    <dgm:pt modelId="{1C11AFCB-E485-497E-8DD6-232A5EABA935}" type="parTrans" cxnId="{306430D4-9076-4F4B-A3E2-DA4C20F88C39}">
      <dgm:prSet/>
      <dgm:spPr/>
      <dgm:t>
        <a:bodyPr/>
        <a:lstStyle/>
        <a:p>
          <a:endParaRPr lang="ru-RU">
            <a:latin typeface="Times New Roman" panose="02020603050405020304" pitchFamily="18" charset="0"/>
            <a:cs typeface="Times New Roman" panose="02020603050405020304" pitchFamily="18" charset="0"/>
          </a:endParaRPr>
        </a:p>
      </dgm:t>
    </dgm:pt>
    <dgm:pt modelId="{6EB0579F-8F50-41D8-973F-2089B6A1AC56}" type="sibTrans" cxnId="{306430D4-9076-4F4B-A3E2-DA4C20F88C39}">
      <dgm:prSet/>
      <dgm:spPr/>
      <dgm:t>
        <a:bodyPr/>
        <a:lstStyle/>
        <a:p>
          <a:endParaRPr lang="ru-RU">
            <a:latin typeface="Times New Roman" panose="02020603050405020304" pitchFamily="18" charset="0"/>
            <a:cs typeface="Times New Roman" panose="02020603050405020304" pitchFamily="18" charset="0"/>
          </a:endParaRPr>
        </a:p>
      </dgm:t>
    </dgm:pt>
    <dgm:pt modelId="{1C42857B-C3A9-4854-93C9-BF2B5394E16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200" b="1" dirty="0" smtClean="0">
              <a:latin typeface="Times New Roman" panose="02020603050405020304" pitchFamily="18" charset="0"/>
              <a:cs typeface="Times New Roman" panose="02020603050405020304" pitchFamily="18" charset="0"/>
            </a:rPr>
            <a:t>Норманська теорія </a:t>
          </a:r>
          <a:r>
            <a:rPr lang="uk-UA" sz="1200" dirty="0" smtClean="0">
              <a:solidFill>
                <a:schemeClr val="tx1"/>
              </a:solidFill>
              <a:latin typeface="Times New Roman" panose="02020603050405020304" pitchFamily="18" charset="0"/>
              <a:cs typeface="Times New Roman" panose="02020603050405020304" pitchFamily="18" charset="0"/>
            </a:rPr>
            <a:t>її прибічники вважають норманів (варягів, вікінгів, тобто вихідців зі Скандинавії) засновниками Руської держави. Як наукова течія виникла в першій половині XVIII ст. Радянські вчені вважали норманську теорію в основн</a:t>
          </a:r>
          <a:r>
            <a:rPr lang="uk-UA" sz="1400" dirty="0" smtClean="0">
              <a:solidFill>
                <a:schemeClr val="tx1"/>
              </a:solidFill>
              <a:latin typeface="Times New Roman" panose="02020603050405020304" pitchFamily="18" charset="0"/>
              <a:cs typeface="Times New Roman" panose="02020603050405020304" pitchFamily="18" charset="0"/>
            </a:rPr>
            <a:t>ому подоланою.</a:t>
          </a:r>
          <a:r>
            <a:rPr lang="uk-UA"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dgm:t>
    </dgm:pt>
    <dgm:pt modelId="{97118E3B-2464-4ED4-9728-1C0035AB6275}" type="parTrans" cxnId="{C3CA82EB-B3CA-4C28-81A4-33033065E1B4}">
      <dgm:prSet/>
      <dgm:spPr/>
      <dgm:t>
        <a:bodyPr/>
        <a:lstStyle/>
        <a:p>
          <a:endParaRPr lang="ru-RU" dirty="0">
            <a:latin typeface="Times New Roman" panose="02020603050405020304" pitchFamily="18" charset="0"/>
            <a:cs typeface="Times New Roman" panose="02020603050405020304" pitchFamily="18" charset="0"/>
          </a:endParaRPr>
        </a:p>
      </dgm:t>
    </dgm:pt>
    <dgm:pt modelId="{28B6B8E0-E87E-4BA8-9BB8-461AF4AF234D}" type="sibTrans" cxnId="{C3CA82EB-B3CA-4C28-81A4-33033065E1B4}">
      <dgm:prSet/>
      <dgm:spPr/>
      <dgm:t>
        <a:bodyPr/>
        <a:lstStyle/>
        <a:p>
          <a:endParaRPr lang="ru-RU">
            <a:latin typeface="Times New Roman" panose="02020603050405020304" pitchFamily="18" charset="0"/>
            <a:cs typeface="Times New Roman" panose="02020603050405020304" pitchFamily="18" charset="0"/>
          </a:endParaRPr>
        </a:p>
      </dgm:t>
    </dgm:pt>
    <dgm:pt modelId="{631591E4-06BD-4A54-881A-FBCFC3940FE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200" b="1" dirty="0" smtClean="0">
              <a:latin typeface="Times New Roman" panose="02020603050405020304" pitchFamily="18" charset="0"/>
              <a:cs typeface="Times New Roman" panose="02020603050405020304" pitchFamily="18" charset="0"/>
            </a:rPr>
            <a:t>Торговельна теорія </a:t>
          </a:r>
          <a:r>
            <a:rPr lang="uk-UA" sz="1200" dirty="0" smtClean="0">
              <a:solidFill>
                <a:srgbClr val="000000"/>
              </a:solidFill>
              <a:effectLst/>
              <a:latin typeface="Times New Roman" panose="02020603050405020304" pitchFamily="18" charset="0"/>
              <a:ea typeface="Times New Roman" panose="02020603050405020304" pitchFamily="18" charset="0"/>
            </a:rPr>
            <a:t>її</a:t>
          </a:r>
          <a:r>
            <a:rPr lang="uk-UA" sz="1200" b="1" dirty="0" smtClean="0">
              <a:solidFill>
                <a:srgbClr val="000000"/>
              </a:solidFill>
              <a:effectLst/>
              <a:latin typeface="Times New Roman" panose="02020603050405020304" pitchFamily="18" charset="0"/>
              <a:ea typeface="Times New Roman" panose="02020603050405020304" pitchFamily="18" charset="0"/>
            </a:rPr>
            <a:t> </a:t>
          </a:r>
          <a:r>
            <a:rPr lang="uk-UA" sz="1200" dirty="0" smtClean="0">
              <a:solidFill>
                <a:srgbClr val="000000"/>
              </a:solidFill>
              <a:effectLst/>
              <a:latin typeface="Times New Roman" panose="02020603050405020304" pitchFamily="18" charset="0"/>
              <a:ea typeface="Times New Roman" panose="02020603050405020304" pitchFamily="18" charset="0"/>
            </a:rPr>
            <a:t>засновником був російський вчений В. Ключевський. Фактично була похідною від норманської теорії, досить впливовою на початку XX ст. Значний інтерес варягів до Наддніпрянщини пояснював торговельно-економічними причинами. Торговий шлях „із варяг у греки”, освоєний скандинавськими купцями і воїнами, потребував об’єднання найближчих територій під однією владою. На думку прибічників теорії, саме це й стимулювало утворення держави з центром у Києві (на середині шляху між Скандинавією на півночі та Візантією на півдні);</a:t>
          </a:r>
          <a:endParaRPr lang="ru-RU" sz="1200" dirty="0">
            <a:latin typeface="Times New Roman" panose="02020603050405020304" pitchFamily="18" charset="0"/>
            <a:cs typeface="Times New Roman" panose="02020603050405020304" pitchFamily="18" charset="0"/>
          </a:endParaRPr>
        </a:p>
      </dgm:t>
    </dgm:pt>
    <dgm:pt modelId="{95F4F9A1-E768-44DE-9CA9-80525D5406D4}" type="parTrans" cxnId="{4BE1839D-1F68-412F-8C33-068800D87635}">
      <dgm:prSet/>
      <dgm:spPr/>
      <dgm:t>
        <a:bodyPr/>
        <a:lstStyle/>
        <a:p>
          <a:endParaRPr lang="ru-RU" dirty="0">
            <a:latin typeface="Times New Roman" panose="02020603050405020304" pitchFamily="18" charset="0"/>
            <a:cs typeface="Times New Roman" panose="02020603050405020304" pitchFamily="18" charset="0"/>
          </a:endParaRPr>
        </a:p>
      </dgm:t>
    </dgm:pt>
    <dgm:pt modelId="{EBDAEF71-906B-43A9-8F47-1719D73717C4}" type="sibTrans" cxnId="{4BE1839D-1F68-412F-8C33-068800D87635}">
      <dgm:prSet/>
      <dgm:spPr/>
      <dgm:t>
        <a:bodyPr/>
        <a:lstStyle/>
        <a:p>
          <a:endParaRPr lang="ru-RU">
            <a:latin typeface="Times New Roman" panose="02020603050405020304" pitchFamily="18" charset="0"/>
            <a:cs typeface="Times New Roman" panose="02020603050405020304" pitchFamily="18" charset="0"/>
          </a:endParaRPr>
        </a:p>
      </dgm:t>
    </dgm:pt>
    <dgm:pt modelId="{996C14D1-2458-49DE-8667-D98756FB89D1}">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200" b="1" dirty="0" smtClean="0">
              <a:latin typeface="Times New Roman" panose="02020603050405020304" pitchFamily="18" charset="0"/>
              <a:cs typeface="Times New Roman" panose="02020603050405020304" pitchFamily="18" charset="0"/>
            </a:rPr>
            <a:t>Антинорманська теорія </a:t>
          </a:r>
          <a:r>
            <a:rPr lang="uk-UA" sz="1200" b="0" dirty="0" smtClean="0">
              <a:latin typeface="Times New Roman" panose="02020603050405020304" pitchFamily="18" charset="0"/>
              <a:cs typeface="Times New Roman" panose="02020603050405020304" pitchFamily="18" charset="0"/>
            </a:rPr>
            <a:t>ї</a:t>
          </a:r>
          <a:r>
            <a:rPr lang="uk-UA" sz="1200" b="0" i="0" noProof="0" dirty="0" smtClean="0">
              <a:solidFill>
                <a:srgbClr val="222222"/>
              </a:solidFill>
              <a:effectLst/>
              <a:latin typeface="Times New Roman" panose="02020603050405020304" pitchFamily="18" charset="0"/>
              <a:cs typeface="Times New Roman" panose="02020603050405020304" pitchFamily="18" charset="0"/>
            </a:rPr>
            <a:t>ї прихильники пов'язують державотворчі процеси в Східній Європі зі скандинавською експансією на Схід. Найпоширенішою є теза, запозичена з Повісті врем'яних літ, згідно з якою засновник князівського роду Рюрик був запрошений на князювання зі Скандинавії</a:t>
          </a:r>
          <a:endParaRPr lang="uk-UA" sz="1200" noProof="0" dirty="0">
            <a:latin typeface="Times New Roman" panose="02020603050405020304" pitchFamily="18" charset="0"/>
            <a:cs typeface="Times New Roman" panose="02020603050405020304" pitchFamily="18" charset="0"/>
          </a:endParaRPr>
        </a:p>
      </dgm:t>
    </dgm:pt>
    <dgm:pt modelId="{C9DEFFDF-8647-443E-AC73-61433BDE20AE}" type="parTrans" cxnId="{A3471B68-A252-48EF-9F4C-84DC007B5752}">
      <dgm:prSet/>
      <dgm:spPr/>
      <dgm:t>
        <a:bodyPr/>
        <a:lstStyle/>
        <a:p>
          <a:endParaRPr lang="ru-RU" dirty="0">
            <a:latin typeface="Times New Roman" panose="02020603050405020304" pitchFamily="18" charset="0"/>
            <a:cs typeface="Times New Roman" panose="02020603050405020304" pitchFamily="18" charset="0"/>
          </a:endParaRPr>
        </a:p>
      </dgm:t>
    </dgm:pt>
    <dgm:pt modelId="{9058FC1D-C876-44EE-8F58-A442D7CDDC4B}" type="sibTrans" cxnId="{A3471B68-A252-48EF-9F4C-84DC007B5752}">
      <dgm:prSet/>
      <dgm:spPr/>
      <dgm:t>
        <a:bodyPr/>
        <a:lstStyle/>
        <a:p>
          <a:endParaRPr lang="ru-RU">
            <a:latin typeface="Times New Roman" panose="02020603050405020304" pitchFamily="18" charset="0"/>
            <a:cs typeface="Times New Roman" panose="02020603050405020304" pitchFamily="18" charset="0"/>
          </a:endParaRPr>
        </a:p>
      </dgm:t>
    </dgm:pt>
    <dgm:pt modelId="{818B4626-6824-4011-8C01-57E0BD4A8719}">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200" b="1" dirty="0" smtClean="0">
              <a:latin typeface="Times New Roman" panose="02020603050405020304" pitchFamily="18" charset="0"/>
              <a:cs typeface="Times New Roman" panose="02020603050405020304" pitchFamily="18" charset="0"/>
            </a:rPr>
            <a:t>Болгарська теорія </a:t>
          </a:r>
          <a:r>
            <a:rPr lang="uk-UA" sz="1200" noProof="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твердить, що Київ був заснований у VI ст. вихідцями з Болгарії, зокрема братом хана Великої Болгарії Курбата –Шамбатом. Пізніше навколо Київського князівства утворилася держава-імперія на чолі з болгарським правителем Угер Лачина (князем Ігорем). При цьому основоположники концепції спиралися на збірку давніх болгарських літописів «Історія Джагфагра», поему Шамсі Башту «Легенда про доньку Шана», а також свідчення візантійського імператора Костянтина Порфирородного про другу назву Києва – Самбатос</a:t>
          </a:r>
          <a:r>
            <a:rPr lang="uk-UA" sz="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1200" dirty="0">
            <a:latin typeface="Times New Roman" panose="02020603050405020304" pitchFamily="18" charset="0"/>
            <a:cs typeface="Times New Roman" panose="02020603050405020304" pitchFamily="18" charset="0"/>
          </a:endParaRPr>
        </a:p>
      </dgm:t>
    </dgm:pt>
    <dgm:pt modelId="{042BD156-1D66-4B1D-9081-48FD12344AC8}" type="parTrans" cxnId="{D7FF7CE7-8ADB-441C-A7DF-7E61B3138B3D}">
      <dgm:prSet/>
      <dgm:spPr/>
      <dgm:t>
        <a:bodyPr/>
        <a:lstStyle/>
        <a:p>
          <a:endParaRPr lang="ru-RU" dirty="0">
            <a:latin typeface="Times New Roman" panose="02020603050405020304" pitchFamily="18" charset="0"/>
            <a:cs typeface="Times New Roman" panose="02020603050405020304" pitchFamily="18" charset="0"/>
          </a:endParaRPr>
        </a:p>
      </dgm:t>
    </dgm:pt>
    <dgm:pt modelId="{613EF0C8-A16E-4533-BA7D-251FBC60BD5F}" type="sibTrans" cxnId="{D7FF7CE7-8ADB-441C-A7DF-7E61B3138B3D}">
      <dgm:prSet/>
      <dgm:spPr/>
      <dgm:t>
        <a:bodyPr/>
        <a:lstStyle/>
        <a:p>
          <a:endParaRPr lang="ru-RU">
            <a:latin typeface="Times New Roman" panose="02020603050405020304" pitchFamily="18" charset="0"/>
            <a:cs typeface="Times New Roman" panose="02020603050405020304" pitchFamily="18" charset="0"/>
          </a:endParaRPr>
        </a:p>
      </dgm:t>
    </dgm:pt>
    <dgm:pt modelId="{CD25E97C-78B2-47D6-B09A-F12C2A108FFC}">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200" b="1" dirty="0" smtClean="0">
              <a:latin typeface="Times New Roman" panose="02020603050405020304" pitchFamily="18" charset="0"/>
              <a:cs typeface="Times New Roman" panose="02020603050405020304" pitchFamily="18" charset="0"/>
            </a:rPr>
            <a:t>Теорія пантюркизму в</a:t>
          </a:r>
          <a:r>
            <a:rPr lang="uk-UA" sz="1200" dirty="0" smtClean="0">
              <a:solidFill>
                <a:srgbClr val="000000"/>
              </a:solidFill>
              <a:effectLst/>
              <a:latin typeface="Times New Roman" panose="02020603050405020304" pitchFamily="18" charset="0"/>
              <a:ea typeface="Times New Roman" panose="02020603050405020304" pitchFamily="18" charset="0"/>
            </a:rPr>
            <a:t> її основі лежить твердження деяких західних істориків і археологів про винятково благотворний вплив Хозарського каганату (держава в пониззях Дону та Волги, що існувала впродовж VII–X ст.) на формування держави у східних слов’ян. Вважалося, що хозари були народом тюркської мовної сім’ї, але сформувалися на основі угро-фінського субстрату і лише згодом зазнали тюркизації. Професор Гарвардського університету (США), українець за походженням О. Пріцак пропонує взагалі відмовитися від слов’янського походження Русі. На його думку, поляни були не слов’янами, а хозарами. Одна з їхніх родових гілок стала спадкоємницею роду Кия, який заснував м. Київ.</a:t>
          </a:r>
          <a:r>
            <a:rPr lang="uk-UA" sz="1200" b="1"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dgm:t>
    </dgm:pt>
    <dgm:pt modelId="{F7E0542D-2554-4743-AC3D-42CF8964B915}" type="parTrans" cxnId="{6C1F41DE-3690-469A-ABC3-782A8B43DCD7}">
      <dgm:prSet/>
      <dgm:spPr/>
      <dgm:t>
        <a:bodyPr/>
        <a:lstStyle/>
        <a:p>
          <a:endParaRPr lang="ru-RU" dirty="0">
            <a:latin typeface="Times New Roman" panose="02020603050405020304" pitchFamily="18" charset="0"/>
            <a:cs typeface="Times New Roman" panose="02020603050405020304" pitchFamily="18" charset="0"/>
          </a:endParaRPr>
        </a:p>
      </dgm:t>
    </dgm:pt>
    <dgm:pt modelId="{938EC981-BF83-4F5B-90A8-836FE19F7991}" type="sibTrans" cxnId="{6C1F41DE-3690-469A-ABC3-782A8B43DCD7}">
      <dgm:prSet/>
      <dgm:spPr/>
      <dgm:t>
        <a:bodyPr/>
        <a:lstStyle/>
        <a:p>
          <a:endParaRPr lang="ru-RU">
            <a:latin typeface="Times New Roman" panose="02020603050405020304" pitchFamily="18" charset="0"/>
            <a:cs typeface="Times New Roman" panose="02020603050405020304" pitchFamily="18" charset="0"/>
          </a:endParaRPr>
        </a:p>
      </dgm:t>
    </dgm:pt>
    <dgm:pt modelId="{4D42E82A-7E07-417E-B5E8-C48BA067B3D2}">
      <dgm:prSet custT="1">
        <dgm:style>
          <a:lnRef idx="2">
            <a:schemeClr val="dk1"/>
          </a:lnRef>
          <a:fillRef idx="1">
            <a:schemeClr val="lt1"/>
          </a:fillRef>
          <a:effectRef idx="0">
            <a:schemeClr val="dk1"/>
          </a:effectRef>
          <a:fontRef idx="minor">
            <a:schemeClr val="dk1"/>
          </a:fontRef>
        </dgm:style>
      </dgm:prSet>
      <dgm:spPr/>
      <dgm:t>
        <a:bodyPr/>
        <a:lstStyle/>
        <a:p>
          <a:endParaRPr lang="uk-UA" sz="1200" b="1" dirty="0" smtClean="0">
            <a:latin typeface="Times New Roman" panose="02020603050405020304" pitchFamily="18" charset="0"/>
            <a:cs typeface="Times New Roman" panose="02020603050405020304" pitchFamily="18" charset="0"/>
          </a:endParaRPr>
        </a:p>
        <a:p>
          <a:r>
            <a:rPr lang="uk-UA" sz="1200" b="1" dirty="0" smtClean="0">
              <a:latin typeface="Times New Roman" panose="02020603050405020304" pitchFamily="18" charset="0"/>
              <a:cs typeface="Times New Roman" panose="02020603050405020304" pitchFamily="18" charset="0"/>
            </a:rPr>
            <a:t>Сучасна концепція </a:t>
          </a:r>
          <a:r>
            <a:rPr lang="uk-UA" sz="1200" dirty="0" smtClean="0">
              <a:latin typeface="Times New Roman" panose="02020603050405020304" pitchFamily="18" charset="0"/>
              <a:cs typeface="Times New Roman" panose="02020603050405020304" pitchFamily="18" charset="0"/>
            </a:rPr>
            <a:t>переважна більшість сучасних дослідників Русі вважають, що державу заснували саме східні слов’яни, хоч і не заперечують політичного, економічного і культурного впливу на цей процес з боку норманських племен і Хозарського каганату</a:t>
          </a:r>
          <a:endParaRPr lang="uk-UA" sz="1200" b="1"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dgm:t>
    </dgm:pt>
    <dgm:pt modelId="{2F4972E4-EEB1-4B12-82CC-AEABC518FFEA}" type="parTrans" cxnId="{7877C113-8BB8-48E4-B77A-5F03EEF9057A}">
      <dgm:prSet/>
      <dgm:spPr/>
      <dgm:t>
        <a:bodyPr/>
        <a:lstStyle/>
        <a:p>
          <a:endParaRPr lang="ru-RU" dirty="0"/>
        </a:p>
      </dgm:t>
    </dgm:pt>
    <dgm:pt modelId="{5F35015D-A056-4631-8B9E-8DB1682BE290}" type="sibTrans" cxnId="{7877C113-8BB8-48E4-B77A-5F03EEF9057A}">
      <dgm:prSet/>
      <dgm:spPr/>
      <dgm:t>
        <a:bodyPr/>
        <a:lstStyle/>
        <a:p>
          <a:endParaRPr lang="ru-RU"/>
        </a:p>
      </dgm:t>
    </dgm:pt>
    <dgm:pt modelId="{342AA487-B61D-4E8E-9E9B-E8E50DF868E8}" type="pres">
      <dgm:prSet presAssocID="{A9690115-5794-465B-8C6B-5478AA392CC9}" presName="Name0" presStyleCnt="0">
        <dgm:presLayoutVars>
          <dgm:chPref val="1"/>
          <dgm:dir/>
          <dgm:animOne val="branch"/>
          <dgm:animLvl val="lvl"/>
          <dgm:resizeHandles val="exact"/>
        </dgm:presLayoutVars>
      </dgm:prSet>
      <dgm:spPr/>
      <dgm:t>
        <a:bodyPr/>
        <a:lstStyle/>
        <a:p>
          <a:endParaRPr lang="ru-RU"/>
        </a:p>
      </dgm:t>
    </dgm:pt>
    <dgm:pt modelId="{769ADE20-7C49-4260-A29D-DCA1D79DD476}" type="pres">
      <dgm:prSet presAssocID="{6295E6FD-6EA5-40FA-BF02-8482618A2B0F}" presName="root1" presStyleCnt="0"/>
      <dgm:spPr/>
    </dgm:pt>
    <dgm:pt modelId="{22FC7221-FE56-4CEF-8A39-3827B664A008}" type="pres">
      <dgm:prSet presAssocID="{6295E6FD-6EA5-40FA-BF02-8482618A2B0F}" presName="LevelOneTextNode" presStyleLbl="node0" presStyleIdx="0" presStyleCnt="1" custScaleX="176049" custScaleY="150140" custLinFactX="-100000" custLinFactNeighborX="-125586" custLinFactNeighborY="-2356">
        <dgm:presLayoutVars>
          <dgm:chPref val="3"/>
        </dgm:presLayoutVars>
      </dgm:prSet>
      <dgm:spPr>
        <a:prstGeom prst="roundRect">
          <a:avLst/>
        </a:prstGeom>
      </dgm:spPr>
      <dgm:t>
        <a:bodyPr/>
        <a:lstStyle/>
        <a:p>
          <a:endParaRPr lang="ru-RU"/>
        </a:p>
      </dgm:t>
    </dgm:pt>
    <dgm:pt modelId="{36608912-AA8E-4E9C-8412-3B87273680C2}" type="pres">
      <dgm:prSet presAssocID="{6295E6FD-6EA5-40FA-BF02-8482618A2B0F}" presName="level2hierChild" presStyleCnt="0"/>
      <dgm:spPr/>
    </dgm:pt>
    <dgm:pt modelId="{B30A6A04-57E2-49D5-93C7-43138CB3AC70}" type="pres">
      <dgm:prSet presAssocID="{97118E3B-2464-4ED4-9728-1C0035AB6275}" presName="conn2-1" presStyleLbl="parChTrans1D2" presStyleIdx="0" presStyleCnt="6"/>
      <dgm:spPr/>
      <dgm:t>
        <a:bodyPr/>
        <a:lstStyle/>
        <a:p>
          <a:endParaRPr lang="ru-RU"/>
        </a:p>
      </dgm:t>
    </dgm:pt>
    <dgm:pt modelId="{BBAAF48B-6082-452A-A919-8C885F3BFD76}" type="pres">
      <dgm:prSet presAssocID="{97118E3B-2464-4ED4-9728-1C0035AB6275}" presName="connTx" presStyleLbl="parChTrans1D2" presStyleIdx="0" presStyleCnt="6"/>
      <dgm:spPr/>
      <dgm:t>
        <a:bodyPr/>
        <a:lstStyle/>
        <a:p>
          <a:endParaRPr lang="ru-RU"/>
        </a:p>
      </dgm:t>
    </dgm:pt>
    <dgm:pt modelId="{BE29E84A-78A9-4804-966C-6EFA51A231E3}" type="pres">
      <dgm:prSet presAssocID="{1C42857B-C3A9-4854-93C9-BF2B5394E164}" presName="root2" presStyleCnt="0"/>
      <dgm:spPr/>
    </dgm:pt>
    <dgm:pt modelId="{D76C3871-BC66-4E5F-A8B1-748015D9A9E8}" type="pres">
      <dgm:prSet presAssocID="{1C42857B-C3A9-4854-93C9-BF2B5394E164}" presName="LevelTwoTextNode" presStyleLbl="node2" presStyleIdx="0" presStyleCnt="6" custScaleX="418535" custScaleY="158397">
        <dgm:presLayoutVars>
          <dgm:chPref val="3"/>
        </dgm:presLayoutVars>
      </dgm:prSet>
      <dgm:spPr>
        <a:prstGeom prst="roundRect">
          <a:avLst/>
        </a:prstGeom>
      </dgm:spPr>
      <dgm:t>
        <a:bodyPr/>
        <a:lstStyle/>
        <a:p>
          <a:endParaRPr lang="ru-RU"/>
        </a:p>
      </dgm:t>
    </dgm:pt>
    <dgm:pt modelId="{2D8CC3C7-030D-4D71-B868-816C62C8CF50}" type="pres">
      <dgm:prSet presAssocID="{1C42857B-C3A9-4854-93C9-BF2B5394E164}" presName="level3hierChild" presStyleCnt="0"/>
      <dgm:spPr/>
    </dgm:pt>
    <dgm:pt modelId="{340A1F9C-4B66-4210-97F9-8EAB4630B7E5}" type="pres">
      <dgm:prSet presAssocID="{95F4F9A1-E768-44DE-9CA9-80525D5406D4}" presName="conn2-1" presStyleLbl="parChTrans1D2" presStyleIdx="1" presStyleCnt="6"/>
      <dgm:spPr/>
      <dgm:t>
        <a:bodyPr/>
        <a:lstStyle/>
        <a:p>
          <a:endParaRPr lang="ru-RU"/>
        </a:p>
      </dgm:t>
    </dgm:pt>
    <dgm:pt modelId="{30519D1B-400F-492B-9F1F-EE61187C53F0}" type="pres">
      <dgm:prSet presAssocID="{95F4F9A1-E768-44DE-9CA9-80525D5406D4}" presName="connTx" presStyleLbl="parChTrans1D2" presStyleIdx="1" presStyleCnt="6"/>
      <dgm:spPr/>
      <dgm:t>
        <a:bodyPr/>
        <a:lstStyle/>
        <a:p>
          <a:endParaRPr lang="ru-RU"/>
        </a:p>
      </dgm:t>
    </dgm:pt>
    <dgm:pt modelId="{2279FC0B-A151-4D1C-9B17-1D6952AB2F84}" type="pres">
      <dgm:prSet presAssocID="{631591E4-06BD-4A54-881A-FBCFC3940FEF}" presName="root2" presStyleCnt="0"/>
      <dgm:spPr/>
    </dgm:pt>
    <dgm:pt modelId="{BDE06CD4-E3A5-4E48-999B-472FC680A833}" type="pres">
      <dgm:prSet presAssocID="{631591E4-06BD-4A54-881A-FBCFC3940FEF}" presName="LevelTwoTextNode" presStyleLbl="node2" presStyleIdx="1" presStyleCnt="6" custScaleX="416195" custScaleY="198525">
        <dgm:presLayoutVars>
          <dgm:chPref val="3"/>
        </dgm:presLayoutVars>
      </dgm:prSet>
      <dgm:spPr>
        <a:prstGeom prst="roundRect">
          <a:avLst/>
        </a:prstGeom>
      </dgm:spPr>
      <dgm:t>
        <a:bodyPr/>
        <a:lstStyle/>
        <a:p>
          <a:endParaRPr lang="ru-RU"/>
        </a:p>
      </dgm:t>
    </dgm:pt>
    <dgm:pt modelId="{7CEA5E92-0BB9-46EB-BA96-C260F45E7827}" type="pres">
      <dgm:prSet presAssocID="{631591E4-06BD-4A54-881A-FBCFC3940FEF}" presName="level3hierChild" presStyleCnt="0"/>
      <dgm:spPr/>
    </dgm:pt>
    <dgm:pt modelId="{0FF79CC7-9B8B-44AA-9AC8-8EE2DF88A38F}" type="pres">
      <dgm:prSet presAssocID="{C9DEFFDF-8647-443E-AC73-61433BDE20AE}" presName="conn2-1" presStyleLbl="parChTrans1D2" presStyleIdx="2" presStyleCnt="6"/>
      <dgm:spPr/>
      <dgm:t>
        <a:bodyPr/>
        <a:lstStyle/>
        <a:p>
          <a:endParaRPr lang="ru-RU"/>
        </a:p>
      </dgm:t>
    </dgm:pt>
    <dgm:pt modelId="{07C31CC3-8FD9-4D77-B24B-26B2C3038921}" type="pres">
      <dgm:prSet presAssocID="{C9DEFFDF-8647-443E-AC73-61433BDE20AE}" presName="connTx" presStyleLbl="parChTrans1D2" presStyleIdx="2" presStyleCnt="6"/>
      <dgm:spPr/>
      <dgm:t>
        <a:bodyPr/>
        <a:lstStyle/>
        <a:p>
          <a:endParaRPr lang="ru-RU"/>
        </a:p>
      </dgm:t>
    </dgm:pt>
    <dgm:pt modelId="{44C2BEDC-5D4A-4C2E-938D-84E205E86049}" type="pres">
      <dgm:prSet presAssocID="{996C14D1-2458-49DE-8667-D98756FB89D1}" presName="root2" presStyleCnt="0"/>
      <dgm:spPr/>
    </dgm:pt>
    <dgm:pt modelId="{D23C0625-BC11-405D-9FD9-7EDA1184E416}" type="pres">
      <dgm:prSet presAssocID="{996C14D1-2458-49DE-8667-D98756FB89D1}" presName="LevelTwoTextNode" presStyleLbl="node2" presStyleIdx="2" presStyleCnt="6" custScaleX="414957" custScaleY="164587">
        <dgm:presLayoutVars>
          <dgm:chPref val="3"/>
        </dgm:presLayoutVars>
      </dgm:prSet>
      <dgm:spPr>
        <a:prstGeom prst="roundRect">
          <a:avLst/>
        </a:prstGeom>
      </dgm:spPr>
      <dgm:t>
        <a:bodyPr/>
        <a:lstStyle/>
        <a:p>
          <a:endParaRPr lang="ru-RU"/>
        </a:p>
      </dgm:t>
    </dgm:pt>
    <dgm:pt modelId="{412B3192-BAAB-4A75-BA87-419FE2B16533}" type="pres">
      <dgm:prSet presAssocID="{996C14D1-2458-49DE-8667-D98756FB89D1}" presName="level3hierChild" presStyleCnt="0"/>
      <dgm:spPr/>
    </dgm:pt>
    <dgm:pt modelId="{C3EDFDA2-AA44-46AD-AA67-5DF7029927F3}" type="pres">
      <dgm:prSet presAssocID="{042BD156-1D66-4B1D-9081-48FD12344AC8}" presName="conn2-1" presStyleLbl="parChTrans1D2" presStyleIdx="3" presStyleCnt="6"/>
      <dgm:spPr/>
      <dgm:t>
        <a:bodyPr/>
        <a:lstStyle/>
        <a:p>
          <a:endParaRPr lang="ru-RU"/>
        </a:p>
      </dgm:t>
    </dgm:pt>
    <dgm:pt modelId="{DDAB9FA2-32CC-4C3E-BA6E-49EAF9D38382}" type="pres">
      <dgm:prSet presAssocID="{042BD156-1D66-4B1D-9081-48FD12344AC8}" presName="connTx" presStyleLbl="parChTrans1D2" presStyleIdx="3" presStyleCnt="6"/>
      <dgm:spPr/>
      <dgm:t>
        <a:bodyPr/>
        <a:lstStyle/>
        <a:p>
          <a:endParaRPr lang="ru-RU"/>
        </a:p>
      </dgm:t>
    </dgm:pt>
    <dgm:pt modelId="{DA75A362-57CD-4145-B963-F06E91FA4A18}" type="pres">
      <dgm:prSet presAssocID="{818B4626-6824-4011-8C01-57E0BD4A8719}" presName="root2" presStyleCnt="0"/>
      <dgm:spPr/>
    </dgm:pt>
    <dgm:pt modelId="{D30EC59B-D154-4CE3-B49A-74D39D74E3E4}" type="pres">
      <dgm:prSet presAssocID="{818B4626-6824-4011-8C01-57E0BD4A8719}" presName="LevelTwoTextNode" presStyleLbl="node2" presStyleIdx="3" presStyleCnt="6" custScaleX="412784" custScaleY="181913">
        <dgm:presLayoutVars>
          <dgm:chPref val="3"/>
        </dgm:presLayoutVars>
      </dgm:prSet>
      <dgm:spPr>
        <a:prstGeom prst="roundRect">
          <a:avLst/>
        </a:prstGeom>
      </dgm:spPr>
      <dgm:t>
        <a:bodyPr/>
        <a:lstStyle/>
        <a:p>
          <a:endParaRPr lang="ru-RU"/>
        </a:p>
      </dgm:t>
    </dgm:pt>
    <dgm:pt modelId="{FBAA5A49-FC60-4D79-9648-8324DAF65FDB}" type="pres">
      <dgm:prSet presAssocID="{818B4626-6824-4011-8C01-57E0BD4A8719}" presName="level3hierChild" presStyleCnt="0"/>
      <dgm:spPr/>
    </dgm:pt>
    <dgm:pt modelId="{66A429EF-2A67-40EB-BAF2-59C0FCD7826B}" type="pres">
      <dgm:prSet presAssocID="{F7E0542D-2554-4743-AC3D-42CF8964B915}" presName="conn2-1" presStyleLbl="parChTrans1D2" presStyleIdx="4" presStyleCnt="6"/>
      <dgm:spPr/>
      <dgm:t>
        <a:bodyPr/>
        <a:lstStyle/>
        <a:p>
          <a:endParaRPr lang="ru-RU"/>
        </a:p>
      </dgm:t>
    </dgm:pt>
    <dgm:pt modelId="{A261AC4F-2A3A-4975-9CDE-1E1748503570}" type="pres">
      <dgm:prSet presAssocID="{F7E0542D-2554-4743-AC3D-42CF8964B915}" presName="connTx" presStyleLbl="parChTrans1D2" presStyleIdx="4" presStyleCnt="6"/>
      <dgm:spPr/>
      <dgm:t>
        <a:bodyPr/>
        <a:lstStyle/>
        <a:p>
          <a:endParaRPr lang="ru-RU"/>
        </a:p>
      </dgm:t>
    </dgm:pt>
    <dgm:pt modelId="{7516A1FC-B9C1-4AA5-B66F-E37126ED0606}" type="pres">
      <dgm:prSet presAssocID="{CD25E97C-78B2-47D6-B09A-F12C2A108FFC}" presName="root2" presStyleCnt="0"/>
      <dgm:spPr/>
    </dgm:pt>
    <dgm:pt modelId="{E3C90DEA-8529-4BA0-8BC3-5122EDA09D3D}" type="pres">
      <dgm:prSet presAssocID="{CD25E97C-78B2-47D6-B09A-F12C2A108FFC}" presName="LevelTwoTextNode" presStyleLbl="node2" presStyleIdx="4" presStyleCnt="6" custScaleX="416242" custScaleY="248884">
        <dgm:presLayoutVars>
          <dgm:chPref val="3"/>
        </dgm:presLayoutVars>
      </dgm:prSet>
      <dgm:spPr>
        <a:prstGeom prst="roundRect">
          <a:avLst/>
        </a:prstGeom>
      </dgm:spPr>
      <dgm:t>
        <a:bodyPr/>
        <a:lstStyle/>
        <a:p>
          <a:endParaRPr lang="ru-RU"/>
        </a:p>
      </dgm:t>
    </dgm:pt>
    <dgm:pt modelId="{BD36783D-B064-4FC2-A388-9FFC136A8955}" type="pres">
      <dgm:prSet presAssocID="{CD25E97C-78B2-47D6-B09A-F12C2A108FFC}" presName="level3hierChild" presStyleCnt="0"/>
      <dgm:spPr/>
    </dgm:pt>
    <dgm:pt modelId="{A1677B33-2D98-4FF1-BB5A-0E5606EF053F}" type="pres">
      <dgm:prSet presAssocID="{2F4972E4-EEB1-4B12-82CC-AEABC518FFEA}" presName="conn2-1" presStyleLbl="parChTrans1D2" presStyleIdx="5" presStyleCnt="6"/>
      <dgm:spPr/>
      <dgm:t>
        <a:bodyPr/>
        <a:lstStyle/>
        <a:p>
          <a:endParaRPr lang="ru-RU"/>
        </a:p>
      </dgm:t>
    </dgm:pt>
    <dgm:pt modelId="{D38DBF24-FFF0-46A3-BFED-3935B5A95BE1}" type="pres">
      <dgm:prSet presAssocID="{2F4972E4-EEB1-4B12-82CC-AEABC518FFEA}" presName="connTx" presStyleLbl="parChTrans1D2" presStyleIdx="5" presStyleCnt="6"/>
      <dgm:spPr/>
      <dgm:t>
        <a:bodyPr/>
        <a:lstStyle/>
        <a:p>
          <a:endParaRPr lang="ru-RU"/>
        </a:p>
      </dgm:t>
    </dgm:pt>
    <dgm:pt modelId="{D1EAB1E7-0CD0-4E3B-9788-800D21A257B6}" type="pres">
      <dgm:prSet presAssocID="{4D42E82A-7E07-417E-B5E8-C48BA067B3D2}" presName="root2" presStyleCnt="0"/>
      <dgm:spPr/>
    </dgm:pt>
    <dgm:pt modelId="{C86D02BE-9784-47C8-ADE0-046D24F86211}" type="pres">
      <dgm:prSet presAssocID="{4D42E82A-7E07-417E-B5E8-C48BA067B3D2}" presName="LevelTwoTextNode" presStyleLbl="node2" presStyleIdx="5" presStyleCnt="6" custScaleX="410429" custScaleY="122738">
        <dgm:presLayoutVars>
          <dgm:chPref val="3"/>
        </dgm:presLayoutVars>
      </dgm:prSet>
      <dgm:spPr>
        <a:prstGeom prst="roundRect">
          <a:avLst/>
        </a:prstGeom>
      </dgm:spPr>
      <dgm:t>
        <a:bodyPr/>
        <a:lstStyle/>
        <a:p>
          <a:endParaRPr lang="ru-RU"/>
        </a:p>
      </dgm:t>
    </dgm:pt>
    <dgm:pt modelId="{774F0229-CDCE-41AB-958F-E828D7CA988E}" type="pres">
      <dgm:prSet presAssocID="{4D42E82A-7E07-417E-B5E8-C48BA067B3D2}" presName="level3hierChild" presStyleCnt="0"/>
      <dgm:spPr/>
    </dgm:pt>
  </dgm:ptLst>
  <dgm:cxnLst>
    <dgm:cxn modelId="{6C1F41DE-3690-469A-ABC3-782A8B43DCD7}" srcId="{6295E6FD-6EA5-40FA-BF02-8482618A2B0F}" destId="{CD25E97C-78B2-47D6-B09A-F12C2A108FFC}" srcOrd="4" destOrd="0" parTransId="{F7E0542D-2554-4743-AC3D-42CF8964B915}" sibTransId="{938EC981-BF83-4F5B-90A8-836FE19F7991}"/>
    <dgm:cxn modelId="{21068AE7-48AE-4FC9-A864-556AFF27A5B0}" type="presOf" srcId="{996C14D1-2458-49DE-8667-D98756FB89D1}" destId="{D23C0625-BC11-405D-9FD9-7EDA1184E416}" srcOrd="0" destOrd="0" presId="urn:microsoft.com/office/officeart/2008/layout/HorizontalMultiLevelHierarchy"/>
    <dgm:cxn modelId="{88C29AF8-522D-45EC-ACE0-F100547AFCD2}" type="presOf" srcId="{4D42E82A-7E07-417E-B5E8-C48BA067B3D2}" destId="{C86D02BE-9784-47C8-ADE0-046D24F86211}" srcOrd="0" destOrd="0" presId="urn:microsoft.com/office/officeart/2008/layout/HorizontalMultiLevelHierarchy"/>
    <dgm:cxn modelId="{E39653DC-C2CC-4432-A2EC-6784ED5294A1}" type="presOf" srcId="{97118E3B-2464-4ED4-9728-1C0035AB6275}" destId="{B30A6A04-57E2-49D5-93C7-43138CB3AC70}" srcOrd="0" destOrd="0" presId="urn:microsoft.com/office/officeart/2008/layout/HorizontalMultiLevelHierarchy"/>
    <dgm:cxn modelId="{2657808B-1F88-4E87-B9FC-B7143F12703B}" type="presOf" srcId="{042BD156-1D66-4B1D-9081-48FD12344AC8}" destId="{DDAB9FA2-32CC-4C3E-BA6E-49EAF9D38382}" srcOrd="1" destOrd="0" presId="urn:microsoft.com/office/officeart/2008/layout/HorizontalMultiLevelHierarchy"/>
    <dgm:cxn modelId="{7877C113-8BB8-48E4-B77A-5F03EEF9057A}" srcId="{6295E6FD-6EA5-40FA-BF02-8482618A2B0F}" destId="{4D42E82A-7E07-417E-B5E8-C48BA067B3D2}" srcOrd="5" destOrd="0" parTransId="{2F4972E4-EEB1-4B12-82CC-AEABC518FFEA}" sibTransId="{5F35015D-A056-4631-8B9E-8DB1682BE290}"/>
    <dgm:cxn modelId="{DCE2D163-9753-4F97-A0E9-75F96DF8F5C1}" type="presOf" srcId="{F7E0542D-2554-4743-AC3D-42CF8964B915}" destId="{A261AC4F-2A3A-4975-9CDE-1E1748503570}" srcOrd="1" destOrd="0" presId="urn:microsoft.com/office/officeart/2008/layout/HorizontalMultiLevelHierarchy"/>
    <dgm:cxn modelId="{A296488B-1882-4874-9BBB-D03A7514DA61}" type="presOf" srcId="{C9DEFFDF-8647-443E-AC73-61433BDE20AE}" destId="{0FF79CC7-9B8B-44AA-9AC8-8EE2DF88A38F}" srcOrd="0" destOrd="0" presId="urn:microsoft.com/office/officeart/2008/layout/HorizontalMultiLevelHierarchy"/>
    <dgm:cxn modelId="{ED8FB471-5207-4163-B855-F966559BD424}" type="presOf" srcId="{818B4626-6824-4011-8C01-57E0BD4A8719}" destId="{D30EC59B-D154-4CE3-B49A-74D39D74E3E4}" srcOrd="0" destOrd="0" presId="urn:microsoft.com/office/officeart/2008/layout/HorizontalMultiLevelHierarchy"/>
    <dgm:cxn modelId="{FD85E05E-B5E9-45A9-B306-62B77A787224}" type="presOf" srcId="{97118E3B-2464-4ED4-9728-1C0035AB6275}" destId="{BBAAF48B-6082-452A-A919-8C885F3BFD76}" srcOrd="1" destOrd="0" presId="urn:microsoft.com/office/officeart/2008/layout/HorizontalMultiLevelHierarchy"/>
    <dgm:cxn modelId="{4BE1839D-1F68-412F-8C33-068800D87635}" srcId="{6295E6FD-6EA5-40FA-BF02-8482618A2B0F}" destId="{631591E4-06BD-4A54-881A-FBCFC3940FEF}" srcOrd="1" destOrd="0" parTransId="{95F4F9A1-E768-44DE-9CA9-80525D5406D4}" sibTransId="{EBDAEF71-906B-43A9-8F47-1719D73717C4}"/>
    <dgm:cxn modelId="{E7B9F1CB-8296-4849-9549-5B52CBAA9FF9}" type="presOf" srcId="{C9DEFFDF-8647-443E-AC73-61433BDE20AE}" destId="{07C31CC3-8FD9-4D77-B24B-26B2C3038921}" srcOrd="1" destOrd="0" presId="urn:microsoft.com/office/officeart/2008/layout/HorizontalMultiLevelHierarchy"/>
    <dgm:cxn modelId="{BF390A84-44B2-438D-8A4F-1DF3496A50A6}" type="presOf" srcId="{F7E0542D-2554-4743-AC3D-42CF8964B915}" destId="{66A429EF-2A67-40EB-BAF2-59C0FCD7826B}" srcOrd="0" destOrd="0" presId="urn:microsoft.com/office/officeart/2008/layout/HorizontalMultiLevelHierarchy"/>
    <dgm:cxn modelId="{FC33FD0C-F4BE-44B4-AEEB-316EA03D0DA8}" type="presOf" srcId="{95F4F9A1-E768-44DE-9CA9-80525D5406D4}" destId="{30519D1B-400F-492B-9F1F-EE61187C53F0}" srcOrd="1" destOrd="0" presId="urn:microsoft.com/office/officeart/2008/layout/HorizontalMultiLevelHierarchy"/>
    <dgm:cxn modelId="{2FF22DFB-3933-40CE-B6E0-EDB104744E3A}" type="presOf" srcId="{2F4972E4-EEB1-4B12-82CC-AEABC518FFEA}" destId="{A1677B33-2D98-4FF1-BB5A-0E5606EF053F}" srcOrd="0" destOrd="0" presId="urn:microsoft.com/office/officeart/2008/layout/HorizontalMultiLevelHierarchy"/>
    <dgm:cxn modelId="{A6960568-7A0D-4020-B809-2F3CFD74F457}" type="presOf" srcId="{A9690115-5794-465B-8C6B-5478AA392CC9}" destId="{342AA487-B61D-4E8E-9E9B-E8E50DF868E8}" srcOrd="0" destOrd="0" presId="urn:microsoft.com/office/officeart/2008/layout/HorizontalMultiLevelHierarchy"/>
    <dgm:cxn modelId="{4CEC6BB9-1F77-4B04-8E47-1FDB98E94E5D}" type="presOf" srcId="{1C42857B-C3A9-4854-93C9-BF2B5394E164}" destId="{D76C3871-BC66-4E5F-A8B1-748015D9A9E8}" srcOrd="0" destOrd="0" presId="urn:microsoft.com/office/officeart/2008/layout/HorizontalMultiLevelHierarchy"/>
    <dgm:cxn modelId="{306430D4-9076-4F4B-A3E2-DA4C20F88C39}" srcId="{A9690115-5794-465B-8C6B-5478AA392CC9}" destId="{6295E6FD-6EA5-40FA-BF02-8482618A2B0F}" srcOrd="0" destOrd="0" parTransId="{1C11AFCB-E485-497E-8DD6-232A5EABA935}" sibTransId="{6EB0579F-8F50-41D8-973F-2089B6A1AC56}"/>
    <dgm:cxn modelId="{D36CC7DC-3CF1-44B5-B127-D020B79DF766}" type="presOf" srcId="{CD25E97C-78B2-47D6-B09A-F12C2A108FFC}" destId="{E3C90DEA-8529-4BA0-8BC3-5122EDA09D3D}" srcOrd="0" destOrd="0" presId="urn:microsoft.com/office/officeart/2008/layout/HorizontalMultiLevelHierarchy"/>
    <dgm:cxn modelId="{5D40C14B-05D1-43E1-97CF-DA5803EBBE29}" type="presOf" srcId="{042BD156-1D66-4B1D-9081-48FD12344AC8}" destId="{C3EDFDA2-AA44-46AD-AA67-5DF7029927F3}" srcOrd="0" destOrd="0" presId="urn:microsoft.com/office/officeart/2008/layout/HorizontalMultiLevelHierarchy"/>
    <dgm:cxn modelId="{D6504387-36D2-4AC8-A712-1E30B84E8877}" type="presOf" srcId="{6295E6FD-6EA5-40FA-BF02-8482618A2B0F}" destId="{22FC7221-FE56-4CEF-8A39-3827B664A008}" srcOrd="0" destOrd="0" presId="urn:microsoft.com/office/officeart/2008/layout/HorizontalMultiLevelHierarchy"/>
    <dgm:cxn modelId="{A95434BC-6501-4991-8C96-ABC45FA607F2}" type="presOf" srcId="{2F4972E4-EEB1-4B12-82CC-AEABC518FFEA}" destId="{D38DBF24-FFF0-46A3-BFED-3935B5A95BE1}" srcOrd="1" destOrd="0" presId="urn:microsoft.com/office/officeart/2008/layout/HorizontalMultiLevelHierarchy"/>
    <dgm:cxn modelId="{D7FF7CE7-8ADB-441C-A7DF-7E61B3138B3D}" srcId="{6295E6FD-6EA5-40FA-BF02-8482618A2B0F}" destId="{818B4626-6824-4011-8C01-57E0BD4A8719}" srcOrd="3" destOrd="0" parTransId="{042BD156-1D66-4B1D-9081-48FD12344AC8}" sibTransId="{613EF0C8-A16E-4533-BA7D-251FBC60BD5F}"/>
    <dgm:cxn modelId="{C3CA82EB-B3CA-4C28-81A4-33033065E1B4}" srcId="{6295E6FD-6EA5-40FA-BF02-8482618A2B0F}" destId="{1C42857B-C3A9-4854-93C9-BF2B5394E164}" srcOrd="0" destOrd="0" parTransId="{97118E3B-2464-4ED4-9728-1C0035AB6275}" sibTransId="{28B6B8E0-E87E-4BA8-9BB8-461AF4AF234D}"/>
    <dgm:cxn modelId="{3A6A759C-380D-4DCA-B27B-2B46F2E4AADE}" type="presOf" srcId="{631591E4-06BD-4A54-881A-FBCFC3940FEF}" destId="{BDE06CD4-E3A5-4E48-999B-472FC680A833}" srcOrd="0" destOrd="0" presId="urn:microsoft.com/office/officeart/2008/layout/HorizontalMultiLevelHierarchy"/>
    <dgm:cxn modelId="{A3471B68-A252-48EF-9F4C-84DC007B5752}" srcId="{6295E6FD-6EA5-40FA-BF02-8482618A2B0F}" destId="{996C14D1-2458-49DE-8667-D98756FB89D1}" srcOrd="2" destOrd="0" parTransId="{C9DEFFDF-8647-443E-AC73-61433BDE20AE}" sibTransId="{9058FC1D-C876-44EE-8F58-A442D7CDDC4B}"/>
    <dgm:cxn modelId="{A90F6127-66BB-4CFD-91ED-54DE534878DB}" type="presOf" srcId="{95F4F9A1-E768-44DE-9CA9-80525D5406D4}" destId="{340A1F9C-4B66-4210-97F9-8EAB4630B7E5}" srcOrd="0" destOrd="0" presId="urn:microsoft.com/office/officeart/2008/layout/HorizontalMultiLevelHierarchy"/>
    <dgm:cxn modelId="{65ECF30B-B9CC-494B-8739-9F236F99D13A}" type="presParOf" srcId="{342AA487-B61D-4E8E-9E9B-E8E50DF868E8}" destId="{769ADE20-7C49-4260-A29D-DCA1D79DD476}" srcOrd="0" destOrd="0" presId="urn:microsoft.com/office/officeart/2008/layout/HorizontalMultiLevelHierarchy"/>
    <dgm:cxn modelId="{A42E5272-CF04-478B-9A60-F368B621D63D}" type="presParOf" srcId="{769ADE20-7C49-4260-A29D-DCA1D79DD476}" destId="{22FC7221-FE56-4CEF-8A39-3827B664A008}" srcOrd="0" destOrd="0" presId="urn:microsoft.com/office/officeart/2008/layout/HorizontalMultiLevelHierarchy"/>
    <dgm:cxn modelId="{743C074A-7360-43B0-8BAA-53B6C07560EA}" type="presParOf" srcId="{769ADE20-7C49-4260-A29D-DCA1D79DD476}" destId="{36608912-AA8E-4E9C-8412-3B87273680C2}" srcOrd="1" destOrd="0" presId="urn:microsoft.com/office/officeart/2008/layout/HorizontalMultiLevelHierarchy"/>
    <dgm:cxn modelId="{2C32235F-EFFC-4AF4-9BE9-9DCC67109E04}" type="presParOf" srcId="{36608912-AA8E-4E9C-8412-3B87273680C2}" destId="{B30A6A04-57E2-49D5-93C7-43138CB3AC70}" srcOrd="0" destOrd="0" presId="urn:microsoft.com/office/officeart/2008/layout/HorizontalMultiLevelHierarchy"/>
    <dgm:cxn modelId="{247071CA-C801-4E12-A975-A7A45D54F4DE}" type="presParOf" srcId="{B30A6A04-57E2-49D5-93C7-43138CB3AC70}" destId="{BBAAF48B-6082-452A-A919-8C885F3BFD76}" srcOrd="0" destOrd="0" presId="urn:microsoft.com/office/officeart/2008/layout/HorizontalMultiLevelHierarchy"/>
    <dgm:cxn modelId="{324FE801-6FAE-4B30-8DA0-BDA1DE27B941}" type="presParOf" srcId="{36608912-AA8E-4E9C-8412-3B87273680C2}" destId="{BE29E84A-78A9-4804-966C-6EFA51A231E3}" srcOrd="1" destOrd="0" presId="urn:microsoft.com/office/officeart/2008/layout/HorizontalMultiLevelHierarchy"/>
    <dgm:cxn modelId="{C2904981-B547-46DA-8553-86E8315C1686}" type="presParOf" srcId="{BE29E84A-78A9-4804-966C-6EFA51A231E3}" destId="{D76C3871-BC66-4E5F-A8B1-748015D9A9E8}" srcOrd="0" destOrd="0" presId="urn:microsoft.com/office/officeart/2008/layout/HorizontalMultiLevelHierarchy"/>
    <dgm:cxn modelId="{05E71A18-4030-42DB-A7BF-5CECC45BEF95}" type="presParOf" srcId="{BE29E84A-78A9-4804-966C-6EFA51A231E3}" destId="{2D8CC3C7-030D-4D71-B868-816C62C8CF50}" srcOrd="1" destOrd="0" presId="urn:microsoft.com/office/officeart/2008/layout/HorizontalMultiLevelHierarchy"/>
    <dgm:cxn modelId="{29CD483A-9A93-4D67-ADA2-99DAB8960054}" type="presParOf" srcId="{36608912-AA8E-4E9C-8412-3B87273680C2}" destId="{340A1F9C-4B66-4210-97F9-8EAB4630B7E5}" srcOrd="2" destOrd="0" presId="urn:microsoft.com/office/officeart/2008/layout/HorizontalMultiLevelHierarchy"/>
    <dgm:cxn modelId="{DF27DF84-7A39-4B07-AD87-C6CD656A0591}" type="presParOf" srcId="{340A1F9C-4B66-4210-97F9-8EAB4630B7E5}" destId="{30519D1B-400F-492B-9F1F-EE61187C53F0}" srcOrd="0" destOrd="0" presId="urn:microsoft.com/office/officeart/2008/layout/HorizontalMultiLevelHierarchy"/>
    <dgm:cxn modelId="{072C7185-C8BD-4770-A345-8F835A3A9B13}" type="presParOf" srcId="{36608912-AA8E-4E9C-8412-3B87273680C2}" destId="{2279FC0B-A151-4D1C-9B17-1D6952AB2F84}" srcOrd="3" destOrd="0" presId="urn:microsoft.com/office/officeart/2008/layout/HorizontalMultiLevelHierarchy"/>
    <dgm:cxn modelId="{6DD58773-3092-4014-9C10-0D57B25D9AC3}" type="presParOf" srcId="{2279FC0B-A151-4D1C-9B17-1D6952AB2F84}" destId="{BDE06CD4-E3A5-4E48-999B-472FC680A833}" srcOrd="0" destOrd="0" presId="urn:microsoft.com/office/officeart/2008/layout/HorizontalMultiLevelHierarchy"/>
    <dgm:cxn modelId="{85F39047-3468-42D6-A383-6316A061910F}" type="presParOf" srcId="{2279FC0B-A151-4D1C-9B17-1D6952AB2F84}" destId="{7CEA5E92-0BB9-46EB-BA96-C260F45E7827}" srcOrd="1" destOrd="0" presId="urn:microsoft.com/office/officeart/2008/layout/HorizontalMultiLevelHierarchy"/>
    <dgm:cxn modelId="{1FC11939-0DCC-4F0D-B04A-062CBFA3595F}" type="presParOf" srcId="{36608912-AA8E-4E9C-8412-3B87273680C2}" destId="{0FF79CC7-9B8B-44AA-9AC8-8EE2DF88A38F}" srcOrd="4" destOrd="0" presId="urn:microsoft.com/office/officeart/2008/layout/HorizontalMultiLevelHierarchy"/>
    <dgm:cxn modelId="{7F064552-5ECD-453A-A5C4-B6A075235C23}" type="presParOf" srcId="{0FF79CC7-9B8B-44AA-9AC8-8EE2DF88A38F}" destId="{07C31CC3-8FD9-4D77-B24B-26B2C3038921}" srcOrd="0" destOrd="0" presId="urn:microsoft.com/office/officeart/2008/layout/HorizontalMultiLevelHierarchy"/>
    <dgm:cxn modelId="{F9F2A397-2BFC-453F-90A9-10E2E186EF47}" type="presParOf" srcId="{36608912-AA8E-4E9C-8412-3B87273680C2}" destId="{44C2BEDC-5D4A-4C2E-938D-84E205E86049}" srcOrd="5" destOrd="0" presId="urn:microsoft.com/office/officeart/2008/layout/HorizontalMultiLevelHierarchy"/>
    <dgm:cxn modelId="{FAA7DF92-473D-496A-89E2-176B284103BC}" type="presParOf" srcId="{44C2BEDC-5D4A-4C2E-938D-84E205E86049}" destId="{D23C0625-BC11-405D-9FD9-7EDA1184E416}" srcOrd="0" destOrd="0" presId="urn:microsoft.com/office/officeart/2008/layout/HorizontalMultiLevelHierarchy"/>
    <dgm:cxn modelId="{669E5B41-6CF9-4E0B-976C-57FB255899CC}" type="presParOf" srcId="{44C2BEDC-5D4A-4C2E-938D-84E205E86049}" destId="{412B3192-BAAB-4A75-BA87-419FE2B16533}" srcOrd="1" destOrd="0" presId="urn:microsoft.com/office/officeart/2008/layout/HorizontalMultiLevelHierarchy"/>
    <dgm:cxn modelId="{9ECC60D4-38E1-4273-819E-E6C5429F52EC}" type="presParOf" srcId="{36608912-AA8E-4E9C-8412-3B87273680C2}" destId="{C3EDFDA2-AA44-46AD-AA67-5DF7029927F3}" srcOrd="6" destOrd="0" presId="urn:microsoft.com/office/officeart/2008/layout/HorizontalMultiLevelHierarchy"/>
    <dgm:cxn modelId="{45A78C41-22F4-4E76-9E89-5DDBE9269C24}" type="presParOf" srcId="{C3EDFDA2-AA44-46AD-AA67-5DF7029927F3}" destId="{DDAB9FA2-32CC-4C3E-BA6E-49EAF9D38382}" srcOrd="0" destOrd="0" presId="urn:microsoft.com/office/officeart/2008/layout/HorizontalMultiLevelHierarchy"/>
    <dgm:cxn modelId="{B41FFEF5-6CBF-4A31-91B1-6B7810E024F1}" type="presParOf" srcId="{36608912-AA8E-4E9C-8412-3B87273680C2}" destId="{DA75A362-57CD-4145-B963-F06E91FA4A18}" srcOrd="7" destOrd="0" presId="urn:microsoft.com/office/officeart/2008/layout/HorizontalMultiLevelHierarchy"/>
    <dgm:cxn modelId="{AA83A1D1-ECD1-4714-9388-33A8BFAE2042}" type="presParOf" srcId="{DA75A362-57CD-4145-B963-F06E91FA4A18}" destId="{D30EC59B-D154-4CE3-B49A-74D39D74E3E4}" srcOrd="0" destOrd="0" presId="urn:microsoft.com/office/officeart/2008/layout/HorizontalMultiLevelHierarchy"/>
    <dgm:cxn modelId="{3C878DF4-86F5-4A6A-B9EE-C20AF35826EC}" type="presParOf" srcId="{DA75A362-57CD-4145-B963-F06E91FA4A18}" destId="{FBAA5A49-FC60-4D79-9648-8324DAF65FDB}" srcOrd="1" destOrd="0" presId="urn:microsoft.com/office/officeart/2008/layout/HorizontalMultiLevelHierarchy"/>
    <dgm:cxn modelId="{5C248B2F-5861-40C9-ABD3-B1009341766D}" type="presParOf" srcId="{36608912-AA8E-4E9C-8412-3B87273680C2}" destId="{66A429EF-2A67-40EB-BAF2-59C0FCD7826B}" srcOrd="8" destOrd="0" presId="urn:microsoft.com/office/officeart/2008/layout/HorizontalMultiLevelHierarchy"/>
    <dgm:cxn modelId="{8BE6DF3A-B3A6-4AA3-BB30-27E28B67DA2A}" type="presParOf" srcId="{66A429EF-2A67-40EB-BAF2-59C0FCD7826B}" destId="{A261AC4F-2A3A-4975-9CDE-1E1748503570}" srcOrd="0" destOrd="0" presId="urn:microsoft.com/office/officeart/2008/layout/HorizontalMultiLevelHierarchy"/>
    <dgm:cxn modelId="{46C1C957-D64D-47BC-8D6F-49D71D18A111}" type="presParOf" srcId="{36608912-AA8E-4E9C-8412-3B87273680C2}" destId="{7516A1FC-B9C1-4AA5-B66F-E37126ED0606}" srcOrd="9" destOrd="0" presId="urn:microsoft.com/office/officeart/2008/layout/HorizontalMultiLevelHierarchy"/>
    <dgm:cxn modelId="{CDCD8E7A-2DCF-4896-B19C-6455ABD39882}" type="presParOf" srcId="{7516A1FC-B9C1-4AA5-B66F-E37126ED0606}" destId="{E3C90DEA-8529-4BA0-8BC3-5122EDA09D3D}" srcOrd="0" destOrd="0" presId="urn:microsoft.com/office/officeart/2008/layout/HorizontalMultiLevelHierarchy"/>
    <dgm:cxn modelId="{CD9F225D-3C81-4AEB-ABA0-BE232821AE9E}" type="presParOf" srcId="{7516A1FC-B9C1-4AA5-B66F-E37126ED0606}" destId="{BD36783D-B064-4FC2-A388-9FFC136A8955}" srcOrd="1" destOrd="0" presId="urn:microsoft.com/office/officeart/2008/layout/HorizontalMultiLevelHierarchy"/>
    <dgm:cxn modelId="{503AD606-D229-479A-837B-844510F5A6AA}" type="presParOf" srcId="{36608912-AA8E-4E9C-8412-3B87273680C2}" destId="{A1677B33-2D98-4FF1-BB5A-0E5606EF053F}" srcOrd="10" destOrd="0" presId="urn:microsoft.com/office/officeart/2008/layout/HorizontalMultiLevelHierarchy"/>
    <dgm:cxn modelId="{F2DE4ED4-8047-4871-86B2-221FDA4B1733}" type="presParOf" srcId="{A1677B33-2D98-4FF1-BB5A-0E5606EF053F}" destId="{D38DBF24-FFF0-46A3-BFED-3935B5A95BE1}" srcOrd="0" destOrd="0" presId="urn:microsoft.com/office/officeart/2008/layout/HorizontalMultiLevelHierarchy"/>
    <dgm:cxn modelId="{FF4F6F75-5EAD-4FC2-BEA0-77363FAD0463}" type="presParOf" srcId="{36608912-AA8E-4E9C-8412-3B87273680C2}" destId="{D1EAB1E7-0CD0-4E3B-9788-800D21A257B6}" srcOrd="11" destOrd="0" presId="urn:microsoft.com/office/officeart/2008/layout/HorizontalMultiLevelHierarchy"/>
    <dgm:cxn modelId="{DEF4491C-B932-4F62-84CA-3B3A2DBACE03}" type="presParOf" srcId="{D1EAB1E7-0CD0-4E3B-9788-800D21A257B6}" destId="{C86D02BE-9784-47C8-ADE0-046D24F86211}" srcOrd="0" destOrd="0" presId="urn:microsoft.com/office/officeart/2008/layout/HorizontalMultiLevelHierarchy"/>
    <dgm:cxn modelId="{E2917FE1-063C-452A-9E28-A2F4D8FD4719}" type="presParOf" srcId="{D1EAB1E7-0CD0-4E3B-9788-800D21A257B6}" destId="{774F0229-CDCE-41AB-958F-E828D7CA988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EABE6B-C3F9-4818-9796-F731E1B7E98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DB975FBF-F74E-44E5-95EF-A260DCF146C0}">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Bef>
              <a:spcPts val="0"/>
            </a:spcBef>
            <a:spcAft>
              <a:spcPts val="0"/>
            </a:spcAft>
          </a:pPr>
          <a:r>
            <a:rPr lang="uk-UA" sz="2000" b="1" dirty="0" smtClean="0">
              <a:latin typeface="Times New Roman" panose="02020603050405020304" pitchFamily="18" charset="0"/>
              <a:cs typeface="Times New Roman" panose="02020603050405020304" pitchFamily="18" charset="0"/>
            </a:rPr>
            <a:t>Церква в політичній системі Русі.</a:t>
          </a:r>
          <a:r>
            <a:rPr lang="uk-UA"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dgm:t>
    </dgm:pt>
    <dgm:pt modelId="{B5641440-F7DD-44B2-BB9C-F9C204C54AD4}" type="parTrans" cxnId="{C8F80894-6A56-4584-AD04-C8F2E334F49A}">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5D450FCD-7B3B-42B2-92EB-F8973CA9198B}" type="sibTrans" cxnId="{C8F80894-6A56-4584-AD04-C8F2E334F49A}">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6FBEA1A4-0D8A-43CA-9DEA-32EE9DEF3A9C}">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Після прийняття християнства виникало та швидко зростало монастирське землеволодіння. </a:t>
          </a:r>
          <a:endParaRPr lang="ru-RU" sz="1400" dirty="0">
            <a:latin typeface="Times New Roman" panose="02020603050405020304" pitchFamily="18" charset="0"/>
            <a:cs typeface="Times New Roman" panose="02020603050405020304" pitchFamily="18" charset="0"/>
          </a:endParaRPr>
        </a:p>
      </dgm:t>
    </dgm:pt>
    <dgm:pt modelId="{B23E17C9-4420-41A1-85B4-DCEB9CDBDA7C}" type="parTrans" cxnId="{B85F5224-5391-40DB-8FA7-3BC6E80F6B3C}">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9A5F389C-5CB0-44E3-B751-9A2AFE17DFF4}" type="sibTrans" cxnId="{B85F5224-5391-40DB-8FA7-3BC6E80F6B3C}">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B15FA99B-5FE5-44CA-8D27-51B9BF6811CE}">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Від київського князя церква отримала десяту частину міст у державі, багато сіл і волостей. </a:t>
          </a:r>
          <a:endParaRPr lang="ru-RU" sz="1400" dirty="0">
            <a:latin typeface="Times New Roman" panose="02020603050405020304" pitchFamily="18" charset="0"/>
            <a:cs typeface="Times New Roman" panose="02020603050405020304" pitchFamily="18" charset="0"/>
          </a:endParaRPr>
        </a:p>
      </dgm:t>
    </dgm:pt>
    <dgm:pt modelId="{1EEC3EAE-0F38-4517-BE48-E1A22A9CA84D}" type="parTrans" cxnId="{9BB71ED8-F983-4377-83A0-F23EF1573306}">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53ABA4D2-6E5C-4F73-B2BA-BDE539370A7F}" type="sibTrans" cxnId="{9BB71ED8-F983-4377-83A0-F23EF1573306}">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0E586504-ABF6-44F9-93CE-222905806714}">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Князівськими </a:t>
          </a:r>
          <a:r>
            <a:rPr lang="uk-UA" sz="1400" noProof="0" dirty="0" smtClean="0">
              <a:latin typeface="Times New Roman" panose="02020603050405020304" pitchFamily="18" charset="0"/>
              <a:cs typeface="Times New Roman" panose="02020603050405020304" pitchFamily="18" charset="0"/>
            </a:rPr>
            <a:t>імунітетними</a:t>
          </a:r>
          <a:r>
            <a:rPr lang="uk-UA" sz="1400" dirty="0" smtClean="0">
              <a:latin typeface="Times New Roman" panose="02020603050405020304" pitchFamily="18" charset="0"/>
              <a:cs typeface="Times New Roman" panose="02020603050405020304" pitchFamily="18" charset="0"/>
            </a:rPr>
            <a:t> грамотами монастирі звільнялися від податків. </a:t>
          </a:r>
          <a:endParaRPr lang="ru-RU" sz="1400" dirty="0">
            <a:latin typeface="Times New Roman" panose="02020603050405020304" pitchFamily="18" charset="0"/>
            <a:cs typeface="Times New Roman" panose="02020603050405020304" pitchFamily="18" charset="0"/>
          </a:endParaRPr>
        </a:p>
      </dgm:t>
    </dgm:pt>
    <dgm:pt modelId="{F6804980-59B1-46D6-AEF7-E2EF68E60CA0}" type="parTrans" cxnId="{A1D6D98D-F9CB-4027-89CD-404E1FDE16D1}">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E410F80E-78E3-48F9-9051-C133F208D529}" type="sibTrans" cxnId="{A1D6D98D-F9CB-4027-89CD-404E1FDE16D1}">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01540520-C7F7-4972-86DF-502F48339B7D}">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Київські князі визнали обов’язковим церковне судочинство. </a:t>
          </a:r>
        </a:p>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Йому підлягали священики та монахи, їхні родичі, церковна обслуга, особи, що перебували під опікою церкви. </a:t>
          </a:r>
          <a:endParaRPr lang="ru-RU" sz="1400" dirty="0">
            <a:latin typeface="Times New Roman" panose="02020603050405020304" pitchFamily="18" charset="0"/>
            <a:cs typeface="Times New Roman" panose="02020603050405020304" pitchFamily="18" charset="0"/>
          </a:endParaRPr>
        </a:p>
      </dgm:t>
    </dgm:pt>
    <dgm:pt modelId="{70FE8479-3B74-43DD-AD4F-D3A07F42576C}" type="parTrans" cxnId="{29680BFD-397A-4DA0-AD39-B08ADB0EACEB}">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3C67935C-4758-4344-B8BA-5B0E3ACC54F9}" type="sibTrans" cxnId="{29680BFD-397A-4DA0-AD39-B08ADB0EACEB}">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35FF443E-1F93-4C22-A77D-4209E42115BF}">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Духовенство та церковні люди в усіх справах були підсудними лише церковному суду. </a:t>
          </a:r>
          <a:endParaRPr lang="ru-RU" sz="1400" dirty="0">
            <a:latin typeface="Times New Roman" panose="02020603050405020304" pitchFamily="18" charset="0"/>
            <a:cs typeface="Times New Roman" panose="02020603050405020304" pitchFamily="18" charset="0"/>
          </a:endParaRPr>
        </a:p>
      </dgm:t>
    </dgm:pt>
    <dgm:pt modelId="{B8FA022E-0021-4E35-B468-37CB85246D1B}" type="parTrans" cxnId="{5556BD7F-C1CF-4A30-B51D-0B7BC9D6D800}">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E4A8600D-5049-4463-9F6F-FAC76D9B42DF}" type="sibTrans" cxnId="{5556BD7F-C1CF-4A30-B51D-0B7BC9D6D800}">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61BF6F19-2648-40E6-BC25-A3BD3EB41784}">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Юрисдикції церковних або єпископських судів піддягало все населення в разі здійснення злочинів проти віри, предметів релігійного культу, проти моралі, сім’ї тощо. </a:t>
          </a:r>
          <a:endParaRPr lang="ru-RU" sz="1400" dirty="0">
            <a:latin typeface="Times New Roman" panose="02020603050405020304" pitchFamily="18" charset="0"/>
            <a:cs typeface="Times New Roman" panose="02020603050405020304" pitchFamily="18" charset="0"/>
          </a:endParaRPr>
        </a:p>
      </dgm:t>
    </dgm:pt>
    <dgm:pt modelId="{5BBE21B6-F6A5-4FB7-8219-DEDCE565E588}" type="parTrans" cxnId="{6184D3CC-1B39-4AE7-BA9B-BE852984F264}">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AB57508F-862D-4075-AA08-6A05BF54EDA7}" type="sibTrans" cxnId="{6184D3CC-1B39-4AE7-BA9B-BE852984F264}">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64AC8570-44BE-48CB-B728-E88E981A04DB}">
      <dgm:prSet custT="1">
        <dgm:style>
          <a:lnRef idx="2">
            <a:schemeClr val="accent5"/>
          </a:lnRef>
          <a:fillRef idx="1">
            <a:schemeClr val="lt1"/>
          </a:fillRef>
          <a:effectRef idx="0">
            <a:schemeClr val="accent5"/>
          </a:effectRef>
          <a:fontRef idx="minor">
            <a:schemeClr val="dk1"/>
          </a:fontRef>
        </dgm:style>
      </dgm:prSet>
      <dgm:spPr/>
      <dgm:t>
        <a:bodyPr/>
        <a:lstStyle/>
        <a:p>
          <a:pPr algn="just" rtl="0">
            <a:lnSpc>
              <a:spcPct val="100000"/>
            </a:lnSpc>
            <a:spcBef>
              <a:spcPts val="0"/>
            </a:spcBef>
            <a:spcAft>
              <a:spcPts val="0"/>
            </a:spcAft>
          </a:pPr>
          <a:r>
            <a:rPr lang="uk-UA" sz="1400" dirty="0" smtClean="0">
              <a:latin typeface="Times New Roman" panose="02020603050405020304" pitchFamily="18" charset="0"/>
              <a:cs typeface="Times New Roman" panose="02020603050405020304" pitchFamily="18" charset="0"/>
            </a:rPr>
            <a:t>Розглядались і цивільні справи, зокрема майнові та спадщині спори.</a:t>
          </a:r>
          <a:endParaRPr lang="ru-RU" sz="1400" dirty="0">
            <a:latin typeface="Times New Roman" panose="02020603050405020304" pitchFamily="18" charset="0"/>
            <a:cs typeface="Times New Roman" panose="02020603050405020304" pitchFamily="18" charset="0"/>
          </a:endParaRPr>
        </a:p>
      </dgm:t>
    </dgm:pt>
    <dgm:pt modelId="{7E826B4B-953A-4F92-8021-657BD5E2A2D1}" type="parTrans" cxnId="{062B0408-94F7-40CA-B08F-9DDBA39774F5}">
      <dgm:prSet/>
      <dgm:spPr/>
      <dgm:t>
        <a:bodyPr/>
        <a:lstStyle/>
        <a:p>
          <a:pPr algn="just">
            <a:lnSpc>
              <a:spcPct val="100000"/>
            </a:lnSpc>
            <a:spcBef>
              <a:spcPts val="0"/>
            </a:spcBef>
            <a:spcAft>
              <a:spcPts val="0"/>
            </a:spcAft>
          </a:pPr>
          <a:endParaRPr lang="ru-RU" sz="1400" dirty="0">
            <a:latin typeface="Times New Roman" panose="02020603050405020304" pitchFamily="18" charset="0"/>
            <a:cs typeface="Times New Roman" panose="02020603050405020304" pitchFamily="18" charset="0"/>
          </a:endParaRPr>
        </a:p>
      </dgm:t>
    </dgm:pt>
    <dgm:pt modelId="{A72508E9-0C39-482C-AA67-719ECEB71982}" type="sibTrans" cxnId="{062B0408-94F7-40CA-B08F-9DDBA39774F5}">
      <dgm:prSet/>
      <dgm:spPr/>
      <dgm:t>
        <a:bodyPr/>
        <a:lstStyle/>
        <a:p>
          <a:pPr algn="just">
            <a:lnSpc>
              <a:spcPct val="100000"/>
            </a:lnSpc>
            <a:spcBef>
              <a:spcPts val="0"/>
            </a:spcBef>
            <a:spcAft>
              <a:spcPts val="0"/>
            </a:spcAft>
          </a:pPr>
          <a:endParaRPr lang="ru-RU" sz="1400">
            <a:latin typeface="Times New Roman" panose="02020603050405020304" pitchFamily="18" charset="0"/>
            <a:cs typeface="Times New Roman" panose="02020603050405020304" pitchFamily="18" charset="0"/>
          </a:endParaRPr>
        </a:p>
      </dgm:t>
    </dgm:pt>
    <dgm:pt modelId="{998BDE31-B0AE-4BC9-9B0D-C8D90E8A57DE}" type="pres">
      <dgm:prSet presAssocID="{E0EABE6B-C3F9-4818-9796-F731E1B7E983}" presName="Name0" presStyleCnt="0">
        <dgm:presLayoutVars>
          <dgm:chPref val="1"/>
          <dgm:dir/>
          <dgm:animOne val="branch"/>
          <dgm:animLvl val="lvl"/>
          <dgm:resizeHandles val="exact"/>
        </dgm:presLayoutVars>
      </dgm:prSet>
      <dgm:spPr/>
      <dgm:t>
        <a:bodyPr/>
        <a:lstStyle/>
        <a:p>
          <a:endParaRPr lang="ru-RU"/>
        </a:p>
      </dgm:t>
    </dgm:pt>
    <dgm:pt modelId="{7398B0A8-DF00-4537-A401-76F1F2E3BCCE}" type="pres">
      <dgm:prSet presAssocID="{DB975FBF-F74E-44E5-95EF-A260DCF146C0}" presName="root1" presStyleCnt="0"/>
      <dgm:spPr/>
    </dgm:pt>
    <dgm:pt modelId="{C51F7F5F-E7B9-483E-9415-1863121B91EB}" type="pres">
      <dgm:prSet presAssocID="{DB975FBF-F74E-44E5-95EF-A260DCF146C0}" presName="LevelOneTextNode" presStyleLbl="node0" presStyleIdx="0" presStyleCnt="1" custScaleX="146044" custScaleY="120767" custLinFactX="-100000" custLinFactNeighborX="-104282" custLinFactNeighborY="974">
        <dgm:presLayoutVars>
          <dgm:chPref val="3"/>
        </dgm:presLayoutVars>
      </dgm:prSet>
      <dgm:spPr>
        <a:prstGeom prst="roundRect">
          <a:avLst/>
        </a:prstGeom>
      </dgm:spPr>
      <dgm:t>
        <a:bodyPr/>
        <a:lstStyle/>
        <a:p>
          <a:endParaRPr lang="ru-RU"/>
        </a:p>
      </dgm:t>
    </dgm:pt>
    <dgm:pt modelId="{F7B080CD-5555-41B4-BD17-ABC4C7DB565A}" type="pres">
      <dgm:prSet presAssocID="{DB975FBF-F74E-44E5-95EF-A260DCF146C0}" presName="level2hierChild" presStyleCnt="0"/>
      <dgm:spPr/>
    </dgm:pt>
    <dgm:pt modelId="{E927BD41-BD23-4D7E-8CD9-F1D15CA453BD}" type="pres">
      <dgm:prSet presAssocID="{B23E17C9-4420-41A1-85B4-DCEB9CDBDA7C}" presName="conn2-1" presStyleLbl="parChTrans1D2" presStyleIdx="0" presStyleCnt="7"/>
      <dgm:spPr/>
      <dgm:t>
        <a:bodyPr/>
        <a:lstStyle/>
        <a:p>
          <a:endParaRPr lang="ru-RU"/>
        </a:p>
      </dgm:t>
    </dgm:pt>
    <dgm:pt modelId="{D07C05E6-B9DC-4D3D-AB96-96F74D070849}" type="pres">
      <dgm:prSet presAssocID="{B23E17C9-4420-41A1-85B4-DCEB9CDBDA7C}" presName="connTx" presStyleLbl="parChTrans1D2" presStyleIdx="0" presStyleCnt="7"/>
      <dgm:spPr/>
      <dgm:t>
        <a:bodyPr/>
        <a:lstStyle/>
        <a:p>
          <a:endParaRPr lang="ru-RU"/>
        </a:p>
      </dgm:t>
    </dgm:pt>
    <dgm:pt modelId="{A6DE975E-C991-4C69-AE24-FFBCA4349BBA}" type="pres">
      <dgm:prSet presAssocID="{6FBEA1A4-0D8A-43CA-9DEA-32EE9DEF3A9C}" presName="root2" presStyleCnt="0"/>
      <dgm:spPr/>
    </dgm:pt>
    <dgm:pt modelId="{1736BF87-AE76-4058-80C1-5A2228C684A5}" type="pres">
      <dgm:prSet presAssocID="{6FBEA1A4-0D8A-43CA-9DEA-32EE9DEF3A9C}" presName="LevelTwoTextNode" presStyleLbl="node2" presStyleIdx="0" presStyleCnt="7" custScaleX="305846">
        <dgm:presLayoutVars>
          <dgm:chPref val="3"/>
        </dgm:presLayoutVars>
      </dgm:prSet>
      <dgm:spPr>
        <a:prstGeom prst="roundRect">
          <a:avLst/>
        </a:prstGeom>
      </dgm:spPr>
      <dgm:t>
        <a:bodyPr/>
        <a:lstStyle/>
        <a:p>
          <a:endParaRPr lang="ru-RU"/>
        </a:p>
      </dgm:t>
    </dgm:pt>
    <dgm:pt modelId="{C3B75C5A-6B68-4FE4-B8DA-594C588F5A6E}" type="pres">
      <dgm:prSet presAssocID="{6FBEA1A4-0D8A-43CA-9DEA-32EE9DEF3A9C}" presName="level3hierChild" presStyleCnt="0"/>
      <dgm:spPr/>
    </dgm:pt>
    <dgm:pt modelId="{02CF1F82-3557-4248-9B77-CED744E6A392}" type="pres">
      <dgm:prSet presAssocID="{1EEC3EAE-0F38-4517-BE48-E1A22A9CA84D}" presName="conn2-1" presStyleLbl="parChTrans1D2" presStyleIdx="1" presStyleCnt="7"/>
      <dgm:spPr/>
      <dgm:t>
        <a:bodyPr/>
        <a:lstStyle/>
        <a:p>
          <a:endParaRPr lang="ru-RU"/>
        </a:p>
      </dgm:t>
    </dgm:pt>
    <dgm:pt modelId="{380D6552-8880-4864-8CC2-FC326421EA2C}" type="pres">
      <dgm:prSet presAssocID="{1EEC3EAE-0F38-4517-BE48-E1A22A9CA84D}" presName="connTx" presStyleLbl="parChTrans1D2" presStyleIdx="1" presStyleCnt="7"/>
      <dgm:spPr/>
      <dgm:t>
        <a:bodyPr/>
        <a:lstStyle/>
        <a:p>
          <a:endParaRPr lang="ru-RU"/>
        </a:p>
      </dgm:t>
    </dgm:pt>
    <dgm:pt modelId="{DC410E8F-18E6-48AE-94AD-B992657BCADF}" type="pres">
      <dgm:prSet presAssocID="{B15FA99B-5FE5-44CA-8D27-51B9BF6811CE}" presName="root2" presStyleCnt="0"/>
      <dgm:spPr/>
    </dgm:pt>
    <dgm:pt modelId="{9E37E3F0-5AB3-46BB-BA56-3FC41806B17A}" type="pres">
      <dgm:prSet presAssocID="{B15FA99B-5FE5-44CA-8D27-51B9BF6811CE}" presName="LevelTwoTextNode" presStyleLbl="node2" presStyleIdx="1" presStyleCnt="7" custScaleX="306304">
        <dgm:presLayoutVars>
          <dgm:chPref val="3"/>
        </dgm:presLayoutVars>
      </dgm:prSet>
      <dgm:spPr>
        <a:prstGeom prst="roundRect">
          <a:avLst/>
        </a:prstGeom>
      </dgm:spPr>
      <dgm:t>
        <a:bodyPr/>
        <a:lstStyle/>
        <a:p>
          <a:endParaRPr lang="ru-RU"/>
        </a:p>
      </dgm:t>
    </dgm:pt>
    <dgm:pt modelId="{8C241FA6-5DB3-4557-9D31-668EA5450D22}" type="pres">
      <dgm:prSet presAssocID="{B15FA99B-5FE5-44CA-8D27-51B9BF6811CE}" presName="level3hierChild" presStyleCnt="0"/>
      <dgm:spPr/>
    </dgm:pt>
    <dgm:pt modelId="{4DD468B7-74E1-4378-870E-4CDA860A2674}" type="pres">
      <dgm:prSet presAssocID="{F6804980-59B1-46D6-AEF7-E2EF68E60CA0}" presName="conn2-1" presStyleLbl="parChTrans1D2" presStyleIdx="2" presStyleCnt="7"/>
      <dgm:spPr/>
      <dgm:t>
        <a:bodyPr/>
        <a:lstStyle/>
        <a:p>
          <a:endParaRPr lang="ru-RU"/>
        </a:p>
      </dgm:t>
    </dgm:pt>
    <dgm:pt modelId="{AE994550-546B-4045-8B81-563FF876D81C}" type="pres">
      <dgm:prSet presAssocID="{F6804980-59B1-46D6-AEF7-E2EF68E60CA0}" presName="connTx" presStyleLbl="parChTrans1D2" presStyleIdx="2" presStyleCnt="7"/>
      <dgm:spPr/>
      <dgm:t>
        <a:bodyPr/>
        <a:lstStyle/>
        <a:p>
          <a:endParaRPr lang="ru-RU"/>
        </a:p>
      </dgm:t>
    </dgm:pt>
    <dgm:pt modelId="{60D466E4-8C2B-4923-86C4-A0F6E2805B9C}" type="pres">
      <dgm:prSet presAssocID="{0E586504-ABF6-44F9-93CE-222905806714}" presName="root2" presStyleCnt="0"/>
      <dgm:spPr/>
    </dgm:pt>
    <dgm:pt modelId="{2B512E25-DFD9-453D-924C-FDB10B7A0D23}" type="pres">
      <dgm:prSet presAssocID="{0E586504-ABF6-44F9-93CE-222905806714}" presName="LevelTwoTextNode" presStyleLbl="node2" presStyleIdx="2" presStyleCnt="7" custScaleX="306579">
        <dgm:presLayoutVars>
          <dgm:chPref val="3"/>
        </dgm:presLayoutVars>
      </dgm:prSet>
      <dgm:spPr>
        <a:prstGeom prst="roundRect">
          <a:avLst/>
        </a:prstGeom>
      </dgm:spPr>
      <dgm:t>
        <a:bodyPr/>
        <a:lstStyle/>
        <a:p>
          <a:endParaRPr lang="ru-RU"/>
        </a:p>
      </dgm:t>
    </dgm:pt>
    <dgm:pt modelId="{384FF212-0E61-4593-8327-5CF8F6410860}" type="pres">
      <dgm:prSet presAssocID="{0E586504-ABF6-44F9-93CE-222905806714}" presName="level3hierChild" presStyleCnt="0"/>
      <dgm:spPr/>
    </dgm:pt>
    <dgm:pt modelId="{3F276EEA-288F-4329-97B8-4B0A706CA0B6}" type="pres">
      <dgm:prSet presAssocID="{70FE8479-3B74-43DD-AD4F-D3A07F42576C}" presName="conn2-1" presStyleLbl="parChTrans1D2" presStyleIdx="3" presStyleCnt="7"/>
      <dgm:spPr/>
      <dgm:t>
        <a:bodyPr/>
        <a:lstStyle/>
        <a:p>
          <a:endParaRPr lang="ru-RU"/>
        </a:p>
      </dgm:t>
    </dgm:pt>
    <dgm:pt modelId="{EFC921BF-4242-4FC6-9A60-3CAB156FF430}" type="pres">
      <dgm:prSet presAssocID="{70FE8479-3B74-43DD-AD4F-D3A07F42576C}" presName="connTx" presStyleLbl="parChTrans1D2" presStyleIdx="3" presStyleCnt="7"/>
      <dgm:spPr/>
      <dgm:t>
        <a:bodyPr/>
        <a:lstStyle/>
        <a:p>
          <a:endParaRPr lang="ru-RU"/>
        </a:p>
      </dgm:t>
    </dgm:pt>
    <dgm:pt modelId="{33F052B6-7432-4C39-985D-F09775AFDF45}" type="pres">
      <dgm:prSet presAssocID="{01540520-C7F7-4972-86DF-502F48339B7D}" presName="root2" presStyleCnt="0"/>
      <dgm:spPr/>
    </dgm:pt>
    <dgm:pt modelId="{0E939CF6-9CF3-4577-8EC1-EAA7ED96404B}" type="pres">
      <dgm:prSet presAssocID="{01540520-C7F7-4972-86DF-502F48339B7D}" presName="LevelTwoTextNode" presStyleLbl="node2" presStyleIdx="3" presStyleCnt="7" custScaleX="306579" custScaleY="139433">
        <dgm:presLayoutVars>
          <dgm:chPref val="3"/>
        </dgm:presLayoutVars>
      </dgm:prSet>
      <dgm:spPr>
        <a:prstGeom prst="roundRect">
          <a:avLst/>
        </a:prstGeom>
      </dgm:spPr>
      <dgm:t>
        <a:bodyPr/>
        <a:lstStyle/>
        <a:p>
          <a:endParaRPr lang="ru-RU"/>
        </a:p>
      </dgm:t>
    </dgm:pt>
    <dgm:pt modelId="{4859E767-C74D-4F45-936B-867F392589D2}" type="pres">
      <dgm:prSet presAssocID="{01540520-C7F7-4972-86DF-502F48339B7D}" presName="level3hierChild" presStyleCnt="0"/>
      <dgm:spPr/>
    </dgm:pt>
    <dgm:pt modelId="{75C024F8-93B6-44C4-90FF-1ACE6A25C9BB}" type="pres">
      <dgm:prSet presAssocID="{B8FA022E-0021-4E35-B468-37CB85246D1B}" presName="conn2-1" presStyleLbl="parChTrans1D2" presStyleIdx="4" presStyleCnt="7"/>
      <dgm:spPr/>
      <dgm:t>
        <a:bodyPr/>
        <a:lstStyle/>
        <a:p>
          <a:endParaRPr lang="ru-RU"/>
        </a:p>
      </dgm:t>
    </dgm:pt>
    <dgm:pt modelId="{1CE69477-4D59-4A43-93A8-4B0A5B8A8B07}" type="pres">
      <dgm:prSet presAssocID="{B8FA022E-0021-4E35-B468-37CB85246D1B}" presName="connTx" presStyleLbl="parChTrans1D2" presStyleIdx="4" presStyleCnt="7"/>
      <dgm:spPr/>
      <dgm:t>
        <a:bodyPr/>
        <a:lstStyle/>
        <a:p>
          <a:endParaRPr lang="ru-RU"/>
        </a:p>
      </dgm:t>
    </dgm:pt>
    <dgm:pt modelId="{0F11AA99-59EF-4E79-AACA-8AB1C9911001}" type="pres">
      <dgm:prSet presAssocID="{35FF443E-1F93-4C22-A77D-4209E42115BF}" presName="root2" presStyleCnt="0"/>
      <dgm:spPr/>
    </dgm:pt>
    <dgm:pt modelId="{D0A5E6F7-78F9-449B-BE3A-A0ABA310E8BC}" type="pres">
      <dgm:prSet presAssocID="{35FF443E-1F93-4C22-A77D-4209E42115BF}" presName="LevelTwoTextNode" presStyleLbl="node2" presStyleIdx="4" presStyleCnt="7" custScaleX="306579">
        <dgm:presLayoutVars>
          <dgm:chPref val="3"/>
        </dgm:presLayoutVars>
      </dgm:prSet>
      <dgm:spPr>
        <a:prstGeom prst="roundRect">
          <a:avLst/>
        </a:prstGeom>
      </dgm:spPr>
      <dgm:t>
        <a:bodyPr/>
        <a:lstStyle/>
        <a:p>
          <a:endParaRPr lang="ru-RU"/>
        </a:p>
      </dgm:t>
    </dgm:pt>
    <dgm:pt modelId="{54E4ABBF-9250-419F-BBD5-61D9AABA356F}" type="pres">
      <dgm:prSet presAssocID="{35FF443E-1F93-4C22-A77D-4209E42115BF}" presName="level3hierChild" presStyleCnt="0"/>
      <dgm:spPr/>
    </dgm:pt>
    <dgm:pt modelId="{37B7EBF1-55EC-42F5-9F53-72CDE1164573}" type="pres">
      <dgm:prSet presAssocID="{5BBE21B6-F6A5-4FB7-8219-DEDCE565E588}" presName="conn2-1" presStyleLbl="parChTrans1D2" presStyleIdx="5" presStyleCnt="7"/>
      <dgm:spPr/>
      <dgm:t>
        <a:bodyPr/>
        <a:lstStyle/>
        <a:p>
          <a:endParaRPr lang="ru-RU"/>
        </a:p>
      </dgm:t>
    </dgm:pt>
    <dgm:pt modelId="{045EFE88-FB65-4CA3-97B2-FAD12C738A7C}" type="pres">
      <dgm:prSet presAssocID="{5BBE21B6-F6A5-4FB7-8219-DEDCE565E588}" presName="connTx" presStyleLbl="parChTrans1D2" presStyleIdx="5" presStyleCnt="7"/>
      <dgm:spPr/>
      <dgm:t>
        <a:bodyPr/>
        <a:lstStyle/>
        <a:p>
          <a:endParaRPr lang="ru-RU"/>
        </a:p>
      </dgm:t>
    </dgm:pt>
    <dgm:pt modelId="{8F208506-76FD-462B-A9BE-62F6EF1E5D15}" type="pres">
      <dgm:prSet presAssocID="{61BF6F19-2648-40E6-BC25-A3BD3EB41784}" presName="root2" presStyleCnt="0"/>
      <dgm:spPr/>
    </dgm:pt>
    <dgm:pt modelId="{A3409CCB-655B-4FB2-9E33-4C57EEBEA4DA}" type="pres">
      <dgm:prSet presAssocID="{61BF6F19-2648-40E6-BC25-A3BD3EB41784}" presName="LevelTwoTextNode" presStyleLbl="node2" presStyleIdx="5" presStyleCnt="7" custScaleX="306579">
        <dgm:presLayoutVars>
          <dgm:chPref val="3"/>
        </dgm:presLayoutVars>
      </dgm:prSet>
      <dgm:spPr>
        <a:prstGeom prst="roundRect">
          <a:avLst/>
        </a:prstGeom>
      </dgm:spPr>
      <dgm:t>
        <a:bodyPr/>
        <a:lstStyle/>
        <a:p>
          <a:endParaRPr lang="ru-RU"/>
        </a:p>
      </dgm:t>
    </dgm:pt>
    <dgm:pt modelId="{3E4F60B0-5A4B-49DD-9D35-E8020747E4D6}" type="pres">
      <dgm:prSet presAssocID="{61BF6F19-2648-40E6-BC25-A3BD3EB41784}" presName="level3hierChild" presStyleCnt="0"/>
      <dgm:spPr/>
    </dgm:pt>
    <dgm:pt modelId="{DCBEEA5A-482F-4F5E-8ED4-D1B52040298A}" type="pres">
      <dgm:prSet presAssocID="{7E826B4B-953A-4F92-8021-657BD5E2A2D1}" presName="conn2-1" presStyleLbl="parChTrans1D2" presStyleIdx="6" presStyleCnt="7"/>
      <dgm:spPr/>
      <dgm:t>
        <a:bodyPr/>
        <a:lstStyle/>
        <a:p>
          <a:endParaRPr lang="ru-RU"/>
        </a:p>
      </dgm:t>
    </dgm:pt>
    <dgm:pt modelId="{C3B658A3-08D3-418C-973E-B4EE75F57DA0}" type="pres">
      <dgm:prSet presAssocID="{7E826B4B-953A-4F92-8021-657BD5E2A2D1}" presName="connTx" presStyleLbl="parChTrans1D2" presStyleIdx="6" presStyleCnt="7"/>
      <dgm:spPr/>
      <dgm:t>
        <a:bodyPr/>
        <a:lstStyle/>
        <a:p>
          <a:endParaRPr lang="ru-RU"/>
        </a:p>
      </dgm:t>
    </dgm:pt>
    <dgm:pt modelId="{D3D538B4-DC25-422D-A29F-12502E240F11}" type="pres">
      <dgm:prSet presAssocID="{64AC8570-44BE-48CB-B728-E88E981A04DB}" presName="root2" presStyleCnt="0"/>
      <dgm:spPr/>
    </dgm:pt>
    <dgm:pt modelId="{EFDFDCB1-8F67-42E0-9B5F-1D5FC2D50284}" type="pres">
      <dgm:prSet presAssocID="{64AC8570-44BE-48CB-B728-E88E981A04DB}" presName="LevelTwoTextNode" presStyleLbl="node2" presStyleIdx="6" presStyleCnt="7" custScaleX="302318">
        <dgm:presLayoutVars>
          <dgm:chPref val="3"/>
        </dgm:presLayoutVars>
      </dgm:prSet>
      <dgm:spPr>
        <a:prstGeom prst="roundRect">
          <a:avLst/>
        </a:prstGeom>
      </dgm:spPr>
      <dgm:t>
        <a:bodyPr/>
        <a:lstStyle/>
        <a:p>
          <a:endParaRPr lang="ru-RU"/>
        </a:p>
      </dgm:t>
    </dgm:pt>
    <dgm:pt modelId="{68F262D9-FB6E-4D6C-AE4B-EBB0AB72B7CB}" type="pres">
      <dgm:prSet presAssocID="{64AC8570-44BE-48CB-B728-E88E981A04DB}" presName="level3hierChild" presStyleCnt="0"/>
      <dgm:spPr/>
    </dgm:pt>
  </dgm:ptLst>
  <dgm:cxnLst>
    <dgm:cxn modelId="{062B0408-94F7-40CA-B08F-9DDBA39774F5}" srcId="{DB975FBF-F74E-44E5-95EF-A260DCF146C0}" destId="{64AC8570-44BE-48CB-B728-E88E981A04DB}" srcOrd="6" destOrd="0" parTransId="{7E826B4B-953A-4F92-8021-657BD5E2A2D1}" sibTransId="{A72508E9-0C39-482C-AA67-719ECEB71982}"/>
    <dgm:cxn modelId="{DCF9B1DC-69FE-436C-B451-72F62C5809C3}" type="presOf" srcId="{1EEC3EAE-0F38-4517-BE48-E1A22A9CA84D}" destId="{02CF1F82-3557-4248-9B77-CED744E6A392}" srcOrd="0" destOrd="0" presId="urn:microsoft.com/office/officeart/2008/layout/HorizontalMultiLevelHierarchy"/>
    <dgm:cxn modelId="{B34DC25E-6C6E-4143-B5AC-D9D1CD74D948}" type="presOf" srcId="{35FF443E-1F93-4C22-A77D-4209E42115BF}" destId="{D0A5E6F7-78F9-449B-BE3A-A0ABA310E8BC}" srcOrd="0" destOrd="0" presId="urn:microsoft.com/office/officeart/2008/layout/HorizontalMultiLevelHierarchy"/>
    <dgm:cxn modelId="{A2E2250A-E8E9-4158-8696-DD28D1D69A24}" type="presOf" srcId="{B15FA99B-5FE5-44CA-8D27-51B9BF6811CE}" destId="{9E37E3F0-5AB3-46BB-BA56-3FC41806B17A}" srcOrd="0" destOrd="0" presId="urn:microsoft.com/office/officeart/2008/layout/HorizontalMultiLevelHierarchy"/>
    <dgm:cxn modelId="{9A64C557-48DF-41A8-8660-9C6710AADBD0}" type="presOf" srcId="{70FE8479-3B74-43DD-AD4F-D3A07F42576C}" destId="{3F276EEA-288F-4329-97B8-4B0A706CA0B6}" srcOrd="0" destOrd="0" presId="urn:microsoft.com/office/officeart/2008/layout/HorizontalMultiLevelHierarchy"/>
    <dgm:cxn modelId="{91E616D9-AD30-4698-A55F-11AE5FACBD55}" type="presOf" srcId="{DB975FBF-F74E-44E5-95EF-A260DCF146C0}" destId="{C51F7F5F-E7B9-483E-9415-1863121B91EB}" srcOrd="0" destOrd="0" presId="urn:microsoft.com/office/officeart/2008/layout/HorizontalMultiLevelHierarchy"/>
    <dgm:cxn modelId="{29680BFD-397A-4DA0-AD39-B08ADB0EACEB}" srcId="{DB975FBF-F74E-44E5-95EF-A260DCF146C0}" destId="{01540520-C7F7-4972-86DF-502F48339B7D}" srcOrd="3" destOrd="0" parTransId="{70FE8479-3B74-43DD-AD4F-D3A07F42576C}" sibTransId="{3C67935C-4758-4344-B8BA-5B0E3ACC54F9}"/>
    <dgm:cxn modelId="{42D25D29-A42E-4840-B3E5-19DEE374D71F}" type="presOf" srcId="{1EEC3EAE-0F38-4517-BE48-E1A22A9CA84D}" destId="{380D6552-8880-4864-8CC2-FC326421EA2C}" srcOrd="1" destOrd="0" presId="urn:microsoft.com/office/officeart/2008/layout/HorizontalMultiLevelHierarchy"/>
    <dgm:cxn modelId="{1C4A1165-204B-4DCD-88DA-A9E76A4F9973}" type="presOf" srcId="{E0EABE6B-C3F9-4818-9796-F731E1B7E983}" destId="{998BDE31-B0AE-4BC9-9B0D-C8D90E8A57DE}" srcOrd="0" destOrd="0" presId="urn:microsoft.com/office/officeart/2008/layout/HorizontalMultiLevelHierarchy"/>
    <dgm:cxn modelId="{2CD59E9D-B8CB-43AF-86EA-088F04E58EE6}" type="presOf" srcId="{01540520-C7F7-4972-86DF-502F48339B7D}" destId="{0E939CF6-9CF3-4577-8EC1-EAA7ED96404B}" srcOrd="0" destOrd="0" presId="urn:microsoft.com/office/officeart/2008/layout/HorizontalMultiLevelHierarchy"/>
    <dgm:cxn modelId="{5556BD7F-C1CF-4A30-B51D-0B7BC9D6D800}" srcId="{DB975FBF-F74E-44E5-95EF-A260DCF146C0}" destId="{35FF443E-1F93-4C22-A77D-4209E42115BF}" srcOrd="4" destOrd="0" parTransId="{B8FA022E-0021-4E35-B468-37CB85246D1B}" sibTransId="{E4A8600D-5049-4463-9F6F-FAC76D9B42DF}"/>
    <dgm:cxn modelId="{6F98D8C8-F24C-4049-90D7-DF715AC38F62}" type="presOf" srcId="{B8FA022E-0021-4E35-B468-37CB85246D1B}" destId="{1CE69477-4D59-4A43-93A8-4B0A5B8A8B07}" srcOrd="1" destOrd="0" presId="urn:microsoft.com/office/officeart/2008/layout/HorizontalMultiLevelHierarchy"/>
    <dgm:cxn modelId="{C8F80894-6A56-4584-AD04-C8F2E334F49A}" srcId="{E0EABE6B-C3F9-4818-9796-F731E1B7E983}" destId="{DB975FBF-F74E-44E5-95EF-A260DCF146C0}" srcOrd="0" destOrd="0" parTransId="{B5641440-F7DD-44B2-BB9C-F9C204C54AD4}" sibTransId="{5D450FCD-7B3B-42B2-92EB-F8973CA9198B}"/>
    <dgm:cxn modelId="{B7FC8311-45BE-417D-8FCB-BE8B087EE27A}" type="presOf" srcId="{F6804980-59B1-46D6-AEF7-E2EF68E60CA0}" destId="{AE994550-546B-4045-8B81-563FF876D81C}" srcOrd="1" destOrd="0" presId="urn:microsoft.com/office/officeart/2008/layout/HorizontalMultiLevelHierarchy"/>
    <dgm:cxn modelId="{3034689F-FDDB-4158-BD58-E6CA96A17CBF}" type="presOf" srcId="{7E826B4B-953A-4F92-8021-657BD5E2A2D1}" destId="{C3B658A3-08D3-418C-973E-B4EE75F57DA0}" srcOrd="1" destOrd="0" presId="urn:microsoft.com/office/officeart/2008/layout/HorizontalMultiLevelHierarchy"/>
    <dgm:cxn modelId="{B85F5224-5391-40DB-8FA7-3BC6E80F6B3C}" srcId="{DB975FBF-F74E-44E5-95EF-A260DCF146C0}" destId="{6FBEA1A4-0D8A-43CA-9DEA-32EE9DEF3A9C}" srcOrd="0" destOrd="0" parTransId="{B23E17C9-4420-41A1-85B4-DCEB9CDBDA7C}" sibTransId="{9A5F389C-5CB0-44E3-B751-9A2AFE17DFF4}"/>
    <dgm:cxn modelId="{9BB71ED8-F983-4377-83A0-F23EF1573306}" srcId="{DB975FBF-F74E-44E5-95EF-A260DCF146C0}" destId="{B15FA99B-5FE5-44CA-8D27-51B9BF6811CE}" srcOrd="1" destOrd="0" parTransId="{1EEC3EAE-0F38-4517-BE48-E1A22A9CA84D}" sibTransId="{53ABA4D2-6E5C-4F73-B2BA-BDE539370A7F}"/>
    <dgm:cxn modelId="{F33661F0-5A0E-4072-91CC-479E4C7E3A62}" type="presOf" srcId="{70FE8479-3B74-43DD-AD4F-D3A07F42576C}" destId="{EFC921BF-4242-4FC6-9A60-3CAB156FF430}" srcOrd="1" destOrd="0" presId="urn:microsoft.com/office/officeart/2008/layout/HorizontalMultiLevelHierarchy"/>
    <dgm:cxn modelId="{52239A8C-4DD3-45D3-8F08-1673541D83D2}" type="presOf" srcId="{7E826B4B-953A-4F92-8021-657BD5E2A2D1}" destId="{DCBEEA5A-482F-4F5E-8ED4-D1B52040298A}" srcOrd="0" destOrd="0" presId="urn:microsoft.com/office/officeart/2008/layout/HorizontalMultiLevelHierarchy"/>
    <dgm:cxn modelId="{C8A9D10B-44DC-4868-A04F-D9BC3CCD3565}" type="presOf" srcId="{B8FA022E-0021-4E35-B468-37CB85246D1B}" destId="{75C024F8-93B6-44C4-90FF-1ACE6A25C9BB}" srcOrd="0" destOrd="0" presId="urn:microsoft.com/office/officeart/2008/layout/HorizontalMultiLevelHierarchy"/>
    <dgm:cxn modelId="{539EDBB0-4A66-4F80-969D-F598BA8417B4}" type="presOf" srcId="{F6804980-59B1-46D6-AEF7-E2EF68E60CA0}" destId="{4DD468B7-74E1-4378-870E-4CDA860A2674}" srcOrd="0" destOrd="0" presId="urn:microsoft.com/office/officeart/2008/layout/HorizontalMultiLevelHierarchy"/>
    <dgm:cxn modelId="{136047EE-BB72-48BA-AAF9-4D4F83DF9D6A}" type="presOf" srcId="{B23E17C9-4420-41A1-85B4-DCEB9CDBDA7C}" destId="{E927BD41-BD23-4D7E-8CD9-F1D15CA453BD}" srcOrd="0" destOrd="0" presId="urn:microsoft.com/office/officeart/2008/layout/HorizontalMultiLevelHierarchy"/>
    <dgm:cxn modelId="{A4BC80A3-CF14-46FC-B14F-F4F3F8236182}" type="presOf" srcId="{64AC8570-44BE-48CB-B728-E88E981A04DB}" destId="{EFDFDCB1-8F67-42E0-9B5F-1D5FC2D50284}" srcOrd="0" destOrd="0" presId="urn:microsoft.com/office/officeart/2008/layout/HorizontalMultiLevelHierarchy"/>
    <dgm:cxn modelId="{DC3D5EAC-16A8-4111-AA25-22C0C3FBE5F6}" type="presOf" srcId="{5BBE21B6-F6A5-4FB7-8219-DEDCE565E588}" destId="{37B7EBF1-55EC-42F5-9F53-72CDE1164573}" srcOrd="0" destOrd="0" presId="urn:microsoft.com/office/officeart/2008/layout/HorizontalMultiLevelHierarchy"/>
    <dgm:cxn modelId="{AF780097-ED47-4097-834B-CBBBFD788D85}" type="presOf" srcId="{61BF6F19-2648-40E6-BC25-A3BD3EB41784}" destId="{A3409CCB-655B-4FB2-9E33-4C57EEBEA4DA}" srcOrd="0" destOrd="0" presId="urn:microsoft.com/office/officeart/2008/layout/HorizontalMultiLevelHierarchy"/>
    <dgm:cxn modelId="{A1D6D98D-F9CB-4027-89CD-404E1FDE16D1}" srcId="{DB975FBF-F74E-44E5-95EF-A260DCF146C0}" destId="{0E586504-ABF6-44F9-93CE-222905806714}" srcOrd="2" destOrd="0" parTransId="{F6804980-59B1-46D6-AEF7-E2EF68E60CA0}" sibTransId="{E410F80E-78E3-48F9-9051-C133F208D529}"/>
    <dgm:cxn modelId="{2DD7C312-0C4F-4A7D-ACE6-577A780DC082}" type="presOf" srcId="{5BBE21B6-F6A5-4FB7-8219-DEDCE565E588}" destId="{045EFE88-FB65-4CA3-97B2-FAD12C738A7C}" srcOrd="1" destOrd="0" presId="urn:microsoft.com/office/officeart/2008/layout/HorizontalMultiLevelHierarchy"/>
    <dgm:cxn modelId="{25B96350-293C-4BA4-8BF0-7B73DDD31CFD}" type="presOf" srcId="{6FBEA1A4-0D8A-43CA-9DEA-32EE9DEF3A9C}" destId="{1736BF87-AE76-4058-80C1-5A2228C684A5}" srcOrd="0" destOrd="0" presId="urn:microsoft.com/office/officeart/2008/layout/HorizontalMultiLevelHierarchy"/>
    <dgm:cxn modelId="{96539080-B969-480C-AFAA-1FE4D1FD61ED}" type="presOf" srcId="{0E586504-ABF6-44F9-93CE-222905806714}" destId="{2B512E25-DFD9-453D-924C-FDB10B7A0D23}" srcOrd="0" destOrd="0" presId="urn:microsoft.com/office/officeart/2008/layout/HorizontalMultiLevelHierarchy"/>
    <dgm:cxn modelId="{6184D3CC-1B39-4AE7-BA9B-BE852984F264}" srcId="{DB975FBF-F74E-44E5-95EF-A260DCF146C0}" destId="{61BF6F19-2648-40E6-BC25-A3BD3EB41784}" srcOrd="5" destOrd="0" parTransId="{5BBE21B6-F6A5-4FB7-8219-DEDCE565E588}" sibTransId="{AB57508F-862D-4075-AA08-6A05BF54EDA7}"/>
    <dgm:cxn modelId="{7B5CC158-31C8-427F-88BB-1766D46C43D2}" type="presOf" srcId="{B23E17C9-4420-41A1-85B4-DCEB9CDBDA7C}" destId="{D07C05E6-B9DC-4D3D-AB96-96F74D070849}" srcOrd="1" destOrd="0" presId="urn:microsoft.com/office/officeart/2008/layout/HorizontalMultiLevelHierarchy"/>
    <dgm:cxn modelId="{27039F9D-2257-47FB-B872-5C9415273069}" type="presParOf" srcId="{998BDE31-B0AE-4BC9-9B0D-C8D90E8A57DE}" destId="{7398B0A8-DF00-4537-A401-76F1F2E3BCCE}" srcOrd="0" destOrd="0" presId="urn:microsoft.com/office/officeart/2008/layout/HorizontalMultiLevelHierarchy"/>
    <dgm:cxn modelId="{E9A99F4D-85C2-454D-B1B8-1E1C23098C9C}" type="presParOf" srcId="{7398B0A8-DF00-4537-A401-76F1F2E3BCCE}" destId="{C51F7F5F-E7B9-483E-9415-1863121B91EB}" srcOrd="0" destOrd="0" presId="urn:microsoft.com/office/officeart/2008/layout/HorizontalMultiLevelHierarchy"/>
    <dgm:cxn modelId="{D6D677B1-DB1F-48AE-83E1-50CABE69AB5D}" type="presParOf" srcId="{7398B0A8-DF00-4537-A401-76F1F2E3BCCE}" destId="{F7B080CD-5555-41B4-BD17-ABC4C7DB565A}" srcOrd="1" destOrd="0" presId="urn:microsoft.com/office/officeart/2008/layout/HorizontalMultiLevelHierarchy"/>
    <dgm:cxn modelId="{0E552E64-2E33-4E09-A1A8-48EFC85AE10B}" type="presParOf" srcId="{F7B080CD-5555-41B4-BD17-ABC4C7DB565A}" destId="{E927BD41-BD23-4D7E-8CD9-F1D15CA453BD}" srcOrd="0" destOrd="0" presId="urn:microsoft.com/office/officeart/2008/layout/HorizontalMultiLevelHierarchy"/>
    <dgm:cxn modelId="{D06B8206-89F8-420D-85BD-7D66327E2598}" type="presParOf" srcId="{E927BD41-BD23-4D7E-8CD9-F1D15CA453BD}" destId="{D07C05E6-B9DC-4D3D-AB96-96F74D070849}" srcOrd="0" destOrd="0" presId="urn:microsoft.com/office/officeart/2008/layout/HorizontalMultiLevelHierarchy"/>
    <dgm:cxn modelId="{0D075BBD-676F-4CFD-A5A4-1FF7898C1398}" type="presParOf" srcId="{F7B080CD-5555-41B4-BD17-ABC4C7DB565A}" destId="{A6DE975E-C991-4C69-AE24-FFBCA4349BBA}" srcOrd="1" destOrd="0" presId="urn:microsoft.com/office/officeart/2008/layout/HorizontalMultiLevelHierarchy"/>
    <dgm:cxn modelId="{0148AC95-A314-4F6A-95B7-66E868935BD6}" type="presParOf" srcId="{A6DE975E-C991-4C69-AE24-FFBCA4349BBA}" destId="{1736BF87-AE76-4058-80C1-5A2228C684A5}" srcOrd="0" destOrd="0" presId="urn:microsoft.com/office/officeart/2008/layout/HorizontalMultiLevelHierarchy"/>
    <dgm:cxn modelId="{16FEF506-5CC2-4195-B6FD-4FCB648C9EA4}" type="presParOf" srcId="{A6DE975E-C991-4C69-AE24-FFBCA4349BBA}" destId="{C3B75C5A-6B68-4FE4-B8DA-594C588F5A6E}" srcOrd="1" destOrd="0" presId="urn:microsoft.com/office/officeart/2008/layout/HorizontalMultiLevelHierarchy"/>
    <dgm:cxn modelId="{5552DD10-83CA-43D1-BAC0-A8C8C4674A0B}" type="presParOf" srcId="{F7B080CD-5555-41B4-BD17-ABC4C7DB565A}" destId="{02CF1F82-3557-4248-9B77-CED744E6A392}" srcOrd="2" destOrd="0" presId="urn:microsoft.com/office/officeart/2008/layout/HorizontalMultiLevelHierarchy"/>
    <dgm:cxn modelId="{C4EBD33D-3C4B-462D-B48E-20303F35C2DF}" type="presParOf" srcId="{02CF1F82-3557-4248-9B77-CED744E6A392}" destId="{380D6552-8880-4864-8CC2-FC326421EA2C}" srcOrd="0" destOrd="0" presId="urn:microsoft.com/office/officeart/2008/layout/HorizontalMultiLevelHierarchy"/>
    <dgm:cxn modelId="{B5AABB04-399C-4707-959A-EFA794879C33}" type="presParOf" srcId="{F7B080CD-5555-41B4-BD17-ABC4C7DB565A}" destId="{DC410E8F-18E6-48AE-94AD-B992657BCADF}" srcOrd="3" destOrd="0" presId="urn:microsoft.com/office/officeart/2008/layout/HorizontalMultiLevelHierarchy"/>
    <dgm:cxn modelId="{5A3CDACE-3BDF-4B25-8502-3E32E5882895}" type="presParOf" srcId="{DC410E8F-18E6-48AE-94AD-B992657BCADF}" destId="{9E37E3F0-5AB3-46BB-BA56-3FC41806B17A}" srcOrd="0" destOrd="0" presId="urn:microsoft.com/office/officeart/2008/layout/HorizontalMultiLevelHierarchy"/>
    <dgm:cxn modelId="{628581F9-B440-4E81-8075-982B6ADBF892}" type="presParOf" srcId="{DC410E8F-18E6-48AE-94AD-B992657BCADF}" destId="{8C241FA6-5DB3-4557-9D31-668EA5450D22}" srcOrd="1" destOrd="0" presId="urn:microsoft.com/office/officeart/2008/layout/HorizontalMultiLevelHierarchy"/>
    <dgm:cxn modelId="{52630ED6-30A4-4370-B951-94A9312DC8F4}" type="presParOf" srcId="{F7B080CD-5555-41B4-BD17-ABC4C7DB565A}" destId="{4DD468B7-74E1-4378-870E-4CDA860A2674}" srcOrd="4" destOrd="0" presId="urn:microsoft.com/office/officeart/2008/layout/HorizontalMultiLevelHierarchy"/>
    <dgm:cxn modelId="{40E51834-04E7-45DA-B250-D8437B493DE6}" type="presParOf" srcId="{4DD468B7-74E1-4378-870E-4CDA860A2674}" destId="{AE994550-546B-4045-8B81-563FF876D81C}" srcOrd="0" destOrd="0" presId="urn:microsoft.com/office/officeart/2008/layout/HorizontalMultiLevelHierarchy"/>
    <dgm:cxn modelId="{7118A384-B42B-4DD5-AB0F-C734A1D187DE}" type="presParOf" srcId="{F7B080CD-5555-41B4-BD17-ABC4C7DB565A}" destId="{60D466E4-8C2B-4923-86C4-A0F6E2805B9C}" srcOrd="5" destOrd="0" presId="urn:microsoft.com/office/officeart/2008/layout/HorizontalMultiLevelHierarchy"/>
    <dgm:cxn modelId="{EEC8CCC6-5B55-46CC-ABCE-2091312178FD}" type="presParOf" srcId="{60D466E4-8C2B-4923-86C4-A0F6E2805B9C}" destId="{2B512E25-DFD9-453D-924C-FDB10B7A0D23}" srcOrd="0" destOrd="0" presId="urn:microsoft.com/office/officeart/2008/layout/HorizontalMultiLevelHierarchy"/>
    <dgm:cxn modelId="{BF16B0D6-4CE2-409D-AE13-65C1E25619DE}" type="presParOf" srcId="{60D466E4-8C2B-4923-86C4-A0F6E2805B9C}" destId="{384FF212-0E61-4593-8327-5CF8F6410860}" srcOrd="1" destOrd="0" presId="urn:microsoft.com/office/officeart/2008/layout/HorizontalMultiLevelHierarchy"/>
    <dgm:cxn modelId="{10A4481E-EE14-4741-8F83-9CEB5C580B40}" type="presParOf" srcId="{F7B080CD-5555-41B4-BD17-ABC4C7DB565A}" destId="{3F276EEA-288F-4329-97B8-4B0A706CA0B6}" srcOrd="6" destOrd="0" presId="urn:microsoft.com/office/officeart/2008/layout/HorizontalMultiLevelHierarchy"/>
    <dgm:cxn modelId="{36EAB1E6-E43C-431F-9149-D6C798215AE8}" type="presParOf" srcId="{3F276EEA-288F-4329-97B8-4B0A706CA0B6}" destId="{EFC921BF-4242-4FC6-9A60-3CAB156FF430}" srcOrd="0" destOrd="0" presId="urn:microsoft.com/office/officeart/2008/layout/HorizontalMultiLevelHierarchy"/>
    <dgm:cxn modelId="{21119C08-E6EC-4DEE-9805-17C23571C8F3}" type="presParOf" srcId="{F7B080CD-5555-41B4-BD17-ABC4C7DB565A}" destId="{33F052B6-7432-4C39-985D-F09775AFDF45}" srcOrd="7" destOrd="0" presId="urn:microsoft.com/office/officeart/2008/layout/HorizontalMultiLevelHierarchy"/>
    <dgm:cxn modelId="{342C05BE-1AB9-404B-9339-AB524E8ACA27}" type="presParOf" srcId="{33F052B6-7432-4C39-985D-F09775AFDF45}" destId="{0E939CF6-9CF3-4577-8EC1-EAA7ED96404B}" srcOrd="0" destOrd="0" presId="urn:microsoft.com/office/officeart/2008/layout/HorizontalMultiLevelHierarchy"/>
    <dgm:cxn modelId="{0191D2A5-C010-4A34-AB5C-D83B49DE73FF}" type="presParOf" srcId="{33F052B6-7432-4C39-985D-F09775AFDF45}" destId="{4859E767-C74D-4F45-936B-867F392589D2}" srcOrd="1" destOrd="0" presId="urn:microsoft.com/office/officeart/2008/layout/HorizontalMultiLevelHierarchy"/>
    <dgm:cxn modelId="{FA384132-8F25-4812-959A-D8C8760FF0FE}" type="presParOf" srcId="{F7B080CD-5555-41B4-BD17-ABC4C7DB565A}" destId="{75C024F8-93B6-44C4-90FF-1ACE6A25C9BB}" srcOrd="8" destOrd="0" presId="urn:microsoft.com/office/officeart/2008/layout/HorizontalMultiLevelHierarchy"/>
    <dgm:cxn modelId="{7FBD68CC-1700-4387-AC6F-2798802C8EAB}" type="presParOf" srcId="{75C024F8-93B6-44C4-90FF-1ACE6A25C9BB}" destId="{1CE69477-4D59-4A43-93A8-4B0A5B8A8B07}" srcOrd="0" destOrd="0" presId="urn:microsoft.com/office/officeart/2008/layout/HorizontalMultiLevelHierarchy"/>
    <dgm:cxn modelId="{18685EAB-5260-4E6E-9E7C-7D6A70AC88E5}" type="presParOf" srcId="{F7B080CD-5555-41B4-BD17-ABC4C7DB565A}" destId="{0F11AA99-59EF-4E79-AACA-8AB1C9911001}" srcOrd="9" destOrd="0" presId="urn:microsoft.com/office/officeart/2008/layout/HorizontalMultiLevelHierarchy"/>
    <dgm:cxn modelId="{CF1201E8-5796-4649-B444-1D15976F9893}" type="presParOf" srcId="{0F11AA99-59EF-4E79-AACA-8AB1C9911001}" destId="{D0A5E6F7-78F9-449B-BE3A-A0ABA310E8BC}" srcOrd="0" destOrd="0" presId="urn:microsoft.com/office/officeart/2008/layout/HorizontalMultiLevelHierarchy"/>
    <dgm:cxn modelId="{602FBF46-FDC1-4B2B-8C2A-FDF9654BF8EF}" type="presParOf" srcId="{0F11AA99-59EF-4E79-AACA-8AB1C9911001}" destId="{54E4ABBF-9250-419F-BBD5-61D9AABA356F}" srcOrd="1" destOrd="0" presId="urn:microsoft.com/office/officeart/2008/layout/HorizontalMultiLevelHierarchy"/>
    <dgm:cxn modelId="{07A1791C-6271-44E2-8B93-E0FAB6C74AF5}" type="presParOf" srcId="{F7B080CD-5555-41B4-BD17-ABC4C7DB565A}" destId="{37B7EBF1-55EC-42F5-9F53-72CDE1164573}" srcOrd="10" destOrd="0" presId="urn:microsoft.com/office/officeart/2008/layout/HorizontalMultiLevelHierarchy"/>
    <dgm:cxn modelId="{EE44197F-7441-487E-88BA-99B0EB7A16D7}" type="presParOf" srcId="{37B7EBF1-55EC-42F5-9F53-72CDE1164573}" destId="{045EFE88-FB65-4CA3-97B2-FAD12C738A7C}" srcOrd="0" destOrd="0" presId="urn:microsoft.com/office/officeart/2008/layout/HorizontalMultiLevelHierarchy"/>
    <dgm:cxn modelId="{3AE42187-77E0-492C-AB4A-B624E28F174D}" type="presParOf" srcId="{F7B080CD-5555-41B4-BD17-ABC4C7DB565A}" destId="{8F208506-76FD-462B-A9BE-62F6EF1E5D15}" srcOrd="11" destOrd="0" presId="urn:microsoft.com/office/officeart/2008/layout/HorizontalMultiLevelHierarchy"/>
    <dgm:cxn modelId="{79B70ED3-BD20-4A5C-B0FD-CFCF6E5F08B1}" type="presParOf" srcId="{8F208506-76FD-462B-A9BE-62F6EF1E5D15}" destId="{A3409CCB-655B-4FB2-9E33-4C57EEBEA4DA}" srcOrd="0" destOrd="0" presId="urn:microsoft.com/office/officeart/2008/layout/HorizontalMultiLevelHierarchy"/>
    <dgm:cxn modelId="{AEEA7AA6-BFB7-42B4-94BB-DBD9C2BF3066}" type="presParOf" srcId="{8F208506-76FD-462B-A9BE-62F6EF1E5D15}" destId="{3E4F60B0-5A4B-49DD-9D35-E8020747E4D6}" srcOrd="1" destOrd="0" presId="urn:microsoft.com/office/officeart/2008/layout/HorizontalMultiLevelHierarchy"/>
    <dgm:cxn modelId="{69BD2B55-3462-41B4-931C-645512F6723F}" type="presParOf" srcId="{F7B080CD-5555-41B4-BD17-ABC4C7DB565A}" destId="{DCBEEA5A-482F-4F5E-8ED4-D1B52040298A}" srcOrd="12" destOrd="0" presId="urn:microsoft.com/office/officeart/2008/layout/HorizontalMultiLevelHierarchy"/>
    <dgm:cxn modelId="{CDEE774E-5CE1-4637-B8CA-63E52C94FCF5}" type="presParOf" srcId="{DCBEEA5A-482F-4F5E-8ED4-D1B52040298A}" destId="{C3B658A3-08D3-418C-973E-B4EE75F57DA0}" srcOrd="0" destOrd="0" presId="urn:microsoft.com/office/officeart/2008/layout/HorizontalMultiLevelHierarchy"/>
    <dgm:cxn modelId="{BEE00E76-532C-471B-A440-AD178A6C8FF3}" type="presParOf" srcId="{F7B080CD-5555-41B4-BD17-ABC4C7DB565A}" destId="{D3D538B4-DC25-422D-A29F-12502E240F11}" srcOrd="13" destOrd="0" presId="urn:microsoft.com/office/officeart/2008/layout/HorizontalMultiLevelHierarchy"/>
    <dgm:cxn modelId="{39077EAF-5E24-4E1C-AE6F-50869742B0A9}" type="presParOf" srcId="{D3D538B4-DC25-422D-A29F-12502E240F11}" destId="{EFDFDCB1-8F67-42E0-9B5F-1D5FC2D50284}" srcOrd="0" destOrd="0" presId="urn:microsoft.com/office/officeart/2008/layout/HorizontalMultiLevelHierarchy"/>
    <dgm:cxn modelId="{7062CA23-75F5-4672-AC29-623F4D5AD1CA}" type="presParOf" srcId="{D3D538B4-DC25-422D-A29F-12502E240F11}" destId="{68F262D9-FB6E-4D6C-AE4B-EBB0AB72B7C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741EA7-A506-4007-8353-17C3D26DDB5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EA2A2A06-2B8B-4391-99D1-7BDE70B573AC}">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Світські суди: до яких належали </a:t>
          </a:r>
          <a:endParaRPr lang="ru-RU" dirty="0">
            <a:latin typeface="Times New Roman" panose="02020603050405020304" pitchFamily="18" charset="0"/>
            <a:cs typeface="Times New Roman" panose="02020603050405020304" pitchFamily="18" charset="0"/>
          </a:endParaRPr>
        </a:p>
      </dgm:t>
    </dgm:pt>
    <dgm:pt modelId="{0F198BC9-2A2A-4FCB-91D5-571591C30501}" type="parTrans" cxnId="{DACF5A36-4902-47D5-A921-4CCF040DF9DF}">
      <dgm:prSet/>
      <dgm:spPr/>
      <dgm:t>
        <a:bodyPr/>
        <a:lstStyle/>
        <a:p>
          <a:endParaRPr lang="ru-RU">
            <a:latin typeface="Times New Roman" panose="02020603050405020304" pitchFamily="18" charset="0"/>
            <a:cs typeface="Times New Roman" panose="02020603050405020304" pitchFamily="18" charset="0"/>
          </a:endParaRPr>
        </a:p>
      </dgm:t>
    </dgm:pt>
    <dgm:pt modelId="{FBB452F6-BAC3-4DB3-936B-13F7D239D964}" type="sibTrans" cxnId="{DACF5A36-4902-47D5-A921-4CCF040DF9DF}">
      <dgm:prSet/>
      <dgm:spPr/>
      <dgm:t>
        <a:bodyPr/>
        <a:lstStyle/>
        <a:p>
          <a:endParaRPr lang="ru-RU">
            <a:latin typeface="Times New Roman" panose="02020603050405020304" pitchFamily="18" charset="0"/>
            <a:cs typeface="Times New Roman" panose="02020603050405020304" pitchFamily="18" charset="0"/>
          </a:endParaRPr>
        </a:p>
      </dgm:t>
    </dgm:pt>
    <dgm:pt modelId="{2598BC44-107F-4F97-9D8E-A084B41F32A9}">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Общинні (вервні)</a:t>
          </a:r>
          <a:endParaRPr lang="ru-RU" dirty="0">
            <a:latin typeface="Times New Roman" panose="02020603050405020304" pitchFamily="18" charset="0"/>
            <a:cs typeface="Times New Roman" panose="02020603050405020304" pitchFamily="18" charset="0"/>
          </a:endParaRPr>
        </a:p>
      </dgm:t>
    </dgm:pt>
    <dgm:pt modelId="{2C5F9387-11F8-4A6E-BDE5-857A5D425E98}" type="parTrans" cxnId="{0DB5D859-6B13-4884-95A3-5DA88870D257}">
      <dgm:prSet/>
      <dgm:spPr/>
      <dgm:t>
        <a:bodyPr/>
        <a:lstStyle/>
        <a:p>
          <a:endParaRPr lang="ru-RU" dirty="0">
            <a:latin typeface="Times New Roman" panose="02020603050405020304" pitchFamily="18" charset="0"/>
            <a:cs typeface="Times New Roman" panose="02020603050405020304" pitchFamily="18" charset="0"/>
          </a:endParaRPr>
        </a:p>
      </dgm:t>
    </dgm:pt>
    <dgm:pt modelId="{1459FCD8-9ABB-496C-BA99-2D3F4AE4C2E0}" type="sibTrans" cxnId="{0DB5D859-6B13-4884-95A3-5DA88870D257}">
      <dgm:prSet/>
      <dgm:spPr/>
      <dgm:t>
        <a:bodyPr/>
        <a:lstStyle/>
        <a:p>
          <a:endParaRPr lang="ru-RU">
            <a:latin typeface="Times New Roman" panose="02020603050405020304" pitchFamily="18" charset="0"/>
            <a:cs typeface="Times New Roman" panose="02020603050405020304" pitchFamily="18" charset="0"/>
          </a:endParaRPr>
        </a:p>
      </dgm:t>
    </dgm:pt>
    <dgm:pt modelId="{5FCAFBFE-FABB-4577-9687-C425CE7C269F}">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князівські </a:t>
          </a:r>
          <a:endParaRPr lang="ru-RU" dirty="0">
            <a:latin typeface="Times New Roman" panose="02020603050405020304" pitchFamily="18" charset="0"/>
            <a:cs typeface="Times New Roman" panose="02020603050405020304" pitchFamily="18" charset="0"/>
          </a:endParaRPr>
        </a:p>
      </dgm:t>
    </dgm:pt>
    <dgm:pt modelId="{44477BDC-7982-4821-BFE5-9EA2CC76DA40}" type="parTrans" cxnId="{9EF26145-2E32-420F-BA87-0958D5E3A569}">
      <dgm:prSet/>
      <dgm:spPr/>
      <dgm:t>
        <a:bodyPr/>
        <a:lstStyle/>
        <a:p>
          <a:endParaRPr lang="ru-RU" dirty="0">
            <a:latin typeface="Times New Roman" panose="02020603050405020304" pitchFamily="18" charset="0"/>
            <a:cs typeface="Times New Roman" panose="02020603050405020304" pitchFamily="18" charset="0"/>
          </a:endParaRPr>
        </a:p>
      </dgm:t>
    </dgm:pt>
    <dgm:pt modelId="{4217308E-BF21-4D09-A7CB-C778BEDB73D7}" type="sibTrans" cxnId="{9EF26145-2E32-420F-BA87-0958D5E3A569}">
      <dgm:prSet/>
      <dgm:spPr/>
      <dgm:t>
        <a:bodyPr/>
        <a:lstStyle/>
        <a:p>
          <a:endParaRPr lang="ru-RU">
            <a:latin typeface="Times New Roman" panose="02020603050405020304" pitchFamily="18" charset="0"/>
            <a:cs typeface="Times New Roman" panose="02020603050405020304" pitchFamily="18" charset="0"/>
          </a:endParaRPr>
        </a:p>
      </dgm:t>
    </dgm:pt>
    <dgm:pt modelId="{B4C1C2AB-2A40-4418-8F51-28D601C5CA3E}">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вічові </a:t>
          </a:r>
          <a:endParaRPr lang="ru-RU" dirty="0">
            <a:latin typeface="Times New Roman" panose="02020603050405020304" pitchFamily="18" charset="0"/>
            <a:cs typeface="Times New Roman" panose="02020603050405020304" pitchFamily="18" charset="0"/>
          </a:endParaRPr>
        </a:p>
      </dgm:t>
    </dgm:pt>
    <dgm:pt modelId="{C1967A9F-C9CA-4BA0-8E88-3CFE01A72116}" type="parTrans" cxnId="{029B03A3-2A2D-425A-AC36-7DD97B9946CD}">
      <dgm:prSet/>
      <dgm:spPr/>
      <dgm:t>
        <a:bodyPr/>
        <a:lstStyle/>
        <a:p>
          <a:endParaRPr lang="ru-RU" dirty="0">
            <a:latin typeface="Times New Roman" panose="02020603050405020304" pitchFamily="18" charset="0"/>
            <a:cs typeface="Times New Roman" panose="02020603050405020304" pitchFamily="18" charset="0"/>
          </a:endParaRPr>
        </a:p>
      </dgm:t>
    </dgm:pt>
    <dgm:pt modelId="{17FCE210-AF59-4B9B-B84C-AB26CA17E211}" type="sibTrans" cxnId="{029B03A3-2A2D-425A-AC36-7DD97B9946CD}">
      <dgm:prSet/>
      <dgm:spPr/>
      <dgm:t>
        <a:bodyPr/>
        <a:lstStyle/>
        <a:p>
          <a:endParaRPr lang="ru-RU">
            <a:latin typeface="Times New Roman" panose="02020603050405020304" pitchFamily="18" charset="0"/>
            <a:cs typeface="Times New Roman" panose="02020603050405020304" pitchFamily="18" charset="0"/>
          </a:endParaRPr>
        </a:p>
      </dgm:t>
    </dgm:pt>
    <dgm:pt modelId="{C6F6EC95-C0BC-478E-9192-3793F509760C}">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доменіальні </a:t>
          </a:r>
          <a:endParaRPr lang="ru-RU" dirty="0">
            <a:latin typeface="Times New Roman" panose="02020603050405020304" pitchFamily="18" charset="0"/>
            <a:cs typeface="Times New Roman" panose="02020603050405020304" pitchFamily="18" charset="0"/>
          </a:endParaRPr>
        </a:p>
      </dgm:t>
    </dgm:pt>
    <dgm:pt modelId="{85A3047C-6614-4E65-8A11-DDF633BB7818}" type="parTrans" cxnId="{7DBE101B-CDF3-4208-9D2B-7B71EF957A1B}">
      <dgm:prSet/>
      <dgm:spPr/>
      <dgm:t>
        <a:bodyPr/>
        <a:lstStyle/>
        <a:p>
          <a:endParaRPr lang="ru-RU" dirty="0">
            <a:latin typeface="Times New Roman" panose="02020603050405020304" pitchFamily="18" charset="0"/>
            <a:cs typeface="Times New Roman" panose="02020603050405020304" pitchFamily="18" charset="0"/>
          </a:endParaRPr>
        </a:p>
      </dgm:t>
    </dgm:pt>
    <dgm:pt modelId="{170C7D84-BD63-472E-AD10-9C8F0771F927}" type="sibTrans" cxnId="{7DBE101B-CDF3-4208-9D2B-7B71EF957A1B}">
      <dgm:prSet/>
      <dgm:spPr/>
      <dgm:t>
        <a:bodyPr/>
        <a:lstStyle/>
        <a:p>
          <a:endParaRPr lang="ru-RU">
            <a:latin typeface="Times New Roman" panose="02020603050405020304" pitchFamily="18" charset="0"/>
            <a:cs typeface="Times New Roman" panose="02020603050405020304" pitchFamily="18" charset="0"/>
          </a:endParaRPr>
        </a:p>
      </dgm:t>
    </dgm:pt>
    <dgm:pt modelId="{207F9AE3-F37C-4356-957F-FB6331FA421E}">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Приватні суди </a:t>
          </a:r>
          <a:endParaRPr lang="ru-RU" dirty="0">
            <a:latin typeface="Times New Roman" panose="02020603050405020304" pitchFamily="18" charset="0"/>
            <a:cs typeface="Times New Roman" panose="02020603050405020304" pitchFamily="18" charset="0"/>
          </a:endParaRPr>
        </a:p>
      </dgm:t>
    </dgm:pt>
    <dgm:pt modelId="{D503BA3B-E76D-40C4-99C2-98CD8B93CD5E}" type="parTrans" cxnId="{1D27BCC6-F1AC-46A6-B05F-7027A6A6E948}">
      <dgm:prSet/>
      <dgm:spPr/>
      <dgm:t>
        <a:bodyPr/>
        <a:lstStyle/>
        <a:p>
          <a:endParaRPr lang="ru-RU">
            <a:latin typeface="Times New Roman" panose="02020603050405020304" pitchFamily="18" charset="0"/>
            <a:cs typeface="Times New Roman" panose="02020603050405020304" pitchFamily="18" charset="0"/>
          </a:endParaRPr>
        </a:p>
      </dgm:t>
    </dgm:pt>
    <dgm:pt modelId="{C5B17EFB-F74D-43EE-8982-A3C30FD082BE}" type="sibTrans" cxnId="{1D27BCC6-F1AC-46A6-B05F-7027A6A6E948}">
      <dgm:prSet/>
      <dgm:spPr/>
      <dgm:t>
        <a:bodyPr/>
        <a:lstStyle/>
        <a:p>
          <a:endParaRPr lang="ru-RU">
            <a:latin typeface="Times New Roman" panose="02020603050405020304" pitchFamily="18" charset="0"/>
            <a:cs typeface="Times New Roman" panose="02020603050405020304" pitchFamily="18" charset="0"/>
          </a:endParaRPr>
        </a:p>
      </dgm:t>
    </dgm:pt>
    <dgm:pt modelId="{27DA0FFD-50B9-4C12-9EC1-32876AE91063}">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Церковні суди</a:t>
          </a:r>
          <a:endParaRPr lang="ru-RU" dirty="0">
            <a:latin typeface="Times New Roman" panose="02020603050405020304" pitchFamily="18" charset="0"/>
            <a:cs typeface="Times New Roman" panose="02020603050405020304" pitchFamily="18" charset="0"/>
          </a:endParaRPr>
        </a:p>
      </dgm:t>
    </dgm:pt>
    <dgm:pt modelId="{79A5D587-6E02-47EE-A1EB-8218B21A721A}" type="parTrans" cxnId="{9D7BF9BD-861B-4EED-8785-F785A9D85F6C}">
      <dgm:prSet/>
      <dgm:spPr/>
      <dgm:t>
        <a:bodyPr/>
        <a:lstStyle/>
        <a:p>
          <a:endParaRPr lang="ru-RU">
            <a:latin typeface="Times New Roman" panose="02020603050405020304" pitchFamily="18" charset="0"/>
            <a:cs typeface="Times New Roman" panose="02020603050405020304" pitchFamily="18" charset="0"/>
          </a:endParaRPr>
        </a:p>
      </dgm:t>
    </dgm:pt>
    <dgm:pt modelId="{141A27F4-71B9-49EB-936E-B67E42CEED9F}" type="sibTrans" cxnId="{9D7BF9BD-861B-4EED-8785-F785A9D85F6C}">
      <dgm:prSet/>
      <dgm:spPr/>
      <dgm:t>
        <a:bodyPr/>
        <a:lstStyle/>
        <a:p>
          <a:endParaRPr lang="ru-RU">
            <a:latin typeface="Times New Roman" panose="02020603050405020304" pitchFamily="18" charset="0"/>
            <a:cs typeface="Times New Roman" panose="02020603050405020304" pitchFamily="18" charset="0"/>
          </a:endParaRPr>
        </a:p>
      </dgm:t>
    </dgm:pt>
    <dgm:pt modelId="{A896F43A-9D59-44BA-9E8D-4522F1BB57A9}" type="pres">
      <dgm:prSet presAssocID="{5F741EA7-A506-4007-8353-17C3D26DDB5A}" presName="diagram" presStyleCnt="0">
        <dgm:presLayoutVars>
          <dgm:chPref val="1"/>
          <dgm:dir/>
          <dgm:animOne val="branch"/>
          <dgm:animLvl val="lvl"/>
          <dgm:resizeHandles val="exact"/>
        </dgm:presLayoutVars>
      </dgm:prSet>
      <dgm:spPr/>
      <dgm:t>
        <a:bodyPr/>
        <a:lstStyle/>
        <a:p>
          <a:endParaRPr lang="ru-RU"/>
        </a:p>
      </dgm:t>
    </dgm:pt>
    <dgm:pt modelId="{7A0CBDA4-91AD-4556-AAAA-AAB80BC20FDE}" type="pres">
      <dgm:prSet presAssocID="{EA2A2A06-2B8B-4391-99D1-7BDE70B573AC}" presName="root1" presStyleCnt="0"/>
      <dgm:spPr/>
    </dgm:pt>
    <dgm:pt modelId="{73AA08F7-E61C-4C12-8373-AA170EBF6BD1}" type="pres">
      <dgm:prSet presAssocID="{EA2A2A06-2B8B-4391-99D1-7BDE70B573AC}" presName="LevelOneTextNode" presStyleLbl="node0" presStyleIdx="0" presStyleCnt="3" custScaleX="213558" custScaleY="171466" custLinFactX="-20853" custLinFactY="-42194" custLinFactNeighborX="-100000" custLinFactNeighborY="-100000">
        <dgm:presLayoutVars>
          <dgm:chPref val="3"/>
        </dgm:presLayoutVars>
      </dgm:prSet>
      <dgm:spPr/>
      <dgm:t>
        <a:bodyPr/>
        <a:lstStyle/>
        <a:p>
          <a:endParaRPr lang="ru-RU"/>
        </a:p>
      </dgm:t>
    </dgm:pt>
    <dgm:pt modelId="{D421F3DB-470B-4C0F-9941-7D780E370391}" type="pres">
      <dgm:prSet presAssocID="{EA2A2A06-2B8B-4391-99D1-7BDE70B573AC}" presName="level2hierChild" presStyleCnt="0"/>
      <dgm:spPr/>
    </dgm:pt>
    <dgm:pt modelId="{7258648B-C23A-47E5-A0F2-FB39158FA50E}" type="pres">
      <dgm:prSet presAssocID="{2C5F9387-11F8-4A6E-BDE5-857A5D425E98}" presName="conn2-1" presStyleLbl="parChTrans1D2" presStyleIdx="0" presStyleCnt="4"/>
      <dgm:spPr/>
      <dgm:t>
        <a:bodyPr/>
        <a:lstStyle/>
        <a:p>
          <a:endParaRPr lang="ru-RU"/>
        </a:p>
      </dgm:t>
    </dgm:pt>
    <dgm:pt modelId="{6AF7BDEA-CF63-4191-B645-67A19D251507}" type="pres">
      <dgm:prSet presAssocID="{2C5F9387-11F8-4A6E-BDE5-857A5D425E98}" presName="connTx" presStyleLbl="parChTrans1D2" presStyleIdx="0" presStyleCnt="4"/>
      <dgm:spPr/>
      <dgm:t>
        <a:bodyPr/>
        <a:lstStyle/>
        <a:p>
          <a:endParaRPr lang="ru-RU"/>
        </a:p>
      </dgm:t>
    </dgm:pt>
    <dgm:pt modelId="{5463678B-C758-40D1-860B-4EB2F707169A}" type="pres">
      <dgm:prSet presAssocID="{2598BC44-107F-4F97-9D8E-A084B41F32A9}" presName="root2" presStyleCnt="0"/>
      <dgm:spPr/>
    </dgm:pt>
    <dgm:pt modelId="{324F60DA-37A6-44DB-9391-8B59920ADE06}" type="pres">
      <dgm:prSet presAssocID="{2598BC44-107F-4F97-9D8E-A084B41F32A9}" presName="LevelTwoTextNode" presStyleLbl="node2" presStyleIdx="0" presStyleCnt="4" custScaleX="226870">
        <dgm:presLayoutVars>
          <dgm:chPref val="3"/>
        </dgm:presLayoutVars>
      </dgm:prSet>
      <dgm:spPr/>
      <dgm:t>
        <a:bodyPr/>
        <a:lstStyle/>
        <a:p>
          <a:endParaRPr lang="ru-RU"/>
        </a:p>
      </dgm:t>
    </dgm:pt>
    <dgm:pt modelId="{780BF847-2D58-4368-8427-6097BF76BC55}" type="pres">
      <dgm:prSet presAssocID="{2598BC44-107F-4F97-9D8E-A084B41F32A9}" presName="level3hierChild" presStyleCnt="0"/>
      <dgm:spPr/>
    </dgm:pt>
    <dgm:pt modelId="{2C0BE7F4-7CE9-4BC5-82E8-21D5B72074E0}" type="pres">
      <dgm:prSet presAssocID="{44477BDC-7982-4821-BFE5-9EA2CC76DA40}" presName="conn2-1" presStyleLbl="parChTrans1D2" presStyleIdx="1" presStyleCnt="4"/>
      <dgm:spPr/>
      <dgm:t>
        <a:bodyPr/>
        <a:lstStyle/>
        <a:p>
          <a:endParaRPr lang="ru-RU"/>
        </a:p>
      </dgm:t>
    </dgm:pt>
    <dgm:pt modelId="{B6D8D01D-D600-48CB-A9CC-EA61B0BA79A6}" type="pres">
      <dgm:prSet presAssocID="{44477BDC-7982-4821-BFE5-9EA2CC76DA40}" presName="connTx" presStyleLbl="parChTrans1D2" presStyleIdx="1" presStyleCnt="4"/>
      <dgm:spPr/>
      <dgm:t>
        <a:bodyPr/>
        <a:lstStyle/>
        <a:p>
          <a:endParaRPr lang="ru-RU"/>
        </a:p>
      </dgm:t>
    </dgm:pt>
    <dgm:pt modelId="{DFCEBCE9-A881-4A42-BAF4-5A03AABF09A7}" type="pres">
      <dgm:prSet presAssocID="{5FCAFBFE-FABB-4577-9687-C425CE7C269F}" presName="root2" presStyleCnt="0"/>
      <dgm:spPr/>
    </dgm:pt>
    <dgm:pt modelId="{5C108734-3530-4D89-B674-CB4F1455B3D4}" type="pres">
      <dgm:prSet presAssocID="{5FCAFBFE-FABB-4577-9687-C425CE7C269F}" presName="LevelTwoTextNode" presStyleLbl="node2" presStyleIdx="1" presStyleCnt="4" custScaleX="224212">
        <dgm:presLayoutVars>
          <dgm:chPref val="3"/>
        </dgm:presLayoutVars>
      </dgm:prSet>
      <dgm:spPr/>
      <dgm:t>
        <a:bodyPr/>
        <a:lstStyle/>
        <a:p>
          <a:endParaRPr lang="ru-RU"/>
        </a:p>
      </dgm:t>
    </dgm:pt>
    <dgm:pt modelId="{685803B7-9541-41F2-B622-F74A52109453}" type="pres">
      <dgm:prSet presAssocID="{5FCAFBFE-FABB-4577-9687-C425CE7C269F}" presName="level3hierChild" presStyleCnt="0"/>
      <dgm:spPr/>
    </dgm:pt>
    <dgm:pt modelId="{F17C6761-9A1F-4BF2-8446-0B863D74F929}" type="pres">
      <dgm:prSet presAssocID="{C1967A9F-C9CA-4BA0-8E88-3CFE01A72116}" presName="conn2-1" presStyleLbl="parChTrans1D2" presStyleIdx="2" presStyleCnt="4"/>
      <dgm:spPr/>
      <dgm:t>
        <a:bodyPr/>
        <a:lstStyle/>
        <a:p>
          <a:endParaRPr lang="ru-RU"/>
        </a:p>
      </dgm:t>
    </dgm:pt>
    <dgm:pt modelId="{B43E1971-8A68-49AB-8D53-7AFA10371E90}" type="pres">
      <dgm:prSet presAssocID="{C1967A9F-C9CA-4BA0-8E88-3CFE01A72116}" presName="connTx" presStyleLbl="parChTrans1D2" presStyleIdx="2" presStyleCnt="4"/>
      <dgm:spPr/>
      <dgm:t>
        <a:bodyPr/>
        <a:lstStyle/>
        <a:p>
          <a:endParaRPr lang="ru-RU"/>
        </a:p>
      </dgm:t>
    </dgm:pt>
    <dgm:pt modelId="{585501E4-6885-43B9-ABB8-D39BDF3921A3}" type="pres">
      <dgm:prSet presAssocID="{B4C1C2AB-2A40-4418-8F51-28D601C5CA3E}" presName="root2" presStyleCnt="0"/>
      <dgm:spPr/>
    </dgm:pt>
    <dgm:pt modelId="{7BD7492F-551B-4DC8-98E5-D975F84D80CC}" type="pres">
      <dgm:prSet presAssocID="{B4C1C2AB-2A40-4418-8F51-28D601C5CA3E}" presName="LevelTwoTextNode" presStyleLbl="node2" presStyleIdx="2" presStyleCnt="4" custScaleX="223376">
        <dgm:presLayoutVars>
          <dgm:chPref val="3"/>
        </dgm:presLayoutVars>
      </dgm:prSet>
      <dgm:spPr/>
      <dgm:t>
        <a:bodyPr/>
        <a:lstStyle/>
        <a:p>
          <a:endParaRPr lang="ru-RU"/>
        </a:p>
      </dgm:t>
    </dgm:pt>
    <dgm:pt modelId="{C9D6A94D-2967-414D-83FB-053D8E2778C6}" type="pres">
      <dgm:prSet presAssocID="{B4C1C2AB-2A40-4418-8F51-28D601C5CA3E}" presName="level3hierChild" presStyleCnt="0"/>
      <dgm:spPr/>
    </dgm:pt>
    <dgm:pt modelId="{BC18325B-6800-45B8-8987-F578AFFB2EED}" type="pres">
      <dgm:prSet presAssocID="{85A3047C-6614-4E65-8A11-DDF633BB7818}" presName="conn2-1" presStyleLbl="parChTrans1D2" presStyleIdx="3" presStyleCnt="4"/>
      <dgm:spPr/>
      <dgm:t>
        <a:bodyPr/>
        <a:lstStyle/>
        <a:p>
          <a:endParaRPr lang="ru-RU"/>
        </a:p>
      </dgm:t>
    </dgm:pt>
    <dgm:pt modelId="{41F680A3-30C9-4913-BAA1-66B8A4FDBE4C}" type="pres">
      <dgm:prSet presAssocID="{85A3047C-6614-4E65-8A11-DDF633BB7818}" presName="connTx" presStyleLbl="parChTrans1D2" presStyleIdx="3" presStyleCnt="4"/>
      <dgm:spPr/>
      <dgm:t>
        <a:bodyPr/>
        <a:lstStyle/>
        <a:p>
          <a:endParaRPr lang="ru-RU"/>
        </a:p>
      </dgm:t>
    </dgm:pt>
    <dgm:pt modelId="{9A480D71-A2FD-4D2C-A9B2-DC1507D88C84}" type="pres">
      <dgm:prSet presAssocID="{C6F6EC95-C0BC-478E-9192-3793F509760C}" presName="root2" presStyleCnt="0"/>
      <dgm:spPr/>
    </dgm:pt>
    <dgm:pt modelId="{D7961B02-6B42-48A1-A072-F4D8F557D70F}" type="pres">
      <dgm:prSet presAssocID="{C6F6EC95-C0BC-478E-9192-3793F509760C}" presName="LevelTwoTextNode" presStyleLbl="node2" presStyleIdx="3" presStyleCnt="4" custScaleX="216509" custLinFactNeighborX="3465" custLinFactNeighborY="-3571">
        <dgm:presLayoutVars>
          <dgm:chPref val="3"/>
        </dgm:presLayoutVars>
      </dgm:prSet>
      <dgm:spPr/>
      <dgm:t>
        <a:bodyPr/>
        <a:lstStyle/>
        <a:p>
          <a:endParaRPr lang="ru-RU"/>
        </a:p>
      </dgm:t>
    </dgm:pt>
    <dgm:pt modelId="{92E3B79E-42AD-44E8-B98E-A9D6DB453DAC}" type="pres">
      <dgm:prSet presAssocID="{C6F6EC95-C0BC-478E-9192-3793F509760C}" presName="level3hierChild" presStyleCnt="0"/>
      <dgm:spPr/>
    </dgm:pt>
    <dgm:pt modelId="{B937AE47-B0FD-4C7E-9458-ED2C6B462305}" type="pres">
      <dgm:prSet presAssocID="{207F9AE3-F37C-4356-957F-FB6331FA421E}" presName="root1" presStyleCnt="0"/>
      <dgm:spPr/>
    </dgm:pt>
    <dgm:pt modelId="{08DB33C4-40B4-47C9-AA71-F29F720D4511}" type="pres">
      <dgm:prSet presAssocID="{207F9AE3-F37C-4356-957F-FB6331FA421E}" presName="LevelOneTextNode" presStyleLbl="node0" presStyleIdx="1" presStyleCnt="3" custScaleX="208296" custScaleY="119351" custLinFactY="-33490" custLinFactNeighborX="-81375" custLinFactNeighborY="-100000">
        <dgm:presLayoutVars>
          <dgm:chPref val="3"/>
        </dgm:presLayoutVars>
      </dgm:prSet>
      <dgm:spPr/>
      <dgm:t>
        <a:bodyPr/>
        <a:lstStyle/>
        <a:p>
          <a:endParaRPr lang="ru-RU"/>
        </a:p>
      </dgm:t>
    </dgm:pt>
    <dgm:pt modelId="{CDC8BC1C-6954-4A80-A60C-7C98CA560624}" type="pres">
      <dgm:prSet presAssocID="{207F9AE3-F37C-4356-957F-FB6331FA421E}" presName="level2hierChild" presStyleCnt="0"/>
      <dgm:spPr/>
    </dgm:pt>
    <dgm:pt modelId="{CBC262BF-734D-42FF-AE43-3F5E36D8B73C}" type="pres">
      <dgm:prSet presAssocID="{27DA0FFD-50B9-4C12-9EC1-32876AE91063}" presName="root1" presStyleCnt="0"/>
      <dgm:spPr/>
    </dgm:pt>
    <dgm:pt modelId="{7A27F097-83C8-4D18-A67A-7E69638AE565}" type="pres">
      <dgm:prSet presAssocID="{27DA0FFD-50B9-4C12-9EC1-32876AE91063}" presName="LevelOneTextNode" presStyleLbl="node0" presStyleIdx="2" presStyleCnt="3" custScaleX="207559" custLinFactY="-13490" custLinFactNeighborX="-80572" custLinFactNeighborY="-100000">
        <dgm:presLayoutVars>
          <dgm:chPref val="3"/>
        </dgm:presLayoutVars>
      </dgm:prSet>
      <dgm:spPr/>
      <dgm:t>
        <a:bodyPr/>
        <a:lstStyle/>
        <a:p>
          <a:endParaRPr lang="ru-RU"/>
        </a:p>
      </dgm:t>
    </dgm:pt>
    <dgm:pt modelId="{2C3AC7F0-4FFB-49F0-B447-2E5252604A2E}" type="pres">
      <dgm:prSet presAssocID="{27DA0FFD-50B9-4C12-9EC1-32876AE91063}" presName="level2hierChild" presStyleCnt="0"/>
      <dgm:spPr/>
    </dgm:pt>
  </dgm:ptLst>
  <dgm:cxnLst>
    <dgm:cxn modelId="{AFF3D19C-3177-4737-A756-477206BCEC83}" type="presOf" srcId="{27DA0FFD-50B9-4C12-9EC1-32876AE91063}" destId="{7A27F097-83C8-4D18-A67A-7E69638AE565}" srcOrd="0" destOrd="0" presId="urn:microsoft.com/office/officeart/2005/8/layout/hierarchy2"/>
    <dgm:cxn modelId="{9EF26145-2E32-420F-BA87-0958D5E3A569}" srcId="{EA2A2A06-2B8B-4391-99D1-7BDE70B573AC}" destId="{5FCAFBFE-FABB-4577-9687-C425CE7C269F}" srcOrd="1" destOrd="0" parTransId="{44477BDC-7982-4821-BFE5-9EA2CC76DA40}" sibTransId="{4217308E-BF21-4D09-A7CB-C778BEDB73D7}"/>
    <dgm:cxn modelId="{0E3B4327-B07D-475C-95EB-4BB9A826DF02}" type="presOf" srcId="{C1967A9F-C9CA-4BA0-8E88-3CFE01A72116}" destId="{B43E1971-8A68-49AB-8D53-7AFA10371E90}" srcOrd="1" destOrd="0" presId="urn:microsoft.com/office/officeart/2005/8/layout/hierarchy2"/>
    <dgm:cxn modelId="{DACF5A36-4902-47D5-A921-4CCF040DF9DF}" srcId="{5F741EA7-A506-4007-8353-17C3D26DDB5A}" destId="{EA2A2A06-2B8B-4391-99D1-7BDE70B573AC}" srcOrd="0" destOrd="0" parTransId="{0F198BC9-2A2A-4FCB-91D5-571591C30501}" sibTransId="{FBB452F6-BAC3-4DB3-936B-13F7D239D964}"/>
    <dgm:cxn modelId="{7DBE101B-CDF3-4208-9D2B-7B71EF957A1B}" srcId="{EA2A2A06-2B8B-4391-99D1-7BDE70B573AC}" destId="{C6F6EC95-C0BC-478E-9192-3793F509760C}" srcOrd="3" destOrd="0" parTransId="{85A3047C-6614-4E65-8A11-DDF633BB7818}" sibTransId="{170C7D84-BD63-472E-AD10-9C8F0771F927}"/>
    <dgm:cxn modelId="{1AC7DF29-B8CB-4419-BF5C-B81A510090FC}" type="presOf" srcId="{2598BC44-107F-4F97-9D8E-A084B41F32A9}" destId="{324F60DA-37A6-44DB-9391-8B59920ADE06}" srcOrd="0" destOrd="0" presId="urn:microsoft.com/office/officeart/2005/8/layout/hierarchy2"/>
    <dgm:cxn modelId="{029B03A3-2A2D-425A-AC36-7DD97B9946CD}" srcId="{EA2A2A06-2B8B-4391-99D1-7BDE70B573AC}" destId="{B4C1C2AB-2A40-4418-8F51-28D601C5CA3E}" srcOrd="2" destOrd="0" parTransId="{C1967A9F-C9CA-4BA0-8E88-3CFE01A72116}" sibTransId="{17FCE210-AF59-4B9B-B84C-AB26CA17E211}"/>
    <dgm:cxn modelId="{0DB5D859-6B13-4884-95A3-5DA88870D257}" srcId="{EA2A2A06-2B8B-4391-99D1-7BDE70B573AC}" destId="{2598BC44-107F-4F97-9D8E-A084B41F32A9}" srcOrd="0" destOrd="0" parTransId="{2C5F9387-11F8-4A6E-BDE5-857A5D425E98}" sibTransId="{1459FCD8-9ABB-496C-BA99-2D3F4AE4C2E0}"/>
    <dgm:cxn modelId="{336D6125-54D4-4287-BD74-B144D2488BD7}" type="presOf" srcId="{B4C1C2AB-2A40-4418-8F51-28D601C5CA3E}" destId="{7BD7492F-551B-4DC8-98E5-D975F84D80CC}" srcOrd="0" destOrd="0" presId="urn:microsoft.com/office/officeart/2005/8/layout/hierarchy2"/>
    <dgm:cxn modelId="{E3BC46C6-4A2D-4E23-90B7-0EB687A4D611}" type="presOf" srcId="{44477BDC-7982-4821-BFE5-9EA2CC76DA40}" destId="{B6D8D01D-D600-48CB-A9CC-EA61B0BA79A6}" srcOrd="1" destOrd="0" presId="urn:microsoft.com/office/officeart/2005/8/layout/hierarchy2"/>
    <dgm:cxn modelId="{0BEDBE28-1707-4522-B1D4-22CC7B75BA45}" type="presOf" srcId="{C6F6EC95-C0BC-478E-9192-3793F509760C}" destId="{D7961B02-6B42-48A1-A072-F4D8F557D70F}" srcOrd="0" destOrd="0" presId="urn:microsoft.com/office/officeart/2005/8/layout/hierarchy2"/>
    <dgm:cxn modelId="{D63C65DD-827E-44DA-B3ED-4B7C7BA13368}" type="presOf" srcId="{EA2A2A06-2B8B-4391-99D1-7BDE70B573AC}" destId="{73AA08F7-E61C-4C12-8373-AA170EBF6BD1}" srcOrd="0" destOrd="0" presId="urn:microsoft.com/office/officeart/2005/8/layout/hierarchy2"/>
    <dgm:cxn modelId="{9EB3462E-B279-4726-835B-0C96CC7CF156}" type="presOf" srcId="{2C5F9387-11F8-4A6E-BDE5-857A5D425E98}" destId="{7258648B-C23A-47E5-A0F2-FB39158FA50E}" srcOrd="0" destOrd="0" presId="urn:microsoft.com/office/officeart/2005/8/layout/hierarchy2"/>
    <dgm:cxn modelId="{C276FA39-0791-42E5-B646-A91F9A58F361}" type="presOf" srcId="{5FCAFBFE-FABB-4577-9687-C425CE7C269F}" destId="{5C108734-3530-4D89-B674-CB4F1455B3D4}" srcOrd="0" destOrd="0" presId="urn:microsoft.com/office/officeart/2005/8/layout/hierarchy2"/>
    <dgm:cxn modelId="{4A9482A0-2984-4EC8-81E4-04F14FA96A3B}" type="presOf" srcId="{5F741EA7-A506-4007-8353-17C3D26DDB5A}" destId="{A896F43A-9D59-44BA-9E8D-4522F1BB57A9}" srcOrd="0" destOrd="0" presId="urn:microsoft.com/office/officeart/2005/8/layout/hierarchy2"/>
    <dgm:cxn modelId="{3C033ED7-CEB5-4C4D-A1F7-B090338F5379}" type="presOf" srcId="{C1967A9F-C9CA-4BA0-8E88-3CFE01A72116}" destId="{F17C6761-9A1F-4BF2-8446-0B863D74F929}" srcOrd="0" destOrd="0" presId="urn:microsoft.com/office/officeart/2005/8/layout/hierarchy2"/>
    <dgm:cxn modelId="{A9E5608C-89A4-424C-9759-02B4FF2D5A2E}" type="presOf" srcId="{2C5F9387-11F8-4A6E-BDE5-857A5D425E98}" destId="{6AF7BDEA-CF63-4191-B645-67A19D251507}" srcOrd="1" destOrd="0" presId="urn:microsoft.com/office/officeart/2005/8/layout/hierarchy2"/>
    <dgm:cxn modelId="{1984902E-F950-4CB9-830E-4B2BACF75AA6}" type="presOf" srcId="{207F9AE3-F37C-4356-957F-FB6331FA421E}" destId="{08DB33C4-40B4-47C9-AA71-F29F720D4511}" srcOrd="0" destOrd="0" presId="urn:microsoft.com/office/officeart/2005/8/layout/hierarchy2"/>
    <dgm:cxn modelId="{70C85C58-2D89-4E4A-961D-389BEB07F298}" type="presOf" srcId="{85A3047C-6614-4E65-8A11-DDF633BB7818}" destId="{41F680A3-30C9-4913-BAA1-66B8A4FDBE4C}" srcOrd="1" destOrd="0" presId="urn:microsoft.com/office/officeart/2005/8/layout/hierarchy2"/>
    <dgm:cxn modelId="{9D7BF9BD-861B-4EED-8785-F785A9D85F6C}" srcId="{5F741EA7-A506-4007-8353-17C3D26DDB5A}" destId="{27DA0FFD-50B9-4C12-9EC1-32876AE91063}" srcOrd="2" destOrd="0" parTransId="{79A5D587-6E02-47EE-A1EB-8218B21A721A}" sibTransId="{141A27F4-71B9-49EB-936E-B67E42CEED9F}"/>
    <dgm:cxn modelId="{F1575778-EAA2-4002-B4F6-7F0D225AB5E0}" type="presOf" srcId="{85A3047C-6614-4E65-8A11-DDF633BB7818}" destId="{BC18325B-6800-45B8-8987-F578AFFB2EED}" srcOrd="0" destOrd="0" presId="urn:microsoft.com/office/officeart/2005/8/layout/hierarchy2"/>
    <dgm:cxn modelId="{190DD544-25C1-42EB-B11C-11379455CB74}" type="presOf" srcId="{44477BDC-7982-4821-BFE5-9EA2CC76DA40}" destId="{2C0BE7F4-7CE9-4BC5-82E8-21D5B72074E0}" srcOrd="0" destOrd="0" presId="urn:microsoft.com/office/officeart/2005/8/layout/hierarchy2"/>
    <dgm:cxn modelId="{1D27BCC6-F1AC-46A6-B05F-7027A6A6E948}" srcId="{5F741EA7-A506-4007-8353-17C3D26DDB5A}" destId="{207F9AE3-F37C-4356-957F-FB6331FA421E}" srcOrd="1" destOrd="0" parTransId="{D503BA3B-E76D-40C4-99C2-98CD8B93CD5E}" sibTransId="{C5B17EFB-F74D-43EE-8982-A3C30FD082BE}"/>
    <dgm:cxn modelId="{4F711185-5990-4871-A4DC-4E5EE86DFC56}" type="presParOf" srcId="{A896F43A-9D59-44BA-9E8D-4522F1BB57A9}" destId="{7A0CBDA4-91AD-4556-AAAA-AAB80BC20FDE}" srcOrd="0" destOrd="0" presId="urn:microsoft.com/office/officeart/2005/8/layout/hierarchy2"/>
    <dgm:cxn modelId="{B46F24FA-D12E-4B65-8C85-799B298F85F7}" type="presParOf" srcId="{7A0CBDA4-91AD-4556-AAAA-AAB80BC20FDE}" destId="{73AA08F7-E61C-4C12-8373-AA170EBF6BD1}" srcOrd="0" destOrd="0" presId="urn:microsoft.com/office/officeart/2005/8/layout/hierarchy2"/>
    <dgm:cxn modelId="{2CFC414A-5DA9-4F77-81C4-4F880C0882E0}" type="presParOf" srcId="{7A0CBDA4-91AD-4556-AAAA-AAB80BC20FDE}" destId="{D421F3DB-470B-4C0F-9941-7D780E370391}" srcOrd="1" destOrd="0" presId="urn:microsoft.com/office/officeart/2005/8/layout/hierarchy2"/>
    <dgm:cxn modelId="{83C8A624-92BA-4A5E-B29D-82DB08613912}" type="presParOf" srcId="{D421F3DB-470B-4C0F-9941-7D780E370391}" destId="{7258648B-C23A-47E5-A0F2-FB39158FA50E}" srcOrd="0" destOrd="0" presId="urn:microsoft.com/office/officeart/2005/8/layout/hierarchy2"/>
    <dgm:cxn modelId="{3CBC846F-2C18-475B-AAD6-D15F623A69EB}" type="presParOf" srcId="{7258648B-C23A-47E5-A0F2-FB39158FA50E}" destId="{6AF7BDEA-CF63-4191-B645-67A19D251507}" srcOrd="0" destOrd="0" presId="urn:microsoft.com/office/officeart/2005/8/layout/hierarchy2"/>
    <dgm:cxn modelId="{E005D114-48C8-429A-BF57-A7745981BFEE}" type="presParOf" srcId="{D421F3DB-470B-4C0F-9941-7D780E370391}" destId="{5463678B-C758-40D1-860B-4EB2F707169A}" srcOrd="1" destOrd="0" presId="urn:microsoft.com/office/officeart/2005/8/layout/hierarchy2"/>
    <dgm:cxn modelId="{EC2FC6B6-0494-43AD-B3AB-FF55CD61A7C7}" type="presParOf" srcId="{5463678B-C758-40D1-860B-4EB2F707169A}" destId="{324F60DA-37A6-44DB-9391-8B59920ADE06}" srcOrd="0" destOrd="0" presId="urn:microsoft.com/office/officeart/2005/8/layout/hierarchy2"/>
    <dgm:cxn modelId="{5C6C290F-CE81-45E9-9D9C-9B2E265865ED}" type="presParOf" srcId="{5463678B-C758-40D1-860B-4EB2F707169A}" destId="{780BF847-2D58-4368-8427-6097BF76BC55}" srcOrd="1" destOrd="0" presId="urn:microsoft.com/office/officeart/2005/8/layout/hierarchy2"/>
    <dgm:cxn modelId="{343D417A-13FF-43CE-B30E-79F21D121FCF}" type="presParOf" srcId="{D421F3DB-470B-4C0F-9941-7D780E370391}" destId="{2C0BE7F4-7CE9-4BC5-82E8-21D5B72074E0}" srcOrd="2" destOrd="0" presId="urn:microsoft.com/office/officeart/2005/8/layout/hierarchy2"/>
    <dgm:cxn modelId="{5FF323FA-3A63-4160-B250-9DBF9DC7C69D}" type="presParOf" srcId="{2C0BE7F4-7CE9-4BC5-82E8-21D5B72074E0}" destId="{B6D8D01D-D600-48CB-A9CC-EA61B0BA79A6}" srcOrd="0" destOrd="0" presId="urn:microsoft.com/office/officeart/2005/8/layout/hierarchy2"/>
    <dgm:cxn modelId="{612427A5-E890-4724-AEB9-BB005848DE52}" type="presParOf" srcId="{D421F3DB-470B-4C0F-9941-7D780E370391}" destId="{DFCEBCE9-A881-4A42-BAF4-5A03AABF09A7}" srcOrd="3" destOrd="0" presId="urn:microsoft.com/office/officeart/2005/8/layout/hierarchy2"/>
    <dgm:cxn modelId="{42C8058E-A8E1-491D-BAAD-69020BC8B5B3}" type="presParOf" srcId="{DFCEBCE9-A881-4A42-BAF4-5A03AABF09A7}" destId="{5C108734-3530-4D89-B674-CB4F1455B3D4}" srcOrd="0" destOrd="0" presId="urn:microsoft.com/office/officeart/2005/8/layout/hierarchy2"/>
    <dgm:cxn modelId="{E9052F5B-03A3-4EBD-BA72-65470169D736}" type="presParOf" srcId="{DFCEBCE9-A881-4A42-BAF4-5A03AABF09A7}" destId="{685803B7-9541-41F2-B622-F74A52109453}" srcOrd="1" destOrd="0" presId="urn:microsoft.com/office/officeart/2005/8/layout/hierarchy2"/>
    <dgm:cxn modelId="{238B4B2C-0D44-42A3-8B66-6A727B796020}" type="presParOf" srcId="{D421F3DB-470B-4C0F-9941-7D780E370391}" destId="{F17C6761-9A1F-4BF2-8446-0B863D74F929}" srcOrd="4" destOrd="0" presId="urn:microsoft.com/office/officeart/2005/8/layout/hierarchy2"/>
    <dgm:cxn modelId="{712D09F6-4683-4476-8DAC-1AAA497B3D4E}" type="presParOf" srcId="{F17C6761-9A1F-4BF2-8446-0B863D74F929}" destId="{B43E1971-8A68-49AB-8D53-7AFA10371E90}" srcOrd="0" destOrd="0" presId="urn:microsoft.com/office/officeart/2005/8/layout/hierarchy2"/>
    <dgm:cxn modelId="{CDEEF0F7-AC2F-4521-B551-389254297789}" type="presParOf" srcId="{D421F3DB-470B-4C0F-9941-7D780E370391}" destId="{585501E4-6885-43B9-ABB8-D39BDF3921A3}" srcOrd="5" destOrd="0" presId="urn:microsoft.com/office/officeart/2005/8/layout/hierarchy2"/>
    <dgm:cxn modelId="{61D4D049-314C-426A-8EAB-4364656B6DD7}" type="presParOf" srcId="{585501E4-6885-43B9-ABB8-D39BDF3921A3}" destId="{7BD7492F-551B-4DC8-98E5-D975F84D80CC}" srcOrd="0" destOrd="0" presId="urn:microsoft.com/office/officeart/2005/8/layout/hierarchy2"/>
    <dgm:cxn modelId="{BE835B0D-D6EA-4760-AC97-BFAF1FF893CC}" type="presParOf" srcId="{585501E4-6885-43B9-ABB8-D39BDF3921A3}" destId="{C9D6A94D-2967-414D-83FB-053D8E2778C6}" srcOrd="1" destOrd="0" presId="urn:microsoft.com/office/officeart/2005/8/layout/hierarchy2"/>
    <dgm:cxn modelId="{D140B321-1B09-4DE6-A27A-664EB4608C90}" type="presParOf" srcId="{D421F3DB-470B-4C0F-9941-7D780E370391}" destId="{BC18325B-6800-45B8-8987-F578AFFB2EED}" srcOrd="6" destOrd="0" presId="urn:microsoft.com/office/officeart/2005/8/layout/hierarchy2"/>
    <dgm:cxn modelId="{B89149B5-3AE1-4ABB-B252-2F31C7568940}" type="presParOf" srcId="{BC18325B-6800-45B8-8987-F578AFFB2EED}" destId="{41F680A3-30C9-4913-BAA1-66B8A4FDBE4C}" srcOrd="0" destOrd="0" presId="urn:microsoft.com/office/officeart/2005/8/layout/hierarchy2"/>
    <dgm:cxn modelId="{63AF1066-B924-44AC-8C27-27E3D76DDC90}" type="presParOf" srcId="{D421F3DB-470B-4C0F-9941-7D780E370391}" destId="{9A480D71-A2FD-4D2C-A9B2-DC1507D88C84}" srcOrd="7" destOrd="0" presId="urn:microsoft.com/office/officeart/2005/8/layout/hierarchy2"/>
    <dgm:cxn modelId="{407B5F04-A048-4E13-A23C-F3594F08312E}" type="presParOf" srcId="{9A480D71-A2FD-4D2C-A9B2-DC1507D88C84}" destId="{D7961B02-6B42-48A1-A072-F4D8F557D70F}" srcOrd="0" destOrd="0" presId="urn:microsoft.com/office/officeart/2005/8/layout/hierarchy2"/>
    <dgm:cxn modelId="{89501643-FE0F-4514-ADAB-D0B29527225F}" type="presParOf" srcId="{9A480D71-A2FD-4D2C-A9B2-DC1507D88C84}" destId="{92E3B79E-42AD-44E8-B98E-A9D6DB453DAC}" srcOrd="1" destOrd="0" presId="urn:microsoft.com/office/officeart/2005/8/layout/hierarchy2"/>
    <dgm:cxn modelId="{71F8A155-7CBA-42AB-90D7-6025922DDA1B}" type="presParOf" srcId="{A896F43A-9D59-44BA-9E8D-4522F1BB57A9}" destId="{B937AE47-B0FD-4C7E-9458-ED2C6B462305}" srcOrd="1" destOrd="0" presId="urn:microsoft.com/office/officeart/2005/8/layout/hierarchy2"/>
    <dgm:cxn modelId="{F4678CDD-A745-40B0-9FC6-A0204848163D}" type="presParOf" srcId="{B937AE47-B0FD-4C7E-9458-ED2C6B462305}" destId="{08DB33C4-40B4-47C9-AA71-F29F720D4511}" srcOrd="0" destOrd="0" presId="urn:microsoft.com/office/officeart/2005/8/layout/hierarchy2"/>
    <dgm:cxn modelId="{1F4BF294-58CE-48DF-9F45-7714ABADBB91}" type="presParOf" srcId="{B937AE47-B0FD-4C7E-9458-ED2C6B462305}" destId="{CDC8BC1C-6954-4A80-A60C-7C98CA560624}" srcOrd="1" destOrd="0" presId="urn:microsoft.com/office/officeart/2005/8/layout/hierarchy2"/>
    <dgm:cxn modelId="{C29FD951-D78B-4D49-AAC5-6AC2B10C06F1}" type="presParOf" srcId="{A896F43A-9D59-44BA-9E8D-4522F1BB57A9}" destId="{CBC262BF-734D-42FF-AE43-3F5E36D8B73C}" srcOrd="2" destOrd="0" presId="urn:microsoft.com/office/officeart/2005/8/layout/hierarchy2"/>
    <dgm:cxn modelId="{B2CE1E51-0E80-42F9-9F44-82FC3F95C57C}" type="presParOf" srcId="{CBC262BF-734D-42FF-AE43-3F5E36D8B73C}" destId="{7A27F097-83C8-4D18-A67A-7E69638AE565}" srcOrd="0" destOrd="0" presId="urn:microsoft.com/office/officeart/2005/8/layout/hierarchy2"/>
    <dgm:cxn modelId="{C94C27D3-7CC4-45FB-938B-257AF16D4787}" type="presParOf" srcId="{CBC262BF-734D-42FF-AE43-3F5E36D8B73C}" destId="{2C3AC7F0-4FFB-49F0-B447-2E5252604A2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2EDB19-AE66-4A1B-B129-7E77D83646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27D6C80-24F0-415D-AB28-DC4BC27B15B3}">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1400" dirty="0" smtClean="0">
              <a:latin typeface="Times New Roman" panose="02020603050405020304" pitchFamily="18" charset="0"/>
              <a:cs typeface="Times New Roman" panose="02020603050405020304" pitchFamily="18" charset="0"/>
            </a:rPr>
            <a:t>Спеціальних установ, які безпосередньо займалися судочинством, у Руській державі не існувало. </a:t>
          </a:r>
        </a:p>
        <a:p>
          <a:pPr algn="ctr" rtl="0"/>
          <a:r>
            <a:rPr lang="uk-UA" sz="1400" dirty="0" smtClean="0">
              <a:latin typeface="Times New Roman" panose="02020603050405020304" pitchFamily="18" charset="0"/>
              <a:cs typeface="Times New Roman" panose="02020603050405020304" pitchFamily="18" charset="0"/>
            </a:rPr>
            <a:t>Суд не був відділений від адміністрації. </a:t>
          </a:r>
        </a:p>
        <a:p>
          <a:pPr algn="ctr" rtl="0"/>
          <a:r>
            <a:rPr lang="uk-UA" sz="1400" dirty="0" smtClean="0">
              <a:latin typeface="Times New Roman" panose="02020603050405020304" pitchFamily="18" charset="0"/>
              <a:cs typeface="Times New Roman" panose="02020603050405020304" pitchFamily="18" charset="0"/>
            </a:rPr>
            <a:t>Залежно від категорії справ, що розглядалися судами, їх можна поділити на:</a:t>
          </a:r>
          <a:endParaRPr lang="ru-RU" sz="1400" dirty="0">
            <a:latin typeface="Times New Roman" panose="02020603050405020304" pitchFamily="18" charset="0"/>
            <a:cs typeface="Times New Roman" panose="02020603050405020304" pitchFamily="18" charset="0"/>
          </a:endParaRPr>
        </a:p>
      </dgm:t>
    </dgm:pt>
    <dgm:pt modelId="{E735A8CE-BC91-4503-A5C1-18A447E6947C}" type="parTrans" cxnId="{5D8A6444-142C-4CCE-89C1-F8C448436603}">
      <dgm:prSet/>
      <dgm:spPr/>
      <dgm:t>
        <a:bodyPr/>
        <a:lstStyle/>
        <a:p>
          <a:endParaRPr lang="ru-RU" sz="1400">
            <a:latin typeface="Times New Roman" panose="02020603050405020304" pitchFamily="18" charset="0"/>
            <a:cs typeface="Times New Roman" panose="02020603050405020304" pitchFamily="18" charset="0"/>
          </a:endParaRPr>
        </a:p>
      </dgm:t>
    </dgm:pt>
    <dgm:pt modelId="{5A5DAC25-C97F-4F08-9FF3-3E36A8550167}" type="sibTrans" cxnId="{5D8A6444-142C-4CCE-89C1-F8C448436603}">
      <dgm:prSet/>
      <dgm:spPr/>
      <dgm:t>
        <a:bodyPr/>
        <a:lstStyle/>
        <a:p>
          <a:endParaRPr lang="ru-RU" sz="1400">
            <a:latin typeface="Times New Roman" panose="02020603050405020304" pitchFamily="18" charset="0"/>
            <a:cs typeface="Times New Roman" panose="02020603050405020304" pitchFamily="18" charset="0"/>
          </a:endParaRPr>
        </a:p>
      </dgm:t>
    </dgm:pt>
    <dgm:pt modelId="{45DDF72E-3358-404D-B791-DC2286508E18}" type="pres">
      <dgm:prSet presAssocID="{652EDB19-AE66-4A1B-B129-7E77D8364687}" presName="linear" presStyleCnt="0">
        <dgm:presLayoutVars>
          <dgm:animLvl val="lvl"/>
          <dgm:resizeHandles val="exact"/>
        </dgm:presLayoutVars>
      </dgm:prSet>
      <dgm:spPr/>
      <dgm:t>
        <a:bodyPr/>
        <a:lstStyle/>
        <a:p>
          <a:endParaRPr lang="ru-RU"/>
        </a:p>
      </dgm:t>
    </dgm:pt>
    <dgm:pt modelId="{A6D2AC50-C96D-4976-8CD9-F17A64A835BD}" type="pres">
      <dgm:prSet presAssocID="{F27D6C80-24F0-415D-AB28-DC4BC27B15B3}" presName="parentText" presStyleLbl="node1" presStyleIdx="0" presStyleCnt="1" custScaleY="234572" custLinFactNeighborX="2597" custLinFactNeighborY="-18608">
        <dgm:presLayoutVars>
          <dgm:chMax val="0"/>
          <dgm:bulletEnabled val="1"/>
        </dgm:presLayoutVars>
      </dgm:prSet>
      <dgm:spPr/>
      <dgm:t>
        <a:bodyPr/>
        <a:lstStyle/>
        <a:p>
          <a:endParaRPr lang="ru-RU"/>
        </a:p>
      </dgm:t>
    </dgm:pt>
  </dgm:ptLst>
  <dgm:cxnLst>
    <dgm:cxn modelId="{4F83E18C-E7CB-42F9-AAD7-5BB5E44B58EE}" type="presOf" srcId="{F27D6C80-24F0-415D-AB28-DC4BC27B15B3}" destId="{A6D2AC50-C96D-4976-8CD9-F17A64A835BD}" srcOrd="0" destOrd="0" presId="urn:microsoft.com/office/officeart/2005/8/layout/vList2"/>
    <dgm:cxn modelId="{4E88CB7A-456D-4C9B-8AAD-96926C57D0FC}" type="presOf" srcId="{652EDB19-AE66-4A1B-B129-7E77D8364687}" destId="{45DDF72E-3358-404D-B791-DC2286508E18}" srcOrd="0" destOrd="0" presId="urn:microsoft.com/office/officeart/2005/8/layout/vList2"/>
    <dgm:cxn modelId="{5D8A6444-142C-4CCE-89C1-F8C448436603}" srcId="{652EDB19-AE66-4A1B-B129-7E77D8364687}" destId="{F27D6C80-24F0-415D-AB28-DC4BC27B15B3}" srcOrd="0" destOrd="0" parTransId="{E735A8CE-BC91-4503-A5C1-18A447E6947C}" sibTransId="{5A5DAC25-C97F-4F08-9FF3-3E36A8550167}"/>
    <dgm:cxn modelId="{ED5F6973-35EF-43A5-8433-86AB11141278}" type="presParOf" srcId="{45DDF72E-3358-404D-B791-DC2286508E18}" destId="{A6D2AC50-C96D-4976-8CD9-F17A64A835B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C7DAA6-1DBC-45BF-91B9-A9065F89074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34158E62-602C-4E49-BD08-F6729B401E6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Суб'єктом злочину </a:t>
          </a:r>
          <a:endParaRPr lang="ru-RU" sz="2000" dirty="0">
            <a:latin typeface="Times New Roman" panose="02020603050405020304" pitchFamily="18" charset="0"/>
            <a:cs typeface="Times New Roman" panose="02020603050405020304" pitchFamily="18" charset="0"/>
          </a:endParaRPr>
        </a:p>
      </dgm:t>
    </dgm:pt>
    <dgm:pt modelId="{37F6100C-1BBE-4F6A-9201-2C7E7AC70BEF}" type="parTrans" cxnId="{F87FF84C-3BF5-42E2-BD20-7EC372D00BEF}">
      <dgm:prSet/>
      <dgm:spPr/>
      <dgm:t>
        <a:bodyPr/>
        <a:lstStyle/>
        <a:p>
          <a:endParaRPr lang="ru-RU" sz="2000">
            <a:latin typeface="Times New Roman" panose="02020603050405020304" pitchFamily="18" charset="0"/>
            <a:cs typeface="Times New Roman" panose="02020603050405020304" pitchFamily="18" charset="0"/>
          </a:endParaRPr>
        </a:p>
      </dgm:t>
    </dgm:pt>
    <dgm:pt modelId="{076B1270-F53A-4FCB-9D0B-AEA1562AF7E8}" type="sibTrans" cxnId="{F87FF84C-3BF5-42E2-BD20-7EC372D00BEF}">
      <dgm:prSet/>
      <dgm:spPr/>
      <dgm:t>
        <a:bodyPr/>
        <a:lstStyle/>
        <a:p>
          <a:endParaRPr lang="ru-RU" sz="2000">
            <a:latin typeface="Times New Roman" panose="02020603050405020304" pitchFamily="18" charset="0"/>
            <a:cs typeface="Times New Roman" panose="02020603050405020304" pitchFamily="18" charset="0"/>
          </a:endParaRPr>
        </a:p>
      </dgm:t>
    </dgm:pt>
    <dgm:pt modelId="{0D7EE341-C65B-4596-9B9C-6DEF8AA43382}">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могла бути будь-яка особа</a:t>
          </a:r>
          <a:endParaRPr lang="ru-RU" sz="2000" dirty="0">
            <a:latin typeface="Times New Roman" panose="02020603050405020304" pitchFamily="18" charset="0"/>
            <a:cs typeface="Times New Roman" panose="02020603050405020304" pitchFamily="18" charset="0"/>
          </a:endParaRPr>
        </a:p>
      </dgm:t>
    </dgm:pt>
    <dgm:pt modelId="{338198E7-0CD5-4D1B-9E86-31E1E404F1D1}" type="parTrans" cxnId="{28EE53B3-BBF1-4BA9-A14F-DF378B98F07A}">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1E15B599-701D-41E7-BDE8-1BD22F1A7D09}" type="sibTrans" cxnId="{28EE53B3-BBF1-4BA9-A14F-DF378B98F07A}">
      <dgm:prSet/>
      <dgm:spPr/>
      <dgm:t>
        <a:bodyPr/>
        <a:lstStyle/>
        <a:p>
          <a:endParaRPr lang="ru-RU" sz="2000">
            <a:latin typeface="Times New Roman" panose="02020603050405020304" pitchFamily="18" charset="0"/>
            <a:cs typeface="Times New Roman" panose="02020603050405020304" pitchFamily="18" charset="0"/>
          </a:endParaRPr>
        </a:p>
      </dgm:t>
    </dgm:pt>
    <dgm:pt modelId="{AD9C1130-E704-42C5-B12B-0A1052EA787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крім холопа </a:t>
          </a:r>
          <a:endParaRPr lang="ru-RU" sz="2000" dirty="0">
            <a:latin typeface="Times New Roman" panose="02020603050405020304" pitchFamily="18" charset="0"/>
            <a:cs typeface="Times New Roman" panose="02020603050405020304" pitchFamily="18" charset="0"/>
          </a:endParaRPr>
        </a:p>
      </dgm:t>
    </dgm:pt>
    <dgm:pt modelId="{7D84960D-EF1F-44E8-9CD1-5D0C121C6182}" type="parTrans" cxnId="{72A9A549-0415-44CD-8D6E-F1F212ABFC53}">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073A686E-243B-4DB9-92F1-D76BB3BD695B}" type="sibTrans" cxnId="{72A9A549-0415-44CD-8D6E-F1F212ABFC53}">
      <dgm:prSet/>
      <dgm:spPr/>
      <dgm:t>
        <a:bodyPr/>
        <a:lstStyle/>
        <a:p>
          <a:endParaRPr lang="ru-RU" sz="2000">
            <a:latin typeface="Times New Roman" panose="02020603050405020304" pitchFamily="18" charset="0"/>
            <a:cs typeface="Times New Roman" panose="02020603050405020304" pitchFamily="18" charset="0"/>
          </a:endParaRPr>
        </a:p>
      </dgm:t>
    </dgm:pt>
    <dgm:pt modelId="{DEA4C7F0-A033-412C-B689-C2444587221C}" type="pres">
      <dgm:prSet presAssocID="{71C7DAA6-1DBC-45BF-91B9-A9065F89074D}" presName="Name0" presStyleCnt="0">
        <dgm:presLayoutVars>
          <dgm:chPref val="1"/>
          <dgm:dir/>
          <dgm:animOne val="branch"/>
          <dgm:animLvl val="lvl"/>
          <dgm:resizeHandles val="exact"/>
        </dgm:presLayoutVars>
      </dgm:prSet>
      <dgm:spPr/>
      <dgm:t>
        <a:bodyPr/>
        <a:lstStyle/>
        <a:p>
          <a:endParaRPr lang="ru-RU"/>
        </a:p>
      </dgm:t>
    </dgm:pt>
    <dgm:pt modelId="{725AE4D2-ACB1-4013-BE2C-E2F98A1E4D8D}" type="pres">
      <dgm:prSet presAssocID="{34158E62-602C-4E49-BD08-F6729B401E65}" presName="root1" presStyleCnt="0"/>
      <dgm:spPr/>
    </dgm:pt>
    <dgm:pt modelId="{9FFB2996-764A-49F3-8EDE-92D794C7CF92}" type="pres">
      <dgm:prSet presAssocID="{34158E62-602C-4E49-BD08-F6729B401E65}" presName="LevelOneTextNode" presStyleLbl="node0" presStyleIdx="0" presStyleCnt="1" custLinFactNeighborX="832">
        <dgm:presLayoutVars>
          <dgm:chPref val="3"/>
        </dgm:presLayoutVars>
      </dgm:prSet>
      <dgm:spPr>
        <a:prstGeom prst="roundRect">
          <a:avLst/>
        </a:prstGeom>
      </dgm:spPr>
      <dgm:t>
        <a:bodyPr/>
        <a:lstStyle/>
        <a:p>
          <a:endParaRPr lang="ru-RU"/>
        </a:p>
      </dgm:t>
    </dgm:pt>
    <dgm:pt modelId="{C63AE42F-D88C-44A9-94BC-55565F9DD16D}" type="pres">
      <dgm:prSet presAssocID="{34158E62-602C-4E49-BD08-F6729B401E65}" presName="level2hierChild" presStyleCnt="0"/>
      <dgm:spPr/>
    </dgm:pt>
    <dgm:pt modelId="{59F78419-5A74-42DC-AA9B-B5781C149185}" type="pres">
      <dgm:prSet presAssocID="{338198E7-0CD5-4D1B-9E86-31E1E404F1D1}" presName="conn2-1" presStyleLbl="parChTrans1D2" presStyleIdx="0" presStyleCnt="2"/>
      <dgm:spPr/>
      <dgm:t>
        <a:bodyPr/>
        <a:lstStyle/>
        <a:p>
          <a:endParaRPr lang="ru-RU"/>
        </a:p>
      </dgm:t>
    </dgm:pt>
    <dgm:pt modelId="{D6E764F4-ADD7-4588-BDA1-97D7F4A3F6A8}" type="pres">
      <dgm:prSet presAssocID="{338198E7-0CD5-4D1B-9E86-31E1E404F1D1}" presName="connTx" presStyleLbl="parChTrans1D2" presStyleIdx="0" presStyleCnt="2"/>
      <dgm:spPr/>
      <dgm:t>
        <a:bodyPr/>
        <a:lstStyle/>
        <a:p>
          <a:endParaRPr lang="ru-RU"/>
        </a:p>
      </dgm:t>
    </dgm:pt>
    <dgm:pt modelId="{020231EF-6467-4533-A277-87C926D175FA}" type="pres">
      <dgm:prSet presAssocID="{0D7EE341-C65B-4596-9B9C-6DEF8AA43382}" presName="root2" presStyleCnt="0"/>
      <dgm:spPr/>
    </dgm:pt>
    <dgm:pt modelId="{61C34563-23EE-4DCF-B9D9-4C364A2FCCE7}" type="pres">
      <dgm:prSet presAssocID="{0D7EE341-C65B-4596-9B9C-6DEF8AA43382}" presName="LevelTwoTextNode" presStyleLbl="node2" presStyleIdx="0" presStyleCnt="2" custScaleX="141848">
        <dgm:presLayoutVars>
          <dgm:chPref val="3"/>
        </dgm:presLayoutVars>
      </dgm:prSet>
      <dgm:spPr>
        <a:prstGeom prst="roundRect">
          <a:avLst/>
        </a:prstGeom>
      </dgm:spPr>
      <dgm:t>
        <a:bodyPr/>
        <a:lstStyle/>
        <a:p>
          <a:endParaRPr lang="ru-RU"/>
        </a:p>
      </dgm:t>
    </dgm:pt>
    <dgm:pt modelId="{04B20004-F138-4019-A666-6DA5D5624812}" type="pres">
      <dgm:prSet presAssocID="{0D7EE341-C65B-4596-9B9C-6DEF8AA43382}" presName="level3hierChild" presStyleCnt="0"/>
      <dgm:spPr/>
    </dgm:pt>
    <dgm:pt modelId="{D9CBB76C-92F7-4722-A492-16655FDA0832}" type="pres">
      <dgm:prSet presAssocID="{7D84960D-EF1F-44E8-9CD1-5D0C121C6182}" presName="conn2-1" presStyleLbl="parChTrans1D2" presStyleIdx="1" presStyleCnt="2"/>
      <dgm:spPr/>
      <dgm:t>
        <a:bodyPr/>
        <a:lstStyle/>
        <a:p>
          <a:endParaRPr lang="ru-RU"/>
        </a:p>
      </dgm:t>
    </dgm:pt>
    <dgm:pt modelId="{D3C1F3FD-6904-48F5-9657-1F4F9684A12E}" type="pres">
      <dgm:prSet presAssocID="{7D84960D-EF1F-44E8-9CD1-5D0C121C6182}" presName="connTx" presStyleLbl="parChTrans1D2" presStyleIdx="1" presStyleCnt="2"/>
      <dgm:spPr/>
      <dgm:t>
        <a:bodyPr/>
        <a:lstStyle/>
        <a:p>
          <a:endParaRPr lang="ru-RU"/>
        </a:p>
      </dgm:t>
    </dgm:pt>
    <dgm:pt modelId="{A0740CF5-DD98-4760-99AC-989D6C02916D}" type="pres">
      <dgm:prSet presAssocID="{AD9C1130-E704-42C5-B12B-0A1052EA7876}" presName="root2" presStyleCnt="0"/>
      <dgm:spPr/>
    </dgm:pt>
    <dgm:pt modelId="{3FA92146-F273-48DF-8898-53C67DB78428}" type="pres">
      <dgm:prSet presAssocID="{AD9C1130-E704-42C5-B12B-0A1052EA7876}" presName="LevelTwoTextNode" presStyleLbl="node2" presStyleIdx="1" presStyleCnt="2" custScaleX="141848">
        <dgm:presLayoutVars>
          <dgm:chPref val="3"/>
        </dgm:presLayoutVars>
      </dgm:prSet>
      <dgm:spPr>
        <a:prstGeom prst="roundRect">
          <a:avLst/>
        </a:prstGeom>
      </dgm:spPr>
      <dgm:t>
        <a:bodyPr/>
        <a:lstStyle/>
        <a:p>
          <a:endParaRPr lang="ru-RU"/>
        </a:p>
      </dgm:t>
    </dgm:pt>
    <dgm:pt modelId="{B503A1E7-C176-49D2-8EC6-F1C9C4480E46}" type="pres">
      <dgm:prSet presAssocID="{AD9C1130-E704-42C5-B12B-0A1052EA7876}" presName="level3hierChild" presStyleCnt="0"/>
      <dgm:spPr/>
    </dgm:pt>
  </dgm:ptLst>
  <dgm:cxnLst>
    <dgm:cxn modelId="{645F3685-623F-41F1-86F4-C3A2F2DCDDD8}" type="presOf" srcId="{338198E7-0CD5-4D1B-9E86-31E1E404F1D1}" destId="{D6E764F4-ADD7-4588-BDA1-97D7F4A3F6A8}" srcOrd="1" destOrd="0" presId="urn:microsoft.com/office/officeart/2008/layout/HorizontalMultiLevelHierarchy"/>
    <dgm:cxn modelId="{408D49AF-49D5-4998-90FC-C8357A84C4D8}" type="presOf" srcId="{338198E7-0CD5-4D1B-9E86-31E1E404F1D1}" destId="{59F78419-5A74-42DC-AA9B-B5781C149185}" srcOrd="0" destOrd="0" presId="urn:microsoft.com/office/officeart/2008/layout/HorizontalMultiLevelHierarchy"/>
    <dgm:cxn modelId="{66269E63-2BAA-45AD-B8F4-401300721F0D}" type="presOf" srcId="{34158E62-602C-4E49-BD08-F6729B401E65}" destId="{9FFB2996-764A-49F3-8EDE-92D794C7CF92}" srcOrd="0" destOrd="0" presId="urn:microsoft.com/office/officeart/2008/layout/HorizontalMultiLevelHierarchy"/>
    <dgm:cxn modelId="{2B28C03A-1F37-4234-A95D-ABE495C5010B}" type="presOf" srcId="{71C7DAA6-1DBC-45BF-91B9-A9065F89074D}" destId="{DEA4C7F0-A033-412C-B689-C2444587221C}" srcOrd="0" destOrd="0" presId="urn:microsoft.com/office/officeart/2008/layout/HorizontalMultiLevelHierarchy"/>
    <dgm:cxn modelId="{19A1FD6B-3561-423F-9770-A8BB514B51B3}" type="presOf" srcId="{7D84960D-EF1F-44E8-9CD1-5D0C121C6182}" destId="{D3C1F3FD-6904-48F5-9657-1F4F9684A12E}" srcOrd="1" destOrd="0" presId="urn:microsoft.com/office/officeart/2008/layout/HorizontalMultiLevelHierarchy"/>
    <dgm:cxn modelId="{F87FF84C-3BF5-42E2-BD20-7EC372D00BEF}" srcId="{71C7DAA6-1DBC-45BF-91B9-A9065F89074D}" destId="{34158E62-602C-4E49-BD08-F6729B401E65}" srcOrd="0" destOrd="0" parTransId="{37F6100C-1BBE-4F6A-9201-2C7E7AC70BEF}" sibTransId="{076B1270-F53A-4FCB-9D0B-AEA1562AF7E8}"/>
    <dgm:cxn modelId="{5E647AAD-068A-4BD0-ABD8-988A6D36D5AC}" type="presOf" srcId="{AD9C1130-E704-42C5-B12B-0A1052EA7876}" destId="{3FA92146-F273-48DF-8898-53C67DB78428}" srcOrd="0" destOrd="0" presId="urn:microsoft.com/office/officeart/2008/layout/HorizontalMultiLevelHierarchy"/>
    <dgm:cxn modelId="{72A9A549-0415-44CD-8D6E-F1F212ABFC53}" srcId="{34158E62-602C-4E49-BD08-F6729B401E65}" destId="{AD9C1130-E704-42C5-B12B-0A1052EA7876}" srcOrd="1" destOrd="0" parTransId="{7D84960D-EF1F-44E8-9CD1-5D0C121C6182}" sibTransId="{073A686E-243B-4DB9-92F1-D76BB3BD695B}"/>
    <dgm:cxn modelId="{0CCBD80B-BE35-45B3-BB6D-62361829A160}" type="presOf" srcId="{7D84960D-EF1F-44E8-9CD1-5D0C121C6182}" destId="{D9CBB76C-92F7-4722-A492-16655FDA0832}" srcOrd="0" destOrd="0" presId="urn:microsoft.com/office/officeart/2008/layout/HorizontalMultiLevelHierarchy"/>
    <dgm:cxn modelId="{28EE53B3-BBF1-4BA9-A14F-DF378B98F07A}" srcId="{34158E62-602C-4E49-BD08-F6729B401E65}" destId="{0D7EE341-C65B-4596-9B9C-6DEF8AA43382}" srcOrd="0" destOrd="0" parTransId="{338198E7-0CD5-4D1B-9E86-31E1E404F1D1}" sibTransId="{1E15B599-701D-41E7-BDE8-1BD22F1A7D09}"/>
    <dgm:cxn modelId="{0381165B-1367-4A4F-96A3-3D101A8BFAF1}" type="presOf" srcId="{0D7EE341-C65B-4596-9B9C-6DEF8AA43382}" destId="{61C34563-23EE-4DCF-B9D9-4C364A2FCCE7}" srcOrd="0" destOrd="0" presId="urn:microsoft.com/office/officeart/2008/layout/HorizontalMultiLevelHierarchy"/>
    <dgm:cxn modelId="{B56490AC-BC1C-4AFB-A266-30D101A2A0A5}" type="presParOf" srcId="{DEA4C7F0-A033-412C-B689-C2444587221C}" destId="{725AE4D2-ACB1-4013-BE2C-E2F98A1E4D8D}" srcOrd="0" destOrd="0" presId="urn:microsoft.com/office/officeart/2008/layout/HorizontalMultiLevelHierarchy"/>
    <dgm:cxn modelId="{55F8235A-3B4E-4919-A8AD-9BA63776A2BE}" type="presParOf" srcId="{725AE4D2-ACB1-4013-BE2C-E2F98A1E4D8D}" destId="{9FFB2996-764A-49F3-8EDE-92D794C7CF92}" srcOrd="0" destOrd="0" presId="urn:microsoft.com/office/officeart/2008/layout/HorizontalMultiLevelHierarchy"/>
    <dgm:cxn modelId="{83BB6FD8-B644-4FDB-A316-99F18E077F7A}" type="presParOf" srcId="{725AE4D2-ACB1-4013-BE2C-E2F98A1E4D8D}" destId="{C63AE42F-D88C-44A9-94BC-55565F9DD16D}" srcOrd="1" destOrd="0" presId="urn:microsoft.com/office/officeart/2008/layout/HorizontalMultiLevelHierarchy"/>
    <dgm:cxn modelId="{488B2791-D2F6-4EDE-864A-9970839C2924}" type="presParOf" srcId="{C63AE42F-D88C-44A9-94BC-55565F9DD16D}" destId="{59F78419-5A74-42DC-AA9B-B5781C149185}" srcOrd="0" destOrd="0" presId="urn:microsoft.com/office/officeart/2008/layout/HorizontalMultiLevelHierarchy"/>
    <dgm:cxn modelId="{189BF5EA-2CCD-4D70-A327-6B7ABCC71CE1}" type="presParOf" srcId="{59F78419-5A74-42DC-AA9B-B5781C149185}" destId="{D6E764F4-ADD7-4588-BDA1-97D7F4A3F6A8}" srcOrd="0" destOrd="0" presId="urn:microsoft.com/office/officeart/2008/layout/HorizontalMultiLevelHierarchy"/>
    <dgm:cxn modelId="{EF5A84F4-D4FE-445C-AD73-6C35BB8AA1B3}" type="presParOf" srcId="{C63AE42F-D88C-44A9-94BC-55565F9DD16D}" destId="{020231EF-6467-4533-A277-87C926D175FA}" srcOrd="1" destOrd="0" presId="urn:microsoft.com/office/officeart/2008/layout/HorizontalMultiLevelHierarchy"/>
    <dgm:cxn modelId="{957A8314-C133-402D-A6A0-64F47E23D795}" type="presParOf" srcId="{020231EF-6467-4533-A277-87C926D175FA}" destId="{61C34563-23EE-4DCF-B9D9-4C364A2FCCE7}" srcOrd="0" destOrd="0" presId="urn:microsoft.com/office/officeart/2008/layout/HorizontalMultiLevelHierarchy"/>
    <dgm:cxn modelId="{65DA43C6-6241-434A-8A2F-F4CA4594A853}" type="presParOf" srcId="{020231EF-6467-4533-A277-87C926D175FA}" destId="{04B20004-F138-4019-A666-6DA5D5624812}" srcOrd="1" destOrd="0" presId="urn:microsoft.com/office/officeart/2008/layout/HorizontalMultiLevelHierarchy"/>
    <dgm:cxn modelId="{5E9BF991-A793-45FD-A7E7-B570D0F1E0DC}" type="presParOf" srcId="{C63AE42F-D88C-44A9-94BC-55565F9DD16D}" destId="{D9CBB76C-92F7-4722-A492-16655FDA0832}" srcOrd="2" destOrd="0" presId="urn:microsoft.com/office/officeart/2008/layout/HorizontalMultiLevelHierarchy"/>
    <dgm:cxn modelId="{8A448B07-7403-404F-A9AE-3598EC7ACDCF}" type="presParOf" srcId="{D9CBB76C-92F7-4722-A492-16655FDA0832}" destId="{D3C1F3FD-6904-48F5-9657-1F4F9684A12E}" srcOrd="0" destOrd="0" presId="urn:microsoft.com/office/officeart/2008/layout/HorizontalMultiLevelHierarchy"/>
    <dgm:cxn modelId="{03642EB1-683F-48F3-AE2B-4F5060E9961E}" type="presParOf" srcId="{C63AE42F-D88C-44A9-94BC-55565F9DD16D}" destId="{A0740CF5-DD98-4760-99AC-989D6C02916D}" srcOrd="3" destOrd="0" presId="urn:microsoft.com/office/officeart/2008/layout/HorizontalMultiLevelHierarchy"/>
    <dgm:cxn modelId="{85039A89-93E2-4F28-91B5-B16467F70BB7}" type="presParOf" srcId="{A0740CF5-DD98-4760-99AC-989D6C02916D}" destId="{3FA92146-F273-48DF-8898-53C67DB78428}" srcOrd="0" destOrd="0" presId="urn:microsoft.com/office/officeart/2008/layout/HorizontalMultiLevelHierarchy"/>
    <dgm:cxn modelId="{A67A0F04-8905-46D5-BD39-D3300E8BB0F1}" type="presParOf" srcId="{A0740CF5-DD98-4760-99AC-989D6C02916D}" destId="{B503A1E7-C176-49D2-8EC6-F1C9C4480E4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E86C46-0E0A-4156-B9E8-DFD5F84E71D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77D55DAA-156F-4D0B-B33F-C8A0F7526D3E}" type="asst">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Злочином вважають </a:t>
          </a:r>
          <a:r>
            <a:rPr lang="uk-UA" sz="1800" dirty="0" smtClean="0">
              <a:latin typeface="Times New Roman" panose="02020603050405020304" pitchFamily="18" charset="0"/>
              <a:cs typeface="Times New Roman" panose="02020603050405020304" pitchFamily="18" charset="0"/>
            </a:rPr>
            <a:t>заподіяння:Злочином вважали заподіяння матеріальної, фізичної чи моральної шкоди. Церковне законодавство визначало іншу назву злочину </a:t>
          </a:r>
          <a:r>
            <a:rPr lang="uk-UA" sz="2000" dirty="0" smtClean="0">
              <a:latin typeface="Times New Roman" panose="02020603050405020304" pitchFamily="18" charset="0"/>
              <a:cs typeface="Times New Roman" panose="02020603050405020304" pitchFamily="18" charset="0"/>
            </a:rPr>
            <a:t>– „гріх”.</a:t>
          </a:r>
          <a:endParaRPr lang="ru-RU" sz="2000" dirty="0">
            <a:latin typeface="Times New Roman" panose="02020603050405020304" pitchFamily="18" charset="0"/>
            <a:cs typeface="Times New Roman" panose="02020603050405020304" pitchFamily="18" charset="0"/>
          </a:endParaRPr>
        </a:p>
      </dgm:t>
    </dgm:pt>
    <dgm:pt modelId="{9B158BBE-099B-468D-BD1E-337CA398D870}" type="parTrans" cxnId="{4BFD7BEC-1084-462D-89DC-EAB2A78D0141}">
      <dgm:prSet/>
      <dgm:spPr/>
      <dgm:t>
        <a:bodyPr/>
        <a:lstStyle/>
        <a:p>
          <a:endParaRPr lang="ru-RU" sz="2000">
            <a:latin typeface="Times New Roman" panose="02020603050405020304" pitchFamily="18" charset="0"/>
            <a:cs typeface="Times New Roman" panose="02020603050405020304" pitchFamily="18" charset="0"/>
          </a:endParaRPr>
        </a:p>
      </dgm:t>
    </dgm:pt>
    <dgm:pt modelId="{E57C1F97-70CC-4255-BB96-BB3D6DA8FAF0}" type="sibTrans" cxnId="{4BFD7BEC-1084-462D-89DC-EAB2A78D0141}">
      <dgm:prSet/>
      <dgm:spPr/>
      <dgm:t>
        <a:bodyPr/>
        <a:lstStyle/>
        <a:p>
          <a:endParaRPr lang="ru-RU" sz="2000">
            <a:latin typeface="Times New Roman" panose="02020603050405020304" pitchFamily="18" charset="0"/>
            <a:cs typeface="Times New Roman" panose="02020603050405020304" pitchFamily="18" charset="0"/>
          </a:endParaRPr>
        </a:p>
      </dgm:t>
    </dgm:pt>
    <dgm:pt modelId="{8BAD1871-539A-4E70-AEA7-4E58BB3080D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матеріальної шкоди</a:t>
          </a:r>
          <a:endParaRPr lang="ru-RU" sz="2000" dirty="0">
            <a:latin typeface="Times New Roman" panose="02020603050405020304" pitchFamily="18" charset="0"/>
            <a:cs typeface="Times New Roman" panose="02020603050405020304" pitchFamily="18" charset="0"/>
          </a:endParaRPr>
        </a:p>
      </dgm:t>
    </dgm:pt>
    <dgm:pt modelId="{906606FA-6BE6-49B3-9547-364EBD702B21}" type="parTrans" cxnId="{638A90CA-C18A-404A-8ACB-BB9204709CD7}">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52AA7DD9-CE87-40EA-8EBE-9493C200A000}" type="sibTrans" cxnId="{638A90CA-C18A-404A-8ACB-BB9204709CD7}">
      <dgm:prSet/>
      <dgm:spPr/>
      <dgm:t>
        <a:bodyPr/>
        <a:lstStyle/>
        <a:p>
          <a:endParaRPr lang="ru-RU" sz="2000">
            <a:latin typeface="Times New Roman" panose="02020603050405020304" pitchFamily="18" charset="0"/>
            <a:cs typeface="Times New Roman" panose="02020603050405020304" pitchFamily="18" charset="0"/>
          </a:endParaRPr>
        </a:p>
      </dgm:t>
    </dgm:pt>
    <dgm:pt modelId="{59ECF089-8F51-4B04-AD5F-C872B1904B9E}">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800" dirty="0" smtClean="0">
              <a:latin typeface="Times New Roman" panose="02020603050405020304" pitchFamily="18" charset="0"/>
              <a:cs typeface="Times New Roman" panose="02020603050405020304" pitchFamily="18" charset="0"/>
            </a:rPr>
            <a:t>фізичної</a:t>
          </a:r>
          <a:r>
            <a:rPr lang="uk-UA" sz="2000" dirty="0" smtClean="0">
              <a:latin typeface="Times New Roman" panose="02020603050405020304" pitchFamily="18" charset="0"/>
              <a:cs typeface="Times New Roman" panose="02020603050405020304" pitchFamily="18" charset="0"/>
            </a:rPr>
            <a:t> шкоди</a:t>
          </a:r>
          <a:endParaRPr lang="ru-RU" sz="2000" dirty="0">
            <a:latin typeface="Times New Roman" panose="02020603050405020304" pitchFamily="18" charset="0"/>
            <a:cs typeface="Times New Roman" panose="02020603050405020304" pitchFamily="18" charset="0"/>
          </a:endParaRPr>
        </a:p>
      </dgm:t>
    </dgm:pt>
    <dgm:pt modelId="{55C40EA2-4AA2-4FBA-89A1-F2987281B8EC}" type="parTrans" cxnId="{C6B7F1E6-EA50-498A-B731-B59D39CA877E}">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A1A2AF88-567A-4381-ABF9-8130F6D4A2F3}" type="sibTrans" cxnId="{C6B7F1E6-EA50-498A-B731-B59D39CA877E}">
      <dgm:prSet/>
      <dgm:spPr/>
      <dgm:t>
        <a:bodyPr/>
        <a:lstStyle/>
        <a:p>
          <a:endParaRPr lang="ru-RU" sz="2000">
            <a:latin typeface="Times New Roman" panose="02020603050405020304" pitchFamily="18" charset="0"/>
            <a:cs typeface="Times New Roman" panose="02020603050405020304" pitchFamily="18" charset="0"/>
          </a:endParaRPr>
        </a:p>
      </dgm:t>
    </dgm:pt>
    <dgm:pt modelId="{74609726-2A45-4507-9812-BCA445067596}">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моральної шкоди</a:t>
          </a:r>
          <a:endParaRPr lang="ru-RU" sz="2000" dirty="0">
            <a:latin typeface="Times New Roman" panose="02020603050405020304" pitchFamily="18" charset="0"/>
            <a:cs typeface="Times New Roman" panose="02020603050405020304" pitchFamily="18" charset="0"/>
          </a:endParaRPr>
        </a:p>
      </dgm:t>
    </dgm:pt>
    <dgm:pt modelId="{E9377774-1554-47B3-B135-F616D4764814}" type="parTrans" cxnId="{EDDE88C7-A296-4840-BB1A-A3CC17BADFDC}">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6F0041BB-A727-4507-AF93-C27F82AF28B1}" type="sibTrans" cxnId="{EDDE88C7-A296-4840-BB1A-A3CC17BADFDC}">
      <dgm:prSet/>
      <dgm:spPr/>
      <dgm:t>
        <a:bodyPr/>
        <a:lstStyle/>
        <a:p>
          <a:endParaRPr lang="ru-RU" sz="2000">
            <a:latin typeface="Times New Roman" panose="02020603050405020304" pitchFamily="18" charset="0"/>
            <a:cs typeface="Times New Roman" panose="02020603050405020304" pitchFamily="18" charset="0"/>
          </a:endParaRPr>
        </a:p>
      </dgm:t>
    </dgm:pt>
    <dgm:pt modelId="{0B5640D0-086D-468C-9E31-2689E79E08C7}" type="pres">
      <dgm:prSet presAssocID="{AEE86C46-0E0A-4156-B9E8-DFD5F84E71D8}" presName="Name0" presStyleCnt="0">
        <dgm:presLayoutVars>
          <dgm:chPref val="1"/>
          <dgm:dir/>
          <dgm:animOne val="branch"/>
          <dgm:animLvl val="lvl"/>
          <dgm:resizeHandles val="exact"/>
        </dgm:presLayoutVars>
      </dgm:prSet>
      <dgm:spPr/>
      <dgm:t>
        <a:bodyPr/>
        <a:lstStyle/>
        <a:p>
          <a:endParaRPr lang="ru-RU"/>
        </a:p>
      </dgm:t>
    </dgm:pt>
    <dgm:pt modelId="{D243927F-D802-49E2-8110-8DAFE6F8DB96}" type="pres">
      <dgm:prSet presAssocID="{77D55DAA-156F-4D0B-B33F-C8A0F7526D3E}" presName="root1" presStyleCnt="0"/>
      <dgm:spPr/>
    </dgm:pt>
    <dgm:pt modelId="{4F6578D2-9CC1-4AFC-84F8-81EEF5C07843}" type="pres">
      <dgm:prSet presAssocID="{77D55DAA-156F-4D0B-B33F-C8A0F7526D3E}" presName="LevelOneTextNode" presStyleLbl="node0" presStyleIdx="0" presStyleCnt="1" custScaleX="274086" custScaleY="100196" custLinFactNeighborX="-2096" custLinFactNeighborY="0">
        <dgm:presLayoutVars>
          <dgm:chPref val="3"/>
        </dgm:presLayoutVars>
      </dgm:prSet>
      <dgm:spPr>
        <a:prstGeom prst="roundRect">
          <a:avLst/>
        </a:prstGeom>
      </dgm:spPr>
      <dgm:t>
        <a:bodyPr/>
        <a:lstStyle/>
        <a:p>
          <a:endParaRPr lang="ru-RU"/>
        </a:p>
      </dgm:t>
    </dgm:pt>
    <dgm:pt modelId="{70631C17-22A5-4FCC-99FC-550D1AD69068}" type="pres">
      <dgm:prSet presAssocID="{77D55DAA-156F-4D0B-B33F-C8A0F7526D3E}" presName="level2hierChild" presStyleCnt="0"/>
      <dgm:spPr/>
    </dgm:pt>
    <dgm:pt modelId="{4AAB1701-F510-4E3A-A21B-926E36C5D721}" type="pres">
      <dgm:prSet presAssocID="{906606FA-6BE6-49B3-9547-364EBD702B21}" presName="conn2-1" presStyleLbl="parChTrans1D2" presStyleIdx="0" presStyleCnt="3"/>
      <dgm:spPr/>
      <dgm:t>
        <a:bodyPr/>
        <a:lstStyle/>
        <a:p>
          <a:endParaRPr lang="ru-RU"/>
        </a:p>
      </dgm:t>
    </dgm:pt>
    <dgm:pt modelId="{A74F8016-B2D5-498F-9FFE-620B18817F86}" type="pres">
      <dgm:prSet presAssocID="{906606FA-6BE6-49B3-9547-364EBD702B21}" presName="connTx" presStyleLbl="parChTrans1D2" presStyleIdx="0" presStyleCnt="3"/>
      <dgm:spPr/>
      <dgm:t>
        <a:bodyPr/>
        <a:lstStyle/>
        <a:p>
          <a:endParaRPr lang="ru-RU"/>
        </a:p>
      </dgm:t>
    </dgm:pt>
    <dgm:pt modelId="{16A6EAA7-682A-4F8E-816F-4E7E127FE41C}" type="pres">
      <dgm:prSet presAssocID="{8BAD1871-539A-4E70-AEA7-4E58BB3080DC}" presName="root2" presStyleCnt="0"/>
      <dgm:spPr/>
    </dgm:pt>
    <dgm:pt modelId="{06BB9245-8518-4396-9212-204D6BC28DB6}" type="pres">
      <dgm:prSet presAssocID="{8BAD1871-539A-4E70-AEA7-4E58BB3080DC}" presName="LevelTwoTextNode" presStyleLbl="node2" presStyleIdx="0" presStyleCnt="3">
        <dgm:presLayoutVars>
          <dgm:chPref val="3"/>
        </dgm:presLayoutVars>
      </dgm:prSet>
      <dgm:spPr>
        <a:prstGeom prst="roundRect">
          <a:avLst/>
        </a:prstGeom>
      </dgm:spPr>
      <dgm:t>
        <a:bodyPr/>
        <a:lstStyle/>
        <a:p>
          <a:endParaRPr lang="ru-RU"/>
        </a:p>
      </dgm:t>
    </dgm:pt>
    <dgm:pt modelId="{56AD0ED9-43F2-4BE2-BED7-65773C5254B0}" type="pres">
      <dgm:prSet presAssocID="{8BAD1871-539A-4E70-AEA7-4E58BB3080DC}" presName="level3hierChild" presStyleCnt="0"/>
      <dgm:spPr/>
    </dgm:pt>
    <dgm:pt modelId="{B12BAE2D-0D48-4A4B-AC1E-FE7F2797F174}" type="pres">
      <dgm:prSet presAssocID="{55C40EA2-4AA2-4FBA-89A1-F2987281B8EC}" presName="conn2-1" presStyleLbl="parChTrans1D2" presStyleIdx="1" presStyleCnt="3"/>
      <dgm:spPr/>
      <dgm:t>
        <a:bodyPr/>
        <a:lstStyle/>
        <a:p>
          <a:endParaRPr lang="ru-RU"/>
        </a:p>
      </dgm:t>
    </dgm:pt>
    <dgm:pt modelId="{3817C24E-1E51-4E54-84F3-5B9679561CE4}" type="pres">
      <dgm:prSet presAssocID="{55C40EA2-4AA2-4FBA-89A1-F2987281B8EC}" presName="connTx" presStyleLbl="parChTrans1D2" presStyleIdx="1" presStyleCnt="3"/>
      <dgm:spPr/>
      <dgm:t>
        <a:bodyPr/>
        <a:lstStyle/>
        <a:p>
          <a:endParaRPr lang="ru-RU"/>
        </a:p>
      </dgm:t>
    </dgm:pt>
    <dgm:pt modelId="{8EF6E93B-04C2-4BB9-840F-DD6E0ED043F8}" type="pres">
      <dgm:prSet presAssocID="{59ECF089-8F51-4B04-AD5F-C872B1904B9E}" presName="root2" presStyleCnt="0"/>
      <dgm:spPr/>
    </dgm:pt>
    <dgm:pt modelId="{A378AF7D-029D-4A18-9DC2-B9AB581B09FE}" type="pres">
      <dgm:prSet presAssocID="{59ECF089-8F51-4B04-AD5F-C872B1904B9E}" presName="LevelTwoTextNode" presStyleLbl="node2" presStyleIdx="1" presStyleCnt="3">
        <dgm:presLayoutVars>
          <dgm:chPref val="3"/>
        </dgm:presLayoutVars>
      </dgm:prSet>
      <dgm:spPr>
        <a:prstGeom prst="roundRect">
          <a:avLst/>
        </a:prstGeom>
      </dgm:spPr>
      <dgm:t>
        <a:bodyPr/>
        <a:lstStyle/>
        <a:p>
          <a:endParaRPr lang="ru-RU"/>
        </a:p>
      </dgm:t>
    </dgm:pt>
    <dgm:pt modelId="{853B88ED-449F-44D5-8332-9941E00D8981}" type="pres">
      <dgm:prSet presAssocID="{59ECF089-8F51-4B04-AD5F-C872B1904B9E}" presName="level3hierChild" presStyleCnt="0"/>
      <dgm:spPr/>
    </dgm:pt>
    <dgm:pt modelId="{5DA68BC9-5338-4640-80CB-A023A858C4D3}" type="pres">
      <dgm:prSet presAssocID="{E9377774-1554-47B3-B135-F616D4764814}" presName="conn2-1" presStyleLbl="parChTrans1D2" presStyleIdx="2" presStyleCnt="3"/>
      <dgm:spPr/>
      <dgm:t>
        <a:bodyPr/>
        <a:lstStyle/>
        <a:p>
          <a:endParaRPr lang="ru-RU"/>
        </a:p>
      </dgm:t>
    </dgm:pt>
    <dgm:pt modelId="{54B0B827-00A5-4B37-AFCD-52D280668AF6}" type="pres">
      <dgm:prSet presAssocID="{E9377774-1554-47B3-B135-F616D4764814}" presName="connTx" presStyleLbl="parChTrans1D2" presStyleIdx="2" presStyleCnt="3"/>
      <dgm:spPr/>
      <dgm:t>
        <a:bodyPr/>
        <a:lstStyle/>
        <a:p>
          <a:endParaRPr lang="ru-RU"/>
        </a:p>
      </dgm:t>
    </dgm:pt>
    <dgm:pt modelId="{AFAD7358-BFE6-4616-8A25-78183EAAF7D1}" type="pres">
      <dgm:prSet presAssocID="{74609726-2A45-4507-9812-BCA445067596}" presName="root2" presStyleCnt="0"/>
      <dgm:spPr/>
    </dgm:pt>
    <dgm:pt modelId="{2BFFCCE4-27F2-4BC7-92A9-BFF98DF5CBAA}" type="pres">
      <dgm:prSet presAssocID="{74609726-2A45-4507-9812-BCA445067596}" presName="LevelTwoTextNode" presStyleLbl="node2" presStyleIdx="2" presStyleCnt="3">
        <dgm:presLayoutVars>
          <dgm:chPref val="3"/>
        </dgm:presLayoutVars>
      </dgm:prSet>
      <dgm:spPr>
        <a:prstGeom prst="roundRect">
          <a:avLst/>
        </a:prstGeom>
      </dgm:spPr>
      <dgm:t>
        <a:bodyPr/>
        <a:lstStyle/>
        <a:p>
          <a:endParaRPr lang="ru-RU"/>
        </a:p>
      </dgm:t>
    </dgm:pt>
    <dgm:pt modelId="{4CDF0357-C72E-4209-883E-06F086AFBD65}" type="pres">
      <dgm:prSet presAssocID="{74609726-2A45-4507-9812-BCA445067596}" presName="level3hierChild" presStyleCnt="0"/>
      <dgm:spPr/>
    </dgm:pt>
  </dgm:ptLst>
  <dgm:cxnLst>
    <dgm:cxn modelId="{DBF2E36C-7B6B-4C49-BC1A-509FE0F8D4EB}" type="presOf" srcId="{E9377774-1554-47B3-B135-F616D4764814}" destId="{5DA68BC9-5338-4640-80CB-A023A858C4D3}" srcOrd="0" destOrd="0" presId="urn:microsoft.com/office/officeart/2008/layout/HorizontalMultiLevelHierarchy"/>
    <dgm:cxn modelId="{EDDE88C7-A296-4840-BB1A-A3CC17BADFDC}" srcId="{77D55DAA-156F-4D0B-B33F-C8A0F7526D3E}" destId="{74609726-2A45-4507-9812-BCA445067596}" srcOrd="2" destOrd="0" parTransId="{E9377774-1554-47B3-B135-F616D4764814}" sibTransId="{6F0041BB-A727-4507-AF93-C27F82AF28B1}"/>
    <dgm:cxn modelId="{778DF21B-67DE-426E-A04E-79FAC12122E1}" type="presOf" srcId="{8BAD1871-539A-4E70-AEA7-4E58BB3080DC}" destId="{06BB9245-8518-4396-9212-204D6BC28DB6}" srcOrd="0" destOrd="0" presId="urn:microsoft.com/office/officeart/2008/layout/HorizontalMultiLevelHierarchy"/>
    <dgm:cxn modelId="{887D6D0D-6874-4A9B-A385-78A031C573BE}" type="presOf" srcId="{74609726-2A45-4507-9812-BCA445067596}" destId="{2BFFCCE4-27F2-4BC7-92A9-BFF98DF5CBAA}" srcOrd="0" destOrd="0" presId="urn:microsoft.com/office/officeart/2008/layout/HorizontalMultiLevelHierarchy"/>
    <dgm:cxn modelId="{E3B595A8-96B0-41E2-AFB8-22DBE4282B0F}" type="presOf" srcId="{55C40EA2-4AA2-4FBA-89A1-F2987281B8EC}" destId="{B12BAE2D-0D48-4A4B-AC1E-FE7F2797F174}" srcOrd="0" destOrd="0" presId="urn:microsoft.com/office/officeart/2008/layout/HorizontalMultiLevelHierarchy"/>
    <dgm:cxn modelId="{9B240010-1516-45E7-8063-54C7317CD792}" type="presOf" srcId="{59ECF089-8F51-4B04-AD5F-C872B1904B9E}" destId="{A378AF7D-029D-4A18-9DC2-B9AB581B09FE}" srcOrd="0" destOrd="0" presId="urn:microsoft.com/office/officeart/2008/layout/HorizontalMultiLevelHierarchy"/>
    <dgm:cxn modelId="{4F72E5F8-D9AB-4FD3-AB9F-0FC6FA527589}" type="presOf" srcId="{AEE86C46-0E0A-4156-B9E8-DFD5F84E71D8}" destId="{0B5640D0-086D-468C-9E31-2689E79E08C7}" srcOrd="0" destOrd="0" presId="urn:microsoft.com/office/officeart/2008/layout/HorizontalMultiLevelHierarchy"/>
    <dgm:cxn modelId="{638A90CA-C18A-404A-8ACB-BB9204709CD7}" srcId="{77D55DAA-156F-4D0B-B33F-C8A0F7526D3E}" destId="{8BAD1871-539A-4E70-AEA7-4E58BB3080DC}" srcOrd="0" destOrd="0" parTransId="{906606FA-6BE6-49B3-9547-364EBD702B21}" sibTransId="{52AA7DD9-CE87-40EA-8EBE-9493C200A000}"/>
    <dgm:cxn modelId="{4BFD7BEC-1084-462D-89DC-EAB2A78D0141}" srcId="{AEE86C46-0E0A-4156-B9E8-DFD5F84E71D8}" destId="{77D55DAA-156F-4D0B-B33F-C8A0F7526D3E}" srcOrd="0" destOrd="0" parTransId="{9B158BBE-099B-468D-BD1E-337CA398D870}" sibTransId="{E57C1F97-70CC-4255-BB96-BB3D6DA8FAF0}"/>
    <dgm:cxn modelId="{11ADD7F4-D345-4F20-8C84-99EB3C3F09A0}" type="presOf" srcId="{55C40EA2-4AA2-4FBA-89A1-F2987281B8EC}" destId="{3817C24E-1E51-4E54-84F3-5B9679561CE4}" srcOrd="1" destOrd="0" presId="urn:microsoft.com/office/officeart/2008/layout/HorizontalMultiLevelHierarchy"/>
    <dgm:cxn modelId="{C6B7F1E6-EA50-498A-B731-B59D39CA877E}" srcId="{77D55DAA-156F-4D0B-B33F-C8A0F7526D3E}" destId="{59ECF089-8F51-4B04-AD5F-C872B1904B9E}" srcOrd="1" destOrd="0" parTransId="{55C40EA2-4AA2-4FBA-89A1-F2987281B8EC}" sibTransId="{A1A2AF88-567A-4381-ABF9-8130F6D4A2F3}"/>
    <dgm:cxn modelId="{2F017A48-3E89-466D-8DFE-CACCEE0EA410}" type="presOf" srcId="{77D55DAA-156F-4D0B-B33F-C8A0F7526D3E}" destId="{4F6578D2-9CC1-4AFC-84F8-81EEF5C07843}" srcOrd="0" destOrd="0" presId="urn:microsoft.com/office/officeart/2008/layout/HorizontalMultiLevelHierarchy"/>
    <dgm:cxn modelId="{3BEC1BA7-F9F9-4D27-B507-256348252FC6}" type="presOf" srcId="{906606FA-6BE6-49B3-9547-364EBD702B21}" destId="{4AAB1701-F510-4E3A-A21B-926E36C5D721}" srcOrd="0" destOrd="0" presId="urn:microsoft.com/office/officeart/2008/layout/HorizontalMultiLevelHierarchy"/>
    <dgm:cxn modelId="{8ABC3095-B230-40CA-BC6A-604F2E00994F}" type="presOf" srcId="{E9377774-1554-47B3-B135-F616D4764814}" destId="{54B0B827-00A5-4B37-AFCD-52D280668AF6}" srcOrd="1" destOrd="0" presId="urn:microsoft.com/office/officeart/2008/layout/HorizontalMultiLevelHierarchy"/>
    <dgm:cxn modelId="{03453918-EB13-4E9E-B8A9-6591AEE36E61}" type="presOf" srcId="{906606FA-6BE6-49B3-9547-364EBD702B21}" destId="{A74F8016-B2D5-498F-9FFE-620B18817F86}" srcOrd="1" destOrd="0" presId="urn:microsoft.com/office/officeart/2008/layout/HorizontalMultiLevelHierarchy"/>
    <dgm:cxn modelId="{9EE8C04D-BB1D-4AEB-92ED-740F0511ED75}" type="presParOf" srcId="{0B5640D0-086D-468C-9E31-2689E79E08C7}" destId="{D243927F-D802-49E2-8110-8DAFE6F8DB96}" srcOrd="0" destOrd="0" presId="urn:microsoft.com/office/officeart/2008/layout/HorizontalMultiLevelHierarchy"/>
    <dgm:cxn modelId="{FC75F646-142F-4E8D-B824-1EDBE76D9E65}" type="presParOf" srcId="{D243927F-D802-49E2-8110-8DAFE6F8DB96}" destId="{4F6578D2-9CC1-4AFC-84F8-81EEF5C07843}" srcOrd="0" destOrd="0" presId="urn:microsoft.com/office/officeart/2008/layout/HorizontalMultiLevelHierarchy"/>
    <dgm:cxn modelId="{780BA7EF-F754-4994-87DE-378A0E8AA91D}" type="presParOf" srcId="{D243927F-D802-49E2-8110-8DAFE6F8DB96}" destId="{70631C17-22A5-4FCC-99FC-550D1AD69068}" srcOrd="1" destOrd="0" presId="urn:microsoft.com/office/officeart/2008/layout/HorizontalMultiLevelHierarchy"/>
    <dgm:cxn modelId="{82383D58-8A8C-4367-AE2B-ABD963A8F31A}" type="presParOf" srcId="{70631C17-22A5-4FCC-99FC-550D1AD69068}" destId="{4AAB1701-F510-4E3A-A21B-926E36C5D721}" srcOrd="0" destOrd="0" presId="urn:microsoft.com/office/officeart/2008/layout/HorizontalMultiLevelHierarchy"/>
    <dgm:cxn modelId="{88D2F1BA-DBB5-4023-AA13-C4D75CDB739B}" type="presParOf" srcId="{4AAB1701-F510-4E3A-A21B-926E36C5D721}" destId="{A74F8016-B2D5-498F-9FFE-620B18817F86}" srcOrd="0" destOrd="0" presId="urn:microsoft.com/office/officeart/2008/layout/HorizontalMultiLevelHierarchy"/>
    <dgm:cxn modelId="{3349B692-286D-4941-99A6-E95844A49CAC}" type="presParOf" srcId="{70631C17-22A5-4FCC-99FC-550D1AD69068}" destId="{16A6EAA7-682A-4F8E-816F-4E7E127FE41C}" srcOrd="1" destOrd="0" presId="urn:microsoft.com/office/officeart/2008/layout/HorizontalMultiLevelHierarchy"/>
    <dgm:cxn modelId="{D929E0DA-2C1E-4A27-87BE-7DA6DF12F3D4}" type="presParOf" srcId="{16A6EAA7-682A-4F8E-816F-4E7E127FE41C}" destId="{06BB9245-8518-4396-9212-204D6BC28DB6}" srcOrd="0" destOrd="0" presId="urn:microsoft.com/office/officeart/2008/layout/HorizontalMultiLevelHierarchy"/>
    <dgm:cxn modelId="{4A9F851B-AB44-48F2-9832-9581D20A3804}" type="presParOf" srcId="{16A6EAA7-682A-4F8E-816F-4E7E127FE41C}" destId="{56AD0ED9-43F2-4BE2-BED7-65773C5254B0}" srcOrd="1" destOrd="0" presId="urn:microsoft.com/office/officeart/2008/layout/HorizontalMultiLevelHierarchy"/>
    <dgm:cxn modelId="{8AE7BBEF-6AA8-4528-A859-68F3EB936CAC}" type="presParOf" srcId="{70631C17-22A5-4FCC-99FC-550D1AD69068}" destId="{B12BAE2D-0D48-4A4B-AC1E-FE7F2797F174}" srcOrd="2" destOrd="0" presId="urn:microsoft.com/office/officeart/2008/layout/HorizontalMultiLevelHierarchy"/>
    <dgm:cxn modelId="{331225EB-73FD-47E8-96C9-89E12F6115F3}" type="presParOf" srcId="{B12BAE2D-0D48-4A4B-AC1E-FE7F2797F174}" destId="{3817C24E-1E51-4E54-84F3-5B9679561CE4}" srcOrd="0" destOrd="0" presId="urn:microsoft.com/office/officeart/2008/layout/HorizontalMultiLevelHierarchy"/>
    <dgm:cxn modelId="{A8624261-1A5A-47AA-BB7A-8B10E0DD13F5}" type="presParOf" srcId="{70631C17-22A5-4FCC-99FC-550D1AD69068}" destId="{8EF6E93B-04C2-4BB9-840F-DD6E0ED043F8}" srcOrd="3" destOrd="0" presId="urn:microsoft.com/office/officeart/2008/layout/HorizontalMultiLevelHierarchy"/>
    <dgm:cxn modelId="{96005149-A013-4D2A-93BB-0B62060DE7A7}" type="presParOf" srcId="{8EF6E93B-04C2-4BB9-840F-DD6E0ED043F8}" destId="{A378AF7D-029D-4A18-9DC2-B9AB581B09FE}" srcOrd="0" destOrd="0" presId="urn:microsoft.com/office/officeart/2008/layout/HorizontalMultiLevelHierarchy"/>
    <dgm:cxn modelId="{37319CC0-8987-44B1-B377-FABD47CA38BB}" type="presParOf" srcId="{8EF6E93B-04C2-4BB9-840F-DD6E0ED043F8}" destId="{853B88ED-449F-44D5-8332-9941E00D8981}" srcOrd="1" destOrd="0" presId="urn:microsoft.com/office/officeart/2008/layout/HorizontalMultiLevelHierarchy"/>
    <dgm:cxn modelId="{A9F3EF9D-2B89-4C55-8ED9-0A98BC21EBC7}" type="presParOf" srcId="{70631C17-22A5-4FCC-99FC-550D1AD69068}" destId="{5DA68BC9-5338-4640-80CB-A023A858C4D3}" srcOrd="4" destOrd="0" presId="urn:microsoft.com/office/officeart/2008/layout/HorizontalMultiLevelHierarchy"/>
    <dgm:cxn modelId="{D8C60834-1BA2-47C9-A1CF-16F0F6AD136F}" type="presParOf" srcId="{5DA68BC9-5338-4640-80CB-A023A858C4D3}" destId="{54B0B827-00A5-4B37-AFCD-52D280668AF6}" srcOrd="0" destOrd="0" presId="urn:microsoft.com/office/officeart/2008/layout/HorizontalMultiLevelHierarchy"/>
    <dgm:cxn modelId="{B028B8F6-29E9-4362-9D9D-45F6522B6559}" type="presParOf" srcId="{70631C17-22A5-4FCC-99FC-550D1AD69068}" destId="{AFAD7358-BFE6-4616-8A25-78183EAAF7D1}" srcOrd="5" destOrd="0" presId="urn:microsoft.com/office/officeart/2008/layout/HorizontalMultiLevelHierarchy"/>
    <dgm:cxn modelId="{51C48DFE-A195-4A9C-A6A0-E9E0969CB48E}" type="presParOf" srcId="{AFAD7358-BFE6-4616-8A25-78183EAAF7D1}" destId="{2BFFCCE4-27F2-4BC7-92A9-BFF98DF5CBAA}" srcOrd="0" destOrd="0" presId="urn:microsoft.com/office/officeart/2008/layout/HorizontalMultiLevelHierarchy"/>
    <dgm:cxn modelId="{7E93208A-81AD-4C97-9D09-A5B50232F3CB}" type="presParOf" srcId="{AFAD7358-BFE6-4616-8A25-78183EAAF7D1}" destId="{4CDF0357-C72E-4209-883E-06F086AFBD65}"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F1F65D-4254-42AA-92DF-C0DDBF591F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6C06BA7A-86A5-4173-A8F4-436E9D6E22B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Галузі права</a:t>
          </a:r>
          <a:endParaRPr lang="ru-RU" sz="2000" dirty="0">
            <a:latin typeface="Times New Roman" panose="02020603050405020304" pitchFamily="18" charset="0"/>
            <a:cs typeface="Times New Roman" panose="02020603050405020304" pitchFamily="18" charset="0"/>
          </a:endParaRPr>
        </a:p>
      </dgm:t>
    </dgm:pt>
    <dgm:pt modelId="{8CDBA3CD-C51B-424A-8ABD-38BBA1F3C564}" type="parTrans" cxnId="{58A942AE-E0D3-4F53-AE63-6676B1879CD3}">
      <dgm:prSet/>
      <dgm:spPr/>
      <dgm:t>
        <a:bodyPr/>
        <a:lstStyle/>
        <a:p>
          <a:endParaRPr lang="ru-RU" sz="2000">
            <a:latin typeface="Times New Roman" panose="02020603050405020304" pitchFamily="18" charset="0"/>
            <a:cs typeface="Times New Roman" panose="02020603050405020304" pitchFamily="18" charset="0"/>
          </a:endParaRPr>
        </a:p>
      </dgm:t>
    </dgm:pt>
    <dgm:pt modelId="{5F6CFCFD-F52B-45E3-B0B0-2D9805DE2DAD}" type="sibTrans" cxnId="{58A942AE-E0D3-4F53-AE63-6676B1879CD3}">
      <dgm:prSet/>
      <dgm:spPr/>
      <dgm:t>
        <a:bodyPr/>
        <a:lstStyle/>
        <a:p>
          <a:endParaRPr lang="ru-RU" sz="2000">
            <a:latin typeface="Times New Roman" panose="02020603050405020304" pitchFamily="18" charset="0"/>
            <a:cs typeface="Times New Roman" panose="02020603050405020304" pitchFamily="18" charset="0"/>
          </a:endParaRPr>
        </a:p>
      </dgm:t>
    </dgm:pt>
    <dgm:pt modelId="{FF00005C-CB5C-4A9D-A420-8F06B05EAEF2}">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Право власності</a:t>
          </a:r>
          <a:endParaRPr lang="ru-RU" sz="2000" dirty="0">
            <a:latin typeface="Times New Roman" panose="02020603050405020304" pitchFamily="18" charset="0"/>
            <a:cs typeface="Times New Roman" panose="02020603050405020304" pitchFamily="18" charset="0"/>
          </a:endParaRPr>
        </a:p>
      </dgm:t>
    </dgm:pt>
    <dgm:pt modelId="{4B81220F-50B6-4568-8B34-503940C93021}" type="parTrans" cxnId="{46EA9811-1E09-44B9-A6D1-6F64EAB24137}">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5DEAA1F9-4BCA-43B0-9D5C-8AB4B6468D5B}" type="sibTrans" cxnId="{46EA9811-1E09-44B9-A6D1-6F64EAB24137}">
      <dgm:prSet/>
      <dgm:spPr/>
      <dgm:t>
        <a:bodyPr/>
        <a:lstStyle/>
        <a:p>
          <a:endParaRPr lang="ru-RU" sz="2000">
            <a:latin typeface="Times New Roman" panose="02020603050405020304" pitchFamily="18" charset="0"/>
            <a:cs typeface="Times New Roman" panose="02020603050405020304" pitchFamily="18" charset="0"/>
          </a:endParaRPr>
        </a:p>
      </dgm:t>
    </dgm:pt>
    <dgm:pt modelId="{E4A01986-769E-4EE0-B259-A826D1DADB0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Спадкове право</a:t>
          </a:r>
          <a:endParaRPr lang="ru-RU" sz="2000" dirty="0">
            <a:latin typeface="Times New Roman" panose="02020603050405020304" pitchFamily="18" charset="0"/>
            <a:cs typeface="Times New Roman" panose="02020603050405020304" pitchFamily="18" charset="0"/>
          </a:endParaRPr>
        </a:p>
      </dgm:t>
    </dgm:pt>
    <dgm:pt modelId="{150E49BC-90CC-46CC-9BE7-96292FDA565B}" type="parTrans" cxnId="{50D290EC-DB89-420E-AC86-EC8F17768F39}">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E77E4B8E-6D90-4713-83F8-CC53872AA5CE}" type="sibTrans" cxnId="{50D290EC-DB89-420E-AC86-EC8F17768F39}">
      <dgm:prSet/>
      <dgm:spPr/>
      <dgm:t>
        <a:bodyPr/>
        <a:lstStyle/>
        <a:p>
          <a:endParaRPr lang="ru-RU" sz="2000">
            <a:latin typeface="Times New Roman" panose="02020603050405020304" pitchFamily="18" charset="0"/>
            <a:cs typeface="Times New Roman" panose="02020603050405020304" pitchFamily="18" charset="0"/>
          </a:endParaRPr>
        </a:p>
      </dgm:t>
    </dgm:pt>
    <dgm:pt modelId="{8853D5F1-906F-41FD-8789-78ED3580A6B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Зобов’язальне право</a:t>
          </a:r>
          <a:endParaRPr lang="ru-RU" sz="2000" dirty="0">
            <a:latin typeface="Times New Roman" panose="02020603050405020304" pitchFamily="18" charset="0"/>
            <a:cs typeface="Times New Roman" panose="02020603050405020304" pitchFamily="18" charset="0"/>
          </a:endParaRPr>
        </a:p>
      </dgm:t>
    </dgm:pt>
    <dgm:pt modelId="{1186484F-7E24-4CB3-A85B-E75C0893F143}" type="parTrans" cxnId="{DDB767EF-28E6-4593-8276-01DE859EC366}">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804E77DD-21A1-42F7-B206-5140F00B2188}" type="sibTrans" cxnId="{DDB767EF-28E6-4593-8276-01DE859EC366}">
      <dgm:prSet/>
      <dgm:spPr/>
      <dgm:t>
        <a:bodyPr/>
        <a:lstStyle/>
        <a:p>
          <a:endParaRPr lang="ru-RU" sz="2000">
            <a:latin typeface="Times New Roman" panose="02020603050405020304" pitchFamily="18" charset="0"/>
            <a:cs typeface="Times New Roman" panose="02020603050405020304" pitchFamily="18" charset="0"/>
          </a:endParaRPr>
        </a:p>
      </dgm:t>
    </dgm:pt>
    <dgm:pt modelId="{EE74A06C-6883-4FD7-944A-70C5E3C6D0C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Шлюбно-сімейне право</a:t>
          </a:r>
          <a:endParaRPr lang="ru-RU" sz="2000" dirty="0">
            <a:latin typeface="Times New Roman" panose="02020603050405020304" pitchFamily="18" charset="0"/>
            <a:cs typeface="Times New Roman" panose="02020603050405020304" pitchFamily="18" charset="0"/>
          </a:endParaRPr>
        </a:p>
      </dgm:t>
    </dgm:pt>
    <dgm:pt modelId="{7EBE63BD-E3E8-4E82-9B93-57098FD48D78}" type="parTrans" cxnId="{99F6FD0E-0561-4AA1-AAB5-5873341AC91C}">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F629FBDB-51BD-4FF1-A48D-9BF7960E88F7}" type="sibTrans" cxnId="{99F6FD0E-0561-4AA1-AAB5-5873341AC91C}">
      <dgm:prSet/>
      <dgm:spPr/>
      <dgm:t>
        <a:bodyPr/>
        <a:lstStyle/>
        <a:p>
          <a:endParaRPr lang="ru-RU" sz="2000">
            <a:latin typeface="Times New Roman" panose="02020603050405020304" pitchFamily="18" charset="0"/>
            <a:cs typeface="Times New Roman" panose="02020603050405020304" pitchFamily="18" charset="0"/>
          </a:endParaRPr>
        </a:p>
      </dgm:t>
    </dgm:pt>
    <dgm:pt modelId="{0E847E89-3875-4B01-B1E9-609A52F2AD14}">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Договір купівлі- продажу</a:t>
          </a:r>
          <a:endParaRPr lang="ru-RU" sz="2000" dirty="0">
            <a:latin typeface="Times New Roman" panose="02020603050405020304" pitchFamily="18" charset="0"/>
            <a:cs typeface="Times New Roman" panose="02020603050405020304" pitchFamily="18" charset="0"/>
          </a:endParaRPr>
        </a:p>
      </dgm:t>
    </dgm:pt>
    <dgm:pt modelId="{AEB75042-4644-48C2-8F15-CCA032C677D9}" type="parTrans" cxnId="{19F2AD49-BBA7-48D7-808E-83EB35F5A4FC}">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3430D7F8-1A95-4E76-93C3-98DFF88D2C72}" type="sibTrans" cxnId="{19F2AD49-BBA7-48D7-808E-83EB35F5A4FC}">
      <dgm:prSet/>
      <dgm:spPr/>
      <dgm:t>
        <a:bodyPr/>
        <a:lstStyle/>
        <a:p>
          <a:endParaRPr lang="ru-RU" sz="2000">
            <a:latin typeface="Times New Roman" panose="02020603050405020304" pitchFamily="18" charset="0"/>
            <a:cs typeface="Times New Roman" panose="02020603050405020304" pitchFamily="18" charset="0"/>
          </a:endParaRPr>
        </a:p>
      </dgm:t>
    </dgm:pt>
    <dgm:pt modelId="{96B6C677-F580-46D2-8808-024E8D0A1115}">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Договір позики</a:t>
          </a:r>
          <a:endParaRPr lang="ru-RU" sz="2000" dirty="0">
            <a:latin typeface="Times New Roman" panose="02020603050405020304" pitchFamily="18" charset="0"/>
            <a:cs typeface="Times New Roman" panose="02020603050405020304" pitchFamily="18" charset="0"/>
          </a:endParaRPr>
        </a:p>
      </dgm:t>
    </dgm:pt>
    <dgm:pt modelId="{BA03FFF6-492F-4BF7-B40C-4F9EC00C1198}" type="parTrans" cxnId="{DC08842C-BBC0-4E72-A7EF-F74B35902F4A}">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75E51A2F-E6A5-46D7-990B-F0F6B4EEC141}" type="sibTrans" cxnId="{DC08842C-BBC0-4E72-A7EF-F74B35902F4A}">
      <dgm:prSet/>
      <dgm:spPr/>
      <dgm:t>
        <a:bodyPr/>
        <a:lstStyle/>
        <a:p>
          <a:endParaRPr lang="ru-RU" sz="2000">
            <a:latin typeface="Times New Roman" panose="02020603050405020304" pitchFamily="18" charset="0"/>
            <a:cs typeface="Times New Roman" panose="02020603050405020304" pitchFamily="18" charset="0"/>
          </a:endParaRPr>
        </a:p>
      </dgm:t>
    </dgm:pt>
    <dgm:pt modelId="{92028F43-8FD3-437A-BC7D-BFF00C8DB017}">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Договір поклажі</a:t>
          </a:r>
          <a:endParaRPr lang="ru-RU" sz="2000" dirty="0">
            <a:latin typeface="Times New Roman" panose="02020603050405020304" pitchFamily="18" charset="0"/>
            <a:cs typeface="Times New Roman" panose="02020603050405020304" pitchFamily="18" charset="0"/>
          </a:endParaRPr>
        </a:p>
      </dgm:t>
    </dgm:pt>
    <dgm:pt modelId="{AC3BAAA7-FDDE-49D2-9769-BEF5FD4A1174}" type="parTrans" cxnId="{8EDE2247-18E7-4140-9A52-D22DDEE522E8}">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2AEE62D5-C37C-4AB4-8450-1B3D2D1115BF}" type="sibTrans" cxnId="{8EDE2247-18E7-4140-9A52-D22DDEE522E8}">
      <dgm:prSet/>
      <dgm:spPr/>
      <dgm:t>
        <a:bodyPr/>
        <a:lstStyle/>
        <a:p>
          <a:endParaRPr lang="ru-RU" sz="2000">
            <a:latin typeface="Times New Roman" panose="02020603050405020304" pitchFamily="18" charset="0"/>
            <a:cs typeface="Times New Roman" panose="02020603050405020304" pitchFamily="18" charset="0"/>
          </a:endParaRPr>
        </a:p>
      </dgm:t>
    </dgm:pt>
    <dgm:pt modelId="{8EDE8E74-6928-4614-B7D0-1FC04EC6953E}">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Договір особистого найму</a:t>
          </a:r>
          <a:endParaRPr lang="ru-RU" sz="2000" dirty="0">
            <a:latin typeface="Times New Roman" panose="02020603050405020304" pitchFamily="18" charset="0"/>
            <a:cs typeface="Times New Roman" panose="02020603050405020304" pitchFamily="18" charset="0"/>
          </a:endParaRPr>
        </a:p>
      </dgm:t>
    </dgm:pt>
    <dgm:pt modelId="{0771CD0B-28BF-4C65-A937-F6E6E64AAED9}" type="parTrans" cxnId="{46921EAE-4F5A-4733-98A6-E2260434652E}">
      <dgm:prSet custT="1"/>
      <dgm:spPr/>
      <dgm:t>
        <a:bodyPr/>
        <a:lstStyle/>
        <a:p>
          <a:endParaRPr lang="ru-RU" sz="2000" dirty="0">
            <a:latin typeface="Times New Roman" panose="02020603050405020304" pitchFamily="18" charset="0"/>
            <a:cs typeface="Times New Roman" panose="02020603050405020304" pitchFamily="18" charset="0"/>
          </a:endParaRPr>
        </a:p>
      </dgm:t>
    </dgm:pt>
    <dgm:pt modelId="{AA93E3EB-9EBE-4AE3-96BD-F58220446270}" type="sibTrans" cxnId="{46921EAE-4F5A-4733-98A6-E2260434652E}">
      <dgm:prSet/>
      <dgm:spPr/>
      <dgm:t>
        <a:bodyPr/>
        <a:lstStyle/>
        <a:p>
          <a:endParaRPr lang="ru-RU" sz="2000">
            <a:latin typeface="Times New Roman" panose="02020603050405020304" pitchFamily="18" charset="0"/>
            <a:cs typeface="Times New Roman" panose="02020603050405020304" pitchFamily="18" charset="0"/>
          </a:endParaRPr>
        </a:p>
      </dgm:t>
    </dgm:pt>
    <dgm:pt modelId="{3F4A7012-A226-4AB3-91F7-08325309A3A4}">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За законом</a:t>
          </a:r>
          <a:endParaRPr lang="ru-RU" sz="2000" dirty="0">
            <a:latin typeface="Times New Roman" panose="02020603050405020304" pitchFamily="18" charset="0"/>
            <a:cs typeface="Times New Roman" panose="02020603050405020304" pitchFamily="18" charset="0"/>
          </a:endParaRPr>
        </a:p>
      </dgm:t>
    </dgm:pt>
    <dgm:pt modelId="{3A4C3BD8-5E6B-4FD1-8DBB-3990890EB193}" type="parTrans" cxnId="{45CE1B83-71B1-48B5-84B3-57D6FBF94545}">
      <dgm:prSet/>
      <dgm:spPr/>
      <dgm:t>
        <a:bodyPr/>
        <a:lstStyle/>
        <a:p>
          <a:endParaRPr lang="ru-RU" dirty="0"/>
        </a:p>
      </dgm:t>
    </dgm:pt>
    <dgm:pt modelId="{9C020401-2F04-4C30-82F9-DE062EF0FF18}" type="sibTrans" cxnId="{45CE1B83-71B1-48B5-84B3-57D6FBF94545}">
      <dgm:prSet/>
      <dgm:spPr/>
      <dgm:t>
        <a:bodyPr/>
        <a:lstStyle/>
        <a:p>
          <a:endParaRPr lang="ru-RU"/>
        </a:p>
      </dgm:t>
    </dgm:pt>
    <dgm:pt modelId="{DEB19F46-5949-4438-838B-78FC5236F489}">
      <dgm:prSet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latin typeface="Times New Roman" panose="02020603050405020304" pitchFamily="18" charset="0"/>
              <a:cs typeface="Times New Roman" panose="02020603050405020304" pitchFamily="18" charset="0"/>
            </a:rPr>
            <a:t>За заповітом</a:t>
          </a:r>
          <a:endParaRPr lang="ru-RU" sz="2000" dirty="0">
            <a:latin typeface="Times New Roman" panose="02020603050405020304" pitchFamily="18" charset="0"/>
            <a:cs typeface="Times New Roman" panose="02020603050405020304" pitchFamily="18" charset="0"/>
          </a:endParaRPr>
        </a:p>
      </dgm:t>
    </dgm:pt>
    <dgm:pt modelId="{E03A49E5-27CA-4266-8CE8-BB4EC5BF005A}" type="parTrans" cxnId="{3F90A04E-24D4-4499-8227-717B95A70E84}">
      <dgm:prSet/>
      <dgm:spPr/>
      <dgm:t>
        <a:bodyPr/>
        <a:lstStyle/>
        <a:p>
          <a:endParaRPr lang="ru-RU" dirty="0"/>
        </a:p>
      </dgm:t>
    </dgm:pt>
    <dgm:pt modelId="{9EDD6ACF-EFA5-4EFC-97FA-7BE25E4F942F}" type="sibTrans" cxnId="{3F90A04E-24D4-4499-8227-717B95A70E84}">
      <dgm:prSet/>
      <dgm:spPr/>
      <dgm:t>
        <a:bodyPr/>
        <a:lstStyle/>
        <a:p>
          <a:endParaRPr lang="ru-RU"/>
        </a:p>
      </dgm:t>
    </dgm:pt>
    <dgm:pt modelId="{F4B676D3-FC62-4271-B0A7-A3A66B544EF1}" type="pres">
      <dgm:prSet presAssocID="{2EF1F65D-4254-42AA-92DF-C0DDBF591F05}" presName="Name0" presStyleCnt="0">
        <dgm:presLayoutVars>
          <dgm:chPref val="1"/>
          <dgm:dir/>
          <dgm:animOne val="branch"/>
          <dgm:animLvl val="lvl"/>
          <dgm:resizeHandles val="exact"/>
        </dgm:presLayoutVars>
      </dgm:prSet>
      <dgm:spPr/>
      <dgm:t>
        <a:bodyPr/>
        <a:lstStyle/>
        <a:p>
          <a:endParaRPr lang="ru-RU"/>
        </a:p>
      </dgm:t>
    </dgm:pt>
    <dgm:pt modelId="{2A411AC4-62B9-4155-97CF-30511A9C9216}" type="pres">
      <dgm:prSet presAssocID="{6C06BA7A-86A5-4173-A8F4-436E9D6E22B6}" presName="root1" presStyleCnt="0"/>
      <dgm:spPr/>
    </dgm:pt>
    <dgm:pt modelId="{05DA7476-9829-42F8-8A7C-89C4DA263269}" type="pres">
      <dgm:prSet presAssocID="{6C06BA7A-86A5-4173-A8F4-436E9D6E22B6}" presName="LevelOneTextNode" presStyleLbl="node0" presStyleIdx="0" presStyleCnt="1">
        <dgm:presLayoutVars>
          <dgm:chPref val="3"/>
        </dgm:presLayoutVars>
      </dgm:prSet>
      <dgm:spPr>
        <a:prstGeom prst="roundRect">
          <a:avLst/>
        </a:prstGeom>
      </dgm:spPr>
      <dgm:t>
        <a:bodyPr/>
        <a:lstStyle/>
        <a:p>
          <a:endParaRPr lang="ru-RU"/>
        </a:p>
      </dgm:t>
    </dgm:pt>
    <dgm:pt modelId="{B1CDA021-6854-4716-BD7D-59B7173752ED}" type="pres">
      <dgm:prSet presAssocID="{6C06BA7A-86A5-4173-A8F4-436E9D6E22B6}" presName="level2hierChild" presStyleCnt="0"/>
      <dgm:spPr/>
    </dgm:pt>
    <dgm:pt modelId="{26DAD8C3-7012-40D5-81FF-B4CC9DD354FC}" type="pres">
      <dgm:prSet presAssocID="{4B81220F-50B6-4568-8B34-503940C93021}" presName="conn2-1" presStyleLbl="parChTrans1D2" presStyleIdx="0" presStyleCnt="4"/>
      <dgm:spPr/>
      <dgm:t>
        <a:bodyPr/>
        <a:lstStyle/>
        <a:p>
          <a:endParaRPr lang="ru-RU"/>
        </a:p>
      </dgm:t>
    </dgm:pt>
    <dgm:pt modelId="{638580E4-4081-44B5-BB0C-8AFFFDF690BF}" type="pres">
      <dgm:prSet presAssocID="{4B81220F-50B6-4568-8B34-503940C93021}" presName="connTx" presStyleLbl="parChTrans1D2" presStyleIdx="0" presStyleCnt="4"/>
      <dgm:spPr/>
      <dgm:t>
        <a:bodyPr/>
        <a:lstStyle/>
        <a:p>
          <a:endParaRPr lang="ru-RU"/>
        </a:p>
      </dgm:t>
    </dgm:pt>
    <dgm:pt modelId="{4EB39DB6-3AC1-4404-972D-5093E834DF0C}" type="pres">
      <dgm:prSet presAssocID="{FF00005C-CB5C-4A9D-A420-8F06B05EAEF2}" presName="root2" presStyleCnt="0"/>
      <dgm:spPr/>
    </dgm:pt>
    <dgm:pt modelId="{01D0FC2A-62CF-4862-9466-D63227E4979F}" type="pres">
      <dgm:prSet presAssocID="{FF00005C-CB5C-4A9D-A420-8F06B05EAEF2}" presName="LevelTwoTextNode" presStyleLbl="node2" presStyleIdx="0" presStyleCnt="4">
        <dgm:presLayoutVars>
          <dgm:chPref val="3"/>
        </dgm:presLayoutVars>
      </dgm:prSet>
      <dgm:spPr>
        <a:prstGeom prst="roundRect">
          <a:avLst/>
        </a:prstGeom>
      </dgm:spPr>
      <dgm:t>
        <a:bodyPr/>
        <a:lstStyle/>
        <a:p>
          <a:endParaRPr lang="ru-RU"/>
        </a:p>
      </dgm:t>
    </dgm:pt>
    <dgm:pt modelId="{D6D5DF35-F59C-40DD-AA5D-EF7FEAB0FD96}" type="pres">
      <dgm:prSet presAssocID="{FF00005C-CB5C-4A9D-A420-8F06B05EAEF2}" presName="level3hierChild" presStyleCnt="0"/>
      <dgm:spPr/>
    </dgm:pt>
    <dgm:pt modelId="{614BBB2F-6BA6-4C36-A1FE-34F2522C974E}" type="pres">
      <dgm:prSet presAssocID="{150E49BC-90CC-46CC-9BE7-96292FDA565B}" presName="conn2-1" presStyleLbl="parChTrans1D2" presStyleIdx="1" presStyleCnt="4"/>
      <dgm:spPr/>
      <dgm:t>
        <a:bodyPr/>
        <a:lstStyle/>
        <a:p>
          <a:endParaRPr lang="ru-RU"/>
        </a:p>
      </dgm:t>
    </dgm:pt>
    <dgm:pt modelId="{E842385E-8F1F-459E-97E6-F3C14063841E}" type="pres">
      <dgm:prSet presAssocID="{150E49BC-90CC-46CC-9BE7-96292FDA565B}" presName="connTx" presStyleLbl="parChTrans1D2" presStyleIdx="1" presStyleCnt="4"/>
      <dgm:spPr/>
      <dgm:t>
        <a:bodyPr/>
        <a:lstStyle/>
        <a:p>
          <a:endParaRPr lang="ru-RU"/>
        </a:p>
      </dgm:t>
    </dgm:pt>
    <dgm:pt modelId="{D68116A5-A079-4CEF-8C1B-AD7693491447}" type="pres">
      <dgm:prSet presAssocID="{E4A01986-769E-4EE0-B259-A826D1DADB0B}" presName="root2" presStyleCnt="0"/>
      <dgm:spPr/>
    </dgm:pt>
    <dgm:pt modelId="{2EA22016-FB3E-4838-B91D-C9599F6672F2}" type="pres">
      <dgm:prSet presAssocID="{E4A01986-769E-4EE0-B259-A826D1DADB0B}" presName="LevelTwoTextNode" presStyleLbl="node2" presStyleIdx="1" presStyleCnt="4">
        <dgm:presLayoutVars>
          <dgm:chPref val="3"/>
        </dgm:presLayoutVars>
      </dgm:prSet>
      <dgm:spPr>
        <a:prstGeom prst="roundRect">
          <a:avLst/>
        </a:prstGeom>
      </dgm:spPr>
      <dgm:t>
        <a:bodyPr/>
        <a:lstStyle/>
        <a:p>
          <a:endParaRPr lang="ru-RU"/>
        </a:p>
      </dgm:t>
    </dgm:pt>
    <dgm:pt modelId="{8162B5C4-A4EA-4138-B644-49417B2D493B}" type="pres">
      <dgm:prSet presAssocID="{E4A01986-769E-4EE0-B259-A826D1DADB0B}" presName="level3hierChild" presStyleCnt="0"/>
      <dgm:spPr/>
    </dgm:pt>
    <dgm:pt modelId="{6FBB094A-941E-4881-BB77-03DFDC8000D3}" type="pres">
      <dgm:prSet presAssocID="{3A4C3BD8-5E6B-4FD1-8DBB-3990890EB193}" presName="conn2-1" presStyleLbl="parChTrans1D3" presStyleIdx="0" presStyleCnt="6"/>
      <dgm:spPr/>
      <dgm:t>
        <a:bodyPr/>
        <a:lstStyle/>
        <a:p>
          <a:endParaRPr lang="ru-RU"/>
        </a:p>
      </dgm:t>
    </dgm:pt>
    <dgm:pt modelId="{DADB9700-F951-485E-A740-4D6B1C9BA276}" type="pres">
      <dgm:prSet presAssocID="{3A4C3BD8-5E6B-4FD1-8DBB-3990890EB193}" presName="connTx" presStyleLbl="parChTrans1D3" presStyleIdx="0" presStyleCnt="6"/>
      <dgm:spPr/>
      <dgm:t>
        <a:bodyPr/>
        <a:lstStyle/>
        <a:p>
          <a:endParaRPr lang="ru-RU"/>
        </a:p>
      </dgm:t>
    </dgm:pt>
    <dgm:pt modelId="{4F6576B1-4DBA-45ED-BE9E-685E34395429}" type="pres">
      <dgm:prSet presAssocID="{3F4A7012-A226-4AB3-91F7-08325309A3A4}" presName="root2" presStyleCnt="0"/>
      <dgm:spPr/>
    </dgm:pt>
    <dgm:pt modelId="{0185234F-9277-478B-B5BA-282730EE42BC}" type="pres">
      <dgm:prSet presAssocID="{3F4A7012-A226-4AB3-91F7-08325309A3A4}" presName="LevelTwoTextNode" presStyleLbl="node3" presStyleIdx="0" presStyleCnt="6" custScaleX="111016" custScaleY="59099">
        <dgm:presLayoutVars>
          <dgm:chPref val="3"/>
        </dgm:presLayoutVars>
      </dgm:prSet>
      <dgm:spPr>
        <a:prstGeom prst="roundRect">
          <a:avLst/>
        </a:prstGeom>
      </dgm:spPr>
      <dgm:t>
        <a:bodyPr/>
        <a:lstStyle/>
        <a:p>
          <a:endParaRPr lang="ru-RU"/>
        </a:p>
      </dgm:t>
    </dgm:pt>
    <dgm:pt modelId="{FA9366D5-20CB-4F5E-A8F0-23D24FBE612A}" type="pres">
      <dgm:prSet presAssocID="{3F4A7012-A226-4AB3-91F7-08325309A3A4}" presName="level3hierChild" presStyleCnt="0"/>
      <dgm:spPr/>
    </dgm:pt>
    <dgm:pt modelId="{C8005B59-A45D-49D0-8CB9-D0379E09847C}" type="pres">
      <dgm:prSet presAssocID="{E03A49E5-27CA-4266-8CE8-BB4EC5BF005A}" presName="conn2-1" presStyleLbl="parChTrans1D3" presStyleIdx="1" presStyleCnt="6"/>
      <dgm:spPr/>
      <dgm:t>
        <a:bodyPr/>
        <a:lstStyle/>
        <a:p>
          <a:endParaRPr lang="ru-RU"/>
        </a:p>
      </dgm:t>
    </dgm:pt>
    <dgm:pt modelId="{F5790769-49EE-4D90-80E5-52DCEC5C0C58}" type="pres">
      <dgm:prSet presAssocID="{E03A49E5-27CA-4266-8CE8-BB4EC5BF005A}" presName="connTx" presStyleLbl="parChTrans1D3" presStyleIdx="1" presStyleCnt="6"/>
      <dgm:spPr/>
      <dgm:t>
        <a:bodyPr/>
        <a:lstStyle/>
        <a:p>
          <a:endParaRPr lang="ru-RU"/>
        </a:p>
      </dgm:t>
    </dgm:pt>
    <dgm:pt modelId="{32853C82-31B1-4451-8A65-8E71F97788B9}" type="pres">
      <dgm:prSet presAssocID="{DEB19F46-5949-4438-838B-78FC5236F489}" presName="root2" presStyleCnt="0"/>
      <dgm:spPr/>
    </dgm:pt>
    <dgm:pt modelId="{2350498E-BF23-4E8D-81E7-6B682E8CDB68}" type="pres">
      <dgm:prSet presAssocID="{DEB19F46-5949-4438-838B-78FC5236F489}" presName="LevelTwoTextNode" presStyleLbl="node3" presStyleIdx="1" presStyleCnt="6" custScaleX="111011" custScaleY="55036">
        <dgm:presLayoutVars>
          <dgm:chPref val="3"/>
        </dgm:presLayoutVars>
      </dgm:prSet>
      <dgm:spPr>
        <a:prstGeom prst="roundRect">
          <a:avLst/>
        </a:prstGeom>
      </dgm:spPr>
      <dgm:t>
        <a:bodyPr/>
        <a:lstStyle/>
        <a:p>
          <a:endParaRPr lang="ru-RU"/>
        </a:p>
      </dgm:t>
    </dgm:pt>
    <dgm:pt modelId="{90AD19DB-1BE5-4D69-A404-8EAC4847C8E1}" type="pres">
      <dgm:prSet presAssocID="{DEB19F46-5949-4438-838B-78FC5236F489}" presName="level3hierChild" presStyleCnt="0"/>
      <dgm:spPr/>
    </dgm:pt>
    <dgm:pt modelId="{7C90E616-09CB-4DC7-9274-98EF473AC407}" type="pres">
      <dgm:prSet presAssocID="{1186484F-7E24-4CB3-A85B-E75C0893F143}" presName="conn2-1" presStyleLbl="parChTrans1D2" presStyleIdx="2" presStyleCnt="4"/>
      <dgm:spPr/>
      <dgm:t>
        <a:bodyPr/>
        <a:lstStyle/>
        <a:p>
          <a:endParaRPr lang="ru-RU"/>
        </a:p>
      </dgm:t>
    </dgm:pt>
    <dgm:pt modelId="{AFB37825-BCA1-46D1-AC40-929F64C969F9}" type="pres">
      <dgm:prSet presAssocID="{1186484F-7E24-4CB3-A85B-E75C0893F143}" presName="connTx" presStyleLbl="parChTrans1D2" presStyleIdx="2" presStyleCnt="4"/>
      <dgm:spPr/>
      <dgm:t>
        <a:bodyPr/>
        <a:lstStyle/>
        <a:p>
          <a:endParaRPr lang="ru-RU"/>
        </a:p>
      </dgm:t>
    </dgm:pt>
    <dgm:pt modelId="{241E1774-89AB-4AC7-84A6-A50FEDA8F8FF}" type="pres">
      <dgm:prSet presAssocID="{8853D5F1-906F-41FD-8789-78ED3580A6BA}" presName="root2" presStyleCnt="0"/>
      <dgm:spPr/>
    </dgm:pt>
    <dgm:pt modelId="{3EED70B3-68A2-43FF-855D-2BDDD9823134}" type="pres">
      <dgm:prSet presAssocID="{8853D5F1-906F-41FD-8789-78ED3580A6BA}" presName="LevelTwoTextNode" presStyleLbl="node2" presStyleIdx="2" presStyleCnt="4" custLinFactNeighborX="74" custLinFactNeighborY="-92781">
        <dgm:presLayoutVars>
          <dgm:chPref val="3"/>
        </dgm:presLayoutVars>
      </dgm:prSet>
      <dgm:spPr>
        <a:prstGeom prst="roundRect">
          <a:avLst/>
        </a:prstGeom>
      </dgm:spPr>
      <dgm:t>
        <a:bodyPr/>
        <a:lstStyle/>
        <a:p>
          <a:endParaRPr lang="ru-RU"/>
        </a:p>
      </dgm:t>
    </dgm:pt>
    <dgm:pt modelId="{1A588792-03DC-43B1-A1CB-C982FFB59120}" type="pres">
      <dgm:prSet presAssocID="{8853D5F1-906F-41FD-8789-78ED3580A6BA}" presName="level3hierChild" presStyleCnt="0"/>
      <dgm:spPr/>
    </dgm:pt>
    <dgm:pt modelId="{C0E4846E-A9FA-4424-85F6-7852D741A27D}" type="pres">
      <dgm:prSet presAssocID="{AEB75042-4644-48C2-8F15-CCA032C677D9}" presName="conn2-1" presStyleLbl="parChTrans1D3" presStyleIdx="2" presStyleCnt="6"/>
      <dgm:spPr/>
      <dgm:t>
        <a:bodyPr/>
        <a:lstStyle/>
        <a:p>
          <a:endParaRPr lang="ru-RU"/>
        </a:p>
      </dgm:t>
    </dgm:pt>
    <dgm:pt modelId="{57E4095F-F807-4893-8C6C-8DF109CFD013}" type="pres">
      <dgm:prSet presAssocID="{AEB75042-4644-48C2-8F15-CCA032C677D9}" presName="connTx" presStyleLbl="parChTrans1D3" presStyleIdx="2" presStyleCnt="6"/>
      <dgm:spPr/>
      <dgm:t>
        <a:bodyPr/>
        <a:lstStyle/>
        <a:p>
          <a:endParaRPr lang="ru-RU"/>
        </a:p>
      </dgm:t>
    </dgm:pt>
    <dgm:pt modelId="{8F1267F9-10D5-4B52-9C7A-2F7CCFADBC16}" type="pres">
      <dgm:prSet presAssocID="{0E847E89-3875-4B01-B1E9-609A52F2AD14}" presName="root2" presStyleCnt="0"/>
      <dgm:spPr/>
    </dgm:pt>
    <dgm:pt modelId="{03BE50BA-C271-4FE5-B527-489632167969}" type="pres">
      <dgm:prSet presAssocID="{0E847E89-3875-4B01-B1E9-609A52F2AD14}" presName="LevelTwoTextNode" presStyleLbl="node3" presStyleIdx="2" presStyleCnt="6" custScaleX="147289" custScaleY="60930">
        <dgm:presLayoutVars>
          <dgm:chPref val="3"/>
        </dgm:presLayoutVars>
      </dgm:prSet>
      <dgm:spPr>
        <a:prstGeom prst="roundRect">
          <a:avLst/>
        </a:prstGeom>
      </dgm:spPr>
      <dgm:t>
        <a:bodyPr/>
        <a:lstStyle/>
        <a:p>
          <a:endParaRPr lang="ru-RU"/>
        </a:p>
      </dgm:t>
    </dgm:pt>
    <dgm:pt modelId="{8590FF0C-443F-4BE9-BF7B-3EDF3A2A2D33}" type="pres">
      <dgm:prSet presAssocID="{0E847E89-3875-4B01-B1E9-609A52F2AD14}" presName="level3hierChild" presStyleCnt="0"/>
      <dgm:spPr/>
    </dgm:pt>
    <dgm:pt modelId="{9ED62D1F-BA5F-40EA-8B8A-8F4FF1E7CF52}" type="pres">
      <dgm:prSet presAssocID="{BA03FFF6-492F-4BF7-B40C-4F9EC00C1198}" presName="conn2-1" presStyleLbl="parChTrans1D3" presStyleIdx="3" presStyleCnt="6"/>
      <dgm:spPr/>
      <dgm:t>
        <a:bodyPr/>
        <a:lstStyle/>
        <a:p>
          <a:endParaRPr lang="ru-RU"/>
        </a:p>
      </dgm:t>
    </dgm:pt>
    <dgm:pt modelId="{C16647E7-60CE-4F50-93D3-3157D038ADC8}" type="pres">
      <dgm:prSet presAssocID="{BA03FFF6-492F-4BF7-B40C-4F9EC00C1198}" presName="connTx" presStyleLbl="parChTrans1D3" presStyleIdx="3" presStyleCnt="6"/>
      <dgm:spPr/>
      <dgm:t>
        <a:bodyPr/>
        <a:lstStyle/>
        <a:p>
          <a:endParaRPr lang="ru-RU"/>
        </a:p>
      </dgm:t>
    </dgm:pt>
    <dgm:pt modelId="{E3FFF571-2974-4741-8876-F633D59C9D45}" type="pres">
      <dgm:prSet presAssocID="{96B6C677-F580-46D2-8808-024E8D0A1115}" presName="root2" presStyleCnt="0"/>
      <dgm:spPr/>
    </dgm:pt>
    <dgm:pt modelId="{44F0A6AB-C3E7-41E6-9375-9105697DF740}" type="pres">
      <dgm:prSet presAssocID="{96B6C677-F580-46D2-8808-024E8D0A1115}" presName="LevelTwoTextNode" presStyleLbl="node3" presStyleIdx="3" presStyleCnt="6" custScaleX="147512" custScaleY="48095">
        <dgm:presLayoutVars>
          <dgm:chPref val="3"/>
        </dgm:presLayoutVars>
      </dgm:prSet>
      <dgm:spPr>
        <a:prstGeom prst="roundRect">
          <a:avLst/>
        </a:prstGeom>
      </dgm:spPr>
      <dgm:t>
        <a:bodyPr/>
        <a:lstStyle/>
        <a:p>
          <a:endParaRPr lang="ru-RU"/>
        </a:p>
      </dgm:t>
    </dgm:pt>
    <dgm:pt modelId="{E4845BE0-813C-4518-A8A8-370AE4C18863}" type="pres">
      <dgm:prSet presAssocID="{96B6C677-F580-46D2-8808-024E8D0A1115}" presName="level3hierChild" presStyleCnt="0"/>
      <dgm:spPr/>
    </dgm:pt>
    <dgm:pt modelId="{CBEEC389-368F-4F86-B5E1-B0AAE3EFF670}" type="pres">
      <dgm:prSet presAssocID="{AC3BAAA7-FDDE-49D2-9769-BEF5FD4A1174}" presName="conn2-1" presStyleLbl="parChTrans1D3" presStyleIdx="4" presStyleCnt="6"/>
      <dgm:spPr/>
      <dgm:t>
        <a:bodyPr/>
        <a:lstStyle/>
        <a:p>
          <a:endParaRPr lang="ru-RU"/>
        </a:p>
      </dgm:t>
    </dgm:pt>
    <dgm:pt modelId="{7F336945-24E1-4867-BB4D-7A08714C757E}" type="pres">
      <dgm:prSet presAssocID="{AC3BAAA7-FDDE-49D2-9769-BEF5FD4A1174}" presName="connTx" presStyleLbl="parChTrans1D3" presStyleIdx="4" presStyleCnt="6"/>
      <dgm:spPr/>
      <dgm:t>
        <a:bodyPr/>
        <a:lstStyle/>
        <a:p>
          <a:endParaRPr lang="ru-RU"/>
        </a:p>
      </dgm:t>
    </dgm:pt>
    <dgm:pt modelId="{743C8C8A-09EE-4223-82D0-30D0A7C93D5E}" type="pres">
      <dgm:prSet presAssocID="{92028F43-8FD3-437A-BC7D-BFF00C8DB017}" presName="root2" presStyleCnt="0"/>
      <dgm:spPr/>
    </dgm:pt>
    <dgm:pt modelId="{BDBCEB87-EFB4-4C53-A1A8-4CC9E5B0E575}" type="pres">
      <dgm:prSet presAssocID="{92028F43-8FD3-437A-BC7D-BFF00C8DB017}" presName="LevelTwoTextNode" presStyleLbl="node3" presStyleIdx="4" presStyleCnt="6" custScaleX="126062" custScaleY="49750">
        <dgm:presLayoutVars>
          <dgm:chPref val="3"/>
        </dgm:presLayoutVars>
      </dgm:prSet>
      <dgm:spPr>
        <a:prstGeom prst="roundRect">
          <a:avLst/>
        </a:prstGeom>
      </dgm:spPr>
      <dgm:t>
        <a:bodyPr/>
        <a:lstStyle/>
        <a:p>
          <a:endParaRPr lang="ru-RU"/>
        </a:p>
      </dgm:t>
    </dgm:pt>
    <dgm:pt modelId="{26E77636-7C2B-48E3-AF0A-1CA9FDB9DE0F}" type="pres">
      <dgm:prSet presAssocID="{92028F43-8FD3-437A-BC7D-BFF00C8DB017}" presName="level3hierChild" presStyleCnt="0"/>
      <dgm:spPr/>
    </dgm:pt>
    <dgm:pt modelId="{C1BF1319-2404-4946-915A-CA5F57BEB2CB}" type="pres">
      <dgm:prSet presAssocID="{0771CD0B-28BF-4C65-A937-F6E6E64AAED9}" presName="conn2-1" presStyleLbl="parChTrans1D3" presStyleIdx="5" presStyleCnt="6"/>
      <dgm:spPr/>
      <dgm:t>
        <a:bodyPr/>
        <a:lstStyle/>
        <a:p>
          <a:endParaRPr lang="ru-RU"/>
        </a:p>
      </dgm:t>
    </dgm:pt>
    <dgm:pt modelId="{F54FC8C4-E361-4C47-8F57-3D5D9292DC19}" type="pres">
      <dgm:prSet presAssocID="{0771CD0B-28BF-4C65-A937-F6E6E64AAED9}" presName="connTx" presStyleLbl="parChTrans1D3" presStyleIdx="5" presStyleCnt="6"/>
      <dgm:spPr/>
      <dgm:t>
        <a:bodyPr/>
        <a:lstStyle/>
        <a:p>
          <a:endParaRPr lang="ru-RU"/>
        </a:p>
      </dgm:t>
    </dgm:pt>
    <dgm:pt modelId="{1A3E68EA-2D7B-4E48-8114-1CC471EEB15F}" type="pres">
      <dgm:prSet presAssocID="{8EDE8E74-6928-4614-B7D0-1FC04EC6953E}" presName="root2" presStyleCnt="0"/>
      <dgm:spPr/>
    </dgm:pt>
    <dgm:pt modelId="{C46E5E6D-43E4-4264-89E8-B2282BDE8B03}" type="pres">
      <dgm:prSet presAssocID="{8EDE8E74-6928-4614-B7D0-1FC04EC6953E}" presName="LevelTwoTextNode" presStyleLbl="node3" presStyleIdx="5" presStyleCnt="6" custScaleX="142212" custScaleY="59266">
        <dgm:presLayoutVars>
          <dgm:chPref val="3"/>
        </dgm:presLayoutVars>
      </dgm:prSet>
      <dgm:spPr>
        <a:prstGeom prst="roundRect">
          <a:avLst/>
        </a:prstGeom>
      </dgm:spPr>
      <dgm:t>
        <a:bodyPr/>
        <a:lstStyle/>
        <a:p>
          <a:endParaRPr lang="ru-RU"/>
        </a:p>
      </dgm:t>
    </dgm:pt>
    <dgm:pt modelId="{E63785B1-6BC6-480F-86A0-A7CE7EA8DD46}" type="pres">
      <dgm:prSet presAssocID="{8EDE8E74-6928-4614-B7D0-1FC04EC6953E}" presName="level3hierChild" presStyleCnt="0"/>
      <dgm:spPr/>
    </dgm:pt>
    <dgm:pt modelId="{95CFDAFD-D92B-43BA-8A9F-7A8B278818BE}" type="pres">
      <dgm:prSet presAssocID="{7EBE63BD-E3E8-4E82-9B93-57098FD48D78}" presName="conn2-1" presStyleLbl="parChTrans1D2" presStyleIdx="3" presStyleCnt="4"/>
      <dgm:spPr/>
      <dgm:t>
        <a:bodyPr/>
        <a:lstStyle/>
        <a:p>
          <a:endParaRPr lang="ru-RU"/>
        </a:p>
      </dgm:t>
    </dgm:pt>
    <dgm:pt modelId="{DEDD24A8-5B37-4162-99B1-977D37AA56E5}" type="pres">
      <dgm:prSet presAssocID="{7EBE63BD-E3E8-4E82-9B93-57098FD48D78}" presName="connTx" presStyleLbl="parChTrans1D2" presStyleIdx="3" presStyleCnt="4"/>
      <dgm:spPr/>
      <dgm:t>
        <a:bodyPr/>
        <a:lstStyle/>
        <a:p>
          <a:endParaRPr lang="ru-RU"/>
        </a:p>
      </dgm:t>
    </dgm:pt>
    <dgm:pt modelId="{97AEFA39-E8BC-4307-BC7B-B6FB4CB95134}" type="pres">
      <dgm:prSet presAssocID="{EE74A06C-6883-4FD7-944A-70C5E3C6D0CF}" presName="root2" presStyleCnt="0"/>
      <dgm:spPr/>
    </dgm:pt>
    <dgm:pt modelId="{9192D3DA-DE30-4F02-8D55-B27F4B28EBB8}" type="pres">
      <dgm:prSet presAssocID="{EE74A06C-6883-4FD7-944A-70C5E3C6D0CF}" presName="LevelTwoTextNode" presStyleLbl="node2" presStyleIdx="3" presStyleCnt="4" custScaleX="109803" custLinFactNeighborX="-590" custLinFactNeighborY="58950">
        <dgm:presLayoutVars>
          <dgm:chPref val="3"/>
        </dgm:presLayoutVars>
      </dgm:prSet>
      <dgm:spPr>
        <a:prstGeom prst="roundRect">
          <a:avLst/>
        </a:prstGeom>
      </dgm:spPr>
      <dgm:t>
        <a:bodyPr/>
        <a:lstStyle/>
        <a:p>
          <a:endParaRPr lang="ru-RU"/>
        </a:p>
      </dgm:t>
    </dgm:pt>
    <dgm:pt modelId="{6A20661E-2653-4A78-93BF-9AB578444321}" type="pres">
      <dgm:prSet presAssocID="{EE74A06C-6883-4FD7-944A-70C5E3C6D0CF}" presName="level3hierChild" presStyleCnt="0"/>
      <dgm:spPr/>
    </dgm:pt>
  </dgm:ptLst>
  <dgm:cxnLst>
    <dgm:cxn modelId="{53340943-982E-4854-A240-A2C79C01CF89}" type="presOf" srcId="{92028F43-8FD3-437A-BC7D-BFF00C8DB017}" destId="{BDBCEB87-EFB4-4C53-A1A8-4CC9E5B0E575}" srcOrd="0" destOrd="0" presId="urn:microsoft.com/office/officeart/2008/layout/HorizontalMultiLevelHierarchy"/>
    <dgm:cxn modelId="{8EDE2247-18E7-4140-9A52-D22DDEE522E8}" srcId="{8853D5F1-906F-41FD-8789-78ED3580A6BA}" destId="{92028F43-8FD3-437A-BC7D-BFF00C8DB017}" srcOrd="2" destOrd="0" parTransId="{AC3BAAA7-FDDE-49D2-9769-BEF5FD4A1174}" sibTransId="{2AEE62D5-C37C-4AB4-8450-1B3D2D1115BF}"/>
    <dgm:cxn modelId="{46921EAE-4F5A-4733-98A6-E2260434652E}" srcId="{8853D5F1-906F-41FD-8789-78ED3580A6BA}" destId="{8EDE8E74-6928-4614-B7D0-1FC04EC6953E}" srcOrd="3" destOrd="0" parTransId="{0771CD0B-28BF-4C65-A937-F6E6E64AAED9}" sibTransId="{AA93E3EB-9EBE-4AE3-96BD-F58220446270}"/>
    <dgm:cxn modelId="{092F9B7B-F96A-4F24-A319-511AA34EE468}" type="presOf" srcId="{4B81220F-50B6-4568-8B34-503940C93021}" destId="{638580E4-4081-44B5-BB0C-8AFFFDF690BF}" srcOrd="1" destOrd="0" presId="urn:microsoft.com/office/officeart/2008/layout/HorizontalMultiLevelHierarchy"/>
    <dgm:cxn modelId="{6157DC4F-05A1-4DE4-96EB-A180AF1570C4}" type="presOf" srcId="{DEB19F46-5949-4438-838B-78FC5236F489}" destId="{2350498E-BF23-4E8D-81E7-6B682E8CDB68}" srcOrd="0" destOrd="0" presId="urn:microsoft.com/office/officeart/2008/layout/HorizontalMultiLevelHierarchy"/>
    <dgm:cxn modelId="{5105D711-CFE2-4AB7-9F9A-3D45D5B1D742}" type="presOf" srcId="{6C06BA7A-86A5-4173-A8F4-436E9D6E22B6}" destId="{05DA7476-9829-42F8-8A7C-89C4DA263269}" srcOrd="0" destOrd="0" presId="urn:microsoft.com/office/officeart/2008/layout/HorizontalMultiLevelHierarchy"/>
    <dgm:cxn modelId="{AEC95448-3873-4A20-AC19-DEDF42123230}" type="presOf" srcId="{96B6C677-F580-46D2-8808-024E8D0A1115}" destId="{44F0A6AB-C3E7-41E6-9375-9105697DF740}" srcOrd="0" destOrd="0" presId="urn:microsoft.com/office/officeart/2008/layout/HorizontalMultiLevelHierarchy"/>
    <dgm:cxn modelId="{99F6FD0E-0561-4AA1-AAB5-5873341AC91C}" srcId="{6C06BA7A-86A5-4173-A8F4-436E9D6E22B6}" destId="{EE74A06C-6883-4FD7-944A-70C5E3C6D0CF}" srcOrd="3" destOrd="0" parTransId="{7EBE63BD-E3E8-4E82-9B93-57098FD48D78}" sibTransId="{F629FBDB-51BD-4FF1-A48D-9BF7960E88F7}"/>
    <dgm:cxn modelId="{BD73CDA6-7E83-4232-A0C1-DE4D81F86247}" type="presOf" srcId="{7EBE63BD-E3E8-4E82-9B93-57098FD48D78}" destId="{DEDD24A8-5B37-4162-99B1-977D37AA56E5}" srcOrd="1" destOrd="0" presId="urn:microsoft.com/office/officeart/2008/layout/HorizontalMultiLevelHierarchy"/>
    <dgm:cxn modelId="{311E318D-45C1-4FFB-A871-985230FD5132}" type="presOf" srcId="{8853D5F1-906F-41FD-8789-78ED3580A6BA}" destId="{3EED70B3-68A2-43FF-855D-2BDDD9823134}" srcOrd="0" destOrd="0" presId="urn:microsoft.com/office/officeart/2008/layout/HorizontalMultiLevelHierarchy"/>
    <dgm:cxn modelId="{3F90A04E-24D4-4499-8227-717B95A70E84}" srcId="{E4A01986-769E-4EE0-B259-A826D1DADB0B}" destId="{DEB19F46-5949-4438-838B-78FC5236F489}" srcOrd="1" destOrd="0" parTransId="{E03A49E5-27CA-4266-8CE8-BB4EC5BF005A}" sibTransId="{9EDD6ACF-EFA5-4EFC-97FA-7BE25E4F942F}"/>
    <dgm:cxn modelId="{2BD3CE46-810E-4D4B-82E0-C01E90B1417C}" type="presOf" srcId="{E4A01986-769E-4EE0-B259-A826D1DADB0B}" destId="{2EA22016-FB3E-4838-B91D-C9599F6672F2}" srcOrd="0" destOrd="0" presId="urn:microsoft.com/office/officeart/2008/layout/HorizontalMultiLevelHierarchy"/>
    <dgm:cxn modelId="{48AFC0D8-C969-4146-B4B6-E858DC56C582}" type="presOf" srcId="{FF00005C-CB5C-4A9D-A420-8F06B05EAEF2}" destId="{01D0FC2A-62CF-4862-9466-D63227E4979F}" srcOrd="0" destOrd="0" presId="urn:microsoft.com/office/officeart/2008/layout/HorizontalMultiLevelHierarchy"/>
    <dgm:cxn modelId="{DDB767EF-28E6-4593-8276-01DE859EC366}" srcId="{6C06BA7A-86A5-4173-A8F4-436E9D6E22B6}" destId="{8853D5F1-906F-41FD-8789-78ED3580A6BA}" srcOrd="2" destOrd="0" parTransId="{1186484F-7E24-4CB3-A85B-E75C0893F143}" sibTransId="{804E77DD-21A1-42F7-B206-5140F00B2188}"/>
    <dgm:cxn modelId="{EC06BCFE-70F3-4345-8C3C-F0E1ACFDF3DA}" type="presOf" srcId="{7EBE63BD-E3E8-4E82-9B93-57098FD48D78}" destId="{95CFDAFD-D92B-43BA-8A9F-7A8B278818BE}" srcOrd="0" destOrd="0" presId="urn:microsoft.com/office/officeart/2008/layout/HorizontalMultiLevelHierarchy"/>
    <dgm:cxn modelId="{27386EB4-EDEC-4B8D-A2AF-AF7E87675718}" type="presOf" srcId="{3F4A7012-A226-4AB3-91F7-08325309A3A4}" destId="{0185234F-9277-478B-B5BA-282730EE42BC}" srcOrd="0" destOrd="0" presId="urn:microsoft.com/office/officeart/2008/layout/HorizontalMultiLevelHierarchy"/>
    <dgm:cxn modelId="{97891FA1-EB31-4989-9634-B989B5327F63}" type="presOf" srcId="{AC3BAAA7-FDDE-49D2-9769-BEF5FD4A1174}" destId="{7F336945-24E1-4867-BB4D-7A08714C757E}" srcOrd="1" destOrd="0" presId="urn:microsoft.com/office/officeart/2008/layout/HorizontalMultiLevelHierarchy"/>
    <dgm:cxn modelId="{573C0150-8CAD-484F-9DD6-7C48B25F4C2E}" type="presOf" srcId="{AEB75042-4644-48C2-8F15-CCA032C677D9}" destId="{C0E4846E-A9FA-4424-85F6-7852D741A27D}" srcOrd="0" destOrd="0" presId="urn:microsoft.com/office/officeart/2008/layout/HorizontalMultiLevelHierarchy"/>
    <dgm:cxn modelId="{19F2AD49-BBA7-48D7-808E-83EB35F5A4FC}" srcId="{8853D5F1-906F-41FD-8789-78ED3580A6BA}" destId="{0E847E89-3875-4B01-B1E9-609A52F2AD14}" srcOrd="0" destOrd="0" parTransId="{AEB75042-4644-48C2-8F15-CCA032C677D9}" sibTransId="{3430D7F8-1A95-4E76-93C3-98DFF88D2C72}"/>
    <dgm:cxn modelId="{1501E41E-3D81-4055-AD6A-68A7FD0B6176}" type="presOf" srcId="{3A4C3BD8-5E6B-4FD1-8DBB-3990890EB193}" destId="{DADB9700-F951-485E-A740-4D6B1C9BA276}" srcOrd="1" destOrd="0" presId="urn:microsoft.com/office/officeart/2008/layout/HorizontalMultiLevelHierarchy"/>
    <dgm:cxn modelId="{A946C906-7029-460F-B29A-41753C5147C3}" type="presOf" srcId="{1186484F-7E24-4CB3-A85B-E75C0893F143}" destId="{AFB37825-BCA1-46D1-AC40-929F64C969F9}" srcOrd="1" destOrd="0" presId="urn:microsoft.com/office/officeart/2008/layout/HorizontalMultiLevelHierarchy"/>
    <dgm:cxn modelId="{59617E6F-0296-425F-AF6D-63BB5E33A47B}" type="presOf" srcId="{AC3BAAA7-FDDE-49D2-9769-BEF5FD4A1174}" destId="{CBEEC389-368F-4F86-B5E1-B0AAE3EFF670}" srcOrd="0" destOrd="0" presId="urn:microsoft.com/office/officeart/2008/layout/HorizontalMultiLevelHierarchy"/>
    <dgm:cxn modelId="{DC08842C-BBC0-4E72-A7EF-F74B35902F4A}" srcId="{8853D5F1-906F-41FD-8789-78ED3580A6BA}" destId="{96B6C677-F580-46D2-8808-024E8D0A1115}" srcOrd="1" destOrd="0" parTransId="{BA03FFF6-492F-4BF7-B40C-4F9EC00C1198}" sibTransId="{75E51A2F-E6A5-46D7-990B-F0F6B4EEC141}"/>
    <dgm:cxn modelId="{3504559E-F69F-4EC1-9657-B26F7FCCB6FF}" type="presOf" srcId="{BA03FFF6-492F-4BF7-B40C-4F9EC00C1198}" destId="{9ED62D1F-BA5F-40EA-8B8A-8F4FF1E7CF52}" srcOrd="0" destOrd="0" presId="urn:microsoft.com/office/officeart/2008/layout/HorizontalMultiLevelHierarchy"/>
    <dgm:cxn modelId="{972B5F19-79A8-49F2-A638-ABD80FFF4708}" type="presOf" srcId="{0771CD0B-28BF-4C65-A937-F6E6E64AAED9}" destId="{F54FC8C4-E361-4C47-8F57-3D5D9292DC19}" srcOrd="1" destOrd="0" presId="urn:microsoft.com/office/officeart/2008/layout/HorizontalMultiLevelHierarchy"/>
    <dgm:cxn modelId="{0D36D718-60BB-4782-8E4E-4EB1C40C59D3}" type="presOf" srcId="{150E49BC-90CC-46CC-9BE7-96292FDA565B}" destId="{E842385E-8F1F-459E-97E6-F3C14063841E}" srcOrd="1" destOrd="0" presId="urn:microsoft.com/office/officeart/2008/layout/HorizontalMultiLevelHierarchy"/>
    <dgm:cxn modelId="{58A942AE-E0D3-4F53-AE63-6676B1879CD3}" srcId="{2EF1F65D-4254-42AA-92DF-C0DDBF591F05}" destId="{6C06BA7A-86A5-4173-A8F4-436E9D6E22B6}" srcOrd="0" destOrd="0" parTransId="{8CDBA3CD-C51B-424A-8ABD-38BBA1F3C564}" sibTransId="{5F6CFCFD-F52B-45E3-B0B0-2D9805DE2DAD}"/>
    <dgm:cxn modelId="{FDE1D1CA-9192-4FDF-846E-4537EE81AA2C}" type="presOf" srcId="{BA03FFF6-492F-4BF7-B40C-4F9EC00C1198}" destId="{C16647E7-60CE-4F50-93D3-3157D038ADC8}" srcOrd="1" destOrd="0" presId="urn:microsoft.com/office/officeart/2008/layout/HorizontalMultiLevelHierarchy"/>
    <dgm:cxn modelId="{BC368488-367E-402A-8580-C999F92C7773}" type="presOf" srcId="{0771CD0B-28BF-4C65-A937-F6E6E64AAED9}" destId="{C1BF1319-2404-4946-915A-CA5F57BEB2CB}" srcOrd="0" destOrd="0" presId="urn:microsoft.com/office/officeart/2008/layout/HorizontalMultiLevelHierarchy"/>
    <dgm:cxn modelId="{AECAD7AF-822A-47DC-86DA-CDA39F83E693}" type="presOf" srcId="{8EDE8E74-6928-4614-B7D0-1FC04EC6953E}" destId="{C46E5E6D-43E4-4264-89E8-B2282BDE8B03}" srcOrd="0" destOrd="0" presId="urn:microsoft.com/office/officeart/2008/layout/HorizontalMultiLevelHierarchy"/>
    <dgm:cxn modelId="{0304F023-497A-47A1-9053-B003FF1B40D4}" type="presOf" srcId="{150E49BC-90CC-46CC-9BE7-96292FDA565B}" destId="{614BBB2F-6BA6-4C36-A1FE-34F2522C974E}" srcOrd="0" destOrd="0" presId="urn:microsoft.com/office/officeart/2008/layout/HorizontalMultiLevelHierarchy"/>
    <dgm:cxn modelId="{A31915EE-01F1-48AC-8946-41087178F718}" type="presOf" srcId="{E03A49E5-27CA-4266-8CE8-BB4EC5BF005A}" destId="{C8005B59-A45D-49D0-8CB9-D0379E09847C}" srcOrd="0" destOrd="0" presId="urn:microsoft.com/office/officeart/2008/layout/HorizontalMultiLevelHierarchy"/>
    <dgm:cxn modelId="{163DC254-37CA-43D7-9DF0-40D6E026CA82}" type="presOf" srcId="{3A4C3BD8-5E6B-4FD1-8DBB-3990890EB193}" destId="{6FBB094A-941E-4881-BB77-03DFDC8000D3}" srcOrd="0" destOrd="0" presId="urn:microsoft.com/office/officeart/2008/layout/HorizontalMultiLevelHierarchy"/>
    <dgm:cxn modelId="{7B6F6A10-2EB4-4DB3-BAB0-E57A6A28C619}" type="presOf" srcId="{4B81220F-50B6-4568-8B34-503940C93021}" destId="{26DAD8C3-7012-40D5-81FF-B4CC9DD354FC}" srcOrd="0" destOrd="0" presId="urn:microsoft.com/office/officeart/2008/layout/HorizontalMultiLevelHierarchy"/>
    <dgm:cxn modelId="{F4F802EE-0AD7-43DC-BC8D-0175E2646248}" type="presOf" srcId="{0E847E89-3875-4B01-B1E9-609A52F2AD14}" destId="{03BE50BA-C271-4FE5-B527-489632167969}" srcOrd="0" destOrd="0" presId="urn:microsoft.com/office/officeart/2008/layout/HorizontalMultiLevelHierarchy"/>
    <dgm:cxn modelId="{2BA2530C-EBF0-4CB0-8848-DD8B2B4B3F38}" type="presOf" srcId="{AEB75042-4644-48C2-8F15-CCA032C677D9}" destId="{57E4095F-F807-4893-8C6C-8DF109CFD013}" srcOrd="1" destOrd="0" presId="urn:microsoft.com/office/officeart/2008/layout/HorizontalMultiLevelHierarchy"/>
    <dgm:cxn modelId="{AF1B6B80-BA2F-46E4-9D12-A45CEED1255C}" type="presOf" srcId="{EE74A06C-6883-4FD7-944A-70C5E3C6D0CF}" destId="{9192D3DA-DE30-4F02-8D55-B27F4B28EBB8}" srcOrd="0" destOrd="0" presId="urn:microsoft.com/office/officeart/2008/layout/HorizontalMultiLevelHierarchy"/>
    <dgm:cxn modelId="{45CE1B83-71B1-48B5-84B3-57D6FBF94545}" srcId="{E4A01986-769E-4EE0-B259-A826D1DADB0B}" destId="{3F4A7012-A226-4AB3-91F7-08325309A3A4}" srcOrd="0" destOrd="0" parTransId="{3A4C3BD8-5E6B-4FD1-8DBB-3990890EB193}" sibTransId="{9C020401-2F04-4C30-82F9-DE062EF0FF18}"/>
    <dgm:cxn modelId="{E83DDF7B-809D-4882-BB57-6377456286D9}" type="presOf" srcId="{1186484F-7E24-4CB3-A85B-E75C0893F143}" destId="{7C90E616-09CB-4DC7-9274-98EF473AC407}" srcOrd="0" destOrd="0" presId="urn:microsoft.com/office/officeart/2008/layout/HorizontalMultiLevelHierarchy"/>
    <dgm:cxn modelId="{41724DA7-AF15-4D6A-B494-294DD23E03AE}" type="presOf" srcId="{2EF1F65D-4254-42AA-92DF-C0DDBF591F05}" destId="{F4B676D3-FC62-4271-B0A7-A3A66B544EF1}" srcOrd="0" destOrd="0" presId="urn:microsoft.com/office/officeart/2008/layout/HorizontalMultiLevelHierarchy"/>
    <dgm:cxn modelId="{46EA9811-1E09-44B9-A6D1-6F64EAB24137}" srcId="{6C06BA7A-86A5-4173-A8F4-436E9D6E22B6}" destId="{FF00005C-CB5C-4A9D-A420-8F06B05EAEF2}" srcOrd="0" destOrd="0" parTransId="{4B81220F-50B6-4568-8B34-503940C93021}" sibTransId="{5DEAA1F9-4BCA-43B0-9D5C-8AB4B6468D5B}"/>
    <dgm:cxn modelId="{50D290EC-DB89-420E-AC86-EC8F17768F39}" srcId="{6C06BA7A-86A5-4173-A8F4-436E9D6E22B6}" destId="{E4A01986-769E-4EE0-B259-A826D1DADB0B}" srcOrd="1" destOrd="0" parTransId="{150E49BC-90CC-46CC-9BE7-96292FDA565B}" sibTransId="{E77E4B8E-6D90-4713-83F8-CC53872AA5CE}"/>
    <dgm:cxn modelId="{437007FE-4891-4E44-A7E8-D28934B48437}" type="presOf" srcId="{E03A49E5-27CA-4266-8CE8-BB4EC5BF005A}" destId="{F5790769-49EE-4D90-80E5-52DCEC5C0C58}" srcOrd="1" destOrd="0" presId="urn:microsoft.com/office/officeart/2008/layout/HorizontalMultiLevelHierarchy"/>
    <dgm:cxn modelId="{93CD7DED-B216-4DBF-B1B1-33D1C1905985}" type="presParOf" srcId="{F4B676D3-FC62-4271-B0A7-A3A66B544EF1}" destId="{2A411AC4-62B9-4155-97CF-30511A9C9216}" srcOrd="0" destOrd="0" presId="urn:microsoft.com/office/officeart/2008/layout/HorizontalMultiLevelHierarchy"/>
    <dgm:cxn modelId="{7D144644-2112-42EA-8439-1B763391F470}" type="presParOf" srcId="{2A411AC4-62B9-4155-97CF-30511A9C9216}" destId="{05DA7476-9829-42F8-8A7C-89C4DA263269}" srcOrd="0" destOrd="0" presId="urn:microsoft.com/office/officeart/2008/layout/HorizontalMultiLevelHierarchy"/>
    <dgm:cxn modelId="{71D49D89-0B8F-4823-960E-C6E9C79041E0}" type="presParOf" srcId="{2A411AC4-62B9-4155-97CF-30511A9C9216}" destId="{B1CDA021-6854-4716-BD7D-59B7173752ED}" srcOrd="1" destOrd="0" presId="urn:microsoft.com/office/officeart/2008/layout/HorizontalMultiLevelHierarchy"/>
    <dgm:cxn modelId="{BFF81F5B-EAE9-4A4B-9BC7-9580F0C4837A}" type="presParOf" srcId="{B1CDA021-6854-4716-BD7D-59B7173752ED}" destId="{26DAD8C3-7012-40D5-81FF-B4CC9DD354FC}" srcOrd="0" destOrd="0" presId="urn:microsoft.com/office/officeart/2008/layout/HorizontalMultiLevelHierarchy"/>
    <dgm:cxn modelId="{512F09E7-6826-48AB-A408-D7632354B154}" type="presParOf" srcId="{26DAD8C3-7012-40D5-81FF-B4CC9DD354FC}" destId="{638580E4-4081-44B5-BB0C-8AFFFDF690BF}" srcOrd="0" destOrd="0" presId="urn:microsoft.com/office/officeart/2008/layout/HorizontalMultiLevelHierarchy"/>
    <dgm:cxn modelId="{333D190D-0FE1-4EBB-BD79-51AC57251B67}" type="presParOf" srcId="{B1CDA021-6854-4716-BD7D-59B7173752ED}" destId="{4EB39DB6-3AC1-4404-972D-5093E834DF0C}" srcOrd="1" destOrd="0" presId="urn:microsoft.com/office/officeart/2008/layout/HorizontalMultiLevelHierarchy"/>
    <dgm:cxn modelId="{1CAF98CE-7923-4068-9545-16E8F57902B5}" type="presParOf" srcId="{4EB39DB6-3AC1-4404-972D-5093E834DF0C}" destId="{01D0FC2A-62CF-4862-9466-D63227E4979F}" srcOrd="0" destOrd="0" presId="urn:microsoft.com/office/officeart/2008/layout/HorizontalMultiLevelHierarchy"/>
    <dgm:cxn modelId="{88A3627B-BB86-4881-999D-9B8090F0770B}" type="presParOf" srcId="{4EB39DB6-3AC1-4404-972D-5093E834DF0C}" destId="{D6D5DF35-F59C-40DD-AA5D-EF7FEAB0FD96}" srcOrd="1" destOrd="0" presId="urn:microsoft.com/office/officeart/2008/layout/HorizontalMultiLevelHierarchy"/>
    <dgm:cxn modelId="{3D09766D-0E53-48DA-8168-522FB758B44A}" type="presParOf" srcId="{B1CDA021-6854-4716-BD7D-59B7173752ED}" destId="{614BBB2F-6BA6-4C36-A1FE-34F2522C974E}" srcOrd="2" destOrd="0" presId="urn:microsoft.com/office/officeart/2008/layout/HorizontalMultiLevelHierarchy"/>
    <dgm:cxn modelId="{B7307BC4-B1AE-4273-BECE-1B35610DFD36}" type="presParOf" srcId="{614BBB2F-6BA6-4C36-A1FE-34F2522C974E}" destId="{E842385E-8F1F-459E-97E6-F3C14063841E}" srcOrd="0" destOrd="0" presId="urn:microsoft.com/office/officeart/2008/layout/HorizontalMultiLevelHierarchy"/>
    <dgm:cxn modelId="{F1758556-3565-4F69-BE41-3D8EB151ACDA}" type="presParOf" srcId="{B1CDA021-6854-4716-BD7D-59B7173752ED}" destId="{D68116A5-A079-4CEF-8C1B-AD7693491447}" srcOrd="3" destOrd="0" presId="urn:microsoft.com/office/officeart/2008/layout/HorizontalMultiLevelHierarchy"/>
    <dgm:cxn modelId="{DBECFFDE-C753-4113-A2E5-B75E2D716184}" type="presParOf" srcId="{D68116A5-A079-4CEF-8C1B-AD7693491447}" destId="{2EA22016-FB3E-4838-B91D-C9599F6672F2}" srcOrd="0" destOrd="0" presId="urn:microsoft.com/office/officeart/2008/layout/HorizontalMultiLevelHierarchy"/>
    <dgm:cxn modelId="{3AFCA839-3DBB-407B-A899-7A7254C6666C}" type="presParOf" srcId="{D68116A5-A079-4CEF-8C1B-AD7693491447}" destId="{8162B5C4-A4EA-4138-B644-49417B2D493B}" srcOrd="1" destOrd="0" presId="urn:microsoft.com/office/officeart/2008/layout/HorizontalMultiLevelHierarchy"/>
    <dgm:cxn modelId="{D09E0237-5276-468C-8116-DEB6E38331AC}" type="presParOf" srcId="{8162B5C4-A4EA-4138-B644-49417B2D493B}" destId="{6FBB094A-941E-4881-BB77-03DFDC8000D3}" srcOrd="0" destOrd="0" presId="urn:microsoft.com/office/officeart/2008/layout/HorizontalMultiLevelHierarchy"/>
    <dgm:cxn modelId="{4C7F71F5-4146-4455-9CDB-88876FF5ADE1}" type="presParOf" srcId="{6FBB094A-941E-4881-BB77-03DFDC8000D3}" destId="{DADB9700-F951-485E-A740-4D6B1C9BA276}" srcOrd="0" destOrd="0" presId="urn:microsoft.com/office/officeart/2008/layout/HorizontalMultiLevelHierarchy"/>
    <dgm:cxn modelId="{A3F64DD1-4D33-4BB8-AC6F-DB2B403EDF52}" type="presParOf" srcId="{8162B5C4-A4EA-4138-B644-49417B2D493B}" destId="{4F6576B1-4DBA-45ED-BE9E-685E34395429}" srcOrd="1" destOrd="0" presId="urn:microsoft.com/office/officeart/2008/layout/HorizontalMultiLevelHierarchy"/>
    <dgm:cxn modelId="{E793EA92-D95B-40DA-8739-FCF74E5048E5}" type="presParOf" srcId="{4F6576B1-4DBA-45ED-BE9E-685E34395429}" destId="{0185234F-9277-478B-B5BA-282730EE42BC}" srcOrd="0" destOrd="0" presId="urn:microsoft.com/office/officeart/2008/layout/HorizontalMultiLevelHierarchy"/>
    <dgm:cxn modelId="{C7FFAB47-D2C2-4EF4-AD84-50C9F19DADDE}" type="presParOf" srcId="{4F6576B1-4DBA-45ED-BE9E-685E34395429}" destId="{FA9366D5-20CB-4F5E-A8F0-23D24FBE612A}" srcOrd="1" destOrd="0" presId="urn:microsoft.com/office/officeart/2008/layout/HorizontalMultiLevelHierarchy"/>
    <dgm:cxn modelId="{8C3237DD-F745-47ED-911D-B1275E29A93F}" type="presParOf" srcId="{8162B5C4-A4EA-4138-B644-49417B2D493B}" destId="{C8005B59-A45D-49D0-8CB9-D0379E09847C}" srcOrd="2" destOrd="0" presId="urn:microsoft.com/office/officeart/2008/layout/HorizontalMultiLevelHierarchy"/>
    <dgm:cxn modelId="{AAE5D7AD-6D46-4C0E-9FEE-C8C843250282}" type="presParOf" srcId="{C8005B59-A45D-49D0-8CB9-D0379E09847C}" destId="{F5790769-49EE-4D90-80E5-52DCEC5C0C58}" srcOrd="0" destOrd="0" presId="urn:microsoft.com/office/officeart/2008/layout/HorizontalMultiLevelHierarchy"/>
    <dgm:cxn modelId="{F7D6D5EE-B78E-4200-BB73-66F96D84081F}" type="presParOf" srcId="{8162B5C4-A4EA-4138-B644-49417B2D493B}" destId="{32853C82-31B1-4451-8A65-8E71F97788B9}" srcOrd="3" destOrd="0" presId="urn:microsoft.com/office/officeart/2008/layout/HorizontalMultiLevelHierarchy"/>
    <dgm:cxn modelId="{9AEA3552-024B-4315-A7FA-A6278CD24ACF}" type="presParOf" srcId="{32853C82-31B1-4451-8A65-8E71F97788B9}" destId="{2350498E-BF23-4E8D-81E7-6B682E8CDB68}" srcOrd="0" destOrd="0" presId="urn:microsoft.com/office/officeart/2008/layout/HorizontalMultiLevelHierarchy"/>
    <dgm:cxn modelId="{C67A6610-4CCF-48BE-9C4E-70B8F1B03D77}" type="presParOf" srcId="{32853C82-31B1-4451-8A65-8E71F97788B9}" destId="{90AD19DB-1BE5-4D69-A404-8EAC4847C8E1}" srcOrd="1" destOrd="0" presId="urn:microsoft.com/office/officeart/2008/layout/HorizontalMultiLevelHierarchy"/>
    <dgm:cxn modelId="{675E1DF5-13DB-4574-811C-6F1283E924EE}" type="presParOf" srcId="{B1CDA021-6854-4716-BD7D-59B7173752ED}" destId="{7C90E616-09CB-4DC7-9274-98EF473AC407}" srcOrd="4" destOrd="0" presId="urn:microsoft.com/office/officeart/2008/layout/HorizontalMultiLevelHierarchy"/>
    <dgm:cxn modelId="{C7BA200A-CCAD-4D7F-BE6B-F9DA12E7B8C2}" type="presParOf" srcId="{7C90E616-09CB-4DC7-9274-98EF473AC407}" destId="{AFB37825-BCA1-46D1-AC40-929F64C969F9}" srcOrd="0" destOrd="0" presId="urn:microsoft.com/office/officeart/2008/layout/HorizontalMultiLevelHierarchy"/>
    <dgm:cxn modelId="{E222E72A-8E94-4AA9-A8D3-26832063DD75}" type="presParOf" srcId="{B1CDA021-6854-4716-BD7D-59B7173752ED}" destId="{241E1774-89AB-4AC7-84A6-A50FEDA8F8FF}" srcOrd="5" destOrd="0" presId="urn:microsoft.com/office/officeart/2008/layout/HorizontalMultiLevelHierarchy"/>
    <dgm:cxn modelId="{4B34F125-4567-43AC-9CFE-5C4F9D1BA37B}" type="presParOf" srcId="{241E1774-89AB-4AC7-84A6-A50FEDA8F8FF}" destId="{3EED70B3-68A2-43FF-855D-2BDDD9823134}" srcOrd="0" destOrd="0" presId="urn:microsoft.com/office/officeart/2008/layout/HorizontalMultiLevelHierarchy"/>
    <dgm:cxn modelId="{AE6CD921-89E1-419D-8531-797B13B1AB80}" type="presParOf" srcId="{241E1774-89AB-4AC7-84A6-A50FEDA8F8FF}" destId="{1A588792-03DC-43B1-A1CB-C982FFB59120}" srcOrd="1" destOrd="0" presId="urn:microsoft.com/office/officeart/2008/layout/HorizontalMultiLevelHierarchy"/>
    <dgm:cxn modelId="{FB159B4E-52DC-44CB-A57D-D6BC7629F4CC}" type="presParOf" srcId="{1A588792-03DC-43B1-A1CB-C982FFB59120}" destId="{C0E4846E-A9FA-4424-85F6-7852D741A27D}" srcOrd="0" destOrd="0" presId="urn:microsoft.com/office/officeart/2008/layout/HorizontalMultiLevelHierarchy"/>
    <dgm:cxn modelId="{873644BC-A825-4F41-89DE-D58BA49773F5}" type="presParOf" srcId="{C0E4846E-A9FA-4424-85F6-7852D741A27D}" destId="{57E4095F-F807-4893-8C6C-8DF109CFD013}" srcOrd="0" destOrd="0" presId="urn:microsoft.com/office/officeart/2008/layout/HorizontalMultiLevelHierarchy"/>
    <dgm:cxn modelId="{8C9CDF01-C785-4ABE-96A7-7A24EB91E9CA}" type="presParOf" srcId="{1A588792-03DC-43B1-A1CB-C982FFB59120}" destId="{8F1267F9-10D5-4B52-9C7A-2F7CCFADBC16}" srcOrd="1" destOrd="0" presId="urn:microsoft.com/office/officeart/2008/layout/HorizontalMultiLevelHierarchy"/>
    <dgm:cxn modelId="{3B43F860-D54C-4C39-B992-C9102D28582E}" type="presParOf" srcId="{8F1267F9-10D5-4B52-9C7A-2F7CCFADBC16}" destId="{03BE50BA-C271-4FE5-B527-489632167969}" srcOrd="0" destOrd="0" presId="urn:microsoft.com/office/officeart/2008/layout/HorizontalMultiLevelHierarchy"/>
    <dgm:cxn modelId="{BC88E70C-B957-40BB-BB2D-C3E126C4EC57}" type="presParOf" srcId="{8F1267F9-10D5-4B52-9C7A-2F7CCFADBC16}" destId="{8590FF0C-443F-4BE9-BF7B-3EDF3A2A2D33}" srcOrd="1" destOrd="0" presId="urn:microsoft.com/office/officeart/2008/layout/HorizontalMultiLevelHierarchy"/>
    <dgm:cxn modelId="{4DA695D4-47BE-45C5-81A6-44535057EE5F}" type="presParOf" srcId="{1A588792-03DC-43B1-A1CB-C982FFB59120}" destId="{9ED62D1F-BA5F-40EA-8B8A-8F4FF1E7CF52}" srcOrd="2" destOrd="0" presId="urn:microsoft.com/office/officeart/2008/layout/HorizontalMultiLevelHierarchy"/>
    <dgm:cxn modelId="{4D35FB7D-06A5-4DE3-99D0-6640189BD329}" type="presParOf" srcId="{9ED62D1F-BA5F-40EA-8B8A-8F4FF1E7CF52}" destId="{C16647E7-60CE-4F50-93D3-3157D038ADC8}" srcOrd="0" destOrd="0" presId="urn:microsoft.com/office/officeart/2008/layout/HorizontalMultiLevelHierarchy"/>
    <dgm:cxn modelId="{823128FB-597C-4740-990E-7086997A11CE}" type="presParOf" srcId="{1A588792-03DC-43B1-A1CB-C982FFB59120}" destId="{E3FFF571-2974-4741-8876-F633D59C9D45}" srcOrd="3" destOrd="0" presId="urn:microsoft.com/office/officeart/2008/layout/HorizontalMultiLevelHierarchy"/>
    <dgm:cxn modelId="{535A3736-C83A-4501-82EB-0251A4A8F8B6}" type="presParOf" srcId="{E3FFF571-2974-4741-8876-F633D59C9D45}" destId="{44F0A6AB-C3E7-41E6-9375-9105697DF740}" srcOrd="0" destOrd="0" presId="urn:microsoft.com/office/officeart/2008/layout/HorizontalMultiLevelHierarchy"/>
    <dgm:cxn modelId="{5B7B408D-0ED3-454F-BE0C-61787514899F}" type="presParOf" srcId="{E3FFF571-2974-4741-8876-F633D59C9D45}" destId="{E4845BE0-813C-4518-A8A8-370AE4C18863}" srcOrd="1" destOrd="0" presId="urn:microsoft.com/office/officeart/2008/layout/HorizontalMultiLevelHierarchy"/>
    <dgm:cxn modelId="{1BD5FAD1-51D4-4405-B109-9790993DF5D7}" type="presParOf" srcId="{1A588792-03DC-43B1-A1CB-C982FFB59120}" destId="{CBEEC389-368F-4F86-B5E1-B0AAE3EFF670}" srcOrd="4" destOrd="0" presId="urn:microsoft.com/office/officeart/2008/layout/HorizontalMultiLevelHierarchy"/>
    <dgm:cxn modelId="{6334E3AB-7B63-4DFB-B853-1E9C35649BF5}" type="presParOf" srcId="{CBEEC389-368F-4F86-B5E1-B0AAE3EFF670}" destId="{7F336945-24E1-4867-BB4D-7A08714C757E}" srcOrd="0" destOrd="0" presId="urn:microsoft.com/office/officeart/2008/layout/HorizontalMultiLevelHierarchy"/>
    <dgm:cxn modelId="{50A22371-88B0-489B-B22B-6968398994BD}" type="presParOf" srcId="{1A588792-03DC-43B1-A1CB-C982FFB59120}" destId="{743C8C8A-09EE-4223-82D0-30D0A7C93D5E}" srcOrd="5" destOrd="0" presId="urn:microsoft.com/office/officeart/2008/layout/HorizontalMultiLevelHierarchy"/>
    <dgm:cxn modelId="{19A7A1F9-E57C-49D5-A9F0-BE9933F3D5C7}" type="presParOf" srcId="{743C8C8A-09EE-4223-82D0-30D0A7C93D5E}" destId="{BDBCEB87-EFB4-4C53-A1A8-4CC9E5B0E575}" srcOrd="0" destOrd="0" presId="urn:microsoft.com/office/officeart/2008/layout/HorizontalMultiLevelHierarchy"/>
    <dgm:cxn modelId="{EC297F0A-A368-4E50-9012-37623066D863}" type="presParOf" srcId="{743C8C8A-09EE-4223-82D0-30D0A7C93D5E}" destId="{26E77636-7C2B-48E3-AF0A-1CA9FDB9DE0F}" srcOrd="1" destOrd="0" presId="urn:microsoft.com/office/officeart/2008/layout/HorizontalMultiLevelHierarchy"/>
    <dgm:cxn modelId="{D7351677-C5DD-411D-8CD6-09A7D8D7F218}" type="presParOf" srcId="{1A588792-03DC-43B1-A1CB-C982FFB59120}" destId="{C1BF1319-2404-4946-915A-CA5F57BEB2CB}" srcOrd="6" destOrd="0" presId="urn:microsoft.com/office/officeart/2008/layout/HorizontalMultiLevelHierarchy"/>
    <dgm:cxn modelId="{037942FA-2F62-4DD7-BE2A-44A079C5D078}" type="presParOf" srcId="{C1BF1319-2404-4946-915A-CA5F57BEB2CB}" destId="{F54FC8C4-E361-4C47-8F57-3D5D9292DC19}" srcOrd="0" destOrd="0" presId="urn:microsoft.com/office/officeart/2008/layout/HorizontalMultiLevelHierarchy"/>
    <dgm:cxn modelId="{7BC3C250-6A7C-4062-96DB-2548FCF4106E}" type="presParOf" srcId="{1A588792-03DC-43B1-A1CB-C982FFB59120}" destId="{1A3E68EA-2D7B-4E48-8114-1CC471EEB15F}" srcOrd="7" destOrd="0" presId="urn:microsoft.com/office/officeart/2008/layout/HorizontalMultiLevelHierarchy"/>
    <dgm:cxn modelId="{17F1A775-F1AE-4506-9463-4215D178B2EF}" type="presParOf" srcId="{1A3E68EA-2D7B-4E48-8114-1CC471EEB15F}" destId="{C46E5E6D-43E4-4264-89E8-B2282BDE8B03}" srcOrd="0" destOrd="0" presId="urn:microsoft.com/office/officeart/2008/layout/HorizontalMultiLevelHierarchy"/>
    <dgm:cxn modelId="{99DD92C5-0037-42AB-A630-7E44CA826F1E}" type="presParOf" srcId="{1A3E68EA-2D7B-4E48-8114-1CC471EEB15F}" destId="{E63785B1-6BC6-480F-86A0-A7CE7EA8DD46}" srcOrd="1" destOrd="0" presId="urn:microsoft.com/office/officeart/2008/layout/HorizontalMultiLevelHierarchy"/>
    <dgm:cxn modelId="{1AB770FB-FE54-4654-9115-1655C37D03A9}" type="presParOf" srcId="{B1CDA021-6854-4716-BD7D-59B7173752ED}" destId="{95CFDAFD-D92B-43BA-8A9F-7A8B278818BE}" srcOrd="6" destOrd="0" presId="urn:microsoft.com/office/officeart/2008/layout/HorizontalMultiLevelHierarchy"/>
    <dgm:cxn modelId="{2FC10F0E-4C10-4687-AF40-75BCDD6A4616}" type="presParOf" srcId="{95CFDAFD-D92B-43BA-8A9F-7A8B278818BE}" destId="{DEDD24A8-5B37-4162-99B1-977D37AA56E5}" srcOrd="0" destOrd="0" presId="urn:microsoft.com/office/officeart/2008/layout/HorizontalMultiLevelHierarchy"/>
    <dgm:cxn modelId="{BA202D4D-183C-4BBE-9BBA-49EF9F50BF4F}" type="presParOf" srcId="{B1CDA021-6854-4716-BD7D-59B7173752ED}" destId="{97AEFA39-E8BC-4307-BC7B-B6FB4CB95134}" srcOrd="7" destOrd="0" presId="urn:microsoft.com/office/officeart/2008/layout/HorizontalMultiLevelHierarchy"/>
    <dgm:cxn modelId="{E902AEFD-3C2E-4378-B29F-D8E7A9CCEC23}" type="presParOf" srcId="{97AEFA39-E8BC-4307-BC7B-B6FB4CB95134}" destId="{9192D3DA-DE30-4F02-8D55-B27F4B28EBB8}" srcOrd="0" destOrd="0" presId="urn:microsoft.com/office/officeart/2008/layout/HorizontalMultiLevelHierarchy"/>
    <dgm:cxn modelId="{BB2749E0-FCBD-4BB6-AE51-E162597E46B4}" type="presParOf" srcId="{97AEFA39-E8BC-4307-BC7B-B6FB4CB95134}" destId="{6A20661E-2653-4A78-93BF-9AB57844432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7327505-160C-404C-BAD5-3440571664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A382BDD-E04F-4EC1-AD86-A81DFE281659}">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Київське</a:t>
          </a:r>
          <a:endParaRPr lang="ru-RU" dirty="0">
            <a:latin typeface="Times New Roman" panose="02020603050405020304" pitchFamily="18" charset="0"/>
            <a:cs typeface="Times New Roman" panose="02020603050405020304" pitchFamily="18" charset="0"/>
          </a:endParaRPr>
        </a:p>
      </dgm:t>
    </dgm:pt>
    <dgm:pt modelId="{35501605-3CAB-4FB5-83B7-3DC904DF8BA2}" type="parTrans" cxnId="{4F3DB94E-69B6-410C-90C3-7B5AB8A166E2}">
      <dgm:prSet/>
      <dgm:spPr/>
      <dgm:t>
        <a:bodyPr/>
        <a:lstStyle/>
        <a:p>
          <a:endParaRPr lang="ru-RU"/>
        </a:p>
      </dgm:t>
    </dgm:pt>
    <dgm:pt modelId="{93363699-BBD4-4054-AD70-36423D78AC04}" type="sibTrans" cxnId="{4F3DB94E-69B6-410C-90C3-7B5AB8A166E2}">
      <dgm:prSet/>
      <dgm:spPr/>
      <dgm:t>
        <a:bodyPr/>
        <a:lstStyle/>
        <a:p>
          <a:endParaRPr lang="ru-RU"/>
        </a:p>
      </dgm:t>
    </dgm:pt>
    <dgm:pt modelId="{66BCBBC7-03FD-4597-B766-3FAD27EACD54}" type="pres">
      <dgm:prSet presAssocID="{A7327505-160C-404C-BAD5-3440571664AC}" presName="linear" presStyleCnt="0">
        <dgm:presLayoutVars>
          <dgm:animLvl val="lvl"/>
          <dgm:resizeHandles val="exact"/>
        </dgm:presLayoutVars>
      </dgm:prSet>
      <dgm:spPr/>
      <dgm:t>
        <a:bodyPr/>
        <a:lstStyle/>
        <a:p>
          <a:endParaRPr lang="ru-RU"/>
        </a:p>
      </dgm:t>
    </dgm:pt>
    <dgm:pt modelId="{6DF731AD-FD9D-4973-8038-CF57A34A8401}" type="pres">
      <dgm:prSet presAssocID="{FA382BDD-E04F-4EC1-AD86-A81DFE281659}" presName="parentText" presStyleLbl="node1" presStyleIdx="0" presStyleCnt="1" custLinFactNeighborX="-1849" custLinFactNeighborY="-45400">
        <dgm:presLayoutVars>
          <dgm:chMax val="0"/>
          <dgm:bulletEnabled val="1"/>
        </dgm:presLayoutVars>
      </dgm:prSet>
      <dgm:spPr/>
      <dgm:t>
        <a:bodyPr/>
        <a:lstStyle/>
        <a:p>
          <a:endParaRPr lang="ru-RU"/>
        </a:p>
      </dgm:t>
    </dgm:pt>
  </dgm:ptLst>
  <dgm:cxnLst>
    <dgm:cxn modelId="{4F3DB94E-69B6-410C-90C3-7B5AB8A166E2}" srcId="{A7327505-160C-404C-BAD5-3440571664AC}" destId="{FA382BDD-E04F-4EC1-AD86-A81DFE281659}" srcOrd="0" destOrd="0" parTransId="{35501605-3CAB-4FB5-83B7-3DC904DF8BA2}" sibTransId="{93363699-BBD4-4054-AD70-36423D78AC04}"/>
    <dgm:cxn modelId="{0A87B961-CF28-419B-8987-55D3A5D6A9E8}" type="presOf" srcId="{A7327505-160C-404C-BAD5-3440571664AC}" destId="{66BCBBC7-03FD-4597-B766-3FAD27EACD54}" srcOrd="0" destOrd="0" presId="urn:microsoft.com/office/officeart/2005/8/layout/vList2"/>
    <dgm:cxn modelId="{7693A6ED-FA07-449F-A756-92B4420161E0}" type="presOf" srcId="{FA382BDD-E04F-4EC1-AD86-A81DFE281659}" destId="{6DF731AD-FD9D-4973-8038-CF57A34A8401}" srcOrd="0" destOrd="0" presId="urn:microsoft.com/office/officeart/2005/8/layout/vList2"/>
    <dgm:cxn modelId="{18FC871C-F73B-4FB2-9C6E-53E11EC4CE49}" type="presParOf" srcId="{66BCBBC7-03FD-4597-B766-3FAD27EACD54}" destId="{6DF731AD-FD9D-4973-8038-CF57A34A840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CB131B-9961-4234-911A-8139D70FE5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909508B-CB1C-4962-8E53-7BDE76621A0B}">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на  Ростово-Суздальське князівство (північний схід )</a:t>
          </a:r>
          <a:endParaRPr lang="ru-RU" dirty="0">
            <a:latin typeface="Times New Roman" panose="02020603050405020304" pitchFamily="18" charset="0"/>
            <a:cs typeface="Times New Roman" panose="02020603050405020304" pitchFamily="18" charset="0"/>
          </a:endParaRPr>
        </a:p>
      </dgm:t>
    </dgm:pt>
    <dgm:pt modelId="{05065643-E3F2-46FB-8B5A-E2AACF67A5F4}" type="parTrans" cxnId="{FF31423C-5CE4-4473-8472-DDB5ECF68219}">
      <dgm:prSet/>
      <dgm:spPr/>
      <dgm:t>
        <a:bodyPr/>
        <a:lstStyle/>
        <a:p>
          <a:endParaRPr lang="ru-RU">
            <a:latin typeface="Times New Roman" panose="02020603050405020304" pitchFamily="18" charset="0"/>
            <a:cs typeface="Times New Roman" panose="02020603050405020304" pitchFamily="18" charset="0"/>
          </a:endParaRPr>
        </a:p>
      </dgm:t>
    </dgm:pt>
    <dgm:pt modelId="{EB8E7620-956B-45B7-B4ED-4F4ECCD73E38}" type="sibTrans" cxnId="{FF31423C-5CE4-4473-8472-DDB5ECF68219}">
      <dgm:prSet/>
      <dgm:spPr/>
      <dgm:t>
        <a:bodyPr/>
        <a:lstStyle/>
        <a:p>
          <a:endParaRPr lang="ru-RU">
            <a:latin typeface="Times New Roman" panose="02020603050405020304" pitchFamily="18" charset="0"/>
            <a:cs typeface="Times New Roman" panose="02020603050405020304" pitchFamily="18" charset="0"/>
          </a:endParaRPr>
        </a:p>
      </dgm:t>
    </dgm:pt>
    <dgm:pt modelId="{94CD89C7-D14C-4599-BB4F-00C01C4872F1}" type="pres">
      <dgm:prSet presAssocID="{0CCB131B-9961-4234-911A-8139D70FE5E0}" presName="linear" presStyleCnt="0">
        <dgm:presLayoutVars>
          <dgm:animLvl val="lvl"/>
          <dgm:resizeHandles val="exact"/>
        </dgm:presLayoutVars>
      </dgm:prSet>
      <dgm:spPr/>
      <dgm:t>
        <a:bodyPr/>
        <a:lstStyle/>
        <a:p>
          <a:endParaRPr lang="ru-RU"/>
        </a:p>
      </dgm:t>
    </dgm:pt>
    <dgm:pt modelId="{D1E9857C-56F4-40F9-8EB2-6DEB50BA690E}" type="pres">
      <dgm:prSet presAssocID="{9909508B-CB1C-4962-8E53-7BDE76621A0B}" presName="parentText" presStyleLbl="node1" presStyleIdx="0" presStyleCnt="1">
        <dgm:presLayoutVars>
          <dgm:chMax val="0"/>
          <dgm:bulletEnabled val="1"/>
        </dgm:presLayoutVars>
      </dgm:prSet>
      <dgm:spPr/>
      <dgm:t>
        <a:bodyPr/>
        <a:lstStyle/>
        <a:p>
          <a:endParaRPr lang="ru-RU"/>
        </a:p>
      </dgm:t>
    </dgm:pt>
  </dgm:ptLst>
  <dgm:cxnLst>
    <dgm:cxn modelId="{CAFB0CC1-8D26-4FB6-883E-86F93A4DF286}" type="presOf" srcId="{0CCB131B-9961-4234-911A-8139D70FE5E0}" destId="{94CD89C7-D14C-4599-BB4F-00C01C4872F1}" srcOrd="0" destOrd="0" presId="urn:microsoft.com/office/officeart/2005/8/layout/vList2"/>
    <dgm:cxn modelId="{A2C19E7E-82D5-4DFD-9839-66A5A8E24E5D}" type="presOf" srcId="{9909508B-CB1C-4962-8E53-7BDE76621A0B}" destId="{D1E9857C-56F4-40F9-8EB2-6DEB50BA690E}" srcOrd="0" destOrd="0" presId="urn:microsoft.com/office/officeart/2005/8/layout/vList2"/>
    <dgm:cxn modelId="{FF31423C-5CE4-4473-8472-DDB5ECF68219}" srcId="{0CCB131B-9961-4234-911A-8139D70FE5E0}" destId="{9909508B-CB1C-4962-8E53-7BDE76621A0B}" srcOrd="0" destOrd="0" parTransId="{05065643-E3F2-46FB-8B5A-E2AACF67A5F4}" sibTransId="{EB8E7620-956B-45B7-B4ED-4F4ECCD73E38}"/>
    <dgm:cxn modelId="{DA5D4179-2350-44B6-A361-66B90FCB66C6}" type="presParOf" srcId="{94CD89C7-D14C-4599-BB4F-00C01C4872F1}" destId="{D1E9857C-56F4-40F9-8EB2-6DEB50BA690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4879AC8-FBB1-43CE-B3DB-5944F2AC19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90C6B0F-ADE0-42E9-A8FF-EAF8E43B316A}">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на володіння Новгородської республіки (північний захід) </a:t>
          </a:r>
          <a:endParaRPr lang="ru-RU" dirty="0">
            <a:latin typeface="Times New Roman" panose="02020603050405020304" pitchFamily="18" charset="0"/>
            <a:cs typeface="Times New Roman" panose="02020603050405020304" pitchFamily="18" charset="0"/>
          </a:endParaRPr>
        </a:p>
      </dgm:t>
    </dgm:pt>
    <dgm:pt modelId="{1869EB36-4787-44BC-9716-94E254D63A59}" type="parTrans" cxnId="{1D89EF2B-A6D5-4CBF-92A8-C628CCC903A5}">
      <dgm:prSet/>
      <dgm:spPr/>
      <dgm:t>
        <a:bodyPr/>
        <a:lstStyle/>
        <a:p>
          <a:endParaRPr lang="ru-RU">
            <a:latin typeface="Times New Roman" panose="02020603050405020304" pitchFamily="18" charset="0"/>
            <a:cs typeface="Times New Roman" panose="02020603050405020304" pitchFamily="18" charset="0"/>
          </a:endParaRPr>
        </a:p>
      </dgm:t>
    </dgm:pt>
    <dgm:pt modelId="{77C6CEB1-72C1-4E59-BD59-43AB69A7FD81}" type="sibTrans" cxnId="{1D89EF2B-A6D5-4CBF-92A8-C628CCC903A5}">
      <dgm:prSet/>
      <dgm:spPr/>
      <dgm:t>
        <a:bodyPr/>
        <a:lstStyle/>
        <a:p>
          <a:endParaRPr lang="ru-RU">
            <a:latin typeface="Times New Roman" panose="02020603050405020304" pitchFamily="18" charset="0"/>
            <a:cs typeface="Times New Roman" panose="02020603050405020304" pitchFamily="18" charset="0"/>
          </a:endParaRPr>
        </a:p>
      </dgm:t>
    </dgm:pt>
    <dgm:pt modelId="{FE6C0DED-8F81-497A-A79A-0F1A83DC1B49}" type="pres">
      <dgm:prSet presAssocID="{84879AC8-FBB1-43CE-B3DB-5944F2AC19B8}" presName="linear" presStyleCnt="0">
        <dgm:presLayoutVars>
          <dgm:animLvl val="lvl"/>
          <dgm:resizeHandles val="exact"/>
        </dgm:presLayoutVars>
      </dgm:prSet>
      <dgm:spPr/>
      <dgm:t>
        <a:bodyPr/>
        <a:lstStyle/>
        <a:p>
          <a:endParaRPr lang="ru-RU"/>
        </a:p>
      </dgm:t>
    </dgm:pt>
    <dgm:pt modelId="{28D264DB-F109-45AD-841A-EF0B13733D17}" type="pres">
      <dgm:prSet presAssocID="{790C6B0F-ADE0-42E9-A8FF-EAF8E43B316A}" presName="parentText" presStyleLbl="node1" presStyleIdx="0" presStyleCnt="1">
        <dgm:presLayoutVars>
          <dgm:chMax val="0"/>
          <dgm:bulletEnabled val="1"/>
        </dgm:presLayoutVars>
      </dgm:prSet>
      <dgm:spPr/>
      <dgm:t>
        <a:bodyPr/>
        <a:lstStyle/>
        <a:p>
          <a:endParaRPr lang="ru-RU"/>
        </a:p>
      </dgm:t>
    </dgm:pt>
  </dgm:ptLst>
  <dgm:cxnLst>
    <dgm:cxn modelId="{1D89EF2B-A6D5-4CBF-92A8-C628CCC903A5}" srcId="{84879AC8-FBB1-43CE-B3DB-5944F2AC19B8}" destId="{790C6B0F-ADE0-42E9-A8FF-EAF8E43B316A}" srcOrd="0" destOrd="0" parTransId="{1869EB36-4787-44BC-9716-94E254D63A59}" sibTransId="{77C6CEB1-72C1-4E59-BD59-43AB69A7FD81}"/>
    <dgm:cxn modelId="{CD2406F9-A835-4C3A-8C38-5B0D42FC1811}" type="presOf" srcId="{790C6B0F-ADE0-42E9-A8FF-EAF8E43B316A}" destId="{28D264DB-F109-45AD-841A-EF0B13733D17}" srcOrd="0" destOrd="0" presId="urn:microsoft.com/office/officeart/2005/8/layout/vList2"/>
    <dgm:cxn modelId="{DE612EE8-921F-4F5C-B63A-630B96DADF7C}" type="presOf" srcId="{84879AC8-FBB1-43CE-B3DB-5944F2AC19B8}" destId="{FE6C0DED-8F81-497A-A79A-0F1A83DC1B49}" srcOrd="0" destOrd="0" presId="urn:microsoft.com/office/officeart/2005/8/layout/vList2"/>
    <dgm:cxn modelId="{078F811C-6F57-480D-850B-2FB5FF124006}" type="presParOf" srcId="{FE6C0DED-8F81-497A-A79A-0F1A83DC1B49}" destId="{28D264DB-F109-45AD-841A-EF0B13733D17}"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21D6673-C401-493C-9175-6B7D801DEA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F66A04D-B905-421C-BCC7-E86ACE4941D0}">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на Полоцьку землю (захід)</a:t>
          </a:r>
          <a:endParaRPr lang="ru-RU" dirty="0">
            <a:latin typeface="Times New Roman" panose="02020603050405020304" pitchFamily="18" charset="0"/>
            <a:cs typeface="Times New Roman" panose="02020603050405020304" pitchFamily="18" charset="0"/>
          </a:endParaRPr>
        </a:p>
      </dgm:t>
    </dgm:pt>
    <dgm:pt modelId="{D3346990-BE6C-43F8-82CF-C4613461C919}" type="parTrans" cxnId="{FFE7D8B6-24FF-4C85-AED3-52524DCC6262}">
      <dgm:prSet/>
      <dgm:spPr/>
      <dgm:t>
        <a:bodyPr/>
        <a:lstStyle/>
        <a:p>
          <a:endParaRPr lang="ru-RU"/>
        </a:p>
      </dgm:t>
    </dgm:pt>
    <dgm:pt modelId="{086EFFCE-AEFC-4DF6-8973-7E4FA08BAF65}" type="sibTrans" cxnId="{FFE7D8B6-24FF-4C85-AED3-52524DCC6262}">
      <dgm:prSet/>
      <dgm:spPr/>
      <dgm:t>
        <a:bodyPr/>
        <a:lstStyle/>
        <a:p>
          <a:endParaRPr lang="ru-RU"/>
        </a:p>
      </dgm:t>
    </dgm:pt>
    <dgm:pt modelId="{1F044423-8C52-4833-A960-933390ACBEAF}" type="pres">
      <dgm:prSet presAssocID="{A21D6673-C401-493C-9175-6B7D801DEA4D}" presName="linear" presStyleCnt="0">
        <dgm:presLayoutVars>
          <dgm:animLvl val="lvl"/>
          <dgm:resizeHandles val="exact"/>
        </dgm:presLayoutVars>
      </dgm:prSet>
      <dgm:spPr/>
      <dgm:t>
        <a:bodyPr/>
        <a:lstStyle/>
        <a:p>
          <a:endParaRPr lang="ru-RU"/>
        </a:p>
      </dgm:t>
    </dgm:pt>
    <dgm:pt modelId="{C1530668-C0ED-43E6-9D49-DFD13EE8C008}" type="pres">
      <dgm:prSet presAssocID="{CF66A04D-B905-421C-BCC7-E86ACE4941D0}" presName="parentText" presStyleLbl="node1" presStyleIdx="0" presStyleCnt="1">
        <dgm:presLayoutVars>
          <dgm:chMax val="0"/>
          <dgm:bulletEnabled val="1"/>
        </dgm:presLayoutVars>
      </dgm:prSet>
      <dgm:spPr/>
      <dgm:t>
        <a:bodyPr/>
        <a:lstStyle/>
        <a:p>
          <a:endParaRPr lang="ru-RU"/>
        </a:p>
      </dgm:t>
    </dgm:pt>
  </dgm:ptLst>
  <dgm:cxnLst>
    <dgm:cxn modelId="{504BC620-F452-4F4D-9F34-79F82534332E}" type="presOf" srcId="{CF66A04D-B905-421C-BCC7-E86ACE4941D0}" destId="{C1530668-C0ED-43E6-9D49-DFD13EE8C008}" srcOrd="0" destOrd="0" presId="urn:microsoft.com/office/officeart/2005/8/layout/vList2"/>
    <dgm:cxn modelId="{6547CA1F-34B3-42E5-932B-753DB94DE0EC}" type="presOf" srcId="{A21D6673-C401-493C-9175-6B7D801DEA4D}" destId="{1F044423-8C52-4833-A960-933390ACBEAF}" srcOrd="0" destOrd="0" presId="urn:microsoft.com/office/officeart/2005/8/layout/vList2"/>
    <dgm:cxn modelId="{FFE7D8B6-24FF-4C85-AED3-52524DCC6262}" srcId="{A21D6673-C401-493C-9175-6B7D801DEA4D}" destId="{CF66A04D-B905-421C-BCC7-E86ACE4941D0}" srcOrd="0" destOrd="0" parTransId="{D3346990-BE6C-43F8-82CF-C4613461C919}" sibTransId="{086EFFCE-AEFC-4DF6-8973-7E4FA08BAF65}"/>
    <dgm:cxn modelId="{C14D44B4-C52F-47E4-A5EE-74A3E676BC4B}" type="presParOf" srcId="{1F044423-8C52-4833-A960-933390ACBEAF}" destId="{C1530668-C0ED-43E6-9D49-DFD13EE8C008}"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E139FD-2876-4822-9316-F91AEB60CA6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89645F4F-D0B9-4C27-B4AA-CEB32374439A}">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Етапи формування Руської держави</a:t>
          </a:r>
          <a:endParaRPr lang="ru-RU" dirty="0">
            <a:latin typeface="Times New Roman" panose="02020603050405020304" pitchFamily="18" charset="0"/>
            <a:cs typeface="Times New Roman" panose="02020603050405020304" pitchFamily="18" charset="0"/>
          </a:endParaRPr>
        </a:p>
      </dgm:t>
    </dgm:pt>
    <dgm:pt modelId="{93A4FD0A-21B1-4DE7-8CED-12E3F2F4F639}" type="parTrans" cxnId="{5F50C9CC-412C-42AF-A88D-D1A99DB6984E}">
      <dgm:prSet/>
      <dgm:spPr/>
      <dgm:t>
        <a:bodyPr/>
        <a:lstStyle/>
        <a:p>
          <a:endParaRPr lang="ru-RU">
            <a:latin typeface="Times New Roman" panose="02020603050405020304" pitchFamily="18" charset="0"/>
            <a:cs typeface="Times New Roman" panose="02020603050405020304" pitchFamily="18" charset="0"/>
          </a:endParaRPr>
        </a:p>
      </dgm:t>
    </dgm:pt>
    <dgm:pt modelId="{37B735DD-F908-43A3-969E-8A34616198FC}" type="sibTrans" cxnId="{5F50C9CC-412C-42AF-A88D-D1A99DB6984E}">
      <dgm:prSet/>
      <dgm:spPr/>
      <dgm:t>
        <a:bodyPr/>
        <a:lstStyle/>
        <a:p>
          <a:endParaRPr lang="ru-RU">
            <a:latin typeface="Times New Roman" panose="02020603050405020304" pitchFamily="18" charset="0"/>
            <a:cs typeface="Times New Roman" panose="02020603050405020304" pitchFamily="18" charset="0"/>
          </a:endParaRPr>
        </a:p>
      </dgm:t>
    </dgm:pt>
    <dgm:pt modelId="{7A87BB48-90FD-4ED6-9C27-730E6DBA40B9}">
      <dgm:prSet>
        <dgm:style>
          <a:lnRef idx="2">
            <a:schemeClr val="accent5"/>
          </a:lnRef>
          <a:fillRef idx="1">
            <a:schemeClr val="lt1"/>
          </a:fillRef>
          <a:effectRef idx="0">
            <a:schemeClr val="accent5"/>
          </a:effectRef>
          <a:fontRef idx="minor">
            <a:schemeClr val="dk1"/>
          </a:fontRef>
        </dgm:style>
      </dgm:prSet>
      <dgm:spPr/>
      <dgm:t>
        <a:bodyPr/>
        <a:lstStyle/>
        <a:p>
          <a:pPr rtl="0"/>
          <a:r>
            <a:rPr lang="ru-RU" dirty="0" smtClean="0">
              <a:latin typeface="Times New Roman" panose="02020603050405020304" pitchFamily="18" charset="0"/>
              <a:cs typeface="Times New Roman" panose="02020603050405020304" pitchFamily="18" charset="0"/>
            </a:rPr>
            <a:t>Племінні об</a:t>
          </a:r>
          <a:r>
            <a:rPr lang="en-US" dirty="0" smtClean="0">
              <a:latin typeface="Times New Roman" panose="02020603050405020304" pitchFamily="18" charset="0"/>
              <a:cs typeface="Times New Roman" panose="02020603050405020304" pitchFamily="18" charset="0"/>
            </a:rPr>
            <a:t>’</a:t>
          </a:r>
          <a:r>
            <a:rPr lang="uk-UA" noProof="0" dirty="0" smtClean="0">
              <a:latin typeface="Times New Roman" panose="02020603050405020304" pitchFamily="18" charset="0"/>
              <a:cs typeface="Times New Roman" panose="02020603050405020304" pitchFamily="18" charset="0"/>
            </a:rPr>
            <a:t>єднання</a:t>
          </a:r>
          <a:r>
            <a:rPr lang="ru-RU" dirty="0" smtClean="0">
              <a:latin typeface="Times New Roman" panose="02020603050405020304" pitchFamily="18" charset="0"/>
              <a:cs typeface="Times New Roman" panose="02020603050405020304" pitchFamily="18" charset="0"/>
            </a:rPr>
            <a:t> </a:t>
          </a:r>
          <a:r>
            <a:rPr lang="uk-UA" noProof="0" dirty="0" smtClean="0">
              <a:latin typeface="Times New Roman" panose="02020603050405020304" pitchFamily="18" charset="0"/>
              <a:cs typeface="Times New Roman" panose="02020603050405020304" pitchFamily="18" charset="0"/>
            </a:rPr>
            <a:t>східного</a:t>
          </a:r>
          <a:r>
            <a:rPr lang="ru-RU" dirty="0" smtClean="0">
              <a:latin typeface="Times New Roman" panose="02020603050405020304" pitchFamily="18" charset="0"/>
              <a:cs typeface="Times New Roman" panose="02020603050405020304" pitchFamily="18" charset="0"/>
            </a:rPr>
            <a:t> слов</a:t>
          </a:r>
          <a:r>
            <a:rPr lang="en-US" dirty="0" smtClean="0">
              <a:latin typeface="Times New Roman" panose="02020603050405020304" pitchFamily="18" charset="0"/>
              <a:cs typeface="Times New Roman" panose="02020603050405020304" pitchFamily="18" charset="0"/>
            </a:rPr>
            <a:t>’</a:t>
          </a:r>
          <a:r>
            <a:rPr lang="uk-UA" noProof="0" dirty="0" smtClean="0">
              <a:latin typeface="Times New Roman" panose="02020603050405020304" pitchFamily="18" charset="0"/>
              <a:cs typeface="Times New Roman" panose="02020603050405020304" pitchFamily="18" charset="0"/>
            </a:rPr>
            <a:t>янства</a:t>
          </a:r>
          <a:endParaRPr lang="uk-UA" noProof="0" dirty="0">
            <a:latin typeface="Times New Roman" panose="02020603050405020304" pitchFamily="18" charset="0"/>
            <a:cs typeface="Times New Roman" panose="02020603050405020304" pitchFamily="18" charset="0"/>
          </a:endParaRPr>
        </a:p>
      </dgm:t>
    </dgm:pt>
    <dgm:pt modelId="{BB7CF6E9-F134-4C75-8C9E-F2161761897C}" type="parTrans" cxnId="{B2ACC394-E16C-4D4A-B56D-9B3AED01DD00}">
      <dgm:prSet>
        <dgm:style>
          <a:lnRef idx="1">
            <a:schemeClr val="accent5"/>
          </a:lnRef>
          <a:fillRef idx="0">
            <a:schemeClr val="accent5"/>
          </a:fillRef>
          <a:effectRef idx="0">
            <a:schemeClr val="accent5"/>
          </a:effectRef>
          <a:fontRef idx="minor">
            <a:schemeClr val="tx1"/>
          </a:fontRef>
        </dgm:style>
      </dgm:prSet>
      <dgm:spPr/>
      <dgm:t>
        <a:bodyPr/>
        <a:lstStyle/>
        <a:p>
          <a:endParaRPr lang="ru-RU" dirty="0">
            <a:latin typeface="Times New Roman" panose="02020603050405020304" pitchFamily="18" charset="0"/>
            <a:cs typeface="Times New Roman" panose="02020603050405020304" pitchFamily="18" charset="0"/>
          </a:endParaRPr>
        </a:p>
      </dgm:t>
    </dgm:pt>
    <dgm:pt modelId="{73BE0D99-C21E-4E0A-B990-BDA88D99FE25}" type="sibTrans" cxnId="{B2ACC394-E16C-4D4A-B56D-9B3AED01DD00}">
      <dgm:prSet/>
      <dgm:spPr/>
      <dgm:t>
        <a:bodyPr/>
        <a:lstStyle/>
        <a:p>
          <a:endParaRPr lang="ru-RU">
            <a:latin typeface="Times New Roman" panose="02020603050405020304" pitchFamily="18" charset="0"/>
            <a:cs typeface="Times New Roman" panose="02020603050405020304" pitchFamily="18" charset="0"/>
          </a:endParaRPr>
        </a:p>
      </dgm:t>
    </dgm:pt>
    <dgm:pt modelId="{68C70D58-5E49-423F-8D5E-383469154887}">
      <dgm:prSet>
        <dgm:style>
          <a:lnRef idx="2">
            <a:schemeClr val="accent5"/>
          </a:lnRef>
          <a:fillRef idx="1">
            <a:schemeClr val="lt1"/>
          </a:fillRef>
          <a:effectRef idx="0">
            <a:schemeClr val="accent5"/>
          </a:effectRef>
          <a:fontRef idx="minor">
            <a:schemeClr val="dk1"/>
          </a:fontRef>
        </dgm:style>
      </dgm:prSet>
      <dgm:spPr/>
      <dgm:t>
        <a:bodyPr/>
        <a:lstStyle/>
        <a:p>
          <a:pPr rtl="0"/>
          <a:r>
            <a:rPr lang="uk-UA" noProof="0" dirty="0" smtClean="0">
              <a:latin typeface="Times New Roman" panose="02020603050405020304" pitchFamily="18" charset="0"/>
              <a:cs typeface="Times New Roman" panose="02020603050405020304" pitchFamily="18" charset="0"/>
            </a:rPr>
            <a:t>Виникнення</a:t>
          </a:r>
          <a:r>
            <a:rPr lang="ru-RU" dirty="0" smtClean="0">
              <a:latin typeface="Times New Roman" panose="02020603050405020304" pitchFamily="18" charset="0"/>
              <a:cs typeface="Times New Roman" panose="02020603050405020304" pitchFamily="18" charset="0"/>
            </a:rPr>
            <a:t> </a:t>
          </a:r>
          <a:r>
            <a:rPr lang="uk-UA" noProof="0" dirty="0" smtClean="0">
              <a:latin typeface="Times New Roman" panose="02020603050405020304" pitchFamily="18" charset="0"/>
              <a:cs typeface="Times New Roman" panose="02020603050405020304" pitchFamily="18" charset="0"/>
            </a:rPr>
            <a:t>ранньодержавних</a:t>
          </a:r>
          <a:r>
            <a:rPr lang="ru-RU" dirty="0" smtClean="0">
              <a:latin typeface="Times New Roman" panose="02020603050405020304" pitchFamily="18" charset="0"/>
              <a:cs typeface="Times New Roman" panose="02020603050405020304" pitchFamily="18" charset="0"/>
            </a:rPr>
            <a:t> об</a:t>
          </a:r>
          <a:r>
            <a:rPr lang="en-US" dirty="0" smtClean="0">
              <a:latin typeface="Times New Roman" panose="02020603050405020304" pitchFamily="18" charset="0"/>
              <a:cs typeface="Times New Roman" panose="02020603050405020304" pitchFamily="18" charset="0"/>
            </a:rPr>
            <a:t>’</a:t>
          </a:r>
          <a:r>
            <a:rPr lang="uk-UA" noProof="0" dirty="0" smtClean="0">
              <a:latin typeface="Times New Roman" panose="02020603050405020304" pitchFamily="18" charset="0"/>
              <a:cs typeface="Times New Roman" panose="02020603050405020304" pitchFamily="18" charset="0"/>
            </a:rPr>
            <a:t>єднань</a:t>
          </a:r>
          <a:r>
            <a:rPr lang="ru-RU" dirty="0" smtClean="0">
              <a:latin typeface="Times New Roman" panose="02020603050405020304" pitchFamily="18" charset="0"/>
              <a:cs typeface="Times New Roman" panose="02020603050405020304" pitchFamily="18" charset="0"/>
            </a:rPr>
            <a:t> у </a:t>
          </a:r>
          <a:r>
            <a:rPr lang="uk-UA" noProof="0" dirty="0" smtClean="0">
              <a:latin typeface="Times New Roman" panose="02020603050405020304" pitchFamily="18" charset="0"/>
              <a:cs typeface="Times New Roman" panose="02020603050405020304" pitchFamily="18" charset="0"/>
            </a:rPr>
            <a:t>дніпровських</a:t>
          </a:r>
          <a:r>
            <a:rPr lang="ru-RU" dirty="0" smtClean="0">
              <a:latin typeface="Times New Roman" panose="02020603050405020304" pitchFamily="18" charset="0"/>
              <a:cs typeface="Times New Roman" panose="02020603050405020304" pitchFamily="18" charset="0"/>
            </a:rPr>
            <a:t> і </a:t>
          </a:r>
          <a:r>
            <a:rPr lang="uk-UA" noProof="0" dirty="0" smtClean="0">
              <a:latin typeface="Times New Roman" panose="02020603050405020304" pitchFamily="18" charset="0"/>
              <a:cs typeface="Times New Roman" panose="02020603050405020304" pitchFamily="18" charset="0"/>
            </a:rPr>
            <a:t>ільменських</a:t>
          </a:r>
          <a:r>
            <a:rPr lang="ru-RU" dirty="0" smtClean="0">
              <a:latin typeface="Times New Roman" panose="02020603050405020304" pitchFamily="18" charset="0"/>
              <a:cs typeface="Times New Roman" panose="02020603050405020304" pitchFamily="18" charset="0"/>
            </a:rPr>
            <a:t> слов</a:t>
          </a:r>
          <a:r>
            <a:rPr lang="en-US" dirty="0" smtClean="0">
              <a:latin typeface="Times New Roman" panose="02020603050405020304" pitchFamily="18" charset="0"/>
              <a:cs typeface="Times New Roman" panose="02020603050405020304" pitchFamily="18" charset="0"/>
            </a:rPr>
            <a:t>’</a:t>
          </a:r>
          <a:r>
            <a:rPr lang="uk-UA" noProof="0" dirty="0" smtClean="0">
              <a:latin typeface="Times New Roman" panose="02020603050405020304" pitchFamily="18" charset="0"/>
              <a:cs typeface="Times New Roman" panose="02020603050405020304" pitchFamily="18" charset="0"/>
            </a:rPr>
            <a:t>ян</a:t>
          </a:r>
          <a:endParaRPr lang="uk-UA" noProof="0" dirty="0">
            <a:latin typeface="Times New Roman" panose="02020603050405020304" pitchFamily="18" charset="0"/>
            <a:cs typeface="Times New Roman" panose="02020603050405020304" pitchFamily="18" charset="0"/>
          </a:endParaRPr>
        </a:p>
      </dgm:t>
    </dgm:pt>
    <dgm:pt modelId="{5200040F-FE24-4DB4-A628-35A3747D7E36}" type="parTrans" cxnId="{86963158-5F16-4F82-A3ED-80BEF58F550C}">
      <dgm:prSet>
        <dgm:style>
          <a:lnRef idx="1">
            <a:schemeClr val="accent5"/>
          </a:lnRef>
          <a:fillRef idx="0">
            <a:schemeClr val="accent5"/>
          </a:fillRef>
          <a:effectRef idx="0">
            <a:schemeClr val="accent5"/>
          </a:effectRef>
          <a:fontRef idx="minor">
            <a:schemeClr val="tx1"/>
          </a:fontRef>
        </dgm:style>
      </dgm:prSet>
      <dgm:spPr/>
      <dgm:t>
        <a:bodyPr/>
        <a:lstStyle/>
        <a:p>
          <a:endParaRPr lang="ru-RU" dirty="0">
            <a:latin typeface="Times New Roman" panose="02020603050405020304" pitchFamily="18" charset="0"/>
            <a:cs typeface="Times New Roman" panose="02020603050405020304" pitchFamily="18" charset="0"/>
          </a:endParaRPr>
        </a:p>
      </dgm:t>
    </dgm:pt>
    <dgm:pt modelId="{2C0B6053-EC94-40BC-93AF-2CE9E1DC98E2}" type="sibTrans" cxnId="{86963158-5F16-4F82-A3ED-80BEF58F550C}">
      <dgm:prSet/>
      <dgm:spPr/>
      <dgm:t>
        <a:bodyPr/>
        <a:lstStyle/>
        <a:p>
          <a:endParaRPr lang="ru-RU">
            <a:latin typeface="Times New Roman" panose="02020603050405020304" pitchFamily="18" charset="0"/>
            <a:cs typeface="Times New Roman" panose="02020603050405020304" pitchFamily="18" charset="0"/>
          </a:endParaRPr>
        </a:p>
      </dgm:t>
    </dgm:pt>
    <dgm:pt modelId="{3081DE67-AACF-4826-8C04-7EEF40429544}">
      <dgm:prSet>
        <dgm:style>
          <a:lnRef idx="2">
            <a:schemeClr val="accent5"/>
          </a:lnRef>
          <a:fillRef idx="1">
            <a:schemeClr val="lt1"/>
          </a:fillRef>
          <a:effectRef idx="0">
            <a:schemeClr val="accent5"/>
          </a:effectRef>
          <a:fontRef idx="minor">
            <a:schemeClr val="dk1"/>
          </a:fontRef>
        </dgm:style>
      </dgm:prSet>
      <dgm:spPr/>
      <dgm:t>
        <a:bodyPr/>
        <a:lstStyle/>
        <a:p>
          <a:pPr rtl="0"/>
          <a:r>
            <a:rPr lang="ru-RU" dirty="0" smtClean="0">
              <a:latin typeface="Times New Roman" panose="02020603050405020304" pitchFamily="18" charset="0"/>
              <a:cs typeface="Times New Roman" panose="02020603050405020304" pitchFamily="18" charset="0"/>
            </a:rPr>
            <a:t>Об</a:t>
          </a:r>
          <a:r>
            <a:rPr lang="en-US" dirty="0" smtClean="0">
              <a:latin typeface="Times New Roman" panose="02020603050405020304" pitchFamily="18" charset="0"/>
              <a:cs typeface="Times New Roman" panose="02020603050405020304" pitchFamily="18" charset="0"/>
            </a:rPr>
            <a:t>’</a:t>
          </a:r>
          <a:r>
            <a:rPr lang="uk-UA" noProof="0" dirty="0" smtClean="0">
              <a:latin typeface="Times New Roman" panose="02020603050405020304" pitchFamily="18" charset="0"/>
              <a:cs typeface="Times New Roman" panose="02020603050405020304" pitchFamily="18" charset="0"/>
            </a:rPr>
            <a:t>єднання</a:t>
          </a:r>
          <a:r>
            <a:rPr lang="ru-RU" dirty="0" smtClean="0">
              <a:latin typeface="Times New Roman" panose="02020603050405020304" pitchFamily="18" charset="0"/>
              <a:cs typeface="Times New Roman" panose="02020603050405020304" pitchFamily="18" charset="0"/>
            </a:rPr>
            <a:t> </a:t>
          </a:r>
          <a:r>
            <a:rPr lang="uk-UA" noProof="0" dirty="0" smtClean="0">
              <a:latin typeface="Times New Roman" panose="02020603050405020304" pitchFamily="18" charset="0"/>
              <a:cs typeface="Times New Roman" panose="02020603050405020304" pitchFamily="18" charset="0"/>
            </a:rPr>
            <a:t>новгородських</a:t>
          </a:r>
          <a:r>
            <a:rPr lang="ru-RU" dirty="0" smtClean="0">
              <a:latin typeface="Times New Roman" panose="02020603050405020304" pitchFamily="18" charset="0"/>
              <a:cs typeface="Times New Roman" panose="02020603050405020304" pitchFamily="18" charset="0"/>
            </a:rPr>
            <a:t> і </a:t>
          </a:r>
          <a:r>
            <a:rPr lang="uk-UA" noProof="0" dirty="0" smtClean="0">
              <a:latin typeface="Times New Roman" panose="02020603050405020304" pitchFamily="18" charset="0"/>
              <a:cs typeface="Times New Roman" panose="02020603050405020304" pitchFamily="18" charset="0"/>
            </a:rPr>
            <a:t>київських</a:t>
          </a:r>
          <a:r>
            <a:rPr lang="ru-RU" dirty="0" smtClean="0">
              <a:latin typeface="Times New Roman" panose="02020603050405020304" pitchFamily="18" charset="0"/>
              <a:cs typeface="Times New Roman" panose="02020603050405020304" pitchFamily="18" charset="0"/>
            </a:rPr>
            <a:t> земель</a:t>
          </a:r>
          <a:endParaRPr lang="ru-RU" dirty="0">
            <a:latin typeface="Times New Roman" panose="02020603050405020304" pitchFamily="18" charset="0"/>
            <a:cs typeface="Times New Roman" panose="02020603050405020304" pitchFamily="18" charset="0"/>
          </a:endParaRPr>
        </a:p>
      </dgm:t>
    </dgm:pt>
    <dgm:pt modelId="{549BC885-DD3A-4830-9F6A-37C2EC76F516}" type="parTrans" cxnId="{6DF58389-3B74-4979-9AAC-A6B26B2CBBCB}">
      <dgm:prSet>
        <dgm:style>
          <a:lnRef idx="1">
            <a:schemeClr val="accent5"/>
          </a:lnRef>
          <a:fillRef idx="0">
            <a:schemeClr val="accent5"/>
          </a:fillRef>
          <a:effectRef idx="0">
            <a:schemeClr val="accent5"/>
          </a:effectRef>
          <a:fontRef idx="minor">
            <a:schemeClr val="tx1"/>
          </a:fontRef>
        </dgm:style>
      </dgm:prSet>
      <dgm:spPr/>
      <dgm:t>
        <a:bodyPr/>
        <a:lstStyle/>
        <a:p>
          <a:endParaRPr lang="ru-RU" dirty="0">
            <a:latin typeface="Times New Roman" panose="02020603050405020304" pitchFamily="18" charset="0"/>
            <a:cs typeface="Times New Roman" panose="02020603050405020304" pitchFamily="18" charset="0"/>
          </a:endParaRPr>
        </a:p>
      </dgm:t>
    </dgm:pt>
    <dgm:pt modelId="{742F7DCD-C6CE-4248-8488-DA8D56813188}" type="sibTrans" cxnId="{6DF58389-3B74-4979-9AAC-A6B26B2CBBCB}">
      <dgm:prSet/>
      <dgm:spPr/>
      <dgm:t>
        <a:bodyPr/>
        <a:lstStyle/>
        <a:p>
          <a:endParaRPr lang="ru-RU">
            <a:latin typeface="Times New Roman" panose="02020603050405020304" pitchFamily="18" charset="0"/>
            <a:cs typeface="Times New Roman" panose="02020603050405020304" pitchFamily="18" charset="0"/>
          </a:endParaRPr>
        </a:p>
      </dgm:t>
    </dgm:pt>
    <dgm:pt modelId="{AE6462F5-F914-4F8C-B529-B17542B988E3}" type="pres">
      <dgm:prSet presAssocID="{70E139FD-2876-4822-9316-F91AEB60CA6D}" presName="diagram" presStyleCnt="0">
        <dgm:presLayoutVars>
          <dgm:chPref val="1"/>
          <dgm:dir/>
          <dgm:animOne val="branch"/>
          <dgm:animLvl val="lvl"/>
          <dgm:resizeHandles val="exact"/>
        </dgm:presLayoutVars>
      </dgm:prSet>
      <dgm:spPr/>
      <dgm:t>
        <a:bodyPr/>
        <a:lstStyle/>
        <a:p>
          <a:endParaRPr lang="ru-RU"/>
        </a:p>
      </dgm:t>
    </dgm:pt>
    <dgm:pt modelId="{80E2E31D-32A3-4078-BAB9-FA1BEA1A65BE}" type="pres">
      <dgm:prSet presAssocID="{89645F4F-D0B9-4C27-B4AA-CEB32374439A}" presName="root1" presStyleCnt="0"/>
      <dgm:spPr/>
    </dgm:pt>
    <dgm:pt modelId="{61F926CD-D483-4D75-A067-0094EC461BCF}" type="pres">
      <dgm:prSet presAssocID="{89645F4F-D0B9-4C27-B4AA-CEB32374439A}" presName="LevelOneTextNode" presStyleLbl="node0" presStyleIdx="0" presStyleCnt="1" custLinFactNeighborX="-9606" custLinFactNeighborY="-4551">
        <dgm:presLayoutVars>
          <dgm:chPref val="3"/>
        </dgm:presLayoutVars>
      </dgm:prSet>
      <dgm:spPr/>
      <dgm:t>
        <a:bodyPr/>
        <a:lstStyle/>
        <a:p>
          <a:endParaRPr lang="ru-RU"/>
        </a:p>
      </dgm:t>
    </dgm:pt>
    <dgm:pt modelId="{C3E8B767-7063-49ED-8C16-842ADDA786FF}" type="pres">
      <dgm:prSet presAssocID="{89645F4F-D0B9-4C27-B4AA-CEB32374439A}" presName="level2hierChild" presStyleCnt="0"/>
      <dgm:spPr/>
    </dgm:pt>
    <dgm:pt modelId="{46490706-4980-4779-86B5-95A7903D1799}" type="pres">
      <dgm:prSet presAssocID="{BB7CF6E9-F134-4C75-8C9E-F2161761897C}" presName="conn2-1" presStyleLbl="parChTrans1D2" presStyleIdx="0" presStyleCnt="3"/>
      <dgm:spPr/>
      <dgm:t>
        <a:bodyPr/>
        <a:lstStyle/>
        <a:p>
          <a:endParaRPr lang="ru-RU"/>
        </a:p>
      </dgm:t>
    </dgm:pt>
    <dgm:pt modelId="{5F2A5C40-816E-442D-9ACB-39BB1D8BCBB3}" type="pres">
      <dgm:prSet presAssocID="{BB7CF6E9-F134-4C75-8C9E-F2161761897C}" presName="connTx" presStyleLbl="parChTrans1D2" presStyleIdx="0" presStyleCnt="3"/>
      <dgm:spPr/>
      <dgm:t>
        <a:bodyPr/>
        <a:lstStyle/>
        <a:p>
          <a:endParaRPr lang="ru-RU"/>
        </a:p>
      </dgm:t>
    </dgm:pt>
    <dgm:pt modelId="{975ECB8A-9F23-4FB2-AD5A-0DB7C8611F99}" type="pres">
      <dgm:prSet presAssocID="{7A87BB48-90FD-4ED6-9C27-730E6DBA40B9}" presName="root2" presStyleCnt="0"/>
      <dgm:spPr/>
    </dgm:pt>
    <dgm:pt modelId="{91B579DE-97EE-433F-8767-0BBD7F244946}" type="pres">
      <dgm:prSet presAssocID="{7A87BB48-90FD-4ED6-9C27-730E6DBA40B9}" presName="LevelTwoTextNode" presStyleLbl="node2" presStyleIdx="0" presStyleCnt="3" custLinFactNeighborX="-502" custLinFactNeighborY="-161">
        <dgm:presLayoutVars>
          <dgm:chPref val="3"/>
        </dgm:presLayoutVars>
      </dgm:prSet>
      <dgm:spPr/>
      <dgm:t>
        <a:bodyPr/>
        <a:lstStyle/>
        <a:p>
          <a:endParaRPr lang="ru-RU"/>
        </a:p>
      </dgm:t>
    </dgm:pt>
    <dgm:pt modelId="{2B5FDC2C-1A9A-483F-A0C5-A02F87C0E372}" type="pres">
      <dgm:prSet presAssocID="{7A87BB48-90FD-4ED6-9C27-730E6DBA40B9}" presName="level3hierChild" presStyleCnt="0"/>
      <dgm:spPr/>
    </dgm:pt>
    <dgm:pt modelId="{71BECA17-5EA6-4DD5-B8D2-C56BF9B29170}" type="pres">
      <dgm:prSet presAssocID="{5200040F-FE24-4DB4-A628-35A3747D7E36}" presName="conn2-1" presStyleLbl="parChTrans1D2" presStyleIdx="1" presStyleCnt="3"/>
      <dgm:spPr/>
      <dgm:t>
        <a:bodyPr/>
        <a:lstStyle/>
        <a:p>
          <a:endParaRPr lang="ru-RU"/>
        </a:p>
      </dgm:t>
    </dgm:pt>
    <dgm:pt modelId="{342CCEE8-BEF2-42B5-A785-9ACA8BC0F767}" type="pres">
      <dgm:prSet presAssocID="{5200040F-FE24-4DB4-A628-35A3747D7E36}" presName="connTx" presStyleLbl="parChTrans1D2" presStyleIdx="1" presStyleCnt="3"/>
      <dgm:spPr/>
      <dgm:t>
        <a:bodyPr/>
        <a:lstStyle/>
        <a:p>
          <a:endParaRPr lang="ru-RU"/>
        </a:p>
      </dgm:t>
    </dgm:pt>
    <dgm:pt modelId="{8EE302C5-19BC-43DA-AF63-E83883A3C2AD}" type="pres">
      <dgm:prSet presAssocID="{68C70D58-5E49-423F-8D5E-383469154887}" presName="root2" presStyleCnt="0"/>
      <dgm:spPr/>
    </dgm:pt>
    <dgm:pt modelId="{0B55CD23-6459-498C-A2A1-3B4EF7F1065C}" type="pres">
      <dgm:prSet presAssocID="{68C70D58-5E49-423F-8D5E-383469154887}" presName="LevelTwoTextNode" presStyleLbl="node2" presStyleIdx="1" presStyleCnt="3">
        <dgm:presLayoutVars>
          <dgm:chPref val="3"/>
        </dgm:presLayoutVars>
      </dgm:prSet>
      <dgm:spPr/>
      <dgm:t>
        <a:bodyPr/>
        <a:lstStyle/>
        <a:p>
          <a:endParaRPr lang="ru-RU"/>
        </a:p>
      </dgm:t>
    </dgm:pt>
    <dgm:pt modelId="{2E1D5DC0-0214-4EC0-A140-76CC5AFA03B4}" type="pres">
      <dgm:prSet presAssocID="{68C70D58-5E49-423F-8D5E-383469154887}" presName="level3hierChild" presStyleCnt="0"/>
      <dgm:spPr/>
    </dgm:pt>
    <dgm:pt modelId="{AACB1799-9692-4F4F-B24C-0528289EAC61}" type="pres">
      <dgm:prSet presAssocID="{549BC885-DD3A-4830-9F6A-37C2EC76F516}" presName="conn2-1" presStyleLbl="parChTrans1D2" presStyleIdx="2" presStyleCnt="3"/>
      <dgm:spPr/>
      <dgm:t>
        <a:bodyPr/>
        <a:lstStyle/>
        <a:p>
          <a:endParaRPr lang="ru-RU"/>
        </a:p>
      </dgm:t>
    </dgm:pt>
    <dgm:pt modelId="{14CC3043-74EE-494D-B723-D9F7A87A7D18}" type="pres">
      <dgm:prSet presAssocID="{549BC885-DD3A-4830-9F6A-37C2EC76F516}" presName="connTx" presStyleLbl="parChTrans1D2" presStyleIdx="2" presStyleCnt="3"/>
      <dgm:spPr/>
      <dgm:t>
        <a:bodyPr/>
        <a:lstStyle/>
        <a:p>
          <a:endParaRPr lang="ru-RU"/>
        </a:p>
      </dgm:t>
    </dgm:pt>
    <dgm:pt modelId="{D4C85596-2113-4045-8151-61D0A1382154}" type="pres">
      <dgm:prSet presAssocID="{3081DE67-AACF-4826-8C04-7EEF40429544}" presName="root2" presStyleCnt="0"/>
      <dgm:spPr/>
    </dgm:pt>
    <dgm:pt modelId="{3422F3E2-36DA-4D54-8BFD-0C9C736524F9}" type="pres">
      <dgm:prSet presAssocID="{3081DE67-AACF-4826-8C04-7EEF40429544}" presName="LevelTwoTextNode" presStyleLbl="node2" presStyleIdx="2" presStyleCnt="3">
        <dgm:presLayoutVars>
          <dgm:chPref val="3"/>
        </dgm:presLayoutVars>
      </dgm:prSet>
      <dgm:spPr/>
      <dgm:t>
        <a:bodyPr/>
        <a:lstStyle/>
        <a:p>
          <a:endParaRPr lang="ru-RU"/>
        </a:p>
      </dgm:t>
    </dgm:pt>
    <dgm:pt modelId="{6BC28DD1-3215-420B-BBE8-2B40F5AA3A20}" type="pres">
      <dgm:prSet presAssocID="{3081DE67-AACF-4826-8C04-7EEF40429544}" presName="level3hierChild" presStyleCnt="0"/>
      <dgm:spPr/>
    </dgm:pt>
  </dgm:ptLst>
  <dgm:cxnLst>
    <dgm:cxn modelId="{E9AC2F42-B678-4E67-91BF-317E9DCA4A46}" type="presOf" srcId="{BB7CF6E9-F134-4C75-8C9E-F2161761897C}" destId="{5F2A5C40-816E-442D-9ACB-39BB1D8BCBB3}" srcOrd="1" destOrd="0" presId="urn:microsoft.com/office/officeart/2005/8/layout/hierarchy2"/>
    <dgm:cxn modelId="{FE1BD197-2BC2-44F4-8293-185A0468BB67}" type="presOf" srcId="{5200040F-FE24-4DB4-A628-35A3747D7E36}" destId="{342CCEE8-BEF2-42B5-A785-9ACA8BC0F767}" srcOrd="1" destOrd="0" presId="urn:microsoft.com/office/officeart/2005/8/layout/hierarchy2"/>
    <dgm:cxn modelId="{CB3E4DF3-78F0-4DE3-8D68-65DF9982C4AB}" type="presOf" srcId="{68C70D58-5E49-423F-8D5E-383469154887}" destId="{0B55CD23-6459-498C-A2A1-3B4EF7F1065C}" srcOrd="0" destOrd="0" presId="urn:microsoft.com/office/officeart/2005/8/layout/hierarchy2"/>
    <dgm:cxn modelId="{5F50C9CC-412C-42AF-A88D-D1A99DB6984E}" srcId="{70E139FD-2876-4822-9316-F91AEB60CA6D}" destId="{89645F4F-D0B9-4C27-B4AA-CEB32374439A}" srcOrd="0" destOrd="0" parTransId="{93A4FD0A-21B1-4DE7-8CED-12E3F2F4F639}" sibTransId="{37B735DD-F908-43A3-969E-8A34616198FC}"/>
    <dgm:cxn modelId="{61B512B7-8F23-4548-BE9C-8C9F64A0F515}" type="presOf" srcId="{7A87BB48-90FD-4ED6-9C27-730E6DBA40B9}" destId="{91B579DE-97EE-433F-8767-0BBD7F244946}" srcOrd="0" destOrd="0" presId="urn:microsoft.com/office/officeart/2005/8/layout/hierarchy2"/>
    <dgm:cxn modelId="{B2ACC394-E16C-4D4A-B56D-9B3AED01DD00}" srcId="{89645F4F-D0B9-4C27-B4AA-CEB32374439A}" destId="{7A87BB48-90FD-4ED6-9C27-730E6DBA40B9}" srcOrd="0" destOrd="0" parTransId="{BB7CF6E9-F134-4C75-8C9E-F2161761897C}" sibTransId="{73BE0D99-C21E-4E0A-B990-BDA88D99FE25}"/>
    <dgm:cxn modelId="{10FC1E90-5EDD-4526-954F-492F3FC6DC3D}" type="presOf" srcId="{549BC885-DD3A-4830-9F6A-37C2EC76F516}" destId="{14CC3043-74EE-494D-B723-D9F7A87A7D18}" srcOrd="1" destOrd="0" presId="urn:microsoft.com/office/officeart/2005/8/layout/hierarchy2"/>
    <dgm:cxn modelId="{6E55C533-FE96-4D10-A812-673C44761DFB}" type="presOf" srcId="{549BC885-DD3A-4830-9F6A-37C2EC76F516}" destId="{AACB1799-9692-4F4F-B24C-0528289EAC61}" srcOrd="0" destOrd="0" presId="urn:microsoft.com/office/officeart/2005/8/layout/hierarchy2"/>
    <dgm:cxn modelId="{6DF58389-3B74-4979-9AAC-A6B26B2CBBCB}" srcId="{89645F4F-D0B9-4C27-B4AA-CEB32374439A}" destId="{3081DE67-AACF-4826-8C04-7EEF40429544}" srcOrd="2" destOrd="0" parTransId="{549BC885-DD3A-4830-9F6A-37C2EC76F516}" sibTransId="{742F7DCD-C6CE-4248-8488-DA8D56813188}"/>
    <dgm:cxn modelId="{C79CDBBC-EFF9-432A-B17F-44A2A4C4735A}" type="presOf" srcId="{BB7CF6E9-F134-4C75-8C9E-F2161761897C}" destId="{46490706-4980-4779-86B5-95A7903D1799}" srcOrd="0" destOrd="0" presId="urn:microsoft.com/office/officeart/2005/8/layout/hierarchy2"/>
    <dgm:cxn modelId="{FCB824B4-F54B-470A-928C-3F413237531D}" type="presOf" srcId="{3081DE67-AACF-4826-8C04-7EEF40429544}" destId="{3422F3E2-36DA-4D54-8BFD-0C9C736524F9}" srcOrd="0" destOrd="0" presId="urn:microsoft.com/office/officeart/2005/8/layout/hierarchy2"/>
    <dgm:cxn modelId="{6E4AA0F9-6019-4B74-A514-96D106D990D7}" type="presOf" srcId="{89645F4F-D0B9-4C27-B4AA-CEB32374439A}" destId="{61F926CD-D483-4D75-A067-0094EC461BCF}" srcOrd="0" destOrd="0" presId="urn:microsoft.com/office/officeart/2005/8/layout/hierarchy2"/>
    <dgm:cxn modelId="{05996029-3D54-440E-8FB9-67C583044853}" type="presOf" srcId="{70E139FD-2876-4822-9316-F91AEB60CA6D}" destId="{AE6462F5-F914-4F8C-B529-B17542B988E3}" srcOrd="0" destOrd="0" presId="urn:microsoft.com/office/officeart/2005/8/layout/hierarchy2"/>
    <dgm:cxn modelId="{86963158-5F16-4F82-A3ED-80BEF58F550C}" srcId="{89645F4F-D0B9-4C27-B4AA-CEB32374439A}" destId="{68C70D58-5E49-423F-8D5E-383469154887}" srcOrd="1" destOrd="0" parTransId="{5200040F-FE24-4DB4-A628-35A3747D7E36}" sibTransId="{2C0B6053-EC94-40BC-93AF-2CE9E1DC98E2}"/>
    <dgm:cxn modelId="{7762223E-95CA-4F7F-86B6-3D9443CA5D7C}" type="presOf" srcId="{5200040F-FE24-4DB4-A628-35A3747D7E36}" destId="{71BECA17-5EA6-4DD5-B8D2-C56BF9B29170}" srcOrd="0" destOrd="0" presId="urn:microsoft.com/office/officeart/2005/8/layout/hierarchy2"/>
    <dgm:cxn modelId="{DAA7EAF9-24C1-468A-BA09-FFC802A80D1B}" type="presParOf" srcId="{AE6462F5-F914-4F8C-B529-B17542B988E3}" destId="{80E2E31D-32A3-4078-BAB9-FA1BEA1A65BE}" srcOrd="0" destOrd="0" presId="urn:microsoft.com/office/officeart/2005/8/layout/hierarchy2"/>
    <dgm:cxn modelId="{DBE64503-E6B4-4B99-882F-387ABF0E2140}" type="presParOf" srcId="{80E2E31D-32A3-4078-BAB9-FA1BEA1A65BE}" destId="{61F926CD-D483-4D75-A067-0094EC461BCF}" srcOrd="0" destOrd="0" presId="urn:microsoft.com/office/officeart/2005/8/layout/hierarchy2"/>
    <dgm:cxn modelId="{23BDBA12-DD4C-4F11-8977-CA3F126A9547}" type="presParOf" srcId="{80E2E31D-32A3-4078-BAB9-FA1BEA1A65BE}" destId="{C3E8B767-7063-49ED-8C16-842ADDA786FF}" srcOrd="1" destOrd="0" presId="urn:microsoft.com/office/officeart/2005/8/layout/hierarchy2"/>
    <dgm:cxn modelId="{3933A11E-A9F9-45E5-8F55-DCFEFE2420B7}" type="presParOf" srcId="{C3E8B767-7063-49ED-8C16-842ADDA786FF}" destId="{46490706-4980-4779-86B5-95A7903D1799}" srcOrd="0" destOrd="0" presId="urn:microsoft.com/office/officeart/2005/8/layout/hierarchy2"/>
    <dgm:cxn modelId="{CB15082E-C0FA-493E-8ED3-810A41A1248C}" type="presParOf" srcId="{46490706-4980-4779-86B5-95A7903D1799}" destId="{5F2A5C40-816E-442D-9ACB-39BB1D8BCBB3}" srcOrd="0" destOrd="0" presId="urn:microsoft.com/office/officeart/2005/8/layout/hierarchy2"/>
    <dgm:cxn modelId="{05257676-0840-4A72-997F-89D2ECA183F8}" type="presParOf" srcId="{C3E8B767-7063-49ED-8C16-842ADDA786FF}" destId="{975ECB8A-9F23-4FB2-AD5A-0DB7C8611F99}" srcOrd="1" destOrd="0" presId="urn:microsoft.com/office/officeart/2005/8/layout/hierarchy2"/>
    <dgm:cxn modelId="{0691CEE0-6E57-44D3-9581-FE9260DF307E}" type="presParOf" srcId="{975ECB8A-9F23-4FB2-AD5A-0DB7C8611F99}" destId="{91B579DE-97EE-433F-8767-0BBD7F244946}" srcOrd="0" destOrd="0" presId="urn:microsoft.com/office/officeart/2005/8/layout/hierarchy2"/>
    <dgm:cxn modelId="{5668962F-8FFA-4CD9-B3C4-5467A1C701CE}" type="presParOf" srcId="{975ECB8A-9F23-4FB2-AD5A-0DB7C8611F99}" destId="{2B5FDC2C-1A9A-483F-A0C5-A02F87C0E372}" srcOrd="1" destOrd="0" presId="urn:microsoft.com/office/officeart/2005/8/layout/hierarchy2"/>
    <dgm:cxn modelId="{44F70252-D47A-4C84-9F68-3372C597F7AC}" type="presParOf" srcId="{C3E8B767-7063-49ED-8C16-842ADDA786FF}" destId="{71BECA17-5EA6-4DD5-B8D2-C56BF9B29170}" srcOrd="2" destOrd="0" presId="urn:microsoft.com/office/officeart/2005/8/layout/hierarchy2"/>
    <dgm:cxn modelId="{A8B3FF81-70BF-4313-80E1-658E112C721C}" type="presParOf" srcId="{71BECA17-5EA6-4DD5-B8D2-C56BF9B29170}" destId="{342CCEE8-BEF2-42B5-A785-9ACA8BC0F767}" srcOrd="0" destOrd="0" presId="urn:microsoft.com/office/officeart/2005/8/layout/hierarchy2"/>
    <dgm:cxn modelId="{2CEBE50F-DE45-4A49-AB69-EE685EE4C5CD}" type="presParOf" srcId="{C3E8B767-7063-49ED-8C16-842ADDA786FF}" destId="{8EE302C5-19BC-43DA-AF63-E83883A3C2AD}" srcOrd="3" destOrd="0" presId="urn:microsoft.com/office/officeart/2005/8/layout/hierarchy2"/>
    <dgm:cxn modelId="{492A89BE-3A13-4ED0-B718-4CAAD6C16E38}" type="presParOf" srcId="{8EE302C5-19BC-43DA-AF63-E83883A3C2AD}" destId="{0B55CD23-6459-498C-A2A1-3B4EF7F1065C}" srcOrd="0" destOrd="0" presId="urn:microsoft.com/office/officeart/2005/8/layout/hierarchy2"/>
    <dgm:cxn modelId="{9C3D7094-D368-40D6-B586-D60EEFD20427}" type="presParOf" srcId="{8EE302C5-19BC-43DA-AF63-E83883A3C2AD}" destId="{2E1D5DC0-0214-4EC0-A140-76CC5AFA03B4}" srcOrd="1" destOrd="0" presId="urn:microsoft.com/office/officeart/2005/8/layout/hierarchy2"/>
    <dgm:cxn modelId="{683B240D-19F6-4F88-96C2-646BA69B1905}" type="presParOf" srcId="{C3E8B767-7063-49ED-8C16-842ADDA786FF}" destId="{AACB1799-9692-4F4F-B24C-0528289EAC61}" srcOrd="4" destOrd="0" presId="urn:microsoft.com/office/officeart/2005/8/layout/hierarchy2"/>
    <dgm:cxn modelId="{EF16A8BD-BEFE-4806-AE91-E0C7182B9504}" type="presParOf" srcId="{AACB1799-9692-4F4F-B24C-0528289EAC61}" destId="{14CC3043-74EE-494D-B723-D9F7A87A7D18}" srcOrd="0" destOrd="0" presId="urn:microsoft.com/office/officeart/2005/8/layout/hierarchy2"/>
    <dgm:cxn modelId="{08D58693-4C8D-4AF7-A0D8-3351935831A6}" type="presParOf" srcId="{C3E8B767-7063-49ED-8C16-842ADDA786FF}" destId="{D4C85596-2113-4045-8151-61D0A1382154}" srcOrd="5" destOrd="0" presId="urn:microsoft.com/office/officeart/2005/8/layout/hierarchy2"/>
    <dgm:cxn modelId="{592E54A1-B926-4054-845F-6B614229FED2}" type="presParOf" srcId="{D4C85596-2113-4045-8151-61D0A1382154}" destId="{3422F3E2-36DA-4D54-8BFD-0C9C736524F9}" srcOrd="0" destOrd="0" presId="urn:microsoft.com/office/officeart/2005/8/layout/hierarchy2"/>
    <dgm:cxn modelId="{D72DF495-06BB-4CF0-809A-4C892E307540}" type="presParOf" srcId="{D4C85596-2113-4045-8151-61D0A1382154}" destId="{6BC28DD1-3215-420B-BBE8-2B40F5AA3A2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33ABB07-0810-479A-A38A-49D9C2149E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A0DCC10-C484-4F8D-A41B-B5E0E2FD4BF8}">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на окремі князівства (південно-західна частина, власне Русь)  </a:t>
          </a:r>
          <a:endParaRPr lang="ru-RU" dirty="0">
            <a:latin typeface="Times New Roman" panose="02020603050405020304" pitchFamily="18" charset="0"/>
            <a:cs typeface="Times New Roman" panose="02020603050405020304" pitchFamily="18" charset="0"/>
          </a:endParaRPr>
        </a:p>
      </dgm:t>
    </dgm:pt>
    <dgm:pt modelId="{0B39AB64-1A25-4271-932A-63152C182A6E}" type="parTrans" cxnId="{CF8E1F6C-D945-4D12-87D2-BB8CBE7F2435}">
      <dgm:prSet/>
      <dgm:spPr/>
      <dgm:t>
        <a:bodyPr/>
        <a:lstStyle/>
        <a:p>
          <a:endParaRPr lang="ru-RU"/>
        </a:p>
      </dgm:t>
    </dgm:pt>
    <dgm:pt modelId="{426B379F-F747-44C8-B480-CC36EDD1DDA1}" type="sibTrans" cxnId="{CF8E1F6C-D945-4D12-87D2-BB8CBE7F2435}">
      <dgm:prSet/>
      <dgm:spPr/>
      <dgm:t>
        <a:bodyPr/>
        <a:lstStyle/>
        <a:p>
          <a:endParaRPr lang="ru-RU"/>
        </a:p>
      </dgm:t>
    </dgm:pt>
    <dgm:pt modelId="{08253F82-5579-48F5-9DB8-ACB1F33A3E61}" type="pres">
      <dgm:prSet presAssocID="{433ABB07-0810-479A-A38A-49D9C2149E08}" presName="linear" presStyleCnt="0">
        <dgm:presLayoutVars>
          <dgm:animLvl val="lvl"/>
          <dgm:resizeHandles val="exact"/>
        </dgm:presLayoutVars>
      </dgm:prSet>
      <dgm:spPr/>
      <dgm:t>
        <a:bodyPr/>
        <a:lstStyle/>
        <a:p>
          <a:endParaRPr lang="ru-RU"/>
        </a:p>
      </dgm:t>
    </dgm:pt>
    <dgm:pt modelId="{B96A95AB-14E8-45BC-A947-D97781EA2A87}" type="pres">
      <dgm:prSet presAssocID="{3A0DCC10-C484-4F8D-A41B-B5E0E2FD4BF8}" presName="parentText" presStyleLbl="node1" presStyleIdx="0" presStyleCnt="1">
        <dgm:presLayoutVars>
          <dgm:chMax val="0"/>
          <dgm:bulletEnabled val="1"/>
        </dgm:presLayoutVars>
      </dgm:prSet>
      <dgm:spPr/>
      <dgm:t>
        <a:bodyPr/>
        <a:lstStyle/>
        <a:p>
          <a:endParaRPr lang="ru-RU"/>
        </a:p>
      </dgm:t>
    </dgm:pt>
  </dgm:ptLst>
  <dgm:cxnLst>
    <dgm:cxn modelId="{CF8E1F6C-D945-4D12-87D2-BB8CBE7F2435}" srcId="{433ABB07-0810-479A-A38A-49D9C2149E08}" destId="{3A0DCC10-C484-4F8D-A41B-B5E0E2FD4BF8}" srcOrd="0" destOrd="0" parTransId="{0B39AB64-1A25-4271-932A-63152C182A6E}" sibTransId="{426B379F-F747-44C8-B480-CC36EDD1DDA1}"/>
    <dgm:cxn modelId="{6FAF84EA-70D3-4BFD-8494-750126B7A285}" type="presOf" srcId="{433ABB07-0810-479A-A38A-49D9C2149E08}" destId="{08253F82-5579-48F5-9DB8-ACB1F33A3E61}" srcOrd="0" destOrd="0" presId="urn:microsoft.com/office/officeart/2005/8/layout/vList2"/>
    <dgm:cxn modelId="{3B4BD01C-A86D-4993-BAA3-C71156E26042}" type="presOf" srcId="{3A0DCC10-C484-4F8D-A41B-B5E0E2FD4BF8}" destId="{B96A95AB-14E8-45BC-A947-D97781EA2A87}" srcOrd="0" destOrd="0" presId="urn:microsoft.com/office/officeart/2005/8/layout/vList2"/>
    <dgm:cxn modelId="{A5720C28-90E7-4BC1-8788-F33CA2BA9C77}" type="presParOf" srcId="{08253F82-5579-48F5-9DB8-ACB1F33A3E61}" destId="{B96A95AB-14E8-45BC-A947-D97781EA2A87}"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394CDF0-DE63-4164-8499-14E476B153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8371097-6D80-4E55-9F9C-40E70E0B34A7}">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Переяславське</a:t>
          </a:r>
          <a:endParaRPr lang="ru-RU" dirty="0">
            <a:latin typeface="Times New Roman" panose="02020603050405020304" pitchFamily="18" charset="0"/>
            <a:cs typeface="Times New Roman" panose="02020603050405020304" pitchFamily="18" charset="0"/>
          </a:endParaRPr>
        </a:p>
      </dgm:t>
    </dgm:pt>
    <dgm:pt modelId="{2D966248-FDC7-45E9-8BE3-00597AA2CC9D}" type="parTrans" cxnId="{199D2B90-CF10-4886-A280-CBCD55B1BB70}">
      <dgm:prSet/>
      <dgm:spPr/>
      <dgm:t>
        <a:bodyPr/>
        <a:lstStyle/>
        <a:p>
          <a:endParaRPr lang="ru-RU"/>
        </a:p>
      </dgm:t>
    </dgm:pt>
    <dgm:pt modelId="{F4E4FAA6-198D-4404-A9A6-A9A1C1AE7123}" type="sibTrans" cxnId="{199D2B90-CF10-4886-A280-CBCD55B1BB70}">
      <dgm:prSet/>
      <dgm:spPr/>
      <dgm:t>
        <a:bodyPr/>
        <a:lstStyle/>
        <a:p>
          <a:endParaRPr lang="ru-RU"/>
        </a:p>
      </dgm:t>
    </dgm:pt>
    <dgm:pt modelId="{EC7CE7AA-7E4F-4C0F-BDCE-7A57F756B762}" type="pres">
      <dgm:prSet presAssocID="{2394CDF0-DE63-4164-8499-14E476B1535B}" presName="linear" presStyleCnt="0">
        <dgm:presLayoutVars>
          <dgm:animLvl val="lvl"/>
          <dgm:resizeHandles val="exact"/>
        </dgm:presLayoutVars>
      </dgm:prSet>
      <dgm:spPr/>
      <dgm:t>
        <a:bodyPr/>
        <a:lstStyle/>
        <a:p>
          <a:endParaRPr lang="ru-RU"/>
        </a:p>
      </dgm:t>
    </dgm:pt>
    <dgm:pt modelId="{2B196B9C-A8F3-4707-9494-C399FE9002FD}" type="pres">
      <dgm:prSet presAssocID="{58371097-6D80-4E55-9F9C-40E70E0B34A7}" presName="parentText" presStyleLbl="node1" presStyleIdx="0" presStyleCnt="1" custLinFactNeighborX="-10137" custLinFactNeighborY="-841">
        <dgm:presLayoutVars>
          <dgm:chMax val="0"/>
          <dgm:bulletEnabled val="1"/>
        </dgm:presLayoutVars>
      </dgm:prSet>
      <dgm:spPr/>
      <dgm:t>
        <a:bodyPr/>
        <a:lstStyle/>
        <a:p>
          <a:endParaRPr lang="ru-RU"/>
        </a:p>
      </dgm:t>
    </dgm:pt>
  </dgm:ptLst>
  <dgm:cxnLst>
    <dgm:cxn modelId="{72FCBE33-C7EF-4993-A2FD-B4977C275B13}" type="presOf" srcId="{58371097-6D80-4E55-9F9C-40E70E0B34A7}" destId="{2B196B9C-A8F3-4707-9494-C399FE9002FD}" srcOrd="0" destOrd="0" presId="urn:microsoft.com/office/officeart/2005/8/layout/vList2"/>
    <dgm:cxn modelId="{56D8A173-84E0-4F71-A4F1-80A459AFD248}" type="presOf" srcId="{2394CDF0-DE63-4164-8499-14E476B1535B}" destId="{EC7CE7AA-7E4F-4C0F-BDCE-7A57F756B762}" srcOrd="0" destOrd="0" presId="urn:microsoft.com/office/officeart/2005/8/layout/vList2"/>
    <dgm:cxn modelId="{199D2B90-CF10-4886-A280-CBCD55B1BB70}" srcId="{2394CDF0-DE63-4164-8499-14E476B1535B}" destId="{58371097-6D80-4E55-9F9C-40E70E0B34A7}" srcOrd="0" destOrd="0" parTransId="{2D966248-FDC7-45E9-8BE3-00597AA2CC9D}" sibTransId="{F4E4FAA6-198D-4404-A9A6-A9A1C1AE7123}"/>
    <dgm:cxn modelId="{8AAC472F-176D-431C-8AE9-8D8C5D6C6594}" type="presParOf" srcId="{EC7CE7AA-7E4F-4C0F-BDCE-7A57F756B762}" destId="{2B196B9C-A8F3-4707-9494-C399FE9002FD}"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1CF67B3-D0D6-4F26-BEC7-7D149A8AB6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3A7A252-6BB9-4A8E-8CD8-5E02EEECC145}">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Чернігівське</a:t>
          </a:r>
          <a:endParaRPr lang="ru-RU" dirty="0">
            <a:latin typeface="Times New Roman" panose="02020603050405020304" pitchFamily="18" charset="0"/>
            <a:cs typeface="Times New Roman" panose="02020603050405020304" pitchFamily="18" charset="0"/>
          </a:endParaRPr>
        </a:p>
      </dgm:t>
    </dgm:pt>
    <dgm:pt modelId="{DB52F70F-C9C4-4512-A2EC-6DF2F2781AFE}" type="parTrans" cxnId="{3641E387-DA57-4E94-A23B-83D0F6B69955}">
      <dgm:prSet/>
      <dgm:spPr/>
      <dgm:t>
        <a:bodyPr/>
        <a:lstStyle/>
        <a:p>
          <a:endParaRPr lang="ru-RU"/>
        </a:p>
      </dgm:t>
    </dgm:pt>
    <dgm:pt modelId="{D0C981A7-1160-4FEB-BA95-BB07DD906547}" type="sibTrans" cxnId="{3641E387-DA57-4E94-A23B-83D0F6B69955}">
      <dgm:prSet/>
      <dgm:spPr/>
      <dgm:t>
        <a:bodyPr/>
        <a:lstStyle/>
        <a:p>
          <a:endParaRPr lang="ru-RU"/>
        </a:p>
      </dgm:t>
    </dgm:pt>
    <dgm:pt modelId="{4C77CA6B-5C29-481B-BD87-C06F61950423}" type="pres">
      <dgm:prSet presAssocID="{F1CF67B3-D0D6-4F26-BEC7-7D149A8AB6E4}" presName="linear" presStyleCnt="0">
        <dgm:presLayoutVars>
          <dgm:animLvl val="lvl"/>
          <dgm:resizeHandles val="exact"/>
        </dgm:presLayoutVars>
      </dgm:prSet>
      <dgm:spPr/>
      <dgm:t>
        <a:bodyPr/>
        <a:lstStyle/>
        <a:p>
          <a:endParaRPr lang="ru-RU"/>
        </a:p>
      </dgm:t>
    </dgm:pt>
    <dgm:pt modelId="{928B2326-F03D-4D1A-A668-BFBED9E5EBA4}" type="pres">
      <dgm:prSet presAssocID="{53A7A252-6BB9-4A8E-8CD8-5E02EEECC145}" presName="parentText" presStyleLbl="node1" presStyleIdx="0" presStyleCnt="1" custLinFactNeighborX="-3266" custLinFactNeighborY="-2836">
        <dgm:presLayoutVars>
          <dgm:chMax val="0"/>
          <dgm:bulletEnabled val="1"/>
        </dgm:presLayoutVars>
      </dgm:prSet>
      <dgm:spPr/>
      <dgm:t>
        <a:bodyPr/>
        <a:lstStyle/>
        <a:p>
          <a:endParaRPr lang="ru-RU"/>
        </a:p>
      </dgm:t>
    </dgm:pt>
  </dgm:ptLst>
  <dgm:cxnLst>
    <dgm:cxn modelId="{3DDA8803-7FB1-402E-BDEE-33101482E5A1}" type="presOf" srcId="{53A7A252-6BB9-4A8E-8CD8-5E02EEECC145}" destId="{928B2326-F03D-4D1A-A668-BFBED9E5EBA4}" srcOrd="0" destOrd="0" presId="urn:microsoft.com/office/officeart/2005/8/layout/vList2"/>
    <dgm:cxn modelId="{3641E387-DA57-4E94-A23B-83D0F6B69955}" srcId="{F1CF67B3-D0D6-4F26-BEC7-7D149A8AB6E4}" destId="{53A7A252-6BB9-4A8E-8CD8-5E02EEECC145}" srcOrd="0" destOrd="0" parTransId="{DB52F70F-C9C4-4512-A2EC-6DF2F2781AFE}" sibTransId="{D0C981A7-1160-4FEB-BA95-BB07DD906547}"/>
    <dgm:cxn modelId="{452B2F28-5CD5-44B2-AED7-BAC5DDD7C8E4}" type="presOf" srcId="{F1CF67B3-D0D6-4F26-BEC7-7D149A8AB6E4}" destId="{4C77CA6B-5C29-481B-BD87-C06F61950423}" srcOrd="0" destOrd="0" presId="urn:microsoft.com/office/officeart/2005/8/layout/vList2"/>
    <dgm:cxn modelId="{6B253EAF-80FD-4822-933A-60F8575DBF83}" type="presParOf" srcId="{4C77CA6B-5C29-481B-BD87-C06F61950423}" destId="{928B2326-F03D-4D1A-A668-BFBED9E5EBA4}" srcOrd="0" destOrd="0" presId="urn:microsoft.com/office/officeart/2005/8/layout/vList2"/>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6C09541-019D-4339-96A0-FE35B72A33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FF10173-8F25-4176-A916-05EDDD978002}">
      <dgm:prSet>
        <dgm:style>
          <a:lnRef idx="2">
            <a:schemeClr val="accent5"/>
          </a:lnRef>
          <a:fillRef idx="1">
            <a:schemeClr val="lt1"/>
          </a:fillRef>
          <a:effectRef idx="0">
            <a:schemeClr val="accent5"/>
          </a:effectRef>
          <a:fontRef idx="minor">
            <a:schemeClr val="dk1"/>
          </a:fontRef>
        </dgm:style>
      </dgm:prSet>
      <dgm:spPr/>
      <dgm:t>
        <a:bodyPr/>
        <a:lstStyle/>
        <a:p>
          <a:pPr rtl="0"/>
          <a:r>
            <a:rPr lang="uk-UA" b="0" dirty="0" smtClean="0">
              <a:latin typeface="Times New Roman" panose="02020603050405020304" pitchFamily="18" charset="0"/>
              <a:cs typeface="Times New Roman" panose="02020603050405020304" pitchFamily="18" charset="0"/>
            </a:rPr>
            <a:t>Галицьке </a:t>
          </a:r>
          <a:endParaRPr lang="ru-RU" b="0" dirty="0">
            <a:latin typeface="Times New Roman" panose="02020603050405020304" pitchFamily="18" charset="0"/>
            <a:cs typeface="Times New Roman" panose="02020603050405020304" pitchFamily="18" charset="0"/>
          </a:endParaRPr>
        </a:p>
      </dgm:t>
    </dgm:pt>
    <dgm:pt modelId="{1936830D-95AD-4E8B-81C0-3930C2599600}" type="parTrans" cxnId="{B27A3421-8AAA-41AB-A6CF-D214AF928131}">
      <dgm:prSet/>
      <dgm:spPr/>
      <dgm:t>
        <a:bodyPr/>
        <a:lstStyle/>
        <a:p>
          <a:endParaRPr lang="ru-RU" b="0">
            <a:latin typeface="Times New Roman" panose="02020603050405020304" pitchFamily="18" charset="0"/>
            <a:cs typeface="Times New Roman" panose="02020603050405020304" pitchFamily="18" charset="0"/>
          </a:endParaRPr>
        </a:p>
      </dgm:t>
    </dgm:pt>
    <dgm:pt modelId="{30D54EE1-B061-44AA-8289-20E32090C7B1}" type="sibTrans" cxnId="{B27A3421-8AAA-41AB-A6CF-D214AF928131}">
      <dgm:prSet/>
      <dgm:spPr/>
      <dgm:t>
        <a:bodyPr/>
        <a:lstStyle/>
        <a:p>
          <a:endParaRPr lang="ru-RU" b="0">
            <a:latin typeface="Times New Roman" panose="02020603050405020304" pitchFamily="18" charset="0"/>
            <a:cs typeface="Times New Roman" panose="02020603050405020304" pitchFamily="18" charset="0"/>
          </a:endParaRPr>
        </a:p>
      </dgm:t>
    </dgm:pt>
    <dgm:pt modelId="{4A6C8E32-09D4-45B2-A513-26A116834422}" type="pres">
      <dgm:prSet presAssocID="{06C09541-019D-4339-96A0-FE35B72A3304}" presName="linear" presStyleCnt="0">
        <dgm:presLayoutVars>
          <dgm:animLvl val="lvl"/>
          <dgm:resizeHandles val="exact"/>
        </dgm:presLayoutVars>
      </dgm:prSet>
      <dgm:spPr/>
      <dgm:t>
        <a:bodyPr/>
        <a:lstStyle/>
        <a:p>
          <a:endParaRPr lang="ru-RU"/>
        </a:p>
      </dgm:t>
    </dgm:pt>
    <dgm:pt modelId="{07D44282-EF9B-4321-BFA8-92959A34A9A1}" type="pres">
      <dgm:prSet presAssocID="{AFF10173-8F25-4176-A916-05EDDD978002}" presName="parentText" presStyleLbl="node1" presStyleIdx="0" presStyleCnt="1" custLinFactNeighborX="-4235" custLinFactNeighborY="1291">
        <dgm:presLayoutVars>
          <dgm:chMax val="0"/>
          <dgm:bulletEnabled val="1"/>
        </dgm:presLayoutVars>
      </dgm:prSet>
      <dgm:spPr/>
      <dgm:t>
        <a:bodyPr/>
        <a:lstStyle/>
        <a:p>
          <a:endParaRPr lang="ru-RU"/>
        </a:p>
      </dgm:t>
    </dgm:pt>
  </dgm:ptLst>
  <dgm:cxnLst>
    <dgm:cxn modelId="{638E77DB-10FD-408B-A3E7-DADE3BAECAAC}" type="presOf" srcId="{AFF10173-8F25-4176-A916-05EDDD978002}" destId="{07D44282-EF9B-4321-BFA8-92959A34A9A1}" srcOrd="0" destOrd="0" presId="urn:microsoft.com/office/officeart/2005/8/layout/vList2"/>
    <dgm:cxn modelId="{45E71B21-4E48-4CF0-A425-A51A2B307B82}" type="presOf" srcId="{06C09541-019D-4339-96A0-FE35B72A3304}" destId="{4A6C8E32-09D4-45B2-A513-26A116834422}" srcOrd="0" destOrd="0" presId="urn:microsoft.com/office/officeart/2005/8/layout/vList2"/>
    <dgm:cxn modelId="{B27A3421-8AAA-41AB-A6CF-D214AF928131}" srcId="{06C09541-019D-4339-96A0-FE35B72A3304}" destId="{AFF10173-8F25-4176-A916-05EDDD978002}" srcOrd="0" destOrd="0" parTransId="{1936830D-95AD-4E8B-81C0-3930C2599600}" sibTransId="{30D54EE1-B061-44AA-8289-20E32090C7B1}"/>
    <dgm:cxn modelId="{DEC153BF-8702-40B2-92CC-CA1992063FF8}" type="presParOf" srcId="{4A6C8E32-09D4-45B2-A513-26A116834422}" destId="{07D44282-EF9B-4321-BFA8-92959A34A9A1}" srcOrd="0" destOrd="0" presId="urn:microsoft.com/office/officeart/2005/8/layout/vList2"/>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BEF2FCB-9695-415B-A5D4-93211CA6A6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728FB31-C328-4BAA-A6CC-13CEF1750504}">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Новгород-Сіверське</a:t>
          </a:r>
          <a:endParaRPr lang="ru-RU" dirty="0">
            <a:latin typeface="Times New Roman" panose="02020603050405020304" pitchFamily="18" charset="0"/>
            <a:cs typeface="Times New Roman" panose="02020603050405020304" pitchFamily="18" charset="0"/>
          </a:endParaRPr>
        </a:p>
      </dgm:t>
    </dgm:pt>
    <dgm:pt modelId="{015D96CB-CDAA-47FE-A9E7-F3BF50268F21}" type="parTrans" cxnId="{137974A5-9B6F-4D83-AC1D-9C1EBE28CEE2}">
      <dgm:prSet/>
      <dgm:spPr/>
      <dgm:t>
        <a:bodyPr/>
        <a:lstStyle/>
        <a:p>
          <a:endParaRPr lang="ru-RU">
            <a:latin typeface="Times New Roman" panose="02020603050405020304" pitchFamily="18" charset="0"/>
            <a:cs typeface="Times New Roman" panose="02020603050405020304" pitchFamily="18" charset="0"/>
          </a:endParaRPr>
        </a:p>
      </dgm:t>
    </dgm:pt>
    <dgm:pt modelId="{6976E1A7-5AB6-44B5-89B8-1E98D194613E}" type="sibTrans" cxnId="{137974A5-9B6F-4D83-AC1D-9C1EBE28CEE2}">
      <dgm:prSet/>
      <dgm:spPr/>
      <dgm:t>
        <a:bodyPr/>
        <a:lstStyle/>
        <a:p>
          <a:endParaRPr lang="ru-RU">
            <a:latin typeface="Times New Roman" panose="02020603050405020304" pitchFamily="18" charset="0"/>
            <a:cs typeface="Times New Roman" panose="02020603050405020304" pitchFamily="18" charset="0"/>
          </a:endParaRPr>
        </a:p>
      </dgm:t>
    </dgm:pt>
    <dgm:pt modelId="{5DE67B71-E443-49BC-9006-170C5770AF41}" type="pres">
      <dgm:prSet presAssocID="{7BEF2FCB-9695-415B-A5D4-93211CA6A639}" presName="linear" presStyleCnt="0">
        <dgm:presLayoutVars>
          <dgm:animLvl val="lvl"/>
          <dgm:resizeHandles val="exact"/>
        </dgm:presLayoutVars>
      </dgm:prSet>
      <dgm:spPr/>
      <dgm:t>
        <a:bodyPr/>
        <a:lstStyle/>
        <a:p>
          <a:endParaRPr lang="ru-RU"/>
        </a:p>
      </dgm:t>
    </dgm:pt>
    <dgm:pt modelId="{51DEA08F-B4CC-49E6-8D57-0EBAAD3AB1E4}" type="pres">
      <dgm:prSet presAssocID="{D728FB31-C328-4BAA-A6CC-13CEF1750504}" presName="parentText" presStyleLbl="node1" presStyleIdx="0" presStyleCnt="1" custLinFactNeighborX="5287" custLinFactNeighborY="-284">
        <dgm:presLayoutVars>
          <dgm:chMax val="0"/>
          <dgm:bulletEnabled val="1"/>
        </dgm:presLayoutVars>
      </dgm:prSet>
      <dgm:spPr/>
      <dgm:t>
        <a:bodyPr/>
        <a:lstStyle/>
        <a:p>
          <a:endParaRPr lang="ru-RU"/>
        </a:p>
      </dgm:t>
    </dgm:pt>
  </dgm:ptLst>
  <dgm:cxnLst>
    <dgm:cxn modelId="{6ACFF4C6-1A42-4816-97AB-AAAB1B4D6D0C}" type="presOf" srcId="{7BEF2FCB-9695-415B-A5D4-93211CA6A639}" destId="{5DE67B71-E443-49BC-9006-170C5770AF41}" srcOrd="0" destOrd="0" presId="urn:microsoft.com/office/officeart/2005/8/layout/vList2"/>
    <dgm:cxn modelId="{137974A5-9B6F-4D83-AC1D-9C1EBE28CEE2}" srcId="{7BEF2FCB-9695-415B-A5D4-93211CA6A639}" destId="{D728FB31-C328-4BAA-A6CC-13CEF1750504}" srcOrd="0" destOrd="0" parTransId="{015D96CB-CDAA-47FE-A9E7-F3BF50268F21}" sibTransId="{6976E1A7-5AB6-44B5-89B8-1E98D194613E}"/>
    <dgm:cxn modelId="{04957D40-15FB-46D1-A7A1-2C182F3F5328}" type="presOf" srcId="{D728FB31-C328-4BAA-A6CC-13CEF1750504}" destId="{51DEA08F-B4CC-49E6-8D57-0EBAAD3AB1E4}" srcOrd="0" destOrd="0" presId="urn:microsoft.com/office/officeart/2005/8/layout/vList2"/>
    <dgm:cxn modelId="{A017D4EA-E0A7-45A2-8F8C-1F6AC10A1D53}" type="presParOf" srcId="{5DE67B71-E443-49BC-9006-170C5770AF41}" destId="{51DEA08F-B4CC-49E6-8D57-0EBAAD3AB1E4}" srcOrd="0" destOrd="0" presId="urn:microsoft.com/office/officeart/2005/8/layout/vList2"/>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5A33532-ECDB-4A7C-B466-97B80F80F0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D35280C-3ECC-46D4-BDB7-C7EE152FD8F1}">
      <dgm:prSet>
        <dgm:style>
          <a:lnRef idx="2">
            <a:schemeClr val="accent5"/>
          </a:lnRef>
          <a:fillRef idx="1">
            <a:schemeClr val="lt1"/>
          </a:fillRef>
          <a:effectRef idx="0">
            <a:schemeClr val="accent5"/>
          </a:effectRef>
          <a:fontRef idx="minor">
            <a:schemeClr val="dk1"/>
          </a:fontRef>
        </dgm:style>
      </dgm:prSet>
      <dgm:spPr/>
      <dgm:t>
        <a:bodyPr/>
        <a:lstStyle/>
        <a:p>
          <a:pPr rtl="0"/>
          <a:r>
            <a:rPr lang="uk-UA" b="0" dirty="0" smtClean="0">
              <a:latin typeface="Times New Roman" panose="02020603050405020304" pitchFamily="18" charset="0"/>
              <a:cs typeface="Times New Roman" panose="02020603050405020304" pitchFamily="18" charset="0"/>
            </a:rPr>
            <a:t>Волинське</a:t>
          </a:r>
          <a:endParaRPr lang="ru-RU" b="0" dirty="0">
            <a:latin typeface="Times New Roman" panose="02020603050405020304" pitchFamily="18" charset="0"/>
            <a:cs typeface="Times New Roman" panose="02020603050405020304" pitchFamily="18" charset="0"/>
          </a:endParaRPr>
        </a:p>
      </dgm:t>
    </dgm:pt>
    <dgm:pt modelId="{686F3FD3-EED1-4F32-B81C-40627E6C6408}" type="parTrans" cxnId="{1F74D4CA-D4DF-43F2-9F4E-5E831C6E8461}">
      <dgm:prSet/>
      <dgm:spPr/>
      <dgm:t>
        <a:bodyPr/>
        <a:lstStyle/>
        <a:p>
          <a:endParaRPr lang="ru-RU" b="0">
            <a:latin typeface="Times New Roman" panose="02020603050405020304" pitchFamily="18" charset="0"/>
            <a:cs typeface="Times New Roman" panose="02020603050405020304" pitchFamily="18" charset="0"/>
          </a:endParaRPr>
        </a:p>
      </dgm:t>
    </dgm:pt>
    <dgm:pt modelId="{E99431CF-A9A7-485B-A104-95CDE3962694}" type="sibTrans" cxnId="{1F74D4CA-D4DF-43F2-9F4E-5E831C6E8461}">
      <dgm:prSet/>
      <dgm:spPr/>
      <dgm:t>
        <a:bodyPr/>
        <a:lstStyle/>
        <a:p>
          <a:endParaRPr lang="ru-RU" b="0">
            <a:latin typeface="Times New Roman" panose="02020603050405020304" pitchFamily="18" charset="0"/>
            <a:cs typeface="Times New Roman" panose="02020603050405020304" pitchFamily="18" charset="0"/>
          </a:endParaRPr>
        </a:p>
      </dgm:t>
    </dgm:pt>
    <dgm:pt modelId="{EC58D855-1007-4F6E-A585-E1627D638785}" type="pres">
      <dgm:prSet presAssocID="{D5A33532-ECDB-4A7C-B466-97B80F80F070}" presName="linear" presStyleCnt="0">
        <dgm:presLayoutVars>
          <dgm:animLvl val="lvl"/>
          <dgm:resizeHandles val="exact"/>
        </dgm:presLayoutVars>
      </dgm:prSet>
      <dgm:spPr/>
      <dgm:t>
        <a:bodyPr/>
        <a:lstStyle/>
        <a:p>
          <a:endParaRPr lang="ru-RU"/>
        </a:p>
      </dgm:t>
    </dgm:pt>
    <dgm:pt modelId="{78050502-5D6F-4EAF-808C-852938DF9057}" type="pres">
      <dgm:prSet presAssocID="{8D35280C-3ECC-46D4-BDB7-C7EE152FD8F1}" presName="parentText" presStyleLbl="node1" presStyleIdx="0" presStyleCnt="1" custLinFactNeighborY="-33636">
        <dgm:presLayoutVars>
          <dgm:chMax val="0"/>
          <dgm:bulletEnabled val="1"/>
        </dgm:presLayoutVars>
      </dgm:prSet>
      <dgm:spPr/>
      <dgm:t>
        <a:bodyPr/>
        <a:lstStyle/>
        <a:p>
          <a:endParaRPr lang="ru-RU"/>
        </a:p>
      </dgm:t>
    </dgm:pt>
  </dgm:ptLst>
  <dgm:cxnLst>
    <dgm:cxn modelId="{CD839034-B807-46BE-94F3-BD800D0B762F}" type="presOf" srcId="{D5A33532-ECDB-4A7C-B466-97B80F80F070}" destId="{EC58D855-1007-4F6E-A585-E1627D638785}" srcOrd="0" destOrd="0" presId="urn:microsoft.com/office/officeart/2005/8/layout/vList2"/>
    <dgm:cxn modelId="{1F74D4CA-D4DF-43F2-9F4E-5E831C6E8461}" srcId="{D5A33532-ECDB-4A7C-B466-97B80F80F070}" destId="{8D35280C-3ECC-46D4-BDB7-C7EE152FD8F1}" srcOrd="0" destOrd="0" parTransId="{686F3FD3-EED1-4F32-B81C-40627E6C6408}" sibTransId="{E99431CF-A9A7-485B-A104-95CDE3962694}"/>
    <dgm:cxn modelId="{D7FA38EB-8966-4FB8-93E7-77514C330816}" type="presOf" srcId="{8D35280C-3ECC-46D4-BDB7-C7EE152FD8F1}" destId="{78050502-5D6F-4EAF-808C-852938DF9057}" srcOrd="0" destOrd="0" presId="urn:microsoft.com/office/officeart/2005/8/layout/vList2"/>
    <dgm:cxn modelId="{2A9A3A1B-F009-4552-9734-701952F909CA}" type="presParOf" srcId="{EC58D855-1007-4F6E-A585-E1627D638785}" destId="{78050502-5D6F-4EAF-808C-852938DF9057}" srcOrd="0" destOrd="0" presId="urn:microsoft.com/office/officeart/2005/8/layout/vList2"/>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3BBB317-C78A-4857-BE91-2BEEC250C5E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20034004-3AAD-4A6D-8021-365B777C72FC}">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600" b="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Утвердження династії Ростиславичів, які </a:t>
          </a:r>
        </a:p>
        <a:p>
          <a:pPr>
            <a:lnSpc>
              <a:spcPct val="100000"/>
            </a:lnSpc>
            <a:spcAft>
              <a:spcPts val="0"/>
            </a:spcAft>
          </a:pPr>
          <a:r>
            <a:rPr lang="uk-UA" sz="1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правили близько 150 років</a:t>
          </a:r>
        </a:p>
        <a:p>
          <a:pPr>
            <a:lnSpc>
              <a:spcPct val="100000"/>
            </a:lnSpc>
            <a:spcAft>
              <a:spcPts val="0"/>
            </a:spcAft>
          </a:pPr>
          <a:r>
            <a:rPr lang="uk-UA" sz="1400" b="0" dirty="0" smtClean="0">
              <a:solidFill>
                <a:schemeClr val="tx1"/>
              </a:solidFill>
              <a:latin typeface="Times New Roman" panose="02020603050405020304" pitchFamily="18" charset="0"/>
              <a:cs typeface="Times New Roman" panose="02020603050405020304" pitchFamily="18" charset="0"/>
            </a:rPr>
            <a:t>Землі об'єднав </a:t>
          </a:r>
          <a:r>
            <a:rPr lang="uk-UA" sz="1400" b="1" dirty="0" smtClean="0">
              <a:solidFill>
                <a:schemeClr val="tx1"/>
              </a:solidFill>
              <a:latin typeface="Times New Roman" panose="02020603050405020304" pitchFamily="18" charset="0"/>
              <a:cs typeface="Times New Roman" panose="02020603050405020304" pitchFamily="18" charset="0"/>
            </a:rPr>
            <a:t>Володимирко</a:t>
          </a:r>
        </a:p>
        <a:p>
          <a:pPr>
            <a:lnSpc>
              <a:spcPct val="100000"/>
            </a:lnSpc>
            <a:spcAft>
              <a:spcPts val="0"/>
            </a:spcAft>
          </a:pPr>
          <a:r>
            <a:rPr lang="uk-UA" sz="1400" b="0" dirty="0" smtClean="0">
              <a:solidFill>
                <a:schemeClr val="tx1"/>
              </a:solidFill>
              <a:latin typeface="Times New Roman" panose="02020603050405020304" pitchFamily="18" charset="0"/>
              <a:cs typeface="Times New Roman" panose="02020603050405020304" pitchFamily="18" charset="0"/>
            </a:rPr>
            <a:t>(1144 р.)</a:t>
          </a:r>
        </a:p>
        <a:p>
          <a:pPr>
            <a:lnSpc>
              <a:spcPct val="100000"/>
            </a:lnSpc>
            <a:spcAft>
              <a:spcPts val="0"/>
            </a:spcAft>
          </a:pPr>
          <a:r>
            <a:rPr lang="uk-UA" sz="1400" b="1" dirty="0" smtClean="0">
              <a:solidFill>
                <a:schemeClr val="tx1"/>
              </a:solidFill>
              <a:latin typeface="Times New Roman" panose="02020603050405020304" pitchFamily="18" charset="0"/>
              <a:cs typeface="Times New Roman" panose="02020603050405020304" pitchFamily="18" charset="0"/>
            </a:rPr>
            <a:t>За Ярослав Осмомисл </a:t>
          </a:r>
          <a:r>
            <a:rPr lang="uk-UA" sz="1400" b="0" dirty="0" smtClean="0">
              <a:solidFill>
                <a:schemeClr val="tx1"/>
              </a:solidFill>
              <a:latin typeface="Times New Roman" panose="02020603050405020304" pitchFamily="18" charset="0"/>
              <a:cs typeface="Times New Roman" panose="02020603050405020304" pitchFamily="18" charset="0"/>
            </a:rPr>
            <a:t>Галицька земля стала окремим князівством</a:t>
          </a:r>
        </a:p>
        <a:p>
          <a:pPr>
            <a:lnSpc>
              <a:spcPct val="100000"/>
            </a:lnSpc>
            <a:spcAft>
              <a:spcPts val="0"/>
            </a:spcAft>
          </a:pPr>
          <a:r>
            <a:rPr lang="uk-UA" sz="1400" dirty="0" smtClean="0">
              <a:solidFill>
                <a:schemeClr val="tx1"/>
              </a:solidFill>
              <a:latin typeface="Times New Roman" panose="02020603050405020304" pitchFamily="18" charset="0"/>
              <a:cs typeface="Times New Roman" panose="02020603050405020304" pitchFamily="18" charset="0"/>
            </a:rPr>
            <a:t>(1153 –1187 pp.)</a:t>
          </a:r>
          <a:endParaRPr lang="uk-UA" sz="1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0"/>
            </a:spcAft>
          </a:pPr>
          <a:endParaRPr lang="ru-RU" sz="1400" dirty="0">
            <a:solidFill>
              <a:schemeClr val="tx1"/>
            </a:solidFill>
            <a:latin typeface="Times New Roman" panose="02020603050405020304" pitchFamily="18" charset="0"/>
            <a:cs typeface="Times New Roman" panose="02020603050405020304" pitchFamily="18" charset="0"/>
          </a:endParaRPr>
        </a:p>
      </dgm:t>
    </dgm:pt>
    <dgm:pt modelId="{B8C034E1-3091-4656-A7C1-22B13BE9FE18}" type="par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A49B6F02-7F99-43CB-985A-E77EEB12839B}" type="sib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2CDABC4F-7450-4138-BD6D-E9E6BAFA49E6}">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Сильне і політично впливове боярство.</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0000"/>
            </a:lnSpc>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це було кілька причин:</a:t>
          </a:r>
          <a:endParaRPr lang="ru-RU" sz="1400" dirty="0">
            <a:latin typeface="Times New Roman" panose="02020603050405020304" pitchFamily="18" charset="0"/>
            <a:cs typeface="Times New Roman" panose="02020603050405020304" pitchFamily="18" charset="0"/>
          </a:endParaRPr>
        </a:p>
      </dgm:t>
    </dgm:pt>
    <dgm:pt modelId="{5B3C03FC-7AC0-4B26-A6B6-B4EADD853743}" type="parTrans" cxnId="{B8487267-1E09-4A1D-9078-76E3A9E4F7D1}">
      <dgm:prSet custT="1"/>
      <dgm:spPr/>
      <dgm:t>
        <a:bodyPr/>
        <a:lstStyle/>
        <a:p>
          <a:endParaRPr lang="ru-RU" sz="1400">
            <a:latin typeface="Times New Roman" panose="02020603050405020304" pitchFamily="18" charset="0"/>
            <a:cs typeface="Times New Roman" panose="02020603050405020304" pitchFamily="18" charset="0"/>
          </a:endParaRPr>
        </a:p>
      </dgm:t>
    </dgm:pt>
    <dgm:pt modelId="{19421118-AA62-49EF-8F1C-D8AA37973C26}" type="sibTrans" cxnId="{B8487267-1E09-4A1D-9078-76E3A9E4F7D1}">
      <dgm:prSet/>
      <dgm:spPr/>
      <dgm:t>
        <a:bodyPr/>
        <a:lstStyle/>
        <a:p>
          <a:endParaRPr lang="ru-RU" sz="1400">
            <a:latin typeface="Times New Roman" panose="02020603050405020304" pitchFamily="18" charset="0"/>
            <a:cs typeface="Times New Roman" panose="02020603050405020304" pitchFamily="18" charset="0"/>
          </a:endParaRPr>
        </a:p>
      </dgm:t>
    </dgm:pt>
    <dgm:pt modelId="{D67242E8-FC85-4F0B-B124-44021CF51686}">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галицькі бояри походили з місцевої земельної аристократії, а не з князівських дружинників, яким давали землю за службу</a:t>
          </a:r>
          <a:endParaRPr lang="ru-RU" sz="1400" dirty="0">
            <a:latin typeface="Times New Roman" panose="02020603050405020304" pitchFamily="18" charset="0"/>
            <a:cs typeface="Times New Roman" panose="02020603050405020304" pitchFamily="18" charset="0"/>
          </a:endParaRPr>
        </a:p>
      </dgm:t>
    </dgm:pt>
    <dgm:pt modelId="{F9654999-84D6-45A7-9A22-8A6C0D69C8FD}" type="parTrans" cxnId="{480FE186-F699-4388-BD68-9820E7876B91}">
      <dgm:prSet custT="1"/>
      <dgm:spPr/>
      <dgm:t>
        <a:bodyPr/>
        <a:lstStyle/>
        <a:p>
          <a:endParaRPr lang="ru-RU" sz="1400">
            <a:latin typeface="Times New Roman" panose="02020603050405020304" pitchFamily="18" charset="0"/>
            <a:cs typeface="Times New Roman" panose="02020603050405020304" pitchFamily="18" charset="0"/>
          </a:endParaRPr>
        </a:p>
      </dgm:t>
    </dgm:pt>
    <dgm:pt modelId="{CDAC0511-6C70-4BC8-9F75-D3BEDA428A91}" type="sibTrans" cxnId="{480FE186-F699-4388-BD68-9820E7876B91}">
      <dgm:prSet/>
      <dgm:spPr/>
      <dgm:t>
        <a:bodyPr/>
        <a:lstStyle/>
        <a:p>
          <a:endParaRPr lang="ru-RU" sz="1400">
            <a:latin typeface="Times New Roman" panose="02020603050405020304" pitchFamily="18" charset="0"/>
            <a:cs typeface="Times New Roman" panose="02020603050405020304" pitchFamily="18" charset="0"/>
          </a:endParaRPr>
        </a:p>
      </dgm:t>
    </dgm:pt>
    <dgm:pt modelId="{AA4F0C09-2E95-4F26-ADC2-F86F2F93917B}">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вони багатіли на торгівлі сіллю, запаси якої були у Прикарпатті </a:t>
          </a:r>
          <a:endParaRPr lang="ru-RU" sz="1400" dirty="0">
            <a:latin typeface="Times New Roman" panose="02020603050405020304" pitchFamily="18" charset="0"/>
            <a:cs typeface="Times New Roman" panose="02020603050405020304" pitchFamily="18" charset="0"/>
          </a:endParaRPr>
        </a:p>
      </dgm:t>
    </dgm:pt>
    <dgm:pt modelId="{0C030F8A-842F-4DFC-93D1-BBAA20DB4A97}" type="parTrans" cxnId="{2EE8749B-903E-4E7B-95C7-3BC7C5BA4141}">
      <dgm:prSet custT="1"/>
      <dgm:spPr/>
      <dgm:t>
        <a:bodyPr/>
        <a:lstStyle/>
        <a:p>
          <a:endParaRPr lang="ru-RU" sz="1400">
            <a:latin typeface="Times New Roman" panose="02020603050405020304" pitchFamily="18" charset="0"/>
            <a:cs typeface="Times New Roman" panose="02020603050405020304" pitchFamily="18" charset="0"/>
          </a:endParaRPr>
        </a:p>
      </dgm:t>
    </dgm:pt>
    <dgm:pt modelId="{16BD777C-6CB8-43FC-8352-03A681FBA7E7}" type="sibTrans" cxnId="{2EE8749B-903E-4E7B-95C7-3BC7C5BA4141}">
      <dgm:prSet/>
      <dgm:spPr/>
      <dgm:t>
        <a:bodyPr/>
        <a:lstStyle/>
        <a:p>
          <a:endParaRPr lang="ru-RU" sz="1400">
            <a:latin typeface="Times New Roman" panose="02020603050405020304" pitchFamily="18" charset="0"/>
            <a:cs typeface="Times New Roman" panose="02020603050405020304" pitchFamily="18" charset="0"/>
          </a:endParaRPr>
        </a:p>
      </dgm:t>
    </dgm:pt>
    <dgm:pt modelId="{09A0770B-14CD-4D61-A69F-475AC4738942}">
      <dgm:prSet custT="1">
        <dgm:style>
          <a:lnRef idx="2">
            <a:schemeClr val="accent5"/>
          </a:lnRef>
          <a:fillRef idx="1">
            <a:schemeClr val="lt1"/>
          </a:fillRef>
          <a:effectRef idx="0">
            <a:schemeClr val="accent5"/>
          </a:effectRef>
          <a:fontRef idx="minor">
            <a:schemeClr val="dk1"/>
          </a:fontRef>
        </dgm:style>
      </dgm:prSet>
      <dgm:spPr/>
      <dgm:t>
        <a:bodyPr/>
        <a:lstStyle/>
        <a:p>
          <a:r>
            <a:rPr lang="uk-UA" sz="2000" b="1" dirty="0" smtClean="0">
              <a:latin typeface="Times New Roman" panose="02020603050405020304" pitchFamily="18" charset="0"/>
              <a:cs typeface="Times New Roman" panose="02020603050405020304" pitchFamily="18" charset="0"/>
            </a:rPr>
            <a:t>Галицька Земля</a:t>
          </a:r>
          <a:endParaRPr lang="ru-RU" sz="2000" dirty="0">
            <a:latin typeface="Times New Roman" panose="02020603050405020304" pitchFamily="18" charset="0"/>
            <a:cs typeface="Times New Roman" panose="02020603050405020304" pitchFamily="18" charset="0"/>
          </a:endParaRPr>
        </a:p>
      </dgm:t>
    </dgm:pt>
    <dgm:pt modelId="{E653EED6-8199-48AA-9759-17C4D1E4780D}" type="par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F9AE0227-8FD1-4800-B933-6972274A0246}" type="sib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229C653B-C348-4F95-828E-82D17CEBAEFC}">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 урядники князів, бояри збирали значне мито з купців, які проїздили Галичину – тут було перехрестя торгових шляхів</a:t>
          </a:r>
          <a:endParaRPr lang="ru-RU" sz="1400" dirty="0">
            <a:latin typeface="Times New Roman" panose="02020603050405020304" pitchFamily="18" charset="0"/>
            <a:cs typeface="Times New Roman" panose="02020603050405020304" pitchFamily="18" charset="0"/>
          </a:endParaRPr>
        </a:p>
      </dgm:t>
    </dgm:pt>
    <dgm:pt modelId="{3511A624-8733-4351-BDB0-C5478F54FA5F}" type="parTrans" cxnId="{FC735584-CA5A-491C-817E-93C14602D417}">
      <dgm:prSet custT="1"/>
      <dgm:spPr/>
      <dgm:t>
        <a:bodyPr/>
        <a:lstStyle/>
        <a:p>
          <a:endParaRPr lang="ru-RU" sz="1400">
            <a:latin typeface="Times New Roman" panose="02020603050405020304" pitchFamily="18" charset="0"/>
            <a:cs typeface="Times New Roman" panose="02020603050405020304" pitchFamily="18" charset="0"/>
          </a:endParaRPr>
        </a:p>
      </dgm:t>
    </dgm:pt>
    <dgm:pt modelId="{E7CDC3B6-4601-451E-AEDB-AD4F0A181BF1}" type="sibTrans" cxnId="{FC735584-CA5A-491C-817E-93C14602D417}">
      <dgm:prSet/>
      <dgm:spPr/>
      <dgm:t>
        <a:bodyPr/>
        <a:lstStyle/>
        <a:p>
          <a:endParaRPr lang="ru-RU" sz="1400">
            <a:latin typeface="Times New Roman" panose="02020603050405020304" pitchFamily="18" charset="0"/>
            <a:cs typeface="Times New Roman" panose="02020603050405020304" pitchFamily="18" charset="0"/>
          </a:endParaRPr>
        </a:p>
      </dgm:t>
    </dgm:pt>
    <dgm:pt modelId="{F270F2DB-3ABF-46F4-864D-5C41947D7ED6}">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найбагатші бояри могли наймати власні дружини</a:t>
          </a:r>
          <a:endParaRPr lang="ru-RU" sz="1400" dirty="0">
            <a:latin typeface="Times New Roman" panose="02020603050405020304" pitchFamily="18" charset="0"/>
            <a:cs typeface="Times New Roman" panose="02020603050405020304" pitchFamily="18" charset="0"/>
          </a:endParaRPr>
        </a:p>
      </dgm:t>
    </dgm:pt>
    <dgm:pt modelId="{5668E16B-C0CE-4F7F-B0F6-E281053120D9}" type="parTrans" cxnId="{51A12931-4CDE-4A39-B30D-5AEB134C0F52}">
      <dgm:prSet custT="1"/>
      <dgm:spPr/>
      <dgm:t>
        <a:bodyPr/>
        <a:lstStyle/>
        <a:p>
          <a:endParaRPr lang="ru-RU" sz="1400">
            <a:latin typeface="Times New Roman" panose="02020603050405020304" pitchFamily="18" charset="0"/>
            <a:cs typeface="Times New Roman" panose="02020603050405020304" pitchFamily="18" charset="0"/>
          </a:endParaRPr>
        </a:p>
      </dgm:t>
    </dgm:pt>
    <dgm:pt modelId="{BCE8BEC9-AF30-45C2-A817-4E628D3ECF1D}" type="sibTrans" cxnId="{51A12931-4CDE-4A39-B30D-5AEB134C0F52}">
      <dgm:prSet/>
      <dgm:spPr/>
      <dgm:t>
        <a:bodyPr/>
        <a:lstStyle/>
        <a:p>
          <a:endParaRPr lang="ru-RU" sz="1400">
            <a:latin typeface="Times New Roman" panose="02020603050405020304" pitchFamily="18" charset="0"/>
            <a:cs typeface="Times New Roman" panose="02020603050405020304" pitchFamily="18" charset="0"/>
          </a:endParaRPr>
        </a:p>
      </dgm:t>
    </dgm:pt>
    <dgm:pt modelId="{64B64B90-4883-48DA-BE48-317394731B51}">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віддаленість від Києва спонукала бояр у боротьбі з князями звертатися за допомогою до Польщі та Угорщини: вони вели власну зовнішню політику</a:t>
          </a:r>
          <a:endParaRPr lang="ru-RU" sz="1400" dirty="0">
            <a:latin typeface="Times New Roman" panose="02020603050405020304" pitchFamily="18" charset="0"/>
            <a:cs typeface="Times New Roman" panose="02020603050405020304" pitchFamily="18" charset="0"/>
          </a:endParaRPr>
        </a:p>
      </dgm:t>
    </dgm:pt>
    <dgm:pt modelId="{551D5982-9912-4370-94A9-2919147D1AD0}" type="parTrans" cxnId="{A5B26D97-7D6D-4118-9EC4-C1F06BF254E3}">
      <dgm:prSet custT="1"/>
      <dgm:spPr/>
      <dgm:t>
        <a:bodyPr/>
        <a:lstStyle/>
        <a:p>
          <a:endParaRPr lang="ru-RU" sz="1400">
            <a:latin typeface="Times New Roman" panose="02020603050405020304" pitchFamily="18" charset="0"/>
            <a:cs typeface="Times New Roman" panose="02020603050405020304" pitchFamily="18" charset="0"/>
          </a:endParaRPr>
        </a:p>
      </dgm:t>
    </dgm:pt>
    <dgm:pt modelId="{F18A0824-2A65-46AD-AB90-E3CF1B6FEAD6}" type="sibTrans" cxnId="{A5B26D97-7D6D-4118-9EC4-C1F06BF254E3}">
      <dgm:prSet/>
      <dgm:spPr/>
      <dgm:t>
        <a:bodyPr/>
        <a:lstStyle/>
        <a:p>
          <a:endParaRPr lang="ru-RU" sz="1400">
            <a:latin typeface="Times New Roman" panose="02020603050405020304" pitchFamily="18" charset="0"/>
            <a:cs typeface="Times New Roman" panose="02020603050405020304" pitchFamily="18" charset="0"/>
          </a:endParaRPr>
        </a:p>
      </dgm:t>
    </dgm:pt>
    <dgm:pt modelId="{253FD1AB-594B-4842-9212-811AA2071301}" type="pres">
      <dgm:prSet presAssocID="{13BBB317-C78A-4857-BE91-2BEEC250C5E9}" presName="diagram" presStyleCnt="0">
        <dgm:presLayoutVars>
          <dgm:chPref val="1"/>
          <dgm:dir/>
          <dgm:animOne val="branch"/>
          <dgm:animLvl val="lvl"/>
          <dgm:resizeHandles val="exact"/>
        </dgm:presLayoutVars>
      </dgm:prSet>
      <dgm:spPr/>
      <dgm:t>
        <a:bodyPr/>
        <a:lstStyle/>
        <a:p>
          <a:endParaRPr lang="ru-RU"/>
        </a:p>
      </dgm:t>
    </dgm:pt>
    <dgm:pt modelId="{1560C2A4-7824-4CD3-9139-86EEC7D98EDB}" type="pres">
      <dgm:prSet presAssocID="{20034004-3AAD-4A6D-8021-365B777C72FC}" presName="root1" presStyleCnt="0"/>
      <dgm:spPr/>
    </dgm:pt>
    <dgm:pt modelId="{1967C635-4CE6-414A-A05B-B0CAA75555E2}" type="pres">
      <dgm:prSet presAssocID="{20034004-3AAD-4A6D-8021-365B777C72FC}" presName="LevelOneTextNode" presStyleLbl="node0" presStyleIdx="0" presStyleCnt="2" custScaleX="142418" custScaleY="274135" custLinFactNeighborX="8424" custLinFactNeighborY="0">
        <dgm:presLayoutVars>
          <dgm:chPref val="3"/>
        </dgm:presLayoutVars>
      </dgm:prSet>
      <dgm:spPr/>
      <dgm:t>
        <a:bodyPr/>
        <a:lstStyle/>
        <a:p>
          <a:endParaRPr lang="ru-RU"/>
        </a:p>
      </dgm:t>
    </dgm:pt>
    <dgm:pt modelId="{52413F97-0115-42AB-8F36-DFA17E8B3ACD}" type="pres">
      <dgm:prSet presAssocID="{20034004-3AAD-4A6D-8021-365B777C72FC}" presName="level2hierChild" presStyleCnt="0"/>
      <dgm:spPr/>
    </dgm:pt>
    <dgm:pt modelId="{A85A96D6-9863-49B0-8641-267E3992525A}" type="pres">
      <dgm:prSet presAssocID="{5B3C03FC-7AC0-4B26-A6B6-B4EADD853743}" presName="conn2-1" presStyleLbl="parChTrans1D2" presStyleIdx="0" presStyleCnt="1"/>
      <dgm:spPr/>
      <dgm:t>
        <a:bodyPr/>
        <a:lstStyle/>
        <a:p>
          <a:endParaRPr lang="ru-RU"/>
        </a:p>
      </dgm:t>
    </dgm:pt>
    <dgm:pt modelId="{3E92B46E-B951-4171-8193-1FB85392BB84}" type="pres">
      <dgm:prSet presAssocID="{5B3C03FC-7AC0-4B26-A6B6-B4EADD853743}" presName="connTx" presStyleLbl="parChTrans1D2" presStyleIdx="0" presStyleCnt="1"/>
      <dgm:spPr/>
      <dgm:t>
        <a:bodyPr/>
        <a:lstStyle/>
        <a:p>
          <a:endParaRPr lang="ru-RU"/>
        </a:p>
      </dgm:t>
    </dgm:pt>
    <dgm:pt modelId="{629A47DC-1617-44A9-A62B-F8DAD36AF411}" type="pres">
      <dgm:prSet presAssocID="{2CDABC4F-7450-4138-BD6D-E9E6BAFA49E6}" presName="root2" presStyleCnt="0"/>
      <dgm:spPr/>
    </dgm:pt>
    <dgm:pt modelId="{B36CFCE9-C0A3-4CCB-9181-B8B2ACB138F2}" type="pres">
      <dgm:prSet presAssocID="{2CDABC4F-7450-4138-BD6D-E9E6BAFA49E6}" presName="LevelTwoTextNode" presStyleLbl="node2" presStyleIdx="0" presStyleCnt="1" custScaleX="93305" custScaleY="181925">
        <dgm:presLayoutVars>
          <dgm:chPref val="3"/>
        </dgm:presLayoutVars>
      </dgm:prSet>
      <dgm:spPr/>
      <dgm:t>
        <a:bodyPr/>
        <a:lstStyle/>
        <a:p>
          <a:endParaRPr lang="ru-RU"/>
        </a:p>
      </dgm:t>
    </dgm:pt>
    <dgm:pt modelId="{15077451-7E9E-402C-8FB7-0B1921244FC6}" type="pres">
      <dgm:prSet presAssocID="{2CDABC4F-7450-4138-BD6D-E9E6BAFA49E6}" presName="level3hierChild" presStyleCnt="0"/>
      <dgm:spPr/>
    </dgm:pt>
    <dgm:pt modelId="{46222CC7-08D5-4B1A-852C-22AD8E3C73AE}" type="pres">
      <dgm:prSet presAssocID="{F9654999-84D6-45A7-9A22-8A6C0D69C8FD}" presName="conn2-1" presStyleLbl="parChTrans1D3" presStyleIdx="0" presStyleCnt="5"/>
      <dgm:spPr/>
      <dgm:t>
        <a:bodyPr/>
        <a:lstStyle/>
        <a:p>
          <a:endParaRPr lang="ru-RU"/>
        </a:p>
      </dgm:t>
    </dgm:pt>
    <dgm:pt modelId="{0EDBEA87-48E8-427C-BDBD-C893A6C77717}" type="pres">
      <dgm:prSet presAssocID="{F9654999-84D6-45A7-9A22-8A6C0D69C8FD}" presName="connTx" presStyleLbl="parChTrans1D3" presStyleIdx="0" presStyleCnt="5"/>
      <dgm:spPr/>
      <dgm:t>
        <a:bodyPr/>
        <a:lstStyle/>
        <a:p>
          <a:endParaRPr lang="ru-RU"/>
        </a:p>
      </dgm:t>
    </dgm:pt>
    <dgm:pt modelId="{08868BAB-78D1-41BF-A35C-B66BD06DF1BD}" type="pres">
      <dgm:prSet presAssocID="{D67242E8-FC85-4F0B-B124-44021CF51686}" presName="root2" presStyleCnt="0"/>
      <dgm:spPr/>
    </dgm:pt>
    <dgm:pt modelId="{B69FEE3A-CDBA-4C47-986E-948B0AE4C530}" type="pres">
      <dgm:prSet presAssocID="{D67242E8-FC85-4F0B-B124-44021CF51686}" presName="LevelTwoTextNode" presStyleLbl="node3" presStyleIdx="0" presStyleCnt="5" custScaleX="151885" custScaleY="134328">
        <dgm:presLayoutVars>
          <dgm:chPref val="3"/>
        </dgm:presLayoutVars>
      </dgm:prSet>
      <dgm:spPr/>
      <dgm:t>
        <a:bodyPr/>
        <a:lstStyle/>
        <a:p>
          <a:endParaRPr lang="ru-RU"/>
        </a:p>
      </dgm:t>
    </dgm:pt>
    <dgm:pt modelId="{9A21EFD8-E214-44F3-BEE0-9C9D6661273D}" type="pres">
      <dgm:prSet presAssocID="{D67242E8-FC85-4F0B-B124-44021CF51686}" presName="level3hierChild" presStyleCnt="0"/>
      <dgm:spPr/>
    </dgm:pt>
    <dgm:pt modelId="{63583B90-38F0-4C55-AC4B-DD52CBD060B8}" type="pres">
      <dgm:prSet presAssocID="{0C030F8A-842F-4DFC-93D1-BBAA20DB4A97}" presName="conn2-1" presStyleLbl="parChTrans1D3" presStyleIdx="1" presStyleCnt="5"/>
      <dgm:spPr/>
      <dgm:t>
        <a:bodyPr/>
        <a:lstStyle/>
        <a:p>
          <a:endParaRPr lang="ru-RU"/>
        </a:p>
      </dgm:t>
    </dgm:pt>
    <dgm:pt modelId="{00A31E7B-2363-43A3-A762-6668EAF9D824}" type="pres">
      <dgm:prSet presAssocID="{0C030F8A-842F-4DFC-93D1-BBAA20DB4A97}" presName="connTx" presStyleLbl="parChTrans1D3" presStyleIdx="1" presStyleCnt="5"/>
      <dgm:spPr/>
      <dgm:t>
        <a:bodyPr/>
        <a:lstStyle/>
        <a:p>
          <a:endParaRPr lang="ru-RU"/>
        </a:p>
      </dgm:t>
    </dgm:pt>
    <dgm:pt modelId="{AFF7F900-2C07-4213-87B4-96F61A784DB2}" type="pres">
      <dgm:prSet presAssocID="{AA4F0C09-2E95-4F26-ADC2-F86F2F93917B}" presName="root2" presStyleCnt="0"/>
      <dgm:spPr/>
    </dgm:pt>
    <dgm:pt modelId="{5756B1CD-C686-4D99-A0F2-B2477BD850CD}" type="pres">
      <dgm:prSet presAssocID="{AA4F0C09-2E95-4F26-ADC2-F86F2F93917B}" presName="LevelTwoTextNode" presStyleLbl="node3" presStyleIdx="1" presStyleCnt="5" custScaleX="152599">
        <dgm:presLayoutVars>
          <dgm:chPref val="3"/>
        </dgm:presLayoutVars>
      </dgm:prSet>
      <dgm:spPr/>
      <dgm:t>
        <a:bodyPr/>
        <a:lstStyle/>
        <a:p>
          <a:endParaRPr lang="ru-RU"/>
        </a:p>
      </dgm:t>
    </dgm:pt>
    <dgm:pt modelId="{22B9BD94-49A4-40FC-8F7E-C803E3012381}" type="pres">
      <dgm:prSet presAssocID="{AA4F0C09-2E95-4F26-ADC2-F86F2F93917B}" presName="level3hierChild" presStyleCnt="0"/>
      <dgm:spPr/>
    </dgm:pt>
    <dgm:pt modelId="{818FC383-3E01-4B21-880D-CFE46AA8788F}" type="pres">
      <dgm:prSet presAssocID="{3511A624-8733-4351-BDB0-C5478F54FA5F}" presName="conn2-1" presStyleLbl="parChTrans1D3" presStyleIdx="2" presStyleCnt="5"/>
      <dgm:spPr/>
      <dgm:t>
        <a:bodyPr/>
        <a:lstStyle/>
        <a:p>
          <a:endParaRPr lang="ru-RU"/>
        </a:p>
      </dgm:t>
    </dgm:pt>
    <dgm:pt modelId="{493C2D5E-B3C3-437B-AC83-A6656964B9DD}" type="pres">
      <dgm:prSet presAssocID="{3511A624-8733-4351-BDB0-C5478F54FA5F}" presName="connTx" presStyleLbl="parChTrans1D3" presStyleIdx="2" presStyleCnt="5"/>
      <dgm:spPr/>
      <dgm:t>
        <a:bodyPr/>
        <a:lstStyle/>
        <a:p>
          <a:endParaRPr lang="ru-RU"/>
        </a:p>
      </dgm:t>
    </dgm:pt>
    <dgm:pt modelId="{5DD0B143-C322-4B03-91B3-BE9CF15D2C8D}" type="pres">
      <dgm:prSet presAssocID="{229C653B-C348-4F95-828E-82D17CEBAEFC}" presName="root2" presStyleCnt="0"/>
      <dgm:spPr/>
    </dgm:pt>
    <dgm:pt modelId="{D06DE1C8-CE4F-4F91-BCF8-D642A8EF9B99}" type="pres">
      <dgm:prSet presAssocID="{229C653B-C348-4F95-828E-82D17CEBAEFC}" presName="LevelTwoTextNode" presStyleLbl="node3" presStyleIdx="2" presStyleCnt="5" custScaleX="178498" custScaleY="91010">
        <dgm:presLayoutVars>
          <dgm:chPref val="3"/>
        </dgm:presLayoutVars>
      </dgm:prSet>
      <dgm:spPr/>
      <dgm:t>
        <a:bodyPr/>
        <a:lstStyle/>
        <a:p>
          <a:endParaRPr lang="ru-RU"/>
        </a:p>
      </dgm:t>
    </dgm:pt>
    <dgm:pt modelId="{D2ADA7B6-34F2-4E31-B8BF-7388DA44CA52}" type="pres">
      <dgm:prSet presAssocID="{229C653B-C348-4F95-828E-82D17CEBAEFC}" presName="level3hierChild" presStyleCnt="0"/>
      <dgm:spPr/>
    </dgm:pt>
    <dgm:pt modelId="{A8214F22-EA69-4C83-B4C0-28BF4787F417}" type="pres">
      <dgm:prSet presAssocID="{5668E16B-C0CE-4F7F-B0F6-E281053120D9}" presName="conn2-1" presStyleLbl="parChTrans1D3" presStyleIdx="3" presStyleCnt="5"/>
      <dgm:spPr/>
      <dgm:t>
        <a:bodyPr/>
        <a:lstStyle/>
        <a:p>
          <a:endParaRPr lang="ru-RU"/>
        </a:p>
      </dgm:t>
    </dgm:pt>
    <dgm:pt modelId="{DD29D1DC-6B32-4CCE-B2D6-0AD116D7078D}" type="pres">
      <dgm:prSet presAssocID="{5668E16B-C0CE-4F7F-B0F6-E281053120D9}" presName="connTx" presStyleLbl="parChTrans1D3" presStyleIdx="3" presStyleCnt="5"/>
      <dgm:spPr/>
      <dgm:t>
        <a:bodyPr/>
        <a:lstStyle/>
        <a:p>
          <a:endParaRPr lang="ru-RU"/>
        </a:p>
      </dgm:t>
    </dgm:pt>
    <dgm:pt modelId="{160C2C16-C291-4A8F-B74A-ED7AA4D9B31B}" type="pres">
      <dgm:prSet presAssocID="{F270F2DB-3ABF-46F4-864D-5C41947D7ED6}" presName="root2" presStyleCnt="0"/>
      <dgm:spPr/>
    </dgm:pt>
    <dgm:pt modelId="{A3D7FCCF-2EE3-4568-B71B-C9845563F0D7}" type="pres">
      <dgm:prSet presAssocID="{F270F2DB-3ABF-46F4-864D-5C41947D7ED6}" presName="LevelTwoTextNode" presStyleLbl="node3" presStyleIdx="3" presStyleCnt="5" custScaleX="152599">
        <dgm:presLayoutVars>
          <dgm:chPref val="3"/>
        </dgm:presLayoutVars>
      </dgm:prSet>
      <dgm:spPr/>
      <dgm:t>
        <a:bodyPr/>
        <a:lstStyle/>
        <a:p>
          <a:endParaRPr lang="ru-RU"/>
        </a:p>
      </dgm:t>
    </dgm:pt>
    <dgm:pt modelId="{28D3BF03-F1DC-41A3-BE33-D6758153C525}" type="pres">
      <dgm:prSet presAssocID="{F270F2DB-3ABF-46F4-864D-5C41947D7ED6}" presName="level3hierChild" presStyleCnt="0"/>
      <dgm:spPr/>
    </dgm:pt>
    <dgm:pt modelId="{7E4B4E36-FB20-4BEE-8D24-E6812622C861}" type="pres">
      <dgm:prSet presAssocID="{551D5982-9912-4370-94A9-2919147D1AD0}" presName="conn2-1" presStyleLbl="parChTrans1D3" presStyleIdx="4" presStyleCnt="5"/>
      <dgm:spPr/>
      <dgm:t>
        <a:bodyPr/>
        <a:lstStyle/>
        <a:p>
          <a:endParaRPr lang="ru-RU"/>
        </a:p>
      </dgm:t>
    </dgm:pt>
    <dgm:pt modelId="{A3BE1268-92EA-4F8B-8614-4E68F09E6017}" type="pres">
      <dgm:prSet presAssocID="{551D5982-9912-4370-94A9-2919147D1AD0}" presName="connTx" presStyleLbl="parChTrans1D3" presStyleIdx="4" presStyleCnt="5"/>
      <dgm:spPr/>
      <dgm:t>
        <a:bodyPr/>
        <a:lstStyle/>
        <a:p>
          <a:endParaRPr lang="ru-RU"/>
        </a:p>
      </dgm:t>
    </dgm:pt>
    <dgm:pt modelId="{DA5BEEC3-EF8C-4ED9-9A2F-674342AF68A0}" type="pres">
      <dgm:prSet presAssocID="{64B64B90-4883-48DA-BE48-317394731B51}" presName="root2" presStyleCnt="0"/>
      <dgm:spPr/>
    </dgm:pt>
    <dgm:pt modelId="{C6CB5880-1B4A-4667-BEC1-0B684D725883}" type="pres">
      <dgm:prSet presAssocID="{64B64B90-4883-48DA-BE48-317394731B51}" presName="LevelTwoTextNode" presStyleLbl="node3" presStyleIdx="4" presStyleCnt="5" custScaleX="192261" custScaleY="108200">
        <dgm:presLayoutVars>
          <dgm:chPref val="3"/>
        </dgm:presLayoutVars>
      </dgm:prSet>
      <dgm:spPr/>
      <dgm:t>
        <a:bodyPr/>
        <a:lstStyle/>
        <a:p>
          <a:endParaRPr lang="ru-RU"/>
        </a:p>
      </dgm:t>
    </dgm:pt>
    <dgm:pt modelId="{08BA87D9-83F9-485F-9C39-0981DC84315F}" type="pres">
      <dgm:prSet presAssocID="{64B64B90-4883-48DA-BE48-317394731B51}" presName="level3hierChild" presStyleCnt="0"/>
      <dgm:spPr/>
    </dgm:pt>
    <dgm:pt modelId="{D6177026-9548-452C-96DF-88401F5EF660}" type="pres">
      <dgm:prSet presAssocID="{09A0770B-14CD-4D61-A69F-475AC4738942}" presName="root1" presStyleCnt="0"/>
      <dgm:spPr/>
    </dgm:pt>
    <dgm:pt modelId="{9F104DC9-084F-4052-853E-7F136C51FF97}" type="pres">
      <dgm:prSet presAssocID="{09A0770B-14CD-4D61-A69F-475AC4738942}" presName="LevelOneTextNode" presStyleLbl="node0" presStyleIdx="1" presStyleCnt="2" custScaleX="263167" custScaleY="104628" custLinFactY="-200000" custLinFactNeighborX="3808" custLinFactNeighborY="-236509">
        <dgm:presLayoutVars>
          <dgm:chPref val="3"/>
        </dgm:presLayoutVars>
      </dgm:prSet>
      <dgm:spPr/>
      <dgm:t>
        <a:bodyPr/>
        <a:lstStyle/>
        <a:p>
          <a:endParaRPr lang="ru-RU"/>
        </a:p>
      </dgm:t>
    </dgm:pt>
    <dgm:pt modelId="{0C1A6756-D0F6-4C74-B732-EDE7A6DCA978}" type="pres">
      <dgm:prSet presAssocID="{09A0770B-14CD-4D61-A69F-475AC4738942}" presName="level2hierChild" presStyleCnt="0"/>
      <dgm:spPr/>
    </dgm:pt>
  </dgm:ptLst>
  <dgm:cxnLst>
    <dgm:cxn modelId="{6D0BEE9B-475B-4528-A0EF-BE15011BC061}" srcId="{13BBB317-C78A-4857-BE91-2BEEC250C5E9}" destId="{09A0770B-14CD-4D61-A69F-475AC4738942}" srcOrd="1" destOrd="0" parTransId="{E653EED6-8199-48AA-9759-17C4D1E4780D}" sibTransId="{F9AE0227-8FD1-4800-B933-6972274A0246}"/>
    <dgm:cxn modelId="{E556064D-E801-43E4-9EC6-EA2215AD2A18}" type="presOf" srcId="{D67242E8-FC85-4F0B-B124-44021CF51686}" destId="{B69FEE3A-CDBA-4C47-986E-948B0AE4C530}" srcOrd="0" destOrd="0" presId="urn:microsoft.com/office/officeart/2005/8/layout/hierarchy2"/>
    <dgm:cxn modelId="{7C6547E3-E73A-4F87-AFA2-F23B7FA7EC55}" type="presOf" srcId="{0C030F8A-842F-4DFC-93D1-BBAA20DB4A97}" destId="{63583B90-38F0-4C55-AC4B-DD52CBD060B8}" srcOrd="0" destOrd="0" presId="urn:microsoft.com/office/officeart/2005/8/layout/hierarchy2"/>
    <dgm:cxn modelId="{51A12931-4CDE-4A39-B30D-5AEB134C0F52}" srcId="{2CDABC4F-7450-4138-BD6D-E9E6BAFA49E6}" destId="{F270F2DB-3ABF-46F4-864D-5C41947D7ED6}" srcOrd="3" destOrd="0" parTransId="{5668E16B-C0CE-4F7F-B0F6-E281053120D9}" sibTransId="{BCE8BEC9-AF30-45C2-A817-4E628D3ECF1D}"/>
    <dgm:cxn modelId="{FC735584-CA5A-491C-817E-93C14602D417}" srcId="{2CDABC4F-7450-4138-BD6D-E9E6BAFA49E6}" destId="{229C653B-C348-4F95-828E-82D17CEBAEFC}" srcOrd="2" destOrd="0" parTransId="{3511A624-8733-4351-BDB0-C5478F54FA5F}" sibTransId="{E7CDC3B6-4601-451E-AEDB-AD4F0A181BF1}"/>
    <dgm:cxn modelId="{3D5C338F-6B79-4EE6-8CFD-41A9F999E281}" type="presOf" srcId="{0C030F8A-842F-4DFC-93D1-BBAA20DB4A97}" destId="{00A31E7B-2363-43A3-A762-6668EAF9D824}" srcOrd="1" destOrd="0" presId="urn:microsoft.com/office/officeart/2005/8/layout/hierarchy2"/>
    <dgm:cxn modelId="{47E333B1-9698-427E-B098-A0037D155E5F}" type="presOf" srcId="{551D5982-9912-4370-94A9-2919147D1AD0}" destId="{7E4B4E36-FB20-4BEE-8D24-E6812622C861}" srcOrd="0" destOrd="0" presId="urn:microsoft.com/office/officeart/2005/8/layout/hierarchy2"/>
    <dgm:cxn modelId="{C673AD69-BCA4-4085-B889-E0594F9A9700}" type="presOf" srcId="{20034004-3AAD-4A6D-8021-365B777C72FC}" destId="{1967C635-4CE6-414A-A05B-B0CAA75555E2}" srcOrd="0" destOrd="0" presId="urn:microsoft.com/office/officeart/2005/8/layout/hierarchy2"/>
    <dgm:cxn modelId="{FB43CDD2-724D-4035-9C3F-B0BCA667C19A}" type="presOf" srcId="{64B64B90-4883-48DA-BE48-317394731B51}" destId="{C6CB5880-1B4A-4667-BEC1-0B684D725883}" srcOrd="0" destOrd="0" presId="urn:microsoft.com/office/officeart/2005/8/layout/hierarchy2"/>
    <dgm:cxn modelId="{328EA275-09B3-4B25-A089-E80B7D29B8D6}" type="presOf" srcId="{5B3C03FC-7AC0-4B26-A6B6-B4EADD853743}" destId="{A85A96D6-9863-49B0-8641-267E3992525A}" srcOrd="0" destOrd="0" presId="urn:microsoft.com/office/officeart/2005/8/layout/hierarchy2"/>
    <dgm:cxn modelId="{F678DFF2-F485-4F4D-8F8B-25C5727F58B8}" type="presOf" srcId="{F9654999-84D6-45A7-9A22-8A6C0D69C8FD}" destId="{0EDBEA87-48E8-427C-BDBD-C893A6C77717}" srcOrd="1" destOrd="0" presId="urn:microsoft.com/office/officeart/2005/8/layout/hierarchy2"/>
    <dgm:cxn modelId="{DA72FA77-8FDD-462D-8504-016CC144E83B}" type="presOf" srcId="{229C653B-C348-4F95-828E-82D17CEBAEFC}" destId="{D06DE1C8-CE4F-4F91-BCF8-D642A8EF9B99}" srcOrd="0" destOrd="0" presId="urn:microsoft.com/office/officeart/2005/8/layout/hierarchy2"/>
    <dgm:cxn modelId="{EA2C1822-16D6-424A-8F34-ECFB9FDC9A09}" type="presOf" srcId="{F9654999-84D6-45A7-9A22-8A6C0D69C8FD}" destId="{46222CC7-08D5-4B1A-852C-22AD8E3C73AE}" srcOrd="0" destOrd="0" presId="urn:microsoft.com/office/officeart/2005/8/layout/hierarchy2"/>
    <dgm:cxn modelId="{B8487267-1E09-4A1D-9078-76E3A9E4F7D1}" srcId="{20034004-3AAD-4A6D-8021-365B777C72FC}" destId="{2CDABC4F-7450-4138-BD6D-E9E6BAFA49E6}" srcOrd="0" destOrd="0" parTransId="{5B3C03FC-7AC0-4B26-A6B6-B4EADD853743}" sibTransId="{19421118-AA62-49EF-8F1C-D8AA37973C26}"/>
    <dgm:cxn modelId="{480FE186-F699-4388-BD68-9820E7876B91}" srcId="{2CDABC4F-7450-4138-BD6D-E9E6BAFA49E6}" destId="{D67242E8-FC85-4F0B-B124-44021CF51686}" srcOrd="0" destOrd="0" parTransId="{F9654999-84D6-45A7-9A22-8A6C0D69C8FD}" sibTransId="{CDAC0511-6C70-4BC8-9F75-D3BEDA428A91}"/>
    <dgm:cxn modelId="{65A0505B-2CBD-4D46-B363-82C5E159905E}" type="presOf" srcId="{5B3C03FC-7AC0-4B26-A6B6-B4EADD853743}" destId="{3E92B46E-B951-4171-8193-1FB85392BB84}" srcOrd="1" destOrd="0" presId="urn:microsoft.com/office/officeart/2005/8/layout/hierarchy2"/>
    <dgm:cxn modelId="{A5B26D97-7D6D-4118-9EC4-C1F06BF254E3}" srcId="{2CDABC4F-7450-4138-BD6D-E9E6BAFA49E6}" destId="{64B64B90-4883-48DA-BE48-317394731B51}" srcOrd="4" destOrd="0" parTransId="{551D5982-9912-4370-94A9-2919147D1AD0}" sibTransId="{F18A0824-2A65-46AD-AB90-E3CF1B6FEAD6}"/>
    <dgm:cxn modelId="{9F27F7F2-1C1B-4797-9E24-581BE43933B1}" type="presOf" srcId="{5668E16B-C0CE-4F7F-B0F6-E281053120D9}" destId="{DD29D1DC-6B32-4CCE-B2D6-0AD116D7078D}" srcOrd="1" destOrd="0" presId="urn:microsoft.com/office/officeart/2005/8/layout/hierarchy2"/>
    <dgm:cxn modelId="{54EC212A-3E66-49DB-A84A-A667FB57D071}" type="presOf" srcId="{09A0770B-14CD-4D61-A69F-475AC4738942}" destId="{9F104DC9-084F-4052-853E-7F136C51FF97}" srcOrd="0" destOrd="0" presId="urn:microsoft.com/office/officeart/2005/8/layout/hierarchy2"/>
    <dgm:cxn modelId="{4DCC99BC-FBBB-44E7-A351-A197B5C0D14D}" type="presOf" srcId="{F270F2DB-3ABF-46F4-864D-5C41947D7ED6}" destId="{A3D7FCCF-2EE3-4568-B71B-C9845563F0D7}" srcOrd="0" destOrd="0" presId="urn:microsoft.com/office/officeart/2005/8/layout/hierarchy2"/>
    <dgm:cxn modelId="{2EE8749B-903E-4E7B-95C7-3BC7C5BA4141}" srcId="{2CDABC4F-7450-4138-BD6D-E9E6BAFA49E6}" destId="{AA4F0C09-2E95-4F26-ADC2-F86F2F93917B}" srcOrd="1" destOrd="0" parTransId="{0C030F8A-842F-4DFC-93D1-BBAA20DB4A97}" sibTransId="{16BD777C-6CB8-43FC-8352-03A681FBA7E7}"/>
    <dgm:cxn modelId="{69DE7A4C-E310-4ADF-B687-656D6AACB2E9}" type="presOf" srcId="{AA4F0C09-2E95-4F26-ADC2-F86F2F93917B}" destId="{5756B1CD-C686-4D99-A0F2-B2477BD850CD}" srcOrd="0" destOrd="0" presId="urn:microsoft.com/office/officeart/2005/8/layout/hierarchy2"/>
    <dgm:cxn modelId="{23AB8A6D-AB12-4116-B219-E66D5637033A}" type="presOf" srcId="{3511A624-8733-4351-BDB0-C5478F54FA5F}" destId="{818FC383-3E01-4B21-880D-CFE46AA8788F}" srcOrd="0" destOrd="0" presId="urn:microsoft.com/office/officeart/2005/8/layout/hierarchy2"/>
    <dgm:cxn modelId="{AB6182EC-49C8-44A0-9CDC-6496D6721381}" srcId="{13BBB317-C78A-4857-BE91-2BEEC250C5E9}" destId="{20034004-3AAD-4A6D-8021-365B777C72FC}" srcOrd="0" destOrd="0" parTransId="{B8C034E1-3091-4656-A7C1-22B13BE9FE18}" sibTransId="{A49B6F02-7F99-43CB-985A-E77EEB12839B}"/>
    <dgm:cxn modelId="{DF28F6DF-C5CC-4789-A4C5-30A2E7F2F39E}" type="presOf" srcId="{13BBB317-C78A-4857-BE91-2BEEC250C5E9}" destId="{253FD1AB-594B-4842-9212-811AA2071301}" srcOrd="0" destOrd="0" presId="urn:microsoft.com/office/officeart/2005/8/layout/hierarchy2"/>
    <dgm:cxn modelId="{C2F855E5-0625-46ED-9E23-41607873B70C}" type="presOf" srcId="{5668E16B-C0CE-4F7F-B0F6-E281053120D9}" destId="{A8214F22-EA69-4C83-B4C0-28BF4787F417}" srcOrd="0" destOrd="0" presId="urn:microsoft.com/office/officeart/2005/8/layout/hierarchy2"/>
    <dgm:cxn modelId="{CD8E13DB-B126-4F2B-AE2B-0DB9310D1F8E}" type="presOf" srcId="{551D5982-9912-4370-94A9-2919147D1AD0}" destId="{A3BE1268-92EA-4F8B-8614-4E68F09E6017}" srcOrd="1" destOrd="0" presId="urn:microsoft.com/office/officeart/2005/8/layout/hierarchy2"/>
    <dgm:cxn modelId="{5FE23360-5336-4E3A-86CD-4E39FF92C62E}" type="presOf" srcId="{2CDABC4F-7450-4138-BD6D-E9E6BAFA49E6}" destId="{B36CFCE9-C0A3-4CCB-9181-B8B2ACB138F2}" srcOrd="0" destOrd="0" presId="urn:microsoft.com/office/officeart/2005/8/layout/hierarchy2"/>
    <dgm:cxn modelId="{67E5FDC8-AE87-45C8-B288-1B319D51277C}" type="presOf" srcId="{3511A624-8733-4351-BDB0-C5478F54FA5F}" destId="{493C2D5E-B3C3-437B-AC83-A6656964B9DD}" srcOrd="1" destOrd="0" presId="urn:microsoft.com/office/officeart/2005/8/layout/hierarchy2"/>
    <dgm:cxn modelId="{6623457F-F1CA-4861-9197-7EF60222E6D5}" type="presParOf" srcId="{253FD1AB-594B-4842-9212-811AA2071301}" destId="{1560C2A4-7824-4CD3-9139-86EEC7D98EDB}" srcOrd="0" destOrd="0" presId="urn:microsoft.com/office/officeart/2005/8/layout/hierarchy2"/>
    <dgm:cxn modelId="{BE6D3B22-091A-4402-93E0-B3ADF7E9CAF2}" type="presParOf" srcId="{1560C2A4-7824-4CD3-9139-86EEC7D98EDB}" destId="{1967C635-4CE6-414A-A05B-B0CAA75555E2}" srcOrd="0" destOrd="0" presId="urn:microsoft.com/office/officeart/2005/8/layout/hierarchy2"/>
    <dgm:cxn modelId="{2AD57E4E-F8A7-4AA0-A036-08B3D4315D8F}" type="presParOf" srcId="{1560C2A4-7824-4CD3-9139-86EEC7D98EDB}" destId="{52413F97-0115-42AB-8F36-DFA17E8B3ACD}" srcOrd="1" destOrd="0" presId="urn:microsoft.com/office/officeart/2005/8/layout/hierarchy2"/>
    <dgm:cxn modelId="{0B5F25FB-41AA-48EA-880E-45CFB680F534}" type="presParOf" srcId="{52413F97-0115-42AB-8F36-DFA17E8B3ACD}" destId="{A85A96D6-9863-49B0-8641-267E3992525A}" srcOrd="0" destOrd="0" presId="urn:microsoft.com/office/officeart/2005/8/layout/hierarchy2"/>
    <dgm:cxn modelId="{538E27E2-8BD9-416A-AF63-82811714ADD5}" type="presParOf" srcId="{A85A96D6-9863-49B0-8641-267E3992525A}" destId="{3E92B46E-B951-4171-8193-1FB85392BB84}" srcOrd="0" destOrd="0" presId="urn:microsoft.com/office/officeart/2005/8/layout/hierarchy2"/>
    <dgm:cxn modelId="{BBC76663-82D5-4572-B0E2-BB5114EA5222}" type="presParOf" srcId="{52413F97-0115-42AB-8F36-DFA17E8B3ACD}" destId="{629A47DC-1617-44A9-A62B-F8DAD36AF411}" srcOrd="1" destOrd="0" presId="urn:microsoft.com/office/officeart/2005/8/layout/hierarchy2"/>
    <dgm:cxn modelId="{7881E933-DE5E-4632-8C7B-2198461F4CF0}" type="presParOf" srcId="{629A47DC-1617-44A9-A62B-F8DAD36AF411}" destId="{B36CFCE9-C0A3-4CCB-9181-B8B2ACB138F2}" srcOrd="0" destOrd="0" presId="urn:microsoft.com/office/officeart/2005/8/layout/hierarchy2"/>
    <dgm:cxn modelId="{1F351FB6-05B3-4DA0-B87D-A0EC62355671}" type="presParOf" srcId="{629A47DC-1617-44A9-A62B-F8DAD36AF411}" destId="{15077451-7E9E-402C-8FB7-0B1921244FC6}" srcOrd="1" destOrd="0" presId="urn:microsoft.com/office/officeart/2005/8/layout/hierarchy2"/>
    <dgm:cxn modelId="{19359C11-12CA-4FE3-9707-A89C3B2DBAC1}" type="presParOf" srcId="{15077451-7E9E-402C-8FB7-0B1921244FC6}" destId="{46222CC7-08D5-4B1A-852C-22AD8E3C73AE}" srcOrd="0" destOrd="0" presId="urn:microsoft.com/office/officeart/2005/8/layout/hierarchy2"/>
    <dgm:cxn modelId="{FA30C686-A166-47F2-A84A-F5DF65542A44}" type="presParOf" srcId="{46222CC7-08D5-4B1A-852C-22AD8E3C73AE}" destId="{0EDBEA87-48E8-427C-BDBD-C893A6C77717}" srcOrd="0" destOrd="0" presId="urn:microsoft.com/office/officeart/2005/8/layout/hierarchy2"/>
    <dgm:cxn modelId="{AAEA801B-16A2-4339-9800-C2E3B756B849}" type="presParOf" srcId="{15077451-7E9E-402C-8FB7-0B1921244FC6}" destId="{08868BAB-78D1-41BF-A35C-B66BD06DF1BD}" srcOrd="1" destOrd="0" presId="urn:microsoft.com/office/officeart/2005/8/layout/hierarchy2"/>
    <dgm:cxn modelId="{620E85BC-CE40-442D-B110-7735B128971C}" type="presParOf" srcId="{08868BAB-78D1-41BF-A35C-B66BD06DF1BD}" destId="{B69FEE3A-CDBA-4C47-986E-948B0AE4C530}" srcOrd="0" destOrd="0" presId="urn:microsoft.com/office/officeart/2005/8/layout/hierarchy2"/>
    <dgm:cxn modelId="{E61AB7CF-9D63-4AA9-91E5-9FED3162300E}" type="presParOf" srcId="{08868BAB-78D1-41BF-A35C-B66BD06DF1BD}" destId="{9A21EFD8-E214-44F3-BEE0-9C9D6661273D}" srcOrd="1" destOrd="0" presId="urn:microsoft.com/office/officeart/2005/8/layout/hierarchy2"/>
    <dgm:cxn modelId="{B2D6D395-0843-4618-9341-B5A7230A8DE1}" type="presParOf" srcId="{15077451-7E9E-402C-8FB7-0B1921244FC6}" destId="{63583B90-38F0-4C55-AC4B-DD52CBD060B8}" srcOrd="2" destOrd="0" presId="urn:microsoft.com/office/officeart/2005/8/layout/hierarchy2"/>
    <dgm:cxn modelId="{15967E53-D760-44D0-B355-C36330719921}" type="presParOf" srcId="{63583B90-38F0-4C55-AC4B-DD52CBD060B8}" destId="{00A31E7B-2363-43A3-A762-6668EAF9D824}" srcOrd="0" destOrd="0" presId="urn:microsoft.com/office/officeart/2005/8/layout/hierarchy2"/>
    <dgm:cxn modelId="{14E9068D-2E4E-4474-A128-AD4A21C6BD84}" type="presParOf" srcId="{15077451-7E9E-402C-8FB7-0B1921244FC6}" destId="{AFF7F900-2C07-4213-87B4-96F61A784DB2}" srcOrd="3" destOrd="0" presId="urn:microsoft.com/office/officeart/2005/8/layout/hierarchy2"/>
    <dgm:cxn modelId="{EEBDE0F9-36DE-4813-98F3-526E84C21DB7}" type="presParOf" srcId="{AFF7F900-2C07-4213-87B4-96F61A784DB2}" destId="{5756B1CD-C686-4D99-A0F2-B2477BD850CD}" srcOrd="0" destOrd="0" presId="urn:microsoft.com/office/officeart/2005/8/layout/hierarchy2"/>
    <dgm:cxn modelId="{AAB97030-2E82-4F68-84B0-E2BBCC579F91}" type="presParOf" srcId="{AFF7F900-2C07-4213-87B4-96F61A784DB2}" destId="{22B9BD94-49A4-40FC-8F7E-C803E3012381}" srcOrd="1" destOrd="0" presId="urn:microsoft.com/office/officeart/2005/8/layout/hierarchy2"/>
    <dgm:cxn modelId="{645D464F-D02E-44BA-9C14-A1441824F019}" type="presParOf" srcId="{15077451-7E9E-402C-8FB7-0B1921244FC6}" destId="{818FC383-3E01-4B21-880D-CFE46AA8788F}" srcOrd="4" destOrd="0" presId="urn:microsoft.com/office/officeart/2005/8/layout/hierarchy2"/>
    <dgm:cxn modelId="{1F0E3B60-7E10-46FE-BB4D-C96CC8810B8D}" type="presParOf" srcId="{818FC383-3E01-4B21-880D-CFE46AA8788F}" destId="{493C2D5E-B3C3-437B-AC83-A6656964B9DD}" srcOrd="0" destOrd="0" presId="urn:microsoft.com/office/officeart/2005/8/layout/hierarchy2"/>
    <dgm:cxn modelId="{1EEC48A2-A348-4A3A-BEB5-C63716992094}" type="presParOf" srcId="{15077451-7E9E-402C-8FB7-0B1921244FC6}" destId="{5DD0B143-C322-4B03-91B3-BE9CF15D2C8D}" srcOrd="5" destOrd="0" presId="urn:microsoft.com/office/officeart/2005/8/layout/hierarchy2"/>
    <dgm:cxn modelId="{5FE0CC25-6389-488E-9C21-83EBC7D612C9}" type="presParOf" srcId="{5DD0B143-C322-4B03-91B3-BE9CF15D2C8D}" destId="{D06DE1C8-CE4F-4F91-BCF8-D642A8EF9B99}" srcOrd="0" destOrd="0" presId="urn:microsoft.com/office/officeart/2005/8/layout/hierarchy2"/>
    <dgm:cxn modelId="{C5C479A7-D44D-4EC6-8DDF-E87EDD477534}" type="presParOf" srcId="{5DD0B143-C322-4B03-91B3-BE9CF15D2C8D}" destId="{D2ADA7B6-34F2-4E31-B8BF-7388DA44CA52}" srcOrd="1" destOrd="0" presId="urn:microsoft.com/office/officeart/2005/8/layout/hierarchy2"/>
    <dgm:cxn modelId="{10B0CFB9-B6DF-4237-B088-1212BDE44583}" type="presParOf" srcId="{15077451-7E9E-402C-8FB7-0B1921244FC6}" destId="{A8214F22-EA69-4C83-B4C0-28BF4787F417}" srcOrd="6" destOrd="0" presId="urn:microsoft.com/office/officeart/2005/8/layout/hierarchy2"/>
    <dgm:cxn modelId="{9B762972-EBCC-4902-8061-4E02BD11E11E}" type="presParOf" srcId="{A8214F22-EA69-4C83-B4C0-28BF4787F417}" destId="{DD29D1DC-6B32-4CCE-B2D6-0AD116D7078D}" srcOrd="0" destOrd="0" presId="urn:microsoft.com/office/officeart/2005/8/layout/hierarchy2"/>
    <dgm:cxn modelId="{D1790D4E-06F0-45CE-94FD-8D1717C242BE}" type="presParOf" srcId="{15077451-7E9E-402C-8FB7-0B1921244FC6}" destId="{160C2C16-C291-4A8F-B74A-ED7AA4D9B31B}" srcOrd="7" destOrd="0" presId="urn:microsoft.com/office/officeart/2005/8/layout/hierarchy2"/>
    <dgm:cxn modelId="{83C383D4-DC56-491F-A201-C7CCA26DC754}" type="presParOf" srcId="{160C2C16-C291-4A8F-B74A-ED7AA4D9B31B}" destId="{A3D7FCCF-2EE3-4568-B71B-C9845563F0D7}" srcOrd="0" destOrd="0" presId="urn:microsoft.com/office/officeart/2005/8/layout/hierarchy2"/>
    <dgm:cxn modelId="{8CA3B51A-9AAA-42D5-B2D3-283644386F05}" type="presParOf" srcId="{160C2C16-C291-4A8F-B74A-ED7AA4D9B31B}" destId="{28D3BF03-F1DC-41A3-BE33-D6758153C525}" srcOrd="1" destOrd="0" presId="urn:microsoft.com/office/officeart/2005/8/layout/hierarchy2"/>
    <dgm:cxn modelId="{7E005636-00BD-49CA-BF89-B81EDA47D121}" type="presParOf" srcId="{15077451-7E9E-402C-8FB7-0B1921244FC6}" destId="{7E4B4E36-FB20-4BEE-8D24-E6812622C861}" srcOrd="8" destOrd="0" presId="urn:microsoft.com/office/officeart/2005/8/layout/hierarchy2"/>
    <dgm:cxn modelId="{752570D9-ED27-4C0D-AC20-FF1822AF4554}" type="presParOf" srcId="{7E4B4E36-FB20-4BEE-8D24-E6812622C861}" destId="{A3BE1268-92EA-4F8B-8614-4E68F09E6017}" srcOrd="0" destOrd="0" presId="urn:microsoft.com/office/officeart/2005/8/layout/hierarchy2"/>
    <dgm:cxn modelId="{58C18772-6A10-46CA-9302-5A28DB1B59D7}" type="presParOf" srcId="{15077451-7E9E-402C-8FB7-0B1921244FC6}" destId="{DA5BEEC3-EF8C-4ED9-9A2F-674342AF68A0}" srcOrd="9" destOrd="0" presId="urn:microsoft.com/office/officeart/2005/8/layout/hierarchy2"/>
    <dgm:cxn modelId="{D582477B-DE70-4CA0-A4A9-1FFEBA06549D}" type="presParOf" srcId="{DA5BEEC3-EF8C-4ED9-9A2F-674342AF68A0}" destId="{C6CB5880-1B4A-4667-BEC1-0B684D725883}" srcOrd="0" destOrd="0" presId="urn:microsoft.com/office/officeart/2005/8/layout/hierarchy2"/>
    <dgm:cxn modelId="{EF421F6B-E2C6-4707-B55E-D044B6324F2C}" type="presParOf" srcId="{DA5BEEC3-EF8C-4ED9-9A2F-674342AF68A0}" destId="{08BA87D9-83F9-485F-9C39-0981DC84315F}" srcOrd="1" destOrd="0" presId="urn:microsoft.com/office/officeart/2005/8/layout/hierarchy2"/>
    <dgm:cxn modelId="{4559EF3A-94FF-4732-98D7-9E9E91566279}" type="presParOf" srcId="{253FD1AB-594B-4842-9212-811AA2071301}" destId="{D6177026-9548-452C-96DF-88401F5EF660}" srcOrd="1" destOrd="0" presId="urn:microsoft.com/office/officeart/2005/8/layout/hierarchy2"/>
    <dgm:cxn modelId="{8C1634AB-8452-4B37-9C6D-AD39F8F645F8}" type="presParOf" srcId="{D6177026-9548-452C-96DF-88401F5EF660}" destId="{9F104DC9-084F-4052-853E-7F136C51FF97}" srcOrd="0" destOrd="0" presId="urn:microsoft.com/office/officeart/2005/8/layout/hierarchy2"/>
    <dgm:cxn modelId="{74ABF09C-F62B-4903-8DF9-C907B1884318}" type="presParOf" srcId="{D6177026-9548-452C-96DF-88401F5EF660}" destId="{0C1A6756-D0F6-4C74-B732-EDE7A6DCA978}"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5F3FB59-7403-4A8A-8EE9-F232C6584D6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ru-RU"/>
        </a:p>
      </dgm:t>
    </dgm:pt>
    <dgm:pt modelId="{4D659DDD-42CF-4807-968D-E14C2B427E3F}">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Галицька Земля </a:t>
          </a:r>
        </a:p>
        <a:p>
          <a:pPr rtl="0"/>
          <a:r>
            <a:rPr lang="uk-UA" sz="2000" dirty="0" smtClean="0">
              <a:latin typeface="Times New Roman" panose="02020603050405020304" pitchFamily="18" charset="0"/>
              <a:cs typeface="Times New Roman" panose="02020603050405020304" pitchFamily="18" charset="0"/>
            </a:rPr>
            <a:t>складалася з трьох удільних князівств</a:t>
          </a:r>
          <a:endParaRPr lang="ru-RU" sz="2000" dirty="0">
            <a:latin typeface="Times New Roman" panose="02020603050405020304" pitchFamily="18" charset="0"/>
            <a:cs typeface="Times New Roman" panose="02020603050405020304" pitchFamily="18" charset="0"/>
          </a:endParaRPr>
        </a:p>
      </dgm:t>
    </dgm:pt>
    <dgm:pt modelId="{DD9C494B-1E12-49CF-B69B-46C6108C8871}" type="parTrans" cxnId="{FF4CA08D-22A0-4C7F-B56D-F84848E73E2D}">
      <dgm:prSet/>
      <dgm:spPr/>
      <dgm:t>
        <a:bodyPr/>
        <a:lstStyle/>
        <a:p>
          <a:endParaRPr lang="ru-RU" sz="2000">
            <a:latin typeface="Times New Roman" panose="02020603050405020304" pitchFamily="18" charset="0"/>
            <a:cs typeface="Times New Roman" panose="02020603050405020304" pitchFamily="18" charset="0"/>
          </a:endParaRPr>
        </a:p>
      </dgm:t>
    </dgm:pt>
    <dgm:pt modelId="{CA708644-6E33-40EB-9B61-0F1BA7342A7B}" type="sibTrans" cxnId="{FF4CA08D-22A0-4C7F-B56D-F84848E73E2D}">
      <dgm:prSet/>
      <dgm:spPr/>
      <dgm:t>
        <a:bodyPr/>
        <a:lstStyle/>
        <a:p>
          <a:endParaRPr lang="ru-RU" sz="2000">
            <a:latin typeface="Times New Roman" panose="02020603050405020304" pitchFamily="18" charset="0"/>
            <a:cs typeface="Times New Roman" panose="02020603050405020304" pitchFamily="18" charset="0"/>
          </a:endParaRPr>
        </a:p>
      </dgm:t>
    </dgm:pt>
    <dgm:pt modelId="{76B76870-8387-429F-B8C6-678AE8A6924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Перемишльського</a:t>
          </a:r>
          <a:endParaRPr lang="ru-RU" sz="1400" dirty="0">
            <a:latin typeface="Times New Roman" panose="02020603050405020304" pitchFamily="18" charset="0"/>
            <a:cs typeface="Times New Roman" panose="02020603050405020304" pitchFamily="18" charset="0"/>
          </a:endParaRPr>
        </a:p>
      </dgm:t>
    </dgm:pt>
    <dgm:pt modelId="{C70C7784-62AB-4391-8B47-4BCE4B529E09}" type="parTrans" cxnId="{2119E1C7-1FA4-4F4E-899B-7934C51BFD53}">
      <dgm:prSet/>
      <dgm:spPr/>
      <dgm:t>
        <a:bodyPr/>
        <a:lstStyle/>
        <a:p>
          <a:endParaRPr lang="ru-RU" sz="2000">
            <a:latin typeface="Times New Roman" panose="02020603050405020304" pitchFamily="18" charset="0"/>
            <a:cs typeface="Times New Roman" panose="02020603050405020304" pitchFamily="18" charset="0"/>
          </a:endParaRPr>
        </a:p>
      </dgm:t>
    </dgm:pt>
    <dgm:pt modelId="{0C7FCCEF-742B-4AF1-BEC0-2CAF7CE7DCCE}" type="sibTrans" cxnId="{2119E1C7-1FA4-4F4E-899B-7934C51BFD53}">
      <dgm:prSet/>
      <dgm:spPr/>
      <dgm:t>
        <a:bodyPr/>
        <a:lstStyle/>
        <a:p>
          <a:endParaRPr lang="ru-RU" sz="2000">
            <a:latin typeface="Times New Roman" panose="02020603050405020304" pitchFamily="18" charset="0"/>
            <a:cs typeface="Times New Roman" panose="02020603050405020304" pitchFamily="18" charset="0"/>
          </a:endParaRPr>
        </a:p>
      </dgm:t>
    </dgm:pt>
    <dgm:pt modelId="{C0E53688-C08B-46D0-BC68-63FEC70563E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Теребовлянського  </a:t>
          </a:r>
          <a:endParaRPr lang="ru-RU" sz="1400" dirty="0">
            <a:latin typeface="Times New Roman" panose="02020603050405020304" pitchFamily="18" charset="0"/>
            <a:cs typeface="Times New Roman" panose="02020603050405020304" pitchFamily="18" charset="0"/>
          </a:endParaRPr>
        </a:p>
      </dgm:t>
    </dgm:pt>
    <dgm:pt modelId="{A46B01DC-4E42-434B-A6A2-307948D0E4E4}" type="parTrans" cxnId="{A81854A6-F792-4E50-9A3D-87FD30EC43F5}">
      <dgm:prSet/>
      <dgm:spPr/>
      <dgm:t>
        <a:bodyPr/>
        <a:lstStyle/>
        <a:p>
          <a:endParaRPr lang="ru-RU" sz="2000">
            <a:latin typeface="Times New Roman" panose="02020603050405020304" pitchFamily="18" charset="0"/>
            <a:cs typeface="Times New Roman" panose="02020603050405020304" pitchFamily="18" charset="0"/>
          </a:endParaRPr>
        </a:p>
      </dgm:t>
    </dgm:pt>
    <dgm:pt modelId="{987B28A2-736B-4BAB-BA8E-7162C1249634}" type="sibTrans" cxnId="{A81854A6-F792-4E50-9A3D-87FD30EC43F5}">
      <dgm:prSet/>
      <dgm:spPr/>
      <dgm:t>
        <a:bodyPr/>
        <a:lstStyle/>
        <a:p>
          <a:endParaRPr lang="ru-RU" sz="2000">
            <a:latin typeface="Times New Roman" panose="02020603050405020304" pitchFamily="18" charset="0"/>
            <a:cs typeface="Times New Roman" panose="02020603050405020304" pitchFamily="18" charset="0"/>
          </a:endParaRPr>
        </a:p>
      </dgm:t>
    </dgm:pt>
    <dgm:pt modelId="{60F695DF-6DEB-4E02-8A42-FA55CB320AD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Звенигородського</a:t>
          </a:r>
          <a:endParaRPr lang="ru-RU" sz="1400" dirty="0">
            <a:latin typeface="Times New Roman" panose="02020603050405020304" pitchFamily="18" charset="0"/>
            <a:cs typeface="Times New Roman" panose="02020603050405020304" pitchFamily="18" charset="0"/>
          </a:endParaRPr>
        </a:p>
      </dgm:t>
    </dgm:pt>
    <dgm:pt modelId="{897E1EE3-04F3-4A96-9E11-B17808700ADC}" type="parTrans" cxnId="{3491E19D-6AD0-461D-BF75-0C92DA16A876}">
      <dgm:prSet/>
      <dgm:spPr/>
      <dgm:t>
        <a:bodyPr/>
        <a:lstStyle/>
        <a:p>
          <a:endParaRPr lang="ru-RU" sz="2000">
            <a:latin typeface="Times New Roman" panose="02020603050405020304" pitchFamily="18" charset="0"/>
            <a:cs typeface="Times New Roman" panose="02020603050405020304" pitchFamily="18" charset="0"/>
          </a:endParaRPr>
        </a:p>
      </dgm:t>
    </dgm:pt>
    <dgm:pt modelId="{0DB6C974-0585-4903-8156-8DE8F3897F37}" type="sibTrans" cxnId="{3491E19D-6AD0-461D-BF75-0C92DA16A876}">
      <dgm:prSet/>
      <dgm:spPr/>
      <dgm:t>
        <a:bodyPr/>
        <a:lstStyle/>
        <a:p>
          <a:endParaRPr lang="ru-RU" sz="2000">
            <a:latin typeface="Times New Roman" panose="02020603050405020304" pitchFamily="18" charset="0"/>
            <a:cs typeface="Times New Roman" panose="02020603050405020304" pitchFamily="18" charset="0"/>
          </a:endParaRPr>
        </a:p>
      </dgm:t>
    </dgm:pt>
    <dgm:pt modelId="{DBEAFBBC-343E-438A-86E3-413A55A21BA5}" type="pres">
      <dgm:prSet presAssocID="{E5F3FB59-7403-4A8A-8EE9-F232C6584D61}" presName="Name0" presStyleCnt="0">
        <dgm:presLayoutVars>
          <dgm:chPref val="1"/>
          <dgm:dir/>
          <dgm:animOne val="branch"/>
          <dgm:animLvl val="lvl"/>
          <dgm:resizeHandles/>
        </dgm:presLayoutVars>
      </dgm:prSet>
      <dgm:spPr/>
      <dgm:t>
        <a:bodyPr/>
        <a:lstStyle/>
        <a:p>
          <a:endParaRPr lang="ru-RU"/>
        </a:p>
      </dgm:t>
    </dgm:pt>
    <dgm:pt modelId="{CA30D9DB-E57C-462A-B12D-1264D5FAE08F}" type="pres">
      <dgm:prSet presAssocID="{4D659DDD-42CF-4807-968D-E14C2B427E3F}" presName="vertOne" presStyleCnt="0"/>
      <dgm:spPr/>
    </dgm:pt>
    <dgm:pt modelId="{2F141163-450D-48AB-8A4F-E4500EAF8284}" type="pres">
      <dgm:prSet presAssocID="{4D659DDD-42CF-4807-968D-E14C2B427E3F}" presName="txOne" presStyleLbl="node0" presStyleIdx="0" presStyleCnt="1">
        <dgm:presLayoutVars>
          <dgm:chPref val="3"/>
        </dgm:presLayoutVars>
      </dgm:prSet>
      <dgm:spPr/>
      <dgm:t>
        <a:bodyPr/>
        <a:lstStyle/>
        <a:p>
          <a:endParaRPr lang="ru-RU"/>
        </a:p>
      </dgm:t>
    </dgm:pt>
    <dgm:pt modelId="{287108C7-618F-416D-B071-2DF8B9CD7065}" type="pres">
      <dgm:prSet presAssocID="{4D659DDD-42CF-4807-968D-E14C2B427E3F}" presName="parTransOne" presStyleCnt="0"/>
      <dgm:spPr/>
    </dgm:pt>
    <dgm:pt modelId="{324C92FF-1170-4239-AB1D-FCEB2301EAB5}" type="pres">
      <dgm:prSet presAssocID="{4D659DDD-42CF-4807-968D-E14C2B427E3F}" presName="horzOne" presStyleCnt="0"/>
      <dgm:spPr/>
    </dgm:pt>
    <dgm:pt modelId="{BD3BD4CE-7DC1-41B2-B6C3-4F7E181BBD37}" type="pres">
      <dgm:prSet presAssocID="{76B76870-8387-429F-B8C6-678AE8A69244}" presName="vertTwo" presStyleCnt="0"/>
      <dgm:spPr/>
    </dgm:pt>
    <dgm:pt modelId="{05FC1472-3120-4E18-963D-CDE3C7C20C6A}" type="pres">
      <dgm:prSet presAssocID="{76B76870-8387-429F-B8C6-678AE8A69244}" presName="txTwo" presStyleLbl="node2" presStyleIdx="0" presStyleCnt="3" custScaleX="169123">
        <dgm:presLayoutVars>
          <dgm:chPref val="3"/>
        </dgm:presLayoutVars>
      </dgm:prSet>
      <dgm:spPr/>
      <dgm:t>
        <a:bodyPr/>
        <a:lstStyle/>
        <a:p>
          <a:endParaRPr lang="ru-RU"/>
        </a:p>
      </dgm:t>
    </dgm:pt>
    <dgm:pt modelId="{2EDA71E5-FD97-43E6-B450-1E20DB64E072}" type="pres">
      <dgm:prSet presAssocID="{76B76870-8387-429F-B8C6-678AE8A69244}" presName="horzTwo" presStyleCnt="0"/>
      <dgm:spPr/>
    </dgm:pt>
    <dgm:pt modelId="{40026455-C508-4E99-97CA-528675F4A98A}" type="pres">
      <dgm:prSet presAssocID="{0C7FCCEF-742B-4AF1-BEC0-2CAF7CE7DCCE}" presName="sibSpaceTwo" presStyleCnt="0"/>
      <dgm:spPr/>
    </dgm:pt>
    <dgm:pt modelId="{D2262368-143D-4670-9453-4E7A08560B78}" type="pres">
      <dgm:prSet presAssocID="{C0E53688-C08B-46D0-BC68-63FEC70563E8}" presName="vertTwo" presStyleCnt="0"/>
      <dgm:spPr/>
    </dgm:pt>
    <dgm:pt modelId="{CF0BAACA-4672-439A-A38F-746FED6A836B}" type="pres">
      <dgm:prSet presAssocID="{C0E53688-C08B-46D0-BC68-63FEC70563E8}" presName="txTwo" presStyleLbl="node2" presStyleIdx="1" presStyleCnt="3" custScaleX="169024">
        <dgm:presLayoutVars>
          <dgm:chPref val="3"/>
        </dgm:presLayoutVars>
      </dgm:prSet>
      <dgm:spPr/>
      <dgm:t>
        <a:bodyPr/>
        <a:lstStyle/>
        <a:p>
          <a:endParaRPr lang="ru-RU"/>
        </a:p>
      </dgm:t>
    </dgm:pt>
    <dgm:pt modelId="{743B294E-BD85-4280-A44E-1A7B9F4AC495}" type="pres">
      <dgm:prSet presAssocID="{C0E53688-C08B-46D0-BC68-63FEC70563E8}" presName="horzTwo" presStyleCnt="0"/>
      <dgm:spPr/>
    </dgm:pt>
    <dgm:pt modelId="{7944AD4A-3E76-4B56-93BA-69A51DC47080}" type="pres">
      <dgm:prSet presAssocID="{987B28A2-736B-4BAB-BA8E-7162C1249634}" presName="sibSpaceTwo" presStyleCnt="0"/>
      <dgm:spPr/>
    </dgm:pt>
    <dgm:pt modelId="{C2DF7A86-8A28-4462-B46E-4C1D404DE019}" type="pres">
      <dgm:prSet presAssocID="{60F695DF-6DEB-4E02-8A42-FA55CB320AD6}" presName="vertTwo" presStyleCnt="0"/>
      <dgm:spPr/>
    </dgm:pt>
    <dgm:pt modelId="{EBA8489A-FFEF-4281-8FE0-CB242B29AE3D}" type="pres">
      <dgm:prSet presAssocID="{60F695DF-6DEB-4E02-8A42-FA55CB320AD6}" presName="txTwo" presStyleLbl="node2" presStyleIdx="2" presStyleCnt="3" custScaleX="173593">
        <dgm:presLayoutVars>
          <dgm:chPref val="3"/>
        </dgm:presLayoutVars>
      </dgm:prSet>
      <dgm:spPr/>
      <dgm:t>
        <a:bodyPr/>
        <a:lstStyle/>
        <a:p>
          <a:endParaRPr lang="ru-RU"/>
        </a:p>
      </dgm:t>
    </dgm:pt>
    <dgm:pt modelId="{32D45610-3ECA-49C5-A668-01E00AAB9CEA}" type="pres">
      <dgm:prSet presAssocID="{60F695DF-6DEB-4E02-8A42-FA55CB320AD6}" presName="horzTwo" presStyleCnt="0"/>
      <dgm:spPr/>
    </dgm:pt>
  </dgm:ptLst>
  <dgm:cxnLst>
    <dgm:cxn modelId="{3491E19D-6AD0-461D-BF75-0C92DA16A876}" srcId="{4D659DDD-42CF-4807-968D-E14C2B427E3F}" destId="{60F695DF-6DEB-4E02-8A42-FA55CB320AD6}" srcOrd="2" destOrd="0" parTransId="{897E1EE3-04F3-4A96-9E11-B17808700ADC}" sibTransId="{0DB6C974-0585-4903-8156-8DE8F3897F37}"/>
    <dgm:cxn modelId="{2119E1C7-1FA4-4F4E-899B-7934C51BFD53}" srcId="{4D659DDD-42CF-4807-968D-E14C2B427E3F}" destId="{76B76870-8387-429F-B8C6-678AE8A69244}" srcOrd="0" destOrd="0" parTransId="{C70C7784-62AB-4391-8B47-4BCE4B529E09}" sibTransId="{0C7FCCEF-742B-4AF1-BEC0-2CAF7CE7DCCE}"/>
    <dgm:cxn modelId="{FF4CA08D-22A0-4C7F-B56D-F84848E73E2D}" srcId="{E5F3FB59-7403-4A8A-8EE9-F232C6584D61}" destId="{4D659DDD-42CF-4807-968D-E14C2B427E3F}" srcOrd="0" destOrd="0" parTransId="{DD9C494B-1E12-49CF-B69B-46C6108C8871}" sibTransId="{CA708644-6E33-40EB-9B61-0F1BA7342A7B}"/>
    <dgm:cxn modelId="{D6F0BA46-170A-4967-8951-47143B9F8FF8}" type="presOf" srcId="{76B76870-8387-429F-B8C6-678AE8A69244}" destId="{05FC1472-3120-4E18-963D-CDE3C7C20C6A}" srcOrd="0" destOrd="0" presId="urn:microsoft.com/office/officeart/2005/8/layout/hierarchy4"/>
    <dgm:cxn modelId="{BDE7F26C-00FA-40D4-BA45-E8A6C1296A10}" type="presOf" srcId="{60F695DF-6DEB-4E02-8A42-FA55CB320AD6}" destId="{EBA8489A-FFEF-4281-8FE0-CB242B29AE3D}" srcOrd="0" destOrd="0" presId="urn:microsoft.com/office/officeart/2005/8/layout/hierarchy4"/>
    <dgm:cxn modelId="{B8B11106-5B86-444E-891F-E02B007651E9}" type="presOf" srcId="{E5F3FB59-7403-4A8A-8EE9-F232C6584D61}" destId="{DBEAFBBC-343E-438A-86E3-413A55A21BA5}" srcOrd="0" destOrd="0" presId="urn:microsoft.com/office/officeart/2005/8/layout/hierarchy4"/>
    <dgm:cxn modelId="{E7D972CD-320E-492A-A088-E98FC0C942F2}" type="presOf" srcId="{C0E53688-C08B-46D0-BC68-63FEC70563E8}" destId="{CF0BAACA-4672-439A-A38F-746FED6A836B}" srcOrd="0" destOrd="0" presId="urn:microsoft.com/office/officeart/2005/8/layout/hierarchy4"/>
    <dgm:cxn modelId="{F692C42E-21EE-444B-9A82-A0AEF0F0BD38}" type="presOf" srcId="{4D659DDD-42CF-4807-968D-E14C2B427E3F}" destId="{2F141163-450D-48AB-8A4F-E4500EAF8284}" srcOrd="0" destOrd="0" presId="urn:microsoft.com/office/officeart/2005/8/layout/hierarchy4"/>
    <dgm:cxn modelId="{A81854A6-F792-4E50-9A3D-87FD30EC43F5}" srcId="{4D659DDD-42CF-4807-968D-E14C2B427E3F}" destId="{C0E53688-C08B-46D0-BC68-63FEC70563E8}" srcOrd="1" destOrd="0" parTransId="{A46B01DC-4E42-434B-A6A2-307948D0E4E4}" sibTransId="{987B28A2-736B-4BAB-BA8E-7162C1249634}"/>
    <dgm:cxn modelId="{B80AEF50-A5A9-4DCE-9D49-3D8C16D557B5}" type="presParOf" srcId="{DBEAFBBC-343E-438A-86E3-413A55A21BA5}" destId="{CA30D9DB-E57C-462A-B12D-1264D5FAE08F}" srcOrd="0" destOrd="0" presId="urn:microsoft.com/office/officeart/2005/8/layout/hierarchy4"/>
    <dgm:cxn modelId="{2D2E4356-F0BD-42DB-ADA7-DC9814DE00E5}" type="presParOf" srcId="{CA30D9DB-E57C-462A-B12D-1264D5FAE08F}" destId="{2F141163-450D-48AB-8A4F-E4500EAF8284}" srcOrd="0" destOrd="0" presId="urn:microsoft.com/office/officeart/2005/8/layout/hierarchy4"/>
    <dgm:cxn modelId="{34DF534D-9529-49A5-8A8E-1B69ADE3F26C}" type="presParOf" srcId="{CA30D9DB-E57C-462A-B12D-1264D5FAE08F}" destId="{287108C7-618F-416D-B071-2DF8B9CD7065}" srcOrd="1" destOrd="0" presId="urn:microsoft.com/office/officeart/2005/8/layout/hierarchy4"/>
    <dgm:cxn modelId="{DC4F0A8C-7753-43E7-B06A-F6432ACB223F}" type="presParOf" srcId="{CA30D9DB-E57C-462A-B12D-1264D5FAE08F}" destId="{324C92FF-1170-4239-AB1D-FCEB2301EAB5}" srcOrd="2" destOrd="0" presId="urn:microsoft.com/office/officeart/2005/8/layout/hierarchy4"/>
    <dgm:cxn modelId="{80F1BCD9-970A-416F-8C50-A26AD6312715}" type="presParOf" srcId="{324C92FF-1170-4239-AB1D-FCEB2301EAB5}" destId="{BD3BD4CE-7DC1-41B2-B6C3-4F7E181BBD37}" srcOrd="0" destOrd="0" presId="urn:microsoft.com/office/officeart/2005/8/layout/hierarchy4"/>
    <dgm:cxn modelId="{59A8782A-48E2-4814-87CD-A5CC85C67247}" type="presParOf" srcId="{BD3BD4CE-7DC1-41B2-B6C3-4F7E181BBD37}" destId="{05FC1472-3120-4E18-963D-CDE3C7C20C6A}" srcOrd="0" destOrd="0" presId="urn:microsoft.com/office/officeart/2005/8/layout/hierarchy4"/>
    <dgm:cxn modelId="{411B54A0-4623-4964-82D5-522292DD00F8}" type="presParOf" srcId="{BD3BD4CE-7DC1-41B2-B6C3-4F7E181BBD37}" destId="{2EDA71E5-FD97-43E6-B450-1E20DB64E072}" srcOrd="1" destOrd="0" presId="urn:microsoft.com/office/officeart/2005/8/layout/hierarchy4"/>
    <dgm:cxn modelId="{C3D9873B-4A62-46AA-89B8-7328B7600975}" type="presParOf" srcId="{324C92FF-1170-4239-AB1D-FCEB2301EAB5}" destId="{40026455-C508-4E99-97CA-528675F4A98A}" srcOrd="1" destOrd="0" presId="urn:microsoft.com/office/officeart/2005/8/layout/hierarchy4"/>
    <dgm:cxn modelId="{923E7F4A-57DE-4C6A-B977-D4EB014E27D2}" type="presParOf" srcId="{324C92FF-1170-4239-AB1D-FCEB2301EAB5}" destId="{D2262368-143D-4670-9453-4E7A08560B78}" srcOrd="2" destOrd="0" presId="urn:microsoft.com/office/officeart/2005/8/layout/hierarchy4"/>
    <dgm:cxn modelId="{DD7FC857-6838-464F-B6EE-16BD0224138B}" type="presParOf" srcId="{D2262368-143D-4670-9453-4E7A08560B78}" destId="{CF0BAACA-4672-439A-A38F-746FED6A836B}" srcOrd="0" destOrd="0" presId="urn:microsoft.com/office/officeart/2005/8/layout/hierarchy4"/>
    <dgm:cxn modelId="{9F925D6D-26F0-422E-A7A4-BECD1CD73C36}" type="presParOf" srcId="{D2262368-143D-4670-9453-4E7A08560B78}" destId="{743B294E-BD85-4280-A44E-1A7B9F4AC495}" srcOrd="1" destOrd="0" presId="urn:microsoft.com/office/officeart/2005/8/layout/hierarchy4"/>
    <dgm:cxn modelId="{9F28CC12-5B6E-42E2-A3F0-9C8A2F46A2E7}" type="presParOf" srcId="{324C92FF-1170-4239-AB1D-FCEB2301EAB5}" destId="{7944AD4A-3E76-4B56-93BA-69A51DC47080}" srcOrd="3" destOrd="0" presId="urn:microsoft.com/office/officeart/2005/8/layout/hierarchy4"/>
    <dgm:cxn modelId="{00DFE052-4813-4C7B-84F1-6C1D403A4E8E}" type="presParOf" srcId="{324C92FF-1170-4239-AB1D-FCEB2301EAB5}" destId="{C2DF7A86-8A28-4462-B46E-4C1D404DE019}" srcOrd="4" destOrd="0" presId="urn:microsoft.com/office/officeart/2005/8/layout/hierarchy4"/>
    <dgm:cxn modelId="{3E0F0F61-AFAB-465D-9A9D-3E941DBC1ACD}" type="presParOf" srcId="{C2DF7A86-8A28-4462-B46E-4C1D404DE019}" destId="{EBA8489A-FFEF-4281-8FE0-CB242B29AE3D}" srcOrd="0" destOrd="0" presId="urn:microsoft.com/office/officeart/2005/8/layout/hierarchy4"/>
    <dgm:cxn modelId="{BB67180F-4737-4A38-9C14-EB4F98DCE546}" type="presParOf" srcId="{C2DF7A86-8A28-4462-B46E-4C1D404DE019}" destId="{32D45610-3ECA-49C5-A668-01E00AAB9CE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3BBB317-C78A-4857-BE91-2BEEC250C5E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20034004-3AAD-4A6D-8021-365B777C72FC}">
      <dgm:prSet phldrT="[Текст]" custT="1">
        <dgm:style>
          <a:lnRef idx="2">
            <a:schemeClr val="accent5"/>
          </a:lnRef>
          <a:fillRef idx="1">
            <a:schemeClr val="lt1"/>
          </a:fillRef>
          <a:effectRef idx="0">
            <a:schemeClr val="accent5"/>
          </a:effectRef>
          <a:fontRef idx="minor">
            <a:schemeClr val="dk1"/>
          </a:fontRef>
        </dgm:style>
      </dgm:prSet>
      <dgm:spPr>
        <a:blipFill rotWithShape="0">
          <a:blip xmlns:r="http://schemas.openxmlformats.org/officeDocument/2006/relationships" r:embed="rId1"/>
          <a:stretch>
            <a:fillRect/>
          </a:stretch>
        </a:blipFill>
      </dgm:spPr>
      <dgm:t>
        <a:bodyPr/>
        <a:lstStyle/>
        <a:p>
          <a:r>
            <a:rPr lang="uk-UA" sz="1800" b="0" dirty="0" smtClean="0">
              <a:latin typeface="Times New Roman" panose="02020603050405020304" pitchFamily="18" charset="0"/>
              <a:cs typeface="Times New Roman" panose="02020603050405020304" pitchFamily="18" charset="0"/>
            </a:rPr>
            <a:t>Стає самостійною за правління правнука Володимира Мономаха </a:t>
          </a:r>
          <a:r>
            <a:rPr lang="uk-UA" sz="1800" b="1" dirty="0" smtClean="0">
              <a:latin typeface="Times New Roman" panose="02020603050405020304" pitchFamily="18" charset="0"/>
              <a:cs typeface="Times New Roman" panose="02020603050405020304" pitchFamily="18" charset="0"/>
            </a:rPr>
            <a:t>Мстислава Ізяславовича </a:t>
          </a:r>
        </a:p>
      </dgm:t>
    </dgm:pt>
    <dgm:pt modelId="{B8C034E1-3091-4656-A7C1-22B13BE9FE18}" type="par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A49B6F02-7F99-43CB-985A-E77EEB12839B}" type="sibTrans" cxnId="{AB6182EC-49C8-44A0-9CDC-6496D6721381}">
      <dgm:prSet/>
      <dgm:spPr/>
      <dgm:t>
        <a:bodyPr/>
        <a:lstStyle/>
        <a:p>
          <a:endParaRPr lang="ru-RU" sz="1400">
            <a:latin typeface="Times New Roman" panose="02020603050405020304" pitchFamily="18" charset="0"/>
            <a:cs typeface="Times New Roman" panose="02020603050405020304" pitchFamily="18" charset="0"/>
          </a:endParaRPr>
        </a:p>
      </dgm:t>
    </dgm:pt>
    <dgm:pt modelId="{2CDABC4F-7450-4138-BD6D-E9E6BAFA49E6}">
      <dgm:prSet phldrT="[Текст]"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uk-UA" sz="1400" dirty="0" smtClean="0">
              <a:solidFill>
                <a:srgbClr val="000000"/>
              </a:solidFill>
              <a:effectLst/>
              <a:latin typeface="Times New Roman" panose="02020603050405020304" pitchFamily="18" charset="0"/>
              <a:ea typeface="Times New Roman" panose="02020603050405020304" pitchFamily="18" charset="0"/>
            </a:rPr>
            <a:t>Бояри Волинської Землі залежали від свого князя, оскільки отримували маєтності за службу йому. Тому вони були більш віддані сеньйору, завжди його підтримували, корилися.</a:t>
          </a:r>
          <a:endParaRPr lang="ru-RU" sz="1400" dirty="0">
            <a:latin typeface="Times New Roman" panose="02020603050405020304" pitchFamily="18" charset="0"/>
            <a:cs typeface="Times New Roman" panose="02020603050405020304" pitchFamily="18" charset="0"/>
          </a:endParaRPr>
        </a:p>
      </dgm:t>
    </dgm:pt>
    <dgm:pt modelId="{5B3C03FC-7AC0-4B26-A6B6-B4EADD853743}" type="parTrans" cxnId="{B8487267-1E09-4A1D-9078-76E3A9E4F7D1}">
      <dgm:prSet custT="1"/>
      <dgm:spPr/>
      <dgm:t>
        <a:bodyPr/>
        <a:lstStyle/>
        <a:p>
          <a:endParaRPr lang="ru-RU" sz="1400">
            <a:latin typeface="Times New Roman" panose="02020603050405020304" pitchFamily="18" charset="0"/>
            <a:cs typeface="Times New Roman" panose="02020603050405020304" pitchFamily="18" charset="0"/>
          </a:endParaRPr>
        </a:p>
      </dgm:t>
    </dgm:pt>
    <dgm:pt modelId="{19421118-AA62-49EF-8F1C-D8AA37973C26}" type="sibTrans" cxnId="{B8487267-1E09-4A1D-9078-76E3A9E4F7D1}">
      <dgm:prSet/>
      <dgm:spPr/>
      <dgm:t>
        <a:bodyPr/>
        <a:lstStyle/>
        <a:p>
          <a:endParaRPr lang="ru-RU" sz="1400">
            <a:latin typeface="Times New Roman" panose="02020603050405020304" pitchFamily="18" charset="0"/>
            <a:cs typeface="Times New Roman" panose="02020603050405020304" pitchFamily="18" charset="0"/>
          </a:endParaRPr>
        </a:p>
      </dgm:t>
    </dgm:pt>
    <dgm:pt modelId="{09A0770B-14CD-4D61-A69F-475AC4738942}">
      <dgm:prSet custT="1">
        <dgm:style>
          <a:lnRef idx="2">
            <a:schemeClr val="accent5"/>
          </a:lnRef>
          <a:fillRef idx="1">
            <a:schemeClr val="lt1"/>
          </a:fillRef>
          <a:effectRef idx="0">
            <a:schemeClr val="accent5"/>
          </a:effectRef>
          <a:fontRef idx="minor">
            <a:schemeClr val="dk1"/>
          </a:fontRef>
        </dgm:style>
      </dgm:prSet>
      <dgm:spPr/>
      <dgm:t>
        <a:bodyPr/>
        <a:lstStyle/>
        <a:p>
          <a:r>
            <a:rPr lang="uk-UA" sz="2000" b="1" dirty="0" smtClean="0">
              <a:latin typeface="Times New Roman" panose="02020603050405020304" pitchFamily="18" charset="0"/>
              <a:cs typeface="Times New Roman" panose="02020603050405020304" pitchFamily="18" charset="0"/>
            </a:rPr>
            <a:t>Волинська Земля</a:t>
          </a:r>
          <a:endParaRPr lang="ru-RU" sz="2000" dirty="0">
            <a:latin typeface="Times New Roman" panose="02020603050405020304" pitchFamily="18" charset="0"/>
            <a:cs typeface="Times New Roman" panose="02020603050405020304" pitchFamily="18" charset="0"/>
          </a:endParaRPr>
        </a:p>
      </dgm:t>
    </dgm:pt>
    <dgm:pt modelId="{E653EED6-8199-48AA-9759-17C4D1E4780D}" type="par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F9AE0227-8FD1-4800-B933-6972274A0246}" type="sibTrans" cxnId="{6D0BEE9B-475B-4528-A0EF-BE15011BC061}">
      <dgm:prSet/>
      <dgm:spPr/>
      <dgm:t>
        <a:bodyPr/>
        <a:lstStyle/>
        <a:p>
          <a:endParaRPr lang="ru-RU" sz="1400">
            <a:latin typeface="Times New Roman" panose="02020603050405020304" pitchFamily="18" charset="0"/>
            <a:cs typeface="Times New Roman" panose="02020603050405020304" pitchFamily="18" charset="0"/>
          </a:endParaRPr>
        </a:p>
      </dgm:t>
    </dgm:pt>
    <dgm:pt modelId="{FACDEBE2-27F4-4BE1-B29D-B05F76610DF8}">
      <dgm:prSet custT="1">
        <dgm:style>
          <a:lnRef idx="2">
            <a:schemeClr val="accent5"/>
          </a:lnRef>
          <a:fillRef idx="1">
            <a:schemeClr val="lt1"/>
          </a:fillRef>
          <a:effectRef idx="0">
            <a:schemeClr val="accent5"/>
          </a:effectRef>
          <a:fontRef idx="minor">
            <a:schemeClr val="dk1"/>
          </a:fontRef>
        </dgm:style>
      </dgm:prSet>
      <dgm:spPr>
        <a:blipFill dpi="0" rotWithShape="0">
          <a:blip xmlns:r="http://schemas.openxmlformats.org/officeDocument/2006/relationships" r:embed="rId2">
            <a:alphaModFix amt="67000"/>
          </a:blip>
          <a:srcRect/>
          <a:stretch>
            <a:fillRect/>
          </a:stretch>
        </a:blipFill>
      </dgm:spPr>
      <dgm:t>
        <a:bodyPr/>
        <a:lstStyle/>
        <a:p>
          <a:r>
            <a:rPr lang="uk-UA" sz="1400" b="1" dirty="0" smtClean="0">
              <a:latin typeface="Times New Roman" panose="02020603050405020304" pitchFamily="18" charset="0"/>
              <a:cs typeface="Times New Roman" panose="02020603050405020304" pitchFamily="18" charset="0"/>
            </a:rPr>
            <a:t>Роман Мстиславович </a:t>
          </a:r>
        </a:p>
        <a:p>
          <a:r>
            <a:rPr lang="uk-UA" sz="1400" dirty="0" smtClean="0">
              <a:latin typeface="Times New Roman" panose="02020603050405020304" pitchFamily="18" charset="0"/>
              <a:cs typeface="Times New Roman" panose="02020603050405020304" pitchFamily="18" charset="0"/>
            </a:rPr>
            <a:t>(1199 – 1205 pp.) могутній український князь і видатний політичний діяч свого часу. О</a:t>
          </a:r>
          <a:r>
            <a:rPr lang="uk-UA" sz="1400" dirty="0" smtClean="0">
              <a:solidFill>
                <a:srgbClr val="000000"/>
              </a:solidFill>
              <a:effectLst/>
              <a:latin typeface="Times New Roman" panose="02020603050405020304" pitchFamily="18" charset="0"/>
              <a:ea typeface="Times New Roman" panose="02020603050405020304" pitchFamily="18" charset="0"/>
            </a:rPr>
            <a:t>статочно встановив кордони князівства на заході Русі. </a:t>
          </a:r>
          <a:endParaRPr lang="uk-UA" sz="1400" dirty="0" smtClean="0">
            <a:latin typeface="Times New Roman" panose="02020603050405020304" pitchFamily="18" charset="0"/>
            <a:cs typeface="Times New Roman" panose="02020603050405020304" pitchFamily="18" charset="0"/>
          </a:endParaRPr>
        </a:p>
        <a:p>
          <a:r>
            <a:rPr lang="uk-UA" sz="1400" dirty="0" smtClean="0">
              <a:latin typeface="Times New Roman" panose="02020603050405020304" pitchFamily="18" charset="0"/>
              <a:cs typeface="Times New Roman" panose="02020603050405020304" pitchFamily="18" charset="0"/>
            </a:rPr>
            <a:t>У 1199 р. захопив Галич та утворив єдину </a:t>
          </a:r>
          <a:r>
            <a:rPr lang="uk-UA" sz="1400" b="1" dirty="0" smtClean="0">
              <a:latin typeface="Times New Roman" panose="02020603050405020304" pitchFamily="18" charset="0"/>
              <a:cs typeface="Times New Roman" panose="02020603050405020304" pitchFamily="18" charset="0"/>
            </a:rPr>
            <a:t>Галицько-Волинську державу</a:t>
          </a:r>
          <a:r>
            <a:rPr lang="uk-UA" sz="1400" dirty="0" smtClean="0">
              <a:latin typeface="Times New Roman" panose="02020603050405020304" pitchFamily="18" charset="0"/>
              <a:cs typeface="Times New Roman" panose="02020603050405020304" pitchFamily="18" charset="0"/>
            </a:rPr>
            <a:t> з центром у Галичі</a:t>
          </a:r>
          <a:endParaRPr lang="ru-RU" sz="1400" dirty="0">
            <a:latin typeface="Times New Roman" panose="02020603050405020304" pitchFamily="18" charset="0"/>
            <a:cs typeface="Times New Roman" panose="02020603050405020304" pitchFamily="18" charset="0"/>
          </a:endParaRPr>
        </a:p>
      </dgm:t>
    </dgm:pt>
    <dgm:pt modelId="{360A3B11-2014-4722-85D6-BA405A40810F}" type="parTrans" cxnId="{1210D309-83CE-4425-96D5-E3B9BF08473E}">
      <dgm:prSet/>
      <dgm:spPr/>
      <dgm:t>
        <a:bodyPr/>
        <a:lstStyle/>
        <a:p>
          <a:endParaRPr lang="ru-RU"/>
        </a:p>
      </dgm:t>
    </dgm:pt>
    <dgm:pt modelId="{7E3458F9-4EAE-43A1-992F-26C3284591A2}" type="sibTrans" cxnId="{1210D309-83CE-4425-96D5-E3B9BF08473E}">
      <dgm:prSet/>
      <dgm:spPr/>
      <dgm:t>
        <a:bodyPr/>
        <a:lstStyle/>
        <a:p>
          <a:endParaRPr lang="ru-RU"/>
        </a:p>
      </dgm:t>
    </dgm:pt>
    <dgm:pt modelId="{253FD1AB-594B-4842-9212-811AA2071301}" type="pres">
      <dgm:prSet presAssocID="{13BBB317-C78A-4857-BE91-2BEEC250C5E9}" presName="diagram" presStyleCnt="0">
        <dgm:presLayoutVars>
          <dgm:chPref val="1"/>
          <dgm:dir/>
          <dgm:animOne val="branch"/>
          <dgm:animLvl val="lvl"/>
          <dgm:resizeHandles val="exact"/>
        </dgm:presLayoutVars>
      </dgm:prSet>
      <dgm:spPr/>
      <dgm:t>
        <a:bodyPr/>
        <a:lstStyle/>
        <a:p>
          <a:endParaRPr lang="ru-RU"/>
        </a:p>
      </dgm:t>
    </dgm:pt>
    <dgm:pt modelId="{1560C2A4-7824-4CD3-9139-86EEC7D98EDB}" type="pres">
      <dgm:prSet presAssocID="{20034004-3AAD-4A6D-8021-365B777C72FC}" presName="root1" presStyleCnt="0"/>
      <dgm:spPr/>
    </dgm:pt>
    <dgm:pt modelId="{1967C635-4CE6-414A-A05B-B0CAA75555E2}" type="pres">
      <dgm:prSet presAssocID="{20034004-3AAD-4A6D-8021-365B777C72FC}" presName="LevelOneTextNode" presStyleLbl="node0" presStyleIdx="0" presStyleCnt="2" custScaleX="189327" custScaleY="388718" custLinFactNeighborX="-584" custLinFactNeighborY="99785">
        <dgm:presLayoutVars>
          <dgm:chPref val="3"/>
        </dgm:presLayoutVars>
      </dgm:prSet>
      <dgm:spPr/>
      <dgm:t>
        <a:bodyPr/>
        <a:lstStyle/>
        <a:p>
          <a:endParaRPr lang="ru-RU"/>
        </a:p>
      </dgm:t>
    </dgm:pt>
    <dgm:pt modelId="{52413F97-0115-42AB-8F36-DFA17E8B3ACD}" type="pres">
      <dgm:prSet presAssocID="{20034004-3AAD-4A6D-8021-365B777C72FC}" presName="level2hierChild" presStyleCnt="0"/>
      <dgm:spPr/>
    </dgm:pt>
    <dgm:pt modelId="{A85A96D6-9863-49B0-8641-267E3992525A}" type="pres">
      <dgm:prSet presAssocID="{5B3C03FC-7AC0-4B26-A6B6-B4EADD853743}" presName="conn2-1" presStyleLbl="parChTrans1D2" presStyleIdx="0" presStyleCnt="1"/>
      <dgm:spPr/>
      <dgm:t>
        <a:bodyPr/>
        <a:lstStyle/>
        <a:p>
          <a:endParaRPr lang="ru-RU"/>
        </a:p>
      </dgm:t>
    </dgm:pt>
    <dgm:pt modelId="{3E92B46E-B951-4171-8193-1FB85392BB84}" type="pres">
      <dgm:prSet presAssocID="{5B3C03FC-7AC0-4B26-A6B6-B4EADD853743}" presName="connTx" presStyleLbl="parChTrans1D2" presStyleIdx="0" presStyleCnt="1"/>
      <dgm:spPr/>
      <dgm:t>
        <a:bodyPr/>
        <a:lstStyle/>
        <a:p>
          <a:endParaRPr lang="ru-RU"/>
        </a:p>
      </dgm:t>
    </dgm:pt>
    <dgm:pt modelId="{629A47DC-1617-44A9-A62B-F8DAD36AF411}" type="pres">
      <dgm:prSet presAssocID="{2CDABC4F-7450-4138-BD6D-E9E6BAFA49E6}" presName="root2" presStyleCnt="0"/>
      <dgm:spPr/>
    </dgm:pt>
    <dgm:pt modelId="{B36CFCE9-C0A3-4CCB-9181-B8B2ACB138F2}" type="pres">
      <dgm:prSet presAssocID="{2CDABC4F-7450-4138-BD6D-E9E6BAFA49E6}" presName="LevelTwoTextNode" presStyleLbl="node2" presStyleIdx="0" presStyleCnt="1" custScaleX="264043" custScaleY="382484" custLinFactNeighborX="-6060" custLinFactNeighborY="97980">
        <dgm:presLayoutVars>
          <dgm:chPref val="3"/>
        </dgm:presLayoutVars>
      </dgm:prSet>
      <dgm:spPr/>
      <dgm:t>
        <a:bodyPr/>
        <a:lstStyle/>
        <a:p>
          <a:endParaRPr lang="ru-RU"/>
        </a:p>
      </dgm:t>
    </dgm:pt>
    <dgm:pt modelId="{15077451-7E9E-402C-8FB7-0B1921244FC6}" type="pres">
      <dgm:prSet presAssocID="{2CDABC4F-7450-4138-BD6D-E9E6BAFA49E6}" presName="level3hierChild" presStyleCnt="0"/>
      <dgm:spPr/>
    </dgm:pt>
    <dgm:pt modelId="{238EE349-69A4-41EE-B1F2-082DD13832D9}" type="pres">
      <dgm:prSet presAssocID="{360A3B11-2014-4722-85D6-BA405A40810F}" presName="conn2-1" presStyleLbl="parChTrans1D3" presStyleIdx="0" presStyleCnt="1"/>
      <dgm:spPr/>
      <dgm:t>
        <a:bodyPr/>
        <a:lstStyle/>
        <a:p>
          <a:endParaRPr lang="ru-RU"/>
        </a:p>
      </dgm:t>
    </dgm:pt>
    <dgm:pt modelId="{38CEF3AD-3437-44B5-B144-62E5F6C52EE2}" type="pres">
      <dgm:prSet presAssocID="{360A3B11-2014-4722-85D6-BA405A40810F}" presName="connTx" presStyleLbl="parChTrans1D3" presStyleIdx="0" presStyleCnt="1"/>
      <dgm:spPr/>
      <dgm:t>
        <a:bodyPr/>
        <a:lstStyle/>
        <a:p>
          <a:endParaRPr lang="ru-RU"/>
        </a:p>
      </dgm:t>
    </dgm:pt>
    <dgm:pt modelId="{7F26997A-6F09-4E25-A1D6-39ACBF644347}" type="pres">
      <dgm:prSet presAssocID="{FACDEBE2-27F4-4BE1-B29D-B05F76610DF8}" presName="root2" presStyleCnt="0"/>
      <dgm:spPr/>
    </dgm:pt>
    <dgm:pt modelId="{0B0B7F71-9BF9-499F-A72F-5D69B0293153}" type="pres">
      <dgm:prSet presAssocID="{FACDEBE2-27F4-4BE1-B29D-B05F76610DF8}" presName="LevelTwoTextNode" presStyleLbl="node3" presStyleIdx="0" presStyleCnt="1" custScaleX="245550" custScaleY="486578" custLinFactNeighborX="-18418" custLinFactNeighborY="45933">
        <dgm:presLayoutVars>
          <dgm:chPref val="3"/>
        </dgm:presLayoutVars>
      </dgm:prSet>
      <dgm:spPr/>
      <dgm:t>
        <a:bodyPr/>
        <a:lstStyle/>
        <a:p>
          <a:endParaRPr lang="ru-RU"/>
        </a:p>
      </dgm:t>
    </dgm:pt>
    <dgm:pt modelId="{20BB9084-6425-4418-8CCA-A05F4B921411}" type="pres">
      <dgm:prSet presAssocID="{FACDEBE2-27F4-4BE1-B29D-B05F76610DF8}" presName="level3hierChild" presStyleCnt="0"/>
      <dgm:spPr/>
    </dgm:pt>
    <dgm:pt modelId="{D6177026-9548-452C-96DF-88401F5EF660}" type="pres">
      <dgm:prSet presAssocID="{09A0770B-14CD-4D61-A69F-475AC4738942}" presName="root1" presStyleCnt="0"/>
      <dgm:spPr/>
    </dgm:pt>
    <dgm:pt modelId="{9F104DC9-084F-4052-853E-7F136C51FF97}" type="pres">
      <dgm:prSet presAssocID="{09A0770B-14CD-4D61-A69F-475AC4738942}" presName="LevelOneTextNode" presStyleLbl="node0" presStyleIdx="1" presStyleCnt="2" custScaleX="331400" custScaleY="146429" custLinFactX="37967" custLinFactY="-200000" custLinFactNeighborX="100000" custLinFactNeighborY="-285495">
        <dgm:presLayoutVars>
          <dgm:chPref val="3"/>
        </dgm:presLayoutVars>
      </dgm:prSet>
      <dgm:spPr/>
      <dgm:t>
        <a:bodyPr/>
        <a:lstStyle/>
        <a:p>
          <a:endParaRPr lang="ru-RU"/>
        </a:p>
      </dgm:t>
    </dgm:pt>
    <dgm:pt modelId="{0C1A6756-D0F6-4C74-B732-EDE7A6DCA978}" type="pres">
      <dgm:prSet presAssocID="{09A0770B-14CD-4D61-A69F-475AC4738942}" presName="level2hierChild" presStyleCnt="0"/>
      <dgm:spPr/>
    </dgm:pt>
  </dgm:ptLst>
  <dgm:cxnLst>
    <dgm:cxn modelId="{F5F7844C-9543-499E-9073-DD5BEE014782}" type="presOf" srcId="{20034004-3AAD-4A6D-8021-365B777C72FC}" destId="{1967C635-4CE6-414A-A05B-B0CAA75555E2}" srcOrd="0" destOrd="0" presId="urn:microsoft.com/office/officeart/2005/8/layout/hierarchy2"/>
    <dgm:cxn modelId="{8BAC44DC-E40B-46D6-AEF3-230B2B2DD60B}" type="presOf" srcId="{2CDABC4F-7450-4138-BD6D-E9E6BAFA49E6}" destId="{B36CFCE9-C0A3-4CCB-9181-B8B2ACB138F2}" srcOrd="0" destOrd="0" presId="urn:microsoft.com/office/officeart/2005/8/layout/hierarchy2"/>
    <dgm:cxn modelId="{52AEBE01-5670-4477-B1FD-0ADE0890C765}" type="presOf" srcId="{FACDEBE2-27F4-4BE1-B29D-B05F76610DF8}" destId="{0B0B7F71-9BF9-499F-A72F-5D69B0293153}" srcOrd="0" destOrd="0" presId="urn:microsoft.com/office/officeart/2005/8/layout/hierarchy2"/>
    <dgm:cxn modelId="{69CA48B9-CC42-43BE-AC35-88E1E980F7A1}" type="presOf" srcId="{360A3B11-2014-4722-85D6-BA405A40810F}" destId="{38CEF3AD-3437-44B5-B144-62E5F6C52EE2}" srcOrd="1" destOrd="0" presId="urn:microsoft.com/office/officeart/2005/8/layout/hierarchy2"/>
    <dgm:cxn modelId="{D2E9513E-7C39-4FD9-B0C0-4EE7DABBE704}" type="presOf" srcId="{09A0770B-14CD-4D61-A69F-475AC4738942}" destId="{9F104DC9-084F-4052-853E-7F136C51FF97}" srcOrd="0" destOrd="0" presId="urn:microsoft.com/office/officeart/2005/8/layout/hierarchy2"/>
    <dgm:cxn modelId="{6D0BEE9B-475B-4528-A0EF-BE15011BC061}" srcId="{13BBB317-C78A-4857-BE91-2BEEC250C5E9}" destId="{09A0770B-14CD-4D61-A69F-475AC4738942}" srcOrd="1" destOrd="0" parTransId="{E653EED6-8199-48AA-9759-17C4D1E4780D}" sibTransId="{F9AE0227-8FD1-4800-B933-6972274A0246}"/>
    <dgm:cxn modelId="{D068D204-5AEE-421D-9A49-9CC03DC93651}" type="presOf" srcId="{360A3B11-2014-4722-85D6-BA405A40810F}" destId="{238EE349-69A4-41EE-B1F2-082DD13832D9}" srcOrd="0" destOrd="0" presId="urn:microsoft.com/office/officeart/2005/8/layout/hierarchy2"/>
    <dgm:cxn modelId="{1210D309-83CE-4425-96D5-E3B9BF08473E}" srcId="{2CDABC4F-7450-4138-BD6D-E9E6BAFA49E6}" destId="{FACDEBE2-27F4-4BE1-B29D-B05F76610DF8}" srcOrd="0" destOrd="0" parTransId="{360A3B11-2014-4722-85D6-BA405A40810F}" sibTransId="{7E3458F9-4EAE-43A1-992F-26C3284591A2}"/>
    <dgm:cxn modelId="{B8487267-1E09-4A1D-9078-76E3A9E4F7D1}" srcId="{20034004-3AAD-4A6D-8021-365B777C72FC}" destId="{2CDABC4F-7450-4138-BD6D-E9E6BAFA49E6}" srcOrd="0" destOrd="0" parTransId="{5B3C03FC-7AC0-4B26-A6B6-B4EADD853743}" sibTransId="{19421118-AA62-49EF-8F1C-D8AA37973C26}"/>
    <dgm:cxn modelId="{AB6182EC-49C8-44A0-9CDC-6496D6721381}" srcId="{13BBB317-C78A-4857-BE91-2BEEC250C5E9}" destId="{20034004-3AAD-4A6D-8021-365B777C72FC}" srcOrd="0" destOrd="0" parTransId="{B8C034E1-3091-4656-A7C1-22B13BE9FE18}" sibTransId="{A49B6F02-7F99-43CB-985A-E77EEB12839B}"/>
    <dgm:cxn modelId="{40AB97CA-D055-48C4-BEB7-FB32172C8A9D}" type="presOf" srcId="{5B3C03FC-7AC0-4B26-A6B6-B4EADD853743}" destId="{A85A96D6-9863-49B0-8641-267E3992525A}" srcOrd="0" destOrd="0" presId="urn:microsoft.com/office/officeart/2005/8/layout/hierarchy2"/>
    <dgm:cxn modelId="{A607730E-33F2-40C4-92A1-3AB95628CB12}" type="presOf" srcId="{13BBB317-C78A-4857-BE91-2BEEC250C5E9}" destId="{253FD1AB-594B-4842-9212-811AA2071301}" srcOrd="0" destOrd="0" presId="urn:microsoft.com/office/officeart/2005/8/layout/hierarchy2"/>
    <dgm:cxn modelId="{11E9B728-B66C-4B85-9170-418249751EE7}" type="presOf" srcId="{5B3C03FC-7AC0-4B26-A6B6-B4EADD853743}" destId="{3E92B46E-B951-4171-8193-1FB85392BB84}" srcOrd="1" destOrd="0" presId="urn:microsoft.com/office/officeart/2005/8/layout/hierarchy2"/>
    <dgm:cxn modelId="{A19E9036-1BC7-4A33-B9C3-C44E167674B8}" type="presParOf" srcId="{253FD1AB-594B-4842-9212-811AA2071301}" destId="{1560C2A4-7824-4CD3-9139-86EEC7D98EDB}" srcOrd="0" destOrd="0" presId="urn:microsoft.com/office/officeart/2005/8/layout/hierarchy2"/>
    <dgm:cxn modelId="{F8335271-3CB1-45A3-81A9-1E0C8F45A174}" type="presParOf" srcId="{1560C2A4-7824-4CD3-9139-86EEC7D98EDB}" destId="{1967C635-4CE6-414A-A05B-B0CAA75555E2}" srcOrd="0" destOrd="0" presId="urn:microsoft.com/office/officeart/2005/8/layout/hierarchy2"/>
    <dgm:cxn modelId="{43E5CEBC-801D-40AB-AEEF-769227C28490}" type="presParOf" srcId="{1560C2A4-7824-4CD3-9139-86EEC7D98EDB}" destId="{52413F97-0115-42AB-8F36-DFA17E8B3ACD}" srcOrd="1" destOrd="0" presId="urn:microsoft.com/office/officeart/2005/8/layout/hierarchy2"/>
    <dgm:cxn modelId="{5751F6C3-79C9-49B7-BDB7-BF7DC39121EB}" type="presParOf" srcId="{52413F97-0115-42AB-8F36-DFA17E8B3ACD}" destId="{A85A96D6-9863-49B0-8641-267E3992525A}" srcOrd="0" destOrd="0" presId="urn:microsoft.com/office/officeart/2005/8/layout/hierarchy2"/>
    <dgm:cxn modelId="{7C781ABD-FF01-481D-9577-D3CC091C1719}" type="presParOf" srcId="{A85A96D6-9863-49B0-8641-267E3992525A}" destId="{3E92B46E-B951-4171-8193-1FB85392BB84}" srcOrd="0" destOrd="0" presId="urn:microsoft.com/office/officeart/2005/8/layout/hierarchy2"/>
    <dgm:cxn modelId="{E62054F3-84CC-4EEE-8F44-11D6C22AE6E5}" type="presParOf" srcId="{52413F97-0115-42AB-8F36-DFA17E8B3ACD}" destId="{629A47DC-1617-44A9-A62B-F8DAD36AF411}" srcOrd="1" destOrd="0" presId="urn:microsoft.com/office/officeart/2005/8/layout/hierarchy2"/>
    <dgm:cxn modelId="{652D5BD3-58D8-4E19-829C-92250EF35AB4}" type="presParOf" srcId="{629A47DC-1617-44A9-A62B-F8DAD36AF411}" destId="{B36CFCE9-C0A3-4CCB-9181-B8B2ACB138F2}" srcOrd="0" destOrd="0" presId="urn:microsoft.com/office/officeart/2005/8/layout/hierarchy2"/>
    <dgm:cxn modelId="{0762692B-C52D-4656-A30D-C3E6D1A446A7}" type="presParOf" srcId="{629A47DC-1617-44A9-A62B-F8DAD36AF411}" destId="{15077451-7E9E-402C-8FB7-0B1921244FC6}" srcOrd="1" destOrd="0" presId="urn:microsoft.com/office/officeart/2005/8/layout/hierarchy2"/>
    <dgm:cxn modelId="{2061129E-C0F5-402F-B5CB-652D14D63E56}" type="presParOf" srcId="{15077451-7E9E-402C-8FB7-0B1921244FC6}" destId="{238EE349-69A4-41EE-B1F2-082DD13832D9}" srcOrd="0" destOrd="0" presId="urn:microsoft.com/office/officeart/2005/8/layout/hierarchy2"/>
    <dgm:cxn modelId="{797A7DAA-94AC-49F5-B45D-B0E5B3A75461}" type="presParOf" srcId="{238EE349-69A4-41EE-B1F2-082DD13832D9}" destId="{38CEF3AD-3437-44B5-B144-62E5F6C52EE2}" srcOrd="0" destOrd="0" presId="urn:microsoft.com/office/officeart/2005/8/layout/hierarchy2"/>
    <dgm:cxn modelId="{1C6E92FC-F997-4D05-A5D3-902C4915575F}" type="presParOf" srcId="{15077451-7E9E-402C-8FB7-0B1921244FC6}" destId="{7F26997A-6F09-4E25-A1D6-39ACBF644347}" srcOrd="1" destOrd="0" presId="urn:microsoft.com/office/officeart/2005/8/layout/hierarchy2"/>
    <dgm:cxn modelId="{086C77B7-3D99-4E0B-866A-B52ABB7867E1}" type="presParOf" srcId="{7F26997A-6F09-4E25-A1D6-39ACBF644347}" destId="{0B0B7F71-9BF9-499F-A72F-5D69B0293153}" srcOrd="0" destOrd="0" presId="urn:microsoft.com/office/officeart/2005/8/layout/hierarchy2"/>
    <dgm:cxn modelId="{D72CEF1D-C055-4E58-BC72-E80FB64707D8}" type="presParOf" srcId="{7F26997A-6F09-4E25-A1D6-39ACBF644347}" destId="{20BB9084-6425-4418-8CCA-A05F4B921411}" srcOrd="1" destOrd="0" presId="urn:microsoft.com/office/officeart/2005/8/layout/hierarchy2"/>
    <dgm:cxn modelId="{0863A51A-D1C9-40FA-A278-D2AB20F2F28E}" type="presParOf" srcId="{253FD1AB-594B-4842-9212-811AA2071301}" destId="{D6177026-9548-452C-96DF-88401F5EF660}" srcOrd="1" destOrd="0" presId="urn:microsoft.com/office/officeart/2005/8/layout/hierarchy2"/>
    <dgm:cxn modelId="{25981193-348B-4EAF-A1AC-F887835D880E}" type="presParOf" srcId="{D6177026-9548-452C-96DF-88401F5EF660}" destId="{9F104DC9-084F-4052-853E-7F136C51FF97}" srcOrd="0" destOrd="0" presId="urn:microsoft.com/office/officeart/2005/8/layout/hierarchy2"/>
    <dgm:cxn modelId="{AF6572C1-D77E-4EB2-899F-265883EB8A2B}" type="presParOf" srcId="{D6177026-9548-452C-96DF-88401F5EF660}" destId="{0C1A6756-D0F6-4C74-B732-EDE7A6DCA97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04D99AF-93BE-466F-92EB-725C41CA349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902EA265-1589-484C-B4F3-D9DD773489CC}">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Роман Мстиславович</a:t>
          </a:r>
        </a:p>
        <a:p>
          <a:pPr rtl="0"/>
          <a:r>
            <a:rPr lang="uk-UA" sz="1600" b="0" dirty="0" smtClean="0">
              <a:latin typeface="Times New Roman" panose="02020603050405020304" pitchFamily="18" charset="0"/>
              <a:cs typeface="Times New Roman" panose="02020603050405020304" pitchFamily="18" charset="0"/>
            </a:rPr>
            <a:t>за період свого правління </a:t>
          </a:r>
          <a:endParaRPr lang="uk-UA" sz="1600" b="1" dirty="0" smtClean="0">
            <a:latin typeface="Times New Roman" panose="02020603050405020304" pitchFamily="18" charset="0"/>
            <a:cs typeface="Times New Roman" panose="02020603050405020304" pitchFamily="18" charset="0"/>
          </a:endParaRPr>
        </a:p>
        <a:p>
          <a:pPr rtl="0"/>
          <a:r>
            <a:rPr lang="uk-UA" sz="1400" dirty="0" smtClean="0">
              <a:latin typeface="Times New Roman" panose="02020603050405020304" pitchFamily="18" charset="0"/>
              <a:cs typeface="Times New Roman" panose="02020603050405020304" pitchFamily="18" charset="0"/>
            </a:rPr>
            <a:t> (1199 – 1205 pp.) </a:t>
          </a:r>
        </a:p>
      </dgm:t>
    </dgm:pt>
    <dgm:pt modelId="{0B4D887B-39A7-484B-985A-35078C4D9BEF}" type="parTrans" cxnId="{82E511BE-40E1-4CD8-ABC0-AA2E8367AB8A}">
      <dgm:prSet/>
      <dgm:spPr/>
      <dgm:t>
        <a:bodyPr/>
        <a:lstStyle/>
        <a:p>
          <a:endParaRPr lang="ru-RU">
            <a:latin typeface="Times New Roman" panose="02020603050405020304" pitchFamily="18" charset="0"/>
            <a:cs typeface="Times New Roman" panose="02020603050405020304" pitchFamily="18" charset="0"/>
          </a:endParaRPr>
        </a:p>
      </dgm:t>
    </dgm:pt>
    <dgm:pt modelId="{0E7FEEB4-257F-45F2-AD2E-E496A0CDA65F}" type="sibTrans" cxnId="{82E511BE-40E1-4CD8-ABC0-AA2E8367AB8A}">
      <dgm:prSet/>
      <dgm:spPr/>
      <dgm:t>
        <a:bodyPr/>
        <a:lstStyle/>
        <a:p>
          <a:endParaRPr lang="ru-RU">
            <a:latin typeface="Times New Roman" panose="02020603050405020304" pitchFamily="18" charset="0"/>
            <a:cs typeface="Times New Roman" panose="02020603050405020304" pitchFamily="18" charset="0"/>
          </a:endParaRPr>
        </a:p>
      </dgm:t>
    </dgm:pt>
    <dgm:pt modelId="{0D07CEFA-0112-4DA8-A945-D5720CF1EE7E}">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вів рішучу боротьбу з непокірним боярством</a:t>
          </a:r>
          <a:endParaRPr lang="ru-RU" sz="1400" dirty="0">
            <a:latin typeface="Times New Roman" panose="02020603050405020304" pitchFamily="18" charset="0"/>
            <a:cs typeface="Times New Roman" panose="02020603050405020304" pitchFamily="18" charset="0"/>
          </a:endParaRPr>
        </a:p>
      </dgm:t>
    </dgm:pt>
    <dgm:pt modelId="{A44AECF7-426D-4E73-8BB7-8B48D31E79DD}" type="parTrans" cxnId="{EB44E78A-F3D0-4630-8621-EA657003D6BE}">
      <dgm:prSet/>
      <dgm:spPr/>
      <dgm:t>
        <a:bodyPr/>
        <a:lstStyle/>
        <a:p>
          <a:endParaRPr lang="ru-RU">
            <a:latin typeface="Times New Roman" panose="02020603050405020304" pitchFamily="18" charset="0"/>
            <a:cs typeface="Times New Roman" panose="02020603050405020304" pitchFamily="18" charset="0"/>
          </a:endParaRPr>
        </a:p>
      </dgm:t>
    </dgm:pt>
    <dgm:pt modelId="{14FB161D-0AF1-41F6-8ACC-0BD310AEBAAD}" type="sibTrans" cxnId="{EB44E78A-F3D0-4630-8621-EA657003D6BE}">
      <dgm:prSet/>
      <dgm:spPr/>
      <dgm:t>
        <a:bodyPr/>
        <a:lstStyle/>
        <a:p>
          <a:endParaRPr lang="ru-RU">
            <a:latin typeface="Times New Roman" panose="02020603050405020304" pitchFamily="18" charset="0"/>
            <a:cs typeface="Times New Roman" panose="02020603050405020304" pitchFamily="18" charset="0"/>
          </a:endParaRPr>
        </a:p>
      </dgm:t>
    </dgm:pt>
    <dgm:pt modelId="{B02C0100-D9E5-40C0-B4FC-604BFCEB940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зміцнив позиції центральної влади</a:t>
          </a:r>
          <a:endParaRPr lang="ru-RU" sz="1400" dirty="0">
            <a:latin typeface="Times New Roman" panose="02020603050405020304" pitchFamily="18" charset="0"/>
            <a:cs typeface="Times New Roman" panose="02020603050405020304" pitchFamily="18" charset="0"/>
          </a:endParaRPr>
        </a:p>
      </dgm:t>
    </dgm:pt>
    <dgm:pt modelId="{BC88D3C7-7300-4912-85C9-9998D189817F}" type="parTrans" cxnId="{5CE7E8C9-5458-43BD-9F5F-0915E33B6F58}">
      <dgm:prSet/>
      <dgm:spPr/>
      <dgm:t>
        <a:bodyPr/>
        <a:lstStyle/>
        <a:p>
          <a:endParaRPr lang="ru-RU">
            <a:latin typeface="Times New Roman" panose="02020603050405020304" pitchFamily="18" charset="0"/>
            <a:cs typeface="Times New Roman" panose="02020603050405020304" pitchFamily="18" charset="0"/>
          </a:endParaRPr>
        </a:p>
      </dgm:t>
    </dgm:pt>
    <dgm:pt modelId="{3D07A1BA-464E-439D-9B63-C8759558E36E}" type="sibTrans" cxnId="{5CE7E8C9-5458-43BD-9F5F-0915E33B6F58}">
      <dgm:prSet/>
      <dgm:spPr/>
      <dgm:t>
        <a:bodyPr/>
        <a:lstStyle/>
        <a:p>
          <a:endParaRPr lang="ru-RU">
            <a:latin typeface="Times New Roman" panose="02020603050405020304" pitchFamily="18" charset="0"/>
            <a:cs typeface="Times New Roman" panose="02020603050405020304" pitchFamily="18" charset="0"/>
          </a:endParaRPr>
        </a:p>
      </dgm:t>
    </dgm:pt>
    <dgm:pt modelId="{B2BEFB94-D9E3-4725-B35C-99B72800C9DA}">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втручався у справи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Київського князівства</a:t>
          </a:r>
          <a:endParaRPr lang="ru-RU" sz="1400" dirty="0">
            <a:latin typeface="Times New Roman" panose="02020603050405020304" pitchFamily="18" charset="0"/>
            <a:cs typeface="Times New Roman" panose="02020603050405020304" pitchFamily="18" charset="0"/>
          </a:endParaRPr>
        </a:p>
      </dgm:t>
    </dgm:pt>
    <dgm:pt modelId="{E300D70B-6C48-42F5-AB50-B25706ABC2BE}" type="parTrans" cxnId="{0F5EFBC7-9A78-48CF-9365-6FE4FDAB698C}">
      <dgm:prSet/>
      <dgm:spPr/>
      <dgm:t>
        <a:bodyPr/>
        <a:lstStyle/>
        <a:p>
          <a:endParaRPr lang="ru-RU">
            <a:latin typeface="Times New Roman" panose="02020603050405020304" pitchFamily="18" charset="0"/>
            <a:cs typeface="Times New Roman" panose="02020603050405020304" pitchFamily="18" charset="0"/>
          </a:endParaRPr>
        </a:p>
      </dgm:t>
    </dgm:pt>
    <dgm:pt modelId="{6971DF6D-22CB-43DB-B141-D182450706D3}" type="sibTrans" cxnId="{0F5EFBC7-9A78-48CF-9365-6FE4FDAB698C}">
      <dgm:prSet/>
      <dgm:spPr/>
      <dgm:t>
        <a:bodyPr/>
        <a:lstStyle/>
        <a:p>
          <a:endParaRPr lang="ru-RU">
            <a:latin typeface="Times New Roman" panose="02020603050405020304" pitchFamily="18" charset="0"/>
            <a:cs typeface="Times New Roman" panose="02020603050405020304" pitchFamily="18" charset="0"/>
          </a:endParaRPr>
        </a:p>
      </dgm:t>
    </dgm:pt>
    <dgm:pt modelId="{6923619A-1B23-479F-999E-580869927F2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двічі громив половецькі орди</a:t>
          </a:r>
          <a:endParaRPr lang="ru-RU" sz="1400" dirty="0">
            <a:latin typeface="Times New Roman" panose="02020603050405020304" pitchFamily="18" charset="0"/>
            <a:cs typeface="Times New Roman" panose="02020603050405020304" pitchFamily="18" charset="0"/>
          </a:endParaRPr>
        </a:p>
      </dgm:t>
    </dgm:pt>
    <dgm:pt modelId="{B6704A3E-B56F-41C3-8E90-1DAFB51BD740}" type="parTrans" cxnId="{467D8F7B-4A6C-4D9E-9CCF-6F623FA17610}">
      <dgm:prSet/>
      <dgm:spPr/>
      <dgm:t>
        <a:bodyPr/>
        <a:lstStyle/>
        <a:p>
          <a:endParaRPr lang="ru-RU">
            <a:latin typeface="Times New Roman" panose="02020603050405020304" pitchFamily="18" charset="0"/>
            <a:cs typeface="Times New Roman" panose="02020603050405020304" pitchFamily="18" charset="0"/>
          </a:endParaRPr>
        </a:p>
      </dgm:t>
    </dgm:pt>
    <dgm:pt modelId="{0387CF7B-4ED0-4F9E-B7F0-87D351B00872}" type="sibTrans" cxnId="{467D8F7B-4A6C-4D9E-9CCF-6F623FA17610}">
      <dgm:prSet/>
      <dgm:spPr/>
      <dgm:t>
        <a:bodyPr/>
        <a:lstStyle/>
        <a:p>
          <a:endParaRPr lang="ru-RU">
            <a:latin typeface="Times New Roman" panose="02020603050405020304" pitchFamily="18" charset="0"/>
            <a:cs typeface="Times New Roman" panose="02020603050405020304" pitchFamily="18" charset="0"/>
          </a:endParaRPr>
        </a:p>
      </dgm:t>
    </dgm:pt>
    <dgm:pt modelId="{96D21F72-589D-486B-8E6E-96FA65B03F2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у 1201 р. зайняв Київ і в 1203 р. приєднав його до своїх володінь</a:t>
          </a:r>
          <a:endParaRPr lang="ru-RU" sz="1400" dirty="0">
            <a:latin typeface="Times New Roman" panose="02020603050405020304" pitchFamily="18" charset="0"/>
            <a:cs typeface="Times New Roman" panose="02020603050405020304" pitchFamily="18" charset="0"/>
          </a:endParaRPr>
        </a:p>
      </dgm:t>
    </dgm:pt>
    <dgm:pt modelId="{53E68B34-B92A-4E56-85D5-1FE5DC856DBF}" type="parTrans" cxnId="{472CC1B1-B00C-4D6E-A15F-B7A407AE07CD}">
      <dgm:prSet/>
      <dgm:spPr/>
      <dgm:t>
        <a:bodyPr/>
        <a:lstStyle/>
        <a:p>
          <a:endParaRPr lang="ru-RU">
            <a:latin typeface="Times New Roman" panose="02020603050405020304" pitchFamily="18" charset="0"/>
            <a:cs typeface="Times New Roman" panose="02020603050405020304" pitchFamily="18" charset="0"/>
          </a:endParaRPr>
        </a:p>
      </dgm:t>
    </dgm:pt>
    <dgm:pt modelId="{018DE9C8-0E1E-48D4-95EE-130DA7B69344}" type="sibTrans" cxnId="{472CC1B1-B00C-4D6E-A15F-B7A407AE07CD}">
      <dgm:prSet/>
      <dgm:spPr/>
      <dgm:t>
        <a:bodyPr/>
        <a:lstStyle/>
        <a:p>
          <a:endParaRPr lang="ru-RU">
            <a:latin typeface="Times New Roman" panose="02020603050405020304" pitchFamily="18" charset="0"/>
            <a:cs typeface="Times New Roman" panose="02020603050405020304" pitchFamily="18" charset="0"/>
          </a:endParaRPr>
        </a:p>
      </dgm:t>
    </dgm:pt>
    <dgm:pt modelId="{4172DFF1-BBF6-462D-9BBE-6884A0E95C9B}" type="pres">
      <dgm:prSet presAssocID="{D04D99AF-93BE-466F-92EB-725C41CA3498}" presName="diagram" presStyleCnt="0">
        <dgm:presLayoutVars>
          <dgm:chPref val="1"/>
          <dgm:dir/>
          <dgm:animOne val="branch"/>
          <dgm:animLvl val="lvl"/>
          <dgm:resizeHandles val="exact"/>
        </dgm:presLayoutVars>
      </dgm:prSet>
      <dgm:spPr/>
      <dgm:t>
        <a:bodyPr/>
        <a:lstStyle/>
        <a:p>
          <a:endParaRPr lang="ru-RU"/>
        </a:p>
      </dgm:t>
    </dgm:pt>
    <dgm:pt modelId="{DB542961-3A7B-4046-9F04-C55B00F127DC}" type="pres">
      <dgm:prSet presAssocID="{902EA265-1589-484C-B4F3-D9DD773489CC}" presName="root1" presStyleCnt="0"/>
      <dgm:spPr/>
    </dgm:pt>
    <dgm:pt modelId="{4BDA616B-660B-4D82-9140-00811C3CFA90}" type="pres">
      <dgm:prSet presAssocID="{902EA265-1589-484C-B4F3-D9DD773489CC}" presName="LevelOneTextNode" presStyleLbl="node0" presStyleIdx="0" presStyleCnt="1" custScaleX="245040" custScaleY="217575">
        <dgm:presLayoutVars>
          <dgm:chPref val="3"/>
        </dgm:presLayoutVars>
      </dgm:prSet>
      <dgm:spPr/>
      <dgm:t>
        <a:bodyPr/>
        <a:lstStyle/>
        <a:p>
          <a:endParaRPr lang="ru-RU"/>
        </a:p>
      </dgm:t>
    </dgm:pt>
    <dgm:pt modelId="{82FD0DAB-2A4F-4F4B-BAA8-BC6C7EB66432}" type="pres">
      <dgm:prSet presAssocID="{902EA265-1589-484C-B4F3-D9DD773489CC}" presName="level2hierChild" presStyleCnt="0"/>
      <dgm:spPr/>
    </dgm:pt>
    <dgm:pt modelId="{31A19AB0-3813-4E3D-ABAE-B9B6DB386E83}" type="pres">
      <dgm:prSet presAssocID="{A44AECF7-426D-4E73-8BB7-8B48D31E79DD}" presName="conn2-1" presStyleLbl="parChTrans1D2" presStyleIdx="0" presStyleCnt="5"/>
      <dgm:spPr/>
      <dgm:t>
        <a:bodyPr/>
        <a:lstStyle/>
        <a:p>
          <a:endParaRPr lang="ru-RU"/>
        </a:p>
      </dgm:t>
    </dgm:pt>
    <dgm:pt modelId="{4B11BFD1-466B-4758-912E-DC71C4D69D8B}" type="pres">
      <dgm:prSet presAssocID="{A44AECF7-426D-4E73-8BB7-8B48D31E79DD}" presName="connTx" presStyleLbl="parChTrans1D2" presStyleIdx="0" presStyleCnt="5"/>
      <dgm:spPr/>
      <dgm:t>
        <a:bodyPr/>
        <a:lstStyle/>
        <a:p>
          <a:endParaRPr lang="ru-RU"/>
        </a:p>
      </dgm:t>
    </dgm:pt>
    <dgm:pt modelId="{2A7C72D4-78F5-49AA-97F9-33F5E330912E}" type="pres">
      <dgm:prSet presAssocID="{0D07CEFA-0112-4DA8-A945-D5720CF1EE7E}" presName="root2" presStyleCnt="0"/>
      <dgm:spPr/>
    </dgm:pt>
    <dgm:pt modelId="{8CA84DE8-8369-467F-BE14-312242AF7C9A}" type="pres">
      <dgm:prSet presAssocID="{0D07CEFA-0112-4DA8-A945-D5720CF1EE7E}" presName="LevelTwoTextNode" presStyleLbl="node2" presStyleIdx="0" presStyleCnt="5" custScaleX="166920">
        <dgm:presLayoutVars>
          <dgm:chPref val="3"/>
        </dgm:presLayoutVars>
      </dgm:prSet>
      <dgm:spPr/>
      <dgm:t>
        <a:bodyPr/>
        <a:lstStyle/>
        <a:p>
          <a:endParaRPr lang="ru-RU"/>
        </a:p>
      </dgm:t>
    </dgm:pt>
    <dgm:pt modelId="{12A2A035-7EF0-4BF1-8D22-1337B1EDC3C2}" type="pres">
      <dgm:prSet presAssocID="{0D07CEFA-0112-4DA8-A945-D5720CF1EE7E}" presName="level3hierChild" presStyleCnt="0"/>
      <dgm:spPr/>
    </dgm:pt>
    <dgm:pt modelId="{931A543B-9E7B-46F6-BD75-DDF6F5768544}" type="pres">
      <dgm:prSet presAssocID="{BC88D3C7-7300-4912-85C9-9998D189817F}" presName="conn2-1" presStyleLbl="parChTrans1D2" presStyleIdx="1" presStyleCnt="5"/>
      <dgm:spPr/>
      <dgm:t>
        <a:bodyPr/>
        <a:lstStyle/>
        <a:p>
          <a:endParaRPr lang="ru-RU"/>
        </a:p>
      </dgm:t>
    </dgm:pt>
    <dgm:pt modelId="{978BC8D5-50BC-477F-BE5B-70FDDB8E4FF2}" type="pres">
      <dgm:prSet presAssocID="{BC88D3C7-7300-4912-85C9-9998D189817F}" presName="connTx" presStyleLbl="parChTrans1D2" presStyleIdx="1" presStyleCnt="5"/>
      <dgm:spPr/>
      <dgm:t>
        <a:bodyPr/>
        <a:lstStyle/>
        <a:p>
          <a:endParaRPr lang="ru-RU"/>
        </a:p>
      </dgm:t>
    </dgm:pt>
    <dgm:pt modelId="{379F8BFB-9F97-486C-9792-7684F0F8DB8D}" type="pres">
      <dgm:prSet presAssocID="{B02C0100-D9E5-40C0-B4FC-604BFCEB940A}" presName="root2" presStyleCnt="0"/>
      <dgm:spPr/>
    </dgm:pt>
    <dgm:pt modelId="{09E6E83A-5443-4AB7-8D14-0C199D699B6D}" type="pres">
      <dgm:prSet presAssocID="{B02C0100-D9E5-40C0-B4FC-604BFCEB940A}" presName="LevelTwoTextNode" presStyleLbl="node2" presStyleIdx="1" presStyleCnt="5" custScaleX="180800">
        <dgm:presLayoutVars>
          <dgm:chPref val="3"/>
        </dgm:presLayoutVars>
      </dgm:prSet>
      <dgm:spPr/>
      <dgm:t>
        <a:bodyPr/>
        <a:lstStyle/>
        <a:p>
          <a:endParaRPr lang="ru-RU"/>
        </a:p>
      </dgm:t>
    </dgm:pt>
    <dgm:pt modelId="{6553188B-8819-45A4-A8CF-F1D1693D8269}" type="pres">
      <dgm:prSet presAssocID="{B02C0100-D9E5-40C0-B4FC-604BFCEB940A}" presName="level3hierChild" presStyleCnt="0"/>
      <dgm:spPr/>
    </dgm:pt>
    <dgm:pt modelId="{9ADB3F9E-9B42-4148-A85F-CEBC8203BD66}" type="pres">
      <dgm:prSet presAssocID="{E300D70B-6C48-42F5-AB50-B25706ABC2BE}" presName="conn2-1" presStyleLbl="parChTrans1D2" presStyleIdx="2" presStyleCnt="5"/>
      <dgm:spPr/>
      <dgm:t>
        <a:bodyPr/>
        <a:lstStyle/>
        <a:p>
          <a:endParaRPr lang="ru-RU"/>
        </a:p>
      </dgm:t>
    </dgm:pt>
    <dgm:pt modelId="{B454B273-4C48-4E2C-BCDE-DEFC5C8DC0F6}" type="pres">
      <dgm:prSet presAssocID="{E300D70B-6C48-42F5-AB50-B25706ABC2BE}" presName="connTx" presStyleLbl="parChTrans1D2" presStyleIdx="2" presStyleCnt="5"/>
      <dgm:spPr/>
      <dgm:t>
        <a:bodyPr/>
        <a:lstStyle/>
        <a:p>
          <a:endParaRPr lang="ru-RU"/>
        </a:p>
      </dgm:t>
    </dgm:pt>
    <dgm:pt modelId="{2550C897-3BC0-4CEB-8581-2224A28A259F}" type="pres">
      <dgm:prSet presAssocID="{B2BEFB94-D9E3-4725-B35C-99B72800C9DA}" presName="root2" presStyleCnt="0"/>
      <dgm:spPr/>
    </dgm:pt>
    <dgm:pt modelId="{718627D2-4581-45A6-87D0-AF8C9A61FCAF}" type="pres">
      <dgm:prSet presAssocID="{B2BEFB94-D9E3-4725-B35C-99B72800C9DA}" presName="LevelTwoTextNode" presStyleLbl="node2" presStyleIdx="2" presStyleCnt="5" custScaleX="197112">
        <dgm:presLayoutVars>
          <dgm:chPref val="3"/>
        </dgm:presLayoutVars>
      </dgm:prSet>
      <dgm:spPr/>
      <dgm:t>
        <a:bodyPr/>
        <a:lstStyle/>
        <a:p>
          <a:endParaRPr lang="ru-RU"/>
        </a:p>
      </dgm:t>
    </dgm:pt>
    <dgm:pt modelId="{2FAB4987-FC7D-4FF6-A016-C2AA52AEA257}" type="pres">
      <dgm:prSet presAssocID="{B2BEFB94-D9E3-4725-B35C-99B72800C9DA}" presName="level3hierChild" presStyleCnt="0"/>
      <dgm:spPr/>
    </dgm:pt>
    <dgm:pt modelId="{FAA77C74-F2E1-48E7-98DD-65886FF789B4}" type="pres">
      <dgm:prSet presAssocID="{B6704A3E-B56F-41C3-8E90-1DAFB51BD740}" presName="conn2-1" presStyleLbl="parChTrans1D2" presStyleIdx="3" presStyleCnt="5"/>
      <dgm:spPr/>
      <dgm:t>
        <a:bodyPr/>
        <a:lstStyle/>
        <a:p>
          <a:endParaRPr lang="ru-RU"/>
        </a:p>
      </dgm:t>
    </dgm:pt>
    <dgm:pt modelId="{72FF5045-F85D-4B92-BCBB-019038ECAFBB}" type="pres">
      <dgm:prSet presAssocID="{B6704A3E-B56F-41C3-8E90-1DAFB51BD740}" presName="connTx" presStyleLbl="parChTrans1D2" presStyleIdx="3" presStyleCnt="5"/>
      <dgm:spPr/>
      <dgm:t>
        <a:bodyPr/>
        <a:lstStyle/>
        <a:p>
          <a:endParaRPr lang="ru-RU"/>
        </a:p>
      </dgm:t>
    </dgm:pt>
    <dgm:pt modelId="{0188BF04-8509-4CE4-BF8B-920F60A0F245}" type="pres">
      <dgm:prSet presAssocID="{6923619A-1B23-479F-999E-580869927F20}" presName="root2" presStyleCnt="0"/>
      <dgm:spPr/>
    </dgm:pt>
    <dgm:pt modelId="{76C3F086-F60B-49F4-BF02-B973833F0D68}" type="pres">
      <dgm:prSet presAssocID="{6923619A-1B23-479F-999E-580869927F20}" presName="LevelTwoTextNode" presStyleLbl="node2" presStyleIdx="3" presStyleCnt="5" custScaleX="186789">
        <dgm:presLayoutVars>
          <dgm:chPref val="3"/>
        </dgm:presLayoutVars>
      </dgm:prSet>
      <dgm:spPr/>
      <dgm:t>
        <a:bodyPr/>
        <a:lstStyle/>
        <a:p>
          <a:endParaRPr lang="ru-RU"/>
        </a:p>
      </dgm:t>
    </dgm:pt>
    <dgm:pt modelId="{438C612C-F4C6-443E-BD8A-B8C514E74C87}" type="pres">
      <dgm:prSet presAssocID="{6923619A-1B23-479F-999E-580869927F20}" presName="level3hierChild" presStyleCnt="0"/>
      <dgm:spPr/>
    </dgm:pt>
    <dgm:pt modelId="{49A393A6-55D7-4553-9A03-AE1554122718}" type="pres">
      <dgm:prSet presAssocID="{53E68B34-B92A-4E56-85D5-1FE5DC856DBF}" presName="conn2-1" presStyleLbl="parChTrans1D2" presStyleIdx="4" presStyleCnt="5"/>
      <dgm:spPr/>
      <dgm:t>
        <a:bodyPr/>
        <a:lstStyle/>
        <a:p>
          <a:endParaRPr lang="ru-RU"/>
        </a:p>
      </dgm:t>
    </dgm:pt>
    <dgm:pt modelId="{6CE2F3A2-7008-4EFB-9825-971D7A9ABD1F}" type="pres">
      <dgm:prSet presAssocID="{53E68B34-B92A-4E56-85D5-1FE5DC856DBF}" presName="connTx" presStyleLbl="parChTrans1D2" presStyleIdx="4" presStyleCnt="5"/>
      <dgm:spPr/>
      <dgm:t>
        <a:bodyPr/>
        <a:lstStyle/>
        <a:p>
          <a:endParaRPr lang="ru-RU"/>
        </a:p>
      </dgm:t>
    </dgm:pt>
    <dgm:pt modelId="{B6D53DFD-B6FE-47F4-89BD-2986DB3EFAFE}" type="pres">
      <dgm:prSet presAssocID="{96D21F72-589D-486B-8E6E-96FA65B03F20}" presName="root2" presStyleCnt="0"/>
      <dgm:spPr/>
    </dgm:pt>
    <dgm:pt modelId="{62B9A27E-F5BA-4036-9B37-C6F2EC747FFE}" type="pres">
      <dgm:prSet presAssocID="{96D21F72-589D-486B-8E6E-96FA65B03F20}" presName="LevelTwoTextNode" presStyleLbl="node2" presStyleIdx="4" presStyleCnt="5" custScaleX="234081" custScaleY="108887">
        <dgm:presLayoutVars>
          <dgm:chPref val="3"/>
        </dgm:presLayoutVars>
      </dgm:prSet>
      <dgm:spPr/>
      <dgm:t>
        <a:bodyPr/>
        <a:lstStyle/>
        <a:p>
          <a:endParaRPr lang="ru-RU"/>
        </a:p>
      </dgm:t>
    </dgm:pt>
    <dgm:pt modelId="{D5F5DEB5-A200-44CE-A3B7-0B435588D32D}" type="pres">
      <dgm:prSet presAssocID="{96D21F72-589D-486B-8E6E-96FA65B03F20}" presName="level3hierChild" presStyleCnt="0"/>
      <dgm:spPr/>
    </dgm:pt>
  </dgm:ptLst>
  <dgm:cxnLst>
    <dgm:cxn modelId="{0F5EFBC7-9A78-48CF-9365-6FE4FDAB698C}" srcId="{902EA265-1589-484C-B4F3-D9DD773489CC}" destId="{B2BEFB94-D9E3-4725-B35C-99B72800C9DA}" srcOrd="2" destOrd="0" parTransId="{E300D70B-6C48-42F5-AB50-B25706ABC2BE}" sibTransId="{6971DF6D-22CB-43DB-B141-D182450706D3}"/>
    <dgm:cxn modelId="{271FBC02-35B2-483F-8BDB-9EE949A1C4E6}" type="presOf" srcId="{BC88D3C7-7300-4912-85C9-9998D189817F}" destId="{931A543B-9E7B-46F6-BD75-DDF6F5768544}" srcOrd="0" destOrd="0" presId="urn:microsoft.com/office/officeart/2005/8/layout/hierarchy2"/>
    <dgm:cxn modelId="{57C5B740-1AE9-4684-8820-340E2B17321F}" type="presOf" srcId="{B2BEFB94-D9E3-4725-B35C-99B72800C9DA}" destId="{718627D2-4581-45A6-87D0-AF8C9A61FCAF}" srcOrd="0" destOrd="0" presId="urn:microsoft.com/office/officeart/2005/8/layout/hierarchy2"/>
    <dgm:cxn modelId="{472CC1B1-B00C-4D6E-A15F-B7A407AE07CD}" srcId="{902EA265-1589-484C-B4F3-D9DD773489CC}" destId="{96D21F72-589D-486B-8E6E-96FA65B03F20}" srcOrd="4" destOrd="0" parTransId="{53E68B34-B92A-4E56-85D5-1FE5DC856DBF}" sibTransId="{018DE9C8-0E1E-48D4-95EE-130DA7B69344}"/>
    <dgm:cxn modelId="{5CE7E8C9-5458-43BD-9F5F-0915E33B6F58}" srcId="{902EA265-1589-484C-B4F3-D9DD773489CC}" destId="{B02C0100-D9E5-40C0-B4FC-604BFCEB940A}" srcOrd="1" destOrd="0" parTransId="{BC88D3C7-7300-4912-85C9-9998D189817F}" sibTransId="{3D07A1BA-464E-439D-9B63-C8759558E36E}"/>
    <dgm:cxn modelId="{C6F84DF4-3F39-4D6F-B0A0-663A49AB2DE8}" type="presOf" srcId="{B6704A3E-B56F-41C3-8E90-1DAFB51BD740}" destId="{FAA77C74-F2E1-48E7-98DD-65886FF789B4}" srcOrd="0" destOrd="0" presId="urn:microsoft.com/office/officeart/2005/8/layout/hierarchy2"/>
    <dgm:cxn modelId="{696D1D60-63ED-4FB0-873F-2AFC4FE239E9}" type="presOf" srcId="{A44AECF7-426D-4E73-8BB7-8B48D31E79DD}" destId="{31A19AB0-3813-4E3D-ABAE-B9B6DB386E83}" srcOrd="0" destOrd="0" presId="urn:microsoft.com/office/officeart/2005/8/layout/hierarchy2"/>
    <dgm:cxn modelId="{4DA3F172-1546-4305-B6BC-F2F646C03256}" type="presOf" srcId="{E300D70B-6C48-42F5-AB50-B25706ABC2BE}" destId="{9ADB3F9E-9B42-4148-A85F-CEBC8203BD66}" srcOrd="0" destOrd="0" presId="urn:microsoft.com/office/officeart/2005/8/layout/hierarchy2"/>
    <dgm:cxn modelId="{7552B88D-838E-482C-8331-119E929FF15D}" type="presOf" srcId="{E300D70B-6C48-42F5-AB50-B25706ABC2BE}" destId="{B454B273-4C48-4E2C-BCDE-DEFC5C8DC0F6}" srcOrd="1" destOrd="0" presId="urn:microsoft.com/office/officeart/2005/8/layout/hierarchy2"/>
    <dgm:cxn modelId="{4BC682E1-8258-480C-A416-FF00282FA40A}" type="presOf" srcId="{53E68B34-B92A-4E56-85D5-1FE5DC856DBF}" destId="{6CE2F3A2-7008-4EFB-9825-971D7A9ABD1F}" srcOrd="1" destOrd="0" presId="urn:microsoft.com/office/officeart/2005/8/layout/hierarchy2"/>
    <dgm:cxn modelId="{8FEC338B-04CE-4C0C-8F74-15AF25E38CC1}" type="presOf" srcId="{D04D99AF-93BE-466F-92EB-725C41CA3498}" destId="{4172DFF1-BBF6-462D-9BBE-6884A0E95C9B}" srcOrd="0" destOrd="0" presId="urn:microsoft.com/office/officeart/2005/8/layout/hierarchy2"/>
    <dgm:cxn modelId="{EB44E78A-F3D0-4630-8621-EA657003D6BE}" srcId="{902EA265-1589-484C-B4F3-D9DD773489CC}" destId="{0D07CEFA-0112-4DA8-A945-D5720CF1EE7E}" srcOrd="0" destOrd="0" parTransId="{A44AECF7-426D-4E73-8BB7-8B48D31E79DD}" sibTransId="{14FB161D-0AF1-41F6-8ACC-0BD310AEBAAD}"/>
    <dgm:cxn modelId="{C237E50E-2335-42E6-BCC7-E97523C43AB1}" type="presOf" srcId="{B02C0100-D9E5-40C0-B4FC-604BFCEB940A}" destId="{09E6E83A-5443-4AB7-8D14-0C199D699B6D}" srcOrd="0" destOrd="0" presId="urn:microsoft.com/office/officeart/2005/8/layout/hierarchy2"/>
    <dgm:cxn modelId="{49243566-B515-489B-90EB-4C4EF3554F80}" type="presOf" srcId="{A44AECF7-426D-4E73-8BB7-8B48D31E79DD}" destId="{4B11BFD1-466B-4758-912E-DC71C4D69D8B}" srcOrd="1" destOrd="0" presId="urn:microsoft.com/office/officeart/2005/8/layout/hierarchy2"/>
    <dgm:cxn modelId="{274C4CB8-D772-4D39-84E6-49D4D8A5CF52}" type="presOf" srcId="{6923619A-1B23-479F-999E-580869927F20}" destId="{76C3F086-F60B-49F4-BF02-B973833F0D68}" srcOrd="0" destOrd="0" presId="urn:microsoft.com/office/officeart/2005/8/layout/hierarchy2"/>
    <dgm:cxn modelId="{4D359018-2353-49DA-96F2-52B8126FEB9D}" type="presOf" srcId="{53E68B34-B92A-4E56-85D5-1FE5DC856DBF}" destId="{49A393A6-55D7-4553-9A03-AE1554122718}" srcOrd="0" destOrd="0" presId="urn:microsoft.com/office/officeart/2005/8/layout/hierarchy2"/>
    <dgm:cxn modelId="{E40E2D2C-8BE1-446D-B7BE-AD92EEF2FFC7}" type="presOf" srcId="{BC88D3C7-7300-4912-85C9-9998D189817F}" destId="{978BC8D5-50BC-477F-BE5B-70FDDB8E4FF2}" srcOrd="1" destOrd="0" presId="urn:microsoft.com/office/officeart/2005/8/layout/hierarchy2"/>
    <dgm:cxn modelId="{47572BD7-A252-41CC-BB3D-328B4071334B}" type="presOf" srcId="{0D07CEFA-0112-4DA8-A945-D5720CF1EE7E}" destId="{8CA84DE8-8369-467F-BE14-312242AF7C9A}" srcOrd="0" destOrd="0" presId="urn:microsoft.com/office/officeart/2005/8/layout/hierarchy2"/>
    <dgm:cxn modelId="{22FEFF3A-686C-4095-87AC-4CD5288433F6}" type="presOf" srcId="{902EA265-1589-484C-B4F3-D9DD773489CC}" destId="{4BDA616B-660B-4D82-9140-00811C3CFA90}" srcOrd="0" destOrd="0" presId="urn:microsoft.com/office/officeart/2005/8/layout/hierarchy2"/>
    <dgm:cxn modelId="{F4385CA8-AC59-4BAC-B0DC-2312AF91DCD3}" type="presOf" srcId="{B6704A3E-B56F-41C3-8E90-1DAFB51BD740}" destId="{72FF5045-F85D-4B92-BCBB-019038ECAFBB}" srcOrd="1" destOrd="0" presId="urn:microsoft.com/office/officeart/2005/8/layout/hierarchy2"/>
    <dgm:cxn modelId="{C6E38616-92BC-43FA-9EC4-1A1BA378FBBF}" type="presOf" srcId="{96D21F72-589D-486B-8E6E-96FA65B03F20}" destId="{62B9A27E-F5BA-4036-9B37-C6F2EC747FFE}" srcOrd="0" destOrd="0" presId="urn:microsoft.com/office/officeart/2005/8/layout/hierarchy2"/>
    <dgm:cxn modelId="{467D8F7B-4A6C-4D9E-9CCF-6F623FA17610}" srcId="{902EA265-1589-484C-B4F3-D9DD773489CC}" destId="{6923619A-1B23-479F-999E-580869927F20}" srcOrd="3" destOrd="0" parTransId="{B6704A3E-B56F-41C3-8E90-1DAFB51BD740}" sibTransId="{0387CF7B-4ED0-4F9E-B7F0-87D351B00872}"/>
    <dgm:cxn modelId="{82E511BE-40E1-4CD8-ABC0-AA2E8367AB8A}" srcId="{D04D99AF-93BE-466F-92EB-725C41CA3498}" destId="{902EA265-1589-484C-B4F3-D9DD773489CC}" srcOrd="0" destOrd="0" parTransId="{0B4D887B-39A7-484B-985A-35078C4D9BEF}" sibTransId="{0E7FEEB4-257F-45F2-AD2E-E496A0CDA65F}"/>
    <dgm:cxn modelId="{CA35E625-36CE-4D7A-B7D5-602B086AFCCE}" type="presParOf" srcId="{4172DFF1-BBF6-462D-9BBE-6884A0E95C9B}" destId="{DB542961-3A7B-4046-9F04-C55B00F127DC}" srcOrd="0" destOrd="0" presId="urn:microsoft.com/office/officeart/2005/8/layout/hierarchy2"/>
    <dgm:cxn modelId="{529E8939-9342-4638-9003-28458DCE87CD}" type="presParOf" srcId="{DB542961-3A7B-4046-9F04-C55B00F127DC}" destId="{4BDA616B-660B-4D82-9140-00811C3CFA90}" srcOrd="0" destOrd="0" presId="urn:microsoft.com/office/officeart/2005/8/layout/hierarchy2"/>
    <dgm:cxn modelId="{9CD7B0F5-5F70-41A3-9DDB-6FBC2DE8DC3F}" type="presParOf" srcId="{DB542961-3A7B-4046-9F04-C55B00F127DC}" destId="{82FD0DAB-2A4F-4F4B-BAA8-BC6C7EB66432}" srcOrd="1" destOrd="0" presId="urn:microsoft.com/office/officeart/2005/8/layout/hierarchy2"/>
    <dgm:cxn modelId="{DF437272-BAB4-4397-B81B-26F1E0874487}" type="presParOf" srcId="{82FD0DAB-2A4F-4F4B-BAA8-BC6C7EB66432}" destId="{31A19AB0-3813-4E3D-ABAE-B9B6DB386E83}" srcOrd="0" destOrd="0" presId="urn:microsoft.com/office/officeart/2005/8/layout/hierarchy2"/>
    <dgm:cxn modelId="{00F5DA32-5E49-4947-8455-CC39D745DB8E}" type="presParOf" srcId="{31A19AB0-3813-4E3D-ABAE-B9B6DB386E83}" destId="{4B11BFD1-466B-4758-912E-DC71C4D69D8B}" srcOrd="0" destOrd="0" presId="urn:microsoft.com/office/officeart/2005/8/layout/hierarchy2"/>
    <dgm:cxn modelId="{9BF9DA96-4605-4333-B0BE-C9C4D2566265}" type="presParOf" srcId="{82FD0DAB-2A4F-4F4B-BAA8-BC6C7EB66432}" destId="{2A7C72D4-78F5-49AA-97F9-33F5E330912E}" srcOrd="1" destOrd="0" presId="urn:microsoft.com/office/officeart/2005/8/layout/hierarchy2"/>
    <dgm:cxn modelId="{F2AE45BA-372F-420A-97B2-213B9AABAE8E}" type="presParOf" srcId="{2A7C72D4-78F5-49AA-97F9-33F5E330912E}" destId="{8CA84DE8-8369-467F-BE14-312242AF7C9A}" srcOrd="0" destOrd="0" presId="urn:microsoft.com/office/officeart/2005/8/layout/hierarchy2"/>
    <dgm:cxn modelId="{B1C91F40-702C-4384-A9AB-436059651065}" type="presParOf" srcId="{2A7C72D4-78F5-49AA-97F9-33F5E330912E}" destId="{12A2A035-7EF0-4BF1-8D22-1337B1EDC3C2}" srcOrd="1" destOrd="0" presId="urn:microsoft.com/office/officeart/2005/8/layout/hierarchy2"/>
    <dgm:cxn modelId="{A83743B4-7E8B-437D-B398-65D6201D756E}" type="presParOf" srcId="{82FD0DAB-2A4F-4F4B-BAA8-BC6C7EB66432}" destId="{931A543B-9E7B-46F6-BD75-DDF6F5768544}" srcOrd="2" destOrd="0" presId="urn:microsoft.com/office/officeart/2005/8/layout/hierarchy2"/>
    <dgm:cxn modelId="{27E38E8A-2285-496D-AB17-411ED566F5A7}" type="presParOf" srcId="{931A543B-9E7B-46F6-BD75-DDF6F5768544}" destId="{978BC8D5-50BC-477F-BE5B-70FDDB8E4FF2}" srcOrd="0" destOrd="0" presId="urn:microsoft.com/office/officeart/2005/8/layout/hierarchy2"/>
    <dgm:cxn modelId="{85F1A299-1ACB-4126-B0F4-92DE09D74AC7}" type="presParOf" srcId="{82FD0DAB-2A4F-4F4B-BAA8-BC6C7EB66432}" destId="{379F8BFB-9F97-486C-9792-7684F0F8DB8D}" srcOrd="3" destOrd="0" presId="urn:microsoft.com/office/officeart/2005/8/layout/hierarchy2"/>
    <dgm:cxn modelId="{8F7B8C65-62A6-405B-AC20-C6726E5C57C4}" type="presParOf" srcId="{379F8BFB-9F97-486C-9792-7684F0F8DB8D}" destId="{09E6E83A-5443-4AB7-8D14-0C199D699B6D}" srcOrd="0" destOrd="0" presId="urn:microsoft.com/office/officeart/2005/8/layout/hierarchy2"/>
    <dgm:cxn modelId="{DA41D585-BEB1-457D-BCF1-9ED91BDB03EF}" type="presParOf" srcId="{379F8BFB-9F97-486C-9792-7684F0F8DB8D}" destId="{6553188B-8819-45A4-A8CF-F1D1693D8269}" srcOrd="1" destOrd="0" presId="urn:microsoft.com/office/officeart/2005/8/layout/hierarchy2"/>
    <dgm:cxn modelId="{DC82B6A3-F6C6-417C-9CA3-8E5F32F40667}" type="presParOf" srcId="{82FD0DAB-2A4F-4F4B-BAA8-BC6C7EB66432}" destId="{9ADB3F9E-9B42-4148-A85F-CEBC8203BD66}" srcOrd="4" destOrd="0" presId="urn:microsoft.com/office/officeart/2005/8/layout/hierarchy2"/>
    <dgm:cxn modelId="{AEB97C84-F5B2-42DD-89B4-346C7B920509}" type="presParOf" srcId="{9ADB3F9E-9B42-4148-A85F-CEBC8203BD66}" destId="{B454B273-4C48-4E2C-BCDE-DEFC5C8DC0F6}" srcOrd="0" destOrd="0" presId="urn:microsoft.com/office/officeart/2005/8/layout/hierarchy2"/>
    <dgm:cxn modelId="{08EFA386-6D1A-4CCA-9E9C-43027DB6CD97}" type="presParOf" srcId="{82FD0DAB-2A4F-4F4B-BAA8-BC6C7EB66432}" destId="{2550C897-3BC0-4CEB-8581-2224A28A259F}" srcOrd="5" destOrd="0" presId="urn:microsoft.com/office/officeart/2005/8/layout/hierarchy2"/>
    <dgm:cxn modelId="{10B6012A-ABD2-4D64-8B03-D234C9D5B038}" type="presParOf" srcId="{2550C897-3BC0-4CEB-8581-2224A28A259F}" destId="{718627D2-4581-45A6-87D0-AF8C9A61FCAF}" srcOrd="0" destOrd="0" presId="urn:microsoft.com/office/officeart/2005/8/layout/hierarchy2"/>
    <dgm:cxn modelId="{17F3F24A-9A09-442D-986B-650F87993EA6}" type="presParOf" srcId="{2550C897-3BC0-4CEB-8581-2224A28A259F}" destId="{2FAB4987-FC7D-4FF6-A016-C2AA52AEA257}" srcOrd="1" destOrd="0" presId="urn:microsoft.com/office/officeart/2005/8/layout/hierarchy2"/>
    <dgm:cxn modelId="{246EE7D0-46E7-4FF2-B93E-3C9A61DD6444}" type="presParOf" srcId="{82FD0DAB-2A4F-4F4B-BAA8-BC6C7EB66432}" destId="{FAA77C74-F2E1-48E7-98DD-65886FF789B4}" srcOrd="6" destOrd="0" presId="urn:microsoft.com/office/officeart/2005/8/layout/hierarchy2"/>
    <dgm:cxn modelId="{3B4DC675-09F8-4700-BC66-72D11EECA565}" type="presParOf" srcId="{FAA77C74-F2E1-48E7-98DD-65886FF789B4}" destId="{72FF5045-F85D-4B92-BCBB-019038ECAFBB}" srcOrd="0" destOrd="0" presId="urn:microsoft.com/office/officeart/2005/8/layout/hierarchy2"/>
    <dgm:cxn modelId="{2C9959D2-F473-40F1-8218-C8C6174D3E13}" type="presParOf" srcId="{82FD0DAB-2A4F-4F4B-BAA8-BC6C7EB66432}" destId="{0188BF04-8509-4CE4-BF8B-920F60A0F245}" srcOrd="7" destOrd="0" presId="urn:microsoft.com/office/officeart/2005/8/layout/hierarchy2"/>
    <dgm:cxn modelId="{07DA4F80-4731-4CB3-9FB7-090911112F2E}" type="presParOf" srcId="{0188BF04-8509-4CE4-BF8B-920F60A0F245}" destId="{76C3F086-F60B-49F4-BF02-B973833F0D68}" srcOrd="0" destOrd="0" presId="urn:microsoft.com/office/officeart/2005/8/layout/hierarchy2"/>
    <dgm:cxn modelId="{93F93FBD-6FC8-4728-94E6-8BD51F82D752}" type="presParOf" srcId="{0188BF04-8509-4CE4-BF8B-920F60A0F245}" destId="{438C612C-F4C6-443E-BD8A-B8C514E74C87}" srcOrd="1" destOrd="0" presId="urn:microsoft.com/office/officeart/2005/8/layout/hierarchy2"/>
    <dgm:cxn modelId="{F26D9E4B-EDE9-46DD-B9E1-82453DCFBB72}" type="presParOf" srcId="{82FD0DAB-2A4F-4F4B-BAA8-BC6C7EB66432}" destId="{49A393A6-55D7-4553-9A03-AE1554122718}" srcOrd="8" destOrd="0" presId="urn:microsoft.com/office/officeart/2005/8/layout/hierarchy2"/>
    <dgm:cxn modelId="{907195D7-8E5A-4A5F-89E9-C7A3FBC81AE0}" type="presParOf" srcId="{49A393A6-55D7-4553-9A03-AE1554122718}" destId="{6CE2F3A2-7008-4EFB-9825-971D7A9ABD1F}" srcOrd="0" destOrd="0" presId="urn:microsoft.com/office/officeart/2005/8/layout/hierarchy2"/>
    <dgm:cxn modelId="{3852C8BC-3955-4A62-A1C3-9E0BFB2F0A1D}" type="presParOf" srcId="{82FD0DAB-2A4F-4F4B-BAA8-BC6C7EB66432}" destId="{B6D53DFD-B6FE-47F4-89BD-2986DB3EFAFE}" srcOrd="9" destOrd="0" presId="urn:microsoft.com/office/officeart/2005/8/layout/hierarchy2"/>
    <dgm:cxn modelId="{F2EBEDEF-2BDE-4B61-A8BC-AF62703DC412}" type="presParOf" srcId="{B6D53DFD-B6FE-47F4-89BD-2986DB3EFAFE}" destId="{62B9A27E-F5BA-4036-9B37-C6F2EC747FFE}" srcOrd="0" destOrd="0" presId="urn:microsoft.com/office/officeart/2005/8/layout/hierarchy2"/>
    <dgm:cxn modelId="{93ED65F1-1C5E-4046-918C-781DFBAEA4CF}" type="presParOf" srcId="{B6D53DFD-B6FE-47F4-89BD-2986DB3EFAFE}" destId="{D5F5DEB5-A200-44CE-A3B7-0B435588D32D}"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97554F-97F7-47D9-AC9B-6DE5D8157D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96465D97-70DD-4BF2-88F3-E707F2C3E02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До аристократичної верхівки Русі входили:</a:t>
          </a:r>
          <a:endParaRPr lang="ru-RU" sz="2000" b="1" dirty="0">
            <a:latin typeface="Times New Roman" panose="02020603050405020304" pitchFamily="18" charset="0"/>
            <a:cs typeface="Times New Roman" panose="02020603050405020304" pitchFamily="18" charset="0"/>
          </a:endParaRPr>
        </a:p>
      </dgm:t>
    </dgm:pt>
    <dgm:pt modelId="{A7AE3BB9-1539-45D4-B466-D013F1D3A99E}" type="par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D5E50365-CC25-45E7-87F8-4D129ACB7073}" type="sib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82FFD3B3-7D62-48A3-A837-30F3A46BE4D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smtClean="0">
              <a:latin typeface="Times New Roman" panose="02020603050405020304" pitchFamily="18" charset="0"/>
              <a:cs typeface="Times New Roman" panose="02020603050405020304" pitchFamily="18" charset="0"/>
            </a:rPr>
            <a:t>Великий князь київський </a:t>
          </a:r>
          <a:r>
            <a:rPr lang="uk-UA" sz="1400" dirty="0" smtClean="0">
              <a:latin typeface="Times New Roman" panose="02020603050405020304" pitchFamily="18" charset="0"/>
              <a:cs typeface="Times New Roman" panose="02020603050405020304" pitchFamily="18" charset="0"/>
            </a:rPr>
            <a:t>був не тільки верховним правителем країни, а й володарем міста, розпорядником усього місцевого життя. Йому належало право розподілу та перерозподілу земельного фонду, контролю за державними податками</a:t>
          </a:r>
          <a:endParaRPr lang="ru-RU" sz="1400" dirty="0">
            <a:latin typeface="Times New Roman" panose="02020603050405020304" pitchFamily="18" charset="0"/>
            <a:cs typeface="Times New Roman" panose="02020603050405020304" pitchFamily="18" charset="0"/>
          </a:endParaRPr>
        </a:p>
      </dgm:t>
    </dgm:pt>
    <dgm:pt modelId="{064DAB61-D57B-48EC-88D1-8F8B61DFA7AF}" type="parTrans" cxnId="{15A976F0-15EA-4F6C-BFA8-EC755B3457E3}">
      <dgm:prSet custT="1"/>
      <dgm:spPr/>
      <dgm:t>
        <a:bodyPr/>
        <a:lstStyle/>
        <a:p>
          <a:endParaRPr lang="ru-RU" sz="1400">
            <a:latin typeface="Times New Roman" panose="02020603050405020304" pitchFamily="18" charset="0"/>
            <a:cs typeface="Times New Roman" panose="02020603050405020304" pitchFamily="18" charset="0"/>
          </a:endParaRPr>
        </a:p>
      </dgm:t>
    </dgm:pt>
    <dgm:pt modelId="{3D1CFE71-742C-4518-8FE7-468F11983C2A}" type="sibTrans" cxnId="{15A976F0-15EA-4F6C-BFA8-EC755B3457E3}">
      <dgm:prSet/>
      <dgm:spPr/>
      <dgm:t>
        <a:bodyPr/>
        <a:lstStyle/>
        <a:p>
          <a:endParaRPr lang="ru-RU" sz="1400">
            <a:latin typeface="Times New Roman" panose="02020603050405020304" pitchFamily="18" charset="0"/>
            <a:cs typeface="Times New Roman" panose="02020603050405020304" pitchFamily="18" charset="0"/>
          </a:endParaRPr>
        </a:p>
      </dgm:t>
    </dgm:pt>
    <dgm:pt modelId="{406CEFA7-4DAF-407B-923E-0B01DD5B581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smtClean="0">
              <a:latin typeface="Times New Roman" panose="02020603050405020304" pitchFamily="18" charset="0"/>
              <a:cs typeface="Times New Roman" panose="02020603050405020304" pitchFamily="18" charset="0"/>
            </a:rPr>
            <a:t>Бояри</a:t>
          </a:r>
          <a:r>
            <a:rPr lang="uk-UA" sz="1400" dirty="0" smtClean="0">
              <a:latin typeface="Times New Roman" panose="02020603050405020304" pitchFamily="18" charset="0"/>
              <a:cs typeface="Times New Roman" panose="02020603050405020304" pitchFamily="18" charset="0"/>
            </a:rPr>
            <a:t> великі землевласники. Ця суспільна верства виникла з родових старійшин. Бояри поділялися на „великих”, які ставали воєводами, та „малих”, котрі посідали нижчі щаблі князівського судово-адміністративного апарату.</a:t>
          </a:r>
          <a:endParaRPr lang="ru-RU" sz="1400" dirty="0">
            <a:latin typeface="Times New Roman" panose="02020603050405020304" pitchFamily="18" charset="0"/>
            <a:cs typeface="Times New Roman" panose="02020603050405020304" pitchFamily="18" charset="0"/>
          </a:endParaRPr>
        </a:p>
      </dgm:t>
    </dgm:pt>
    <dgm:pt modelId="{D02B0DFF-F85E-4CD3-B9CC-879CB6E6A8F0}" type="parTrans" cxnId="{8F22C6A4-FE84-454C-8F38-C8D99C95CB2E}">
      <dgm:prSet custT="1"/>
      <dgm:spPr/>
      <dgm:t>
        <a:bodyPr/>
        <a:lstStyle/>
        <a:p>
          <a:endParaRPr lang="ru-RU" sz="1400">
            <a:latin typeface="Times New Roman" panose="02020603050405020304" pitchFamily="18" charset="0"/>
            <a:cs typeface="Times New Roman" panose="02020603050405020304" pitchFamily="18" charset="0"/>
          </a:endParaRPr>
        </a:p>
      </dgm:t>
    </dgm:pt>
    <dgm:pt modelId="{5D49ED31-F5AF-4209-BDA2-0F6B0FF6C61B}" type="sibTrans" cxnId="{8F22C6A4-FE84-454C-8F38-C8D99C95CB2E}">
      <dgm:prSet/>
      <dgm:spPr/>
      <dgm:t>
        <a:bodyPr/>
        <a:lstStyle/>
        <a:p>
          <a:endParaRPr lang="ru-RU" sz="1400">
            <a:latin typeface="Times New Roman" panose="02020603050405020304" pitchFamily="18" charset="0"/>
            <a:cs typeface="Times New Roman" panose="02020603050405020304" pitchFamily="18" charset="0"/>
          </a:endParaRPr>
        </a:p>
      </dgm:t>
    </dgm:pt>
    <dgm:pt modelId="{50DB9882-851B-4848-8364-2D0F9E3651D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smtClean="0">
              <a:latin typeface="Times New Roman" panose="02020603050405020304" pitchFamily="18" charset="0"/>
              <a:cs typeface="Times New Roman" panose="02020603050405020304" pitchFamily="18" charset="0"/>
            </a:rPr>
            <a:t>Дружинники </a:t>
          </a:r>
          <a:r>
            <a:rPr lang="uk-UA" sz="1400" noProof="0" dirty="0" smtClean="0">
              <a:latin typeface="Times New Roman" panose="02020603050405020304" pitchFamily="18" charset="0"/>
              <a:cs typeface="Times New Roman" panose="02020603050405020304" pitchFamily="18" charset="0"/>
            </a:rPr>
            <a:t>спочатку</a:t>
          </a:r>
          <a:r>
            <a:rPr lang="ru-RU" sz="1400" dirty="0" smtClean="0">
              <a:latin typeface="Times New Roman" panose="02020603050405020304" pitchFamily="18" charset="0"/>
              <a:cs typeface="Times New Roman" panose="02020603050405020304" pitchFamily="18" charset="0"/>
            </a:rPr>
            <a:t> </a:t>
          </a:r>
          <a:r>
            <a:rPr lang="uk-UA" sz="1400" noProof="0" dirty="0" smtClean="0">
              <a:latin typeface="Times New Roman" panose="02020603050405020304" pitchFamily="18" charset="0"/>
              <a:cs typeface="Times New Roman" panose="02020603050405020304" pitchFamily="18" charset="0"/>
            </a:rPr>
            <a:t>були</a:t>
          </a:r>
          <a:r>
            <a:rPr lang="ru-RU" sz="1400" dirty="0" smtClean="0">
              <a:latin typeface="Times New Roman" panose="02020603050405020304" pitchFamily="18" charset="0"/>
              <a:cs typeface="Times New Roman" panose="02020603050405020304" pitchFamily="18" charset="0"/>
            </a:rPr>
            <a:t> </a:t>
          </a:r>
          <a:r>
            <a:rPr lang="uk-UA" sz="1400" noProof="0" dirty="0" smtClean="0">
              <a:latin typeface="Times New Roman" panose="02020603050405020304" pitchFamily="18" charset="0"/>
              <a:cs typeface="Times New Roman" panose="02020603050405020304" pitchFamily="18" charset="0"/>
            </a:rPr>
            <a:t>військовими, а згодом отримували від князя землю, осідали на ній</a:t>
          </a:r>
          <a:r>
            <a:rPr lang="ru-RU" sz="1400" dirty="0" smtClean="0">
              <a:latin typeface="Times New Roman" panose="02020603050405020304" pitchFamily="18" charset="0"/>
              <a:cs typeface="Times New Roman" panose="02020603050405020304" pitchFamily="18" charset="0"/>
            </a:rPr>
            <a:t> і </a:t>
          </a:r>
          <a:r>
            <a:rPr lang="uk-UA" sz="1400" noProof="0" dirty="0" smtClean="0">
              <a:latin typeface="Times New Roman" panose="02020603050405020304" pitchFamily="18" charset="0"/>
              <a:cs typeface="Times New Roman" panose="02020603050405020304" pitchFamily="18" charset="0"/>
            </a:rPr>
            <a:t>зливалися з боярством. На цих умовах дружинники потрапляли у васальну залежність від князя. Складалися такі відносини, за якими колишні дружинники були вільними людьми</a:t>
          </a:r>
          <a:r>
            <a:rPr lang="ru-RU" sz="1400" dirty="0" smtClean="0">
              <a:latin typeface="Times New Roman" panose="02020603050405020304" pitchFamily="18" charset="0"/>
              <a:cs typeface="Times New Roman" panose="02020603050405020304" pitchFamily="18" charset="0"/>
            </a:rPr>
            <a:t>, </a:t>
          </a:r>
          <a:r>
            <a:rPr lang="uk-UA" sz="1400" noProof="0" dirty="0" smtClean="0">
              <a:latin typeface="Times New Roman" panose="02020603050405020304" pitchFamily="18" charset="0"/>
              <a:cs typeface="Times New Roman" panose="02020603050405020304" pitchFamily="18" charset="0"/>
            </a:rPr>
            <a:t>однак служили князеві за договором. За службу отримували землю в умовне володіння</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dgm:t>
    </dgm:pt>
    <dgm:pt modelId="{68E7F183-672B-43C9-A4F3-83E77333327F}" type="parTrans" cxnId="{2B498772-0C42-44F5-BDD3-CAB23406F084}">
      <dgm:prSet custT="1"/>
      <dgm:spPr/>
      <dgm:t>
        <a:bodyPr/>
        <a:lstStyle/>
        <a:p>
          <a:endParaRPr lang="ru-RU" sz="1400">
            <a:latin typeface="Times New Roman" panose="02020603050405020304" pitchFamily="18" charset="0"/>
            <a:cs typeface="Times New Roman" panose="02020603050405020304" pitchFamily="18" charset="0"/>
          </a:endParaRPr>
        </a:p>
      </dgm:t>
    </dgm:pt>
    <dgm:pt modelId="{59F9B63C-E4F2-4489-AEC6-A3800CDEB70F}" type="sibTrans" cxnId="{2B498772-0C42-44F5-BDD3-CAB23406F084}">
      <dgm:prSet/>
      <dgm:spPr/>
      <dgm:t>
        <a:bodyPr/>
        <a:lstStyle/>
        <a:p>
          <a:endParaRPr lang="ru-RU" sz="1400">
            <a:latin typeface="Times New Roman" panose="02020603050405020304" pitchFamily="18" charset="0"/>
            <a:cs typeface="Times New Roman" panose="02020603050405020304" pitchFamily="18" charset="0"/>
          </a:endParaRPr>
        </a:p>
      </dgm:t>
    </dgm:pt>
    <dgm:pt modelId="{F5048232-74C8-48DB-A04D-2286EC6D004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smtClean="0">
              <a:latin typeface="Times New Roman" panose="02020603050405020304" pitchFamily="18" charset="0"/>
              <a:cs typeface="Times New Roman" panose="02020603050405020304" pitchFamily="18" charset="0"/>
            </a:rPr>
            <a:t>Священники</a:t>
          </a:r>
          <a:r>
            <a:rPr lang="uk-UA" sz="1400" dirty="0" smtClean="0">
              <a:latin typeface="Times New Roman" panose="02020603050405020304" pitchFamily="18" charset="0"/>
              <a:cs typeface="Times New Roman" panose="02020603050405020304" pitchFamily="18" charset="0"/>
            </a:rPr>
            <a:t> </a:t>
          </a:r>
          <a:r>
            <a:rPr lang="uk-UA" sz="1400" noProof="0" dirty="0" smtClean="0">
              <a:latin typeface="Times New Roman" panose="02020603050405020304" pitchFamily="18" charset="0"/>
              <a:cs typeface="Times New Roman" panose="02020603050405020304" pitchFamily="18" charset="0"/>
            </a:rPr>
            <a:t>поділялися на дві категорії: „біле”, парафіяльне духівництво, що не давало обітниці не вступати до шлюбу (целібат), і „чорне” – ченці, з яких обиралися вищі духовні владики. Останні проживали в монастирях</a:t>
          </a:r>
          <a:r>
            <a:rPr lang="ru-RU" sz="1400" dirty="0" smtClean="0">
              <a:latin typeface="Times New Roman" panose="02020603050405020304" pitchFamily="18" charset="0"/>
              <a:cs typeface="Times New Roman" panose="02020603050405020304" pitchFamily="18" charset="0"/>
            </a:rPr>
            <a:t>.</a:t>
          </a:r>
          <a:r>
            <a:rPr lang="uk-UA"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dgm:t>
    </dgm:pt>
    <dgm:pt modelId="{17B81DF3-2D7E-471D-9975-443C713796E6}" type="parTrans" cxnId="{C6FE17C1-4181-4137-9E6C-FC97B56A75D3}">
      <dgm:prSet custT="1"/>
      <dgm:spPr/>
      <dgm:t>
        <a:bodyPr/>
        <a:lstStyle/>
        <a:p>
          <a:endParaRPr lang="ru-RU" sz="1400">
            <a:latin typeface="Times New Roman" panose="02020603050405020304" pitchFamily="18" charset="0"/>
            <a:cs typeface="Times New Roman" panose="02020603050405020304" pitchFamily="18" charset="0"/>
          </a:endParaRPr>
        </a:p>
      </dgm:t>
    </dgm:pt>
    <dgm:pt modelId="{0F54B900-595E-43EF-9516-9AB49ADADE13}" type="sibTrans" cxnId="{C6FE17C1-4181-4137-9E6C-FC97B56A75D3}">
      <dgm:prSet/>
      <dgm:spPr/>
      <dgm:t>
        <a:bodyPr/>
        <a:lstStyle/>
        <a:p>
          <a:endParaRPr lang="ru-RU" sz="1400">
            <a:latin typeface="Times New Roman" panose="02020603050405020304" pitchFamily="18" charset="0"/>
            <a:cs typeface="Times New Roman" panose="02020603050405020304" pitchFamily="18" charset="0"/>
          </a:endParaRPr>
        </a:p>
      </dgm:t>
    </dgm:pt>
    <dgm:pt modelId="{25719FC0-29AE-477C-9D32-06948673BDD5}"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smtClean="0">
              <a:latin typeface="Times New Roman" panose="02020603050405020304" pitchFamily="18" charset="0"/>
              <a:cs typeface="Times New Roman" panose="02020603050405020304" pitchFamily="18" charset="0"/>
            </a:rPr>
            <a:t>Великі</a:t>
          </a:r>
          <a:endParaRPr lang="ru-RU" sz="1400" dirty="0">
            <a:latin typeface="Times New Roman" panose="02020603050405020304" pitchFamily="18" charset="0"/>
            <a:cs typeface="Times New Roman" panose="02020603050405020304" pitchFamily="18" charset="0"/>
          </a:endParaRPr>
        </a:p>
      </dgm:t>
    </dgm:pt>
    <dgm:pt modelId="{B725D568-DC0F-46E2-AD06-549A87A27E38}" type="parTrans" cxnId="{597724B4-EABD-400D-B360-F45603762B7B}">
      <dgm:prSet custT="1"/>
      <dgm:spPr/>
      <dgm:t>
        <a:bodyPr/>
        <a:lstStyle/>
        <a:p>
          <a:endParaRPr lang="ru-RU" sz="1400">
            <a:latin typeface="Times New Roman" panose="02020603050405020304" pitchFamily="18" charset="0"/>
            <a:cs typeface="Times New Roman" panose="02020603050405020304" pitchFamily="18" charset="0"/>
          </a:endParaRPr>
        </a:p>
      </dgm:t>
    </dgm:pt>
    <dgm:pt modelId="{0CF2B8C7-5D43-4A4D-B2C9-C2561819C9F2}" type="sibTrans" cxnId="{597724B4-EABD-400D-B360-F45603762B7B}">
      <dgm:prSet/>
      <dgm:spPr/>
      <dgm:t>
        <a:bodyPr/>
        <a:lstStyle/>
        <a:p>
          <a:endParaRPr lang="ru-RU" sz="1400">
            <a:latin typeface="Times New Roman" panose="02020603050405020304" pitchFamily="18" charset="0"/>
            <a:cs typeface="Times New Roman" panose="02020603050405020304" pitchFamily="18" charset="0"/>
          </a:endParaRPr>
        </a:p>
      </dgm:t>
    </dgm:pt>
    <dgm:pt modelId="{C6BBE3D9-C94F-49AA-A789-ECE8AFEED828}"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Малі</a:t>
          </a:r>
          <a:endParaRPr lang="ru-RU" sz="1400" dirty="0">
            <a:latin typeface="Times New Roman" panose="02020603050405020304" pitchFamily="18" charset="0"/>
            <a:cs typeface="Times New Roman" panose="02020603050405020304" pitchFamily="18" charset="0"/>
          </a:endParaRPr>
        </a:p>
      </dgm:t>
    </dgm:pt>
    <dgm:pt modelId="{18FDFCFD-0560-4F44-9A3D-EB88B6593C8C}" type="parTrans" cxnId="{425F1AA9-6762-4E58-B873-D338B48E5C52}">
      <dgm:prSet custT="1"/>
      <dgm:spPr/>
      <dgm:t>
        <a:bodyPr/>
        <a:lstStyle/>
        <a:p>
          <a:endParaRPr lang="ru-RU" sz="1400">
            <a:latin typeface="Times New Roman" panose="02020603050405020304" pitchFamily="18" charset="0"/>
            <a:cs typeface="Times New Roman" panose="02020603050405020304" pitchFamily="18" charset="0"/>
          </a:endParaRPr>
        </a:p>
      </dgm:t>
    </dgm:pt>
    <dgm:pt modelId="{A82DEFEA-9419-4C65-B18A-962F68ED29D4}" type="sibTrans" cxnId="{425F1AA9-6762-4E58-B873-D338B48E5C52}">
      <dgm:prSet/>
      <dgm:spPr/>
      <dgm:t>
        <a:bodyPr/>
        <a:lstStyle/>
        <a:p>
          <a:endParaRPr lang="ru-RU" sz="1400">
            <a:latin typeface="Times New Roman" panose="02020603050405020304" pitchFamily="18" charset="0"/>
            <a:cs typeface="Times New Roman" panose="02020603050405020304" pitchFamily="18" charset="0"/>
          </a:endParaRPr>
        </a:p>
      </dgm:t>
    </dgm:pt>
    <dgm:pt modelId="{D83E4154-59D1-4A87-94EA-4F762887B201}"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Біле</a:t>
          </a:r>
          <a:endParaRPr lang="ru-RU" sz="1400" dirty="0">
            <a:latin typeface="Times New Roman" panose="02020603050405020304" pitchFamily="18" charset="0"/>
            <a:cs typeface="Times New Roman" panose="02020603050405020304" pitchFamily="18" charset="0"/>
          </a:endParaRPr>
        </a:p>
      </dgm:t>
    </dgm:pt>
    <dgm:pt modelId="{0ED607C2-7EE0-46AD-B244-6513F62EC953}" type="parTrans" cxnId="{B80080AB-FE25-494E-ADCE-9C95905B320A}">
      <dgm:prSet custT="1"/>
      <dgm:spPr/>
      <dgm:t>
        <a:bodyPr/>
        <a:lstStyle/>
        <a:p>
          <a:endParaRPr lang="ru-RU" sz="1400">
            <a:latin typeface="Times New Roman" panose="02020603050405020304" pitchFamily="18" charset="0"/>
            <a:cs typeface="Times New Roman" panose="02020603050405020304" pitchFamily="18" charset="0"/>
          </a:endParaRPr>
        </a:p>
      </dgm:t>
    </dgm:pt>
    <dgm:pt modelId="{20F5EAA7-CABF-40FF-95A2-0608CF7C307E}" type="sibTrans" cxnId="{B80080AB-FE25-494E-ADCE-9C95905B320A}">
      <dgm:prSet/>
      <dgm:spPr/>
      <dgm:t>
        <a:bodyPr/>
        <a:lstStyle/>
        <a:p>
          <a:endParaRPr lang="ru-RU" sz="1400">
            <a:latin typeface="Times New Roman" panose="02020603050405020304" pitchFamily="18" charset="0"/>
            <a:cs typeface="Times New Roman" panose="02020603050405020304" pitchFamily="18" charset="0"/>
          </a:endParaRPr>
        </a:p>
      </dgm:t>
    </dgm:pt>
    <dgm:pt modelId="{EFF20A19-41B0-428C-9EAE-8FADA59D0F1F}"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Чорне</a:t>
          </a:r>
          <a:endParaRPr lang="ru-RU" sz="1400" dirty="0">
            <a:latin typeface="Times New Roman" panose="02020603050405020304" pitchFamily="18" charset="0"/>
            <a:cs typeface="Times New Roman" panose="02020603050405020304" pitchFamily="18" charset="0"/>
          </a:endParaRPr>
        </a:p>
      </dgm:t>
    </dgm:pt>
    <dgm:pt modelId="{8F790B3A-C877-46EF-B6A1-590DC8B5E136}" type="parTrans" cxnId="{DD05BFC8-32EF-4DE0-ACC7-42A1DAB4657E}">
      <dgm:prSet custT="1"/>
      <dgm:spPr/>
      <dgm:t>
        <a:bodyPr/>
        <a:lstStyle/>
        <a:p>
          <a:endParaRPr lang="ru-RU" sz="1400">
            <a:latin typeface="Times New Roman" panose="02020603050405020304" pitchFamily="18" charset="0"/>
            <a:cs typeface="Times New Roman" panose="02020603050405020304" pitchFamily="18" charset="0"/>
          </a:endParaRPr>
        </a:p>
      </dgm:t>
    </dgm:pt>
    <dgm:pt modelId="{E46D2E51-E276-4F4C-AE77-8AD577F1DF1B}" type="sibTrans" cxnId="{DD05BFC8-32EF-4DE0-ACC7-42A1DAB4657E}">
      <dgm:prSet/>
      <dgm:spPr/>
      <dgm:t>
        <a:bodyPr/>
        <a:lstStyle/>
        <a:p>
          <a:endParaRPr lang="ru-RU" sz="1400">
            <a:latin typeface="Times New Roman" panose="02020603050405020304" pitchFamily="18" charset="0"/>
            <a:cs typeface="Times New Roman" panose="02020603050405020304" pitchFamily="18" charset="0"/>
          </a:endParaRPr>
        </a:p>
      </dgm:t>
    </dgm:pt>
    <dgm:pt modelId="{FE4205DE-5B47-4D3F-A221-C9C3387F6C6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1" dirty="0" smtClean="0">
              <a:latin typeface="Times New Roman" panose="02020603050405020304" pitchFamily="18" charset="0"/>
              <a:cs typeface="Times New Roman" panose="02020603050405020304" pitchFamily="18" charset="0"/>
            </a:rPr>
            <a:t>Місцеві (удільні) князі </a:t>
          </a:r>
          <a:r>
            <a:rPr lang="uk-UA" sz="1400" dirty="0" smtClean="0">
              <a:latin typeface="Times New Roman" panose="02020603050405020304" pitchFamily="18" charset="0"/>
              <a:cs typeface="Times New Roman" panose="02020603050405020304" pitchFamily="18" charset="0"/>
            </a:rPr>
            <a:t>очолювали адміністрацію, військо, здійснювали судочинство у своїх уділах</a:t>
          </a:r>
          <a:endParaRPr lang="ru-RU" sz="1400" dirty="0">
            <a:latin typeface="Times New Roman" panose="02020603050405020304" pitchFamily="18" charset="0"/>
            <a:cs typeface="Times New Roman" panose="02020603050405020304" pitchFamily="18" charset="0"/>
          </a:endParaRPr>
        </a:p>
      </dgm:t>
    </dgm:pt>
    <dgm:pt modelId="{83F9409F-4457-47C7-BE39-E956EC0121F2}" type="sibTrans" cxnId="{816A3922-D6A4-427F-9BF1-86F89FBE2DDC}">
      <dgm:prSet/>
      <dgm:spPr/>
      <dgm:t>
        <a:bodyPr/>
        <a:lstStyle/>
        <a:p>
          <a:endParaRPr lang="ru-RU" sz="1400">
            <a:latin typeface="Times New Roman" panose="02020603050405020304" pitchFamily="18" charset="0"/>
            <a:cs typeface="Times New Roman" panose="02020603050405020304" pitchFamily="18" charset="0"/>
          </a:endParaRPr>
        </a:p>
      </dgm:t>
    </dgm:pt>
    <dgm:pt modelId="{5CA4B76F-1A0E-416E-A5A7-0D3C3AF7DDB3}" type="parTrans" cxnId="{816A3922-D6A4-427F-9BF1-86F89FBE2DDC}">
      <dgm:prSet/>
      <dgm:spPr/>
      <dgm:t>
        <a:bodyPr/>
        <a:lstStyle/>
        <a:p>
          <a:endParaRPr lang="ru-RU" sz="1400">
            <a:latin typeface="Times New Roman" panose="02020603050405020304" pitchFamily="18" charset="0"/>
            <a:cs typeface="Times New Roman" panose="02020603050405020304" pitchFamily="18" charset="0"/>
          </a:endParaRPr>
        </a:p>
      </dgm:t>
    </dgm:pt>
    <dgm:pt modelId="{27C5A794-5CE9-45A7-8847-21D7B1F18E7B}" type="pres">
      <dgm:prSet presAssocID="{B997554F-97F7-47D9-AC9B-6DE5D8157DF2}" presName="diagram" presStyleCnt="0">
        <dgm:presLayoutVars>
          <dgm:chPref val="1"/>
          <dgm:dir/>
          <dgm:animOne val="branch"/>
          <dgm:animLvl val="lvl"/>
          <dgm:resizeHandles val="exact"/>
        </dgm:presLayoutVars>
      </dgm:prSet>
      <dgm:spPr/>
      <dgm:t>
        <a:bodyPr/>
        <a:lstStyle/>
        <a:p>
          <a:endParaRPr lang="ru-RU"/>
        </a:p>
      </dgm:t>
    </dgm:pt>
    <dgm:pt modelId="{A1713CA6-2D45-4F6B-9F61-9057C0240757}" type="pres">
      <dgm:prSet presAssocID="{96465D97-70DD-4BF2-88F3-E707F2C3E025}" presName="root1" presStyleCnt="0"/>
      <dgm:spPr/>
    </dgm:pt>
    <dgm:pt modelId="{AA703FAC-483E-4CE9-A5B9-A217F12BAF78}" type="pres">
      <dgm:prSet presAssocID="{96465D97-70DD-4BF2-88F3-E707F2C3E025}" presName="LevelOneTextNode" presStyleLbl="node0" presStyleIdx="0" presStyleCnt="2" custScaleX="132524" custScaleY="199799">
        <dgm:presLayoutVars>
          <dgm:chPref val="3"/>
        </dgm:presLayoutVars>
      </dgm:prSet>
      <dgm:spPr/>
      <dgm:t>
        <a:bodyPr/>
        <a:lstStyle/>
        <a:p>
          <a:endParaRPr lang="ru-RU"/>
        </a:p>
      </dgm:t>
    </dgm:pt>
    <dgm:pt modelId="{D75A0ED1-7DCB-4E20-89D2-80D146A785F5}" type="pres">
      <dgm:prSet presAssocID="{96465D97-70DD-4BF2-88F3-E707F2C3E025}" presName="level2hierChild" presStyleCnt="0"/>
      <dgm:spPr/>
    </dgm:pt>
    <dgm:pt modelId="{B5B97688-8B89-421B-A7C6-51DAE085B44C}" type="pres">
      <dgm:prSet presAssocID="{064DAB61-D57B-48EC-88D1-8F8B61DFA7AF}" presName="conn2-1" presStyleLbl="parChTrans1D2" presStyleIdx="0" presStyleCnt="4"/>
      <dgm:spPr/>
      <dgm:t>
        <a:bodyPr/>
        <a:lstStyle/>
        <a:p>
          <a:endParaRPr lang="ru-RU"/>
        </a:p>
      </dgm:t>
    </dgm:pt>
    <dgm:pt modelId="{AC266547-C3B3-416B-B066-F4D8E536BF1F}" type="pres">
      <dgm:prSet presAssocID="{064DAB61-D57B-48EC-88D1-8F8B61DFA7AF}" presName="connTx" presStyleLbl="parChTrans1D2" presStyleIdx="0" presStyleCnt="4"/>
      <dgm:spPr/>
      <dgm:t>
        <a:bodyPr/>
        <a:lstStyle/>
        <a:p>
          <a:endParaRPr lang="ru-RU"/>
        </a:p>
      </dgm:t>
    </dgm:pt>
    <dgm:pt modelId="{04E12275-B648-4A34-8CEB-6A992C546F3E}" type="pres">
      <dgm:prSet presAssocID="{82FFD3B3-7D62-48A3-A837-30F3A46BE4D4}" presName="root2" presStyleCnt="0"/>
      <dgm:spPr/>
    </dgm:pt>
    <dgm:pt modelId="{02E97FF6-2689-423A-9CA1-2F808E1FB225}" type="pres">
      <dgm:prSet presAssocID="{82FFD3B3-7D62-48A3-A837-30F3A46BE4D4}" presName="LevelTwoTextNode" presStyleLbl="node2" presStyleIdx="0" presStyleCnt="4" custScaleX="348468" custScaleY="134238">
        <dgm:presLayoutVars>
          <dgm:chPref val="3"/>
        </dgm:presLayoutVars>
      </dgm:prSet>
      <dgm:spPr/>
      <dgm:t>
        <a:bodyPr/>
        <a:lstStyle/>
        <a:p>
          <a:endParaRPr lang="ru-RU"/>
        </a:p>
      </dgm:t>
    </dgm:pt>
    <dgm:pt modelId="{1D26C9A4-2F10-44C9-B996-32761C5650F0}" type="pres">
      <dgm:prSet presAssocID="{82FFD3B3-7D62-48A3-A837-30F3A46BE4D4}" presName="level3hierChild" presStyleCnt="0"/>
      <dgm:spPr/>
    </dgm:pt>
    <dgm:pt modelId="{F558F85C-8909-4338-AFC3-4DD9C691DB72}" type="pres">
      <dgm:prSet presAssocID="{FE4205DE-5B47-4D3F-A221-C9C3387F6C6A}" presName="root1" presStyleCnt="0"/>
      <dgm:spPr/>
    </dgm:pt>
    <dgm:pt modelId="{C8B9418A-EB23-4789-9B3A-7F1FC948A2AF}" type="pres">
      <dgm:prSet presAssocID="{FE4205DE-5B47-4D3F-A221-C9C3387F6C6A}" presName="LevelOneTextNode" presStyleLbl="node0" presStyleIdx="1" presStyleCnt="2" custScaleY="292968">
        <dgm:presLayoutVars>
          <dgm:chPref val="3"/>
        </dgm:presLayoutVars>
      </dgm:prSet>
      <dgm:spPr/>
      <dgm:t>
        <a:bodyPr/>
        <a:lstStyle/>
        <a:p>
          <a:endParaRPr lang="ru-RU"/>
        </a:p>
      </dgm:t>
    </dgm:pt>
    <dgm:pt modelId="{0C55268D-0B9E-4E27-931A-00AF550976AA}" type="pres">
      <dgm:prSet presAssocID="{FE4205DE-5B47-4D3F-A221-C9C3387F6C6A}" presName="level2hierChild" presStyleCnt="0"/>
      <dgm:spPr/>
    </dgm:pt>
    <dgm:pt modelId="{67A7C3D7-8DD1-4680-97CE-141035950F1E}" type="pres">
      <dgm:prSet presAssocID="{D02B0DFF-F85E-4CD3-B9CC-879CB6E6A8F0}" presName="conn2-1" presStyleLbl="parChTrans1D2" presStyleIdx="1" presStyleCnt="4"/>
      <dgm:spPr/>
      <dgm:t>
        <a:bodyPr/>
        <a:lstStyle/>
        <a:p>
          <a:endParaRPr lang="ru-RU"/>
        </a:p>
      </dgm:t>
    </dgm:pt>
    <dgm:pt modelId="{AF267031-CA0B-43CE-8041-B3E9F5C0B60C}" type="pres">
      <dgm:prSet presAssocID="{D02B0DFF-F85E-4CD3-B9CC-879CB6E6A8F0}" presName="connTx" presStyleLbl="parChTrans1D2" presStyleIdx="1" presStyleCnt="4"/>
      <dgm:spPr/>
      <dgm:t>
        <a:bodyPr/>
        <a:lstStyle/>
        <a:p>
          <a:endParaRPr lang="ru-RU"/>
        </a:p>
      </dgm:t>
    </dgm:pt>
    <dgm:pt modelId="{C4F68915-3010-4C13-B1FC-FE98DE688F47}" type="pres">
      <dgm:prSet presAssocID="{406CEFA7-4DAF-407B-923E-0B01DD5B5816}" presName="root2" presStyleCnt="0"/>
      <dgm:spPr/>
    </dgm:pt>
    <dgm:pt modelId="{A7E39D27-F549-4D3A-830A-5FB519C2A3F7}" type="pres">
      <dgm:prSet presAssocID="{406CEFA7-4DAF-407B-923E-0B01DD5B5816}" presName="LevelTwoTextNode" presStyleLbl="node2" presStyleIdx="1" presStyleCnt="4" custScaleX="249017" custScaleY="154022">
        <dgm:presLayoutVars>
          <dgm:chPref val="3"/>
        </dgm:presLayoutVars>
      </dgm:prSet>
      <dgm:spPr/>
      <dgm:t>
        <a:bodyPr/>
        <a:lstStyle/>
        <a:p>
          <a:endParaRPr lang="ru-RU"/>
        </a:p>
      </dgm:t>
    </dgm:pt>
    <dgm:pt modelId="{36BBF120-29AB-4EA6-9C22-B82D34C76CD4}" type="pres">
      <dgm:prSet presAssocID="{406CEFA7-4DAF-407B-923E-0B01DD5B5816}" presName="level3hierChild" presStyleCnt="0"/>
      <dgm:spPr/>
    </dgm:pt>
    <dgm:pt modelId="{3F2BE920-A44D-4709-9AB0-359F1C845BDA}" type="pres">
      <dgm:prSet presAssocID="{B725D568-DC0F-46E2-AD06-549A87A27E38}" presName="conn2-1" presStyleLbl="parChTrans1D3" presStyleIdx="0" presStyleCnt="4"/>
      <dgm:spPr/>
      <dgm:t>
        <a:bodyPr/>
        <a:lstStyle/>
        <a:p>
          <a:endParaRPr lang="ru-RU"/>
        </a:p>
      </dgm:t>
    </dgm:pt>
    <dgm:pt modelId="{655CDCF3-467D-4FC7-8BB3-24A12B41AE8F}" type="pres">
      <dgm:prSet presAssocID="{B725D568-DC0F-46E2-AD06-549A87A27E38}" presName="connTx" presStyleLbl="parChTrans1D3" presStyleIdx="0" presStyleCnt="4"/>
      <dgm:spPr/>
      <dgm:t>
        <a:bodyPr/>
        <a:lstStyle/>
        <a:p>
          <a:endParaRPr lang="ru-RU"/>
        </a:p>
      </dgm:t>
    </dgm:pt>
    <dgm:pt modelId="{FA46D60E-BB34-43C6-B21F-B9463840FE37}" type="pres">
      <dgm:prSet presAssocID="{25719FC0-29AE-477C-9D32-06948673BDD5}" presName="root2" presStyleCnt="0"/>
      <dgm:spPr/>
    </dgm:pt>
    <dgm:pt modelId="{588E7D23-4C9F-4DC6-99A9-FC40FF3D3C6D}" type="pres">
      <dgm:prSet presAssocID="{25719FC0-29AE-477C-9D32-06948673BDD5}" presName="LevelTwoTextNode" presStyleLbl="asst2" presStyleIdx="0" presStyleCnt="4" custScaleY="51633">
        <dgm:presLayoutVars>
          <dgm:chPref val="3"/>
        </dgm:presLayoutVars>
      </dgm:prSet>
      <dgm:spPr/>
      <dgm:t>
        <a:bodyPr/>
        <a:lstStyle/>
        <a:p>
          <a:endParaRPr lang="ru-RU"/>
        </a:p>
      </dgm:t>
    </dgm:pt>
    <dgm:pt modelId="{053D0738-9552-42D2-966F-3626F74D83DE}" type="pres">
      <dgm:prSet presAssocID="{25719FC0-29AE-477C-9D32-06948673BDD5}" presName="level3hierChild" presStyleCnt="0"/>
      <dgm:spPr/>
    </dgm:pt>
    <dgm:pt modelId="{63172B0E-CB69-4ECE-827C-79FC6090A3AA}" type="pres">
      <dgm:prSet presAssocID="{18FDFCFD-0560-4F44-9A3D-EB88B6593C8C}" presName="conn2-1" presStyleLbl="parChTrans1D3" presStyleIdx="1" presStyleCnt="4"/>
      <dgm:spPr/>
      <dgm:t>
        <a:bodyPr/>
        <a:lstStyle/>
        <a:p>
          <a:endParaRPr lang="ru-RU"/>
        </a:p>
      </dgm:t>
    </dgm:pt>
    <dgm:pt modelId="{88FA637D-0491-4C2F-8A38-13E94CB9E22A}" type="pres">
      <dgm:prSet presAssocID="{18FDFCFD-0560-4F44-9A3D-EB88B6593C8C}" presName="connTx" presStyleLbl="parChTrans1D3" presStyleIdx="1" presStyleCnt="4"/>
      <dgm:spPr/>
      <dgm:t>
        <a:bodyPr/>
        <a:lstStyle/>
        <a:p>
          <a:endParaRPr lang="ru-RU"/>
        </a:p>
      </dgm:t>
    </dgm:pt>
    <dgm:pt modelId="{F6D2BC9F-B2D8-4DAF-8CB5-3E0391648405}" type="pres">
      <dgm:prSet presAssocID="{C6BBE3D9-C94F-49AA-A789-ECE8AFEED828}" presName="root2" presStyleCnt="0"/>
      <dgm:spPr/>
    </dgm:pt>
    <dgm:pt modelId="{838065F0-2A1D-404C-A27E-DEDEA43D0B61}" type="pres">
      <dgm:prSet presAssocID="{C6BBE3D9-C94F-49AA-A789-ECE8AFEED828}" presName="LevelTwoTextNode" presStyleLbl="asst2" presStyleIdx="1" presStyleCnt="4" custScaleY="54038">
        <dgm:presLayoutVars>
          <dgm:chPref val="3"/>
        </dgm:presLayoutVars>
      </dgm:prSet>
      <dgm:spPr/>
      <dgm:t>
        <a:bodyPr/>
        <a:lstStyle/>
        <a:p>
          <a:endParaRPr lang="ru-RU"/>
        </a:p>
      </dgm:t>
    </dgm:pt>
    <dgm:pt modelId="{78D7813B-3474-42FE-85DB-8B34638DD2E9}" type="pres">
      <dgm:prSet presAssocID="{C6BBE3D9-C94F-49AA-A789-ECE8AFEED828}" presName="level3hierChild" presStyleCnt="0"/>
      <dgm:spPr/>
    </dgm:pt>
    <dgm:pt modelId="{FC29661F-F41F-468F-BF47-BD01EBF2E53B}" type="pres">
      <dgm:prSet presAssocID="{68E7F183-672B-43C9-A4F3-83E77333327F}" presName="conn2-1" presStyleLbl="parChTrans1D2" presStyleIdx="2" presStyleCnt="4"/>
      <dgm:spPr/>
      <dgm:t>
        <a:bodyPr/>
        <a:lstStyle/>
        <a:p>
          <a:endParaRPr lang="ru-RU"/>
        </a:p>
      </dgm:t>
    </dgm:pt>
    <dgm:pt modelId="{777A77B8-34B6-4AD2-A5F5-FF3F325F6AEF}" type="pres">
      <dgm:prSet presAssocID="{68E7F183-672B-43C9-A4F3-83E77333327F}" presName="connTx" presStyleLbl="parChTrans1D2" presStyleIdx="2" presStyleCnt="4"/>
      <dgm:spPr/>
      <dgm:t>
        <a:bodyPr/>
        <a:lstStyle/>
        <a:p>
          <a:endParaRPr lang="ru-RU"/>
        </a:p>
      </dgm:t>
    </dgm:pt>
    <dgm:pt modelId="{84EE18C2-DEEE-48C8-8F7A-36A5C05F7A14}" type="pres">
      <dgm:prSet presAssocID="{50DB9882-851B-4848-8364-2D0F9E3651DB}" presName="root2" presStyleCnt="0"/>
      <dgm:spPr/>
    </dgm:pt>
    <dgm:pt modelId="{B76730D0-2A22-4A42-B2C0-8BE93FECCCEE}" type="pres">
      <dgm:prSet presAssocID="{50DB9882-851B-4848-8364-2D0F9E3651DB}" presName="LevelTwoTextNode" presStyleLbl="node2" presStyleIdx="2" presStyleCnt="4" custScaleX="384255" custScaleY="130075">
        <dgm:presLayoutVars>
          <dgm:chPref val="3"/>
        </dgm:presLayoutVars>
      </dgm:prSet>
      <dgm:spPr/>
      <dgm:t>
        <a:bodyPr/>
        <a:lstStyle/>
        <a:p>
          <a:endParaRPr lang="ru-RU"/>
        </a:p>
      </dgm:t>
    </dgm:pt>
    <dgm:pt modelId="{E00B7FAE-7A10-4CB0-A229-9D5ED0557E1A}" type="pres">
      <dgm:prSet presAssocID="{50DB9882-851B-4848-8364-2D0F9E3651DB}" presName="level3hierChild" presStyleCnt="0"/>
      <dgm:spPr/>
    </dgm:pt>
    <dgm:pt modelId="{262F5EFA-2EC2-46A5-BF25-C7508B4756AE}" type="pres">
      <dgm:prSet presAssocID="{17B81DF3-2D7E-471D-9975-443C713796E6}" presName="conn2-1" presStyleLbl="parChTrans1D2" presStyleIdx="3" presStyleCnt="4"/>
      <dgm:spPr/>
      <dgm:t>
        <a:bodyPr/>
        <a:lstStyle/>
        <a:p>
          <a:endParaRPr lang="ru-RU"/>
        </a:p>
      </dgm:t>
    </dgm:pt>
    <dgm:pt modelId="{96A1C912-9B0F-41A0-AC61-0A974C5D879A}" type="pres">
      <dgm:prSet presAssocID="{17B81DF3-2D7E-471D-9975-443C713796E6}" presName="connTx" presStyleLbl="parChTrans1D2" presStyleIdx="3" presStyleCnt="4"/>
      <dgm:spPr/>
      <dgm:t>
        <a:bodyPr/>
        <a:lstStyle/>
        <a:p>
          <a:endParaRPr lang="ru-RU"/>
        </a:p>
      </dgm:t>
    </dgm:pt>
    <dgm:pt modelId="{456DE130-B11B-450F-B4E9-8439EE1B1E9A}" type="pres">
      <dgm:prSet presAssocID="{F5048232-74C8-48DB-A04D-2286EC6D0040}" presName="root2" presStyleCnt="0"/>
      <dgm:spPr/>
    </dgm:pt>
    <dgm:pt modelId="{9CB43EF8-5C5D-4CDF-A79D-C233093BB596}" type="pres">
      <dgm:prSet presAssocID="{F5048232-74C8-48DB-A04D-2286EC6D0040}" presName="LevelTwoTextNode" presStyleLbl="node2" presStyleIdx="3" presStyleCnt="4" custScaleX="241827" custScaleY="163520">
        <dgm:presLayoutVars>
          <dgm:chPref val="3"/>
        </dgm:presLayoutVars>
      </dgm:prSet>
      <dgm:spPr/>
      <dgm:t>
        <a:bodyPr/>
        <a:lstStyle/>
        <a:p>
          <a:endParaRPr lang="ru-RU"/>
        </a:p>
      </dgm:t>
    </dgm:pt>
    <dgm:pt modelId="{A086AF5C-2B5B-4F0E-ADC8-FD009C759316}" type="pres">
      <dgm:prSet presAssocID="{F5048232-74C8-48DB-A04D-2286EC6D0040}" presName="level3hierChild" presStyleCnt="0"/>
      <dgm:spPr/>
    </dgm:pt>
    <dgm:pt modelId="{1D865A44-7195-45AD-9C92-78C8E3F4CF7C}" type="pres">
      <dgm:prSet presAssocID="{0ED607C2-7EE0-46AD-B244-6513F62EC953}" presName="conn2-1" presStyleLbl="parChTrans1D3" presStyleIdx="2" presStyleCnt="4"/>
      <dgm:spPr/>
      <dgm:t>
        <a:bodyPr/>
        <a:lstStyle/>
        <a:p>
          <a:endParaRPr lang="ru-RU"/>
        </a:p>
      </dgm:t>
    </dgm:pt>
    <dgm:pt modelId="{8F1F0E2F-CF3D-44F3-AFD7-47289416FE90}" type="pres">
      <dgm:prSet presAssocID="{0ED607C2-7EE0-46AD-B244-6513F62EC953}" presName="connTx" presStyleLbl="parChTrans1D3" presStyleIdx="2" presStyleCnt="4"/>
      <dgm:spPr/>
      <dgm:t>
        <a:bodyPr/>
        <a:lstStyle/>
        <a:p>
          <a:endParaRPr lang="ru-RU"/>
        </a:p>
      </dgm:t>
    </dgm:pt>
    <dgm:pt modelId="{F6B8C159-7544-49B1-908E-B5724F45EBD7}" type="pres">
      <dgm:prSet presAssocID="{D83E4154-59D1-4A87-94EA-4F762887B201}" presName="root2" presStyleCnt="0"/>
      <dgm:spPr/>
    </dgm:pt>
    <dgm:pt modelId="{FF546201-1525-4D2A-A9CB-2958DF4206B4}" type="pres">
      <dgm:prSet presAssocID="{D83E4154-59D1-4A87-94EA-4F762887B201}" presName="LevelTwoTextNode" presStyleLbl="asst2" presStyleIdx="2" presStyleCnt="4" custScaleY="46433">
        <dgm:presLayoutVars>
          <dgm:chPref val="3"/>
        </dgm:presLayoutVars>
      </dgm:prSet>
      <dgm:spPr/>
      <dgm:t>
        <a:bodyPr/>
        <a:lstStyle/>
        <a:p>
          <a:endParaRPr lang="ru-RU"/>
        </a:p>
      </dgm:t>
    </dgm:pt>
    <dgm:pt modelId="{7FD11145-B598-453D-9AC0-44879237FBAC}" type="pres">
      <dgm:prSet presAssocID="{D83E4154-59D1-4A87-94EA-4F762887B201}" presName="level3hierChild" presStyleCnt="0"/>
      <dgm:spPr/>
    </dgm:pt>
    <dgm:pt modelId="{CF771A3B-F6E8-4D8E-88BE-EB8281F582F3}" type="pres">
      <dgm:prSet presAssocID="{8F790B3A-C877-46EF-B6A1-590DC8B5E136}" presName="conn2-1" presStyleLbl="parChTrans1D3" presStyleIdx="3" presStyleCnt="4"/>
      <dgm:spPr/>
      <dgm:t>
        <a:bodyPr/>
        <a:lstStyle/>
        <a:p>
          <a:endParaRPr lang="ru-RU"/>
        </a:p>
      </dgm:t>
    </dgm:pt>
    <dgm:pt modelId="{6668630D-5A0B-44CC-B69B-86E70983C3E3}" type="pres">
      <dgm:prSet presAssocID="{8F790B3A-C877-46EF-B6A1-590DC8B5E136}" presName="connTx" presStyleLbl="parChTrans1D3" presStyleIdx="3" presStyleCnt="4"/>
      <dgm:spPr/>
      <dgm:t>
        <a:bodyPr/>
        <a:lstStyle/>
        <a:p>
          <a:endParaRPr lang="ru-RU"/>
        </a:p>
      </dgm:t>
    </dgm:pt>
    <dgm:pt modelId="{DA6F5188-1F2C-46A6-8350-A86C16D7B424}" type="pres">
      <dgm:prSet presAssocID="{EFF20A19-41B0-428C-9EAE-8FADA59D0F1F}" presName="root2" presStyleCnt="0"/>
      <dgm:spPr/>
    </dgm:pt>
    <dgm:pt modelId="{117B148F-1015-4934-9928-4ABBBF3C854D}" type="pres">
      <dgm:prSet presAssocID="{EFF20A19-41B0-428C-9EAE-8FADA59D0F1F}" presName="LevelTwoTextNode" presStyleLbl="asst2" presStyleIdx="3" presStyleCnt="4" custScaleY="40913">
        <dgm:presLayoutVars>
          <dgm:chPref val="3"/>
        </dgm:presLayoutVars>
      </dgm:prSet>
      <dgm:spPr/>
      <dgm:t>
        <a:bodyPr/>
        <a:lstStyle/>
        <a:p>
          <a:endParaRPr lang="ru-RU"/>
        </a:p>
      </dgm:t>
    </dgm:pt>
    <dgm:pt modelId="{058A3A6A-88A0-4DBB-84F9-5E81336B1034}" type="pres">
      <dgm:prSet presAssocID="{EFF20A19-41B0-428C-9EAE-8FADA59D0F1F}" presName="level3hierChild" presStyleCnt="0"/>
      <dgm:spPr/>
    </dgm:pt>
  </dgm:ptLst>
  <dgm:cxnLst>
    <dgm:cxn modelId="{4B6B43BA-CEA9-48BC-BBC3-E915813AD712}" type="presOf" srcId="{0ED607C2-7EE0-46AD-B244-6513F62EC953}" destId="{1D865A44-7195-45AD-9C92-78C8E3F4CF7C}" srcOrd="0" destOrd="0" presId="urn:microsoft.com/office/officeart/2005/8/layout/hierarchy2"/>
    <dgm:cxn modelId="{2C49AFD1-0EAF-4A5C-9E06-72A127934916}" type="presOf" srcId="{8F790B3A-C877-46EF-B6A1-590DC8B5E136}" destId="{CF771A3B-F6E8-4D8E-88BE-EB8281F582F3}" srcOrd="0" destOrd="0" presId="urn:microsoft.com/office/officeart/2005/8/layout/hierarchy2"/>
    <dgm:cxn modelId="{991AF67B-5788-4FDD-B4EF-A1004AC6AB14}" type="presOf" srcId="{F5048232-74C8-48DB-A04D-2286EC6D0040}" destId="{9CB43EF8-5C5D-4CDF-A79D-C233093BB596}" srcOrd="0" destOrd="0" presId="urn:microsoft.com/office/officeart/2005/8/layout/hierarchy2"/>
    <dgm:cxn modelId="{8A8B908D-D99F-481A-83C5-F9BFFFD626AD}" type="presOf" srcId="{8F790B3A-C877-46EF-B6A1-590DC8B5E136}" destId="{6668630D-5A0B-44CC-B69B-86E70983C3E3}" srcOrd="1" destOrd="0" presId="urn:microsoft.com/office/officeart/2005/8/layout/hierarchy2"/>
    <dgm:cxn modelId="{4C7ADE81-B7F6-43BA-ADB0-C181E072CE12}" srcId="{B997554F-97F7-47D9-AC9B-6DE5D8157DF2}" destId="{96465D97-70DD-4BF2-88F3-E707F2C3E025}" srcOrd="0" destOrd="0" parTransId="{A7AE3BB9-1539-45D4-B466-D013F1D3A99E}" sibTransId="{D5E50365-CC25-45E7-87F8-4D129ACB7073}"/>
    <dgm:cxn modelId="{3DEC02C0-72E0-4FFD-BE4E-449A73F6CAA6}" type="presOf" srcId="{96465D97-70DD-4BF2-88F3-E707F2C3E025}" destId="{AA703FAC-483E-4CE9-A5B9-A217F12BAF78}" srcOrd="0" destOrd="0" presId="urn:microsoft.com/office/officeart/2005/8/layout/hierarchy2"/>
    <dgm:cxn modelId="{B80080AB-FE25-494E-ADCE-9C95905B320A}" srcId="{F5048232-74C8-48DB-A04D-2286EC6D0040}" destId="{D83E4154-59D1-4A87-94EA-4F762887B201}" srcOrd="0" destOrd="0" parTransId="{0ED607C2-7EE0-46AD-B244-6513F62EC953}" sibTransId="{20F5EAA7-CABF-40FF-95A2-0608CF7C307E}"/>
    <dgm:cxn modelId="{FF24F2DA-343D-4857-B11E-EA20412789EC}" type="presOf" srcId="{064DAB61-D57B-48EC-88D1-8F8B61DFA7AF}" destId="{AC266547-C3B3-416B-B066-F4D8E536BF1F}" srcOrd="1" destOrd="0" presId="urn:microsoft.com/office/officeart/2005/8/layout/hierarchy2"/>
    <dgm:cxn modelId="{C0F885AA-48C5-4F5E-90E0-298C80BDA6A9}" type="presOf" srcId="{82FFD3B3-7D62-48A3-A837-30F3A46BE4D4}" destId="{02E97FF6-2689-423A-9CA1-2F808E1FB225}" srcOrd="0" destOrd="0" presId="urn:microsoft.com/office/officeart/2005/8/layout/hierarchy2"/>
    <dgm:cxn modelId="{15A976F0-15EA-4F6C-BFA8-EC755B3457E3}" srcId="{96465D97-70DD-4BF2-88F3-E707F2C3E025}" destId="{82FFD3B3-7D62-48A3-A837-30F3A46BE4D4}" srcOrd="0" destOrd="0" parTransId="{064DAB61-D57B-48EC-88D1-8F8B61DFA7AF}" sibTransId="{3D1CFE71-742C-4518-8FE7-468F11983C2A}"/>
    <dgm:cxn modelId="{50C875F4-C1A6-4A82-B93B-A0DE08EB71E7}" type="presOf" srcId="{EFF20A19-41B0-428C-9EAE-8FADA59D0F1F}" destId="{117B148F-1015-4934-9928-4ABBBF3C854D}" srcOrd="0" destOrd="0" presId="urn:microsoft.com/office/officeart/2005/8/layout/hierarchy2"/>
    <dgm:cxn modelId="{875702F3-5271-4D0D-B0BD-0314FE928604}" type="presOf" srcId="{D02B0DFF-F85E-4CD3-B9CC-879CB6E6A8F0}" destId="{AF267031-CA0B-43CE-8041-B3E9F5C0B60C}" srcOrd="1" destOrd="0" presId="urn:microsoft.com/office/officeart/2005/8/layout/hierarchy2"/>
    <dgm:cxn modelId="{6B4006AF-30CC-4B5D-885F-6C88CEA7C9EA}" type="presOf" srcId="{18FDFCFD-0560-4F44-9A3D-EB88B6593C8C}" destId="{63172B0E-CB69-4ECE-827C-79FC6090A3AA}" srcOrd="0" destOrd="0" presId="urn:microsoft.com/office/officeart/2005/8/layout/hierarchy2"/>
    <dgm:cxn modelId="{35A5F83D-592A-41B8-B4F9-CA2F315402EF}" type="presOf" srcId="{FE4205DE-5B47-4D3F-A221-C9C3387F6C6A}" destId="{C8B9418A-EB23-4789-9B3A-7F1FC948A2AF}" srcOrd="0" destOrd="0" presId="urn:microsoft.com/office/officeart/2005/8/layout/hierarchy2"/>
    <dgm:cxn modelId="{8A4BB2F9-DE62-48A3-B666-10C55425B44F}" type="presOf" srcId="{0ED607C2-7EE0-46AD-B244-6513F62EC953}" destId="{8F1F0E2F-CF3D-44F3-AFD7-47289416FE90}" srcOrd="1" destOrd="0" presId="urn:microsoft.com/office/officeart/2005/8/layout/hierarchy2"/>
    <dgm:cxn modelId="{A3DDD786-B5BC-4514-98CC-3CAA10CC3DAC}" type="presOf" srcId="{064DAB61-D57B-48EC-88D1-8F8B61DFA7AF}" destId="{B5B97688-8B89-421B-A7C6-51DAE085B44C}" srcOrd="0" destOrd="0" presId="urn:microsoft.com/office/officeart/2005/8/layout/hierarchy2"/>
    <dgm:cxn modelId="{00F6DAF8-419A-4095-9215-834DB0512DCC}" type="presOf" srcId="{68E7F183-672B-43C9-A4F3-83E77333327F}" destId="{FC29661F-F41F-468F-BF47-BD01EBF2E53B}" srcOrd="0" destOrd="0" presId="urn:microsoft.com/office/officeart/2005/8/layout/hierarchy2"/>
    <dgm:cxn modelId="{597724B4-EABD-400D-B360-F45603762B7B}" srcId="{406CEFA7-4DAF-407B-923E-0B01DD5B5816}" destId="{25719FC0-29AE-477C-9D32-06948673BDD5}" srcOrd="0" destOrd="0" parTransId="{B725D568-DC0F-46E2-AD06-549A87A27E38}" sibTransId="{0CF2B8C7-5D43-4A4D-B2C9-C2561819C9F2}"/>
    <dgm:cxn modelId="{F120C518-658E-4B03-8309-E99CB850F069}" type="presOf" srcId="{17B81DF3-2D7E-471D-9975-443C713796E6}" destId="{262F5EFA-2EC2-46A5-BF25-C7508B4756AE}" srcOrd="0" destOrd="0" presId="urn:microsoft.com/office/officeart/2005/8/layout/hierarchy2"/>
    <dgm:cxn modelId="{A13772F3-07FE-470C-A78B-9009BAFA347B}" type="presOf" srcId="{25719FC0-29AE-477C-9D32-06948673BDD5}" destId="{588E7D23-4C9F-4DC6-99A9-FC40FF3D3C6D}" srcOrd="0" destOrd="0" presId="urn:microsoft.com/office/officeart/2005/8/layout/hierarchy2"/>
    <dgm:cxn modelId="{87FC7B7F-7592-4499-95FE-147DBB7028BE}" type="presOf" srcId="{406CEFA7-4DAF-407B-923E-0B01DD5B5816}" destId="{A7E39D27-F549-4D3A-830A-5FB519C2A3F7}" srcOrd="0" destOrd="0" presId="urn:microsoft.com/office/officeart/2005/8/layout/hierarchy2"/>
    <dgm:cxn modelId="{C6FE17C1-4181-4137-9E6C-FC97B56A75D3}" srcId="{FE4205DE-5B47-4D3F-A221-C9C3387F6C6A}" destId="{F5048232-74C8-48DB-A04D-2286EC6D0040}" srcOrd="2" destOrd="0" parTransId="{17B81DF3-2D7E-471D-9975-443C713796E6}" sibTransId="{0F54B900-595E-43EF-9516-9AB49ADADE13}"/>
    <dgm:cxn modelId="{A63B7483-DB32-443C-A8B4-96467D98A411}" type="presOf" srcId="{18FDFCFD-0560-4F44-9A3D-EB88B6593C8C}" destId="{88FA637D-0491-4C2F-8A38-13E94CB9E22A}" srcOrd="1" destOrd="0" presId="urn:microsoft.com/office/officeart/2005/8/layout/hierarchy2"/>
    <dgm:cxn modelId="{2B498772-0C42-44F5-BDD3-CAB23406F084}" srcId="{FE4205DE-5B47-4D3F-A221-C9C3387F6C6A}" destId="{50DB9882-851B-4848-8364-2D0F9E3651DB}" srcOrd="1" destOrd="0" parTransId="{68E7F183-672B-43C9-A4F3-83E77333327F}" sibTransId="{59F9B63C-E4F2-4489-AEC6-A3800CDEB70F}"/>
    <dgm:cxn modelId="{DD05BFC8-32EF-4DE0-ACC7-42A1DAB4657E}" srcId="{F5048232-74C8-48DB-A04D-2286EC6D0040}" destId="{EFF20A19-41B0-428C-9EAE-8FADA59D0F1F}" srcOrd="1" destOrd="0" parTransId="{8F790B3A-C877-46EF-B6A1-590DC8B5E136}" sibTransId="{E46D2E51-E276-4F4C-AE77-8AD577F1DF1B}"/>
    <dgm:cxn modelId="{8C4C3486-3F75-4E76-BB44-AC3501F95B74}" type="presOf" srcId="{68E7F183-672B-43C9-A4F3-83E77333327F}" destId="{777A77B8-34B6-4AD2-A5F5-FF3F325F6AEF}" srcOrd="1" destOrd="0" presId="urn:microsoft.com/office/officeart/2005/8/layout/hierarchy2"/>
    <dgm:cxn modelId="{816A3922-D6A4-427F-9BF1-86F89FBE2DDC}" srcId="{B997554F-97F7-47D9-AC9B-6DE5D8157DF2}" destId="{FE4205DE-5B47-4D3F-A221-C9C3387F6C6A}" srcOrd="1" destOrd="0" parTransId="{5CA4B76F-1A0E-416E-A5A7-0D3C3AF7DDB3}" sibTransId="{83F9409F-4457-47C7-BE39-E956EC0121F2}"/>
    <dgm:cxn modelId="{104C9642-5885-40F0-929F-24886BA45FD6}" type="presOf" srcId="{17B81DF3-2D7E-471D-9975-443C713796E6}" destId="{96A1C912-9B0F-41A0-AC61-0A974C5D879A}" srcOrd="1" destOrd="0" presId="urn:microsoft.com/office/officeart/2005/8/layout/hierarchy2"/>
    <dgm:cxn modelId="{F4F4B7D9-642C-47CF-A9B9-6B7DC1F05505}" type="presOf" srcId="{C6BBE3D9-C94F-49AA-A789-ECE8AFEED828}" destId="{838065F0-2A1D-404C-A27E-DEDEA43D0B61}" srcOrd="0" destOrd="0" presId="urn:microsoft.com/office/officeart/2005/8/layout/hierarchy2"/>
    <dgm:cxn modelId="{F3228B0E-5313-4926-8ECC-7774DF03BFD8}" type="presOf" srcId="{50DB9882-851B-4848-8364-2D0F9E3651DB}" destId="{B76730D0-2A22-4A42-B2C0-8BE93FECCCEE}" srcOrd="0" destOrd="0" presId="urn:microsoft.com/office/officeart/2005/8/layout/hierarchy2"/>
    <dgm:cxn modelId="{20AD0CC6-C957-4565-8078-C4C8D56FE0A3}" type="presOf" srcId="{B997554F-97F7-47D9-AC9B-6DE5D8157DF2}" destId="{27C5A794-5CE9-45A7-8847-21D7B1F18E7B}" srcOrd="0" destOrd="0" presId="urn:microsoft.com/office/officeart/2005/8/layout/hierarchy2"/>
    <dgm:cxn modelId="{628EF08A-1EF8-47D9-96CE-3B8D8889031E}" type="presOf" srcId="{B725D568-DC0F-46E2-AD06-549A87A27E38}" destId="{3F2BE920-A44D-4709-9AB0-359F1C845BDA}" srcOrd="0" destOrd="0" presId="urn:microsoft.com/office/officeart/2005/8/layout/hierarchy2"/>
    <dgm:cxn modelId="{1E17D096-2C2B-4152-B95E-649487D3ED33}" type="presOf" srcId="{D02B0DFF-F85E-4CD3-B9CC-879CB6E6A8F0}" destId="{67A7C3D7-8DD1-4680-97CE-141035950F1E}" srcOrd="0" destOrd="0" presId="urn:microsoft.com/office/officeart/2005/8/layout/hierarchy2"/>
    <dgm:cxn modelId="{425F1AA9-6762-4E58-B873-D338B48E5C52}" srcId="{406CEFA7-4DAF-407B-923E-0B01DD5B5816}" destId="{C6BBE3D9-C94F-49AA-A789-ECE8AFEED828}" srcOrd="1" destOrd="0" parTransId="{18FDFCFD-0560-4F44-9A3D-EB88B6593C8C}" sibTransId="{A82DEFEA-9419-4C65-B18A-962F68ED29D4}"/>
    <dgm:cxn modelId="{8F22C6A4-FE84-454C-8F38-C8D99C95CB2E}" srcId="{FE4205DE-5B47-4D3F-A221-C9C3387F6C6A}" destId="{406CEFA7-4DAF-407B-923E-0B01DD5B5816}" srcOrd="0" destOrd="0" parTransId="{D02B0DFF-F85E-4CD3-B9CC-879CB6E6A8F0}" sibTransId="{5D49ED31-F5AF-4209-BDA2-0F6B0FF6C61B}"/>
    <dgm:cxn modelId="{EE54A410-1C93-4D3E-B87F-19D1987F3808}" type="presOf" srcId="{B725D568-DC0F-46E2-AD06-549A87A27E38}" destId="{655CDCF3-467D-4FC7-8BB3-24A12B41AE8F}" srcOrd="1" destOrd="0" presId="urn:microsoft.com/office/officeart/2005/8/layout/hierarchy2"/>
    <dgm:cxn modelId="{F87EE178-AD71-4E6D-A877-4124362BD6B2}" type="presOf" srcId="{D83E4154-59D1-4A87-94EA-4F762887B201}" destId="{FF546201-1525-4D2A-A9CB-2958DF4206B4}" srcOrd="0" destOrd="0" presId="urn:microsoft.com/office/officeart/2005/8/layout/hierarchy2"/>
    <dgm:cxn modelId="{F20070AE-77A7-4A24-9B01-8F80499D9441}" type="presParOf" srcId="{27C5A794-5CE9-45A7-8847-21D7B1F18E7B}" destId="{A1713CA6-2D45-4F6B-9F61-9057C0240757}" srcOrd="0" destOrd="0" presId="urn:microsoft.com/office/officeart/2005/8/layout/hierarchy2"/>
    <dgm:cxn modelId="{09A1E05A-DF77-412C-9F8A-D166FC5FCB64}" type="presParOf" srcId="{A1713CA6-2D45-4F6B-9F61-9057C0240757}" destId="{AA703FAC-483E-4CE9-A5B9-A217F12BAF78}" srcOrd="0" destOrd="0" presId="urn:microsoft.com/office/officeart/2005/8/layout/hierarchy2"/>
    <dgm:cxn modelId="{5C91A662-644D-429F-85E8-A8F077DDF012}" type="presParOf" srcId="{A1713CA6-2D45-4F6B-9F61-9057C0240757}" destId="{D75A0ED1-7DCB-4E20-89D2-80D146A785F5}" srcOrd="1" destOrd="0" presId="urn:microsoft.com/office/officeart/2005/8/layout/hierarchy2"/>
    <dgm:cxn modelId="{CB803D74-CC78-4B5B-96B1-34F777084635}" type="presParOf" srcId="{D75A0ED1-7DCB-4E20-89D2-80D146A785F5}" destId="{B5B97688-8B89-421B-A7C6-51DAE085B44C}" srcOrd="0" destOrd="0" presId="urn:microsoft.com/office/officeart/2005/8/layout/hierarchy2"/>
    <dgm:cxn modelId="{E7C525C7-FA22-4059-BA8F-0125DCD09635}" type="presParOf" srcId="{B5B97688-8B89-421B-A7C6-51DAE085B44C}" destId="{AC266547-C3B3-416B-B066-F4D8E536BF1F}" srcOrd="0" destOrd="0" presId="urn:microsoft.com/office/officeart/2005/8/layout/hierarchy2"/>
    <dgm:cxn modelId="{308CD0D5-9C36-4C05-AC40-1911D0F316FA}" type="presParOf" srcId="{D75A0ED1-7DCB-4E20-89D2-80D146A785F5}" destId="{04E12275-B648-4A34-8CEB-6A992C546F3E}" srcOrd="1" destOrd="0" presId="urn:microsoft.com/office/officeart/2005/8/layout/hierarchy2"/>
    <dgm:cxn modelId="{817CA0C1-50BD-4F78-9ED8-C15412C5496F}" type="presParOf" srcId="{04E12275-B648-4A34-8CEB-6A992C546F3E}" destId="{02E97FF6-2689-423A-9CA1-2F808E1FB225}" srcOrd="0" destOrd="0" presId="urn:microsoft.com/office/officeart/2005/8/layout/hierarchy2"/>
    <dgm:cxn modelId="{2AE04C74-E57E-4876-902F-76111AED9653}" type="presParOf" srcId="{04E12275-B648-4A34-8CEB-6A992C546F3E}" destId="{1D26C9A4-2F10-44C9-B996-32761C5650F0}" srcOrd="1" destOrd="0" presId="urn:microsoft.com/office/officeart/2005/8/layout/hierarchy2"/>
    <dgm:cxn modelId="{4ABA792B-C156-44E2-BB9D-E7A88A93E0D5}" type="presParOf" srcId="{27C5A794-5CE9-45A7-8847-21D7B1F18E7B}" destId="{F558F85C-8909-4338-AFC3-4DD9C691DB72}" srcOrd="1" destOrd="0" presId="urn:microsoft.com/office/officeart/2005/8/layout/hierarchy2"/>
    <dgm:cxn modelId="{F615CAFE-366F-42B0-8D4E-BA664C695FDB}" type="presParOf" srcId="{F558F85C-8909-4338-AFC3-4DD9C691DB72}" destId="{C8B9418A-EB23-4789-9B3A-7F1FC948A2AF}" srcOrd="0" destOrd="0" presId="urn:microsoft.com/office/officeart/2005/8/layout/hierarchy2"/>
    <dgm:cxn modelId="{EECB0EAB-686B-411E-BE72-D67CD64319B1}" type="presParOf" srcId="{F558F85C-8909-4338-AFC3-4DD9C691DB72}" destId="{0C55268D-0B9E-4E27-931A-00AF550976AA}" srcOrd="1" destOrd="0" presId="urn:microsoft.com/office/officeart/2005/8/layout/hierarchy2"/>
    <dgm:cxn modelId="{E19126FB-F2FE-4205-A5D9-06527C5A238B}" type="presParOf" srcId="{0C55268D-0B9E-4E27-931A-00AF550976AA}" destId="{67A7C3D7-8DD1-4680-97CE-141035950F1E}" srcOrd="0" destOrd="0" presId="urn:microsoft.com/office/officeart/2005/8/layout/hierarchy2"/>
    <dgm:cxn modelId="{4B0EE2FD-90B0-41F8-AFE1-67516118B846}" type="presParOf" srcId="{67A7C3D7-8DD1-4680-97CE-141035950F1E}" destId="{AF267031-CA0B-43CE-8041-B3E9F5C0B60C}" srcOrd="0" destOrd="0" presId="urn:microsoft.com/office/officeart/2005/8/layout/hierarchy2"/>
    <dgm:cxn modelId="{8A7BCFF6-73C5-4753-BC4F-35D9DFBA3320}" type="presParOf" srcId="{0C55268D-0B9E-4E27-931A-00AF550976AA}" destId="{C4F68915-3010-4C13-B1FC-FE98DE688F47}" srcOrd="1" destOrd="0" presId="urn:microsoft.com/office/officeart/2005/8/layout/hierarchy2"/>
    <dgm:cxn modelId="{E71E5FF0-B134-452B-9E24-98D2E018C0DD}" type="presParOf" srcId="{C4F68915-3010-4C13-B1FC-FE98DE688F47}" destId="{A7E39D27-F549-4D3A-830A-5FB519C2A3F7}" srcOrd="0" destOrd="0" presId="urn:microsoft.com/office/officeart/2005/8/layout/hierarchy2"/>
    <dgm:cxn modelId="{941CB1F1-9A23-4F96-9701-E64776492FC8}" type="presParOf" srcId="{C4F68915-3010-4C13-B1FC-FE98DE688F47}" destId="{36BBF120-29AB-4EA6-9C22-B82D34C76CD4}" srcOrd="1" destOrd="0" presId="urn:microsoft.com/office/officeart/2005/8/layout/hierarchy2"/>
    <dgm:cxn modelId="{FB8334E6-E420-4A19-95F0-556D2E1B2F31}" type="presParOf" srcId="{36BBF120-29AB-4EA6-9C22-B82D34C76CD4}" destId="{3F2BE920-A44D-4709-9AB0-359F1C845BDA}" srcOrd="0" destOrd="0" presId="urn:microsoft.com/office/officeart/2005/8/layout/hierarchy2"/>
    <dgm:cxn modelId="{3234DFB5-74EF-44A2-BBBC-C731A9C0E39D}" type="presParOf" srcId="{3F2BE920-A44D-4709-9AB0-359F1C845BDA}" destId="{655CDCF3-467D-4FC7-8BB3-24A12B41AE8F}" srcOrd="0" destOrd="0" presId="urn:microsoft.com/office/officeart/2005/8/layout/hierarchy2"/>
    <dgm:cxn modelId="{341208CE-BCB3-4268-93DB-33825956A5B5}" type="presParOf" srcId="{36BBF120-29AB-4EA6-9C22-B82D34C76CD4}" destId="{FA46D60E-BB34-43C6-B21F-B9463840FE37}" srcOrd="1" destOrd="0" presId="urn:microsoft.com/office/officeart/2005/8/layout/hierarchy2"/>
    <dgm:cxn modelId="{86B3A3DF-6B75-433A-A952-8F2C1AA5F450}" type="presParOf" srcId="{FA46D60E-BB34-43C6-B21F-B9463840FE37}" destId="{588E7D23-4C9F-4DC6-99A9-FC40FF3D3C6D}" srcOrd="0" destOrd="0" presId="urn:microsoft.com/office/officeart/2005/8/layout/hierarchy2"/>
    <dgm:cxn modelId="{C395DB54-4DB4-448A-96E7-0B384935B7DC}" type="presParOf" srcId="{FA46D60E-BB34-43C6-B21F-B9463840FE37}" destId="{053D0738-9552-42D2-966F-3626F74D83DE}" srcOrd="1" destOrd="0" presId="urn:microsoft.com/office/officeart/2005/8/layout/hierarchy2"/>
    <dgm:cxn modelId="{5D7D91FC-7781-4C98-925D-8D78B57C92C1}" type="presParOf" srcId="{36BBF120-29AB-4EA6-9C22-B82D34C76CD4}" destId="{63172B0E-CB69-4ECE-827C-79FC6090A3AA}" srcOrd="2" destOrd="0" presId="urn:microsoft.com/office/officeart/2005/8/layout/hierarchy2"/>
    <dgm:cxn modelId="{D6F535AA-BBA8-4292-89A7-614F25F21FDB}" type="presParOf" srcId="{63172B0E-CB69-4ECE-827C-79FC6090A3AA}" destId="{88FA637D-0491-4C2F-8A38-13E94CB9E22A}" srcOrd="0" destOrd="0" presId="urn:microsoft.com/office/officeart/2005/8/layout/hierarchy2"/>
    <dgm:cxn modelId="{6EFB0288-178A-42D2-9D04-62C2FC935D2B}" type="presParOf" srcId="{36BBF120-29AB-4EA6-9C22-B82D34C76CD4}" destId="{F6D2BC9F-B2D8-4DAF-8CB5-3E0391648405}" srcOrd="3" destOrd="0" presId="urn:microsoft.com/office/officeart/2005/8/layout/hierarchy2"/>
    <dgm:cxn modelId="{BF93E1EB-DF46-445E-8363-8B73609616F4}" type="presParOf" srcId="{F6D2BC9F-B2D8-4DAF-8CB5-3E0391648405}" destId="{838065F0-2A1D-404C-A27E-DEDEA43D0B61}" srcOrd="0" destOrd="0" presId="urn:microsoft.com/office/officeart/2005/8/layout/hierarchy2"/>
    <dgm:cxn modelId="{9EAF2E1A-CAFF-4FA2-A35B-A6727E6C1030}" type="presParOf" srcId="{F6D2BC9F-B2D8-4DAF-8CB5-3E0391648405}" destId="{78D7813B-3474-42FE-85DB-8B34638DD2E9}" srcOrd="1" destOrd="0" presId="urn:microsoft.com/office/officeart/2005/8/layout/hierarchy2"/>
    <dgm:cxn modelId="{B64AA3EB-23AC-4A06-A1E5-80CBD29674DE}" type="presParOf" srcId="{0C55268D-0B9E-4E27-931A-00AF550976AA}" destId="{FC29661F-F41F-468F-BF47-BD01EBF2E53B}" srcOrd="2" destOrd="0" presId="urn:microsoft.com/office/officeart/2005/8/layout/hierarchy2"/>
    <dgm:cxn modelId="{CA501193-DF12-4AB5-AF6E-6C4765930A7D}" type="presParOf" srcId="{FC29661F-F41F-468F-BF47-BD01EBF2E53B}" destId="{777A77B8-34B6-4AD2-A5F5-FF3F325F6AEF}" srcOrd="0" destOrd="0" presId="urn:microsoft.com/office/officeart/2005/8/layout/hierarchy2"/>
    <dgm:cxn modelId="{BD6CEDED-A630-4944-9E6C-3290654C0DCE}" type="presParOf" srcId="{0C55268D-0B9E-4E27-931A-00AF550976AA}" destId="{84EE18C2-DEEE-48C8-8F7A-36A5C05F7A14}" srcOrd="3" destOrd="0" presId="urn:microsoft.com/office/officeart/2005/8/layout/hierarchy2"/>
    <dgm:cxn modelId="{1C185640-BD14-4C59-92D0-B262453A99ED}" type="presParOf" srcId="{84EE18C2-DEEE-48C8-8F7A-36A5C05F7A14}" destId="{B76730D0-2A22-4A42-B2C0-8BE93FECCCEE}" srcOrd="0" destOrd="0" presId="urn:microsoft.com/office/officeart/2005/8/layout/hierarchy2"/>
    <dgm:cxn modelId="{AE64CE43-F030-41CA-A697-F11654368757}" type="presParOf" srcId="{84EE18C2-DEEE-48C8-8F7A-36A5C05F7A14}" destId="{E00B7FAE-7A10-4CB0-A229-9D5ED0557E1A}" srcOrd="1" destOrd="0" presId="urn:microsoft.com/office/officeart/2005/8/layout/hierarchy2"/>
    <dgm:cxn modelId="{A8E493D2-640B-451C-B21B-0522905D34C2}" type="presParOf" srcId="{0C55268D-0B9E-4E27-931A-00AF550976AA}" destId="{262F5EFA-2EC2-46A5-BF25-C7508B4756AE}" srcOrd="4" destOrd="0" presId="urn:microsoft.com/office/officeart/2005/8/layout/hierarchy2"/>
    <dgm:cxn modelId="{6D52BE94-D480-4F42-ADB8-17FB59A29E14}" type="presParOf" srcId="{262F5EFA-2EC2-46A5-BF25-C7508B4756AE}" destId="{96A1C912-9B0F-41A0-AC61-0A974C5D879A}" srcOrd="0" destOrd="0" presId="urn:microsoft.com/office/officeart/2005/8/layout/hierarchy2"/>
    <dgm:cxn modelId="{BCBB27ED-20D2-412B-8D4F-C9180896E97C}" type="presParOf" srcId="{0C55268D-0B9E-4E27-931A-00AF550976AA}" destId="{456DE130-B11B-450F-B4E9-8439EE1B1E9A}" srcOrd="5" destOrd="0" presId="urn:microsoft.com/office/officeart/2005/8/layout/hierarchy2"/>
    <dgm:cxn modelId="{E317E992-F339-4914-872F-3E250EF79136}" type="presParOf" srcId="{456DE130-B11B-450F-B4E9-8439EE1B1E9A}" destId="{9CB43EF8-5C5D-4CDF-A79D-C233093BB596}" srcOrd="0" destOrd="0" presId="urn:microsoft.com/office/officeart/2005/8/layout/hierarchy2"/>
    <dgm:cxn modelId="{D70F6AA2-52C3-4470-A86B-7781A537B0CA}" type="presParOf" srcId="{456DE130-B11B-450F-B4E9-8439EE1B1E9A}" destId="{A086AF5C-2B5B-4F0E-ADC8-FD009C759316}" srcOrd="1" destOrd="0" presId="urn:microsoft.com/office/officeart/2005/8/layout/hierarchy2"/>
    <dgm:cxn modelId="{0DF3C042-8331-460C-A91D-88AABFA2EFA9}" type="presParOf" srcId="{A086AF5C-2B5B-4F0E-ADC8-FD009C759316}" destId="{1D865A44-7195-45AD-9C92-78C8E3F4CF7C}" srcOrd="0" destOrd="0" presId="urn:microsoft.com/office/officeart/2005/8/layout/hierarchy2"/>
    <dgm:cxn modelId="{CC7A4848-A366-4B15-8269-2D236F6DC5E2}" type="presParOf" srcId="{1D865A44-7195-45AD-9C92-78C8E3F4CF7C}" destId="{8F1F0E2F-CF3D-44F3-AFD7-47289416FE90}" srcOrd="0" destOrd="0" presId="urn:microsoft.com/office/officeart/2005/8/layout/hierarchy2"/>
    <dgm:cxn modelId="{9186D362-02FE-4FB4-9D1A-2D02B6A19CBD}" type="presParOf" srcId="{A086AF5C-2B5B-4F0E-ADC8-FD009C759316}" destId="{F6B8C159-7544-49B1-908E-B5724F45EBD7}" srcOrd="1" destOrd="0" presId="urn:microsoft.com/office/officeart/2005/8/layout/hierarchy2"/>
    <dgm:cxn modelId="{44DF0E5A-0179-4ACB-91D4-7F28227B2C01}" type="presParOf" srcId="{F6B8C159-7544-49B1-908E-B5724F45EBD7}" destId="{FF546201-1525-4D2A-A9CB-2958DF4206B4}" srcOrd="0" destOrd="0" presId="urn:microsoft.com/office/officeart/2005/8/layout/hierarchy2"/>
    <dgm:cxn modelId="{EC3E518D-5FB4-43A0-BCA0-36EE5F3945B5}" type="presParOf" srcId="{F6B8C159-7544-49B1-908E-B5724F45EBD7}" destId="{7FD11145-B598-453D-9AC0-44879237FBAC}" srcOrd="1" destOrd="0" presId="urn:microsoft.com/office/officeart/2005/8/layout/hierarchy2"/>
    <dgm:cxn modelId="{18BF3EAB-99EB-413E-B304-AC7A77B04BFC}" type="presParOf" srcId="{A086AF5C-2B5B-4F0E-ADC8-FD009C759316}" destId="{CF771A3B-F6E8-4D8E-88BE-EB8281F582F3}" srcOrd="2" destOrd="0" presId="urn:microsoft.com/office/officeart/2005/8/layout/hierarchy2"/>
    <dgm:cxn modelId="{F535B193-7B38-4499-8BB6-204F6403C24C}" type="presParOf" srcId="{CF771A3B-F6E8-4D8E-88BE-EB8281F582F3}" destId="{6668630D-5A0B-44CC-B69B-86E70983C3E3}" srcOrd="0" destOrd="0" presId="urn:microsoft.com/office/officeart/2005/8/layout/hierarchy2"/>
    <dgm:cxn modelId="{17E46DC4-19D3-47AE-83C5-CFA46BB632F4}" type="presParOf" srcId="{A086AF5C-2B5B-4F0E-ADC8-FD009C759316}" destId="{DA6F5188-1F2C-46A6-8350-A86C16D7B424}" srcOrd="3" destOrd="0" presId="urn:microsoft.com/office/officeart/2005/8/layout/hierarchy2"/>
    <dgm:cxn modelId="{981971DC-3262-40F3-BBDB-3675A282C477}" type="presParOf" srcId="{DA6F5188-1F2C-46A6-8350-A86C16D7B424}" destId="{117B148F-1015-4934-9928-4ABBBF3C854D}" srcOrd="0" destOrd="0" presId="urn:microsoft.com/office/officeart/2005/8/layout/hierarchy2"/>
    <dgm:cxn modelId="{24E24C5C-AD4D-414D-AB40-D7B9578C73C3}" type="presParOf" srcId="{DA6F5188-1F2C-46A6-8350-A86C16D7B424}" destId="{058A3A6A-88A0-4DBB-84F9-5E81336B103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D68F073-730C-4E23-A0E6-37EDF1A94BD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B45D264D-A245-45DE-A9FF-AE1B1402304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Данило Галицький</a:t>
          </a:r>
        </a:p>
        <a:p>
          <a:pPr rtl="0"/>
          <a:r>
            <a:rPr lang="uk-UA" sz="2000" b="0" dirty="0" smtClean="0">
              <a:latin typeface="Times New Roman" panose="02020603050405020304" pitchFamily="18" charset="0"/>
              <a:cs typeface="Times New Roman" panose="02020603050405020304" pitchFamily="18" charset="0"/>
            </a:rPr>
            <a:t> </a:t>
          </a:r>
          <a:r>
            <a:rPr lang="ru-RU" sz="2000" b="0" dirty="0" smtClean="0">
              <a:latin typeface="Times New Roman" panose="02020603050405020304" pitchFamily="18" charset="0"/>
              <a:cs typeface="Times New Roman" panose="02020603050405020304" pitchFamily="18" charset="0"/>
            </a:rPr>
            <a:t>(1211—1264 рр.)</a:t>
          </a:r>
          <a:r>
            <a:rPr lang="uk-UA" sz="2000" b="0" dirty="0" smtClean="0">
              <a:latin typeface="Times New Roman" panose="02020603050405020304" pitchFamily="18" charset="0"/>
              <a:cs typeface="Times New Roman" panose="02020603050405020304" pitchFamily="18" charset="0"/>
            </a:rPr>
            <a:t> </a:t>
          </a:r>
          <a:endParaRPr lang="ru-RU" sz="2000" b="0" dirty="0">
            <a:latin typeface="Times New Roman" panose="02020603050405020304" pitchFamily="18" charset="0"/>
            <a:cs typeface="Times New Roman" panose="02020603050405020304" pitchFamily="18" charset="0"/>
          </a:endParaRPr>
        </a:p>
      </dgm:t>
    </dgm:pt>
    <dgm:pt modelId="{F713885B-64BE-455D-AD11-7DB019CF5425}" type="parTrans" cxnId="{771CFB84-633B-4395-B4CD-3B8DD2454BDA}">
      <dgm:prSet/>
      <dgm:spPr/>
      <dgm:t>
        <a:bodyPr/>
        <a:lstStyle/>
        <a:p>
          <a:endParaRPr lang="ru-RU" sz="1400" b="0">
            <a:latin typeface="Times New Roman" panose="02020603050405020304" pitchFamily="18" charset="0"/>
            <a:cs typeface="Times New Roman" panose="02020603050405020304" pitchFamily="18" charset="0"/>
          </a:endParaRPr>
        </a:p>
      </dgm:t>
    </dgm:pt>
    <dgm:pt modelId="{15F8E419-E5A8-4101-B7C5-4A74FD6CB43D}" type="sibTrans" cxnId="{771CFB84-633B-4395-B4CD-3B8DD2454BDA}">
      <dgm:prSet/>
      <dgm:spPr/>
      <dgm:t>
        <a:bodyPr/>
        <a:lstStyle/>
        <a:p>
          <a:endParaRPr lang="ru-RU" sz="1400" b="0">
            <a:latin typeface="Times New Roman" panose="02020603050405020304" pitchFamily="18" charset="0"/>
            <a:cs typeface="Times New Roman" panose="02020603050405020304" pitchFamily="18" charset="0"/>
          </a:endParaRPr>
        </a:p>
      </dgm:t>
    </dgm:pt>
    <dgm:pt modelId="{2BBF9E4F-77DB-46B6-9F8E-E3774D57BFA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За період правління:</a:t>
          </a:r>
          <a:endParaRPr lang="ru-RU" sz="1400" b="0" dirty="0">
            <a:latin typeface="Times New Roman" panose="02020603050405020304" pitchFamily="18" charset="0"/>
            <a:cs typeface="Times New Roman" panose="02020603050405020304" pitchFamily="18" charset="0"/>
          </a:endParaRPr>
        </a:p>
      </dgm:t>
    </dgm:pt>
    <dgm:pt modelId="{58593C16-9AC1-4C7B-BCC9-B0F2CD217193}" type="parTrans" cxnId="{07372A31-29B8-492F-B039-1A7AD7D768A7}">
      <dgm:prSet/>
      <dgm:spPr/>
      <dgm:t>
        <a:bodyPr/>
        <a:lstStyle/>
        <a:p>
          <a:endParaRPr lang="ru-RU" sz="1400" b="0">
            <a:latin typeface="Times New Roman" panose="02020603050405020304" pitchFamily="18" charset="0"/>
            <a:cs typeface="Times New Roman" panose="02020603050405020304" pitchFamily="18" charset="0"/>
          </a:endParaRPr>
        </a:p>
      </dgm:t>
    </dgm:pt>
    <dgm:pt modelId="{D8F69522-EA93-47D1-BF3B-CE6A3A35FC1E}" type="sibTrans" cxnId="{07372A31-29B8-492F-B039-1A7AD7D768A7}">
      <dgm:prSet/>
      <dgm:spPr/>
      <dgm:t>
        <a:bodyPr/>
        <a:lstStyle/>
        <a:p>
          <a:endParaRPr lang="ru-RU" sz="1400" b="0">
            <a:latin typeface="Times New Roman" panose="02020603050405020304" pitchFamily="18" charset="0"/>
            <a:cs typeface="Times New Roman" panose="02020603050405020304" pitchFamily="18" charset="0"/>
          </a:endParaRPr>
        </a:p>
      </dgm:t>
    </dgm:pt>
    <dgm:pt modelId="{6EB90EEE-9BFC-471E-835B-438E02A645E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Відновив окраїнні кордони держави батька, князя Романа </a:t>
          </a:r>
          <a:endParaRPr lang="ru-RU" sz="1400" b="0" dirty="0">
            <a:latin typeface="Times New Roman" panose="02020603050405020304" pitchFamily="18" charset="0"/>
            <a:cs typeface="Times New Roman" panose="02020603050405020304" pitchFamily="18" charset="0"/>
          </a:endParaRPr>
        </a:p>
      </dgm:t>
    </dgm:pt>
    <dgm:pt modelId="{21DD2C22-6536-4CE5-805B-4065EDAEC0DA}" type="parTrans" cxnId="{43B3873A-2A86-412D-BCB2-3C5BD87C4F4B}">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D4619F06-0CC8-42B0-A753-C7DD61A16FE5}" type="sibTrans" cxnId="{43B3873A-2A86-412D-BCB2-3C5BD87C4F4B}">
      <dgm:prSet/>
      <dgm:spPr/>
      <dgm:t>
        <a:bodyPr/>
        <a:lstStyle/>
        <a:p>
          <a:endParaRPr lang="ru-RU" sz="1400" b="0">
            <a:latin typeface="Times New Roman" panose="02020603050405020304" pitchFamily="18" charset="0"/>
            <a:cs typeface="Times New Roman" panose="02020603050405020304" pitchFamily="18" charset="0"/>
          </a:endParaRPr>
        </a:p>
      </dgm:t>
    </dgm:pt>
    <dgm:pt modelId="{5FC0A884-5F34-4289-A110-2B3322AE0AF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Воєнні й дипломатичні успіхи піднесли авторитет Данила Галицького як визначного державного діяча, полководця та дипломата</a:t>
          </a:r>
          <a:endParaRPr lang="ru-RU" sz="1400" b="0" dirty="0">
            <a:latin typeface="Times New Roman" panose="02020603050405020304" pitchFamily="18" charset="0"/>
            <a:cs typeface="Times New Roman" panose="02020603050405020304" pitchFamily="18" charset="0"/>
          </a:endParaRPr>
        </a:p>
      </dgm:t>
    </dgm:pt>
    <dgm:pt modelId="{7F2497D5-DC81-4B97-9B7B-574A28043176}" type="parTrans" cxnId="{9FB500AF-8194-4CA1-9536-9822B31C35BD}">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84053675-87E0-48A6-BCA9-0CC177EC02BA}" type="sibTrans" cxnId="{9FB500AF-8194-4CA1-9536-9822B31C35BD}">
      <dgm:prSet/>
      <dgm:spPr/>
      <dgm:t>
        <a:bodyPr/>
        <a:lstStyle/>
        <a:p>
          <a:endParaRPr lang="ru-RU" sz="1400" b="0">
            <a:latin typeface="Times New Roman" panose="02020603050405020304" pitchFamily="18" charset="0"/>
            <a:cs typeface="Times New Roman" panose="02020603050405020304" pitchFamily="18" charset="0"/>
          </a:endParaRPr>
        </a:p>
      </dgm:t>
    </dgm:pt>
    <dgm:pt modelId="{D9BA7CE9-A128-450B-8DF2-19AC9A02DB0B}">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У 1239 р. Данило приєднав Київське князівство</a:t>
          </a:r>
          <a:endParaRPr lang="ru-RU" sz="1400" b="0" dirty="0">
            <a:latin typeface="Times New Roman" panose="02020603050405020304" pitchFamily="18" charset="0"/>
            <a:cs typeface="Times New Roman" panose="02020603050405020304" pitchFamily="18" charset="0"/>
          </a:endParaRPr>
        </a:p>
      </dgm:t>
    </dgm:pt>
    <dgm:pt modelId="{8EDABD67-5CD5-4EDC-93F0-4EA6A780F48D}" type="parTrans" cxnId="{537C5597-CF68-435D-9A4C-79693482E240}">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7E29EFBD-820B-4687-BA37-9A52E01D0FDA}" type="sibTrans" cxnId="{537C5597-CF68-435D-9A4C-79693482E240}">
      <dgm:prSet/>
      <dgm:spPr/>
      <dgm:t>
        <a:bodyPr/>
        <a:lstStyle/>
        <a:p>
          <a:endParaRPr lang="ru-RU" sz="1400" b="0">
            <a:latin typeface="Times New Roman" panose="02020603050405020304" pitchFamily="18" charset="0"/>
            <a:cs typeface="Times New Roman" panose="02020603050405020304" pitchFamily="18" charset="0"/>
          </a:endParaRPr>
        </a:p>
      </dgm:t>
    </dgm:pt>
    <dgm:pt modelId="{BB24276F-55DF-457F-9321-86DF18323317}">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Князь сприяв розвитку ремесла, торгівлі</a:t>
          </a:r>
          <a:endParaRPr lang="ru-RU" sz="1400" b="0" dirty="0">
            <a:latin typeface="Times New Roman" panose="02020603050405020304" pitchFamily="18" charset="0"/>
            <a:cs typeface="Times New Roman" panose="02020603050405020304" pitchFamily="18" charset="0"/>
          </a:endParaRPr>
        </a:p>
      </dgm:t>
    </dgm:pt>
    <dgm:pt modelId="{5FCB9E59-F8FD-49D9-9D0F-0BD56CC7878F}" type="parTrans" cxnId="{9501F986-59A9-4DF0-83B0-16066BFC1BB4}">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C6FBA809-D4BD-46B4-8CD9-E8E386844385}" type="sibTrans" cxnId="{9501F986-59A9-4DF0-83B0-16066BFC1BB4}">
      <dgm:prSet/>
      <dgm:spPr/>
      <dgm:t>
        <a:bodyPr/>
        <a:lstStyle/>
        <a:p>
          <a:endParaRPr lang="ru-RU" sz="1400" b="0">
            <a:latin typeface="Times New Roman" panose="02020603050405020304" pitchFamily="18" charset="0"/>
            <a:cs typeface="Times New Roman" panose="02020603050405020304" pitchFamily="18" charset="0"/>
          </a:endParaRPr>
        </a:p>
      </dgm:t>
    </dgm:pt>
    <dgm:pt modelId="{1256D0A1-E6AB-4ED1-874D-8FC925781427}">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Засновував нові міста – Холм (1237 р.), Львів (1245р.), названий на честь сина Лева </a:t>
          </a:r>
          <a:endParaRPr lang="ru-RU" sz="1400" b="0" dirty="0">
            <a:latin typeface="Times New Roman" panose="02020603050405020304" pitchFamily="18" charset="0"/>
            <a:cs typeface="Times New Roman" panose="02020603050405020304" pitchFamily="18" charset="0"/>
          </a:endParaRPr>
        </a:p>
      </dgm:t>
    </dgm:pt>
    <dgm:pt modelId="{4769429A-CD6F-4EDB-86E9-3047B180CD51}" type="parTrans" cxnId="{9B5D7E66-6D8E-4C1E-8571-06F9CD5616DC}">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CF7C44A6-62F6-4A66-87E3-ABCC4752D84E}" type="sibTrans" cxnId="{9B5D7E66-6D8E-4C1E-8571-06F9CD5616DC}">
      <dgm:prSet/>
      <dgm:spPr/>
      <dgm:t>
        <a:bodyPr/>
        <a:lstStyle/>
        <a:p>
          <a:endParaRPr lang="ru-RU" sz="1400" b="0">
            <a:latin typeface="Times New Roman" panose="02020603050405020304" pitchFamily="18" charset="0"/>
            <a:cs typeface="Times New Roman" panose="02020603050405020304" pitchFamily="18" charset="0"/>
          </a:endParaRPr>
        </a:p>
      </dgm:t>
    </dgm:pt>
    <dgm:pt modelId="{E1769DCB-2062-4C32-9AF5-633D22A2BF8E}">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Будував і укріплював замки, міста і фортеці в Галичині й на Волині </a:t>
          </a:r>
          <a:endParaRPr lang="ru-RU" sz="1400" b="0" dirty="0">
            <a:latin typeface="Times New Roman" panose="02020603050405020304" pitchFamily="18" charset="0"/>
            <a:cs typeface="Times New Roman" panose="02020603050405020304" pitchFamily="18" charset="0"/>
          </a:endParaRPr>
        </a:p>
      </dgm:t>
    </dgm:pt>
    <dgm:pt modelId="{720BF913-4779-4F00-B5AA-20CDF7D25EDB}" type="parTrans" cxnId="{AFA0A3D8-B966-4331-A760-3957105B7471}">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8149A686-A3E4-4402-B2DB-136BCB12C581}" type="sibTrans" cxnId="{AFA0A3D8-B966-4331-A760-3957105B7471}">
      <dgm:prSet/>
      <dgm:spPr/>
      <dgm:t>
        <a:bodyPr/>
        <a:lstStyle/>
        <a:p>
          <a:endParaRPr lang="ru-RU" sz="1400" b="0">
            <a:latin typeface="Times New Roman" panose="02020603050405020304" pitchFamily="18" charset="0"/>
            <a:cs typeface="Times New Roman" panose="02020603050405020304" pitchFamily="18" charset="0"/>
          </a:endParaRPr>
        </a:p>
      </dgm:t>
    </dgm:pt>
    <dgm:pt modelId="{2AAC4F06-8BA7-48E9-8AD2-720DD0C6A8C8}">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Провів військову реформу, створивши регулярну піхоту та озброєну боярську кінноту </a:t>
          </a:r>
          <a:endParaRPr lang="ru-RU" sz="1400" b="0" dirty="0">
            <a:latin typeface="Times New Roman" panose="02020603050405020304" pitchFamily="18" charset="0"/>
            <a:cs typeface="Times New Roman" panose="02020603050405020304" pitchFamily="18" charset="0"/>
          </a:endParaRPr>
        </a:p>
      </dgm:t>
    </dgm:pt>
    <dgm:pt modelId="{43E9E063-FA13-4517-801E-51993DBF6D82}" type="parTrans" cxnId="{507FD9C5-83C5-47D4-91CB-B6567F539C1B}">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2962EB6E-F18C-4A81-826C-7852F6F436DA}" type="sibTrans" cxnId="{507FD9C5-83C5-47D4-91CB-B6567F539C1B}">
      <dgm:prSet/>
      <dgm:spPr/>
      <dgm:t>
        <a:bodyPr/>
        <a:lstStyle/>
        <a:p>
          <a:endParaRPr lang="ru-RU" sz="1400" b="0">
            <a:latin typeface="Times New Roman" panose="02020603050405020304" pitchFamily="18" charset="0"/>
            <a:cs typeface="Times New Roman" panose="02020603050405020304" pitchFamily="18" charset="0"/>
          </a:endParaRPr>
        </a:p>
      </dgm:t>
    </dgm:pt>
    <dgm:pt modelId="{C72041B1-D203-4F16-BD3C-9377160C8B7A}">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Здійснив успішний похід проти литовців та у 1243 р. на деякий час приєднав Люблін і Люблінську землю</a:t>
          </a:r>
          <a:endParaRPr lang="ru-RU" sz="1400" b="0" dirty="0">
            <a:latin typeface="Times New Roman" panose="02020603050405020304" pitchFamily="18" charset="0"/>
            <a:cs typeface="Times New Roman" panose="02020603050405020304" pitchFamily="18" charset="0"/>
          </a:endParaRPr>
        </a:p>
      </dgm:t>
    </dgm:pt>
    <dgm:pt modelId="{F78406A4-A20E-406C-BD1F-105D65AE578A}" type="parTrans" cxnId="{96BE637B-7455-4036-8D16-81CB6ED03E2D}">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2B3C83A9-505D-4E4A-A07B-6868EDF4A437}" type="sibTrans" cxnId="{96BE637B-7455-4036-8D16-81CB6ED03E2D}">
      <dgm:prSet/>
      <dgm:spPr/>
      <dgm:t>
        <a:bodyPr/>
        <a:lstStyle/>
        <a:p>
          <a:endParaRPr lang="ru-RU" sz="1400" b="0">
            <a:latin typeface="Times New Roman" panose="02020603050405020304" pitchFamily="18" charset="0"/>
            <a:cs typeface="Times New Roman" panose="02020603050405020304" pitchFamily="18" charset="0"/>
          </a:endParaRPr>
        </a:p>
      </dgm:t>
    </dgm:pt>
    <dgm:pt modelId="{11053584-0AFC-41A3-88BC-D46D94E3654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Здійснював спроби щодо створення антимонгольської коаліції європейських держав</a:t>
          </a:r>
          <a:endParaRPr lang="ru-RU" sz="1400" b="0" dirty="0">
            <a:latin typeface="Times New Roman" panose="02020603050405020304" pitchFamily="18" charset="0"/>
            <a:cs typeface="Times New Roman" panose="02020603050405020304" pitchFamily="18" charset="0"/>
          </a:endParaRPr>
        </a:p>
      </dgm:t>
    </dgm:pt>
    <dgm:pt modelId="{5AE0ED19-4DEA-404D-B87C-376DFAB99A39}" type="parTrans" cxnId="{19CC5F16-BADD-42CC-990E-22C99FC61D38}">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2418ED4D-F6B6-4546-9B60-F2E510C192F0}" type="sibTrans" cxnId="{19CC5F16-BADD-42CC-990E-22C99FC61D38}">
      <dgm:prSet/>
      <dgm:spPr/>
      <dgm:t>
        <a:bodyPr/>
        <a:lstStyle/>
        <a:p>
          <a:endParaRPr lang="ru-RU" sz="1400" b="0">
            <a:latin typeface="Times New Roman" panose="02020603050405020304" pitchFamily="18" charset="0"/>
            <a:cs typeface="Times New Roman" panose="02020603050405020304" pitchFamily="18" charset="0"/>
          </a:endParaRPr>
        </a:p>
      </dgm:t>
    </dgm:pt>
    <dgm:pt modelId="{668FDD07-E95B-4662-8822-E5D0786FF11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latin typeface="Times New Roman" panose="02020603050405020304" pitchFamily="18" charset="0"/>
              <a:cs typeface="Times New Roman" panose="02020603050405020304" pitchFamily="18" charset="0"/>
            </a:rPr>
            <a:t>У 1253 р. у Дорогичині Данило Галицький був увінчаний королівською короною</a:t>
          </a:r>
          <a:endParaRPr lang="ru-RU" sz="1400" b="0" dirty="0">
            <a:latin typeface="Times New Roman" panose="02020603050405020304" pitchFamily="18" charset="0"/>
            <a:cs typeface="Times New Roman" panose="02020603050405020304" pitchFamily="18" charset="0"/>
          </a:endParaRPr>
        </a:p>
      </dgm:t>
    </dgm:pt>
    <dgm:pt modelId="{5EC1FE0F-75CB-43C9-8B07-B2E5AA4CAF94}" type="parTrans" cxnId="{7ADC9D8D-1DDF-424D-8789-41DD713DB963}">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416A9BC3-1D11-43F1-99F0-D082CA223BF8}" type="sibTrans" cxnId="{7ADC9D8D-1DDF-424D-8789-41DD713DB963}">
      <dgm:prSet/>
      <dgm:spPr/>
      <dgm:t>
        <a:bodyPr/>
        <a:lstStyle/>
        <a:p>
          <a:endParaRPr lang="ru-RU" sz="1400" b="0">
            <a:latin typeface="Times New Roman" panose="02020603050405020304" pitchFamily="18" charset="0"/>
            <a:cs typeface="Times New Roman" panose="02020603050405020304" pitchFamily="18" charset="0"/>
          </a:endParaRPr>
        </a:p>
      </dgm:t>
    </dgm:pt>
    <dgm:pt modelId="{494D77FA-A179-46EC-9AE3-EE7F4C2F7F84}">
      <dgm:prSet custT="1">
        <dgm:style>
          <a:lnRef idx="2">
            <a:schemeClr val="accent5"/>
          </a:lnRef>
          <a:fillRef idx="1">
            <a:schemeClr val="lt1"/>
          </a:fillRef>
          <a:effectRef idx="0">
            <a:schemeClr val="accent5"/>
          </a:effectRef>
          <a:fontRef idx="minor">
            <a:schemeClr val="dk1"/>
          </a:fontRef>
        </dgm:style>
      </dgm:prSet>
      <dgm:spPr/>
      <dgm:t>
        <a:bodyPr/>
        <a:lstStyle/>
        <a:p>
          <a:r>
            <a:rPr lang="uk-UA" sz="1400" b="0" dirty="0" smtClean="0">
              <a:latin typeface="Times New Roman" panose="02020603050405020304" pitchFamily="18" charset="0"/>
              <a:cs typeface="Times New Roman" panose="02020603050405020304" pitchFamily="18" charset="0"/>
            </a:rPr>
            <a:t>У період 1254 – 1257 pp. воював із Золотою Ордою </a:t>
          </a:r>
          <a:endParaRPr lang="ru-RU" sz="1400" b="0" dirty="0">
            <a:latin typeface="Times New Roman" panose="02020603050405020304" pitchFamily="18" charset="0"/>
            <a:cs typeface="Times New Roman" panose="02020603050405020304" pitchFamily="18" charset="0"/>
          </a:endParaRPr>
        </a:p>
      </dgm:t>
    </dgm:pt>
    <dgm:pt modelId="{8265FE36-8E84-433A-B732-BC1B69052267}" type="parTrans" cxnId="{3F95F29B-5257-45C2-B1AC-078A24C09F1A}">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ADB0CAD7-36DB-420D-B56F-B5838282104F}" type="sibTrans" cxnId="{3F95F29B-5257-45C2-B1AC-078A24C09F1A}">
      <dgm:prSet/>
      <dgm:spPr/>
      <dgm:t>
        <a:bodyPr/>
        <a:lstStyle/>
        <a:p>
          <a:endParaRPr lang="ru-RU" sz="1400" b="0">
            <a:latin typeface="Times New Roman" panose="02020603050405020304" pitchFamily="18" charset="0"/>
            <a:cs typeface="Times New Roman" panose="02020603050405020304" pitchFamily="18" charset="0"/>
          </a:endParaRPr>
        </a:p>
      </dgm:t>
    </dgm:pt>
    <dgm:pt modelId="{79757C8F-2B74-4F03-85BC-6AD9F9415FA3}">
      <dgm:prSet custT="1">
        <dgm:style>
          <a:lnRef idx="2">
            <a:schemeClr val="accent5"/>
          </a:lnRef>
          <a:fillRef idx="1">
            <a:schemeClr val="lt1"/>
          </a:fillRef>
          <a:effectRef idx="0">
            <a:schemeClr val="accent5"/>
          </a:effectRef>
          <a:fontRef idx="minor">
            <a:schemeClr val="dk1"/>
          </a:fontRef>
        </dgm:style>
      </dgm:prSet>
      <dgm:spPr/>
      <dgm:t>
        <a:bodyPr/>
        <a:lstStyle/>
        <a:p>
          <a:r>
            <a:rPr lang="uk-UA" sz="1400" b="0" dirty="0" smtClean="0">
              <a:latin typeface="Times New Roman" panose="02020603050405020304" pitchFamily="18" charset="0"/>
              <a:cs typeface="Times New Roman" panose="02020603050405020304" pitchFamily="18" charset="0"/>
            </a:rPr>
            <a:t>У 1258 р. не маючи підтримки від союзників, прийняв кабальні вимоги ординців на сплату данини </a:t>
          </a:r>
          <a:endParaRPr lang="ru-RU" sz="1400" b="0" dirty="0">
            <a:latin typeface="Times New Roman" panose="02020603050405020304" pitchFamily="18" charset="0"/>
            <a:cs typeface="Times New Roman" panose="02020603050405020304" pitchFamily="18" charset="0"/>
          </a:endParaRPr>
        </a:p>
      </dgm:t>
    </dgm:pt>
    <dgm:pt modelId="{A1B0F672-6774-4B7E-B735-5518476FE9D7}" type="parTrans" cxnId="{1B6243DA-9F39-4BB9-848D-FBF3861A5DDD}">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B88AAE30-7787-4E66-93CC-ABAA4754FB0A}" type="sibTrans" cxnId="{1B6243DA-9F39-4BB9-848D-FBF3861A5DDD}">
      <dgm:prSet/>
      <dgm:spPr/>
      <dgm:t>
        <a:bodyPr/>
        <a:lstStyle/>
        <a:p>
          <a:endParaRPr lang="ru-RU" sz="1400" b="0">
            <a:latin typeface="Times New Roman" panose="02020603050405020304" pitchFamily="18" charset="0"/>
            <a:cs typeface="Times New Roman" panose="02020603050405020304" pitchFamily="18" charset="0"/>
          </a:endParaRPr>
        </a:p>
      </dgm:t>
    </dgm:pt>
    <dgm:pt modelId="{CD6C800D-4CE8-486C-AE97-F4284ECD6076}">
      <dgm:prSet custT="1">
        <dgm:style>
          <a:lnRef idx="2">
            <a:schemeClr val="accent5"/>
          </a:lnRef>
          <a:fillRef idx="1">
            <a:schemeClr val="lt1"/>
          </a:fillRef>
          <a:effectRef idx="0">
            <a:schemeClr val="accent5"/>
          </a:effectRef>
          <a:fontRef idx="minor">
            <a:schemeClr val="dk1"/>
          </a:fontRef>
        </dgm:style>
      </dgm:prSet>
      <dgm:spPr/>
      <dgm:t>
        <a:bodyPr/>
        <a:lstStyle/>
        <a:p>
          <a:r>
            <a:rPr lang="uk-UA" sz="1400" b="0" dirty="0" smtClean="0">
              <a:latin typeface="Times New Roman" panose="02020603050405020304" pitchFamily="18" charset="0"/>
              <a:cs typeface="Times New Roman" panose="02020603050405020304" pitchFamily="18" charset="0"/>
            </a:rPr>
            <a:t>Решту років життя князь витратив на внутрішні державні справи: замінив багатьох бояр, обмежив залежність від них селян і ремісників, заохочував купців, займався сімейними справами. </a:t>
          </a:r>
          <a:r>
            <a:rPr lang="uk-UA" sz="1400" dirty="0" smtClean="0">
              <a:latin typeface="Times New Roman" pitchFamily="18" charset="0"/>
              <a:cs typeface="Times New Roman" pitchFamily="18" charset="0"/>
            </a:rPr>
            <a:t>Після смерті Данила почався занепад Галицько-Волинського князівства як окремої держави</a:t>
          </a:r>
          <a:endParaRPr lang="ru-RU" sz="1400" b="0" dirty="0">
            <a:latin typeface="Times New Roman" panose="02020603050405020304" pitchFamily="18" charset="0"/>
            <a:cs typeface="Times New Roman" panose="02020603050405020304" pitchFamily="18" charset="0"/>
          </a:endParaRPr>
        </a:p>
      </dgm:t>
    </dgm:pt>
    <dgm:pt modelId="{3FE080EC-0724-45B7-9D91-C3B53DD2C996}" type="parTrans" cxnId="{34DB00F3-0713-487E-952F-8646C4114BE8}">
      <dgm:prSet custT="1"/>
      <dgm:spPr/>
      <dgm:t>
        <a:bodyPr/>
        <a:lstStyle/>
        <a:p>
          <a:endParaRPr lang="ru-RU" sz="1400" b="0">
            <a:latin typeface="Times New Roman" panose="02020603050405020304" pitchFamily="18" charset="0"/>
            <a:cs typeface="Times New Roman" panose="02020603050405020304" pitchFamily="18" charset="0"/>
          </a:endParaRPr>
        </a:p>
      </dgm:t>
    </dgm:pt>
    <dgm:pt modelId="{157037F9-86BB-4A79-A95B-2AFEC631EA0C}" type="sibTrans" cxnId="{34DB00F3-0713-487E-952F-8646C4114BE8}">
      <dgm:prSet/>
      <dgm:spPr/>
      <dgm:t>
        <a:bodyPr/>
        <a:lstStyle/>
        <a:p>
          <a:endParaRPr lang="ru-RU" sz="1400" b="0">
            <a:latin typeface="Times New Roman" panose="02020603050405020304" pitchFamily="18" charset="0"/>
            <a:cs typeface="Times New Roman" panose="02020603050405020304" pitchFamily="18" charset="0"/>
          </a:endParaRPr>
        </a:p>
      </dgm:t>
    </dgm:pt>
    <dgm:pt modelId="{F1166E3D-F6D1-49A0-AF6B-5D6F661957DD}" type="pres">
      <dgm:prSet presAssocID="{6D68F073-730C-4E23-A0E6-37EDF1A94BD8}" presName="diagram" presStyleCnt="0">
        <dgm:presLayoutVars>
          <dgm:chPref val="1"/>
          <dgm:dir/>
          <dgm:animOne val="branch"/>
          <dgm:animLvl val="lvl"/>
          <dgm:resizeHandles val="exact"/>
        </dgm:presLayoutVars>
      </dgm:prSet>
      <dgm:spPr/>
      <dgm:t>
        <a:bodyPr/>
        <a:lstStyle/>
        <a:p>
          <a:endParaRPr lang="ru-RU"/>
        </a:p>
      </dgm:t>
    </dgm:pt>
    <dgm:pt modelId="{DF50100B-3BAD-449E-9038-51658186BACA}" type="pres">
      <dgm:prSet presAssocID="{B45D264D-A245-45DE-A9FF-AE1B14023046}" presName="root1" presStyleCnt="0"/>
      <dgm:spPr/>
    </dgm:pt>
    <dgm:pt modelId="{034BD9FF-1D55-48FE-9D4E-0DD93944AF9A}" type="pres">
      <dgm:prSet presAssocID="{B45D264D-A245-45DE-A9FF-AE1B14023046}" presName="LevelOneTextNode" presStyleLbl="node0" presStyleIdx="0" presStyleCnt="2" custFlipHor="1" custScaleX="295156" custScaleY="402687" custLinFactY="338002" custLinFactNeighborX="13985" custLinFactNeighborY="400000">
        <dgm:presLayoutVars>
          <dgm:chPref val="3"/>
        </dgm:presLayoutVars>
      </dgm:prSet>
      <dgm:spPr/>
      <dgm:t>
        <a:bodyPr/>
        <a:lstStyle/>
        <a:p>
          <a:endParaRPr lang="ru-RU"/>
        </a:p>
      </dgm:t>
    </dgm:pt>
    <dgm:pt modelId="{23F505C7-828E-4BCB-A06B-73B191857CD3}" type="pres">
      <dgm:prSet presAssocID="{B45D264D-A245-45DE-A9FF-AE1B14023046}" presName="level2hierChild" presStyleCnt="0"/>
      <dgm:spPr/>
    </dgm:pt>
    <dgm:pt modelId="{8115CC16-3D85-4A57-B7E8-F90739DB27A2}" type="pres">
      <dgm:prSet presAssocID="{2BBF9E4F-77DB-46B6-9F8E-E3774D57BFA8}" presName="root1" presStyleCnt="0"/>
      <dgm:spPr/>
    </dgm:pt>
    <dgm:pt modelId="{92B85F93-DBD6-4494-8035-BD329D74ECA2}" type="pres">
      <dgm:prSet presAssocID="{2BBF9E4F-77DB-46B6-9F8E-E3774D57BFA8}" presName="LevelOneTextNode" presStyleLbl="node0" presStyleIdx="1" presStyleCnt="2" custScaleX="327032" custScaleY="226630" custLinFactY="334614" custLinFactNeighborX="14395" custLinFactNeighborY="400000">
        <dgm:presLayoutVars>
          <dgm:chPref val="3"/>
        </dgm:presLayoutVars>
      </dgm:prSet>
      <dgm:spPr/>
      <dgm:t>
        <a:bodyPr/>
        <a:lstStyle/>
        <a:p>
          <a:endParaRPr lang="ru-RU"/>
        </a:p>
      </dgm:t>
    </dgm:pt>
    <dgm:pt modelId="{DD816415-1E00-4639-A459-63A62118097F}" type="pres">
      <dgm:prSet presAssocID="{2BBF9E4F-77DB-46B6-9F8E-E3774D57BFA8}" presName="level2hierChild" presStyleCnt="0"/>
      <dgm:spPr/>
    </dgm:pt>
    <dgm:pt modelId="{27773B41-F396-4912-9422-A202A841BD7E}" type="pres">
      <dgm:prSet presAssocID="{21DD2C22-6536-4CE5-805B-4065EDAEC0DA}" presName="conn2-1" presStyleLbl="parChTrans1D2" presStyleIdx="0" presStyleCnt="13"/>
      <dgm:spPr/>
      <dgm:t>
        <a:bodyPr/>
        <a:lstStyle/>
        <a:p>
          <a:endParaRPr lang="ru-RU"/>
        </a:p>
      </dgm:t>
    </dgm:pt>
    <dgm:pt modelId="{57E4FB99-6BDB-42B6-8374-2698285D95B6}" type="pres">
      <dgm:prSet presAssocID="{21DD2C22-6536-4CE5-805B-4065EDAEC0DA}" presName="connTx" presStyleLbl="parChTrans1D2" presStyleIdx="0" presStyleCnt="13"/>
      <dgm:spPr/>
      <dgm:t>
        <a:bodyPr/>
        <a:lstStyle/>
        <a:p>
          <a:endParaRPr lang="ru-RU"/>
        </a:p>
      </dgm:t>
    </dgm:pt>
    <dgm:pt modelId="{EEFE1639-0E32-45B9-AF38-C7260704E25F}" type="pres">
      <dgm:prSet presAssocID="{6EB90EEE-9BFC-471E-835B-438E02A645EB}" presName="root2" presStyleCnt="0"/>
      <dgm:spPr/>
    </dgm:pt>
    <dgm:pt modelId="{D3A20AF6-4DCE-442C-9938-4715F9615D7F}" type="pres">
      <dgm:prSet presAssocID="{6EB90EEE-9BFC-471E-835B-438E02A645EB}" presName="LevelTwoTextNode" presStyleLbl="node2" presStyleIdx="0" presStyleCnt="13" custScaleX="691557" custScaleY="90769" custLinFactNeighborX="22884" custLinFactNeighborY="-59283">
        <dgm:presLayoutVars>
          <dgm:chPref val="3"/>
        </dgm:presLayoutVars>
      </dgm:prSet>
      <dgm:spPr/>
      <dgm:t>
        <a:bodyPr/>
        <a:lstStyle/>
        <a:p>
          <a:endParaRPr lang="ru-RU"/>
        </a:p>
      </dgm:t>
    </dgm:pt>
    <dgm:pt modelId="{FFFF1F05-6CBE-408C-85C5-055849536761}" type="pres">
      <dgm:prSet presAssocID="{6EB90EEE-9BFC-471E-835B-438E02A645EB}" presName="level3hierChild" presStyleCnt="0"/>
      <dgm:spPr/>
    </dgm:pt>
    <dgm:pt modelId="{26B2CE42-2ACF-4D86-AFB4-378037FFD795}" type="pres">
      <dgm:prSet presAssocID="{7F2497D5-DC81-4B97-9B7B-574A28043176}" presName="conn2-1" presStyleLbl="parChTrans1D2" presStyleIdx="1" presStyleCnt="13"/>
      <dgm:spPr/>
      <dgm:t>
        <a:bodyPr/>
        <a:lstStyle/>
        <a:p>
          <a:endParaRPr lang="ru-RU"/>
        </a:p>
      </dgm:t>
    </dgm:pt>
    <dgm:pt modelId="{0BC6532A-DE5B-4438-9899-01CA03947306}" type="pres">
      <dgm:prSet presAssocID="{7F2497D5-DC81-4B97-9B7B-574A28043176}" presName="connTx" presStyleLbl="parChTrans1D2" presStyleIdx="1" presStyleCnt="13"/>
      <dgm:spPr/>
      <dgm:t>
        <a:bodyPr/>
        <a:lstStyle/>
        <a:p>
          <a:endParaRPr lang="ru-RU"/>
        </a:p>
      </dgm:t>
    </dgm:pt>
    <dgm:pt modelId="{FAD7E36F-EA1D-432B-8FD1-8568C9A4AEEF}" type="pres">
      <dgm:prSet presAssocID="{5FC0A884-5F34-4289-A110-2B3322AE0AFB}" presName="root2" presStyleCnt="0"/>
      <dgm:spPr/>
    </dgm:pt>
    <dgm:pt modelId="{D3FE2E23-65FD-4873-9414-368DEBD3F2C2}" type="pres">
      <dgm:prSet presAssocID="{5FC0A884-5F34-4289-A110-2B3322AE0AFB}" presName="LevelTwoTextNode" presStyleLbl="node2" presStyleIdx="1" presStyleCnt="13" custScaleX="691557" custScaleY="150637" custLinFactNeighborX="4757" custLinFactNeighborY="-30740">
        <dgm:presLayoutVars>
          <dgm:chPref val="3"/>
        </dgm:presLayoutVars>
      </dgm:prSet>
      <dgm:spPr/>
      <dgm:t>
        <a:bodyPr/>
        <a:lstStyle/>
        <a:p>
          <a:endParaRPr lang="ru-RU"/>
        </a:p>
      </dgm:t>
    </dgm:pt>
    <dgm:pt modelId="{A15D6A3A-EEAF-4ABD-9BF1-1C397D510232}" type="pres">
      <dgm:prSet presAssocID="{5FC0A884-5F34-4289-A110-2B3322AE0AFB}" presName="level3hierChild" presStyleCnt="0"/>
      <dgm:spPr/>
    </dgm:pt>
    <dgm:pt modelId="{1B672E44-460A-4590-883B-C217D3900EB8}" type="pres">
      <dgm:prSet presAssocID="{8EDABD67-5CD5-4EDC-93F0-4EA6A780F48D}" presName="conn2-1" presStyleLbl="parChTrans1D2" presStyleIdx="2" presStyleCnt="13"/>
      <dgm:spPr/>
      <dgm:t>
        <a:bodyPr/>
        <a:lstStyle/>
        <a:p>
          <a:endParaRPr lang="ru-RU"/>
        </a:p>
      </dgm:t>
    </dgm:pt>
    <dgm:pt modelId="{E45DE7A9-34CE-4A95-969D-30838C9FB953}" type="pres">
      <dgm:prSet presAssocID="{8EDABD67-5CD5-4EDC-93F0-4EA6A780F48D}" presName="connTx" presStyleLbl="parChTrans1D2" presStyleIdx="2" presStyleCnt="13"/>
      <dgm:spPr/>
      <dgm:t>
        <a:bodyPr/>
        <a:lstStyle/>
        <a:p>
          <a:endParaRPr lang="ru-RU"/>
        </a:p>
      </dgm:t>
    </dgm:pt>
    <dgm:pt modelId="{2D866EE9-B0C1-40E4-B244-D794285E86AD}" type="pres">
      <dgm:prSet presAssocID="{D9BA7CE9-A128-450B-8DF2-19AC9A02DB0B}" presName="root2" presStyleCnt="0"/>
      <dgm:spPr/>
    </dgm:pt>
    <dgm:pt modelId="{8317420B-8AA8-4578-B093-432BFC4D8347}" type="pres">
      <dgm:prSet presAssocID="{D9BA7CE9-A128-450B-8DF2-19AC9A02DB0B}" presName="LevelTwoTextNode" presStyleLbl="node2" presStyleIdx="2" presStyleCnt="13" custScaleX="691557" custScaleY="79645" custLinFactNeighborX="4757" custLinFactNeighborY="-57989">
        <dgm:presLayoutVars>
          <dgm:chPref val="3"/>
        </dgm:presLayoutVars>
      </dgm:prSet>
      <dgm:spPr/>
      <dgm:t>
        <a:bodyPr/>
        <a:lstStyle/>
        <a:p>
          <a:endParaRPr lang="ru-RU"/>
        </a:p>
      </dgm:t>
    </dgm:pt>
    <dgm:pt modelId="{4DC2292B-EBBA-4E4C-BA8D-275074BE4177}" type="pres">
      <dgm:prSet presAssocID="{D9BA7CE9-A128-450B-8DF2-19AC9A02DB0B}" presName="level3hierChild" presStyleCnt="0"/>
      <dgm:spPr/>
    </dgm:pt>
    <dgm:pt modelId="{F42515EA-AECB-4B85-B305-C2BE63BDED8D}" type="pres">
      <dgm:prSet presAssocID="{5FCB9E59-F8FD-49D9-9D0F-0BD56CC7878F}" presName="conn2-1" presStyleLbl="parChTrans1D2" presStyleIdx="3" presStyleCnt="13"/>
      <dgm:spPr/>
      <dgm:t>
        <a:bodyPr/>
        <a:lstStyle/>
        <a:p>
          <a:endParaRPr lang="ru-RU"/>
        </a:p>
      </dgm:t>
    </dgm:pt>
    <dgm:pt modelId="{944F7329-AA69-4062-8420-1FCEFA6B70B0}" type="pres">
      <dgm:prSet presAssocID="{5FCB9E59-F8FD-49D9-9D0F-0BD56CC7878F}" presName="connTx" presStyleLbl="parChTrans1D2" presStyleIdx="3" presStyleCnt="13"/>
      <dgm:spPr/>
      <dgm:t>
        <a:bodyPr/>
        <a:lstStyle/>
        <a:p>
          <a:endParaRPr lang="ru-RU"/>
        </a:p>
      </dgm:t>
    </dgm:pt>
    <dgm:pt modelId="{F0F5DBFC-3367-44E9-B90D-822981C52117}" type="pres">
      <dgm:prSet presAssocID="{BB24276F-55DF-457F-9321-86DF18323317}" presName="root2" presStyleCnt="0"/>
      <dgm:spPr/>
    </dgm:pt>
    <dgm:pt modelId="{FD97A2D7-9AE7-4583-9E5D-5DD16228D19D}" type="pres">
      <dgm:prSet presAssocID="{BB24276F-55DF-457F-9321-86DF18323317}" presName="LevelTwoTextNode" presStyleLbl="node2" presStyleIdx="3" presStyleCnt="13" custScaleX="691557" custScaleY="98794" custLinFactNeighborX="22884" custLinFactNeighborY="-63284">
        <dgm:presLayoutVars>
          <dgm:chPref val="3"/>
        </dgm:presLayoutVars>
      </dgm:prSet>
      <dgm:spPr/>
      <dgm:t>
        <a:bodyPr/>
        <a:lstStyle/>
        <a:p>
          <a:endParaRPr lang="ru-RU"/>
        </a:p>
      </dgm:t>
    </dgm:pt>
    <dgm:pt modelId="{A5509376-53ED-42F9-AAEB-817DF165E6DF}" type="pres">
      <dgm:prSet presAssocID="{BB24276F-55DF-457F-9321-86DF18323317}" presName="level3hierChild" presStyleCnt="0"/>
      <dgm:spPr/>
    </dgm:pt>
    <dgm:pt modelId="{A1AE0DCF-4D43-4333-807F-7733B38DAC27}" type="pres">
      <dgm:prSet presAssocID="{4769429A-CD6F-4EDB-86E9-3047B180CD51}" presName="conn2-1" presStyleLbl="parChTrans1D2" presStyleIdx="4" presStyleCnt="13"/>
      <dgm:spPr/>
      <dgm:t>
        <a:bodyPr/>
        <a:lstStyle/>
        <a:p>
          <a:endParaRPr lang="ru-RU"/>
        </a:p>
      </dgm:t>
    </dgm:pt>
    <dgm:pt modelId="{C74FAE08-A36E-4D23-A7A4-33B2D2434BF4}" type="pres">
      <dgm:prSet presAssocID="{4769429A-CD6F-4EDB-86E9-3047B180CD51}" presName="connTx" presStyleLbl="parChTrans1D2" presStyleIdx="4" presStyleCnt="13"/>
      <dgm:spPr/>
      <dgm:t>
        <a:bodyPr/>
        <a:lstStyle/>
        <a:p>
          <a:endParaRPr lang="ru-RU"/>
        </a:p>
      </dgm:t>
    </dgm:pt>
    <dgm:pt modelId="{56A7A33F-6E2A-4748-A68D-F44ECF4ADC24}" type="pres">
      <dgm:prSet presAssocID="{1256D0A1-E6AB-4ED1-874D-8FC925781427}" presName="root2" presStyleCnt="0"/>
      <dgm:spPr/>
    </dgm:pt>
    <dgm:pt modelId="{72E20219-C4DE-4953-A74E-6141693AA351}" type="pres">
      <dgm:prSet presAssocID="{1256D0A1-E6AB-4ED1-874D-8FC925781427}" presName="LevelTwoTextNode" presStyleLbl="node2" presStyleIdx="4" presStyleCnt="13" custScaleX="691557" custScaleY="108673" custLinFactNeighborX="22884" custLinFactNeighborY="-56771">
        <dgm:presLayoutVars>
          <dgm:chPref val="3"/>
        </dgm:presLayoutVars>
      </dgm:prSet>
      <dgm:spPr/>
      <dgm:t>
        <a:bodyPr/>
        <a:lstStyle/>
        <a:p>
          <a:endParaRPr lang="ru-RU"/>
        </a:p>
      </dgm:t>
    </dgm:pt>
    <dgm:pt modelId="{E6E499C1-E2E7-404D-8248-CE9D38F30340}" type="pres">
      <dgm:prSet presAssocID="{1256D0A1-E6AB-4ED1-874D-8FC925781427}" presName="level3hierChild" presStyleCnt="0"/>
      <dgm:spPr/>
    </dgm:pt>
    <dgm:pt modelId="{4BF5A5D0-B9FF-490A-9FD6-8FFB8145EE54}" type="pres">
      <dgm:prSet presAssocID="{720BF913-4779-4F00-B5AA-20CDF7D25EDB}" presName="conn2-1" presStyleLbl="parChTrans1D2" presStyleIdx="5" presStyleCnt="13"/>
      <dgm:spPr/>
      <dgm:t>
        <a:bodyPr/>
        <a:lstStyle/>
        <a:p>
          <a:endParaRPr lang="ru-RU"/>
        </a:p>
      </dgm:t>
    </dgm:pt>
    <dgm:pt modelId="{1B5CD792-7BC0-4AFD-89B5-B35C64529977}" type="pres">
      <dgm:prSet presAssocID="{720BF913-4779-4F00-B5AA-20CDF7D25EDB}" presName="connTx" presStyleLbl="parChTrans1D2" presStyleIdx="5" presStyleCnt="13"/>
      <dgm:spPr/>
      <dgm:t>
        <a:bodyPr/>
        <a:lstStyle/>
        <a:p>
          <a:endParaRPr lang="ru-RU"/>
        </a:p>
      </dgm:t>
    </dgm:pt>
    <dgm:pt modelId="{AE2C088D-6BCB-462E-8CE8-4B121E4ADC82}" type="pres">
      <dgm:prSet presAssocID="{E1769DCB-2062-4C32-9AF5-633D22A2BF8E}" presName="root2" presStyleCnt="0"/>
      <dgm:spPr/>
    </dgm:pt>
    <dgm:pt modelId="{7D0B7B90-3693-413D-A99E-5257F56CCF69}" type="pres">
      <dgm:prSet presAssocID="{E1769DCB-2062-4C32-9AF5-633D22A2BF8E}" presName="LevelTwoTextNode" presStyleLbl="node2" presStyleIdx="5" presStyleCnt="13" custScaleX="691557" custScaleY="118553" custLinFactNeighborX="22884" custLinFactNeighborY="-53205">
        <dgm:presLayoutVars>
          <dgm:chPref val="3"/>
        </dgm:presLayoutVars>
      </dgm:prSet>
      <dgm:spPr/>
      <dgm:t>
        <a:bodyPr/>
        <a:lstStyle/>
        <a:p>
          <a:endParaRPr lang="ru-RU"/>
        </a:p>
      </dgm:t>
    </dgm:pt>
    <dgm:pt modelId="{EEA26340-CE3E-4D2B-A96E-56B0A384CFD4}" type="pres">
      <dgm:prSet presAssocID="{E1769DCB-2062-4C32-9AF5-633D22A2BF8E}" presName="level3hierChild" presStyleCnt="0"/>
      <dgm:spPr/>
    </dgm:pt>
    <dgm:pt modelId="{911810E7-E495-409C-AEA2-E55B348B7FBE}" type="pres">
      <dgm:prSet presAssocID="{43E9E063-FA13-4517-801E-51993DBF6D82}" presName="conn2-1" presStyleLbl="parChTrans1D2" presStyleIdx="6" presStyleCnt="13"/>
      <dgm:spPr/>
      <dgm:t>
        <a:bodyPr/>
        <a:lstStyle/>
        <a:p>
          <a:endParaRPr lang="ru-RU"/>
        </a:p>
      </dgm:t>
    </dgm:pt>
    <dgm:pt modelId="{F7599B52-7D1B-4190-A961-841709355743}" type="pres">
      <dgm:prSet presAssocID="{43E9E063-FA13-4517-801E-51993DBF6D82}" presName="connTx" presStyleLbl="parChTrans1D2" presStyleIdx="6" presStyleCnt="13"/>
      <dgm:spPr/>
      <dgm:t>
        <a:bodyPr/>
        <a:lstStyle/>
        <a:p>
          <a:endParaRPr lang="ru-RU"/>
        </a:p>
      </dgm:t>
    </dgm:pt>
    <dgm:pt modelId="{B5AB1DE8-0DC0-4DD7-8C5C-0092CA447E04}" type="pres">
      <dgm:prSet presAssocID="{2AAC4F06-8BA7-48E9-8AD2-720DD0C6A8C8}" presName="root2" presStyleCnt="0"/>
      <dgm:spPr/>
    </dgm:pt>
    <dgm:pt modelId="{E0F5004F-04A2-4A1F-9E26-BA577755B983}" type="pres">
      <dgm:prSet presAssocID="{2AAC4F06-8BA7-48E9-8AD2-720DD0C6A8C8}" presName="LevelTwoTextNode" presStyleLbl="node2" presStyleIdx="6" presStyleCnt="13" custScaleX="684056" custScaleY="108673" custLinFactNeighborX="18441" custLinFactNeighborY="-56051">
        <dgm:presLayoutVars>
          <dgm:chPref val="3"/>
        </dgm:presLayoutVars>
      </dgm:prSet>
      <dgm:spPr/>
      <dgm:t>
        <a:bodyPr/>
        <a:lstStyle/>
        <a:p>
          <a:endParaRPr lang="ru-RU"/>
        </a:p>
      </dgm:t>
    </dgm:pt>
    <dgm:pt modelId="{C864FEB4-4725-4CBC-A516-5E1ABF35502E}" type="pres">
      <dgm:prSet presAssocID="{2AAC4F06-8BA7-48E9-8AD2-720DD0C6A8C8}" presName="level3hierChild" presStyleCnt="0"/>
      <dgm:spPr/>
    </dgm:pt>
    <dgm:pt modelId="{7B118442-6C75-48F1-82EF-FE120AA923E6}" type="pres">
      <dgm:prSet presAssocID="{F78406A4-A20E-406C-BD1F-105D65AE578A}" presName="conn2-1" presStyleLbl="parChTrans1D2" presStyleIdx="7" presStyleCnt="13"/>
      <dgm:spPr/>
      <dgm:t>
        <a:bodyPr/>
        <a:lstStyle/>
        <a:p>
          <a:endParaRPr lang="ru-RU"/>
        </a:p>
      </dgm:t>
    </dgm:pt>
    <dgm:pt modelId="{E990E4A0-F530-4AA2-B19C-1FF35124B084}" type="pres">
      <dgm:prSet presAssocID="{F78406A4-A20E-406C-BD1F-105D65AE578A}" presName="connTx" presStyleLbl="parChTrans1D2" presStyleIdx="7" presStyleCnt="13"/>
      <dgm:spPr/>
      <dgm:t>
        <a:bodyPr/>
        <a:lstStyle/>
        <a:p>
          <a:endParaRPr lang="ru-RU"/>
        </a:p>
      </dgm:t>
    </dgm:pt>
    <dgm:pt modelId="{502EF63C-ADAF-44B3-B607-C054E8A3049D}" type="pres">
      <dgm:prSet presAssocID="{C72041B1-D203-4F16-BD3C-9377160C8B7A}" presName="root2" presStyleCnt="0"/>
      <dgm:spPr/>
    </dgm:pt>
    <dgm:pt modelId="{44F274F8-0C99-4C40-9893-594CA861FB9E}" type="pres">
      <dgm:prSet presAssocID="{C72041B1-D203-4F16-BD3C-9377160C8B7A}" presName="LevelTwoTextNode" presStyleLbl="node2" presStyleIdx="7" presStyleCnt="13" custScaleX="684056" custScaleY="107495" custLinFactNeighborX="18441" custLinFactNeighborY="-42897">
        <dgm:presLayoutVars>
          <dgm:chPref val="3"/>
        </dgm:presLayoutVars>
      </dgm:prSet>
      <dgm:spPr/>
      <dgm:t>
        <a:bodyPr/>
        <a:lstStyle/>
        <a:p>
          <a:endParaRPr lang="ru-RU"/>
        </a:p>
      </dgm:t>
    </dgm:pt>
    <dgm:pt modelId="{2649ABD9-ACA0-4987-B661-D567E0E9A607}" type="pres">
      <dgm:prSet presAssocID="{C72041B1-D203-4F16-BD3C-9377160C8B7A}" presName="level3hierChild" presStyleCnt="0"/>
      <dgm:spPr/>
    </dgm:pt>
    <dgm:pt modelId="{24FE5AF5-DD54-43C5-A37C-B0F6064D4F67}" type="pres">
      <dgm:prSet presAssocID="{5AE0ED19-4DEA-404D-B87C-376DFAB99A39}" presName="conn2-1" presStyleLbl="parChTrans1D2" presStyleIdx="8" presStyleCnt="13"/>
      <dgm:spPr/>
      <dgm:t>
        <a:bodyPr/>
        <a:lstStyle/>
        <a:p>
          <a:endParaRPr lang="ru-RU"/>
        </a:p>
      </dgm:t>
    </dgm:pt>
    <dgm:pt modelId="{E6B4E762-B8CC-49F1-8542-3AE2867FC358}" type="pres">
      <dgm:prSet presAssocID="{5AE0ED19-4DEA-404D-B87C-376DFAB99A39}" presName="connTx" presStyleLbl="parChTrans1D2" presStyleIdx="8" presStyleCnt="13"/>
      <dgm:spPr/>
      <dgm:t>
        <a:bodyPr/>
        <a:lstStyle/>
        <a:p>
          <a:endParaRPr lang="ru-RU"/>
        </a:p>
      </dgm:t>
    </dgm:pt>
    <dgm:pt modelId="{38B21EE2-2DC3-4A7B-B484-45731450260E}" type="pres">
      <dgm:prSet presAssocID="{11053584-0AFC-41A3-88BC-D46D94E36546}" presName="root2" presStyleCnt="0"/>
      <dgm:spPr/>
    </dgm:pt>
    <dgm:pt modelId="{32211DDB-57A0-45E9-8757-43CE12C49B5B}" type="pres">
      <dgm:prSet presAssocID="{11053584-0AFC-41A3-88BC-D46D94E36546}" presName="LevelTwoTextNode" presStyleLbl="node2" presStyleIdx="8" presStyleCnt="13" custScaleX="684056" custLinFactNeighborX="18441" custLinFactNeighborY="-28566">
        <dgm:presLayoutVars>
          <dgm:chPref val="3"/>
        </dgm:presLayoutVars>
      </dgm:prSet>
      <dgm:spPr/>
      <dgm:t>
        <a:bodyPr/>
        <a:lstStyle/>
        <a:p>
          <a:endParaRPr lang="ru-RU"/>
        </a:p>
      </dgm:t>
    </dgm:pt>
    <dgm:pt modelId="{F1CE559C-1C26-4265-AA5A-918ED083D4A0}" type="pres">
      <dgm:prSet presAssocID="{11053584-0AFC-41A3-88BC-D46D94E36546}" presName="level3hierChild" presStyleCnt="0"/>
      <dgm:spPr/>
    </dgm:pt>
    <dgm:pt modelId="{9F0CB1E4-AE9A-4B5F-9040-95498F984D18}" type="pres">
      <dgm:prSet presAssocID="{5EC1FE0F-75CB-43C9-8B07-B2E5AA4CAF94}" presName="conn2-1" presStyleLbl="parChTrans1D2" presStyleIdx="9" presStyleCnt="13"/>
      <dgm:spPr/>
      <dgm:t>
        <a:bodyPr/>
        <a:lstStyle/>
        <a:p>
          <a:endParaRPr lang="ru-RU"/>
        </a:p>
      </dgm:t>
    </dgm:pt>
    <dgm:pt modelId="{70EED8DD-7DFD-4A4B-8F0D-1CDF21019E01}" type="pres">
      <dgm:prSet presAssocID="{5EC1FE0F-75CB-43C9-8B07-B2E5AA4CAF94}" presName="connTx" presStyleLbl="parChTrans1D2" presStyleIdx="9" presStyleCnt="13"/>
      <dgm:spPr/>
      <dgm:t>
        <a:bodyPr/>
        <a:lstStyle/>
        <a:p>
          <a:endParaRPr lang="ru-RU"/>
        </a:p>
      </dgm:t>
    </dgm:pt>
    <dgm:pt modelId="{CC77E5D7-572B-4244-AFA4-0E4EAB1F9B2F}" type="pres">
      <dgm:prSet presAssocID="{668FDD07-E95B-4662-8822-E5D0786FF114}" presName="root2" presStyleCnt="0"/>
      <dgm:spPr/>
    </dgm:pt>
    <dgm:pt modelId="{9320C166-FB4A-4AB2-A7F2-79528A7F7C11}" type="pres">
      <dgm:prSet presAssocID="{668FDD07-E95B-4662-8822-E5D0786FF114}" presName="LevelTwoTextNode" presStyleLbl="node2" presStyleIdx="9" presStyleCnt="13" custScaleX="684056" custLinFactNeighborX="18441" custLinFactNeighborY="-6740">
        <dgm:presLayoutVars>
          <dgm:chPref val="3"/>
        </dgm:presLayoutVars>
      </dgm:prSet>
      <dgm:spPr/>
      <dgm:t>
        <a:bodyPr/>
        <a:lstStyle/>
        <a:p>
          <a:endParaRPr lang="ru-RU"/>
        </a:p>
      </dgm:t>
    </dgm:pt>
    <dgm:pt modelId="{D380A276-1350-4EBD-9618-10075E86AC52}" type="pres">
      <dgm:prSet presAssocID="{668FDD07-E95B-4662-8822-E5D0786FF114}" presName="level3hierChild" presStyleCnt="0"/>
      <dgm:spPr/>
    </dgm:pt>
    <dgm:pt modelId="{58AE638E-6012-43B2-9FCD-9825214029B5}" type="pres">
      <dgm:prSet presAssocID="{8265FE36-8E84-433A-B732-BC1B69052267}" presName="conn2-1" presStyleLbl="parChTrans1D2" presStyleIdx="10" presStyleCnt="13"/>
      <dgm:spPr/>
      <dgm:t>
        <a:bodyPr/>
        <a:lstStyle/>
        <a:p>
          <a:endParaRPr lang="ru-RU"/>
        </a:p>
      </dgm:t>
    </dgm:pt>
    <dgm:pt modelId="{E34ABE2D-B8CF-4DCF-8A2A-6B80450B69AC}" type="pres">
      <dgm:prSet presAssocID="{8265FE36-8E84-433A-B732-BC1B69052267}" presName="connTx" presStyleLbl="parChTrans1D2" presStyleIdx="10" presStyleCnt="13"/>
      <dgm:spPr/>
      <dgm:t>
        <a:bodyPr/>
        <a:lstStyle/>
        <a:p>
          <a:endParaRPr lang="ru-RU"/>
        </a:p>
      </dgm:t>
    </dgm:pt>
    <dgm:pt modelId="{B6A644EE-8C82-46F8-AB00-7010B2B72A61}" type="pres">
      <dgm:prSet presAssocID="{494D77FA-A179-46EC-9AE3-EE7F4C2F7F84}" presName="root2" presStyleCnt="0"/>
      <dgm:spPr/>
    </dgm:pt>
    <dgm:pt modelId="{BB7B0019-5169-4EDD-A26C-F58D254CC456}" type="pres">
      <dgm:prSet presAssocID="{494D77FA-A179-46EC-9AE3-EE7F4C2F7F84}" presName="LevelTwoTextNode" presStyleLbl="node2" presStyleIdx="10" presStyleCnt="13" custScaleX="684056" custLinFactNeighborX="14173" custLinFactNeighborY="2579">
        <dgm:presLayoutVars>
          <dgm:chPref val="3"/>
        </dgm:presLayoutVars>
      </dgm:prSet>
      <dgm:spPr/>
      <dgm:t>
        <a:bodyPr/>
        <a:lstStyle/>
        <a:p>
          <a:endParaRPr lang="ru-RU"/>
        </a:p>
      </dgm:t>
    </dgm:pt>
    <dgm:pt modelId="{B1D57A6E-0CC6-4757-A42B-61111CAD3ED1}" type="pres">
      <dgm:prSet presAssocID="{494D77FA-A179-46EC-9AE3-EE7F4C2F7F84}" presName="level3hierChild" presStyleCnt="0"/>
      <dgm:spPr/>
    </dgm:pt>
    <dgm:pt modelId="{EC9F3122-B7A5-4F98-9EB7-C9F8F1BA6ACC}" type="pres">
      <dgm:prSet presAssocID="{A1B0F672-6774-4B7E-B735-5518476FE9D7}" presName="conn2-1" presStyleLbl="parChTrans1D2" presStyleIdx="11" presStyleCnt="13"/>
      <dgm:spPr/>
      <dgm:t>
        <a:bodyPr/>
        <a:lstStyle/>
        <a:p>
          <a:endParaRPr lang="ru-RU"/>
        </a:p>
      </dgm:t>
    </dgm:pt>
    <dgm:pt modelId="{ADDE4CDD-59AA-4954-8BCF-3C8BD59182A3}" type="pres">
      <dgm:prSet presAssocID="{A1B0F672-6774-4B7E-B735-5518476FE9D7}" presName="connTx" presStyleLbl="parChTrans1D2" presStyleIdx="11" presStyleCnt="13"/>
      <dgm:spPr/>
      <dgm:t>
        <a:bodyPr/>
        <a:lstStyle/>
        <a:p>
          <a:endParaRPr lang="ru-RU"/>
        </a:p>
      </dgm:t>
    </dgm:pt>
    <dgm:pt modelId="{B6577E21-D78E-4680-BDCA-634763B87961}" type="pres">
      <dgm:prSet presAssocID="{79757C8F-2B74-4F03-85BC-6AD9F9415FA3}" presName="root2" presStyleCnt="0"/>
      <dgm:spPr/>
    </dgm:pt>
    <dgm:pt modelId="{B8E1DF52-9978-4793-BAA7-AD0818CAA9C5}" type="pres">
      <dgm:prSet presAssocID="{79757C8F-2B74-4F03-85BC-6AD9F9415FA3}" presName="LevelTwoTextNode" presStyleLbl="node2" presStyleIdx="11" presStyleCnt="13" custScaleX="672536" custLinFactNeighborX="20728" custLinFactNeighborY="7367">
        <dgm:presLayoutVars>
          <dgm:chPref val="3"/>
        </dgm:presLayoutVars>
      </dgm:prSet>
      <dgm:spPr/>
      <dgm:t>
        <a:bodyPr/>
        <a:lstStyle/>
        <a:p>
          <a:endParaRPr lang="ru-RU"/>
        </a:p>
      </dgm:t>
    </dgm:pt>
    <dgm:pt modelId="{BEC3775C-A675-4A62-AE4F-2593F2A656FA}" type="pres">
      <dgm:prSet presAssocID="{79757C8F-2B74-4F03-85BC-6AD9F9415FA3}" presName="level3hierChild" presStyleCnt="0"/>
      <dgm:spPr/>
    </dgm:pt>
    <dgm:pt modelId="{C630CBD9-FCAD-416C-BFA3-A0647092655A}" type="pres">
      <dgm:prSet presAssocID="{3FE080EC-0724-45B7-9D91-C3B53DD2C996}" presName="conn2-1" presStyleLbl="parChTrans1D2" presStyleIdx="12" presStyleCnt="13"/>
      <dgm:spPr/>
      <dgm:t>
        <a:bodyPr/>
        <a:lstStyle/>
        <a:p>
          <a:endParaRPr lang="ru-RU"/>
        </a:p>
      </dgm:t>
    </dgm:pt>
    <dgm:pt modelId="{B0F254A0-AF72-485B-8C1B-6CC114DF95DB}" type="pres">
      <dgm:prSet presAssocID="{3FE080EC-0724-45B7-9D91-C3B53DD2C996}" presName="connTx" presStyleLbl="parChTrans1D2" presStyleIdx="12" presStyleCnt="13"/>
      <dgm:spPr/>
      <dgm:t>
        <a:bodyPr/>
        <a:lstStyle/>
        <a:p>
          <a:endParaRPr lang="ru-RU"/>
        </a:p>
      </dgm:t>
    </dgm:pt>
    <dgm:pt modelId="{B97516A1-8441-44F4-B74F-F57138FA97EB}" type="pres">
      <dgm:prSet presAssocID="{CD6C800D-4CE8-486C-AE97-F4284ECD6076}" presName="root2" presStyleCnt="0"/>
      <dgm:spPr/>
    </dgm:pt>
    <dgm:pt modelId="{FA71F510-3A92-4123-8A03-A13E05A53DE7}" type="pres">
      <dgm:prSet presAssocID="{CD6C800D-4CE8-486C-AE97-F4284ECD6076}" presName="LevelTwoTextNode" presStyleLbl="node2" presStyleIdx="12" presStyleCnt="13" custScaleX="696685" custScaleY="251321">
        <dgm:presLayoutVars>
          <dgm:chPref val="3"/>
        </dgm:presLayoutVars>
      </dgm:prSet>
      <dgm:spPr/>
      <dgm:t>
        <a:bodyPr/>
        <a:lstStyle/>
        <a:p>
          <a:endParaRPr lang="ru-RU"/>
        </a:p>
      </dgm:t>
    </dgm:pt>
    <dgm:pt modelId="{CAD0640C-099A-490B-ADC4-6AD3C7A8F34D}" type="pres">
      <dgm:prSet presAssocID="{CD6C800D-4CE8-486C-AE97-F4284ECD6076}" presName="level3hierChild" presStyleCnt="0"/>
      <dgm:spPr/>
    </dgm:pt>
  </dgm:ptLst>
  <dgm:cxnLst>
    <dgm:cxn modelId="{7ADC9D8D-1DDF-424D-8789-41DD713DB963}" srcId="{2BBF9E4F-77DB-46B6-9F8E-E3774D57BFA8}" destId="{668FDD07-E95B-4662-8822-E5D0786FF114}" srcOrd="9" destOrd="0" parTransId="{5EC1FE0F-75CB-43C9-8B07-B2E5AA4CAF94}" sibTransId="{416A9BC3-1D11-43F1-99F0-D082CA223BF8}"/>
    <dgm:cxn modelId="{F6096EBD-B0EA-40B6-9E25-41FD75651CBD}" type="presOf" srcId="{5AE0ED19-4DEA-404D-B87C-376DFAB99A39}" destId="{E6B4E762-B8CC-49F1-8542-3AE2867FC358}" srcOrd="1" destOrd="0" presId="urn:microsoft.com/office/officeart/2005/8/layout/hierarchy2"/>
    <dgm:cxn modelId="{387882A2-8965-4D9A-8A51-80DD4DF74724}" type="presOf" srcId="{8265FE36-8E84-433A-B732-BC1B69052267}" destId="{E34ABE2D-B8CF-4DCF-8A2A-6B80450B69AC}" srcOrd="1" destOrd="0" presId="urn:microsoft.com/office/officeart/2005/8/layout/hierarchy2"/>
    <dgm:cxn modelId="{65F61576-A48F-431B-9D39-0362EB22B2B9}" type="presOf" srcId="{E1769DCB-2062-4C32-9AF5-633D22A2BF8E}" destId="{7D0B7B90-3693-413D-A99E-5257F56CCF69}" srcOrd="0" destOrd="0" presId="urn:microsoft.com/office/officeart/2005/8/layout/hierarchy2"/>
    <dgm:cxn modelId="{94A9E2D9-A3C5-4D1C-94B5-02A4C961DB12}" type="presOf" srcId="{43E9E063-FA13-4517-801E-51993DBF6D82}" destId="{911810E7-E495-409C-AEA2-E55B348B7FBE}" srcOrd="0" destOrd="0" presId="urn:microsoft.com/office/officeart/2005/8/layout/hierarchy2"/>
    <dgm:cxn modelId="{9501F986-59A9-4DF0-83B0-16066BFC1BB4}" srcId="{2BBF9E4F-77DB-46B6-9F8E-E3774D57BFA8}" destId="{BB24276F-55DF-457F-9321-86DF18323317}" srcOrd="3" destOrd="0" parTransId="{5FCB9E59-F8FD-49D9-9D0F-0BD56CC7878F}" sibTransId="{C6FBA809-D4BD-46B4-8CD9-E8E386844385}"/>
    <dgm:cxn modelId="{968949C8-772D-4E85-A548-1158E0E1FAEC}" type="presOf" srcId="{8265FE36-8E84-433A-B732-BC1B69052267}" destId="{58AE638E-6012-43B2-9FCD-9825214029B5}" srcOrd="0" destOrd="0" presId="urn:microsoft.com/office/officeart/2005/8/layout/hierarchy2"/>
    <dgm:cxn modelId="{568A98CE-1C48-4305-8C3A-38B1FEBE9F1D}" type="presOf" srcId="{5FCB9E59-F8FD-49D9-9D0F-0BD56CC7878F}" destId="{F42515EA-AECB-4B85-B305-C2BE63BDED8D}" srcOrd="0" destOrd="0" presId="urn:microsoft.com/office/officeart/2005/8/layout/hierarchy2"/>
    <dgm:cxn modelId="{D7B75DC1-E1FB-476E-BC1E-D4DFD9567134}" type="presOf" srcId="{3FE080EC-0724-45B7-9D91-C3B53DD2C996}" destId="{B0F254A0-AF72-485B-8C1B-6CC114DF95DB}" srcOrd="1" destOrd="0" presId="urn:microsoft.com/office/officeart/2005/8/layout/hierarchy2"/>
    <dgm:cxn modelId="{981F0E07-3520-43C0-B74D-09D4987F3748}" type="presOf" srcId="{5AE0ED19-4DEA-404D-B87C-376DFAB99A39}" destId="{24FE5AF5-DD54-43C5-A37C-B0F6064D4F67}" srcOrd="0" destOrd="0" presId="urn:microsoft.com/office/officeart/2005/8/layout/hierarchy2"/>
    <dgm:cxn modelId="{79E9F105-A596-4465-9166-F245D365815A}" type="presOf" srcId="{6EB90EEE-9BFC-471E-835B-438E02A645EB}" destId="{D3A20AF6-4DCE-442C-9938-4715F9615D7F}" srcOrd="0" destOrd="0" presId="urn:microsoft.com/office/officeart/2005/8/layout/hierarchy2"/>
    <dgm:cxn modelId="{507FD9C5-83C5-47D4-91CB-B6567F539C1B}" srcId="{2BBF9E4F-77DB-46B6-9F8E-E3774D57BFA8}" destId="{2AAC4F06-8BA7-48E9-8AD2-720DD0C6A8C8}" srcOrd="6" destOrd="0" parTransId="{43E9E063-FA13-4517-801E-51993DBF6D82}" sibTransId="{2962EB6E-F18C-4A81-826C-7852F6F436DA}"/>
    <dgm:cxn modelId="{701F2EB4-E95C-4C49-9A23-BFF7046BF5DE}" type="presOf" srcId="{668FDD07-E95B-4662-8822-E5D0786FF114}" destId="{9320C166-FB4A-4AB2-A7F2-79528A7F7C11}" srcOrd="0" destOrd="0" presId="urn:microsoft.com/office/officeart/2005/8/layout/hierarchy2"/>
    <dgm:cxn modelId="{AE8A047D-1B72-4F3D-8EF2-CBE8F18B3CB9}" type="presOf" srcId="{6D68F073-730C-4E23-A0E6-37EDF1A94BD8}" destId="{F1166E3D-F6D1-49A0-AF6B-5D6F661957DD}" srcOrd="0" destOrd="0" presId="urn:microsoft.com/office/officeart/2005/8/layout/hierarchy2"/>
    <dgm:cxn modelId="{65B15C6F-28E2-4F94-A747-0DCC310A0942}" type="presOf" srcId="{5EC1FE0F-75CB-43C9-8B07-B2E5AA4CAF94}" destId="{9F0CB1E4-AE9A-4B5F-9040-95498F984D18}" srcOrd="0" destOrd="0" presId="urn:microsoft.com/office/officeart/2005/8/layout/hierarchy2"/>
    <dgm:cxn modelId="{C240CC13-EFD1-47B7-B506-D40BFB441242}" type="presOf" srcId="{7F2497D5-DC81-4B97-9B7B-574A28043176}" destId="{0BC6532A-DE5B-4438-9899-01CA03947306}" srcOrd="1" destOrd="0" presId="urn:microsoft.com/office/officeart/2005/8/layout/hierarchy2"/>
    <dgm:cxn modelId="{70170B6A-E3C1-4545-8B39-6B96DEEC170F}" type="presOf" srcId="{5FCB9E59-F8FD-49D9-9D0F-0BD56CC7878F}" destId="{944F7329-AA69-4062-8420-1FCEFA6B70B0}" srcOrd="1" destOrd="0" presId="urn:microsoft.com/office/officeart/2005/8/layout/hierarchy2"/>
    <dgm:cxn modelId="{9FB500AF-8194-4CA1-9536-9822B31C35BD}" srcId="{2BBF9E4F-77DB-46B6-9F8E-E3774D57BFA8}" destId="{5FC0A884-5F34-4289-A110-2B3322AE0AFB}" srcOrd="1" destOrd="0" parTransId="{7F2497D5-DC81-4B97-9B7B-574A28043176}" sibTransId="{84053675-87E0-48A6-BCA9-0CC177EC02BA}"/>
    <dgm:cxn modelId="{E0D3BC16-E5CE-4A02-BEE5-F883B2A32348}" type="presOf" srcId="{4769429A-CD6F-4EDB-86E9-3047B180CD51}" destId="{A1AE0DCF-4D43-4333-807F-7733B38DAC27}" srcOrd="0" destOrd="0" presId="urn:microsoft.com/office/officeart/2005/8/layout/hierarchy2"/>
    <dgm:cxn modelId="{6AF2A197-A45C-485B-93E0-14B2558DCE51}" type="presOf" srcId="{720BF913-4779-4F00-B5AA-20CDF7D25EDB}" destId="{4BF5A5D0-B9FF-490A-9FD6-8FFB8145EE54}" srcOrd="0" destOrd="0" presId="urn:microsoft.com/office/officeart/2005/8/layout/hierarchy2"/>
    <dgm:cxn modelId="{D8B9ACFF-A9C0-40F8-AAE3-ED3A3E14212F}" type="presOf" srcId="{B45D264D-A245-45DE-A9FF-AE1B14023046}" destId="{034BD9FF-1D55-48FE-9D4E-0DD93944AF9A}" srcOrd="0" destOrd="0" presId="urn:microsoft.com/office/officeart/2005/8/layout/hierarchy2"/>
    <dgm:cxn modelId="{BF612EF4-F385-40C3-B79A-F3F82CFA7D26}" type="presOf" srcId="{8EDABD67-5CD5-4EDC-93F0-4EA6A780F48D}" destId="{E45DE7A9-34CE-4A95-969D-30838C9FB953}" srcOrd="1" destOrd="0" presId="urn:microsoft.com/office/officeart/2005/8/layout/hierarchy2"/>
    <dgm:cxn modelId="{1E8FE25C-83AB-4457-90A0-FBFF14A9A85C}" type="presOf" srcId="{21DD2C22-6536-4CE5-805B-4065EDAEC0DA}" destId="{27773B41-F396-4912-9422-A202A841BD7E}" srcOrd="0" destOrd="0" presId="urn:microsoft.com/office/officeart/2005/8/layout/hierarchy2"/>
    <dgm:cxn modelId="{9ADE067D-B341-48FC-8E93-E48D2C783993}" type="presOf" srcId="{A1B0F672-6774-4B7E-B735-5518476FE9D7}" destId="{ADDE4CDD-59AA-4954-8BCF-3C8BD59182A3}" srcOrd="1" destOrd="0" presId="urn:microsoft.com/office/officeart/2005/8/layout/hierarchy2"/>
    <dgm:cxn modelId="{19CC5F16-BADD-42CC-990E-22C99FC61D38}" srcId="{2BBF9E4F-77DB-46B6-9F8E-E3774D57BFA8}" destId="{11053584-0AFC-41A3-88BC-D46D94E36546}" srcOrd="8" destOrd="0" parTransId="{5AE0ED19-4DEA-404D-B87C-376DFAB99A39}" sibTransId="{2418ED4D-F6B6-4546-9B60-F2E510C192F0}"/>
    <dgm:cxn modelId="{FD6BB51E-B4BE-40BA-B0A3-76BFE6C470A2}" type="presOf" srcId="{CD6C800D-4CE8-486C-AE97-F4284ECD6076}" destId="{FA71F510-3A92-4123-8A03-A13E05A53DE7}" srcOrd="0" destOrd="0" presId="urn:microsoft.com/office/officeart/2005/8/layout/hierarchy2"/>
    <dgm:cxn modelId="{96B50F09-8705-43E1-97A5-E052BC6B55A2}" type="presOf" srcId="{494D77FA-A179-46EC-9AE3-EE7F4C2F7F84}" destId="{BB7B0019-5169-4EDD-A26C-F58D254CC456}" srcOrd="0" destOrd="0" presId="urn:microsoft.com/office/officeart/2005/8/layout/hierarchy2"/>
    <dgm:cxn modelId="{B09078B1-E237-4C06-A26D-00CD530232D5}" type="presOf" srcId="{2AAC4F06-8BA7-48E9-8AD2-720DD0C6A8C8}" destId="{E0F5004F-04A2-4A1F-9E26-BA577755B983}" srcOrd="0" destOrd="0" presId="urn:microsoft.com/office/officeart/2005/8/layout/hierarchy2"/>
    <dgm:cxn modelId="{07372A31-29B8-492F-B039-1A7AD7D768A7}" srcId="{6D68F073-730C-4E23-A0E6-37EDF1A94BD8}" destId="{2BBF9E4F-77DB-46B6-9F8E-E3774D57BFA8}" srcOrd="1" destOrd="0" parTransId="{58593C16-9AC1-4C7B-BCC9-B0F2CD217193}" sibTransId="{D8F69522-EA93-47D1-BF3B-CE6A3A35FC1E}"/>
    <dgm:cxn modelId="{9B5D7E66-6D8E-4C1E-8571-06F9CD5616DC}" srcId="{2BBF9E4F-77DB-46B6-9F8E-E3774D57BFA8}" destId="{1256D0A1-E6AB-4ED1-874D-8FC925781427}" srcOrd="4" destOrd="0" parTransId="{4769429A-CD6F-4EDB-86E9-3047B180CD51}" sibTransId="{CF7C44A6-62F6-4A66-87E3-ABCC4752D84E}"/>
    <dgm:cxn modelId="{ABDF9C2A-D9A2-4614-8A64-FB43065BEA78}" type="presOf" srcId="{11053584-0AFC-41A3-88BC-D46D94E36546}" destId="{32211DDB-57A0-45E9-8757-43CE12C49B5B}" srcOrd="0" destOrd="0" presId="urn:microsoft.com/office/officeart/2005/8/layout/hierarchy2"/>
    <dgm:cxn modelId="{B0D8B263-63A5-4482-B721-C876B5CF339A}" type="presOf" srcId="{D9BA7CE9-A128-450B-8DF2-19AC9A02DB0B}" destId="{8317420B-8AA8-4578-B093-432BFC4D8347}" srcOrd="0" destOrd="0" presId="urn:microsoft.com/office/officeart/2005/8/layout/hierarchy2"/>
    <dgm:cxn modelId="{537C5597-CF68-435D-9A4C-79693482E240}" srcId="{2BBF9E4F-77DB-46B6-9F8E-E3774D57BFA8}" destId="{D9BA7CE9-A128-450B-8DF2-19AC9A02DB0B}" srcOrd="2" destOrd="0" parTransId="{8EDABD67-5CD5-4EDC-93F0-4EA6A780F48D}" sibTransId="{7E29EFBD-820B-4687-BA37-9A52E01D0FDA}"/>
    <dgm:cxn modelId="{61ABF81C-6A55-42DF-85BF-04C8B0017D0B}" type="presOf" srcId="{1256D0A1-E6AB-4ED1-874D-8FC925781427}" destId="{72E20219-C4DE-4953-A74E-6141693AA351}" srcOrd="0" destOrd="0" presId="urn:microsoft.com/office/officeart/2005/8/layout/hierarchy2"/>
    <dgm:cxn modelId="{AFA0A3D8-B966-4331-A760-3957105B7471}" srcId="{2BBF9E4F-77DB-46B6-9F8E-E3774D57BFA8}" destId="{E1769DCB-2062-4C32-9AF5-633D22A2BF8E}" srcOrd="5" destOrd="0" parTransId="{720BF913-4779-4F00-B5AA-20CDF7D25EDB}" sibTransId="{8149A686-A3E4-4402-B2DB-136BCB12C581}"/>
    <dgm:cxn modelId="{34DB00F3-0713-487E-952F-8646C4114BE8}" srcId="{2BBF9E4F-77DB-46B6-9F8E-E3774D57BFA8}" destId="{CD6C800D-4CE8-486C-AE97-F4284ECD6076}" srcOrd="12" destOrd="0" parTransId="{3FE080EC-0724-45B7-9D91-C3B53DD2C996}" sibTransId="{157037F9-86BB-4A79-A95B-2AFEC631EA0C}"/>
    <dgm:cxn modelId="{3F95F29B-5257-45C2-B1AC-078A24C09F1A}" srcId="{2BBF9E4F-77DB-46B6-9F8E-E3774D57BFA8}" destId="{494D77FA-A179-46EC-9AE3-EE7F4C2F7F84}" srcOrd="10" destOrd="0" parTransId="{8265FE36-8E84-433A-B732-BC1B69052267}" sibTransId="{ADB0CAD7-36DB-420D-B56F-B5838282104F}"/>
    <dgm:cxn modelId="{1B6243DA-9F39-4BB9-848D-FBF3861A5DDD}" srcId="{2BBF9E4F-77DB-46B6-9F8E-E3774D57BFA8}" destId="{79757C8F-2B74-4F03-85BC-6AD9F9415FA3}" srcOrd="11" destOrd="0" parTransId="{A1B0F672-6774-4B7E-B735-5518476FE9D7}" sibTransId="{B88AAE30-7787-4E66-93CC-ABAA4754FB0A}"/>
    <dgm:cxn modelId="{43B3873A-2A86-412D-BCB2-3C5BD87C4F4B}" srcId="{2BBF9E4F-77DB-46B6-9F8E-E3774D57BFA8}" destId="{6EB90EEE-9BFC-471E-835B-438E02A645EB}" srcOrd="0" destOrd="0" parTransId="{21DD2C22-6536-4CE5-805B-4065EDAEC0DA}" sibTransId="{D4619F06-0CC8-42B0-A753-C7DD61A16FE5}"/>
    <dgm:cxn modelId="{8120ECA6-016E-4B6D-B366-92B9E16F8D9D}" type="presOf" srcId="{C72041B1-D203-4F16-BD3C-9377160C8B7A}" destId="{44F274F8-0C99-4C40-9893-594CA861FB9E}" srcOrd="0" destOrd="0" presId="urn:microsoft.com/office/officeart/2005/8/layout/hierarchy2"/>
    <dgm:cxn modelId="{57BFD651-FF54-4D5A-966E-E6E70691543D}" type="presOf" srcId="{4769429A-CD6F-4EDB-86E9-3047B180CD51}" destId="{C74FAE08-A36E-4D23-A7A4-33B2D2434BF4}" srcOrd="1" destOrd="0" presId="urn:microsoft.com/office/officeart/2005/8/layout/hierarchy2"/>
    <dgm:cxn modelId="{771CFB84-633B-4395-B4CD-3B8DD2454BDA}" srcId="{6D68F073-730C-4E23-A0E6-37EDF1A94BD8}" destId="{B45D264D-A245-45DE-A9FF-AE1B14023046}" srcOrd="0" destOrd="0" parTransId="{F713885B-64BE-455D-AD11-7DB019CF5425}" sibTransId="{15F8E419-E5A8-4101-B7C5-4A74FD6CB43D}"/>
    <dgm:cxn modelId="{24220681-29AC-4B69-B47E-453212F8EAF5}" type="presOf" srcId="{720BF913-4779-4F00-B5AA-20CDF7D25EDB}" destId="{1B5CD792-7BC0-4AFD-89B5-B35C64529977}" srcOrd="1" destOrd="0" presId="urn:microsoft.com/office/officeart/2005/8/layout/hierarchy2"/>
    <dgm:cxn modelId="{54C9F5D9-7483-4D17-80A9-FD845D74A294}" type="presOf" srcId="{79757C8F-2B74-4F03-85BC-6AD9F9415FA3}" destId="{B8E1DF52-9978-4793-BAA7-AD0818CAA9C5}" srcOrd="0" destOrd="0" presId="urn:microsoft.com/office/officeart/2005/8/layout/hierarchy2"/>
    <dgm:cxn modelId="{96BE637B-7455-4036-8D16-81CB6ED03E2D}" srcId="{2BBF9E4F-77DB-46B6-9F8E-E3774D57BFA8}" destId="{C72041B1-D203-4F16-BD3C-9377160C8B7A}" srcOrd="7" destOrd="0" parTransId="{F78406A4-A20E-406C-BD1F-105D65AE578A}" sibTransId="{2B3C83A9-505D-4E4A-A07B-6868EDF4A437}"/>
    <dgm:cxn modelId="{340DBDEB-EF31-439C-B917-BE51BDC8F61F}" type="presOf" srcId="{F78406A4-A20E-406C-BD1F-105D65AE578A}" destId="{7B118442-6C75-48F1-82EF-FE120AA923E6}" srcOrd="0" destOrd="0" presId="urn:microsoft.com/office/officeart/2005/8/layout/hierarchy2"/>
    <dgm:cxn modelId="{FFD0AC00-DB39-4D58-89FD-C12E01090C28}" type="presOf" srcId="{2BBF9E4F-77DB-46B6-9F8E-E3774D57BFA8}" destId="{92B85F93-DBD6-4494-8035-BD329D74ECA2}" srcOrd="0" destOrd="0" presId="urn:microsoft.com/office/officeart/2005/8/layout/hierarchy2"/>
    <dgm:cxn modelId="{E1A2480B-B19A-4380-BC6D-7324168CA9D9}" type="presOf" srcId="{5FC0A884-5F34-4289-A110-2B3322AE0AFB}" destId="{D3FE2E23-65FD-4873-9414-368DEBD3F2C2}" srcOrd="0" destOrd="0" presId="urn:microsoft.com/office/officeart/2005/8/layout/hierarchy2"/>
    <dgm:cxn modelId="{5EAA1DFE-D8A6-4022-8CFA-B74518385EEF}" type="presOf" srcId="{21DD2C22-6536-4CE5-805B-4065EDAEC0DA}" destId="{57E4FB99-6BDB-42B6-8374-2698285D95B6}" srcOrd="1" destOrd="0" presId="urn:microsoft.com/office/officeart/2005/8/layout/hierarchy2"/>
    <dgm:cxn modelId="{6A34DE26-1287-4426-A74F-647205822C4F}" type="presOf" srcId="{BB24276F-55DF-457F-9321-86DF18323317}" destId="{FD97A2D7-9AE7-4583-9E5D-5DD16228D19D}" srcOrd="0" destOrd="0" presId="urn:microsoft.com/office/officeart/2005/8/layout/hierarchy2"/>
    <dgm:cxn modelId="{E5CAFB76-7570-4A1D-9B31-D2E0C62DFD05}" type="presOf" srcId="{A1B0F672-6774-4B7E-B735-5518476FE9D7}" destId="{EC9F3122-B7A5-4F98-9EB7-C9F8F1BA6ACC}" srcOrd="0" destOrd="0" presId="urn:microsoft.com/office/officeart/2005/8/layout/hierarchy2"/>
    <dgm:cxn modelId="{C0A72FE6-5C93-4C97-9167-10D078169A96}" type="presOf" srcId="{5EC1FE0F-75CB-43C9-8B07-B2E5AA4CAF94}" destId="{70EED8DD-7DFD-4A4B-8F0D-1CDF21019E01}" srcOrd="1" destOrd="0" presId="urn:microsoft.com/office/officeart/2005/8/layout/hierarchy2"/>
    <dgm:cxn modelId="{712849B7-5DCE-43DD-A0AA-4171B801278C}" type="presOf" srcId="{8EDABD67-5CD5-4EDC-93F0-4EA6A780F48D}" destId="{1B672E44-460A-4590-883B-C217D3900EB8}" srcOrd="0" destOrd="0" presId="urn:microsoft.com/office/officeart/2005/8/layout/hierarchy2"/>
    <dgm:cxn modelId="{F146AC52-0EC2-4526-9CCA-956A694BEAB6}" type="presOf" srcId="{43E9E063-FA13-4517-801E-51993DBF6D82}" destId="{F7599B52-7D1B-4190-A961-841709355743}" srcOrd="1" destOrd="0" presId="urn:microsoft.com/office/officeart/2005/8/layout/hierarchy2"/>
    <dgm:cxn modelId="{1ABC16FD-5F09-4D3D-AFDE-0F383EDC145E}" type="presOf" srcId="{F78406A4-A20E-406C-BD1F-105D65AE578A}" destId="{E990E4A0-F530-4AA2-B19C-1FF35124B084}" srcOrd="1" destOrd="0" presId="urn:microsoft.com/office/officeart/2005/8/layout/hierarchy2"/>
    <dgm:cxn modelId="{9B407C9C-8715-4CA9-8EA3-B94D18C39F3F}" type="presOf" srcId="{3FE080EC-0724-45B7-9D91-C3B53DD2C996}" destId="{C630CBD9-FCAD-416C-BFA3-A0647092655A}" srcOrd="0" destOrd="0" presId="urn:microsoft.com/office/officeart/2005/8/layout/hierarchy2"/>
    <dgm:cxn modelId="{DCC79C5C-21C8-43F8-95E3-A764775777AD}" type="presOf" srcId="{7F2497D5-DC81-4B97-9B7B-574A28043176}" destId="{26B2CE42-2ACF-4D86-AFB4-378037FFD795}" srcOrd="0" destOrd="0" presId="urn:microsoft.com/office/officeart/2005/8/layout/hierarchy2"/>
    <dgm:cxn modelId="{01053CF7-9ABB-49D2-87D5-E2369E13E520}" type="presParOf" srcId="{F1166E3D-F6D1-49A0-AF6B-5D6F661957DD}" destId="{DF50100B-3BAD-449E-9038-51658186BACA}" srcOrd="0" destOrd="0" presId="urn:microsoft.com/office/officeart/2005/8/layout/hierarchy2"/>
    <dgm:cxn modelId="{18C870FE-EFF8-4321-80F8-0C6958FE27A4}" type="presParOf" srcId="{DF50100B-3BAD-449E-9038-51658186BACA}" destId="{034BD9FF-1D55-48FE-9D4E-0DD93944AF9A}" srcOrd="0" destOrd="0" presId="urn:microsoft.com/office/officeart/2005/8/layout/hierarchy2"/>
    <dgm:cxn modelId="{3D1F5437-A7A9-40EE-8070-BD079CC132E7}" type="presParOf" srcId="{DF50100B-3BAD-449E-9038-51658186BACA}" destId="{23F505C7-828E-4BCB-A06B-73B191857CD3}" srcOrd="1" destOrd="0" presId="urn:microsoft.com/office/officeart/2005/8/layout/hierarchy2"/>
    <dgm:cxn modelId="{D2CFF037-F6E8-47CD-96C4-0FA69E40904B}" type="presParOf" srcId="{F1166E3D-F6D1-49A0-AF6B-5D6F661957DD}" destId="{8115CC16-3D85-4A57-B7E8-F90739DB27A2}" srcOrd="1" destOrd="0" presId="urn:microsoft.com/office/officeart/2005/8/layout/hierarchy2"/>
    <dgm:cxn modelId="{75E278DC-E616-4C50-BE5D-021AE5294539}" type="presParOf" srcId="{8115CC16-3D85-4A57-B7E8-F90739DB27A2}" destId="{92B85F93-DBD6-4494-8035-BD329D74ECA2}" srcOrd="0" destOrd="0" presId="urn:microsoft.com/office/officeart/2005/8/layout/hierarchy2"/>
    <dgm:cxn modelId="{1B415B48-16B8-4500-8D59-9779EC3E939A}" type="presParOf" srcId="{8115CC16-3D85-4A57-B7E8-F90739DB27A2}" destId="{DD816415-1E00-4639-A459-63A62118097F}" srcOrd="1" destOrd="0" presId="urn:microsoft.com/office/officeart/2005/8/layout/hierarchy2"/>
    <dgm:cxn modelId="{E5C40316-29D3-43B8-95CC-AF505B1629ED}" type="presParOf" srcId="{DD816415-1E00-4639-A459-63A62118097F}" destId="{27773B41-F396-4912-9422-A202A841BD7E}" srcOrd="0" destOrd="0" presId="urn:microsoft.com/office/officeart/2005/8/layout/hierarchy2"/>
    <dgm:cxn modelId="{908A06BC-33A0-4584-8AEE-284BD22ED469}" type="presParOf" srcId="{27773B41-F396-4912-9422-A202A841BD7E}" destId="{57E4FB99-6BDB-42B6-8374-2698285D95B6}" srcOrd="0" destOrd="0" presId="urn:microsoft.com/office/officeart/2005/8/layout/hierarchy2"/>
    <dgm:cxn modelId="{CD977295-7320-40B2-961E-201426A113F8}" type="presParOf" srcId="{DD816415-1E00-4639-A459-63A62118097F}" destId="{EEFE1639-0E32-45B9-AF38-C7260704E25F}" srcOrd="1" destOrd="0" presId="urn:microsoft.com/office/officeart/2005/8/layout/hierarchy2"/>
    <dgm:cxn modelId="{A6C1E7B3-3314-4860-8940-09225A3FE4F3}" type="presParOf" srcId="{EEFE1639-0E32-45B9-AF38-C7260704E25F}" destId="{D3A20AF6-4DCE-442C-9938-4715F9615D7F}" srcOrd="0" destOrd="0" presId="urn:microsoft.com/office/officeart/2005/8/layout/hierarchy2"/>
    <dgm:cxn modelId="{AABD749B-79BF-4041-8AA3-8677FAB9310D}" type="presParOf" srcId="{EEFE1639-0E32-45B9-AF38-C7260704E25F}" destId="{FFFF1F05-6CBE-408C-85C5-055849536761}" srcOrd="1" destOrd="0" presId="urn:microsoft.com/office/officeart/2005/8/layout/hierarchy2"/>
    <dgm:cxn modelId="{8DEC1E1E-5377-488D-99C6-3A6D96462575}" type="presParOf" srcId="{DD816415-1E00-4639-A459-63A62118097F}" destId="{26B2CE42-2ACF-4D86-AFB4-378037FFD795}" srcOrd="2" destOrd="0" presId="urn:microsoft.com/office/officeart/2005/8/layout/hierarchy2"/>
    <dgm:cxn modelId="{0EEE2087-C117-4B1F-8B46-FDC3CE7011CE}" type="presParOf" srcId="{26B2CE42-2ACF-4D86-AFB4-378037FFD795}" destId="{0BC6532A-DE5B-4438-9899-01CA03947306}" srcOrd="0" destOrd="0" presId="urn:microsoft.com/office/officeart/2005/8/layout/hierarchy2"/>
    <dgm:cxn modelId="{2905181B-35F9-4001-83D3-1B809BBD9131}" type="presParOf" srcId="{DD816415-1E00-4639-A459-63A62118097F}" destId="{FAD7E36F-EA1D-432B-8FD1-8568C9A4AEEF}" srcOrd="3" destOrd="0" presId="urn:microsoft.com/office/officeart/2005/8/layout/hierarchy2"/>
    <dgm:cxn modelId="{971F9CEC-CCB9-4C48-9ED1-E08EF47081C0}" type="presParOf" srcId="{FAD7E36F-EA1D-432B-8FD1-8568C9A4AEEF}" destId="{D3FE2E23-65FD-4873-9414-368DEBD3F2C2}" srcOrd="0" destOrd="0" presId="urn:microsoft.com/office/officeart/2005/8/layout/hierarchy2"/>
    <dgm:cxn modelId="{D530749B-4452-4D1B-962D-8AA0C82A36F3}" type="presParOf" srcId="{FAD7E36F-EA1D-432B-8FD1-8568C9A4AEEF}" destId="{A15D6A3A-EEAF-4ABD-9BF1-1C397D510232}" srcOrd="1" destOrd="0" presId="urn:microsoft.com/office/officeart/2005/8/layout/hierarchy2"/>
    <dgm:cxn modelId="{485A7773-8307-47F9-B586-305BEB8A1476}" type="presParOf" srcId="{DD816415-1E00-4639-A459-63A62118097F}" destId="{1B672E44-460A-4590-883B-C217D3900EB8}" srcOrd="4" destOrd="0" presId="urn:microsoft.com/office/officeart/2005/8/layout/hierarchy2"/>
    <dgm:cxn modelId="{1BEFAE61-27CF-44B8-9229-19EFA0062818}" type="presParOf" srcId="{1B672E44-460A-4590-883B-C217D3900EB8}" destId="{E45DE7A9-34CE-4A95-969D-30838C9FB953}" srcOrd="0" destOrd="0" presId="urn:microsoft.com/office/officeart/2005/8/layout/hierarchy2"/>
    <dgm:cxn modelId="{5C94DB53-13DB-4824-859F-869F16938308}" type="presParOf" srcId="{DD816415-1E00-4639-A459-63A62118097F}" destId="{2D866EE9-B0C1-40E4-B244-D794285E86AD}" srcOrd="5" destOrd="0" presId="urn:microsoft.com/office/officeart/2005/8/layout/hierarchy2"/>
    <dgm:cxn modelId="{91455755-32B3-4B7F-85BB-F11360AEDF4C}" type="presParOf" srcId="{2D866EE9-B0C1-40E4-B244-D794285E86AD}" destId="{8317420B-8AA8-4578-B093-432BFC4D8347}" srcOrd="0" destOrd="0" presId="urn:microsoft.com/office/officeart/2005/8/layout/hierarchy2"/>
    <dgm:cxn modelId="{4A2B36D5-5D2C-4133-93A8-E6ED2820910E}" type="presParOf" srcId="{2D866EE9-B0C1-40E4-B244-D794285E86AD}" destId="{4DC2292B-EBBA-4E4C-BA8D-275074BE4177}" srcOrd="1" destOrd="0" presId="urn:microsoft.com/office/officeart/2005/8/layout/hierarchy2"/>
    <dgm:cxn modelId="{4E665A1A-0B04-41CF-BC09-C381B3BF78BC}" type="presParOf" srcId="{DD816415-1E00-4639-A459-63A62118097F}" destId="{F42515EA-AECB-4B85-B305-C2BE63BDED8D}" srcOrd="6" destOrd="0" presId="urn:microsoft.com/office/officeart/2005/8/layout/hierarchy2"/>
    <dgm:cxn modelId="{4BF18A32-5A1E-47EF-9F34-784F2CA1B085}" type="presParOf" srcId="{F42515EA-AECB-4B85-B305-C2BE63BDED8D}" destId="{944F7329-AA69-4062-8420-1FCEFA6B70B0}" srcOrd="0" destOrd="0" presId="urn:microsoft.com/office/officeart/2005/8/layout/hierarchy2"/>
    <dgm:cxn modelId="{F9F4703F-8072-421F-95F5-2A09B44BA0B3}" type="presParOf" srcId="{DD816415-1E00-4639-A459-63A62118097F}" destId="{F0F5DBFC-3367-44E9-B90D-822981C52117}" srcOrd="7" destOrd="0" presId="urn:microsoft.com/office/officeart/2005/8/layout/hierarchy2"/>
    <dgm:cxn modelId="{88EC00E1-9DD2-4C20-BD39-42172CE3414D}" type="presParOf" srcId="{F0F5DBFC-3367-44E9-B90D-822981C52117}" destId="{FD97A2D7-9AE7-4583-9E5D-5DD16228D19D}" srcOrd="0" destOrd="0" presId="urn:microsoft.com/office/officeart/2005/8/layout/hierarchy2"/>
    <dgm:cxn modelId="{D3C2684E-1ACE-49F6-B4AE-7199C02BA9C3}" type="presParOf" srcId="{F0F5DBFC-3367-44E9-B90D-822981C52117}" destId="{A5509376-53ED-42F9-AAEB-817DF165E6DF}" srcOrd="1" destOrd="0" presId="urn:microsoft.com/office/officeart/2005/8/layout/hierarchy2"/>
    <dgm:cxn modelId="{20FCB047-674E-4035-822B-1D768D8E578C}" type="presParOf" srcId="{DD816415-1E00-4639-A459-63A62118097F}" destId="{A1AE0DCF-4D43-4333-807F-7733B38DAC27}" srcOrd="8" destOrd="0" presId="urn:microsoft.com/office/officeart/2005/8/layout/hierarchy2"/>
    <dgm:cxn modelId="{5EB9CFAD-8220-4522-98BE-F1BAE90B39E1}" type="presParOf" srcId="{A1AE0DCF-4D43-4333-807F-7733B38DAC27}" destId="{C74FAE08-A36E-4D23-A7A4-33B2D2434BF4}" srcOrd="0" destOrd="0" presId="urn:microsoft.com/office/officeart/2005/8/layout/hierarchy2"/>
    <dgm:cxn modelId="{C5C6CB07-2B8D-4975-8C14-E3DDD3BB5475}" type="presParOf" srcId="{DD816415-1E00-4639-A459-63A62118097F}" destId="{56A7A33F-6E2A-4748-A68D-F44ECF4ADC24}" srcOrd="9" destOrd="0" presId="urn:microsoft.com/office/officeart/2005/8/layout/hierarchy2"/>
    <dgm:cxn modelId="{B9F79E6F-B6D6-42DE-BA6E-D9D2CD4631FD}" type="presParOf" srcId="{56A7A33F-6E2A-4748-A68D-F44ECF4ADC24}" destId="{72E20219-C4DE-4953-A74E-6141693AA351}" srcOrd="0" destOrd="0" presId="urn:microsoft.com/office/officeart/2005/8/layout/hierarchy2"/>
    <dgm:cxn modelId="{715EA5FA-EF7F-4816-B9C3-38B0508F1259}" type="presParOf" srcId="{56A7A33F-6E2A-4748-A68D-F44ECF4ADC24}" destId="{E6E499C1-E2E7-404D-8248-CE9D38F30340}" srcOrd="1" destOrd="0" presId="urn:microsoft.com/office/officeart/2005/8/layout/hierarchy2"/>
    <dgm:cxn modelId="{5BE9DEEE-6DDC-4EFB-AD81-B76E2C8DE1FE}" type="presParOf" srcId="{DD816415-1E00-4639-A459-63A62118097F}" destId="{4BF5A5D0-B9FF-490A-9FD6-8FFB8145EE54}" srcOrd="10" destOrd="0" presId="urn:microsoft.com/office/officeart/2005/8/layout/hierarchy2"/>
    <dgm:cxn modelId="{4861C3A5-4A0E-4C1D-B230-B0FFCD979468}" type="presParOf" srcId="{4BF5A5D0-B9FF-490A-9FD6-8FFB8145EE54}" destId="{1B5CD792-7BC0-4AFD-89B5-B35C64529977}" srcOrd="0" destOrd="0" presId="urn:microsoft.com/office/officeart/2005/8/layout/hierarchy2"/>
    <dgm:cxn modelId="{25F1013A-9DFD-45DF-A81D-B56773B28127}" type="presParOf" srcId="{DD816415-1E00-4639-A459-63A62118097F}" destId="{AE2C088D-6BCB-462E-8CE8-4B121E4ADC82}" srcOrd="11" destOrd="0" presId="urn:microsoft.com/office/officeart/2005/8/layout/hierarchy2"/>
    <dgm:cxn modelId="{A61A1426-57C1-436F-9270-FF63A22A0E96}" type="presParOf" srcId="{AE2C088D-6BCB-462E-8CE8-4B121E4ADC82}" destId="{7D0B7B90-3693-413D-A99E-5257F56CCF69}" srcOrd="0" destOrd="0" presId="urn:microsoft.com/office/officeart/2005/8/layout/hierarchy2"/>
    <dgm:cxn modelId="{0CC08118-B78C-4EF0-A72D-25354053731D}" type="presParOf" srcId="{AE2C088D-6BCB-462E-8CE8-4B121E4ADC82}" destId="{EEA26340-CE3E-4D2B-A96E-56B0A384CFD4}" srcOrd="1" destOrd="0" presId="urn:microsoft.com/office/officeart/2005/8/layout/hierarchy2"/>
    <dgm:cxn modelId="{6BD0E102-1E70-47F5-B7A1-DD9C860C085C}" type="presParOf" srcId="{DD816415-1E00-4639-A459-63A62118097F}" destId="{911810E7-E495-409C-AEA2-E55B348B7FBE}" srcOrd="12" destOrd="0" presId="urn:microsoft.com/office/officeart/2005/8/layout/hierarchy2"/>
    <dgm:cxn modelId="{D34C6894-A69A-44B6-9FF6-F78B9E2A6123}" type="presParOf" srcId="{911810E7-E495-409C-AEA2-E55B348B7FBE}" destId="{F7599B52-7D1B-4190-A961-841709355743}" srcOrd="0" destOrd="0" presId="urn:microsoft.com/office/officeart/2005/8/layout/hierarchy2"/>
    <dgm:cxn modelId="{9D08D180-4CBD-4ED9-8506-0D0779313274}" type="presParOf" srcId="{DD816415-1E00-4639-A459-63A62118097F}" destId="{B5AB1DE8-0DC0-4DD7-8C5C-0092CA447E04}" srcOrd="13" destOrd="0" presId="urn:microsoft.com/office/officeart/2005/8/layout/hierarchy2"/>
    <dgm:cxn modelId="{61713F45-BC9E-4348-86A1-A82941C05A17}" type="presParOf" srcId="{B5AB1DE8-0DC0-4DD7-8C5C-0092CA447E04}" destId="{E0F5004F-04A2-4A1F-9E26-BA577755B983}" srcOrd="0" destOrd="0" presId="urn:microsoft.com/office/officeart/2005/8/layout/hierarchy2"/>
    <dgm:cxn modelId="{DDFC2E3C-98D1-48BA-8CDA-ADC2D0ED285C}" type="presParOf" srcId="{B5AB1DE8-0DC0-4DD7-8C5C-0092CA447E04}" destId="{C864FEB4-4725-4CBC-A516-5E1ABF35502E}" srcOrd="1" destOrd="0" presId="urn:microsoft.com/office/officeart/2005/8/layout/hierarchy2"/>
    <dgm:cxn modelId="{DDF740A5-EC8D-4B32-98E9-537C1D6910A1}" type="presParOf" srcId="{DD816415-1E00-4639-A459-63A62118097F}" destId="{7B118442-6C75-48F1-82EF-FE120AA923E6}" srcOrd="14" destOrd="0" presId="urn:microsoft.com/office/officeart/2005/8/layout/hierarchy2"/>
    <dgm:cxn modelId="{3CC1110C-15B1-4910-8BA5-5FD20DB26445}" type="presParOf" srcId="{7B118442-6C75-48F1-82EF-FE120AA923E6}" destId="{E990E4A0-F530-4AA2-B19C-1FF35124B084}" srcOrd="0" destOrd="0" presId="urn:microsoft.com/office/officeart/2005/8/layout/hierarchy2"/>
    <dgm:cxn modelId="{99EECE86-7ACE-418D-B538-777043112225}" type="presParOf" srcId="{DD816415-1E00-4639-A459-63A62118097F}" destId="{502EF63C-ADAF-44B3-B607-C054E8A3049D}" srcOrd="15" destOrd="0" presId="urn:microsoft.com/office/officeart/2005/8/layout/hierarchy2"/>
    <dgm:cxn modelId="{5573B9B8-B013-401F-BF15-916A6EC171FE}" type="presParOf" srcId="{502EF63C-ADAF-44B3-B607-C054E8A3049D}" destId="{44F274F8-0C99-4C40-9893-594CA861FB9E}" srcOrd="0" destOrd="0" presId="urn:microsoft.com/office/officeart/2005/8/layout/hierarchy2"/>
    <dgm:cxn modelId="{1C7E57F0-9457-44E1-8624-CAF564B72CA2}" type="presParOf" srcId="{502EF63C-ADAF-44B3-B607-C054E8A3049D}" destId="{2649ABD9-ACA0-4987-B661-D567E0E9A607}" srcOrd="1" destOrd="0" presId="urn:microsoft.com/office/officeart/2005/8/layout/hierarchy2"/>
    <dgm:cxn modelId="{FBE17591-B2A0-427A-AFBE-DB3ED924C601}" type="presParOf" srcId="{DD816415-1E00-4639-A459-63A62118097F}" destId="{24FE5AF5-DD54-43C5-A37C-B0F6064D4F67}" srcOrd="16" destOrd="0" presId="urn:microsoft.com/office/officeart/2005/8/layout/hierarchy2"/>
    <dgm:cxn modelId="{B925A484-4453-45BC-BF6D-F5ECBA32AB00}" type="presParOf" srcId="{24FE5AF5-DD54-43C5-A37C-B0F6064D4F67}" destId="{E6B4E762-B8CC-49F1-8542-3AE2867FC358}" srcOrd="0" destOrd="0" presId="urn:microsoft.com/office/officeart/2005/8/layout/hierarchy2"/>
    <dgm:cxn modelId="{8825F491-44BD-4DD5-9405-E7E9641BFF60}" type="presParOf" srcId="{DD816415-1E00-4639-A459-63A62118097F}" destId="{38B21EE2-2DC3-4A7B-B484-45731450260E}" srcOrd="17" destOrd="0" presId="urn:microsoft.com/office/officeart/2005/8/layout/hierarchy2"/>
    <dgm:cxn modelId="{FF0BD2BD-9693-45B8-9660-99ACCA5B1827}" type="presParOf" srcId="{38B21EE2-2DC3-4A7B-B484-45731450260E}" destId="{32211DDB-57A0-45E9-8757-43CE12C49B5B}" srcOrd="0" destOrd="0" presId="urn:microsoft.com/office/officeart/2005/8/layout/hierarchy2"/>
    <dgm:cxn modelId="{EA1B8000-9A3F-4413-84F7-5B8AF0CB43C6}" type="presParOf" srcId="{38B21EE2-2DC3-4A7B-B484-45731450260E}" destId="{F1CE559C-1C26-4265-AA5A-918ED083D4A0}" srcOrd="1" destOrd="0" presId="urn:microsoft.com/office/officeart/2005/8/layout/hierarchy2"/>
    <dgm:cxn modelId="{BAFA82EC-61E1-4691-A2EA-D79F864CCD4F}" type="presParOf" srcId="{DD816415-1E00-4639-A459-63A62118097F}" destId="{9F0CB1E4-AE9A-4B5F-9040-95498F984D18}" srcOrd="18" destOrd="0" presId="urn:microsoft.com/office/officeart/2005/8/layout/hierarchy2"/>
    <dgm:cxn modelId="{4A164A6B-2034-4C59-B0DE-2ADC0A373B52}" type="presParOf" srcId="{9F0CB1E4-AE9A-4B5F-9040-95498F984D18}" destId="{70EED8DD-7DFD-4A4B-8F0D-1CDF21019E01}" srcOrd="0" destOrd="0" presId="urn:microsoft.com/office/officeart/2005/8/layout/hierarchy2"/>
    <dgm:cxn modelId="{0C5DFBAF-6163-46A1-A2E6-4196D6F62616}" type="presParOf" srcId="{DD816415-1E00-4639-A459-63A62118097F}" destId="{CC77E5D7-572B-4244-AFA4-0E4EAB1F9B2F}" srcOrd="19" destOrd="0" presId="urn:microsoft.com/office/officeart/2005/8/layout/hierarchy2"/>
    <dgm:cxn modelId="{A6158323-E8BC-42F5-A2B5-8AE5EF23AE9A}" type="presParOf" srcId="{CC77E5D7-572B-4244-AFA4-0E4EAB1F9B2F}" destId="{9320C166-FB4A-4AB2-A7F2-79528A7F7C11}" srcOrd="0" destOrd="0" presId="urn:microsoft.com/office/officeart/2005/8/layout/hierarchy2"/>
    <dgm:cxn modelId="{73751A64-9C5F-46A0-BA11-341528042777}" type="presParOf" srcId="{CC77E5D7-572B-4244-AFA4-0E4EAB1F9B2F}" destId="{D380A276-1350-4EBD-9618-10075E86AC52}" srcOrd="1" destOrd="0" presId="urn:microsoft.com/office/officeart/2005/8/layout/hierarchy2"/>
    <dgm:cxn modelId="{64B6850B-8659-4EA2-8732-0B78A84CE6BE}" type="presParOf" srcId="{DD816415-1E00-4639-A459-63A62118097F}" destId="{58AE638E-6012-43B2-9FCD-9825214029B5}" srcOrd="20" destOrd="0" presId="urn:microsoft.com/office/officeart/2005/8/layout/hierarchy2"/>
    <dgm:cxn modelId="{C7DEA02B-C343-473F-BF5E-DD4540286371}" type="presParOf" srcId="{58AE638E-6012-43B2-9FCD-9825214029B5}" destId="{E34ABE2D-B8CF-4DCF-8A2A-6B80450B69AC}" srcOrd="0" destOrd="0" presId="urn:microsoft.com/office/officeart/2005/8/layout/hierarchy2"/>
    <dgm:cxn modelId="{03603151-5D82-4CC4-ABD3-8DC6423CAD73}" type="presParOf" srcId="{DD816415-1E00-4639-A459-63A62118097F}" destId="{B6A644EE-8C82-46F8-AB00-7010B2B72A61}" srcOrd="21" destOrd="0" presId="urn:microsoft.com/office/officeart/2005/8/layout/hierarchy2"/>
    <dgm:cxn modelId="{25C18760-2983-4EB8-B273-469ACD7E60FD}" type="presParOf" srcId="{B6A644EE-8C82-46F8-AB00-7010B2B72A61}" destId="{BB7B0019-5169-4EDD-A26C-F58D254CC456}" srcOrd="0" destOrd="0" presId="urn:microsoft.com/office/officeart/2005/8/layout/hierarchy2"/>
    <dgm:cxn modelId="{67271085-769C-49FD-B9BB-CCB095D72696}" type="presParOf" srcId="{B6A644EE-8C82-46F8-AB00-7010B2B72A61}" destId="{B1D57A6E-0CC6-4757-A42B-61111CAD3ED1}" srcOrd="1" destOrd="0" presId="urn:microsoft.com/office/officeart/2005/8/layout/hierarchy2"/>
    <dgm:cxn modelId="{AE5FED0D-31D5-4A4F-A67C-8C7352AB6F80}" type="presParOf" srcId="{DD816415-1E00-4639-A459-63A62118097F}" destId="{EC9F3122-B7A5-4F98-9EB7-C9F8F1BA6ACC}" srcOrd="22" destOrd="0" presId="urn:microsoft.com/office/officeart/2005/8/layout/hierarchy2"/>
    <dgm:cxn modelId="{E93E35E8-578B-429A-AF4F-D3873B06255B}" type="presParOf" srcId="{EC9F3122-B7A5-4F98-9EB7-C9F8F1BA6ACC}" destId="{ADDE4CDD-59AA-4954-8BCF-3C8BD59182A3}" srcOrd="0" destOrd="0" presId="urn:microsoft.com/office/officeart/2005/8/layout/hierarchy2"/>
    <dgm:cxn modelId="{7915AF55-7768-4BD3-B087-720B169316F6}" type="presParOf" srcId="{DD816415-1E00-4639-A459-63A62118097F}" destId="{B6577E21-D78E-4680-BDCA-634763B87961}" srcOrd="23" destOrd="0" presId="urn:microsoft.com/office/officeart/2005/8/layout/hierarchy2"/>
    <dgm:cxn modelId="{F5343E97-4056-465E-9557-072A0C790D39}" type="presParOf" srcId="{B6577E21-D78E-4680-BDCA-634763B87961}" destId="{B8E1DF52-9978-4793-BAA7-AD0818CAA9C5}" srcOrd="0" destOrd="0" presId="urn:microsoft.com/office/officeart/2005/8/layout/hierarchy2"/>
    <dgm:cxn modelId="{53724CFE-B374-4802-9491-46CC9C1EA877}" type="presParOf" srcId="{B6577E21-D78E-4680-BDCA-634763B87961}" destId="{BEC3775C-A675-4A62-AE4F-2593F2A656FA}" srcOrd="1" destOrd="0" presId="urn:microsoft.com/office/officeart/2005/8/layout/hierarchy2"/>
    <dgm:cxn modelId="{4FDBA689-7EA0-4501-8123-D198CCD27251}" type="presParOf" srcId="{DD816415-1E00-4639-A459-63A62118097F}" destId="{C630CBD9-FCAD-416C-BFA3-A0647092655A}" srcOrd="24" destOrd="0" presId="urn:microsoft.com/office/officeart/2005/8/layout/hierarchy2"/>
    <dgm:cxn modelId="{CD62868B-5DC0-4CCF-8290-7EEF43804397}" type="presParOf" srcId="{C630CBD9-FCAD-416C-BFA3-A0647092655A}" destId="{B0F254A0-AF72-485B-8C1B-6CC114DF95DB}" srcOrd="0" destOrd="0" presId="urn:microsoft.com/office/officeart/2005/8/layout/hierarchy2"/>
    <dgm:cxn modelId="{BC5484FB-CCDE-4818-8399-7261D512961D}" type="presParOf" srcId="{DD816415-1E00-4639-A459-63A62118097F}" destId="{B97516A1-8441-44F4-B74F-F57138FA97EB}" srcOrd="25" destOrd="0" presId="urn:microsoft.com/office/officeart/2005/8/layout/hierarchy2"/>
    <dgm:cxn modelId="{CD3B7DE3-D8C6-4C1D-8D1A-BDE46CC88B87}" type="presParOf" srcId="{B97516A1-8441-44F4-B74F-F57138FA97EB}" destId="{FA71F510-3A92-4123-8A03-A13E05A53DE7}" srcOrd="0" destOrd="0" presId="urn:microsoft.com/office/officeart/2005/8/layout/hierarchy2"/>
    <dgm:cxn modelId="{97A39141-9E06-4E8C-A659-B78BF6E7C502}" type="presParOf" srcId="{B97516A1-8441-44F4-B74F-F57138FA97EB}" destId="{CAD0640C-099A-490B-ADC4-6AD3C7A8F34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997554F-97F7-47D9-AC9B-6DE5D8157DF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96465D97-70DD-4BF2-88F3-E707F2C3E02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solidFill>
                <a:srgbClr val="000000"/>
              </a:solidFill>
              <a:effectLst/>
              <a:latin typeface="Times New Roman" panose="02020603050405020304" pitchFamily="18" charset="0"/>
              <a:ea typeface="Times New Roman" panose="02020603050405020304" pitchFamily="18" charset="0"/>
            </a:rPr>
            <a:t>Вільні люди</a:t>
          </a:r>
          <a:r>
            <a:rPr lang="uk-UA"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A7AE3BB9-1539-45D4-B466-D013F1D3A99E}" type="par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D5E50365-CC25-45E7-87F8-4D129ACB7073}" type="sibTrans" cxnId="{4C7ADE81-B7F6-43BA-ADB0-C181E072CE12}">
      <dgm:prSet/>
      <dgm:spPr/>
      <dgm:t>
        <a:bodyPr/>
        <a:lstStyle/>
        <a:p>
          <a:endParaRPr lang="ru-RU" sz="1400">
            <a:latin typeface="Times New Roman" panose="02020603050405020304" pitchFamily="18" charset="0"/>
            <a:cs typeface="Times New Roman" panose="02020603050405020304" pitchFamily="18" charset="0"/>
          </a:endParaRPr>
        </a:p>
      </dgm:t>
    </dgm:pt>
    <dgm:pt modelId="{406CEFA7-4DAF-407B-923E-0B01DD5B5816}">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Бояри</a:t>
          </a:r>
          <a:endParaRPr lang="ru-RU" sz="1400" dirty="0">
            <a:latin typeface="Times New Roman" panose="02020603050405020304" pitchFamily="18" charset="0"/>
            <a:cs typeface="Times New Roman" panose="02020603050405020304" pitchFamily="18" charset="0"/>
          </a:endParaRPr>
        </a:p>
      </dgm:t>
    </dgm:pt>
    <dgm:pt modelId="{D02B0DFF-F85E-4CD3-B9CC-879CB6E6A8F0}" type="parTrans" cxnId="{8F22C6A4-FE84-454C-8F38-C8D99C95CB2E}">
      <dgm:prSet/>
      <dgm:spPr/>
      <dgm:t>
        <a:bodyPr/>
        <a:lstStyle/>
        <a:p>
          <a:endParaRPr lang="ru-RU" sz="1400" dirty="0">
            <a:latin typeface="Times New Roman" panose="02020603050405020304" pitchFamily="18" charset="0"/>
            <a:cs typeface="Times New Roman" panose="02020603050405020304" pitchFamily="18" charset="0"/>
          </a:endParaRPr>
        </a:p>
      </dgm:t>
    </dgm:pt>
    <dgm:pt modelId="{5D49ED31-F5AF-4209-BDA2-0F6B0FF6C61B}" type="sibTrans" cxnId="{8F22C6A4-FE84-454C-8F38-C8D99C95CB2E}">
      <dgm:prSet/>
      <dgm:spPr/>
      <dgm:t>
        <a:bodyPr/>
        <a:lstStyle/>
        <a:p>
          <a:endParaRPr lang="ru-RU" sz="1400">
            <a:latin typeface="Times New Roman" panose="02020603050405020304" pitchFamily="18" charset="0"/>
            <a:cs typeface="Times New Roman" panose="02020603050405020304" pitchFamily="18" charset="0"/>
          </a:endParaRPr>
        </a:p>
      </dgm:t>
    </dgm:pt>
    <dgm:pt modelId="{F5048232-74C8-48DB-A04D-2286EC6D0040}">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1400" b="0" dirty="0" smtClean="0">
              <a:solidFill>
                <a:srgbClr val="000000"/>
              </a:solidFill>
              <a:effectLst/>
              <a:latin typeface="Times New Roman" panose="02020603050405020304" pitchFamily="18" charset="0"/>
              <a:ea typeface="Times New Roman" panose="02020603050405020304" pitchFamily="18" charset="0"/>
            </a:rPr>
            <a:t>Духовенство</a:t>
          </a:r>
          <a:endParaRPr lang="ru-RU" sz="1400" b="0" dirty="0">
            <a:latin typeface="Times New Roman" panose="02020603050405020304" pitchFamily="18" charset="0"/>
            <a:cs typeface="Times New Roman" panose="02020603050405020304" pitchFamily="18" charset="0"/>
          </a:endParaRPr>
        </a:p>
      </dgm:t>
    </dgm:pt>
    <dgm:pt modelId="{17B81DF3-2D7E-471D-9975-443C713796E6}" type="parTrans" cxnId="{C6FE17C1-4181-4137-9E6C-FC97B56A75D3}">
      <dgm:prSet/>
      <dgm:spPr/>
      <dgm:t>
        <a:bodyPr/>
        <a:lstStyle/>
        <a:p>
          <a:endParaRPr lang="ru-RU" sz="1400" dirty="0">
            <a:latin typeface="Times New Roman" panose="02020603050405020304" pitchFamily="18" charset="0"/>
            <a:cs typeface="Times New Roman" panose="02020603050405020304" pitchFamily="18" charset="0"/>
          </a:endParaRPr>
        </a:p>
      </dgm:t>
    </dgm:pt>
    <dgm:pt modelId="{0F54B900-595E-43EF-9516-9AB49ADADE13}" type="sibTrans" cxnId="{C6FE17C1-4181-4137-9E6C-FC97B56A75D3}">
      <dgm:prSet/>
      <dgm:spPr/>
      <dgm:t>
        <a:bodyPr/>
        <a:lstStyle/>
        <a:p>
          <a:endParaRPr lang="ru-RU" sz="1400">
            <a:latin typeface="Times New Roman" panose="02020603050405020304" pitchFamily="18" charset="0"/>
            <a:cs typeface="Times New Roman" panose="02020603050405020304" pitchFamily="18" charset="0"/>
          </a:endParaRPr>
        </a:p>
      </dgm:t>
    </dgm:pt>
    <dgm:pt modelId="{25719FC0-29AE-477C-9D32-06948673BDD5}"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Великі</a:t>
          </a:r>
          <a:endParaRPr lang="ru-RU" sz="1400" dirty="0">
            <a:latin typeface="Times New Roman" panose="02020603050405020304" pitchFamily="18" charset="0"/>
            <a:cs typeface="Times New Roman" panose="02020603050405020304" pitchFamily="18" charset="0"/>
          </a:endParaRPr>
        </a:p>
      </dgm:t>
    </dgm:pt>
    <dgm:pt modelId="{B725D568-DC0F-46E2-AD06-549A87A27E38}" type="parTrans" cxnId="{597724B4-EABD-400D-B360-F45603762B7B}">
      <dgm:prSet/>
      <dgm:spPr/>
      <dgm:t>
        <a:bodyPr/>
        <a:lstStyle/>
        <a:p>
          <a:endParaRPr lang="ru-RU" sz="1400" dirty="0">
            <a:latin typeface="Times New Roman" panose="02020603050405020304" pitchFamily="18" charset="0"/>
            <a:cs typeface="Times New Roman" panose="02020603050405020304" pitchFamily="18" charset="0"/>
          </a:endParaRPr>
        </a:p>
      </dgm:t>
    </dgm:pt>
    <dgm:pt modelId="{0CF2B8C7-5D43-4A4D-B2C9-C2561819C9F2}" type="sibTrans" cxnId="{597724B4-EABD-400D-B360-F45603762B7B}">
      <dgm:prSet/>
      <dgm:spPr/>
      <dgm:t>
        <a:bodyPr/>
        <a:lstStyle/>
        <a:p>
          <a:endParaRPr lang="ru-RU" sz="1400">
            <a:latin typeface="Times New Roman" panose="02020603050405020304" pitchFamily="18" charset="0"/>
            <a:cs typeface="Times New Roman" panose="02020603050405020304" pitchFamily="18" charset="0"/>
          </a:endParaRPr>
        </a:p>
      </dgm:t>
    </dgm:pt>
    <dgm:pt modelId="{C6BBE3D9-C94F-49AA-A789-ECE8AFEED828}"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Дрібні</a:t>
          </a:r>
          <a:endParaRPr lang="ru-RU" sz="1400" dirty="0">
            <a:latin typeface="Times New Roman" panose="02020603050405020304" pitchFamily="18" charset="0"/>
            <a:cs typeface="Times New Roman" panose="02020603050405020304" pitchFamily="18" charset="0"/>
          </a:endParaRPr>
        </a:p>
      </dgm:t>
    </dgm:pt>
    <dgm:pt modelId="{18FDFCFD-0560-4F44-9A3D-EB88B6593C8C}" type="parTrans" cxnId="{425F1AA9-6762-4E58-B873-D338B48E5C52}">
      <dgm:prSet/>
      <dgm:spPr/>
      <dgm:t>
        <a:bodyPr/>
        <a:lstStyle/>
        <a:p>
          <a:endParaRPr lang="ru-RU" sz="1400" dirty="0">
            <a:latin typeface="Times New Roman" panose="02020603050405020304" pitchFamily="18" charset="0"/>
            <a:cs typeface="Times New Roman" panose="02020603050405020304" pitchFamily="18" charset="0"/>
          </a:endParaRPr>
        </a:p>
      </dgm:t>
    </dgm:pt>
    <dgm:pt modelId="{A82DEFEA-9419-4C65-B18A-962F68ED29D4}" type="sibTrans" cxnId="{425F1AA9-6762-4E58-B873-D338B48E5C52}">
      <dgm:prSet/>
      <dgm:spPr/>
      <dgm:t>
        <a:bodyPr/>
        <a:lstStyle/>
        <a:p>
          <a:endParaRPr lang="ru-RU" sz="1400">
            <a:latin typeface="Times New Roman" panose="02020603050405020304" pitchFamily="18" charset="0"/>
            <a:cs typeface="Times New Roman" panose="02020603050405020304" pitchFamily="18" charset="0"/>
          </a:endParaRPr>
        </a:p>
      </dgm:t>
    </dgm:pt>
    <dgm:pt modelId="{D83E4154-59D1-4A87-94EA-4F762887B201}"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Біле</a:t>
          </a:r>
          <a:endParaRPr lang="ru-RU" sz="1400" dirty="0">
            <a:latin typeface="Times New Roman" panose="02020603050405020304" pitchFamily="18" charset="0"/>
            <a:cs typeface="Times New Roman" panose="02020603050405020304" pitchFamily="18" charset="0"/>
          </a:endParaRPr>
        </a:p>
      </dgm:t>
    </dgm:pt>
    <dgm:pt modelId="{0ED607C2-7EE0-46AD-B244-6513F62EC953}" type="parTrans" cxnId="{B80080AB-FE25-494E-ADCE-9C95905B320A}">
      <dgm:prSet/>
      <dgm:spPr/>
      <dgm:t>
        <a:bodyPr/>
        <a:lstStyle/>
        <a:p>
          <a:endParaRPr lang="ru-RU" sz="1400" dirty="0">
            <a:latin typeface="Times New Roman" panose="02020603050405020304" pitchFamily="18" charset="0"/>
            <a:cs typeface="Times New Roman" panose="02020603050405020304" pitchFamily="18" charset="0"/>
          </a:endParaRPr>
        </a:p>
      </dgm:t>
    </dgm:pt>
    <dgm:pt modelId="{20F5EAA7-CABF-40FF-95A2-0608CF7C307E}" type="sibTrans" cxnId="{B80080AB-FE25-494E-ADCE-9C95905B320A}">
      <dgm:prSet/>
      <dgm:spPr/>
      <dgm:t>
        <a:bodyPr/>
        <a:lstStyle/>
        <a:p>
          <a:endParaRPr lang="ru-RU" sz="1400">
            <a:latin typeface="Times New Roman" panose="02020603050405020304" pitchFamily="18" charset="0"/>
            <a:cs typeface="Times New Roman" panose="02020603050405020304" pitchFamily="18" charset="0"/>
          </a:endParaRPr>
        </a:p>
      </dgm:t>
    </dgm:pt>
    <dgm:pt modelId="{EFF20A19-41B0-428C-9EAE-8FADA59D0F1F}" type="asst">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Чорне</a:t>
          </a:r>
          <a:endParaRPr lang="ru-RU" sz="1400" dirty="0">
            <a:latin typeface="Times New Roman" panose="02020603050405020304" pitchFamily="18" charset="0"/>
            <a:cs typeface="Times New Roman" panose="02020603050405020304" pitchFamily="18" charset="0"/>
          </a:endParaRPr>
        </a:p>
      </dgm:t>
    </dgm:pt>
    <dgm:pt modelId="{8F790B3A-C877-46EF-B6A1-590DC8B5E136}" type="parTrans" cxnId="{DD05BFC8-32EF-4DE0-ACC7-42A1DAB4657E}">
      <dgm:prSet/>
      <dgm:spPr/>
      <dgm:t>
        <a:bodyPr/>
        <a:lstStyle/>
        <a:p>
          <a:endParaRPr lang="ru-RU" sz="1400" dirty="0">
            <a:latin typeface="Times New Roman" panose="02020603050405020304" pitchFamily="18" charset="0"/>
            <a:cs typeface="Times New Roman" panose="02020603050405020304" pitchFamily="18" charset="0"/>
          </a:endParaRPr>
        </a:p>
      </dgm:t>
    </dgm:pt>
    <dgm:pt modelId="{E46D2E51-E276-4F4C-AE77-8AD577F1DF1B}" type="sibTrans" cxnId="{DD05BFC8-32EF-4DE0-ACC7-42A1DAB4657E}">
      <dgm:prSet/>
      <dgm:spPr/>
      <dgm:t>
        <a:bodyPr/>
        <a:lstStyle/>
        <a:p>
          <a:endParaRPr lang="ru-RU" sz="1400">
            <a:latin typeface="Times New Roman" panose="02020603050405020304" pitchFamily="18" charset="0"/>
            <a:cs typeface="Times New Roman" panose="02020603050405020304" pitchFamily="18" charset="0"/>
          </a:endParaRPr>
        </a:p>
      </dgm:t>
    </dgm:pt>
    <dgm:pt modelId="{777794AE-5E82-4A5A-9331-81FF3101F1DB}">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Середні</a:t>
          </a:r>
          <a:endParaRPr lang="ru-RU" sz="1400" dirty="0">
            <a:latin typeface="Times New Roman" panose="02020603050405020304" pitchFamily="18" charset="0"/>
            <a:cs typeface="Times New Roman" panose="02020603050405020304" pitchFamily="18" charset="0"/>
          </a:endParaRPr>
        </a:p>
      </dgm:t>
    </dgm:pt>
    <dgm:pt modelId="{0668DA25-FAE2-45FD-BDAB-822D379BD3CF}" type="parTrans" cxnId="{7BA0A922-DF0C-4221-AA64-37DD2619815C}">
      <dgm:prSet/>
      <dgm:spPr/>
      <dgm:t>
        <a:bodyPr/>
        <a:lstStyle/>
        <a:p>
          <a:endParaRPr lang="ru-RU" sz="1400" dirty="0"/>
        </a:p>
      </dgm:t>
    </dgm:pt>
    <dgm:pt modelId="{90FA306A-5E87-440C-B706-9401BD05EEBF}" type="sibTrans" cxnId="{7BA0A922-DF0C-4221-AA64-37DD2619815C}">
      <dgm:prSet/>
      <dgm:spPr/>
      <dgm:t>
        <a:bodyPr/>
        <a:lstStyle/>
        <a:p>
          <a:endParaRPr lang="ru-RU" sz="1400"/>
        </a:p>
      </dgm:t>
    </dgm:pt>
    <dgm:pt modelId="{2C4AF495-15AC-44A6-BD53-0F54EBBD9BB9}">
      <dgm:prSet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Князі</a:t>
          </a:r>
          <a:endParaRPr lang="ru-RU" sz="1400" dirty="0">
            <a:latin typeface="Times New Roman" panose="02020603050405020304" pitchFamily="18" charset="0"/>
            <a:cs typeface="Times New Roman" panose="02020603050405020304" pitchFamily="18" charset="0"/>
          </a:endParaRPr>
        </a:p>
      </dgm:t>
    </dgm:pt>
    <dgm:pt modelId="{13A5D11C-064A-45DB-B1CC-E870A7C4BBD3}" type="parTrans" cxnId="{A7B71A6F-F399-4756-B058-77647DA1BB35}">
      <dgm:prSet/>
      <dgm:spPr/>
      <dgm:t>
        <a:bodyPr/>
        <a:lstStyle/>
        <a:p>
          <a:endParaRPr lang="ru-RU" sz="1400" dirty="0"/>
        </a:p>
      </dgm:t>
    </dgm:pt>
    <dgm:pt modelId="{AC33966A-3188-4D45-A4C7-2F23C3121427}" type="sibTrans" cxnId="{A7B71A6F-F399-4756-B058-77647DA1BB35}">
      <dgm:prSet/>
      <dgm:spPr/>
      <dgm:t>
        <a:bodyPr/>
        <a:lstStyle/>
        <a:p>
          <a:endParaRPr lang="ru-RU" sz="1400"/>
        </a:p>
      </dgm:t>
    </dgm:pt>
    <dgm:pt modelId="{B5B6A0D8-6DB2-43F4-8DD4-82ACFD86C825}">
      <dgm:prSet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ru-RU" sz="1400" b="0" i="0" dirty="0" smtClean="0">
              <a:latin typeface="Times New Roman" panose="02020603050405020304" pitchFamily="18" charset="0"/>
              <a:cs typeface="Times New Roman" panose="02020603050405020304" pitchFamily="18" charset="0"/>
            </a:rPr>
            <a:t>Більша частина </a:t>
          </a:r>
        </a:p>
        <a:p>
          <a:pPr>
            <a:lnSpc>
              <a:spcPct val="100000"/>
            </a:lnSpc>
            <a:spcAft>
              <a:spcPts val="0"/>
            </a:spcAft>
          </a:pPr>
          <a:r>
            <a:rPr lang="ru-RU" sz="1400" b="0" i="0" dirty="0" smtClean="0">
              <a:latin typeface="Times New Roman" panose="02020603050405020304" pitchFamily="18" charset="0"/>
              <a:cs typeface="Times New Roman" panose="02020603050405020304" pitchFamily="18" charset="0"/>
            </a:rPr>
            <a:t>міського населення</a:t>
          </a:r>
        </a:p>
        <a:p>
          <a:pPr>
            <a:lnSpc>
              <a:spcPct val="100000"/>
            </a:lnSpc>
            <a:spcAft>
              <a:spcPts val="0"/>
            </a:spcAft>
          </a:pPr>
          <a:r>
            <a:rPr lang="uk-UA" sz="1400" b="0" dirty="0" smtClean="0">
              <a:solidFill>
                <a:srgbClr val="000000"/>
              </a:solidFill>
              <a:effectLst/>
              <a:latin typeface="Times New Roman" panose="02020603050405020304" pitchFamily="18" charset="0"/>
              <a:ea typeface="Times New Roman" panose="02020603050405020304" pitchFamily="18" charset="0"/>
            </a:rPr>
            <a:t>міщани, граждани</a:t>
          </a:r>
          <a:endParaRPr lang="ru-RU" sz="1400" b="0" dirty="0">
            <a:latin typeface="Times New Roman" panose="02020603050405020304" pitchFamily="18" charset="0"/>
            <a:cs typeface="Times New Roman" panose="02020603050405020304" pitchFamily="18" charset="0"/>
          </a:endParaRPr>
        </a:p>
      </dgm:t>
    </dgm:pt>
    <dgm:pt modelId="{BE645AA2-847E-4190-84DF-8AD5A7D96D85}" type="parTrans" cxnId="{1A860338-C195-41CC-8CDF-7F4DB396D36F}">
      <dgm:prSet/>
      <dgm:spPr/>
      <dgm:t>
        <a:bodyPr/>
        <a:lstStyle/>
        <a:p>
          <a:endParaRPr lang="ru-RU" sz="1400" dirty="0"/>
        </a:p>
      </dgm:t>
    </dgm:pt>
    <dgm:pt modelId="{212E0404-7284-4704-8773-DBA043301786}" type="sibTrans" cxnId="{1A860338-C195-41CC-8CDF-7F4DB396D36F}">
      <dgm:prSet/>
      <dgm:spPr/>
      <dgm:t>
        <a:bodyPr/>
        <a:lstStyle/>
        <a:p>
          <a:endParaRPr lang="ru-RU" sz="1400"/>
        </a:p>
      </dgm:t>
    </dgm:pt>
    <dgm:pt modelId="{2F1ECA86-D06C-4AC6-90FC-D81C65212B68}">
      <dgm:prSet custT="1">
        <dgm:style>
          <a:lnRef idx="2">
            <a:schemeClr val="accent5"/>
          </a:lnRef>
          <a:fillRef idx="1">
            <a:schemeClr val="lt1"/>
          </a:fillRef>
          <a:effectRef idx="0">
            <a:schemeClr val="accent5"/>
          </a:effectRef>
          <a:fontRef idx="minor">
            <a:schemeClr val="dk1"/>
          </a:fontRef>
        </dgm:style>
      </dgm:prSet>
      <dgm:spPr/>
      <dgm:t>
        <a:bodyPr/>
        <a:lstStyle/>
        <a:p>
          <a:pPr>
            <a:lnSpc>
              <a:spcPct val="100000"/>
            </a:lnSpc>
            <a:spcAft>
              <a:spcPts val="0"/>
            </a:spcAft>
          </a:pPr>
          <a:r>
            <a:rPr lang="ru-RU" sz="1400" b="0" i="0" dirty="0" smtClean="0">
              <a:latin typeface="Times New Roman" panose="02020603050405020304" pitchFamily="18" charset="0"/>
              <a:cs typeface="Times New Roman" panose="02020603050405020304" pitchFamily="18" charset="0"/>
            </a:rPr>
            <a:t>Частина селянства</a:t>
          </a:r>
        </a:p>
        <a:p>
          <a:pPr>
            <a:lnSpc>
              <a:spcPct val="100000"/>
            </a:lnSpc>
            <a:spcAft>
              <a:spcPts val="0"/>
            </a:spcAft>
          </a:pPr>
          <a:r>
            <a:rPr lang="uk-UA" sz="1400" b="0" dirty="0" smtClean="0">
              <a:solidFill>
                <a:srgbClr val="000000"/>
              </a:solidFill>
              <a:effectLst/>
              <a:latin typeface="Times New Roman" panose="02020603050405020304" pitchFamily="18" charset="0"/>
              <a:ea typeface="Times New Roman" panose="02020603050405020304" pitchFamily="18" charset="0"/>
            </a:rPr>
            <a:t>смерди, які жили общинами</a:t>
          </a:r>
          <a:endParaRPr lang="ru-RU" sz="1400" b="0" dirty="0">
            <a:latin typeface="Times New Roman" panose="02020603050405020304" pitchFamily="18" charset="0"/>
            <a:cs typeface="Times New Roman" panose="02020603050405020304" pitchFamily="18" charset="0"/>
          </a:endParaRPr>
        </a:p>
      </dgm:t>
    </dgm:pt>
    <dgm:pt modelId="{83AA91B1-371F-43C6-ABB6-715AA0715249}" type="parTrans" cxnId="{2377937B-C5B9-4083-98AC-5E8083280ED6}">
      <dgm:prSet/>
      <dgm:spPr/>
      <dgm:t>
        <a:bodyPr/>
        <a:lstStyle/>
        <a:p>
          <a:endParaRPr lang="ru-RU" sz="1400" dirty="0"/>
        </a:p>
      </dgm:t>
    </dgm:pt>
    <dgm:pt modelId="{BC684AE0-5B3E-48EF-90A3-1B76B89D334D}" type="sibTrans" cxnId="{2377937B-C5B9-4083-98AC-5E8083280ED6}">
      <dgm:prSet/>
      <dgm:spPr/>
      <dgm:t>
        <a:bodyPr/>
        <a:lstStyle/>
        <a:p>
          <a:endParaRPr lang="ru-RU" sz="1400"/>
        </a:p>
      </dgm:t>
    </dgm:pt>
    <dgm:pt modelId="{EBB12791-22D5-4EA0-8080-D52B2366775A}" type="pres">
      <dgm:prSet presAssocID="{B997554F-97F7-47D9-AC9B-6DE5D8157DF2}" presName="Name0" presStyleCnt="0">
        <dgm:presLayoutVars>
          <dgm:chPref val="1"/>
          <dgm:dir/>
          <dgm:animOne val="branch"/>
          <dgm:animLvl val="lvl"/>
          <dgm:resizeHandles val="exact"/>
        </dgm:presLayoutVars>
      </dgm:prSet>
      <dgm:spPr/>
      <dgm:t>
        <a:bodyPr/>
        <a:lstStyle/>
        <a:p>
          <a:endParaRPr lang="ru-RU"/>
        </a:p>
      </dgm:t>
    </dgm:pt>
    <dgm:pt modelId="{4295FCA1-2CCE-4B28-A142-1741337919D0}" type="pres">
      <dgm:prSet presAssocID="{96465D97-70DD-4BF2-88F3-E707F2C3E025}" presName="root1" presStyleCnt="0"/>
      <dgm:spPr/>
    </dgm:pt>
    <dgm:pt modelId="{5D3FEFE2-FE22-4AA2-BD40-9CCF5237181C}" type="pres">
      <dgm:prSet presAssocID="{96465D97-70DD-4BF2-88F3-E707F2C3E025}" presName="LevelOneTextNode" presStyleLbl="node0" presStyleIdx="0" presStyleCnt="1">
        <dgm:presLayoutVars>
          <dgm:chPref val="3"/>
        </dgm:presLayoutVars>
      </dgm:prSet>
      <dgm:spPr>
        <a:prstGeom prst="roundRect">
          <a:avLst/>
        </a:prstGeom>
      </dgm:spPr>
      <dgm:t>
        <a:bodyPr/>
        <a:lstStyle/>
        <a:p>
          <a:endParaRPr lang="ru-RU"/>
        </a:p>
      </dgm:t>
    </dgm:pt>
    <dgm:pt modelId="{C7475CBF-61D9-4DFC-B91C-FFF4B857905E}" type="pres">
      <dgm:prSet presAssocID="{96465D97-70DD-4BF2-88F3-E707F2C3E025}" presName="level2hierChild" presStyleCnt="0"/>
      <dgm:spPr/>
    </dgm:pt>
    <dgm:pt modelId="{44336B88-AA3E-4A89-986D-94F255E27AC6}" type="pres">
      <dgm:prSet presAssocID="{D02B0DFF-F85E-4CD3-B9CC-879CB6E6A8F0}" presName="conn2-1" presStyleLbl="parChTrans1D2" presStyleIdx="0" presStyleCnt="5"/>
      <dgm:spPr/>
      <dgm:t>
        <a:bodyPr/>
        <a:lstStyle/>
        <a:p>
          <a:endParaRPr lang="ru-RU"/>
        </a:p>
      </dgm:t>
    </dgm:pt>
    <dgm:pt modelId="{429AD215-54CE-4A3F-9867-3B91CE370970}" type="pres">
      <dgm:prSet presAssocID="{D02B0DFF-F85E-4CD3-B9CC-879CB6E6A8F0}" presName="connTx" presStyleLbl="parChTrans1D2" presStyleIdx="0" presStyleCnt="5"/>
      <dgm:spPr/>
      <dgm:t>
        <a:bodyPr/>
        <a:lstStyle/>
        <a:p>
          <a:endParaRPr lang="ru-RU"/>
        </a:p>
      </dgm:t>
    </dgm:pt>
    <dgm:pt modelId="{4968A175-A303-4921-9B43-899C2C28F3CC}" type="pres">
      <dgm:prSet presAssocID="{406CEFA7-4DAF-407B-923E-0B01DD5B5816}" presName="root2" presStyleCnt="0"/>
      <dgm:spPr/>
    </dgm:pt>
    <dgm:pt modelId="{0BE47BCB-A701-4195-B004-8BB252EAF800}" type="pres">
      <dgm:prSet presAssocID="{406CEFA7-4DAF-407B-923E-0B01DD5B5816}" presName="LevelTwoTextNode" presStyleLbl="node2" presStyleIdx="0" presStyleCnt="5">
        <dgm:presLayoutVars>
          <dgm:chPref val="3"/>
        </dgm:presLayoutVars>
      </dgm:prSet>
      <dgm:spPr>
        <a:prstGeom prst="roundRect">
          <a:avLst/>
        </a:prstGeom>
      </dgm:spPr>
      <dgm:t>
        <a:bodyPr/>
        <a:lstStyle/>
        <a:p>
          <a:endParaRPr lang="ru-RU"/>
        </a:p>
      </dgm:t>
    </dgm:pt>
    <dgm:pt modelId="{23CB02A3-4D18-4304-A030-2114AA85751F}" type="pres">
      <dgm:prSet presAssocID="{406CEFA7-4DAF-407B-923E-0B01DD5B5816}" presName="level3hierChild" presStyleCnt="0"/>
      <dgm:spPr/>
    </dgm:pt>
    <dgm:pt modelId="{6347B190-A011-4ABC-AA27-262F87B3070B}" type="pres">
      <dgm:prSet presAssocID="{B725D568-DC0F-46E2-AD06-549A87A27E38}" presName="conn2-1" presStyleLbl="parChTrans1D3" presStyleIdx="0" presStyleCnt="5"/>
      <dgm:spPr/>
      <dgm:t>
        <a:bodyPr/>
        <a:lstStyle/>
        <a:p>
          <a:endParaRPr lang="ru-RU"/>
        </a:p>
      </dgm:t>
    </dgm:pt>
    <dgm:pt modelId="{46AFC55E-27AC-4AE2-9477-CF350D272E2A}" type="pres">
      <dgm:prSet presAssocID="{B725D568-DC0F-46E2-AD06-549A87A27E38}" presName="connTx" presStyleLbl="parChTrans1D3" presStyleIdx="0" presStyleCnt="5"/>
      <dgm:spPr/>
      <dgm:t>
        <a:bodyPr/>
        <a:lstStyle/>
        <a:p>
          <a:endParaRPr lang="ru-RU"/>
        </a:p>
      </dgm:t>
    </dgm:pt>
    <dgm:pt modelId="{5CB326F8-CB39-4F5C-B633-43F76D53B111}" type="pres">
      <dgm:prSet presAssocID="{25719FC0-29AE-477C-9D32-06948673BDD5}" presName="root2" presStyleCnt="0"/>
      <dgm:spPr/>
    </dgm:pt>
    <dgm:pt modelId="{989AA245-84CA-48E4-A44A-8A356F4E9F56}" type="pres">
      <dgm:prSet presAssocID="{25719FC0-29AE-477C-9D32-06948673BDD5}" presName="LevelTwoTextNode" presStyleLbl="asst2" presStyleIdx="0" presStyleCnt="4">
        <dgm:presLayoutVars>
          <dgm:chPref val="3"/>
        </dgm:presLayoutVars>
      </dgm:prSet>
      <dgm:spPr>
        <a:prstGeom prst="roundRect">
          <a:avLst/>
        </a:prstGeom>
      </dgm:spPr>
      <dgm:t>
        <a:bodyPr/>
        <a:lstStyle/>
        <a:p>
          <a:endParaRPr lang="ru-RU"/>
        </a:p>
      </dgm:t>
    </dgm:pt>
    <dgm:pt modelId="{0FD20DE2-8B5E-4691-85D5-61C59D991BF6}" type="pres">
      <dgm:prSet presAssocID="{25719FC0-29AE-477C-9D32-06948673BDD5}" presName="level3hierChild" presStyleCnt="0"/>
      <dgm:spPr/>
    </dgm:pt>
    <dgm:pt modelId="{CAE22077-8116-40CB-BFB7-2A6B5D2FD991}" type="pres">
      <dgm:prSet presAssocID="{18FDFCFD-0560-4F44-9A3D-EB88B6593C8C}" presName="conn2-1" presStyleLbl="parChTrans1D3" presStyleIdx="1" presStyleCnt="5"/>
      <dgm:spPr/>
      <dgm:t>
        <a:bodyPr/>
        <a:lstStyle/>
        <a:p>
          <a:endParaRPr lang="ru-RU"/>
        </a:p>
      </dgm:t>
    </dgm:pt>
    <dgm:pt modelId="{74A009B8-6829-4339-B422-E248E9968257}" type="pres">
      <dgm:prSet presAssocID="{18FDFCFD-0560-4F44-9A3D-EB88B6593C8C}" presName="connTx" presStyleLbl="parChTrans1D3" presStyleIdx="1" presStyleCnt="5"/>
      <dgm:spPr/>
      <dgm:t>
        <a:bodyPr/>
        <a:lstStyle/>
        <a:p>
          <a:endParaRPr lang="ru-RU"/>
        </a:p>
      </dgm:t>
    </dgm:pt>
    <dgm:pt modelId="{7E44B400-8E02-4041-8E3E-737D924C37E6}" type="pres">
      <dgm:prSet presAssocID="{C6BBE3D9-C94F-49AA-A789-ECE8AFEED828}" presName="root2" presStyleCnt="0"/>
      <dgm:spPr/>
    </dgm:pt>
    <dgm:pt modelId="{24C97C38-F963-4736-BDCD-E560A03F7E60}" type="pres">
      <dgm:prSet presAssocID="{C6BBE3D9-C94F-49AA-A789-ECE8AFEED828}" presName="LevelTwoTextNode" presStyleLbl="asst2" presStyleIdx="1" presStyleCnt="4">
        <dgm:presLayoutVars>
          <dgm:chPref val="3"/>
        </dgm:presLayoutVars>
      </dgm:prSet>
      <dgm:spPr>
        <a:prstGeom prst="roundRect">
          <a:avLst/>
        </a:prstGeom>
      </dgm:spPr>
      <dgm:t>
        <a:bodyPr/>
        <a:lstStyle/>
        <a:p>
          <a:endParaRPr lang="ru-RU"/>
        </a:p>
      </dgm:t>
    </dgm:pt>
    <dgm:pt modelId="{E12D93A7-B2EC-4C7E-A1AD-33E10E41CAD0}" type="pres">
      <dgm:prSet presAssocID="{C6BBE3D9-C94F-49AA-A789-ECE8AFEED828}" presName="level3hierChild" presStyleCnt="0"/>
      <dgm:spPr/>
    </dgm:pt>
    <dgm:pt modelId="{BC136964-60D3-41BA-A8A8-B9A7AD63DC37}" type="pres">
      <dgm:prSet presAssocID="{0668DA25-FAE2-45FD-BDAB-822D379BD3CF}" presName="conn2-1" presStyleLbl="parChTrans1D3" presStyleIdx="2" presStyleCnt="5"/>
      <dgm:spPr/>
      <dgm:t>
        <a:bodyPr/>
        <a:lstStyle/>
        <a:p>
          <a:endParaRPr lang="ru-RU"/>
        </a:p>
      </dgm:t>
    </dgm:pt>
    <dgm:pt modelId="{7CBC3A7B-179A-4227-9D16-3C39B215A093}" type="pres">
      <dgm:prSet presAssocID="{0668DA25-FAE2-45FD-BDAB-822D379BD3CF}" presName="connTx" presStyleLbl="parChTrans1D3" presStyleIdx="2" presStyleCnt="5"/>
      <dgm:spPr/>
      <dgm:t>
        <a:bodyPr/>
        <a:lstStyle/>
        <a:p>
          <a:endParaRPr lang="ru-RU"/>
        </a:p>
      </dgm:t>
    </dgm:pt>
    <dgm:pt modelId="{80D7343D-4BF9-4BCD-8D5D-736CF697D8DA}" type="pres">
      <dgm:prSet presAssocID="{777794AE-5E82-4A5A-9331-81FF3101F1DB}" presName="root2" presStyleCnt="0"/>
      <dgm:spPr/>
    </dgm:pt>
    <dgm:pt modelId="{7E73CF53-7983-4241-BE8C-D6746159F704}" type="pres">
      <dgm:prSet presAssocID="{777794AE-5E82-4A5A-9331-81FF3101F1DB}" presName="LevelTwoTextNode" presStyleLbl="node3" presStyleIdx="0" presStyleCnt="1">
        <dgm:presLayoutVars>
          <dgm:chPref val="3"/>
        </dgm:presLayoutVars>
      </dgm:prSet>
      <dgm:spPr>
        <a:prstGeom prst="roundRect">
          <a:avLst/>
        </a:prstGeom>
      </dgm:spPr>
      <dgm:t>
        <a:bodyPr/>
        <a:lstStyle/>
        <a:p>
          <a:endParaRPr lang="ru-RU"/>
        </a:p>
      </dgm:t>
    </dgm:pt>
    <dgm:pt modelId="{885CE297-BD4B-4557-8B49-8D8069719AC5}" type="pres">
      <dgm:prSet presAssocID="{777794AE-5E82-4A5A-9331-81FF3101F1DB}" presName="level3hierChild" presStyleCnt="0"/>
      <dgm:spPr/>
    </dgm:pt>
    <dgm:pt modelId="{C9EF8129-9CC8-4B41-946C-9FABD57A46F3}" type="pres">
      <dgm:prSet presAssocID="{17B81DF3-2D7E-471D-9975-443C713796E6}" presName="conn2-1" presStyleLbl="parChTrans1D2" presStyleIdx="1" presStyleCnt="5"/>
      <dgm:spPr/>
      <dgm:t>
        <a:bodyPr/>
        <a:lstStyle/>
        <a:p>
          <a:endParaRPr lang="ru-RU"/>
        </a:p>
      </dgm:t>
    </dgm:pt>
    <dgm:pt modelId="{AE02997C-18F2-4626-BDB1-8ED14786318F}" type="pres">
      <dgm:prSet presAssocID="{17B81DF3-2D7E-471D-9975-443C713796E6}" presName="connTx" presStyleLbl="parChTrans1D2" presStyleIdx="1" presStyleCnt="5"/>
      <dgm:spPr/>
      <dgm:t>
        <a:bodyPr/>
        <a:lstStyle/>
        <a:p>
          <a:endParaRPr lang="ru-RU"/>
        </a:p>
      </dgm:t>
    </dgm:pt>
    <dgm:pt modelId="{4C654D0D-9760-4A92-8125-5A4019F0FDBB}" type="pres">
      <dgm:prSet presAssocID="{F5048232-74C8-48DB-A04D-2286EC6D0040}" presName="root2" presStyleCnt="0"/>
      <dgm:spPr/>
    </dgm:pt>
    <dgm:pt modelId="{DC51CF52-C40F-4131-9477-6B054130B6A9}" type="pres">
      <dgm:prSet presAssocID="{F5048232-74C8-48DB-A04D-2286EC6D0040}" presName="LevelTwoTextNode" presStyleLbl="node2" presStyleIdx="1" presStyleCnt="5">
        <dgm:presLayoutVars>
          <dgm:chPref val="3"/>
        </dgm:presLayoutVars>
      </dgm:prSet>
      <dgm:spPr>
        <a:prstGeom prst="roundRect">
          <a:avLst/>
        </a:prstGeom>
      </dgm:spPr>
      <dgm:t>
        <a:bodyPr/>
        <a:lstStyle/>
        <a:p>
          <a:endParaRPr lang="ru-RU"/>
        </a:p>
      </dgm:t>
    </dgm:pt>
    <dgm:pt modelId="{681EA627-DC3B-448D-9C03-FD3EE8C13B48}" type="pres">
      <dgm:prSet presAssocID="{F5048232-74C8-48DB-A04D-2286EC6D0040}" presName="level3hierChild" presStyleCnt="0"/>
      <dgm:spPr/>
    </dgm:pt>
    <dgm:pt modelId="{6B847311-4387-41C7-8F26-F35800A204DC}" type="pres">
      <dgm:prSet presAssocID="{0ED607C2-7EE0-46AD-B244-6513F62EC953}" presName="conn2-1" presStyleLbl="parChTrans1D3" presStyleIdx="3" presStyleCnt="5"/>
      <dgm:spPr/>
      <dgm:t>
        <a:bodyPr/>
        <a:lstStyle/>
        <a:p>
          <a:endParaRPr lang="ru-RU"/>
        </a:p>
      </dgm:t>
    </dgm:pt>
    <dgm:pt modelId="{D754BDD2-789E-4AE9-B773-CC545CF3B933}" type="pres">
      <dgm:prSet presAssocID="{0ED607C2-7EE0-46AD-B244-6513F62EC953}" presName="connTx" presStyleLbl="parChTrans1D3" presStyleIdx="3" presStyleCnt="5"/>
      <dgm:spPr/>
      <dgm:t>
        <a:bodyPr/>
        <a:lstStyle/>
        <a:p>
          <a:endParaRPr lang="ru-RU"/>
        </a:p>
      </dgm:t>
    </dgm:pt>
    <dgm:pt modelId="{036BBA9A-FD26-43B0-A712-588E02001C4A}" type="pres">
      <dgm:prSet presAssocID="{D83E4154-59D1-4A87-94EA-4F762887B201}" presName="root2" presStyleCnt="0"/>
      <dgm:spPr/>
    </dgm:pt>
    <dgm:pt modelId="{EACFB208-3B53-4C18-8E3D-58F5F8687E60}" type="pres">
      <dgm:prSet presAssocID="{D83E4154-59D1-4A87-94EA-4F762887B201}" presName="LevelTwoTextNode" presStyleLbl="asst2" presStyleIdx="2" presStyleCnt="4">
        <dgm:presLayoutVars>
          <dgm:chPref val="3"/>
        </dgm:presLayoutVars>
      </dgm:prSet>
      <dgm:spPr>
        <a:prstGeom prst="roundRect">
          <a:avLst/>
        </a:prstGeom>
      </dgm:spPr>
      <dgm:t>
        <a:bodyPr/>
        <a:lstStyle/>
        <a:p>
          <a:endParaRPr lang="ru-RU"/>
        </a:p>
      </dgm:t>
    </dgm:pt>
    <dgm:pt modelId="{41745F0B-32FE-461A-B753-BD5C41B60F45}" type="pres">
      <dgm:prSet presAssocID="{D83E4154-59D1-4A87-94EA-4F762887B201}" presName="level3hierChild" presStyleCnt="0"/>
      <dgm:spPr/>
    </dgm:pt>
    <dgm:pt modelId="{4B96D7A9-326C-4F8D-8CF2-14408F742E75}" type="pres">
      <dgm:prSet presAssocID="{8F790B3A-C877-46EF-B6A1-590DC8B5E136}" presName="conn2-1" presStyleLbl="parChTrans1D3" presStyleIdx="4" presStyleCnt="5"/>
      <dgm:spPr/>
      <dgm:t>
        <a:bodyPr/>
        <a:lstStyle/>
        <a:p>
          <a:endParaRPr lang="ru-RU"/>
        </a:p>
      </dgm:t>
    </dgm:pt>
    <dgm:pt modelId="{3C30B691-A149-49EE-9470-11A3B5CFA8AB}" type="pres">
      <dgm:prSet presAssocID="{8F790B3A-C877-46EF-B6A1-590DC8B5E136}" presName="connTx" presStyleLbl="parChTrans1D3" presStyleIdx="4" presStyleCnt="5"/>
      <dgm:spPr/>
      <dgm:t>
        <a:bodyPr/>
        <a:lstStyle/>
        <a:p>
          <a:endParaRPr lang="ru-RU"/>
        </a:p>
      </dgm:t>
    </dgm:pt>
    <dgm:pt modelId="{F42C61D9-CE83-46BC-BDCB-2AD3584B46B2}" type="pres">
      <dgm:prSet presAssocID="{EFF20A19-41B0-428C-9EAE-8FADA59D0F1F}" presName="root2" presStyleCnt="0"/>
      <dgm:spPr/>
    </dgm:pt>
    <dgm:pt modelId="{8519C6BB-7E3A-478B-B2D0-1AA762E48314}" type="pres">
      <dgm:prSet presAssocID="{EFF20A19-41B0-428C-9EAE-8FADA59D0F1F}" presName="LevelTwoTextNode" presStyleLbl="asst2" presStyleIdx="3" presStyleCnt="4">
        <dgm:presLayoutVars>
          <dgm:chPref val="3"/>
        </dgm:presLayoutVars>
      </dgm:prSet>
      <dgm:spPr>
        <a:prstGeom prst="roundRect">
          <a:avLst/>
        </a:prstGeom>
      </dgm:spPr>
      <dgm:t>
        <a:bodyPr/>
        <a:lstStyle/>
        <a:p>
          <a:endParaRPr lang="ru-RU"/>
        </a:p>
      </dgm:t>
    </dgm:pt>
    <dgm:pt modelId="{5A80FD59-9A27-4CC4-8ED2-0D733875232C}" type="pres">
      <dgm:prSet presAssocID="{EFF20A19-41B0-428C-9EAE-8FADA59D0F1F}" presName="level3hierChild" presStyleCnt="0"/>
      <dgm:spPr/>
    </dgm:pt>
    <dgm:pt modelId="{962F9479-B796-4C98-BBFC-4B76EB0D6D3C}" type="pres">
      <dgm:prSet presAssocID="{13A5D11C-064A-45DB-B1CC-E870A7C4BBD3}" presName="conn2-1" presStyleLbl="parChTrans1D2" presStyleIdx="2" presStyleCnt="5"/>
      <dgm:spPr/>
      <dgm:t>
        <a:bodyPr/>
        <a:lstStyle/>
        <a:p>
          <a:endParaRPr lang="ru-RU"/>
        </a:p>
      </dgm:t>
    </dgm:pt>
    <dgm:pt modelId="{ED8B47DF-4C4F-49F0-81EF-FAD3D0500ADB}" type="pres">
      <dgm:prSet presAssocID="{13A5D11C-064A-45DB-B1CC-E870A7C4BBD3}" presName="connTx" presStyleLbl="parChTrans1D2" presStyleIdx="2" presStyleCnt="5"/>
      <dgm:spPr/>
      <dgm:t>
        <a:bodyPr/>
        <a:lstStyle/>
        <a:p>
          <a:endParaRPr lang="ru-RU"/>
        </a:p>
      </dgm:t>
    </dgm:pt>
    <dgm:pt modelId="{4C3E6F86-7E34-4EE2-B307-A6E061D43E1C}" type="pres">
      <dgm:prSet presAssocID="{2C4AF495-15AC-44A6-BD53-0F54EBBD9BB9}" presName="root2" presStyleCnt="0"/>
      <dgm:spPr/>
    </dgm:pt>
    <dgm:pt modelId="{3580320A-99AD-41EE-AEC8-514903D3EAB6}" type="pres">
      <dgm:prSet presAssocID="{2C4AF495-15AC-44A6-BD53-0F54EBBD9BB9}" presName="LevelTwoTextNode" presStyleLbl="node2" presStyleIdx="2" presStyleCnt="5">
        <dgm:presLayoutVars>
          <dgm:chPref val="3"/>
        </dgm:presLayoutVars>
      </dgm:prSet>
      <dgm:spPr>
        <a:prstGeom prst="roundRect">
          <a:avLst/>
        </a:prstGeom>
      </dgm:spPr>
      <dgm:t>
        <a:bodyPr/>
        <a:lstStyle/>
        <a:p>
          <a:endParaRPr lang="ru-RU"/>
        </a:p>
      </dgm:t>
    </dgm:pt>
    <dgm:pt modelId="{D6451AB8-F887-4272-8485-7FC295BE1579}" type="pres">
      <dgm:prSet presAssocID="{2C4AF495-15AC-44A6-BD53-0F54EBBD9BB9}" presName="level3hierChild" presStyleCnt="0"/>
      <dgm:spPr/>
    </dgm:pt>
    <dgm:pt modelId="{F256114B-67D7-4EC2-B33C-67780ABF8FF5}" type="pres">
      <dgm:prSet presAssocID="{BE645AA2-847E-4190-84DF-8AD5A7D96D85}" presName="conn2-1" presStyleLbl="parChTrans1D2" presStyleIdx="3" presStyleCnt="5"/>
      <dgm:spPr/>
      <dgm:t>
        <a:bodyPr/>
        <a:lstStyle/>
        <a:p>
          <a:endParaRPr lang="ru-RU"/>
        </a:p>
      </dgm:t>
    </dgm:pt>
    <dgm:pt modelId="{C695CC17-60DF-4050-9397-477C3059DA57}" type="pres">
      <dgm:prSet presAssocID="{BE645AA2-847E-4190-84DF-8AD5A7D96D85}" presName="connTx" presStyleLbl="parChTrans1D2" presStyleIdx="3" presStyleCnt="5"/>
      <dgm:spPr/>
      <dgm:t>
        <a:bodyPr/>
        <a:lstStyle/>
        <a:p>
          <a:endParaRPr lang="ru-RU"/>
        </a:p>
      </dgm:t>
    </dgm:pt>
    <dgm:pt modelId="{7388AE78-B84C-4160-A945-69AA12B147B7}" type="pres">
      <dgm:prSet presAssocID="{B5B6A0D8-6DB2-43F4-8DD4-82ACFD86C825}" presName="root2" presStyleCnt="0"/>
      <dgm:spPr/>
    </dgm:pt>
    <dgm:pt modelId="{CB13D11F-FBE7-4A54-BEE8-9E5A7C9A66A3}" type="pres">
      <dgm:prSet presAssocID="{B5B6A0D8-6DB2-43F4-8DD4-82ACFD86C825}" presName="LevelTwoTextNode" presStyleLbl="node2" presStyleIdx="3" presStyleCnt="5" custScaleY="170363">
        <dgm:presLayoutVars>
          <dgm:chPref val="3"/>
        </dgm:presLayoutVars>
      </dgm:prSet>
      <dgm:spPr>
        <a:prstGeom prst="roundRect">
          <a:avLst/>
        </a:prstGeom>
      </dgm:spPr>
      <dgm:t>
        <a:bodyPr/>
        <a:lstStyle/>
        <a:p>
          <a:endParaRPr lang="ru-RU"/>
        </a:p>
      </dgm:t>
    </dgm:pt>
    <dgm:pt modelId="{940A3AFE-A574-4F3B-9215-FAE106104D46}" type="pres">
      <dgm:prSet presAssocID="{B5B6A0D8-6DB2-43F4-8DD4-82ACFD86C825}" presName="level3hierChild" presStyleCnt="0"/>
      <dgm:spPr/>
    </dgm:pt>
    <dgm:pt modelId="{48C28F57-99CC-4148-A002-3745E2D84F4E}" type="pres">
      <dgm:prSet presAssocID="{83AA91B1-371F-43C6-ABB6-715AA0715249}" presName="conn2-1" presStyleLbl="parChTrans1D2" presStyleIdx="4" presStyleCnt="5"/>
      <dgm:spPr/>
      <dgm:t>
        <a:bodyPr/>
        <a:lstStyle/>
        <a:p>
          <a:endParaRPr lang="ru-RU"/>
        </a:p>
      </dgm:t>
    </dgm:pt>
    <dgm:pt modelId="{35DF118E-6B87-4BA7-90CC-8746EBAE4C75}" type="pres">
      <dgm:prSet presAssocID="{83AA91B1-371F-43C6-ABB6-715AA0715249}" presName="connTx" presStyleLbl="parChTrans1D2" presStyleIdx="4" presStyleCnt="5"/>
      <dgm:spPr/>
      <dgm:t>
        <a:bodyPr/>
        <a:lstStyle/>
        <a:p>
          <a:endParaRPr lang="ru-RU"/>
        </a:p>
      </dgm:t>
    </dgm:pt>
    <dgm:pt modelId="{FFBCEF04-5C6E-42EF-AE12-B06B29B161B0}" type="pres">
      <dgm:prSet presAssocID="{2F1ECA86-D06C-4AC6-90FC-D81C65212B68}" presName="root2" presStyleCnt="0"/>
      <dgm:spPr/>
    </dgm:pt>
    <dgm:pt modelId="{46A5320C-8D93-48AD-BDA5-2BD477B4B784}" type="pres">
      <dgm:prSet presAssocID="{2F1ECA86-D06C-4AC6-90FC-D81C65212B68}" presName="LevelTwoTextNode" presStyleLbl="node2" presStyleIdx="4" presStyleCnt="5" custScaleY="149439">
        <dgm:presLayoutVars>
          <dgm:chPref val="3"/>
        </dgm:presLayoutVars>
      </dgm:prSet>
      <dgm:spPr>
        <a:prstGeom prst="roundRect">
          <a:avLst/>
        </a:prstGeom>
      </dgm:spPr>
      <dgm:t>
        <a:bodyPr/>
        <a:lstStyle/>
        <a:p>
          <a:endParaRPr lang="ru-RU"/>
        </a:p>
      </dgm:t>
    </dgm:pt>
    <dgm:pt modelId="{F0241DA0-D613-46CC-B19D-CA265D37C1E2}" type="pres">
      <dgm:prSet presAssocID="{2F1ECA86-D06C-4AC6-90FC-D81C65212B68}" presName="level3hierChild" presStyleCnt="0"/>
      <dgm:spPr/>
    </dgm:pt>
  </dgm:ptLst>
  <dgm:cxnLst>
    <dgm:cxn modelId="{A4739D70-809D-453B-AB5F-EAAAD4A1E112}" type="presOf" srcId="{D02B0DFF-F85E-4CD3-B9CC-879CB6E6A8F0}" destId="{429AD215-54CE-4A3F-9867-3B91CE370970}" srcOrd="1" destOrd="0" presId="urn:microsoft.com/office/officeart/2008/layout/HorizontalMultiLevelHierarchy"/>
    <dgm:cxn modelId="{32281915-D939-4B69-B1EF-493DCB0C03B9}" type="presOf" srcId="{777794AE-5E82-4A5A-9331-81FF3101F1DB}" destId="{7E73CF53-7983-4241-BE8C-D6746159F704}" srcOrd="0" destOrd="0" presId="urn:microsoft.com/office/officeart/2008/layout/HorizontalMultiLevelHierarchy"/>
    <dgm:cxn modelId="{26541664-37C2-4CE4-97FD-3CD02CFA24D9}" type="presOf" srcId="{25719FC0-29AE-477C-9D32-06948673BDD5}" destId="{989AA245-84CA-48E4-A44A-8A356F4E9F56}" srcOrd="0" destOrd="0" presId="urn:microsoft.com/office/officeart/2008/layout/HorizontalMultiLevelHierarchy"/>
    <dgm:cxn modelId="{2377937B-C5B9-4083-98AC-5E8083280ED6}" srcId="{96465D97-70DD-4BF2-88F3-E707F2C3E025}" destId="{2F1ECA86-D06C-4AC6-90FC-D81C65212B68}" srcOrd="4" destOrd="0" parTransId="{83AA91B1-371F-43C6-ABB6-715AA0715249}" sibTransId="{BC684AE0-5B3E-48EF-90A3-1B76B89D334D}"/>
    <dgm:cxn modelId="{FD0B02CD-C6CC-4090-945A-34CAE7FF7AE2}" type="presOf" srcId="{0ED607C2-7EE0-46AD-B244-6513F62EC953}" destId="{6B847311-4387-41C7-8F26-F35800A204DC}" srcOrd="0" destOrd="0" presId="urn:microsoft.com/office/officeart/2008/layout/HorizontalMultiLevelHierarchy"/>
    <dgm:cxn modelId="{425F1AA9-6762-4E58-B873-D338B48E5C52}" srcId="{406CEFA7-4DAF-407B-923E-0B01DD5B5816}" destId="{C6BBE3D9-C94F-49AA-A789-ECE8AFEED828}" srcOrd="1" destOrd="0" parTransId="{18FDFCFD-0560-4F44-9A3D-EB88B6593C8C}" sibTransId="{A82DEFEA-9419-4C65-B18A-962F68ED29D4}"/>
    <dgm:cxn modelId="{1CF95AF1-F328-4AF0-A95C-8D308ECD8663}" type="presOf" srcId="{83AA91B1-371F-43C6-ABB6-715AA0715249}" destId="{35DF118E-6B87-4BA7-90CC-8746EBAE4C75}" srcOrd="1" destOrd="0" presId="urn:microsoft.com/office/officeart/2008/layout/HorizontalMultiLevelHierarchy"/>
    <dgm:cxn modelId="{BB42B5E0-CF79-4504-B136-E67A985E22D0}" type="presOf" srcId="{2F1ECA86-D06C-4AC6-90FC-D81C65212B68}" destId="{46A5320C-8D93-48AD-BDA5-2BD477B4B784}" srcOrd="0" destOrd="0" presId="urn:microsoft.com/office/officeart/2008/layout/HorizontalMultiLevelHierarchy"/>
    <dgm:cxn modelId="{608B7226-3234-446A-BFCC-9E8D599588F2}" type="presOf" srcId="{13A5D11C-064A-45DB-B1CC-E870A7C4BBD3}" destId="{ED8B47DF-4C4F-49F0-81EF-FAD3D0500ADB}" srcOrd="1" destOrd="0" presId="urn:microsoft.com/office/officeart/2008/layout/HorizontalMultiLevelHierarchy"/>
    <dgm:cxn modelId="{DD05BFC8-32EF-4DE0-ACC7-42A1DAB4657E}" srcId="{F5048232-74C8-48DB-A04D-2286EC6D0040}" destId="{EFF20A19-41B0-428C-9EAE-8FADA59D0F1F}" srcOrd="1" destOrd="0" parTransId="{8F790B3A-C877-46EF-B6A1-590DC8B5E136}" sibTransId="{E46D2E51-E276-4F4C-AE77-8AD577F1DF1B}"/>
    <dgm:cxn modelId="{6DF0FFAD-8539-4DD4-B746-7019E980CC4B}" type="presOf" srcId="{406CEFA7-4DAF-407B-923E-0B01DD5B5816}" destId="{0BE47BCB-A701-4195-B004-8BB252EAF800}" srcOrd="0" destOrd="0" presId="urn:microsoft.com/office/officeart/2008/layout/HorizontalMultiLevelHierarchy"/>
    <dgm:cxn modelId="{1D19499A-18F8-4F43-85E0-616657943442}" type="presOf" srcId="{D02B0DFF-F85E-4CD3-B9CC-879CB6E6A8F0}" destId="{44336B88-AA3E-4A89-986D-94F255E27AC6}" srcOrd="0" destOrd="0" presId="urn:microsoft.com/office/officeart/2008/layout/HorizontalMultiLevelHierarchy"/>
    <dgm:cxn modelId="{C844C392-99A6-4516-AF05-1DC92D255003}" type="presOf" srcId="{18FDFCFD-0560-4F44-9A3D-EB88B6593C8C}" destId="{74A009B8-6829-4339-B422-E248E9968257}" srcOrd="1" destOrd="0" presId="urn:microsoft.com/office/officeart/2008/layout/HorizontalMultiLevelHierarchy"/>
    <dgm:cxn modelId="{526DB88B-FF8A-4A0C-8704-311BFD14613E}" type="presOf" srcId="{F5048232-74C8-48DB-A04D-2286EC6D0040}" destId="{DC51CF52-C40F-4131-9477-6B054130B6A9}" srcOrd="0" destOrd="0" presId="urn:microsoft.com/office/officeart/2008/layout/HorizontalMultiLevelHierarchy"/>
    <dgm:cxn modelId="{597724B4-EABD-400D-B360-F45603762B7B}" srcId="{406CEFA7-4DAF-407B-923E-0B01DD5B5816}" destId="{25719FC0-29AE-477C-9D32-06948673BDD5}" srcOrd="0" destOrd="0" parTransId="{B725D568-DC0F-46E2-AD06-549A87A27E38}" sibTransId="{0CF2B8C7-5D43-4A4D-B2C9-C2561819C9F2}"/>
    <dgm:cxn modelId="{92F4EC6C-DE47-453D-904A-5EE9321BCE47}" type="presOf" srcId="{D83E4154-59D1-4A87-94EA-4F762887B201}" destId="{EACFB208-3B53-4C18-8E3D-58F5F8687E60}" srcOrd="0" destOrd="0" presId="urn:microsoft.com/office/officeart/2008/layout/HorizontalMultiLevelHierarchy"/>
    <dgm:cxn modelId="{DDF48AB1-79B2-44BD-8D29-201282AA20B2}" type="presOf" srcId="{0ED607C2-7EE0-46AD-B244-6513F62EC953}" destId="{D754BDD2-789E-4AE9-B773-CC545CF3B933}" srcOrd="1" destOrd="0" presId="urn:microsoft.com/office/officeart/2008/layout/HorizontalMultiLevelHierarchy"/>
    <dgm:cxn modelId="{782BE367-D2AE-4D0F-A323-EA367AC4200B}" type="presOf" srcId="{18FDFCFD-0560-4F44-9A3D-EB88B6593C8C}" destId="{CAE22077-8116-40CB-BFB7-2A6B5D2FD991}" srcOrd="0" destOrd="0" presId="urn:microsoft.com/office/officeart/2008/layout/HorizontalMultiLevelHierarchy"/>
    <dgm:cxn modelId="{A8285BDE-89D1-4114-99EF-041C52D7CE2C}" type="presOf" srcId="{2C4AF495-15AC-44A6-BD53-0F54EBBD9BB9}" destId="{3580320A-99AD-41EE-AEC8-514903D3EAB6}" srcOrd="0" destOrd="0" presId="urn:microsoft.com/office/officeart/2008/layout/HorizontalMultiLevelHierarchy"/>
    <dgm:cxn modelId="{3C441E5D-9774-484B-A217-50C3D3234FD5}" type="presOf" srcId="{17B81DF3-2D7E-471D-9975-443C713796E6}" destId="{AE02997C-18F2-4626-BDB1-8ED14786318F}" srcOrd="1" destOrd="0" presId="urn:microsoft.com/office/officeart/2008/layout/HorizontalMultiLevelHierarchy"/>
    <dgm:cxn modelId="{EA2695EB-51DC-4948-AA22-86D49EDE0151}" type="presOf" srcId="{0668DA25-FAE2-45FD-BDAB-822D379BD3CF}" destId="{BC136964-60D3-41BA-A8A8-B9A7AD63DC37}" srcOrd="0" destOrd="0" presId="urn:microsoft.com/office/officeart/2008/layout/HorizontalMultiLevelHierarchy"/>
    <dgm:cxn modelId="{D446C131-B4F9-4719-8587-290EF97B80CC}" type="presOf" srcId="{BE645AA2-847E-4190-84DF-8AD5A7D96D85}" destId="{F256114B-67D7-4EC2-B33C-67780ABF8FF5}" srcOrd="0" destOrd="0" presId="urn:microsoft.com/office/officeart/2008/layout/HorizontalMultiLevelHierarchy"/>
    <dgm:cxn modelId="{4EB70888-65F5-419E-B067-DF870326A875}" type="presOf" srcId="{BE645AA2-847E-4190-84DF-8AD5A7D96D85}" destId="{C695CC17-60DF-4050-9397-477C3059DA57}" srcOrd="1" destOrd="0" presId="urn:microsoft.com/office/officeart/2008/layout/HorizontalMultiLevelHierarchy"/>
    <dgm:cxn modelId="{E8021846-BEA6-4C83-BC88-0F6AF4C55B83}" type="presOf" srcId="{96465D97-70DD-4BF2-88F3-E707F2C3E025}" destId="{5D3FEFE2-FE22-4AA2-BD40-9CCF5237181C}" srcOrd="0" destOrd="0" presId="urn:microsoft.com/office/officeart/2008/layout/HorizontalMultiLevelHierarchy"/>
    <dgm:cxn modelId="{90E1125D-E765-4CD6-9213-43FE343ED5A5}" type="presOf" srcId="{C6BBE3D9-C94F-49AA-A789-ECE8AFEED828}" destId="{24C97C38-F963-4736-BDCD-E560A03F7E60}" srcOrd="0" destOrd="0" presId="urn:microsoft.com/office/officeart/2008/layout/HorizontalMultiLevelHierarchy"/>
    <dgm:cxn modelId="{B80080AB-FE25-494E-ADCE-9C95905B320A}" srcId="{F5048232-74C8-48DB-A04D-2286EC6D0040}" destId="{D83E4154-59D1-4A87-94EA-4F762887B201}" srcOrd="0" destOrd="0" parTransId="{0ED607C2-7EE0-46AD-B244-6513F62EC953}" sibTransId="{20F5EAA7-CABF-40FF-95A2-0608CF7C307E}"/>
    <dgm:cxn modelId="{1A860338-C195-41CC-8CDF-7F4DB396D36F}" srcId="{96465D97-70DD-4BF2-88F3-E707F2C3E025}" destId="{B5B6A0D8-6DB2-43F4-8DD4-82ACFD86C825}" srcOrd="3" destOrd="0" parTransId="{BE645AA2-847E-4190-84DF-8AD5A7D96D85}" sibTransId="{212E0404-7284-4704-8773-DBA043301786}"/>
    <dgm:cxn modelId="{C0B4BC8F-4110-4F7C-94C2-A895050A880C}" type="presOf" srcId="{B725D568-DC0F-46E2-AD06-549A87A27E38}" destId="{6347B190-A011-4ABC-AA27-262F87B3070B}" srcOrd="0" destOrd="0" presId="urn:microsoft.com/office/officeart/2008/layout/HorizontalMultiLevelHierarchy"/>
    <dgm:cxn modelId="{8F22C6A4-FE84-454C-8F38-C8D99C95CB2E}" srcId="{96465D97-70DD-4BF2-88F3-E707F2C3E025}" destId="{406CEFA7-4DAF-407B-923E-0B01DD5B5816}" srcOrd="0" destOrd="0" parTransId="{D02B0DFF-F85E-4CD3-B9CC-879CB6E6A8F0}" sibTransId="{5D49ED31-F5AF-4209-BDA2-0F6B0FF6C61B}"/>
    <dgm:cxn modelId="{46AEE025-051D-462C-957B-E02723CE11B3}" type="presOf" srcId="{B997554F-97F7-47D9-AC9B-6DE5D8157DF2}" destId="{EBB12791-22D5-4EA0-8080-D52B2366775A}" srcOrd="0" destOrd="0" presId="urn:microsoft.com/office/officeart/2008/layout/HorizontalMultiLevelHierarchy"/>
    <dgm:cxn modelId="{1CDD8D94-730C-4428-87AE-8B3262DDCD79}" type="presOf" srcId="{B725D568-DC0F-46E2-AD06-549A87A27E38}" destId="{46AFC55E-27AC-4AE2-9477-CF350D272E2A}" srcOrd="1" destOrd="0" presId="urn:microsoft.com/office/officeart/2008/layout/HorizontalMultiLevelHierarchy"/>
    <dgm:cxn modelId="{C6FE17C1-4181-4137-9E6C-FC97B56A75D3}" srcId="{96465D97-70DD-4BF2-88F3-E707F2C3E025}" destId="{F5048232-74C8-48DB-A04D-2286EC6D0040}" srcOrd="1" destOrd="0" parTransId="{17B81DF3-2D7E-471D-9975-443C713796E6}" sibTransId="{0F54B900-595E-43EF-9516-9AB49ADADE13}"/>
    <dgm:cxn modelId="{AF903FD9-9AF5-45A8-A8DA-1AD7B3C6B517}" type="presOf" srcId="{EFF20A19-41B0-428C-9EAE-8FADA59D0F1F}" destId="{8519C6BB-7E3A-478B-B2D0-1AA762E48314}" srcOrd="0" destOrd="0" presId="urn:microsoft.com/office/officeart/2008/layout/HorizontalMultiLevelHierarchy"/>
    <dgm:cxn modelId="{F6C9A5E0-FA4F-48A0-9DBA-2C646BC5118D}" type="presOf" srcId="{13A5D11C-064A-45DB-B1CC-E870A7C4BBD3}" destId="{962F9479-B796-4C98-BBFC-4B76EB0D6D3C}" srcOrd="0" destOrd="0" presId="urn:microsoft.com/office/officeart/2008/layout/HorizontalMultiLevelHierarchy"/>
    <dgm:cxn modelId="{A7B71A6F-F399-4756-B058-77647DA1BB35}" srcId="{96465D97-70DD-4BF2-88F3-E707F2C3E025}" destId="{2C4AF495-15AC-44A6-BD53-0F54EBBD9BB9}" srcOrd="2" destOrd="0" parTransId="{13A5D11C-064A-45DB-B1CC-E870A7C4BBD3}" sibTransId="{AC33966A-3188-4D45-A4C7-2F23C3121427}"/>
    <dgm:cxn modelId="{4C7ADE81-B7F6-43BA-ADB0-C181E072CE12}" srcId="{B997554F-97F7-47D9-AC9B-6DE5D8157DF2}" destId="{96465D97-70DD-4BF2-88F3-E707F2C3E025}" srcOrd="0" destOrd="0" parTransId="{A7AE3BB9-1539-45D4-B466-D013F1D3A99E}" sibTransId="{D5E50365-CC25-45E7-87F8-4D129ACB7073}"/>
    <dgm:cxn modelId="{261C4254-EB6A-4EE8-8E48-9B66D745FAFB}" type="presOf" srcId="{17B81DF3-2D7E-471D-9975-443C713796E6}" destId="{C9EF8129-9CC8-4B41-946C-9FABD57A46F3}" srcOrd="0" destOrd="0" presId="urn:microsoft.com/office/officeart/2008/layout/HorizontalMultiLevelHierarchy"/>
    <dgm:cxn modelId="{1957B5FA-870B-4AAF-B37F-E6999E6444BD}" type="presOf" srcId="{0668DA25-FAE2-45FD-BDAB-822D379BD3CF}" destId="{7CBC3A7B-179A-4227-9D16-3C39B215A093}" srcOrd="1" destOrd="0" presId="urn:microsoft.com/office/officeart/2008/layout/HorizontalMultiLevelHierarchy"/>
    <dgm:cxn modelId="{85E25D62-B81E-468B-A631-1366883AD5FB}" type="presOf" srcId="{8F790B3A-C877-46EF-B6A1-590DC8B5E136}" destId="{4B96D7A9-326C-4F8D-8CF2-14408F742E75}" srcOrd="0" destOrd="0" presId="urn:microsoft.com/office/officeart/2008/layout/HorizontalMultiLevelHierarchy"/>
    <dgm:cxn modelId="{5432406A-DDBA-4518-A399-9200F3282E2E}" type="presOf" srcId="{B5B6A0D8-6DB2-43F4-8DD4-82ACFD86C825}" destId="{CB13D11F-FBE7-4A54-BEE8-9E5A7C9A66A3}" srcOrd="0" destOrd="0" presId="urn:microsoft.com/office/officeart/2008/layout/HorizontalMultiLevelHierarchy"/>
    <dgm:cxn modelId="{E7AF8CD3-F62A-4CBC-A9C8-3280D25815D5}" type="presOf" srcId="{8F790B3A-C877-46EF-B6A1-590DC8B5E136}" destId="{3C30B691-A149-49EE-9470-11A3B5CFA8AB}" srcOrd="1" destOrd="0" presId="urn:microsoft.com/office/officeart/2008/layout/HorizontalMultiLevelHierarchy"/>
    <dgm:cxn modelId="{2DA274EC-BBC1-402F-8ECA-BFB7AF8319EF}" type="presOf" srcId="{83AA91B1-371F-43C6-ABB6-715AA0715249}" destId="{48C28F57-99CC-4148-A002-3745E2D84F4E}" srcOrd="0" destOrd="0" presId="urn:microsoft.com/office/officeart/2008/layout/HorizontalMultiLevelHierarchy"/>
    <dgm:cxn modelId="{7BA0A922-DF0C-4221-AA64-37DD2619815C}" srcId="{406CEFA7-4DAF-407B-923E-0B01DD5B5816}" destId="{777794AE-5E82-4A5A-9331-81FF3101F1DB}" srcOrd="2" destOrd="0" parTransId="{0668DA25-FAE2-45FD-BDAB-822D379BD3CF}" sibTransId="{90FA306A-5E87-440C-B706-9401BD05EEBF}"/>
    <dgm:cxn modelId="{6B676C2E-454C-498D-AE65-1CA9C500C5C4}" type="presParOf" srcId="{EBB12791-22D5-4EA0-8080-D52B2366775A}" destId="{4295FCA1-2CCE-4B28-A142-1741337919D0}" srcOrd="0" destOrd="0" presId="urn:microsoft.com/office/officeart/2008/layout/HorizontalMultiLevelHierarchy"/>
    <dgm:cxn modelId="{FE4E7DF3-C4DF-4E04-8634-96851AC0001E}" type="presParOf" srcId="{4295FCA1-2CCE-4B28-A142-1741337919D0}" destId="{5D3FEFE2-FE22-4AA2-BD40-9CCF5237181C}" srcOrd="0" destOrd="0" presId="urn:microsoft.com/office/officeart/2008/layout/HorizontalMultiLevelHierarchy"/>
    <dgm:cxn modelId="{A500108F-7B7C-46D0-AA14-C9CC11815CC8}" type="presParOf" srcId="{4295FCA1-2CCE-4B28-A142-1741337919D0}" destId="{C7475CBF-61D9-4DFC-B91C-FFF4B857905E}" srcOrd="1" destOrd="0" presId="urn:microsoft.com/office/officeart/2008/layout/HorizontalMultiLevelHierarchy"/>
    <dgm:cxn modelId="{11D21A75-D11A-48F0-9C65-25B0BDA04E0D}" type="presParOf" srcId="{C7475CBF-61D9-4DFC-B91C-FFF4B857905E}" destId="{44336B88-AA3E-4A89-986D-94F255E27AC6}" srcOrd="0" destOrd="0" presId="urn:microsoft.com/office/officeart/2008/layout/HorizontalMultiLevelHierarchy"/>
    <dgm:cxn modelId="{7B1CB11F-F2B7-4D8B-BE1C-8F60CA67E4DB}" type="presParOf" srcId="{44336B88-AA3E-4A89-986D-94F255E27AC6}" destId="{429AD215-54CE-4A3F-9867-3B91CE370970}" srcOrd="0" destOrd="0" presId="urn:microsoft.com/office/officeart/2008/layout/HorizontalMultiLevelHierarchy"/>
    <dgm:cxn modelId="{B20123FB-D2C1-4545-866A-0E27CE2B7E47}" type="presParOf" srcId="{C7475CBF-61D9-4DFC-B91C-FFF4B857905E}" destId="{4968A175-A303-4921-9B43-899C2C28F3CC}" srcOrd="1" destOrd="0" presId="urn:microsoft.com/office/officeart/2008/layout/HorizontalMultiLevelHierarchy"/>
    <dgm:cxn modelId="{CA8C23EB-8C68-4867-946E-375E90B68336}" type="presParOf" srcId="{4968A175-A303-4921-9B43-899C2C28F3CC}" destId="{0BE47BCB-A701-4195-B004-8BB252EAF800}" srcOrd="0" destOrd="0" presId="urn:microsoft.com/office/officeart/2008/layout/HorizontalMultiLevelHierarchy"/>
    <dgm:cxn modelId="{19A274A8-C7DB-4BF7-9A53-C08B6E5410CA}" type="presParOf" srcId="{4968A175-A303-4921-9B43-899C2C28F3CC}" destId="{23CB02A3-4D18-4304-A030-2114AA85751F}" srcOrd="1" destOrd="0" presId="urn:microsoft.com/office/officeart/2008/layout/HorizontalMultiLevelHierarchy"/>
    <dgm:cxn modelId="{FCFC289A-FAB6-4BB4-BE81-052053E51563}" type="presParOf" srcId="{23CB02A3-4D18-4304-A030-2114AA85751F}" destId="{6347B190-A011-4ABC-AA27-262F87B3070B}" srcOrd="0" destOrd="0" presId="urn:microsoft.com/office/officeart/2008/layout/HorizontalMultiLevelHierarchy"/>
    <dgm:cxn modelId="{702A38F9-859E-4C85-96A0-A6DD62B13E1C}" type="presParOf" srcId="{6347B190-A011-4ABC-AA27-262F87B3070B}" destId="{46AFC55E-27AC-4AE2-9477-CF350D272E2A}" srcOrd="0" destOrd="0" presId="urn:microsoft.com/office/officeart/2008/layout/HorizontalMultiLevelHierarchy"/>
    <dgm:cxn modelId="{38586570-BB21-467B-8359-5A8335EF6CF1}" type="presParOf" srcId="{23CB02A3-4D18-4304-A030-2114AA85751F}" destId="{5CB326F8-CB39-4F5C-B633-43F76D53B111}" srcOrd="1" destOrd="0" presId="urn:microsoft.com/office/officeart/2008/layout/HorizontalMultiLevelHierarchy"/>
    <dgm:cxn modelId="{C1953523-171D-4062-AA55-B578EED7B98D}" type="presParOf" srcId="{5CB326F8-CB39-4F5C-B633-43F76D53B111}" destId="{989AA245-84CA-48E4-A44A-8A356F4E9F56}" srcOrd="0" destOrd="0" presId="urn:microsoft.com/office/officeart/2008/layout/HorizontalMultiLevelHierarchy"/>
    <dgm:cxn modelId="{E9717ECE-D3AD-41BB-96AA-B3814EF884E8}" type="presParOf" srcId="{5CB326F8-CB39-4F5C-B633-43F76D53B111}" destId="{0FD20DE2-8B5E-4691-85D5-61C59D991BF6}" srcOrd="1" destOrd="0" presId="urn:microsoft.com/office/officeart/2008/layout/HorizontalMultiLevelHierarchy"/>
    <dgm:cxn modelId="{6B38E920-BF77-428E-91DB-4D641AA68B84}" type="presParOf" srcId="{23CB02A3-4D18-4304-A030-2114AA85751F}" destId="{CAE22077-8116-40CB-BFB7-2A6B5D2FD991}" srcOrd="2" destOrd="0" presId="urn:microsoft.com/office/officeart/2008/layout/HorizontalMultiLevelHierarchy"/>
    <dgm:cxn modelId="{18AD6594-1E46-4695-B886-F3F4543E89D0}" type="presParOf" srcId="{CAE22077-8116-40CB-BFB7-2A6B5D2FD991}" destId="{74A009B8-6829-4339-B422-E248E9968257}" srcOrd="0" destOrd="0" presId="urn:microsoft.com/office/officeart/2008/layout/HorizontalMultiLevelHierarchy"/>
    <dgm:cxn modelId="{5D313AAC-D653-4ED1-9BEA-58149211BF20}" type="presParOf" srcId="{23CB02A3-4D18-4304-A030-2114AA85751F}" destId="{7E44B400-8E02-4041-8E3E-737D924C37E6}" srcOrd="3" destOrd="0" presId="urn:microsoft.com/office/officeart/2008/layout/HorizontalMultiLevelHierarchy"/>
    <dgm:cxn modelId="{413AF727-0FA1-4C29-8AFD-803F4145946A}" type="presParOf" srcId="{7E44B400-8E02-4041-8E3E-737D924C37E6}" destId="{24C97C38-F963-4736-BDCD-E560A03F7E60}" srcOrd="0" destOrd="0" presId="urn:microsoft.com/office/officeart/2008/layout/HorizontalMultiLevelHierarchy"/>
    <dgm:cxn modelId="{C05A0CF6-2E99-4828-8638-B48E96591107}" type="presParOf" srcId="{7E44B400-8E02-4041-8E3E-737D924C37E6}" destId="{E12D93A7-B2EC-4C7E-A1AD-33E10E41CAD0}" srcOrd="1" destOrd="0" presId="urn:microsoft.com/office/officeart/2008/layout/HorizontalMultiLevelHierarchy"/>
    <dgm:cxn modelId="{B7DD28FC-5D13-4A16-8C16-89A3B6D1CBB5}" type="presParOf" srcId="{23CB02A3-4D18-4304-A030-2114AA85751F}" destId="{BC136964-60D3-41BA-A8A8-B9A7AD63DC37}" srcOrd="4" destOrd="0" presId="urn:microsoft.com/office/officeart/2008/layout/HorizontalMultiLevelHierarchy"/>
    <dgm:cxn modelId="{8398A622-7339-46AF-8070-CC2055699057}" type="presParOf" srcId="{BC136964-60D3-41BA-A8A8-B9A7AD63DC37}" destId="{7CBC3A7B-179A-4227-9D16-3C39B215A093}" srcOrd="0" destOrd="0" presId="urn:microsoft.com/office/officeart/2008/layout/HorizontalMultiLevelHierarchy"/>
    <dgm:cxn modelId="{1137FE14-7290-4115-BFAD-07D84E077E85}" type="presParOf" srcId="{23CB02A3-4D18-4304-A030-2114AA85751F}" destId="{80D7343D-4BF9-4BCD-8D5D-736CF697D8DA}" srcOrd="5" destOrd="0" presId="urn:microsoft.com/office/officeart/2008/layout/HorizontalMultiLevelHierarchy"/>
    <dgm:cxn modelId="{DDB131F3-234A-49F2-BC35-FB0B091211B7}" type="presParOf" srcId="{80D7343D-4BF9-4BCD-8D5D-736CF697D8DA}" destId="{7E73CF53-7983-4241-BE8C-D6746159F704}" srcOrd="0" destOrd="0" presId="urn:microsoft.com/office/officeart/2008/layout/HorizontalMultiLevelHierarchy"/>
    <dgm:cxn modelId="{496B6B0D-93D9-44C0-8BA6-8489D4893D1C}" type="presParOf" srcId="{80D7343D-4BF9-4BCD-8D5D-736CF697D8DA}" destId="{885CE297-BD4B-4557-8B49-8D8069719AC5}" srcOrd="1" destOrd="0" presId="urn:microsoft.com/office/officeart/2008/layout/HorizontalMultiLevelHierarchy"/>
    <dgm:cxn modelId="{D25EB7D2-BBF4-45AF-A620-0DC7D19B10D8}" type="presParOf" srcId="{C7475CBF-61D9-4DFC-B91C-FFF4B857905E}" destId="{C9EF8129-9CC8-4B41-946C-9FABD57A46F3}" srcOrd="2" destOrd="0" presId="urn:microsoft.com/office/officeart/2008/layout/HorizontalMultiLevelHierarchy"/>
    <dgm:cxn modelId="{499585D3-4D41-4371-A1BD-A5F22E50EC59}" type="presParOf" srcId="{C9EF8129-9CC8-4B41-946C-9FABD57A46F3}" destId="{AE02997C-18F2-4626-BDB1-8ED14786318F}" srcOrd="0" destOrd="0" presId="urn:microsoft.com/office/officeart/2008/layout/HorizontalMultiLevelHierarchy"/>
    <dgm:cxn modelId="{3670F824-D95D-48A6-93CE-1D2519908282}" type="presParOf" srcId="{C7475CBF-61D9-4DFC-B91C-FFF4B857905E}" destId="{4C654D0D-9760-4A92-8125-5A4019F0FDBB}" srcOrd="3" destOrd="0" presId="urn:microsoft.com/office/officeart/2008/layout/HorizontalMultiLevelHierarchy"/>
    <dgm:cxn modelId="{DA0A2C37-2B51-45F4-A1C6-A9BDA3B145E2}" type="presParOf" srcId="{4C654D0D-9760-4A92-8125-5A4019F0FDBB}" destId="{DC51CF52-C40F-4131-9477-6B054130B6A9}" srcOrd="0" destOrd="0" presId="urn:microsoft.com/office/officeart/2008/layout/HorizontalMultiLevelHierarchy"/>
    <dgm:cxn modelId="{79E38692-F135-40AA-B31C-C6B13C943859}" type="presParOf" srcId="{4C654D0D-9760-4A92-8125-5A4019F0FDBB}" destId="{681EA627-DC3B-448D-9C03-FD3EE8C13B48}" srcOrd="1" destOrd="0" presId="urn:microsoft.com/office/officeart/2008/layout/HorizontalMultiLevelHierarchy"/>
    <dgm:cxn modelId="{8F5F5CDE-685F-4418-A508-F7E5EE002B56}" type="presParOf" srcId="{681EA627-DC3B-448D-9C03-FD3EE8C13B48}" destId="{6B847311-4387-41C7-8F26-F35800A204DC}" srcOrd="0" destOrd="0" presId="urn:microsoft.com/office/officeart/2008/layout/HorizontalMultiLevelHierarchy"/>
    <dgm:cxn modelId="{4DC101D8-6627-4AA7-A444-045432A5ED5F}" type="presParOf" srcId="{6B847311-4387-41C7-8F26-F35800A204DC}" destId="{D754BDD2-789E-4AE9-B773-CC545CF3B933}" srcOrd="0" destOrd="0" presId="urn:microsoft.com/office/officeart/2008/layout/HorizontalMultiLevelHierarchy"/>
    <dgm:cxn modelId="{233F690B-E819-49F7-97B4-FC4D55BD0F4C}" type="presParOf" srcId="{681EA627-DC3B-448D-9C03-FD3EE8C13B48}" destId="{036BBA9A-FD26-43B0-A712-588E02001C4A}" srcOrd="1" destOrd="0" presId="urn:microsoft.com/office/officeart/2008/layout/HorizontalMultiLevelHierarchy"/>
    <dgm:cxn modelId="{0ABEC6FD-F1FB-4A81-911C-50E414EEBBCA}" type="presParOf" srcId="{036BBA9A-FD26-43B0-A712-588E02001C4A}" destId="{EACFB208-3B53-4C18-8E3D-58F5F8687E60}" srcOrd="0" destOrd="0" presId="urn:microsoft.com/office/officeart/2008/layout/HorizontalMultiLevelHierarchy"/>
    <dgm:cxn modelId="{683844ED-1CEB-4A4B-81F4-5F6B8D2FF9C1}" type="presParOf" srcId="{036BBA9A-FD26-43B0-A712-588E02001C4A}" destId="{41745F0B-32FE-461A-B753-BD5C41B60F45}" srcOrd="1" destOrd="0" presId="urn:microsoft.com/office/officeart/2008/layout/HorizontalMultiLevelHierarchy"/>
    <dgm:cxn modelId="{02813271-A093-4F71-86CA-92545A78B6BF}" type="presParOf" srcId="{681EA627-DC3B-448D-9C03-FD3EE8C13B48}" destId="{4B96D7A9-326C-4F8D-8CF2-14408F742E75}" srcOrd="2" destOrd="0" presId="urn:microsoft.com/office/officeart/2008/layout/HorizontalMultiLevelHierarchy"/>
    <dgm:cxn modelId="{61C0236E-415C-409A-BCF6-03D41C509580}" type="presParOf" srcId="{4B96D7A9-326C-4F8D-8CF2-14408F742E75}" destId="{3C30B691-A149-49EE-9470-11A3B5CFA8AB}" srcOrd="0" destOrd="0" presId="urn:microsoft.com/office/officeart/2008/layout/HorizontalMultiLevelHierarchy"/>
    <dgm:cxn modelId="{42D07369-A829-4217-B337-AC205CF93319}" type="presParOf" srcId="{681EA627-DC3B-448D-9C03-FD3EE8C13B48}" destId="{F42C61D9-CE83-46BC-BDCB-2AD3584B46B2}" srcOrd="3" destOrd="0" presId="urn:microsoft.com/office/officeart/2008/layout/HorizontalMultiLevelHierarchy"/>
    <dgm:cxn modelId="{53F10860-1642-4EDD-8E64-14B1C0100616}" type="presParOf" srcId="{F42C61D9-CE83-46BC-BDCB-2AD3584B46B2}" destId="{8519C6BB-7E3A-478B-B2D0-1AA762E48314}" srcOrd="0" destOrd="0" presId="urn:microsoft.com/office/officeart/2008/layout/HorizontalMultiLevelHierarchy"/>
    <dgm:cxn modelId="{42EFC261-FC94-4B75-9094-0BBE317A6AC6}" type="presParOf" srcId="{F42C61D9-CE83-46BC-BDCB-2AD3584B46B2}" destId="{5A80FD59-9A27-4CC4-8ED2-0D733875232C}" srcOrd="1" destOrd="0" presId="urn:microsoft.com/office/officeart/2008/layout/HorizontalMultiLevelHierarchy"/>
    <dgm:cxn modelId="{77CEFF70-9989-4466-BDEB-2E8F3A7D26B1}" type="presParOf" srcId="{C7475CBF-61D9-4DFC-B91C-FFF4B857905E}" destId="{962F9479-B796-4C98-BBFC-4B76EB0D6D3C}" srcOrd="4" destOrd="0" presId="urn:microsoft.com/office/officeart/2008/layout/HorizontalMultiLevelHierarchy"/>
    <dgm:cxn modelId="{C803EC03-7249-4C89-9CE5-5651D8F659B0}" type="presParOf" srcId="{962F9479-B796-4C98-BBFC-4B76EB0D6D3C}" destId="{ED8B47DF-4C4F-49F0-81EF-FAD3D0500ADB}" srcOrd="0" destOrd="0" presId="urn:microsoft.com/office/officeart/2008/layout/HorizontalMultiLevelHierarchy"/>
    <dgm:cxn modelId="{D9B5DB2B-6FD0-45EB-80B9-C83FC5D47C86}" type="presParOf" srcId="{C7475CBF-61D9-4DFC-B91C-FFF4B857905E}" destId="{4C3E6F86-7E34-4EE2-B307-A6E061D43E1C}" srcOrd="5" destOrd="0" presId="urn:microsoft.com/office/officeart/2008/layout/HorizontalMultiLevelHierarchy"/>
    <dgm:cxn modelId="{430509D7-279A-4BF2-B253-479A3B3A9F47}" type="presParOf" srcId="{4C3E6F86-7E34-4EE2-B307-A6E061D43E1C}" destId="{3580320A-99AD-41EE-AEC8-514903D3EAB6}" srcOrd="0" destOrd="0" presId="urn:microsoft.com/office/officeart/2008/layout/HorizontalMultiLevelHierarchy"/>
    <dgm:cxn modelId="{A1BCBD40-EFB6-4035-B960-8E72B653E7E2}" type="presParOf" srcId="{4C3E6F86-7E34-4EE2-B307-A6E061D43E1C}" destId="{D6451AB8-F887-4272-8485-7FC295BE1579}" srcOrd="1" destOrd="0" presId="urn:microsoft.com/office/officeart/2008/layout/HorizontalMultiLevelHierarchy"/>
    <dgm:cxn modelId="{83F2342E-C774-4F26-9A25-63DCB08E85A7}" type="presParOf" srcId="{C7475CBF-61D9-4DFC-B91C-FFF4B857905E}" destId="{F256114B-67D7-4EC2-B33C-67780ABF8FF5}" srcOrd="6" destOrd="0" presId="urn:microsoft.com/office/officeart/2008/layout/HorizontalMultiLevelHierarchy"/>
    <dgm:cxn modelId="{380F38D2-7A56-4171-B546-D7CBA53BA0A7}" type="presParOf" srcId="{F256114B-67D7-4EC2-B33C-67780ABF8FF5}" destId="{C695CC17-60DF-4050-9397-477C3059DA57}" srcOrd="0" destOrd="0" presId="urn:microsoft.com/office/officeart/2008/layout/HorizontalMultiLevelHierarchy"/>
    <dgm:cxn modelId="{E9D86D88-775E-4675-9104-784700EC14D4}" type="presParOf" srcId="{C7475CBF-61D9-4DFC-B91C-FFF4B857905E}" destId="{7388AE78-B84C-4160-A945-69AA12B147B7}" srcOrd="7" destOrd="0" presId="urn:microsoft.com/office/officeart/2008/layout/HorizontalMultiLevelHierarchy"/>
    <dgm:cxn modelId="{7E235AC7-AAF3-466D-BA6A-1C6652104764}" type="presParOf" srcId="{7388AE78-B84C-4160-A945-69AA12B147B7}" destId="{CB13D11F-FBE7-4A54-BEE8-9E5A7C9A66A3}" srcOrd="0" destOrd="0" presId="urn:microsoft.com/office/officeart/2008/layout/HorizontalMultiLevelHierarchy"/>
    <dgm:cxn modelId="{9527A07E-EC79-42BF-AE52-35F881CF9EE9}" type="presParOf" srcId="{7388AE78-B84C-4160-A945-69AA12B147B7}" destId="{940A3AFE-A574-4F3B-9215-FAE106104D46}" srcOrd="1" destOrd="0" presId="urn:microsoft.com/office/officeart/2008/layout/HorizontalMultiLevelHierarchy"/>
    <dgm:cxn modelId="{6FDA11B8-A170-46A8-87E4-AC9340106227}" type="presParOf" srcId="{C7475CBF-61D9-4DFC-B91C-FFF4B857905E}" destId="{48C28F57-99CC-4148-A002-3745E2D84F4E}" srcOrd="8" destOrd="0" presId="urn:microsoft.com/office/officeart/2008/layout/HorizontalMultiLevelHierarchy"/>
    <dgm:cxn modelId="{8AA45E4B-412A-4F01-9962-1EB496E63FB0}" type="presParOf" srcId="{48C28F57-99CC-4148-A002-3745E2D84F4E}" destId="{35DF118E-6B87-4BA7-90CC-8746EBAE4C75}" srcOrd="0" destOrd="0" presId="urn:microsoft.com/office/officeart/2008/layout/HorizontalMultiLevelHierarchy"/>
    <dgm:cxn modelId="{A18324E8-753F-4F39-A363-145F0D0EDCDE}" type="presParOf" srcId="{C7475CBF-61D9-4DFC-B91C-FFF4B857905E}" destId="{FFBCEF04-5C6E-42EF-AE12-B06B29B161B0}" srcOrd="9" destOrd="0" presId="urn:microsoft.com/office/officeart/2008/layout/HorizontalMultiLevelHierarchy"/>
    <dgm:cxn modelId="{A2759E6D-914C-4541-ADDF-9DFE9C92E28F}" type="presParOf" srcId="{FFBCEF04-5C6E-42EF-AE12-B06B29B161B0}" destId="{46A5320C-8D93-48AD-BDA5-2BD477B4B784}" srcOrd="0" destOrd="0" presId="urn:microsoft.com/office/officeart/2008/layout/HorizontalMultiLevelHierarchy"/>
    <dgm:cxn modelId="{E23987A5-6EF2-497C-8CB2-17D0BEF38854}" type="presParOf" srcId="{FFBCEF04-5C6E-42EF-AE12-B06B29B161B0}" destId="{F0241DA0-D613-46CC-B19D-CA265D37C1E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40E5F03-DCD1-4913-818F-00C0F887555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Напіввільні люди:</a:t>
          </a:r>
          <a:endParaRPr lang="ru-RU" sz="2000"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2000" b="0" dirty="0" smtClean="0">
              <a:solidFill>
                <a:srgbClr val="000000"/>
              </a:solidFill>
              <a:effectLst/>
              <a:latin typeface="Times New Roman" panose="02020603050405020304" pitchFamily="18" charset="0"/>
              <a:ea typeface="Times New Roman" panose="02020603050405020304" pitchFamily="18" charset="0"/>
            </a:rPr>
            <a:t>Закупи</a:t>
          </a:r>
        </a:p>
        <a:p>
          <a:pPr rtl="0">
            <a:lnSpc>
              <a:spcPct val="100000"/>
            </a:lnSpc>
            <a:spcAft>
              <a:spcPts val="0"/>
            </a:spcAft>
          </a:pPr>
          <a:r>
            <a:rPr lang="uk-UA" sz="2000" b="0" dirty="0" smtClean="0">
              <a:solidFill>
                <a:srgbClr val="000000"/>
              </a:solidFill>
              <a:effectLst/>
              <a:latin typeface="Times New Roman" panose="02020603050405020304" pitchFamily="18" charset="0"/>
              <a:ea typeface="Times New Roman" panose="02020603050405020304" pitchFamily="18" charset="0"/>
            </a:rPr>
            <a:t>(</a:t>
          </a:r>
          <a:r>
            <a:rPr lang="uk-UA" sz="2000" dirty="0" smtClean="0">
              <a:solidFill>
                <a:srgbClr val="000000"/>
              </a:solidFill>
              <a:effectLst/>
              <a:latin typeface="Times New Roman" panose="02020603050405020304" pitchFamily="18" charset="0"/>
              <a:ea typeface="Times New Roman" panose="02020603050405020304" pitchFamily="18" charset="0"/>
            </a:rPr>
            <a:t>селяни-боржники)</a:t>
          </a:r>
          <a:endParaRPr lang="ru-RU" sz="2000" b="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dirty="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312740F-8CF4-4602-977A-96BC5816E264}" type="pres">
      <dgm:prSet presAssocID="{A40E5F03-DCD1-4913-818F-00C0F8875553}" presName="Name0" presStyleCnt="0">
        <dgm:presLayoutVars>
          <dgm:chPref val="1"/>
          <dgm:dir/>
          <dgm:animOne val="branch"/>
          <dgm:animLvl val="lvl"/>
          <dgm:resizeHandles val="exact"/>
        </dgm:presLayoutVars>
      </dgm:prSet>
      <dgm:spPr/>
      <dgm:t>
        <a:bodyPr/>
        <a:lstStyle/>
        <a:p>
          <a:endParaRPr lang="ru-RU"/>
        </a:p>
      </dgm:t>
    </dgm:pt>
    <dgm:pt modelId="{067C3418-4735-4D2B-9B5A-B711169729EA}" type="pres">
      <dgm:prSet presAssocID="{372ABAA6-04FB-4068-9B7B-9EDE598461F5}" presName="root1" presStyleCnt="0"/>
      <dgm:spPr/>
    </dgm:pt>
    <dgm:pt modelId="{E072AD6E-8CAB-4371-B917-B297EE430FAF}" type="pres">
      <dgm:prSet presAssocID="{372ABAA6-04FB-4068-9B7B-9EDE598461F5}" presName="LevelOneTextNode" presStyleLbl="node0" presStyleIdx="0" presStyleCnt="1" custScaleX="161898" custLinFactNeighborX="7105" custLinFactNeighborY="-2337">
        <dgm:presLayoutVars>
          <dgm:chPref val="3"/>
        </dgm:presLayoutVars>
      </dgm:prSet>
      <dgm:spPr>
        <a:prstGeom prst="roundRect">
          <a:avLst/>
        </a:prstGeom>
      </dgm:spPr>
      <dgm:t>
        <a:bodyPr/>
        <a:lstStyle/>
        <a:p>
          <a:endParaRPr lang="ru-RU"/>
        </a:p>
      </dgm:t>
    </dgm:pt>
    <dgm:pt modelId="{5E08386F-7C8A-4BA6-A7FA-9BAF16E25F90}" type="pres">
      <dgm:prSet presAssocID="{372ABAA6-04FB-4068-9B7B-9EDE598461F5}" presName="level2hierChild" presStyleCnt="0"/>
      <dgm:spPr/>
    </dgm:pt>
    <dgm:pt modelId="{3BAC30C4-E93E-4838-B123-17922C160A49}" type="pres">
      <dgm:prSet presAssocID="{90CBC28A-44F7-4EF3-A938-66F3C6311DFE}" presName="conn2-1" presStyleLbl="parChTrans1D2" presStyleIdx="0" presStyleCnt="1"/>
      <dgm:spPr/>
      <dgm:t>
        <a:bodyPr/>
        <a:lstStyle/>
        <a:p>
          <a:endParaRPr lang="ru-RU"/>
        </a:p>
      </dgm:t>
    </dgm:pt>
    <dgm:pt modelId="{5F107407-C1AD-4BEF-BB46-CF2658D965AF}" type="pres">
      <dgm:prSet presAssocID="{90CBC28A-44F7-4EF3-A938-66F3C6311DFE}" presName="connTx" presStyleLbl="parChTrans1D2" presStyleIdx="0" presStyleCnt="1"/>
      <dgm:spPr/>
      <dgm:t>
        <a:bodyPr/>
        <a:lstStyle/>
        <a:p>
          <a:endParaRPr lang="ru-RU"/>
        </a:p>
      </dgm:t>
    </dgm:pt>
    <dgm:pt modelId="{69BB2767-3F25-4DEE-8EA4-F98FA0E148A9}" type="pres">
      <dgm:prSet presAssocID="{D7D14274-3DBC-407E-937A-B6E86ABD5B6D}" presName="root2" presStyleCnt="0"/>
      <dgm:spPr/>
    </dgm:pt>
    <dgm:pt modelId="{C162C5F0-EF75-490E-B702-5DC7C0166459}" type="pres">
      <dgm:prSet presAssocID="{D7D14274-3DBC-407E-937A-B6E86ABD5B6D}" presName="LevelTwoTextNode" presStyleLbl="node2" presStyleIdx="0" presStyleCnt="1" custScaleX="180078" custScaleY="150086">
        <dgm:presLayoutVars>
          <dgm:chPref val="3"/>
        </dgm:presLayoutVars>
      </dgm:prSet>
      <dgm:spPr>
        <a:prstGeom prst="roundRect">
          <a:avLst/>
        </a:prstGeom>
      </dgm:spPr>
      <dgm:t>
        <a:bodyPr/>
        <a:lstStyle/>
        <a:p>
          <a:endParaRPr lang="ru-RU"/>
        </a:p>
      </dgm:t>
    </dgm:pt>
    <dgm:pt modelId="{E1CD727B-6B1F-4F89-AFE9-40259D69EB33}" type="pres">
      <dgm:prSet presAssocID="{D7D14274-3DBC-407E-937A-B6E86ABD5B6D}" presName="level3hierChild" presStyleCnt="0"/>
      <dgm:spPr/>
    </dgm:pt>
  </dgm:ptLst>
  <dgm:cxnLst>
    <dgm:cxn modelId="{377F6028-44D0-428C-B893-347EC45BE7EB}" type="presOf" srcId="{90CBC28A-44F7-4EF3-A938-66F3C6311DFE}" destId="{5F107407-C1AD-4BEF-BB46-CF2658D965AF}" srcOrd="1" destOrd="0" presId="urn:microsoft.com/office/officeart/2008/layout/HorizontalMultiLevelHierarchy"/>
    <dgm:cxn modelId="{5DFD1F42-7068-4B96-83E5-79FB024E4657}" type="presOf" srcId="{90CBC28A-44F7-4EF3-A938-66F3C6311DFE}" destId="{3BAC30C4-E93E-4838-B123-17922C160A49}" srcOrd="0" destOrd="0" presId="urn:microsoft.com/office/officeart/2008/layout/HorizontalMultiLevelHierarchy"/>
    <dgm:cxn modelId="{7AF926FF-8AE3-4A85-BFE4-7AB7BE524ED1}" type="presOf" srcId="{D7D14274-3DBC-407E-937A-B6E86ABD5B6D}" destId="{C162C5F0-EF75-490E-B702-5DC7C0166459}" srcOrd="0" destOrd="0" presId="urn:microsoft.com/office/officeart/2008/layout/HorizontalMultiLevelHierarchy"/>
    <dgm:cxn modelId="{040D2A30-5FED-433A-9F53-98BB4CF0E955}" srcId="{372ABAA6-04FB-4068-9B7B-9EDE598461F5}" destId="{D7D14274-3DBC-407E-937A-B6E86ABD5B6D}" srcOrd="0" destOrd="0" parTransId="{90CBC28A-44F7-4EF3-A938-66F3C6311DFE}" sibTransId="{37041702-BFAF-48A4-AFCD-528006019631}"/>
    <dgm:cxn modelId="{EF4FF406-EBF0-4154-B84B-30F5EF597D11}" type="presOf" srcId="{A40E5F03-DCD1-4913-818F-00C0F8875553}" destId="{3312740F-8CF4-4602-977A-96BC5816E264}" srcOrd="0" destOrd="0" presId="urn:microsoft.com/office/officeart/2008/layout/HorizontalMultiLevelHierarchy"/>
    <dgm:cxn modelId="{968BF303-B7A1-4D97-86E0-325B03BE8853}" srcId="{A40E5F03-DCD1-4913-818F-00C0F8875553}" destId="{372ABAA6-04FB-4068-9B7B-9EDE598461F5}" srcOrd="0" destOrd="0" parTransId="{54FBECA2-D40F-4B27-88A4-067B9DCFF319}" sibTransId="{0C728B6B-20FF-4A0B-9447-D794AD6E697C}"/>
    <dgm:cxn modelId="{E35464AE-E949-48E5-8C22-E282AB022D87}" type="presOf" srcId="{372ABAA6-04FB-4068-9B7B-9EDE598461F5}" destId="{E072AD6E-8CAB-4371-B917-B297EE430FAF}" srcOrd="0" destOrd="0" presId="urn:microsoft.com/office/officeart/2008/layout/HorizontalMultiLevelHierarchy"/>
    <dgm:cxn modelId="{BDCBE7FD-A136-4D7F-BB76-FB7DFD0D12A1}" type="presParOf" srcId="{3312740F-8CF4-4602-977A-96BC5816E264}" destId="{067C3418-4735-4D2B-9B5A-B711169729EA}" srcOrd="0" destOrd="0" presId="urn:microsoft.com/office/officeart/2008/layout/HorizontalMultiLevelHierarchy"/>
    <dgm:cxn modelId="{75F0358E-8870-4790-A596-0519D12C3C23}" type="presParOf" srcId="{067C3418-4735-4D2B-9B5A-B711169729EA}" destId="{E072AD6E-8CAB-4371-B917-B297EE430FAF}" srcOrd="0" destOrd="0" presId="urn:microsoft.com/office/officeart/2008/layout/HorizontalMultiLevelHierarchy"/>
    <dgm:cxn modelId="{A667D557-F38B-4519-98F6-F4E242D2C024}" type="presParOf" srcId="{067C3418-4735-4D2B-9B5A-B711169729EA}" destId="{5E08386F-7C8A-4BA6-A7FA-9BAF16E25F90}" srcOrd="1" destOrd="0" presId="urn:microsoft.com/office/officeart/2008/layout/HorizontalMultiLevelHierarchy"/>
    <dgm:cxn modelId="{82A06123-CAC0-44D2-BE1D-147BBFF03F2C}" type="presParOf" srcId="{5E08386F-7C8A-4BA6-A7FA-9BAF16E25F90}" destId="{3BAC30C4-E93E-4838-B123-17922C160A49}" srcOrd="0" destOrd="0" presId="urn:microsoft.com/office/officeart/2008/layout/HorizontalMultiLevelHierarchy"/>
    <dgm:cxn modelId="{F08DF9C1-5332-4810-9250-1C639885A3ED}" type="presParOf" srcId="{3BAC30C4-E93E-4838-B123-17922C160A49}" destId="{5F107407-C1AD-4BEF-BB46-CF2658D965AF}" srcOrd="0" destOrd="0" presId="urn:microsoft.com/office/officeart/2008/layout/HorizontalMultiLevelHierarchy"/>
    <dgm:cxn modelId="{ADD5F88D-5F6A-4A46-A874-983FE42CAA25}" type="presParOf" srcId="{5E08386F-7C8A-4BA6-A7FA-9BAF16E25F90}" destId="{69BB2767-3F25-4DEE-8EA4-F98FA0E148A9}" srcOrd="1" destOrd="0" presId="urn:microsoft.com/office/officeart/2008/layout/HorizontalMultiLevelHierarchy"/>
    <dgm:cxn modelId="{2263CE4C-E779-45DF-9E46-A95BAC98C7E4}" type="presParOf" srcId="{69BB2767-3F25-4DEE-8EA4-F98FA0E148A9}" destId="{C162C5F0-EF75-490E-B702-5DC7C0166459}" srcOrd="0" destOrd="0" presId="urn:microsoft.com/office/officeart/2008/layout/HorizontalMultiLevelHierarchy"/>
    <dgm:cxn modelId="{F37FEB05-5683-40B9-92FD-E74332A2EF89}" type="presParOf" srcId="{69BB2767-3F25-4DEE-8EA4-F98FA0E148A9}" destId="{E1CD727B-6B1F-4F89-AFE9-40259D69EB33}"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40E5F03-DCD1-4913-818F-00C0F887555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Невільні люди:</a:t>
          </a:r>
          <a:endParaRPr lang="ru-RU" sz="2000"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Холопи</a:t>
          </a:r>
          <a:endParaRPr lang="ru-RU" sz="200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dirty="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dirty="0" smtClean="0">
              <a:latin typeface="Times New Roman" panose="02020603050405020304" pitchFamily="18" charset="0"/>
              <a:cs typeface="Times New Roman" panose="02020603050405020304" pitchFamily="18" charset="0"/>
            </a:rPr>
            <a:t>Челядь</a:t>
          </a:r>
          <a:endParaRPr lang="ru-RU" sz="2000" dirty="0">
            <a:latin typeface="Times New Roman" panose="02020603050405020304" pitchFamily="18" charset="0"/>
            <a:cs typeface="Times New Roman" panose="02020603050405020304" pitchFamily="18" charset="0"/>
          </a:endParaRPr>
        </a:p>
      </dgm:t>
    </dgm:pt>
    <dgm:pt modelId="{ABE7E8A7-13ED-4AC2-8797-F5CB8A5562B5}" type="parTrans" cxnId="{3AC6051C-8F95-48B0-B83E-9698DC138FDD}">
      <dgm:prSet/>
      <dgm:spPr/>
      <dgm:t>
        <a:bodyPr/>
        <a:lstStyle/>
        <a:p>
          <a:endParaRPr lang="ru-RU" sz="2000" dirty="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DCBE1E8-8E1D-482A-A417-77E946FB6CFF}" type="pres">
      <dgm:prSet presAssocID="{A40E5F03-DCD1-4913-818F-00C0F8875553}" presName="Name0" presStyleCnt="0">
        <dgm:presLayoutVars>
          <dgm:chPref val="1"/>
          <dgm:dir/>
          <dgm:animOne val="branch"/>
          <dgm:animLvl val="lvl"/>
          <dgm:resizeHandles val="exact"/>
        </dgm:presLayoutVars>
      </dgm:prSet>
      <dgm:spPr/>
      <dgm:t>
        <a:bodyPr/>
        <a:lstStyle/>
        <a:p>
          <a:endParaRPr lang="ru-RU"/>
        </a:p>
      </dgm:t>
    </dgm:pt>
    <dgm:pt modelId="{F8CF4DC7-511A-4FE1-90C4-F43F5F430544}" type="pres">
      <dgm:prSet presAssocID="{372ABAA6-04FB-4068-9B7B-9EDE598461F5}" presName="root1" presStyleCnt="0"/>
      <dgm:spPr/>
    </dgm:pt>
    <dgm:pt modelId="{72659538-6F29-4579-B64F-0D034574D3E4}" type="pres">
      <dgm:prSet presAssocID="{372ABAA6-04FB-4068-9B7B-9EDE598461F5}" presName="LevelOneTextNode" presStyleLbl="node0" presStyleIdx="0" presStyleCnt="1" custScaleX="167632" custLinFactNeighborX="-35380" custLinFactNeighborY="3631">
        <dgm:presLayoutVars>
          <dgm:chPref val="3"/>
        </dgm:presLayoutVars>
      </dgm:prSet>
      <dgm:spPr>
        <a:prstGeom prst="roundRect">
          <a:avLst/>
        </a:prstGeom>
      </dgm:spPr>
      <dgm:t>
        <a:bodyPr/>
        <a:lstStyle/>
        <a:p>
          <a:endParaRPr lang="ru-RU"/>
        </a:p>
      </dgm:t>
    </dgm:pt>
    <dgm:pt modelId="{EA6504A2-711C-41A2-A1CE-793386B5F3E6}" type="pres">
      <dgm:prSet presAssocID="{372ABAA6-04FB-4068-9B7B-9EDE598461F5}" presName="level2hierChild" presStyleCnt="0"/>
      <dgm:spPr/>
    </dgm:pt>
    <dgm:pt modelId="{85D16F9E-825C-40A0-8110-B0138E976645}" type="pres">
      <dgm:prSet presAssocID="{90CBC28A-44F7-4EF3-A938-66F3C6311DFE}" presName="conn2-1" presStyleLbl="parChTrans1D2" presStyleIdx="0" presStyleCnt="2"/>
      <dgm:spPr/>
      <dgm:t>
        <a:bodyPr/>
        <a:lstStyle/>
        <a:p>
          <a:endParaRPr lang="ru-RU"/>
        </a:p>
      </dgm:t>
    </dgm:pt>
    <dgm:pt modelId="{72A64E82-5DAE-4940-AF1B-D3F10F2E916D}" type="pres">
      <dgm:prSet presAssocID="{90CBC28A-44F7-4EF3-A938-66F3C6311DFE}" presName="connTx" presStyleLbl="parChTrans1D2" presStyleIdx="0" presStyleCnt="2"/>
      <dgm:spPr/>
      <dgm:t>
        <a:bodyPr/>
        <a:lstStyle/>
        <a:p>
          <a:endParaRPr lang="ru-RU"/>
        </a:p>
      </dgm:t>
    </dgm:pt>
    <dgm:pt modelId="{9FB3FC7E-D200-44EF-A985-B893E4658291}" type="pres">
      <dgm:prSet presAssocID="{D7D14274-3DBC-407E-937A-B6E86ABD5B6D}" presName="root2" presStyleCnt="0"/>
      <dgm:spPr/>
    </dgm:pt>
    <dgm:pt modelId="{A80E0F79-9D3E-4E68-BD2C-8BAE02621F34}" type="pres">
      <dgm:prSet presAssocID="{D7D14274-3DBC-407E-937A-B6E86ABD5B6D}" presName="LevelTwoTextNode" presStyleLbl="node2" presStyleIdx="0" presStyleCnt="2" custScaleX="139230">
        <dgm:presLayoutVars>
          <dgm:chPref val="3"/>
        </dgm:presLayoutVars>
      </dgm:prSet>
      <dgm:spPr>
        <a:prstGeom prst="roundRect">
          <a:avLst/>
        </a:prstGeom>
      </dgm:spPr>
      <dgm:t>
        <a:bodyPr/>
        <a:lstStyle/>
        <a:p>
          <a:endParaRPr lang="ru-RU"/>
        </a:p>
      </dgm:t>
    </dgm:pt>
    <dgm:pt modelId="{04E685AC-11C3-42A3-BF4A-BA93EB810911}" type="pres">
      <dgm:prSet presAssocID="{D7D14274-3DBC-407E-937A-B6E86ABD5B6D}" presName="level3hierChild" presStyleCnt="0"/>
      <dgm:spPr/>
    </dgm:pt>
    <dgm:pt modelId="{C96B5833-407B-43F0-8BCF-62F333DF90AB}" type="pres">
      <dgm:prSet presAssocID="{ABE7E8A7-13ED-4AC2-8797-F5CB8A5562B5}" presName="conn2-1" presStyleLbl="parChTrans1D2" presStyleIdx="1" presStyleCnt="2"/>
      <dgm:spPr/>
      <dgm:t>
        <a:bodyPr/>
        <a:lstStyle/>
        <a:p>
          <a:endParaRPr lang="ru-RU"/>
        </a:p>
      </dgm:t>
    </dgm:pt>
    <dgm:pt modelId="{51F0CD4B-2A57-459B-8AD7-38078D1A3311}" type="pres">
      <dgm:prSet presAssocID="{ABE7E8A7-13ED-4AC2-8797-F5CB8A5562B5}" presName="connTx" presStyleLbl="parChTrans1D2" presStyleIdx="1" presStyleCnt="2"/>
      <dgm:spPr/>
      <dgm:t>
        <a:bodyPr/>
        <a:lstStyle/>
        <a:p>
          <a:endParaRPr lang="ru-RU"/>
        </a:p>
      </dgm:t>
    </dgm:pt>
    <dgm:pt modelId="{DFC4DABD-91EB-47E1-9F27-F8981A881EFC}" type="pres">
      <dgm:prSet presAssocID="{245E2C35-C6E5-499F-BF88-A4D89CE96FA4}" presName="root2" presStyleCnt="0"/>
      <dgm:spPr/>
    </dgm:pt>
    <dgm:pt modelId="{B631030E-5CD5-43A8-B85C-3F8D6FDAD9B3}" type="pres">
      <dgm:prSet presAssocID="{245E2C35-C6E5-499F-BF88-A4D89CE96FA4}" presName="LevelTwoTextNode" presStyleLbl="node2" presStyleIdx="1" presStyleCnt="2" custScaleX="139230">
        <dgm:presLayoutVars>
          <dgm:chPref val="3"/>
        </dgm:presLayoutVars>
      </dgm:prSet>
      <dgm:spPr>
        <a:prstGeom prst="roundRect">
          <a:avLst/>
        </a:prstGeom>
      </dgm:spPr>
      <dgm:t>
        <a:bodyPr/>
        <a:lstStyle/>
        <a:p>
          <a:endParaRPr lang="ru-RU"/>
        </a:p>
      </dgm:t>
    </dgm:pt>
    <dgm:pt modelId="{EEC3C88E-9F4E-41AC-870E-DE126D99C008}" type="pres">
      <dgm:prSet presAssocID="{245E2C35-C6E5-499F-BF88-A4D89CE96FA4}" presName="level3hierChild" presStyleCnt="0"/>
      <dgm:spPr/>
    </dgm:pt>
  </dgm:ptLst>
  <dgm:cxnLst>
    <dgm:cxn modelId="{198B1197-518C-4832-BF45-B333151A952B}" type="presOf" srcId="{372ABAA6-04FB-4068-9B7B-9EDE598461F5}" destId="{72659538-6F29-4579-B64F-0D034574D3E4}" srcOrd="0" destOrd="0" presId="urn:microsoft.com/office/officeart/2008/layout/HorizontalMultiLevelHierarchy"/>
    <dgm:cxn modelId="{3AC6051C-8F95-48B0-B83E-9698DC138FDD}" srcId="{372ABAA6-04FB-4068-9B7B-9EDE598461F5}" destId="{245E2C35-C6E5-499F-BF88-A4D89CE96FA4}" srcOrd="1" destOrd="0" parTransId="{ABE7E8A7-13ED-4AC2-8797-F5CB8A5562B5}" sibTransId="{F4FD0895-8370-4794-AB61-DB15C7B5E873}"/>
    <dgm:cxn modelId="{D45E71B3-6AD2-42EC-A21E-6C92B905397E}" type="presOf" srcId="{90CBC28A-44F7-4EF3-A938-66F3C6311DFE}" destId="{85D16F9E-825C-40A0-8110-B0138E976645}" srcOrd="0" destOrd="0" presId="urn:microsoft.com/office/officeart/2008/layout/HorizontalMultiLevelHierarchy"/>
    <dgm:cxn modelId="{3B92DE2A-2B08-438E-998C-84CCA0DC1A92}" type="presOf" srcId="{245E2C35-C6E5-499F-BF88-A4D89CE96FA4}" destId="{B631030E-5CD5-43A8-B85C-3F8D6FDAD9B3}" srcOrd="0" destOrd="0" presId="urn:microsoft.com/office/officeart/2008/layout/HorizontalMultiLevelHierarchy"/>
    <dgm:cxn modelId="{BCCC6302-86AD-4D01-9B57-3F9A323039A1}" type="presOf" srcId="{ABE7E8A7-13ED-4AC2-8797-F5CB8A5562B5}" destId="{C96B5833-407B-43F0-8BCF-62F333DF90AB}" srcOrd="0" destOrd="0" presId="urn:microsoft.com/office/officeart/2008/layout/HorizontalMultiLevelHierarchy"/>
    <dgm:cxn modelId="{3705662D-E6CF-45D3-B6F5-7BB67D1D0289}" type="presOf" srcId="{D7D14274-3DBC-407E-937A-B6E86ABD5B6D}" destId="{A80E0F79-9D3E-4E68-BD2C-8BAE02621F34}" srcOrd="0" destOrd="0" presId="urn:microsoft.com/office/officeart/2008/layout/HorizontalMultiLevelHierarchy"/>
    <dgm:cxn modelId="{FB3C7026-A70D-40B7-B564-A1C5E6DE36C4}" type="presOf" srcId="{90CBC28A-44F7-4EF3-A938-66F3C6311DFE}" destId="{72A64E82-5DAE-4940-AF1B-D3F10F2E916D}" srcOrd="1" destOrd="0" presId="urn:microsoft.com/office/officeart/2008/layout/HorizontalMultiLevelHierarchy"/>
    <dgm:cxn modelId="{040D2A30-5FED-433A-9F53-98BB4CF0E955}" srcId="{372ABAA6-04FB-4068-9B7B-9EDE598461F5}" destId="{D7D14274-3DBC-407E-937A-B6E86ABD5B6D}" srcOrd="0" destOrd="0" parTransId="{90CBC28A-44F7-4EF3-A938-66F3C6311DFE}" sibTransId="{37041702-BFAF-48A4-AFCD-528006019631}"/>
    <dgm:cxn modelId="{FC5438E8-14E9-4500-B98D-B14A73B244B1}" type="presOf" srcId="{A40E5F03-DCD1-4913-818F-00C0F8875553}" destId="{FDCBE1E8-8E1D-482A-A417-77E946FB6CFF}" srcOrd="0" destOrd="0" presId="urn:microsoft.com/office/officeart/2008/layout/HorizontalMultiLevelHierarchy"/>
    <dgm:cxn modelId="{968BF303-B7A1-4D97-86E0-325B03BE8853}" srcId="{A40E5F03-DCD1-4913-818F-00C0F8875553}" destId="{372ABAA6-04FB-4068-9B7B-9EDE598461F5}" srcOrd="0" destOrd="0" parTransId="{54FBECA2-D40F-4B27-88A4-067B9DCFF319}" sibTransId="{0C728B6B-20FF-4A0B-9447-D794AD6E697C}"/>
    <dgm:cxn modelId="{FEE7DB4E-7EB2-4685-9329-C5AADA50D8B3}" type="presOf" srcId="{ABE7E8A7-13ED-4AC2-8797-F5CB8A5562B5}" destId="{51F0CD4B-2A57-459B-8AD7-38078D1A3311}" srcOrd="1" destOrd="0" presId="urn:microsoft.com/office/officeart/2008/layout/HorizontalMultiLevelHierarchy"/>
    <dgm:cxn modelId="{4453119A-16F5-42E7-ABC5-D05A9D4E9730}" type="presParOf" srcId="{FDCBE1E8-8E1D-482A-A417-77E946FB6CFF}" destId="{F8CF4DC7-511A-4FE1-90C4-F43F5F430544}" srcOrd="0" destOrd="0" presId="urn:microsoft.com/office/officeart/2008/layout/HorizontalMultiLevelHierarchy"/>
    <dgm:cxn modelId="{832433A9-861B-4CF1-9113-D8DBFB2CFA85}" type="presParOf" srcId="{F8CF4DC7-511A-4FE1-90C4-F43F5F430544}" destId="{72659538-6F29-4579-B64F-0D034574D3E4}" srcOrd="0" destOrd="0" presId="urn:microsoft.com/office/officeart/2008/layout/HorizontalMultiLevelHierarchy"/>
    <dgm:cxn modelId="{FE2AC445-4039-48C6-B9F0-A858EE54D671}" type="presParOf" srcId="{F8CF4DC7-511A-4FE1-90C4-F43F5F430544}" destId="{EA6504A2-711C-41A2-A1CE-793386B5F3E6}" srcOrd="1" destOrd="0" presId="urn:microsoft.com/office/officeart/2008/layout/HorizontalMultiLevelHierarchy"/>
    <dgm:cxn modelId="{B1149959-3B2E-45C9-82D8-2A57E69DB367}" type="presParOf" srcId="{EA6504A2-711C-41A2-A1CE-793386B5F3E6}" destId="{85D16F9E-825C-40A0-8110-B0138E976645}" srcOrd="0" destOrd="0" presId="urn:microsoft.com/office/officeart/2008/layout/HorizontalMultiLevelHierarchy"/>
    <dgm:cxn modelId="{46D873A2-8F91-4198-91E1-AEE3B81CB0B2}" type="presParOf" srcId="{85D16F9E-825C-40A0-8110-B0138E976645}" destId="{72A64E82-5DAE-4940-AF1B-D3F10F2E916D}" srcOrd="0" destOrd="0" presId="urn:microsoft.com/office/officeart/2008/layout/HorizontalMultiLevelHierarchy"/>
    <dgm:cxn modelId="{6358B702-ABF9-4C61-9A98-2803311C88A2}" type="presParOf" srcId="{EA6504A2-711C-41A2-A1CE-793386B5F3E6}" destId="{9FB3FC7E-D200-44EF-A985-B893E4658291}" srcOrd="1" destOrd="0" presId="urn:microsoft.com/office/officeart/2008/layout/HorizontalMultiLevelHierarchy"/>
    <dgm:cxn modelId="{1B07404E-C5A0-4C06-966A-A63F84E4DFCC}" type="presParOf" srcId="{9FB3FC7E-D200-44EF-A985-B893E4658291}" destId="{A80E0F79-9D3E-4E68-BD2C-8BAE02621F34}" srcOrd="0" destOrd="0" presId="urn:microsoft.com/office/officeart/2008/layout/HorizontalMultiLevelHierarchy"/>
    <dgm:cxn modelId="{EF221766-A378-4DBD-A631-452E003AF692}" type="presParOf" srcId="{9FB3FC7E-D200-44EF-A985-B893E4658291}" destId="{04E685AC-11C3-42A3-BF4A-BA93EB810911}" srcOrd="1" destOrd="0" presId="urn:microsoft.com/office/officeart/2008/layout/HorizontalMultiLevelHierarchy"/>
    <dgm:cxn modelId="{1683C1A8-9FFD-44ED-9A02-6785C4ADE6AB}" type="presParOf" srcId="{EA6504A2-711C-41A2-A1CE-793386B5F3E6}" destId="{C96B5833-407B-43F0-8BCF-62F333DF90AB}" srcOrd="2" destOrd="0" presId="urn:microsoft.com/office/officeart/2008/layout/HorizontalMultiLevelHierarchy"/>
    <dgm:cxn modelId="{32321E8E-04F4-4CFE-8E32-B5714534C7BB}" type="presParOf" srcId="{C96B5833-407B-43F0-8BCF-62F333DF90AB}" destId="{51F0CD4B-2A57-459B-8AD7-38078D1A3311}" srcOrd="0" destOrd="0" presId="urn:microsoft.com/office/officeart/2008/layout/HorizontalMultiLevelHierarchy"/>
    <dgm:cxn modelId="{84D89B30-6A91-448A-91F2-B834F1733EB2}" type="presParOf" srcId="{EA6504A2-711C-41A2-A1CE-793386B5F3E6}" destId="{DFC4DABD-91EB-47E1-9F27-F8981A881EFC}" srcOrd="3" destOrd="0" presId="urn:microsoft.com/office/officeart/2008/layout/HorizontalMultiLevelHierarchy"/>
    <dgm:cxn modelId="{10666EAF-D083-4FD7-8DB0-74980EE1B244}" type="presParOf" srcId="{DFC4DABD-91EB-47E1-9F27-F8981A881EFC}" destId="{B631030E-5CD5-43A8-B85C-3F8D6FDAD9B3}" srcOrd="0" destOrd="0" presId="urn:microsoft.com/office/officeart/2008/layout/HorizontalMultiLevelHierarchy"/>
    <dgm:cxn modelId="{37D7D01F-F3A8-406B-9A68-D074046A528E}" type="presParOf" srcId="{DFC4DABD-91EB-47E1-9F27-F8981A881EFC}" destId="{EEC3C88E-9F4E-41AC-870E-DE126D99C008}" srcOrd="1" destOrd="0" presId="urn:microsoft.com/office/officeart/2008/layout/HorizontalMultiLevelHierarchy"/>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AA2E741-0B94-4892-9E92-646E137B100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49EBC12B-0F89-47C5-98B5-0394CE498656}">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1400" dirty="0" smtClean="0">
              <a:latin typeface="Times New Roman" panose="02020603050405020304" pitchFamily="18" charset="0"/>
              <a:cs typeface="Times New Roman" panose="02020603050405020304" pitchFamily="18" charset="0"/>
            </a:rPr>
            <a:t>Форма </a:t>
          </a:r>
          <a:r>
            <a:rPr lang="uk-UA" sz="1400" b="0" dirty="0" smtClean="0">
              <a:latin typeface="Times New Roman" panose="02020603050405020304" pitchFamily="18" charset="0"/>
              <a:cs typeface="Times New Roman" panose="02020603050405020304" pitchFamily="18" charset="0"/>
            </a:rPr>
            <a:t>правління –  </a:t>
          </a:r>
          <a:r>
            <a:rPr lang="uk-UA" sz="1400" b="0" dirty="0" smtClean="0">
              <a:solidFill>
                <a:srgbClr val="000000"/>
              </a:solidFill>
              <a:effectLst/>
              <a:latin typeface="Times New Roman" panose="02020603050405020304" pitchFamily="18" charset="0"/>
              <a:ea typeface="Times New Roman" panose="02020603050405020304" pitchFamily="18" charset="0"/>
            </a:rPr>
            <a:t>феодальна монархія з сильною олігархічною верхівкою в особі боярства</a:t>
          </a:r>
          <a:endParaRPr lang="ru-RU" sz="1400" b="0" u="none" dirty="0">
            <a:latin typeface="Times New Roman" panose="02020603050405020304" pitchFamily="18" charset="0"/>
            <a:cs typeface="Times New Roman" panose="02020603050405020304" pitchFamily="18" charset="0"/>
          </a:endParaRPr>
        </a:p>
      </dgm:t>
    </dgm:pt>
    <dgm:pt modelId="{F9AD5F65-F8F4-4A8A-99E7-AAAA5971817B}" type="parTrans" cxnId="{D30BB0BF-8AB4-4725-B09D-C4928BA78024}">
      <dgm:prSet/>
      <dgm:spPr/>
      <dgm:t>
        <a:bodyPr/>
        <a:lstStyle/>
        <a:p>
          <a:endParaRPr lang="ru-RU" sz="1400">
            <a:latin typeface="Times New Roman" panose="02020603050405020304" pitchFamily="18" charset="0"/>
            <a:cs typeface="Times New Roman" panose="02020603050405020304" pitchFamily="18" charset="0"/>
          </a:endParaRPr>
        </a:p>
      </dgm:t>
    </dgm:pt>
    <dgm:pt modelId="{FDD31270-31FE-4262-B1A1-AB8AE8636710}" type="sibTrans" cxnId="{D30BB0BF-8AB4-4725-B09D-C4928BA78024}">
      <dgm:prSet/>
      <dgm:spPr/>
      <dgm:t>
        <a:bodyPr/>
        <a:lstStyle/>
        <a:p>
          <a:endParaRPr lang="ru-RU" sz="1400">
            <a:latin typeface="Times New Roman" panose="02020603050405020304" pitchFamily="18" charset="0"/>
            <a:cs typeface="Times New Roman" panose="02020603050405020304" pitchFamily="18" charset="0"/>
          </a:endParaRPr>
        </a:p>
      </dgm:t>
    </dgm:pt>
    <dgm:pt modelId="{7414BEE5-A00E-495D-B997-25A6584B8EDA}">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Aft>
              <a:spcPts val="0"/>
            </a:spcAft>
          </a:pPr>
          <a:r>
            <a:rPr lang="uk-UA" sz="1400" b="1" dirty="0" smtClean="0">
              <a:solidFill>
                <a:srgbClr val="000000"/>
              </a:solidFill>
              <a:effectLst/>
              <a:latin typeface="Times New Roman" panose="02020603050405020304" pitchFamily="18" charset="0"/>
              <a:ea typeface="Times New Roman" panose="02020603050405020304" pitchFamily="18" charset="0"/>
            </a:rPr>
            <a:t>Князеві </a:t>
          </a:r>
          <a:r>
            <a:rPr lang="uk-UA" sz="1400" dirty="0" smtClean="0">
              <a:solidFill>
                <a:srgbClr val="000000"/>
              </a:solidFill>
              <a:effectLst/>
              <a:latin typeface="Times New Roman" panose="02020603050405020304" pitchFamily="18" charset="0"/>
              <a:ea typeface="Times New Roman" panose="02020603050405020304" pitchFamily="18" charset="0"/>
            </a:rPr>
            <a:t>належала верховна законодавча, виконавча, судова, адміністративна влада. Він очолював державу як суверен, керував збройними силами, зовнішньою політикою, фінансами (податки, карбування грошей). </a:t>
          </a:r>
        </a:p>
        <a:p>
          <a:pPr algn="ctr" rtl="0">
            <a:lnSpc>
              <a:spcPct val="100000"/>
            </a:lnSpc>
            <a:spcAft>
              <a:spcPts val="0"/>
            </a:spcAft>
          </a:pPr>
          <a:r>
            <a:rPr lang="uk-UA" sz="1400" dirty="0" smtClean="0">
              <a:solidFill>
                <a:srgbClr val="000000"/>
              </a:solidFill>
              <a:effectLst/>
              <a:latin typeface="Times New Roman" panose="02020603050405020304" pitchFamily="18" charset="0"/>
              <a:ea typeface="Times New Roman" panose="02020603050405020304" pitchFamily="18" charset="0"/>
            </a:rPr>
            <a:t>Проте абсолютної влади в державі князь не мав.</a:t>
          </a:r>
          <a:endParaRPr lang="ru-RU" sz="1400" dirty="0">
            <a:latin typeface="Times New Roman" panose="02020603050405020304" pitchFamily="18" charset="0"/>
            <a:cs typeface="Times New Roman" panose="02020603050405020304" pitchFamily="18" charset="0"/>
          </a:endParaRPr>
        </a:p>
      </dgm:t>
    </dgm:pt>
    <dgm:pt modelId="{1D27FAC6-5FE6-4C3D-829E-7CDFE90C77CA}" type="parTrans" cxnId="{B0EE8E7F-F920-4AA7-8020-4D7FBB3C95D8}">
      <dgm:prSet/>
      <dgm:spPr/>
      <dgm:t>
        <a:bodyPr/>
        <a:lstStyle/>
        <a:p>
          <a:endParaRPr lang="ru-RU" sz="1400">
            <a:latin typeface="Times New Roman" panose="02020603050405020304" pitchFamily="18" charset="0"/>
            <a:cs typeface="Times New Roman" panose="02020603050405020304" pitchFamily="18" charset="0"/>
          </a:endParaRPr>
        </a:p>
      </dgm:t>
    </dgm:pt>
    <dgm:pt modelId="{DADD35C4-967F-41BA-B6EC-967E9302EB1D}" type="sibTrans" cxnId="{B0EE8E7F-F920-4AA7-8020-4D7FBB3C95D8}">
      <dgm:prSet/>
      <dgm:spPr/>
      <dgm:t>
        <a:bodyPr/>
        <a:lstStyle/>
        <a:p>
          <a:endParaRPr lang="ru-RU" sz="1400">
            <a:latin typeface="Times New Roman" panose="02020603050405020304" pitchFamily="18" charset="0"/>
            <a:cs typeface="Times New Roman" panose="02020603050405020304" pitchFamily="18" charset="0"/>
          </a:endParaRPr>
        </a:p>
      </dgm:t>
    </dgm:pt>
    <dgm:pt modelId="{9C7C343B-89D1-4D6A-94D9-FCAAA83D3456}" type="pres">
      <dgm:prSet presAssocID="{5AA2E741-0B94-4892-9E92-646E137B100A}" presName="Name0" presStyleCnt="0">
        <dgm:presLayoutVars>
          <dgm:dir/>
          <dgm:animLvl val="lvl"/>
          <dgm:resizeHandles val="exact"/>
        </dgm:presLayoutVars>
      </dgm:prSet>
      <dgm:spPr/>
      <dgm:t>
        <a:bodyPr/>
        <a:lstStyle/>
        <a:p>
          <a:endParaRPr lang="ru-RU"/>
        </a:p>
      </dgm:t>
    </dgm:pt>
    <dgm:pt modelId="{368C87DE-AECD-4201-B12D-0414641523F4}" type="pres">
      <dgm:prSet presAssocID="{7414BEE5-A00E-495D-B997-25A6584B8EDA}" presName="boxAndChildren" presStyleCnt="0"/>
      <dgm:spPr/>
    </dgm:pt>
    <dgm:pt modelId="{96F6A059-8DFB-4C36-AEAB-2489898583B9}" type="pres">
      <dgm:prSet presAssocID="{7414BEE5-A00E-495D-B997-25A6584B8EDA}" presName="parentTextBox" presStyleLbl="node1" presStyleIdx="0" presStyleCnt="2" custScaleY="105787" custLinFactNeighborX="-565" custLinFactNeighborY="10078"/>
      <dgm:spPr>
        <a:prstGeom prst="downArrowCallout">
          <a:avLst/>
        </a:prstGeom>
      </dgm:spPr>
      <dgm:t>
        <a:bodyPr/>
        <a:lstStyle/>
        <a:p>
          <a:endParaRPr lang="ru-RU"/>
        </a:p>
      </dgm:t>
    </dgm:pt>
    <dgm:pt modelId="{DFC1BB91-BDCB-4A4F-AE6F-5EAE516A4114}" type="pres">
      <dgm:prSet presAssocID="{FDD31270-31FE-4262-B1A1-AB8AE8636710}" presName="sp" presStyleCnt="0"/>
      <dgm:spPr/>
    </dgm:pt>
    <dgm:pt modelId="{7094DDDC-524D-4530-A373-A9C885157BAE}" type="pres">
      <dgm:prSet presAssocID="{49EBC12B-0F89-47C5-98B5-0394CE498656}" presName="arrowAndChildren" presStyleCnt="0"/>
      <dgm:spPr/>
    </dgm:pt>
    <dgm:pt modelId="{A3B7483E-7CF6-44CA-9B6E-D05E6731954A}" type="pres">
      <dgm:prSet presAssocID="{49EBC12B-0F89-47C5-98B5-0394CE498656}" presName="parentTextArrow" presStyleLbl="node1" presStyleIdx="1" presStyleCnt="2" custScaleY="45025" custLinFactNeighborX="278" custLinFactNeighborY="-6703"/>
      <dgm:spPr/>
      <dgm:t>
        <a:bodyPr/>
        <a:lstStyle/>
        <a:p>
          <a:endParaRPr lang="ru-RU"/>
        </a:p>
      </dgm:t>
    </dgm:pt>
  </dgm:ptLst>
  <dgm:cxnLst>
    <dgm:cxn modelId="{34FC7456-3997-4EDC-9E5F-F0149631A6BB}" type="presOf" srcId="{7414BEE5-A00E-495D-B997-25A6584B8EDA}" destId="{96F6A059-8DFB-4C36-AEAB-2489898583B9}" srcOrd="0" destOrd="0" presId="urn:microsoft.com/office/officeart/2005/8/layout/process4"/>
    <dgm:cxn modelId="{D30BB0BF-8AB4-4725-B09D-C4928BA78024}" srcId="{5AA2E741-0B94-4892-9E92-646E137B100A}" destId="{49EBC12B-0F89-47C5-98B5-0394CE498656}" srcOrd="0" destOrd="0" parTransId="{F9AD5F65-F8F4-4A8A-99E7-AAAA5971817B}" sibTransId="{FDD31270-31FE-4262-B1A1-AB8AE8636710}"/>
    <dgm:cxn modelId="{FC6B6FCD-AC9D-4C7A-BA04-DCCB6A590256}" type="presOf" srcId="{49EBC12B-0F89-47C5-98B5-0394CE498656}" destId="{A3B7483E-7CF6-44CA-9B6E-D05E6731954A}" srcOrd="0" destOrd="0" presId="urn:microsoft.com/office/officeart/2005/8/layout/process4"/>
    <dgm:cxn modelId="{B0EE8E7F-F920-4AA7-8020-4D7FBB3C95D8}" srcId="{5AA2E741-0B94-4892-9E92-646E137B100A}" destId="{7414BEE5-A00E-495D-B997-25A6584B8EDA}" srcOrd="1" destOrd="0" parTransId="{1D27FAC6-5FE6-4C3D-829E-7CDFE90C77CA}" sibTransId="{DADD35C4-967F-41BA-B6EC-967E9302EB1D}"/>
    <dgm:cxn modelId="{F3D3337C-169C-4D5E-8897-9D3DC0268DEF}" type="presOf" srcId="{5AA2E741-0B94-4892-9E92-646E137B100A}" destId="{9C7C343B-89D1-4D6A-94D9-FCAAA83D3456}" srcOrd="0" destOrd="0" presId="urn:microsoft.com/office/officeart/2005/8/layout/process4"/>
    <dgm:cxn modelId="{135EAE01-8223-4403-8B68-8B9A078A2CEA}" type="presParOf" srcId="{9C7C343B-89D1-4D6A-94D9-FCAAA83D3456}" destId="{368C87DE-AECD-4201-B12D-0414641523F4}" srcOrd="0" destOrd="0" presId="urn:microsoft.com/office/officeart/2005/8/layout/process4"/>
    <dgm:cxn modelId="{5A2CF9BB-69C9-457A-BDF7-67D01C7A3FDB}" type="presParOf" srcId="{368C87DE-AECD-4201-B12D-0414641523F4}" destId="{96F6A059-8DFB-4C36-AEAB-2489898583B9}" srcOrd="0" destOrd="0" presId="urn:microsoft.com/office/officeart/2005/8/layout/process4"/>
    <dgm:cxn modelId="{0AC02B44-0509-499B-ADD3-36AAB440A6DF}" type="presParOf" srcId="{9C7C343B-89D1-4D6A-94D9-FCAAA83D3456}" destId="{DFC1BB91-BDCB-4A4F-AE6F-5EAE516A4114}" srcOrd="1" destOrd="0" presId="urn:microsoft.com/office/officeart/2005/8/layout/process4"/>
    <dgm:cxn modelId="{727FC153-B8BA-4769-995A-A99D35C2DFA6}" type="presParOf" srcId="{9C7C343B-89D1-4D6A-94D9-FCAAA83D3456}" destId="{7094DDDC-524D-4530-A373-A9C885157BAE}" srcOrd="2" destOrd="0" presId="urn:microsoft.com/office/officeart/2005/8/layout/process4"/>
    <dgm:cxn modelId="{F90464F5-B48C-4C8C-BD70-EDD4F6C0C6C5}" type="presParOf" srcId="{7094DDDC-524D-4530-A373-A9C885157BAE}" destId="{A3B7483E-7CF6-44CA-9B6E-D05E6731954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BFB7FFA-8062-43D9-99C4-7D73CC259B5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80E34089-0612-4975-B3CD-AFB52AE32442}">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Особливістю державного устрою  </a:t>
          </a:r>
        </a:p>
        <a:p>
          <a:pPr algn="ct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Галицько-Волинського князівства був </a:t>
          </a:r>
          <a:r>
            <a:rPr lang="uk-UA" sz="1400" b="1" dirty="0" smtClean="0">
              <a:latin typeface="Times New Roman" panose="02020603050405020304" pitchFamily="18" charset="0"/>
              <a:cs typeface="Times New Roman" panose="02020603050405020304" pitchFamily="18" charset="0"/>
            </a:rPr>
            <a:t>дуумвірат</a:t>
          </a:r>
          <a:r>
            <a:rPr lang="uk-UA" sz="1400" dirty="0" smtClean="0">
              <a:latin typeface="Times New Roman" panose="02020603050405020304" pitchFamily="18" charset="0"/>
              <a:cs typeface="Times New Roman" panose="02020603050405020304" pitchFamily="18" charset="0"/>
            </a:rPr>
            <a:t> – одночасне правління двох князів – одного на Волині (у Володимирі), другого в Галичині (Галичі, Львові, Холмі).</a:t>
          </a:r>
          <a:endParaRPr lang="ru-RU" sz="1400" dirty="0">
            <a:latin typeface="Times New Roman" panose="02020603050405020304" pitchFamily="18" charset="0"/>
            <a:cs typeface="Times New Roman" panose="02020603050405020304" pitchFamily="18" charset="0"/>
          </a:endParaRPr>
        </a:p>
      </dgm:t>
    </dgm:pt>
    <dgm:pt modelId="{71FFEDCC-BFAD-40CB-A8AC-171F8836B5AF}" type="parTrans" cxnId="{8CCD35BD-F5A8-426F-89DA-8D515F0FCA69}">
      <dgm:prSet/>
      <dgm:spPr/>
      <dgm:t>
        <a:bodyPr/>
        <a:lstStyle/>
        <a:p>
          <a:pPr algn="ctr"/>
          <a:endParaRPr lang="ru-RU" sz="1400">
            <a:latin typeface="Times New Roman" panose="02020603050405020304" pitchFamily="18" charset="0"/>
            <a:cs typeface="Times New Roman" panose="02020603050405020304" pitchFamily="18" charset="0"/>
          </a:endParaRPr>
        </a:p>
      </dgm:t>
    </dgm:pt>
    <dgm:pt modelId="{0942143C-D9E3-451C-88B9-C79EC780D7BD}" type="sibTrans" cxnId="{8CCD35BD-F5A8-426F-89DA-8D515F0FCA69}">
      <dgm:prSet/>
      <dgm:spPr/>
      <dgm:t>
        <a:bodyPr/>
        <a:lstStyle/>
        <a:p>
          <a:pPr algn="ctr"/>
          <a:endParaRPr lang="ru-RU" sz="1400">
            <a:latin typeface="Times New Roman" panose="02020603050405020304" pitchFamily="18" charset="0"/>
            <a:cs typeface="Times New Roman" panose="02020603050405020304" pitchFamily="18" charset="0"/>
          </a:endParaRPr>
        </a:p>
      </dgm:t>
    </dgm:pt>
    <dgm:pt modelId="{2ED085B3-C63A-4409-84EB-AD50DCBF4B6A}">
      <dgm:prSet custT="1">
        <dgm:style>
          <a:lnRef idx="2">
            <a:schemeClr val="accent5"/>
          </a:lnRef>
          <a:fillRef idx="1">
            <a:schemeClr val="lt1"/>
          </a:fillRef>
          <a:effectRef idx="0">
            <a:schemeClr val="accent5"/>
          </a:effectRef>
          <a:fontRef idx="minor">
            <a:schemeClr val="dk1"/>
          </a:fontRef>
        </dgm:style>
      </dgm:prSet>
      <dgm:spPr/>
      <dgm:t>
        <a:bodyPr/>
        <a:lstStyle/>
        <a:p>
          <a:pPr algn="ctr"/>
          <a:r>
            <a:rPr lang="uk-UA" sz="1400" b="1" dirty="0" smtClean="0">
              <a:latin typeface="Times New Roman" panose="02020603050405020304" pitchFamily="18" charset="0"/>
              <a:cs typeface="Times New Roman" panose="02020603050405020304" pitchFamily="18" charset="0"/>
            </a:rPr>
            <a:t>Боярська рада</a:t>
          </a:r>
          <a:r>
            <a:rPr lang="uk-UA" sz="1400" dirty="0" smtClean="0">
              <a:latin typeface="Times New Roman" panose="02020603050405020304" pitchFamily="18" charset="0"/>
              <a:cs typeface="Times New Roman" panose="02020603050405020304" pitchFamily="18" charset="0"/>
            </a:rPr>
            <a:t> формально існувала як дорадчий орган центральної влади при князеві. Однак фактично рада скликалася найбільш впливовими боярами, які прагнули обмежувати або регулювати владу князя. </a:t>
          </a:r>
          <a:endParaRPr lang="ru-RU" sz="1400" dirty="0">
            <a:latin typeface="Times New Roman" panose="02020603050405020304" pitchFamily="18" charset="0"/>
            <a:cs typeface="Times New Roman" panose="02020603050405020304" pitchFamily="18" charset="0"/>
          </a:endParaRPr>
        </a:p>
      </dgm:t>
    </dgm:pt>
    <dgm:pt modelId="{0A8AF4AC-92ED-499F-8B0C-DDEA59620632}" type="parTrans" cxnId="{284CCA00-6E53-437D-8E64-C96AB75FDF85}">
      <dgm:prSet/>
      <dgm:spPr/>
      <dgm:t>
        <a:bodyPr/>
        <a:lstStyle/>
        <a:p>
          <a:pPr algn="ctr"/>
          <a:endParaRPr lang="ru-RU"/>
        </a:p>
      </dgm:t>
    </dgm:pt>
    <dgm:pt modelId="{05D44A8B-4AE9-4A2F-9601-A7C348E04AFB}" type="sibTrans" cxnId="{284CCA00-6E53-437D-8E64-C96AB75FDF85}">
      <dgm:prSet/>
      <dgm:spPr/>
      <dgm:t>
        <a:bodyPr/>
        <a:lstStyle/>
        <a:p>
          <a:pPr algn="ctr"/>
          <a:endParaRPr lang="ru-RU"/>
        </a:p>
      </dgm:t>
    </dgm:pt>
    <dgm:pt modelId="{95A93541-46EB-4684-8063-4E981361293A}">
      <dgm:prSet custT="1">
        <dgm:style>
          <a:lnRef idx="2">
            <a:schemeClr val="accent5"/>
          </a:lnRef>
          <a:fillRef idx="1">
            <a:schemeClr val="lt1"/>
          </a:fillRef>
          <a:effectRef idx="0">
            <a:schemeClr val="accent5"/>
          </a:effectRef>
          <a:fontRef idx="minor">
            <a:schemeClr val="dk1"/>
          </a:fontRef>
        </dgm:style>
      </dgm:prSet>
      <dgm:spPr/>
      <dgm:t>
        <a:bodyPr/>
        <a:lstStyle/>
        <a:p>
          <a:pPr algn="ctr"/>
          <a:r>
            <a:rPr lang="uk-UA" sz="1400" dirty="0" smtClean="0">
              <a:latin typeface="Times New Roman" panose="02020603050405020304" pitchFamily="18" charset="0"/>
              <a:cs typeface="Times New Roman" panose="02020603050405020304" pitchFamily="18" charset="0"/>
            </a:rPr>
            <a:t>Органом державної влади були також </a:t>
          </a:r>
          <a:r>
            <a:rPr lang="uk-UA" sz="1400" b="1" dirty="0" smtClean="0">
              <a:latin typeface="Times New Roman" panose="02020603050405020304" pitchFamily="18" charset="0"/>
              <a:cs typeface="Times New Roman" panose="02020603050405020304" pitchFamily="18" charset="0"/>
            </a:rPr>
            <a:t>князівські з’їзди (снеми)</a:t>
          </a:r>
          <a:r>
            <a:rPr lang="uk-UA" sz="1400" dirty="0" smtClean="0">
              <a:latin typeface="Times New Roman" panose="02020603050405020304" pitchFamily="18" charset="0"/>
              <a:cs typeface="Times New Roman" panose="02020603050405020304" pitchFamily="18" charset="0"/>
            </a:rPr>
            <a:t>. Під час їх роботи укладалися угоди, підписувалися мирні договори. Рішення князівських снемів мали здебільшого рекомендаційний характер.</a:t>
          </a:r>
          <a:endParaRPr lang="ru-RU" sz="1400" dirty="0">
            <a:latin typeface="Times New Roman" panose="02020603050405020304" pitchFamily="18" charset="0"/>
            <a:cs typeface="Times New Roman" panose="02020603050405020304" pitchFamily="18" charset="0"/>
          </a:endParaRPr>
        </a:p>
      </dgm:t>
    </dgm:pt>
    <dgm:pt modelId="{6F23E924-3A1E-4F94-8672-71EBF5654D7C}" type="parTrans" cxnId="{2ECF75B3-9982-4984-840C-B33BD8494CF5}">
      <dgm:prSet/>
      <dgm:spPr/>
      <dgm:t>
        <a:bodyPr/>
        <a:lstStyle/>
        <a:p>
          <a:endParaRPr lang="ru-RU"/>
        </a:p>
      </dgm:t>
    </dgm:pt>
    <dgm:pt modelId="{4C62BE98-3C88-4242-BAA3-A95E3B1450DE}" type="sibTrans" cxnId="{2ECF75B3-9982-4984-840C-B33BD8494CF5}">
      <dgm:prSet/>
      <dgm:spPr/>
      <dgm:t>
        <a:bodyPr/>
        <a:lstStyle/>
        <a:p>
          <a:endParaRPr lang="ru-RU"/>
        </a:p>
      </dgm:t>
    </dgm:pt>
    <dgm:pt modelId="{EB3A1797-1CCD-40E4-95AE-8E38A7A9D28C}">
      <dgm:prSet custT="1">
        <dgm:style>
          <a:lnRef idx="2">
            <a:schemeClr val="accent5"/>
          </a:lnRef>
          <a:fillRef idx="1">
            <a:schemeClr val="lt1"/>
          </a:fillRef>
          <a:effectRef idx="0">
            <a:schemeClr val="accent5"/>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Віче</a:t>
          </a:r>
          <a:r>
            <a:rPr lang="uk-UA" sz="1400" dirty="0" smtClean="0">
              <a:latin typeface="Times New Roman" panose="02020603050405020304" pitchFamily="18" charset="0"/>
              <a:cs typeface="Times New Roman" panose="02020603050405020304" pitchFamily="18" charset="0"/>
            </a:rPr>
            <a:t> як пряме воле- і правовиявлення населення скликалося спарадично, або стихійно, чи князем, чи боярами в часи як зовнішньої загрози, так і внутрішньої міжусобної боротьби. Воно не мало чіткого регламенту, визначених повноважень та компетенції. Поступово його роль занепала і до XIV ст. звелася нанівець.</a:t>
          </a:r>
          <a:endParaRPr lang="ru-RU" sz="1400" dirty="0">
            <a:latin typeface="Times New Roman" panose="02020603050405020304" pitchFamily="18" charset="0"/>
            <a:cs typeface="Times New Roman" panose="02020603050405020304" pitchFamily="18" charset="0"/>
          </a:endParaRPr>
        </a:p>
      </dgm:t>
    </dgm:pt>
    <dgm:pt modelId="{E87FB219-B4FA-4B13-904B-95DDC12D6C12}" type="parTrans" cxnId="{E251F155-6761-4B6F-B6E6-7BA54356CF3A}">
      <dgm:prSet/>
      <dgm:spPr/>
      <dgm:t>
        <a:bodyPr/>
        <a:lstStyle/>
        <a:p>
          <a:endParaRPr lang="ru-RU"/>
        </a:p>
      </dgm:t>
    </dgm:pt>
    <dgm:pt modelId="{A2FA8005-26E2-46C3-BE6D-76E87ADFA00C}" type="sibTrans" cxnId="{E251F155-6761-4B6F-B6E6-7BA54356CF3A}">
      <dgm:prSet/>
      <dgm:spPr/>
      <dgm:t>
        <a:bodyPr/>
        <a:lstStyle/>
        <a:p>
          <a:endParaRPr lang="ru-RU"/>
        </a:p>
      </dgm:t>
    </dgm:pt>
    <dgm:pt modelId="{1BF09E58-0367-41F8-A4AD-DCE1DC589566}" type="pres">
      <dgm:prSet presAssocID="{1BFB7FFA-8062-43D9-99C4-7D73CC259B59}" presName="diagram" presStyleCnt="0">
        <dgm:presLayoutVars>
          <dgm:dir/>
          <dgm:resizeHandles val="exact"/>
        </dgm:presLayoutVars>
      </dgm:prSet>
      <dgm:spPr/>
      <dgm:t>
        <a:bodyPr/>
        <a:lstStyle/>
        <a:p>
          <a:endParaRPr lang="ru-RU"/>
        </a:p>
      </dgm:t>
    </dgm:pt>
    <dgm:pt modelId="{BDB56370-0828-4E34-A946-54C235D21492}" type="pres">
      <dgm:prSet presAssocID="{80E34089-0612-4975-B3CD-AFB52AE32442}" presName="node" presStyleLbl="node1" presStyleIdx="0" presStyleCnt="4" custScaleX="120007" custLinFactNeighborX="-5552" custLinFactNeighborY="-117">
        <dgm:presLayoutVars>
          <dgm:bulletEnabled val="1"/>
        </dgm:presLayoutVars>
      </dgm:prSet>
      <dgm:spPr/>
      <dgm:t>
        <a:bodyPr/>
        <a:lstStyle/>
        <a:p>
          <a:endParaRPr lang="ru-RU"/>
        </a:p>
      </dgm:t>
    </dgm:pt>
    <dgm:pt modelId="{1113F788-D3F7-40CE-9A8D-A883B3B3E54F}" type="pres">
      <dgm:prSet presAssocID="{0942143C-D9E3-451C-88B9-C79EC780D7BD}" presName="sibTrans" presStyleCnt="0"/>
      <dgm:spPr/>
    </dgm:pt>
    <dgm:pt modelId="{814D4426-6858-4E5B-9282-A1DA43104D42}" type="pres">
      <dgm:prSet presAssocID="{2ED085B3-C63A-4409-84EB-AD50DCBF4B6A}" presName="node" presStyleLbl="node1" presStyleIdx="1" presStyleCnt="4" custScaleX="132508" custLinFactNeighborX="10557" custLinFactNeighborY="-117">
        <dgm:presLayoutVars>
          <dgm:bulletEnabled val="1"/>
        </dgm:presLayoutVars>
      </dgm:prSet>
      <dgm:spPr/>
      <dgm:t>
        <a:bodyPr/>
        <a:lstStyle/>
        <a:p>
          <a:endParaRPr lang="ru-RU"/>
        </a:p>
      </dgm:t>
    </dgm:pt>
    <dgm:pt modelId="{454D0B8A-871B-400D-A1C5-78415B6A3F1C}" type="pres">
      <dgm:prSet presAssocID="{05D44A8B-4AE9-4A2F-9601-A7C348E04AFB}" presName="sibTrans" presStyleCnt="0"/>
      <dgm:spPr/>
    </dgm:pt>
    <dgm:pt modelId="{59E3A42A-2C11-4115-A0F9-E3FB1C740737}" type="pres">
      <dgm:prSet presAssocID="{95A93541-46EB-4684-8063-4E981361293A}" presName="node" presStyleLbl="node1" presStyleIdx="2" presStyleCnt="4" custScaleX="120080" custLinFactNeighborX="-5789" custLinFactNeighborY="-84">
        <dgm:presLayoutVars>
          <dgm:bulletEnabled val="1"/>
        </dgm:presLayoutVars>
      </dgm:prSet>
      <dgm:spPr/>
      <dgm:t>
        <a:bodyPr/>
        <a:lstStyle/>
        <a:p>
          <a:endParaRPr lang="ru-RU"/>
        </a:p>
      </dgm:t>
    </dgm:pt>
    <dgm:pt modelId="{BF6EA443-F5B1-4F3A-9893-CBCFC95BE9E8}" type="pres">
      <dgm:prSet presAssocID="{4C62BE98-3C88-4242-BAA3-A95E3B1450DE}" presName="sibTrans" presStyleCnt="0"/>
      <dgm:spPr/>
    </dgm:pt>
    <dgm:pt modelId="{933CB4B5-FB0F-4763-B977-54E699C570EB}" type="pres">
      <dgm:prSet presAssocID="{EB3A1797-1CCD-40E4-95AE-8E38A7A9D28C}" presName="node" presStyleLbl="node1" presStyleIdx="3" presStyleCnt="4" custScaleX="130862" custLinFactNeighborX="11343" custLinFactNeighborY="9">
        <dgm:presLayoutVars>
          <dgm:bulletEnabled val="1"/>
        </dgm:presLayoutVars>
      </dgm:prSet>
      <dgm:spPr/>
      <dgm:t>
        <a:bodyPr/>
        <a:lstStyle/>
        <a:p>
          <a:endParaRPr lang="ru-RU"/>
        </a:p>
      </dgm:t>
    </dgm:pt>
  </dgm:ptLst>
  <dgm:cxnLst>
    <dgm:cxn modelId="{E251F155-6761-4B6F-B6E6-7BA54356CF3A}" srcId="{1BFB7FFA-8062-43D9-99C4-7D73CC259B59}" destId="{EB3A1797-1CCD-40E4-95AE-8E38A7A9D28C}" srcOrd="3" destOrd="0" parTransId="{E87FB219-B4FA-4B13-904B-95DDC12D6C12}" sibTransId="{A2FA8005-26E2-46C3-BE6D-76E87ADFA00C}"/>
    <dgm:cxn modelId="{8BDD4F60-B8B4-4444-A472-3150EC76C4F1}" type="presOf" srcId="{80E34089-0612-4975-B3CD-AFB52AE32442}" destId="{BDB56370-0828-4E34-A946-54C235D21492}" srcOrd="0" destOrd="0" presId="urn:microsoft.com/office/officeart/2005/8/layout/default"/>
    <dgm:cxn modelId="{2ECF75B3-9982-4984-840C-B33BD8494CF5}" srcId="{1BFB7FFA-8062-43D9-99C4-7D73CC259B59}" destId="{95A93541-46EB-4684-8063-4E981361293A}" srcOrd="2" destOrd="0" parTransId="{6F23E924-3A1E-4F94-8672-71EBF5654D7C}" sibTransId="{4C62BE98-3C88-4242-BAA3-A95E3B1450DE}"/>
    <dgm:cxn modelId="{92B22838-B88E-4461-970E-6A8952B4B9D1}" type="presOf" srcId="{EB3A1797-1CCD-40E4-95AE-8E38A7A9D28C}" destId="{933CB4B5-FB0F-4763-B977-54E699C570EB}" srcOrd="0" destOrd="0" presId="urn:microsoft.com/office/officeart/2005/8/layout/default"/>
    <dgm:cxn modelId="{284CCA00-6E53-437D-8E64-C96AB75FDF85}" srcId="{1BFB7FFA-8062-43D9-99C4-7D73CC259B59}" destId="{2ED085B3-C63A-4409-84EB-AD50DCBF4B6A}" srcOrd="1" destOrd="0" parTransId="{0A8AF4AC-92ED-499F-8B0C-DDEA59620632}" sibTransId="{05D44A8B-4AE9-4A2F-9601-A7C348E04AFB}"/>
    <dgm:cxn modelId="{DE099EE6-7A1D-4FA1-B194-502D20690071}" type="presOf" srcId="{2ED085B3-C63A-4409-84EB-AD50DCBF4B6A}" destId="{814D4426-6858-4E5B-9282-A1DA43104D42}" srcOrd="0" destOrd="0" presId="urn:microsoft.com/office/officeart/2005/8/layout/default"/>
    <dgm:cxn modelId="{8CCD35BD-F5A8-426F-89DA-8D515F0FCA69}" srcId="{1BFB7FFA-8062-43D9-99C4-7D73CC259B59}" destId="{80E34089-0612-4975-B3CD-AFB52AE32442}" srcOrd="0" destOrd="0" parTransId="{71FFEDCC-BFAD-40CB-A8AC-171F8836B5AF}" sibTransId="{0942143C-D9E3-451C-88B9-C79EC780D7BD}"/>
    <dgm:cxn modelId="{2DF39384-9C26-4CBE-ABDD-8CD9288805B3}" type="presOf" srcId="{1BFB7FFA-8062-43D9-99C4-7D73CC259B59}" destId="{1BF09E58-0367-41F8-A4AD-DCE1DC589566}" srcOrd="0" destOrd="0" presId="urn:microsoft.com/office/officeart/2005/8/layout/default"/>
    <dgm:cxn modelId="{2969E83C-B1F9-4ECF-8798-3074A888E283}" type="presOf" srcId="{95A93541-46EB-4684-8063-4E981361293A}" destId="{59E3A42A-2C11-4115-A0F9-E3FB1C740737}" srcOrd="0" destOrd="0" presId="urn:microsoft.com/office/officeart/2005/8/layout/default"/>
    <dgm:cxn modelId="{321C5E82-EF02-4CC3-B9C4-C4FDF4747459}" type="presParOf" srcId="{1BF09E58-0367-41F8-A4AD-DCE1DC589566}" destId="{BDB56370-0828-4E34-A946-54C235D21492}" srcOrd="0" destOrd="0" presId="urn:microsoft.com/office/officeart/2005/8/layout/default"/>
    <dgm:cxn modelId="{FE8087E4-2B06-4059-9422-2090C8831146}" type="presParOf" srcId="{1BF09E58-0367-41F8-A4AD-DCE1DC589566}" destId="{1113F788-D3F7-40CE-9A8D-A883B3B3E54F}" srcOrd="1" destOrd="0" presId="urn:microsoft.com/office/officeart/2005/8/layout/default"/>
    <dgm:cxn modelId="{8D0454D5-7BC2-439F-97C2-745D063EAA8D}" type="presParOf" srcId="{1BF09E58-0367-41F8-A4AD-DCE1DC589566}" destId="{814D4426-6858-4E5B-9282-A1DA43104D42}" srcOrd="2" destOrd="0" presId="urn:microsoft.com/office/officeart/2005/8/layout/default"/>
    <dgm:cxn modelId="{0E025659-B34D-42E8-885C-A13DE033709B}" type="presParOf" srcId="{1BF09E58-0367-41F8-A4AD-DCE1DC589566}" destId="{454D0B8A-871B-400D-A1C5-78415B6A3F1C}" srcOrd="3" destOrd="0" presId="urn:microsoft.com/office/officeart/2005/8/layout/default"/>
    <dgm:cxn modelId="{29979A41-9063-4E7D-9415-DCC4A439DFC9}" type="presParOf" srcId="{1BF09E58-0367-41F8-A4AD-DCE1DC589566}" destId="{59E3A42A-2C11-4115-A0F9-E3FB1C740737}" srcOrd="4" destOrd="0" presId="urn:microsoft.com/office/officeart/2005/8/layout/default"/>
    <dgm:cxn modelId="{634E5D98-3659-4364-87E0-FFD909B03CC3}" type="presParOf" srcId="{1BF09E58-0367-41F8-A4AD-DCE1DC589566}" destId="{BF6EA443-F5B1-4F3A-9893-CBCFC95BE9E8}" srcOrd="5" destOrd="0" presId="urn:microsoft.com/office/officeart/2005/8/layout/default"/>
    <dgm:cxn modelId="{AC8A9250-B512-447C-8CFE-A3BB32119AF6}" type="presParOf" srcId="{1BF09E58-0367-41F8-A4AD-DCE1DC589566}" destId="{933CB4B5-FB0F-4763-B977-54E699C570EB}"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DC93032-1D04-4986-B4C9-289AF7AC716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FB442F78-651C-4E40-8033-0372565AF848}">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Галицько-Волинські князі мали атрибути державної влади: </a:t>
          </a:r>
          <a:endParaRPr lang="ru-RU" dirty="0">
            <a:latin typeface="Times New Roman" panose="02020603050405020304" pitchFamily="18" charset="0"/>
            <a:cs typeface="Times New Roman" panose="02020603050405020304" pitchFamily="18" charset="0"/>
          </a:endParaRPr>
        </a:p>
      </dgm:t>
    </dgm:pt>
    <dgm:pt modelId="{92661020-D3D9-4460-A80A-A651B44A33D6}" type="parTrans" cxnId="{9B09C252-79C2-4CC7-8D4C-146B9E0E6B16}">
      <dgm:prSet/>
      <dgm:spPr/>
      <dgm:t>
        <a:bodyPr/>
        <a:lstStyle/>
        <a:p>
          <a:endParaRPr lang="ru-RU">
            <a:latin typeface="Times New Roman" panose="02020603050405020304" pitchFamily="18" charset="0"/>
            <a:cs typeface="Times New Roman" panose="02020603050405020304" pitchFamily="18" charset="0"/>
          </a:endParaRPr>
        </a:p>
      </dgm:t>
    </dgm:pt>
    <dgm:pt modelId="{A91D2E33-9CC0-4474-8D89-A977D0A634E6}" type="sibTrans" cxnId="{9B09C252-79C2-4CC7-8D4C-146B9E0E6B16}">
      <dgm:prSet/>
      <dgm:spPr/>
      <dgm:t>
        <a:bodyPr/>
        <a:lstStyle/>
        <a:p>
          <a:endParaRPr lang="ru-RU">
            <a:latin typeface="Times New Roman" panose="02020603050405020304" pitchFamily="18" charset="0"/>
            <a:cs typeface="Times New Roman" panose="02020603050405020304" pitchFamily="18" charset="0"/>
          </a:endParaRPr>
        </a:p>
      </dgm:t>
    </dgm:pt>
    <dgm:pt modelId="{10A4FC02-09B4-4D89-9521-EA59A92F6636}">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Вінець (корону) </a:t>
          </a:r>
          <a:endParaRPr lang="ru-RU" dirty="0">
            <a:latin typeface="Times New Roman" panose="02020603050405020304" pitchFamily="18" charset="0"/>
            <a:cs typeface="Times New Roman" panose="02020603050405020304" pitchFamily="18" charset="0"/>
          </a:endParaRPr>
        </a:p>
      </dgm:t>
    </dgm:pt>
    <dgm:pt modelId="{B763BEBA-72A2-47E0-B745-98D91F5A5007}" type="parTrans" cxnId="{8DAD1618-AF8C-44E8-8A3A-7D992B861348}">
      <dgm:prSet/>
      <dgm:spPr/>
      <dgm:t>
        <a:bodyPr/>
        <a:lstStyle/>
        <a:p>
          <a:endParaRPr lang="ru-RU">
            <a:latin typeface="Times New Roman" panose="02020603050405020304" pitchFamily="18" charset="0"/>
            <a:cs typeface="Times New Roman" panose="02020603050405020304" pitchFamily="18" charset="0"/>
          </a:endParaRPr>
        </a:p>
      </dgm:t>
    </dgm:pt>
    <dgm:pt modelId="{20FA30FB-F2CD-4D7B-AA6A-94F44312486A}" type="sibTrans" cxnId="{8DAD1618-AF8C-44E8-8A3A-7D992B861348}">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DF3A96AD-65D7-4EA3-ACE5-66811549CB20}">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Герб</a:t>
          </a:r>
          <a:endParaRPr lang="ru-RU" dirty="0">
            <a:latin typeface="Times New Roman" panose="02020603050405020304" pitchFamily="18" charset="0"/>
            <a:cs typeface="Times New Roman" panose="02020603050405020304" pitchFamily="18" charset="0"/>
          </a:endParaRPr>
        </a:p>
      </dgm:t>
    </dgm:pt>
    <dgm:pt modelId="{FF561547-6845-4320-9DBB-5A3D4ADFF8B6}" type="parTrans" cxnId="{757DB8B6-063C-4F6D-B57B-1A5E33E3F176}">
      <dgm:prSet/>
      <dgm:spPr/>
      <dgm:t>
        <a:bodyPr/>
        <a:lstStyle/>
        <a:p>
          <a:endParaRPr lang="ru-RU">
            <a:latin typeface="Times New Roman" panose="02020603050405020304" pitchFamily="18" charset="0"/>
            <a:cs typeface="Times New Roman" panose="02020603050405020304" pitchFamily="18" charset="0"/>
          </a:endParaRPr>
        </a:p>
      </dgm:t>
    </dgm:pt>
    <dgm:pt modelId="{F2987391-2B15-4779-8698-DCFECF35D9AB}" type="sibTrans" cxnId="{757DB8B6-063C-4F6D-B57B-1A5E33E3F176}">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9D07B1D5-491B-422F-A9C3-43C38853D4E1}">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Державну печатку </a:t>
          </a:r>
          <a:endParaRPr lang="ru-RU" dirty="0">
            <a:latin typeface="Times New Roman" panose="02020603050405020304" pitchFamily="18" charset="0"/>
            <a:cs typeface="Times New Roman" panose="02020603050405020304" pitchFamily="18" charset="0"/>
          </a:endParaRPr>
        </a:p>
      </dgm:t>
    </dgm:pt>
    <dgm:pt modelId="{BA40C796-62D3-4063-A373-6A886B170332}" type="parTrans" cxnId="{3F331CCC-88CF-4B22-A378-B863A191548B}">
      <dgm:prSet/>
      <dgm:spPr/>
      <dgm:t>
        <a:bodyPr/>
        <a:lstStyle/>
        <a:p>
          <a:endParaRPr lang="ru-RU">
            <a:latin typeface="Times New Roman" panose="02020603050405020304" pitchFamily="18" charset="0"/>
            <a:cs typeface="Times New Roman" panose="02020603050405020304" pitchFamily="18" charset="0"/>
          </a:endParaRPr>
        </a:p>
      </dgm:t>
    </dgm:pt>
    <dgm:pt modelId="{85782405-0301-440E-B64B-AA7E4DB228C7}" type="sibTrans" cxnId="{3F331CCC-88CF-4B22-A378-B863A191548B}">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0875E4D4-1D1F-4B10-A465-F8B0AF81F035}">
      <dgm:prSet>
        <dgm:style>
          <a:lnRef idx="2">
            <a:schemeClr val="accent5"/>
          </a:lnRef>
          <a:fillRef idx="1">
            <a:schemeClr val="lt1"/>
          </a:fillRef>
          <a:effectRef idx="0">
            <a:schemeClr val="accent5"/>
          </a:effectRef>
          <a:fontRef idx="minor">
            <a:schemeClr val="dk1"/>
          </a:fontRef>
        </dgm:style>
      </dgm:prSet>
      <dgm:spPr/>
      <dgm:t>
        <a:bodyPr/>
        <a:lstStyle/>
        <a:p>
          <a:pPr rtl="0"/>
          <a:r>
            <a:rPr lang="uk-UA" dirty="0" smtClean="0">
              <a:latin typeface="Times New Roman" panose="02020603050405020304" pitchFamily="18" charset="0"/>
              <a:cs typeface="Times New Roman" panose="02020603050405020304" pitchFamily="18" charset="0"/>
            </a:rPr>
            <a:t>Прапор</a:t>
          </a:r>
          <a:endParaRPr lang="ru-RU" dirty="0">
            <a:latin typeface="Times New Roman" panose="02020603050405020304" pitchFamily="18" charset="0"/>
            <a:cs typeface="Times New Roman" panose="02020603050405020304" pitchFamily="18" charset="0"/>
          </a:endParaRPr>
        </a:p>
      </dgm:t>
    </dgm:pt>
    <dgm:pt modelId="{BE3A54D8-85B2-4C7B-AFFD-648AE621C658}" type="parTrans" cxnId="{E59745BC-05DA-4AC1-BC8A-AA9D34EE8282}">
      <dgm:prSet/>
      <dgm:spPr/>
      <dgm:t>
        <a:bodyPr/>
        <a:lstStyle/>
        <a:p>
          <a:endParaRPr lang="ru-RU">
            <a:latin typeface="Times New Roman" panose="02020603050405020304" pitchFamily="18" charset="0"/>
            <a:cs typeface="Times New Roman" panose="02020603050405020304" pitchFamily="18" charset="0"/>
          </a:endParaRPr>
        </a:p>
      </dgm:t>
    </dgm:pt>
    <dgm:pt modelId="{FA39BD85-305C-49D1-8610-314BA9F3368A}" type="sibTrans" cxnId="{E59745BC-05DA-4AC1-BC8A-AA9D34EE8282}">
      <dgm:prSet>
        <dgm:style>
          <a:lnRef idx="2">
            <a:schemeClr val="accent5"/>
          </a:lnRef>
          <a:fillRef idx="1">
            <a:schemeClr val="lt1"/>
          </a:fillRef>
          <a:effectRef idx="0">
            <a:schemeClr val="accent5"/>
          </a:effectRef>
          <a:fontRef idx="minor">
            <a:schemeClr val="dk1"/>
          </a:fontRef>
        </dgm:style>
      </dgm:prSet>
      <dgm:spPr/>
      <dgm:t>
        <a:bodyPr/>
        <a:lstStyle/>
        <a:p>
          <a:endParaRPr lang="ru-RU">
            <a:latin typeface="Times New Roman" panose="02020603050405020304" pitchFamily="18" charset="0"/>
            <a:cs typeface="Times New Roman" panose="02020603050405020304" pitchFamily="18" charset="0"/>
          </a:endParaRPr>
        </a:p>
      </dgm:t>
    </dgm:pt>
    <dgm:pt modelId="{86ECFED7-F418-4F87-A716-F0420D520B0A}" type="pres">
      <dgm:prSet presAssocID="{5DC93032-1D04-4986-B4C9-289AF7AC716D}" presName="Name0" presStyleCnt="0">
        <dgm:presLayoutVars>
          <dgm:chMax val="1"/>
          <dgm:dir/>
          <dgm:animLvl val="ctr"/>
          <dgm:resizeHandles val="exact"/>
        </dgm:presLayoutVars>
      </dgm:prSet>
      <dgm:spPr/>
      <dgm:t>
        <a:bodyPr/>
        <a:lstStyle/>
        <a:p>
          <a:endParaRPr lang="ru-RU"/>
        </a:p>
      </dgm:t>
    </dgm:pt>
    <dgm:pt modelId="{5E1AB087-D83E-47AA-BE5E-311615AA3A59}" type="pres">
      <dgm:prSet presAssocID="{FB442F78-651C-4E40-8033-0372565AF848}" presName="centerShape" presStyleLbl="node0" presStyleIdx="0" presStyleCnt="1" custScaleX="142317"/>
      <dgm:spPr/>
      <dgm:t>
        <a:bodyPr/>
        <a:lstStyle/>
        <a:p>
          <a:endParaRPr lang="ru-RU"/>
        </a:p>
      </dgm:t>
    </dgm:pt>
    <dgm:pt modelId="{9F9FDFBD-F395-4C6E-8210-D01D2EBE0FF6}" type="pres">
      <dgm:prSet presAssocID="{10A4FC02-09B4-4D89-9521-EA59A92F6636}" presName="node" presStyleLbl="node1" presStyleIdx="0" presStyleCnt="4" custScaleX="160732">
        <dgm:presLayoutVars>
          <dgm:bulletEnabled val="1"/>
        </dgm:presLayoutVars>
      </dgm:prSet>
      <dgm:spPr/>
      <dgm:t>
        <a:bodyPr/>
        <a:lstStyle/>
        <a:p>
          <a:endParaRPr lang="ru-RU"/>
        </a:p>
      </dgm:t>
    </dgm:pt>
    <dgm:pt modelId="{9D67AE5F-BE23-49C6-AB29-14BCDA107090}" type="pres">
      <dgm:prSet presAssocID="{10A4FC02-09B4-4D89-9521-EA59A92F6636}" presName="dummy" presStyleCnt="0"/>
      <dgm:spPr/>
    </dgm:pt>
    <dgm:pt modelId="{94353F3C-78D2-41BE-97D2-76A8E700EC0B}" type="pres">
      <dgm:prSet presAssocID="{20FA30FB-F2CD-4D7B-AA6A-94F44312486A}" presName="sibTrans" presStyleLbl="sibTrans2D1" presStyleIdx="0" presStyleCnt="4"/>
      <dgm:spPr/>
      <dgm:t>
        <a:bodyPr/>
        <a:lstStyle/>
        <a:p>
          <a:endParaRPr lang="ru-RU"/>
        </a:p>
      </dgm:t>
    </dgm:pt>
    <dgm:pt modelId="{2E582744-0A41-4EE2-95AA-14D70BC0E4E3}" type="pres">
      <dgm:prSet presAssocID="{DF3A96AD-65D7-4EA3-ACE5-66811549CB20}" presName="node" presStyleLbl="node1" presStyleIdx="1" presStyleCnt="4" custScaleX="152503" custRadScaleRad="133550" custRadScaleInc="-4620">
        <dgm:presLayoutVars>
          <dgm:bulletEnabled val="1"/>
        </dgm:presLayoutVars>
      </dgm:prSet>
      <dgm:spPr/>
      <dgm:t>
        <a:bodyPr/>
        <a:lstStyle/>
        <a:p>
          <a:endParaRPr lang="ru-RU"/>
        </a:p>
      </dgm:t>
    </dgm:pt>
    <dgm:pt modelId="{60DC8E06-59ED-4339-983F-D1FA4E914829}" type="pres">
      <dgm:prSet presAssocID="{DF3A96AD-65D7-4EA3-ACE5-66811549CB20}" presName="dummy" presStyleCnt="0"/>
      <dgm:spPr/>
    </dgm:pt>
    <dgm:pt modelId="{0DBE99BD-1485-42FF-9702-FCA81AC88B3D}" type="pres">
      <dgm:prSet presAssocID="{F2987391-2B15-4779-8698-DCFECF35D9AB}" presName="sibTrans" presStyleLbl="sibTrans2D1" presStyleIdx="1" presStyleCnt="4"/>
      <dgm:spPr/>
      <dgm:t>
        <a:bodyPr/>
        <a:lstStyle/>
        <a:p>
          <a:endParaRPr lang="ru-RU"/>
        </a:p>
      </dgm:t>
    </dgm:pt>
    <dgm:pt modelId="{90124A0A-144F-4521-82DB-C4D7932FA4CA}" type="pres">
      <dgm:prSet presAssocID="{9D07B1D5-491B-422F-A9C3-43C38853D4E1}" presName="node" presStyleLbl="node1" presStyleIdx="2" presStyleCnt="4" custScaleX="167263">
        <dgm:presLayoutVars>
          <dgm:bulletEnabled val="1"/>
        </dgm:presLayoutVars>
      </dgm:prSet>
      <dgm:spPr/>
      <dgm:t>
        <a:bodyPr/>
        <a:lstStyle/>
        <a:p>
          <a:endParaRPr lang="ru-RU"/>
        </a:p>
      </dgm:t>
    </dgm:pt>
    <dgm:pt modelId="{887CA117-585B-4162-8808-856424F8AD3B}" type="pres">
      <dgm:prSet presAssocID="{9D07B1D5-491B-422F-A9C3-43C38853D4E1}" presName="dummy" presStyleCnt="0"/>
      <dgm:spPr/>
    </dgm:pt>
    <dgm:pt modelId="{CD6B926B-A06D-48D1-9382-BF88DAD06DBE}" type="pres">
      <dgm:prSet presAssocID="{85782405-0301-440E-B64B-AA7E4DB228C7}" presName="sibTrans" presStyleLbl="sibTrans2D1" presStyleIdx="2" presStyleCnt="4"/>
      <dgm:spPr/>
      <dgm:t>
        <a:bodyPr/>
        <a:lstStyle/>
        <a:p>
          <a:endParaRPr lang="ru-RU"/>
        </a:p>
      </dgm:t>
    </dgm:pt>
    <dgm:pt modelId="{B2EBEE1E-0C73-49EE-80FB-FBE06BE979BA}" type="pres">
      <dgm:prSet presAssocID="{0875E4D4-1D1F-4B10-A465-F8B0AF81F035}" presName="node" presStyleLbl="node1" presStyleIdx="3" presStyleCnt="4" custScaleX="165651" custRadScaleRad="129232" custRadScaleInc="4775">
        <dgm:presLayoutVars>
          <dgm:bulletEnabled val="1"/>
        </dgm:presLayoutVars>
      </dgm:prSet>
      <dgm:spPr/>
      <dgm:t>
        <a:bodyPr/>
        <a:lstStyle/>
        <a:p>
          <a:endParaRPr lang="ru-RU"/>
        </a:p>
      </dgm:t>
    </dgm:pt>
    <dgm:pt modelId="{3B4FDE35-8957-41F3-BC87-B16B2F23B2A8}" type="pres">
      <dgm:prSet presAssocID="{0875E4D4-1D1F-4B10-A465-F8B0AF81F035}" presName="dummy" presStyleCnt="0"/>
      <dgm:spPr/>
    </dgm:pt>
    <dgm:pt modelId="{0EBCA0E8-FA85-4A53-AFCE-FFD69232C5C5}" type="pres">
      <dgm:prSet presAssocID="{FA39BD85-305C-49D1-8610-314BA9F3368A}" presName="sibTrans" presStyleLbl="sibTrans2D1" presStyleIdx="3" presStyleCnt="4"/>
      <dgm:spPr/>
      <dgm:t>
        <a:bodyPr/>
        <a:lstStyle/>
        <a:p>
          <a:endParaRPr lang="ru-RU"/>
        </a:p>
      </dgm:t>
    </dgm:pt>
  </dgm:ptLst>
  <dgm:cxnLst>
    <dgm:cxn modelId="{A6D72CAC-CEA2-4050-8B16-A06DB9F449AD}" type="presOf" srcId="{10A4FC02-09B4-4D89-9521-EA59A92F6636}" destId="{9F9FDFBD-F395-4C6E-8210-D01D2EBE0FF6}" srcOrd="0" destOrd="0" presId="urn:microsoft.com/office/officeart/2005/8/layout/radial6"/>
    <dgm:cxn modelId="{207146D2-2B64-4EDA-B925-ADF54D0A65A3}" type="presOf" srcId="{FB442F78-651C-4E40-8033-0372565AF848}" destId="{5E1AB087-D83E-47AA-BE5E-311615AA3A59}" srcOrd="0" destOrd="0" presId="urn:microsoft.com/office/officeart/2005/8/layout/radial6"/>
    <dgm:cxn modelId="{B8D6C6CC-4C19-47F7-9EF6-E16DB2062B7C}" type="presOf" srcId="{85782405-0301-440E-B64B-AA7E4DB228C7}" destId="{CD6B926B-A06D-48D1-9382-BF88DAD06DBE}" srcOrd="0" destOrd="0" presId="urn:microsoft.com/office/officeart/2005/8/layout/radial6"/>
    <dgm:cxn modelId="{5EAD53F1-D432-4D13-B776-300BD61B99AE}" type="presOf" srcId="{F2987391-2B15-4779-8698-DCFECF35D9AB}" destId="{0DBE99BD-1485-42FF-9702-FCA81AC88B3D}" srcOrd="0" destOrd="0" presId="urn:microsoft.com/office/officeart/2005/8/layout/radial6"/>
    <dgm:cxn modelId="{B35FEF7F-0B19-42E6-9281-819FEBFA8460}" type="presOf" srcId="{5DC93032-1D04-4986-B4C9-289AF7AC716D}" destId="{86ECFED7-F418-4F87-A716-F0420D520B0A}" srcOrd="0" destOrd="0" presId="urn:microsoft.com/office/officeart/2005/8/layout/radial6"/>
    <dgm:cxn modelId="{8DAD1618-AF8C-44E8-8A3A-7D992B861348}" srcId="{FB442F78-651C-4E40-8033-0372565AF848}" destId="{10A4FC02-09B4-4D89-9521-EA59A92F6636}" srcOrd="0" destOrd="0" parTransId="{B763BEBA-72A2-47E0-B745-98D91F5A5007}" sibTransId="{20FA30FB-F2CD-4D7B-AA6A-94F44312486A}"/>
    <dgm:cxn modelId="{3F331CCC-88CF-4B22-A378-B863A191548B}" srcId="{FB442F78-651C-4E40-8033-0372565AF848}" destId="{9D07B1D5-491B-422F-A9C3-43C38853D4E1}" srcOrd="2" destOrd="0" parTransId="{BA40C796-62D3-4063-A373-6A886B170332}" sibTransId="{85782405-0301-440E-B64B-AA7E4DB228C7}"/>
    <dgm:cxn modelId="{4FD27B3B-D48A-42CA-8A3F-E861AFB08D6F}" type="presOf" srcId="{DF3A96AD-65D7-4EA3-ACE5-66811549CB20}" destId="{2E582744-0A41-4EE2-95AA-14D70BC0E4E3}" srcOrd="0" destOrd="0" presId="urn:microsoft.com/office/officeart/2005/8/layout/radial6"/>
    <dgm:cxn modelId="{757DB8B6-063C-4F6D-B57B-1A5E33E3F176}" srcId="{FB442F78-651C-4E40-8033-0372565AF848}" destId="{DF3A96AD-65D7-4EA3-ACE5-66811549CB20}" srcOrd="1" destOrd="0" parTransId="{FF561547-6845-4320-9DBB-5A3D4ADFF8B6}" sibTransId="{F2987391-2B15-4779-8698-DCFECF35D9AB}"/>
    <dgm:cxn modelId="{E59745BC-05DA-4AC1-BC8A-AA9D34EE8282}" srcId="{FB442F78-651C-4E40-8033-0372565AF848}" destId="{0875E4D4-1D1F-4B10-A465-F8B0AF81F035}" srcOrd="3" destOrd="0" parTransId="{BE3A54D8-85B2-4C7B-AFFD-648AE621C658}" sibTransId="{FA39BD85-305C-49D1-8610-314BA9F3368A}"/>
    <dgm:cxn modelId="{0A777B07-48D4-4F6C-A056-536AB4955B82}" type="presOf" srcId="{9D07B1D5-491B-422F-A9C3-43C38853D4E1}" destId="{90124A0A-144F-4521-82DB-C4D7932FA4CA}" srcOrd="0" destOrd="0" presId="urn:microsoft.com/office/officeart/2005/8/layout/radial6"/>
    <dgm:cxn modelId="{A8FA31D9-D5A1-4946-88EF-7635D6AE5D44}" type="presOf" srcId="{0875E4D4-1D1F-4B10-A465-F8B0AF81F035}" destId="{B2EBEE1E-0C73-49EE-80FB-FBE06BE979BA}" srcOrd="0" destOrd="0" presId="urn:microsoft.com/office/officeart/2005/8/layout/radial6"/>
    <dgm:cxn modelId="{143CA5C5-2D92-4E41-BE02-E931AAFC9330}" type="presOf" srcId="{FA39BD85-305C-49D1-8610-314BA9F3368A}" destId="{0EBCA0E8-FA85-4A53-AFCE-FFD69232C5C5}" srcOrd="0" destOrd="0" presId="urn:microsoft.com/office/officeart/2005/8/layout/radial6"/>
    <dgm:cxn modelId="{DB6DF2F2-C4B3-4F0A-9BBB-6B640E111BB5}" type="presOf" srcId="{20FA30FB-F2CD-4D7B-AA6A-94F44312486A}" destId="{94353F3C-78D2-41BE-97D2-76A8E700EC0B}" srcOrd="0" destOrd="0" presId="urn:microsoft.com/office/officeart/2005/8/layout/radial6"/>
    <dgm:cxn modelId="{9B09C252-79C2-4CC7-8D4C-146B9E0E6B16}" srcId="{5DC93032-1D04-4986-B4C9-289AF7AC716D}" destId="{FB442F78-651C-4E40-8033-0372565AF848}" srcOrd="0" destOrd="0" parTransId="{92661020-D3D9-4460-A80A-A651B44A33D6}" sibTransId="{A91D2E33-9CC0-4474-8D89-A977D0A634E6}"/>
    <dgm:cxn modelId="{9A69A0A7-FD48-454A-8DB2-7B43E6D7305A}" type="presParOf" srcId="{86ECFED7-F418-4F87-A716-F0420D520B0A}" destId="{5E1AB087-D83E-47AA-BE5E-311615AA3A59}" srcOrd="0" destOrd="0" presId="urn:microsoft.com/office/officeart/2005/8/layout/radial6"/>
    <dgm:cxn modelId="{5AA1998E-A929-458F-81D7-75C4A08ADB9E}" type="presParOf" srcId="{86ECFED7-F418-4F87-A716-F0420D520B0A}" destId="{9F9FDFBD-F395-4C6E-8210-D01D2EBE0FF6}" srcOrd="1" destOrd="0" presId="urn:microsoft.com/office/officeart/2005/8/layout/radial6"/>
    <dgm:cxn modelId="{2FDF92C0-3AD9-4845-B2AA-7F1FC4C8BCB2}" type="presParOf" srcId="{86ECFED7-F418-4F87-A716-F0420D520B0A}" destId="{9D67AE5F-BE23-49C6-AB29-14BCDA107090}" srcOrd="2" destOrd="0" presId="urn:microsoft.com/office/officeart/2005/8/layout/radial6"/>
    <dgm:cxn modelId="{7771957D-8B07-4343-8245-8D6D5C9CAC89}" type="presParOf" srcId="{86ECFED7-F418-4F87-A716-F0420D520B0A}" destId="{94353F3C-78D2-41BE-97D2-76A8E700EC0B}" srcOrd="3" destOrd="0" presId="urn:microsoft.com/office/officeart/2005/8/layout/radial6"/>
    <dgm:cxn modelId="{98D5C967-206D-473F-A970-AE36838F42A3}" type="presParOf" srcId="{86ECFED7-F418-4F87-A716-F0420D520B0A}" destId="{2E582744-0A41-4EE2-95AA-14D70BC0E4E3}" srcOrd="4" destOrd="0" presId="urn:microsoft.com/office/officeart/2005/8/layout/radial6"/>
    <dgm:cxn modelId="{AB4669F2-F81A-44A5-9DD4-D66914834C84}" type="presParOf" srcId="{86ECFED7-F418-4F87-A716-F0420D520B0A}" destId="{60DC8E06-59ED-4339-983F-D1FA4E914829}" srcOrd="5" destOrd="0" presId="urn:microsoft.com/office/officeart/2005/8/layout/radial6"/>
    <dgm:cxn modelId="{D6711A2B-D425-4BBA-9278-81D3FCC6CC9A}" type="presParOf" srcId="{86ECFED7-F418-4F87-A716-F0420D520B0A}" destId="{0DBE99BD-1485-42FF-9702-FCA81AC88B3D}" srcOrd="6" destOrd="0" presId="urn:microsoft.com/office/officeart/2005/8/layout/radial6"/>
    <dgm:cxn modelId="{852AFBBF-1FB3-4DA4-BD01-E341B3BA219F}" type="presParOf" srcId="{86ECFED7-F418-4F87-A716-F0420D520B0A}" destId="{90124A0A-144F-4521-82DB-C4D7932FA4CA}" srcOrd="7" destOrd="0" presId="urn:microsoft.com/office/officeart/2005/8/layout/radial6"/>
    <dgm:cxn modelId="{A58C9883-A25F-4E40-9750-BAF130F8C0EF}" type="presParOf" srcId="{86ECFED7-F418-4F87-A716-F0420D520B0A}" destId="{887CA117-585B-4162-8808-856424F8AD3B}" srcOrd="8" destOrd="0" presId="urn:microsoft.com/office/officeart/2005/8/layout/radial6"/>
    <dgm:cxn modelId="{2E0558DD-8787-48D4-BF1D-BD863A0F79D6}" type="presParOf" srcId="{86ECFED7-F418-4F87-A716-F0420D520B0A}" destId="{CD6B926B-A06D-48D1-9382-BF88DAD06DBE}" srcOrd="9" destOrd="0" presId="urn:microsoft.com/office/officeart/2005/8/layout/radial6"/>
    <dgm:cxn modelId="{7834598F-CCB9-4222-A86E-7C54C77EFB2D}" type="presParOf" srcId="{86ECFED7-F418-4F87-A716-F0420D520B0A}" destId="{B2EBEE1E-0C73-49EE-80FB-FBE06BE979BA}" srcOrd="10" destOrd="0" presId="urn:microsoft.com/office/officeart/2005/8/layout/radial6"/>
    <dgm:cxn modelId="{EF5C88C8-9D2E-4478-80B7-F8F5316CB819}" type="presParOf" srcId="{86ECFED7-F418-4F87-A716-F0420D520B0A}" destId="{3B4FDE35-8957-41F3-BC87-B16B2F23B2A8}" srcOrd="11" destOrd="0" presId="urn:microsoft.com/office/officeart/2005/8/layout/radial6"/>
    <dgm:cxn modelId="{0255A1EB-4FD9-4E0B-947F-CDE6CA4771B1}" type="presParOf" srcId="{86ECFED7-F418-4F87-A716-F0420D520B0A}" destId="{0EBCA0E8-FA85-4A53-AFCE-FFD69232C5C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6F495B5-2BF4-488B-B064-1618C2DD0A0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ru-RU"/>
        </a:p>
      </dgm:t>
    </dgm:pt>
    <dgm:pt modelId="{641F8F56-9D35-41BF-ABFB-5CA6E1748A8B}">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2000" dirty="0" smtClean="0">
              <a:solidFill>
                <a:schemeClr val="tx1"/>
              </a:solidFill>
              <a:latin typeface="Times New Roman" panose="02020603050405020304" pitchFamily="18" charset="0"/>
              <a:cs typeface="Times New Roman" panose="02020603050405020304" pitchFamily="18" charset="0"/>
            </a:rPr>
            <a:t>Джерела системи права</a:t>
          </a:r>
          <a:endParaRPr lang="ru-RU" sz="2000" dirty="0">
            <a:solidFill>
              <a:schemeClr val="tx1"/>
            </a:solidFill>
            <a:latin typeface="Times New Roman" panose="02020603050405020304" pitchFamily="18" charset="0"/>
            <a:cs typeface="Times New Roman" panose="02020603050405020304" pitchFamily="18" charset="0"/>
          </a:endParaRPr>
        </a:p>
      </dgm:t>
    </dgm:pt>
    <dgm:pt modelId="{EDB6C1AC-3680-428B-B6B2-FD91BF81ED0C}" type="parTrans" cxnId="{0964E4FA-77C9-49F2-B6A8-55BD4486B281}">
      <dgm:prSet/>
      <dgm:spPr/>
      <dgm:t>
        <a:bodyPr/>
        <a:lstStyle/>
        <a:p>
          <a:endParaRPr lang="ru-RU" sz="1400">
            <a:latin typeface="Times New Roman" panose="02020603050405020304" pitchFamily="18" charset="0"/>
            <a:cs typeface="Times New Roman" panose="02020603050405020304" pitchFamily="18" charset="0"/>
          </a:endParaRPr>
        </a:p>
      </dgm:t>
    </dgm:pt>
    <dgm:pt modelId="{B5C2EC9A-242F-4867-AA0D-61E77BEBA641}" type="sibTrans" cxnId="{0964E4FA-77C9-49F2-B6A8-55BD4486B281}">
      <dgm:prSet/>
      <dgm:spPr/>
      <dgm:t>
        <a:bodyPr/>
        <a:lstStyle/>
        <a:p>
          <a:endParaRPr lang="ru-RU" sz="1400">
            <a:latin typeface="Times New Roman" panose="02020603050405020304" pitchFamily="18" charset="0"/>
            <a:cs typeface="Times New Roman" panose="02020603050405020304" pitchFamily="18" charset="0"/>
          </a:endParaRPr>
        </a:p>
      </dgm:t>
    </dgm:pt>
    <dgm:pt modelId="{41541429-C4A7-4E24-B221-7FA3F9E0A247}">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Норми </a:t>
          </a:r>
          <a:r>
            <a:rPr lang="uk-UA" sz="1400" b="1" dirty="0" smtClean="0">
              <a:latin typeface="Times New Roman" panose="02020603050405020304" pitchFamily="18" charset="0"/>
              <a:cs typeface="Times New Roman" panose="02020603050405020304" pitchFamily="18" charset="0"/>
            </a:rPr>
            <a:t> звичаєвого права</a:t>
          </a:r>
          <a:endParaRPr lang="ru-RU" sz="1400" dirty="0">
            <a:latin typeface="Times New Roman" panose="02020603050405020304" pitchFamily="18" charset="0"/>
            <a:cs typeface="Times New Roman" panose="02020603050405020304" pitchFamily="18" charset="0"/>
          </a:endParaRPr>
        </a:p>
      </dgm:t>
    </dgm:pt>
    <dgm:pt modelId="{9D2D0AC0-C238-46C0-8BCF-7A795F7987C7}" type="parTrans" cxnId="{88AE5E0B-7AAE-495D-AD20-AB8DEAE735BA}">
      <dgm:prSet custT="1"/>
      <dgm:spPr/>
      <dgm:t>
        <a:bodyPr/>
        <a:lstStyle/>
        <a:p>
          <a:endParaRPr lang="ru-RU" sz="1400">
            <a:latin typeface="Times New Roman" panose="02020603050405020304" pitchFamily="18" charset="0"/>
            <a:cs typeface="Times New Roman" panose="02020603050405020304" pitchFamily="18" charset="0"/>
          </a:endParaRPr>
        </a:p>
      </dgm:t>
    </dgm:pt>
    <dgm:pt modelId="{2AC479A9-77AB-438A-B914-C5AE132DBC65}" type="sibTrans" cxnId="{88AE5E0B-7AAE-495D-AD20-AB8DEAE735BA}">
      <dgm:prSet/>
      <dgm:spPr/>
      <dgm:t>
        <a:bodyPr/>
        <a:lstStyle/>
        <a:p>
          <a:endParaRPr lang="ru-RU" sz="1400">
            <a:latin typeface="Times New Roman" panose="02020603050405020304" pitchFamily="18" charset="0"/>
            <a:cs typeface="Times New Roman" panose="02020603050405020304" pitchFamily="18" charset="0"/>
          </a:endParaRPr>
        </a:p>
      </dgm:t>
    </dgm:pt>
    <dgm:pt modelId="{05BA64F6-73BE-4C30-9AF1-B1D46508C2B8}">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Норми статей «</a:t>
          </a:r>
          <a:r>
            <a:rPr lang="uk-UA" sz="1400" b="1" dirty="0" smtClean="0">
              <a:latin typeface="Times New Roman" panose="02020603050405020304" pitchFamily="18" charset="0"/>
              <a:cs typeface="Times New Roman" panose="02020603050405020304" pitchFamily="18" charset="0"/>
            </a:rPr>
            <a:t>Руської правди»</a:t>
          </a:r>
          <a:endParaRPr lang="ru-RU" sz="1400" dirty="0">
            <a:latin typeface="Times New Roman" panose="02020603050405020304" pitchFamily="18" charset="0"/>
            <a:cs typeface="Times New Roman" panose="02020603050405020304" pitchFamily="18" charset="0"/>
          </a:endParaRPr>
        </a:p>
      </dgm:t>
    </dgm:pt>
    <dgm:pt modelId="{9AF4E177-AA3D-4044-A516-E111800B45EA}" type="parTrans" cxnId="{8B3997A6-274D-4A32-B262-ED4F206A952B}">
      <dgm:prSet custT="1"/>
      <dgm:spPr/>
      <dgm:t>
        <a:bodyPr/>
        <a:lstStyle/>
        <a:p>
          <a:endParaRPr lang="ru-RU" sz="1400">
            <a:latin typeface="Times New Roman" panose="02020603050405020304" pitchFamily="18" charset="0"/>
            <a:cs typeface="Times New Roman" panose="02020603050405020304" pitchFamily="18" charset="0"/>
          </a:endParaRPr>
        </a:p>
      </dgm:t>
    </dgm:pt>
    <dgm:pt modelId="{F9ED189E-1035-47E1-A319-6B67B5423A14}" type="sibTrans" cxnId="{8B3997A6-274D-4A32-B262-ED4F206A952B}">
      <dgm:prSet/>
      <dgm:spPr/>
      <dgm:t>
        <a:bodyPr/>
        <a:lstStyle/>
        <a:p>
          <a:endParaRPr lang="ru-RU" sz="1400">
            <a:latin typeface="Times New Roman" panose="02020603050405020304" pitchFamily="18" charset="0"/>
            <a:cs typeface="Times New Roman" panose="02020603050405020304" pitchFamily="18" charset="0"/>
          </a:endParaRPr>
        </a:p>
      </dgm:t>
    </dgm:pt>
    <dgm:pt modelId="{E5F8B823-28FE-4E3B-9A1F-1EDA53FCA6F9}">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Канонічне право</a:t>
          </a:r>
          <a:r>
            <a:rPr lang="uk-UA" sz="1400" dirty="0" smtClean="0">
              <a:latin typeface="Times New Roman" panose="02020603050405020304" pitchFamily="18" charset="0"/>
              <a:cs typeface="Times New Roman" panose="02020603050405020304" pitchFamily="18" charset="0"/>
            </a:rPr>
            <a:t> Номоканон, Кормча книга</a:t>
          </a:r>
          <a:endParaRPr lang="ru-RU" sz="1400" dirty="0">
            <a:latin typeface="Times New Roman" panose="02020603050405020304" pitchFamily="18" charset="0"/>
            <a:cs typeface="Times New Roman" panose="02020603050405020304" pitchFamily="18" charset="0"/>
          </a:endParaRPr>
        </a:p>
      </dgm:t>
    </dgm:pt>
    <dgm:pt modelId="{B42E0484-9AE4-485A-A076-73745DAA1E02}" type="parTrans" cxnId="{AE4A1280-12D4-492B-82EA-38CEBEBCE8F4}">
      <dgm:prSet custT="1"/>
      <dgm:spPr/>
      <dgm:t>
        <a:bodyPr/>
        <a:lstStyle/>
        <a:p>
          <a:endParaRPr lang="ru-RU" sz="1400">
            <a:latin typeface="Times New Roman" panose="02020603050405020304" pitchFamily="18" charset="0"/>
            <a:cs typeface="Times New Roman" panose="02020603050405020304" pitchFamily="18" charset="0"/>
          </a:endParaRPr>
        </a:p>
      </dgm:t>
    </dgm:pt>
    <dgm:pt modelId="{24FB35CA-83B1-441F-B6CB-96E987F03857}" type="sibTrans" cxnId="{AE4A1280-12D4-492B-82EA-38CEBEBCE8F4}">
      <dgm:prSet/>
      <dgm:spPr/>
      <dgm:t>
        <a:bodyPr/>
        <a:lstStyle/>
        <a:p>
          <a:endParaRPr lang="ru-RU" sz="1400">
            <a:latin typeface="Times New Roman" panose="02020603050405020304" pitchFamily="18" charset="0"/>
            <a:cs typeface="Times New Roman" panose="02020603050405020304" pitchFamily="18" charset="0"/>
          </a:endParaRPr>
        </a:p>
      </dgm:t>
    </dgm:pt>
    <dgm:pt modelId="{4EFC3C3E-35C5-4B6D-9D9A-8C1D43023A75}">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Магдебурзьке право (</a:t>
          </a:r>
          <a:r>
            <a:rPr lang="uk-UA" sz="1400" dirty="0" smtClean="0">
              <a:latin typeface="Times New Roman" pitchFamily="18" charset="0"/>
              <a:cs typeface="Times New Roman" pitchFamily="18" charset="0"/>
            </a:rPr>
            <a:t>грамоти князів на самоврядування містам Володимир-Волинський (1324 р.), Сянок (1339 р.) і Львів (1356 р.). </a:t>
          </a:r>
          <a:endParaRPr lang="ru-RU" sz="1400" dirty="0">
            <a:latin typeface="Times New Roman" panose="02020603050405020304" pitchFamily="18" charset="0"/>
            <a:cs typeface="Times New Roman" panose="02020603050405020304" pitchFamily="18" charset="0"/>
          </a:endParaRPr>
        </a:p>
      </dgm:t>
    </dgm:pt>
    <dgm:pt modelId="{00B142CA-FE95-4E68-A837-712051C4B41E}" type="parTrans" cxnId="{AA7C8D2A-17D7-461C-8002-AD05B82C6113}">
      <dgm:prSet custT="1"/>
      <dgm:spPr/>
      <dgm:t>
        <a:bodyPr/>
        <a:lstStyle/>
        <a:p>
          <a:endParaRPr lang="ru-RU" sz="1400">
            <a:latin typeface="Times New Roman" panose="02020603050405020304" pitchFamily="18" charset="0"/>
            <a:cs typeface="Times New Roman" panose="02020603050405020304" pitchFamily="18" charset="0"/>
          </a:endParaRPr>
        </a:p>
      </dgm:t>
    </dgm:pt>
    <dgm:pt modelId="{65DE4376-D5E0-445B-95BD-FF15FE7CD400}" type="sibTrans" cxnId="{AA7C8D2A-17D7-461C-8002-AD05B82C6113}">
      <dgm:prSet/>
      <dgm:spPr/>
      <dgm:t>
        <a:bodyPr/>
        <a:lstStyle/>
        <a:p>
          <a:endParaRPr lang="ru-RU" sz="1400">
            <a:latin typeface="Times New Roman" panose="02020603050405020304" pitchFamily="18" charset="0"/>
            <a:cs typeface="Times New Roman" panose="02020603050405020304" pitchFamily="18" charset="0"/>
          </a:endParaRPr>
        </a:p>
      </dgm:t>
    </dgm:pt>
    <dgm:pt modelId="{D0411C75-C34E-47AF-9AEF-041285EAEB02}">
      <dgm:prSet custT="1">
        <dgm:style>
          <a:lnRef idx="2">
            <a:schemeClr val="accent5"/>
          </a:lnRef>
          <a:fillRef idx="1">
            <a:schemeClr val="lt1"/>
          </a:fillRef>
          <a:effectRef idx="0">
            <a:schemeClr val="accent5"/>
          </a:effectRef>
          <a:fontRef idx="minor">
            <a:schemeClr val="dk1"/>
          </a:fontRef>
        </dgm:style>
      </dgm:prSet>
      <dgm:spPr/>
      <dgm:t>
        <a:bodyPr/>
        <a:lstStyle/>
        <a:p>
          <a:r>
            <a:rPr lang="uk-UA" sz="1400" b="1" dirty="0" smtClean="0">
              <a:latin typeface="Times New Roman" panose="02020603050405020304" pitchFamily="18" charset="0"/>
              <a:cs typeface="Times New Roman" panose="02020603050405020304" pitchFamily="18" charset="0"/>
            </a:rPr>
            <a:t>Міжнародно-правові акти</a:t>
          </a:r>
          <a:endParaRPr lang="ru-RU" sz="1400" dirty="0">
            <a:latin typeface="Times New Roman" panose="02020603050405020304" pitchFamily="18" charset="0"/>
            <a:cs typeface="Times New Roman" panose="02020603050405020304" pitchFamily="18" charset="0"/>
          </a:endParaRPr>
        </a:p>
      </dgm:t>
    </dgm:pt>
    <dgm:pt modelId="{2EA25109-7D4D-4B90-8A1B-229A22A135A6}" type="parTrans" cxnId="{268462DD-2324-43A2-87B2-E61286A05857}">
      <dgm:prSet custT="1"/>
      <dgm:spPr/>
      <dgm:t>
        <a:bodyPr/>
        <a:lstStyle/>
        <a:p>
          <a:endParaRPr lang="ru-RU" sz="1400">
            <a:latin typeface="Times New Roman" panose="02020603050405020304" pitchFamily="18" charset="0"/>
            <a:cs typeface="Times New Roman" panose="02020603050405020304" pitchFamily="18" charset="0"/>
          </a:endParaRPr>
        </a:p>
      </dgm:t>
    </dgm:pt>
    <dgm:pt modelId="{D8F2A839-7E45-4C34-AD1E-7F37C6F28762}" type="sibTrans" cxnId="{268462DD-2324-43A2-87B2-E61286A05857}">
      <dgm:prSet/>
      <dgm:spPr/>
      <dgm:t>
        <a:bodyPr/>
        <a:lstStyle/>
        <a:p>
          <a:endParaRPr lang="ru-RU" sz="1400">
            <a:latin typeface="Times New Roman" panose="02020603050405020304" pitchFamily="18" charset="0"/>
            <a:cs typeface="Times New Roman" panose="02020603050405020304" pitchFamily="18" charset="0"/>
          </a:endParaRPr>
        </a:p>
      </dgm:t>
    </dgm:pt>
    <dgm:pt modelId="{AA0B70DD-9792-4B01-B5D6-066FD8CE5819}">
      <dgm:prSet custT="1">
        <dgm:style>
          <a:lnRef idx="2">
            <a:schemeClr val="accent5"/>
          </a:lnRef>
          <a:fillRef idx="1">
            <a:schemeClr val="lt1"/>
          </a:fillRef>
          <a:effectRef idx="0">
            <a:schemeClr val="accent5"/>
          </a:effectRef>
          <a:fontRef idx="minor">
            <a:schemeClr val="dk1"/>
          </a:fontRef>
        </dgm:style>
      </dgm:prSet>
      <dgm:spPr/>
      <dgm:t>
        <a:bodyPr/>
        <a:lstStyle/>
        <a:p>
          <a:r>
            <a:rPr lang="uk-UA" sz="1200" b="0" dirty="0" smtClean="0">
              <a:latin typeface="Times New Roman" panose="02020603050405020304" pitchFamily="18" charset="0"/>
              <a:cs typeface="Times New Roman" panose="02020603050405020304" pitchFamily="18" charset="0"/>
            </a:rPr>
            <a:t>Князівське законодавство Грамота князя Івана Ростиславича 1134 р.,</a:t>
          </a:r>
        </a:p>
        <a:p>
          <a:r>
            <a:rPr lang="uk-UA" sz="1200" b="0" dirty="0" smtClean="0">
              <a:latin typeface="Times New Roman" panose="02020603050405020304" pitchFamily="18" charset="0"/>
              <a:cs typeface="Times New Roman" panose="02020603050405020304" pitchFamily="18" charset="0"/>
            </a:rPr>
            <a:t> Заповіт („Рукописання”) Володимира Васильковича (1287 р.),  </a:t>
          </a:r>
        </a:p>
        <a:p>
          <a:r>
            <a:rPr lang="uk-UA" sz="1200" b="0" dirty="0" smtClean="0">
              <a:latin typeface="Times New Roman" panose="02020603050405020304" pitchFamily="18" charset="0"/>
              <a:cs typeface="Times New Roman" panose="02020603050405020304" pitchFamily="18" charset="0"/>
            </a:rPr>
            <a:t>Уставну  грамоту князя Мстислава Даниловича (1289 р.) </a:t>
          </a:r>
          <a:endParaRPr lang="ru-RU" sz="1200" b="0" dirty="0">
            <a:latin typeface="Times New Roman" panose="02020603050405020304" pitchFamily="18" charset="0"/>
            <a:cs typeface="Times New Roman" panose="02020603050405020304" pitchFamily="18" charset="0"/>
          </a:endParaRPr>
        </a:p>
      </dgm:t>
    </dgm:pt>
    <dgm:pt modelId="{0DB819B7-DF64-4E52-9457-46A41728D85D}" type="parTrans" cxnId="{B1F7166B-5E79-4E73-9C45-652F7D5685FA}">
      <dgm:prSet custT="1"/>
      <dgm:spPr/>
      <dgm:t>
        <a:bodyPr/>
        <a:lstStyle/>
        <a:p>
          <a:endParaRPr lang="ru-RU" sz="1400">
            <a:latin typeface="Times New Roman" panose="02020603050405020304" pitchFamily="18" charset="0"/>
            <a:cs typeface="Times New Roman" panose="02020603050405020304" pitchFamily="18" charset="0"/>
          </a:endParaRPr>
        </a:p>
      </dgm:t>
    </dgm:pt>
    <dgm:pt modelId="{6EBB27F9-703C-4D2A-8D3F-2D74D6871950}" type="sibTrans" cxnId="{B1F7166B-5E79-4E73-9C45-652F7D5685FA}">
      <dgm:prSet/>
      <dgm:spPr/>
      <dgm:t>
        <a:bodyPr/>
        <a:lstStyle/>
        <a:p>
          <a:endParaRPr lang="ru-RU" sz="1400">
            <a:latin typeface="Times New Roman" panose="02020603050405020304" pitchFamily="18" charset="0"/>
            <a:cs typeface="Times New Roman" panose="02020603050405020304" pitchFamily="18" charset="0"/>
          </a:endParaRPr>
        </a:p>
      </dgm:t>
    </dgm:pt>
    <dgm:pt modelId="{ECF5D9E2-376E-44BE-926B-3B1F96A9B97F}">
      <dgm:prSet/>
      <dgm:spPr/>
      <dgm:t>
        <a:bodyPr/>
        <a:lstStyle/>
        <a:p>
          <a:endParaRPr lang="ru-RU" sz="1400">
            <a:latin typeface="Times New Roman" panose="02020603050405020304" pitchFamily="18" charset="0"/>
            <a:cs typeface="Times New Roman" panose="02020603050405020304" pitchFamily="18" charset="0"/>
          </a:endParaRPr>
        </a:p>
      </dgm:t>
    </dgm:pt>
    <dgm:pt modelId="{8EE44E3B-2836-4A18-9AF5-975D97E89693}" type="parTrans" cxnId="{DDAC37CA-C97C-43CD-8826-053C8273383F}">
      <dgm:prSet/>
      <dgm:spPr/>
      <dgm:t>
        <a:bodyPr/>
        <a:lstStyle/>
        <a:p>
          <a:endParaRPr lang="ru-RU" sz="1400">
            <a:latin typeface="Times New Roman" panose="02020603050405020304" pitchFamily="18" charset="0"/>
            <a:cs typeface="Times New Roman" panose="02020603050405020304" pitchFamily="18" charset="0"/>
          </a:endParaRPr>
        </a:p>
      </dgm:t>
    </dgm:pt>
    <dgm:pt modelId="{694DF3D4-E1FA-4F83-838C-508E2B01F17B}" type="sibTrans" cxnId="{DDAC37CA-C97C-43CD-8826-053C8273383F}">
      <dgm:prSet/>
      <dgm:spPr/>
      <dgm:t>
        <a:bodyPr/>
        <a:lstStyle/>
        <a:p>
          <a:endParaRPr lang="ru-RU" sz="1400">
            <a:latin typeface="Times New Roman" panose="02020603050405020304" pitchFamily="18" charset="0"/>
            <a:cs typeface="Times New Roman" panose="02020603050405020304" pitchFamily="18" charset="0"/>
          </a:endParaRPr>
        </a:p>
      </dgm:t>
    </dgm:pt>
    <dgm:pt modelId="{945E0D6A-78B7-48D0-AD28-320E2307E43C}" type="pres">
      <dgm:prSet presAssocID="{96F495B5-2BF4-488B-B064-1618C2DD0A01}" presName="Name0" presStyleCnt="0">
        <dgm:presLayoutVars>
          <dgm:chMax val="1"/>
          <dgm:dir/>
          <dgm:animLvl val="ctr"/>
          <dgm:resizeHandles val="exact"/>
        </dgm:presLayoutVars>
      </dgm:prSet>
      <dgm:spPr/>
      <dgm:t>
        <a:bodyPr/>
        <a:lstStyle/>
        <a:p>
          <a:endParaRPr lang="ru-RU"/>
        </a:p>
      </dgm:t>
    </dgm:pt>
    <dgm:pt modelId="{BDFBE2EF-300B-4CF3-BBF9-8ED79D6F3760}" type="pres">
      <dgm:prSet presAssocID="{641F8F56-9D35-41BF-ABFB-5CA6E1748A8B}" presName="centerShape" presStyleLbl="node0" presStyleIdx="0" presStyleCnt="1" custScaleX="123384"/>
      <dgm:spPr/>
      <dgm:t>
        <a:bodyPr/>
        <a:lstStyle/>
        <a:p>
          <a:endParaRPr lang="ru-RU"/>
        </a:p>
      </dgm:t>
    </dgm:pt>
    <dgm:pt modelId="{AD3709E9-45B5-448E-BA9F-54FFFA32401A}" type="pres">
      <dgm:prSet presAssocID="{9D2D0AC0-C238-46C0-8BCF-7A795F7987C7}" presName="parTrans" presStyleLbl="sibTrans2D1" presStyleIdx="0" presStyleCnt="6"/>
      <dgm:spPr/>
      <dgm:t>
        <a:bodyPr/>
        <a:lstStyle/>
        <a:p>
          <a:endParaRPr lang="ru-RU"/>
        </a:p>
      </dgm:t>
    </dgm:pt>
    <dgm:pt modelId="{2322F570-074C-4F5F-AF8D-30D9465FDBDD}" type="pres">
      <dgm:prSet presAssocID="{9D2D0AC0-C238-46C0-8BCF-7A795F7987C7}" presName="connectorText" presStyleLbl="sibTrans2D1" presStyleIdx="0" presStyleCnt="6"/>
      <dgm:spPr/>
      <dgm:t>
        <a:bodyPr/>
        <a:lstStyle/>
        <a:p>
          <a:endParaRPr lang="ru-RU"/>
        </a:p>
      </dgm:t>
    </dgm:pt>
    <dgm:pt modelId="{6D64CBA8-49BA-47E6-A5A4-346D28E3B550}" type="pres">
      <dgm:prSet presAssocID="{41541429-C4A7-4E24-B221-7FA3F9E0A247}" presName="node" presStyleLbl="node1" presStyleIdx="0" presStyleCnt="6" custScaleX="112744">
        <dgm:presLayoutVars>
          <dgm:bulletEnabled val="1"/>
        </dgm:presLayoutVars>
      </dgm:prSet>
      <dgm:spPr/>
      <dgm:t>
        <a:bodyPr/>
        <a:lstStyle/>
        <a:p>
          <a:endParaRPr lang="ru-RU"/>
        </a:p>
      </dgm:t>
    </dgm:pt>
    <dgm:pt modelId="{CF67AA4A-D900-4289-8894-06541FE2211C}" type="pres">
      <dgm:prSet presAssocID="{9AF4E177-AA3D-4044-A516-E111800B45EA}" presName="parTrans" presStyleLbl="sibTrans2D1" presStyleIdx="1" presStyleCnt="6"/>
      <dgm:spPr/>
      <dgm:t>
        <a:bodyPr/>
        <a:lstStyle/>
        <a:p>
          <a:endParaRPr lang="ru-RU"/>
        </a:p>
      </dgm:t>
    </dgm:pt>
    <dgm:pt modelId="{1D5F4550-8E02-47EB-94F2-0F78058FD45B}" type="pres">
      <dgm:prSet presAssocID="{9AF4E177-AA3D-4044-A516-E111800B45EA}" presName="connectorText" presStyleLbl="sibTrans2D1" presStyleIdx="1" presStyleCnt="6"/>
      <dgm:spPr/>
      <dgm:t>
        <a:bodyPr/>
        <a:lstStyle/>
        <a:p>
          <a:endParaRPr lang="ru-RU"/>
        </a:p>
      </dgm:t>
    </dgm:pt>
    <dgm:pt modelId="{497BE353-1D6D-4F56-9B2F-0EBB75A52445}" type="pres">
      <dgm:prSet presAssocID="{05BA64F6-73BE-4C30-9AF1-B1D46508C2B8}" presName="node" presStyleLbl="node1" presStyleIdx="1" presStyleCnt="6" custScaleX="172124" custScaleY="113618" custRadScaleRad="125152" custRadScaleInc="7563">
        <dgm:presLayoutVars>
          <dgm:bulletEnabled val="1"/>
        </dgm:presLayoutVars>
      </dgm:prSet>
      <dgm:spPr/>
      <dgm:t>
        <a:bodyPr/>
        <a:lstStyle/>
        <a:p>
          <a:endParaRPr lang="ru-RU"/>
        </a:p>
      </dgm:t>
    </dgm:pt>
    <dgm:pt modelId="{DB434F6B-2DFD-4519-B779-61AEC57D649B}" type="pres">
      <dgm:prSet presAssocID="{0DB819B7-DF64-4E52-9457-46A41728D85D}" presName="parTrans" presStyleLbl="sibTrans2D1" presStyleIdx="2" presStyleCnt="6"/>
      <dgm:spPr/>
      <dgm:t>
        <a:bodyPr/>
        <a:lstStyle/>
        <a:p>
          <a:endParaRPr lang="ru-RU"/>
        </a:p>
      </dgm:t>
    </dgm:pt>
    <dgm:pt modelId="{208BAF8D-FAA3-4A33-B18B-6C94FFC32EA9}" type="pres">
      <dgm:prSet presAssocID="{0DB819B7-DF64-4E52-9457-46A41728D85D}" presName="connectorText" presStyleLbl="sibTrans2D1" presStyleIdx="2" presStyleCnt="6"/>
      <dgm:spPr/>
      <dgm:t>
        <a:bodyPr/>
        <a:lstStyle/>
        <a:p>
          <a:endParaRPr lang="ru-RU"/>
        </a:p>
      </dgm:t>
    </dgm:pt>
    <dgm:pt modelId="{AAAD09F0-7278-4770-9B2E-7377D8E9D957}" type="pres">
      <dgm:prSet presAssocID="{AA0B70DD-9792-4B01-B5D6-066FD8CE5819}" presName="node" presStyleLbl="node1" presStyleIdx="2" presStyleCnt="6" custScaleX="256603" custScaleY="140881" custRadScaleRad="139665" custRadScaleInc="-23500">
        <dgm:presLayoutVars>
          <dgm:bulletEnabled val="1"/>
        </dgm:presLayoutVars>
      </dgm:prSet>
      <dgm:spPr/>
      <dgm:t>
        <a:bodyPr/>
        <a:lstStyle/>
        <a:p>
          <a:endParaRPr lang="ru-RU"/>
        </a:p>
      </dgm:t>
    </dgm:pt>
    <dgm:pt modelId="{A67EA7DE-765D-4260-8241-E9A9D5476271}" type="pres">
      <dgm:prSet presAssocID="{2EA25109-7D4D-4B90-8A1B-229A22A135A6}" presName="parTrans" presStyleLbl="sibTrans2D1" presStyleIdx="3" presStyleCnt="6"/>
      <dgm:spPr/>
      <dgm:t>
        <a:bodyPr/>
        <a:lstStyle/>
        <a:p>
          <a:endParaRPr lang="ru-RU"/>
        </a:p>
      </dgm:t>
    </dgm:pt>
    <dgm:pt modelId="{4506DBCC-472C-4EE2-8029-2D08050F6135}" type="pres">
      <dgm:prSet presAssocID="{2EA25109-7D4D-4B90-8A1B-229A22A135A6}" presName="connectorText" presStyleLbl="sibTrans2D1" presStyleIdx="3" presStyleCnt="6"/>
      <dgm:spPr/>
      <dgm:t>
        <a:bodyPr/>
        <a:lstStyle/>
        <a:p>
          <a:endParaRPr lang="ru-RU"/>
        </a:p>
      </dgm:t>
    </dgm:pt>
    <dgm:pt modelId="{CDF768F7-1259-465F-822E-D280950A6DA2}" type="pres">
      <dgm:prSet presAssocID="{D0411C75-C34E-47AF-9AEF-041285EAEB02}" presName="node" presStyleLbl="node1" presStyleIdx="3" presStyleCnt="6" custScaleX="173278" custRadScaleRad="99656" custRadScaleInc="39748">
        <dgm:presLayoutVars>
          <dgm:bulletEnabled val="1"/>
        </dgm:presLayoutVars>
      </dgm:prSet>
      <dgm:spPr/>
      <dgm:t>
        <a:bodyPr/>
        <a:lstStyle/>
        <a:p>
          <a:endParaRPr lang="ru-RU"/>
        </a:p>
      </dgm:t>
    </dgm:pt>
    <dgm:pt modelId="{E41E3ADC-5A45-4F87-A64E-D56DCA6BFE80}" type="pres">
      <dgm:prSet presAssocID="{B42E0484-9AE4-485A-A076-73745DAA1E02}" presName="parTrans" presStyleLbl="sibTrans2D1" presStyleIdx="4" presStyleCnt="6"/>
      <dgm:spPr/>
      <dgm:t>
        <a:bodyPr/>
        <a:lstStyle/>
        <a:p>
          <a:endParaRPr lang="ru-RU"/>
        </a:p>
      </dgm:t>
    </dgm:pt>
    <dgm:pt modelId="{CCA961D8-1905-46AC-824A-C8204BC9B458}" type="pres">
      <dgm:prSet presAssocID="{B42E0484-9AE4-485A-A076-73745DAA1E02}" presName="connectorText" presStyleLbl="sibTrans2D1" presStyleIdx="4" presStyleCnt="6"/>
      <dgm:spPr/>
      <dgm:t>
        <a:bodyPr/>
        <a:lstStyle/>
        <a:p>
          <a:endParaRPr lang="ru-RU"/>
        </a:p>
      </dgm:t>
    </dgm:pt>
    <dgm:pt modelId="{5C756878-B127-4577-A2B8-1EF1CA08E801}" type="pres">
      <dgm:prSet presAssocID="{E5F8B823-28FE-4E3B-9A1F-1EDA53FCA6F9}" presName="node" presStyleLbl="node1" presStyleIdx="4" presStyleCnt="6" custScaleX="168556" custRadScaleRad="126275" custRadScaleInc="45206">
        <dgm:presLayoutVars>
          <dgm:bulletEnabled val="1"/>
        </dgm:presLayoutVars>
      </dgm:prSet>
      <dgm:spPr/>
      <dgm:t>
        <a:bodyPr/>
        <a:lstStyle/>
        <a:p>
          <a:endParaRPr lang="ru-RU"/>
        </a:p>
      </dgm:t>
    </dgm:pt>
    <dgm:pt modelId="{D80364D7-3E13-4FBD-913D-463FB188BBCC}" type="pres">
      <dgm:prSet presAssocID="{00B142CA-FE95-4E68-A837-712051C4B41E}" presName="parTrans" presStyleLbl="sibTrans2D1" presStyleIdx="5" presStyleCnt="6"/>
      <dgm:spPr/>
      <dgm:t>
        <a:bodyPr/>
        <a:lstStyle/>
        <a:p>
          <a:endParaRPr lang="ru-RU"/>
        </a:p>
      </dgm:t>
    </dgm:pt>
    <dgm:pt modelId="{D01037D9-2758-4A5E-BFF1-2748A38E96B2}" type="pres">
      <dgm:prSet presAssocID="{00B142CA-FE95-4E68-A837-712051C4B41E}" presName="connectorText" presStyleLbl="sibTrans2D1" presStyleIdx="5" presStyleCnt="6"/>
      <dgm:spPr/>
      <dgm:t>
        <a:bodyPr/>
        <a:lstStyle/>
        <a:p>
          <a:endParaRPr lang="ru-RU"/>
        </a:p>
      </dgm:t>
    </dgm:pt>
    <dgm:pt modelId="{3DB13218-BC25-4CD4-A753-CF631A4B252F}" type="pres">
      <dgm:prSet presAssocID="{4EFC3C3E-35C5-4B6D-9D9A-8C1D43023A75}" presName="node" presStyleLbl="node1" presStyleIdx="5" presStyleCnt="6" custScaleX="193740" custScaleY="139009" custRadScaleRad="135162" custRadScaleInc="-9754">
        <dgm:presLayoutVars>
          <dgm:bulletEnabled val="1"/>
        </dgm:presLayoutVars>
      </dgm:prSet>
      <dgm:spPr/>
      <dgm:t>
        <a:bodyPr/>
        <a:lstStyle/>
        <a:p>
          <a:endParaRPr lang="ru-RU"/>
        </a:p>
      </dgm:t>
    </dgm:pt>
  </dgm:ptLst>
  <dgm:cxnLst>
    <dgm:cxn modelId="{81964216-BEC1-4231-9A18-2AC0D0440A5A}" type="presOf" srcId="{41541429-C4A7-4E24-B221-7FA3F9E0A247}" destId="{6D64CBA8-49BA-47E6-A5A4-346D28E3B550}" srcOrd="0" destOrd="0" presId="urn:microsoft.com/office/officeart/2005/8/layout/radial5"/>
    <dgm:cxn modelId="{36BC24E5-B973-4B55-850B-DF4B7251A0C6}" type="presOf" srcId="{9D2D0AC0-C238-46C0-8BCF-7A795F7987C7}" destId="{2322F570-074C-4F5F-AF8D-30D9465FDBDD}" srcOrd="1" destOrd="0" presId="urn:microsoft.com/office/officeart/2005/8/layout/radial5"/>
    <dgm:cxn modelId="{7C6EC1A0-1CDC-4276-91D7-6FAA27735F53}" type="presOf" srcId="{96F495B5-2BF4-488B-B064-1618C2DD0A01}" destId="{945E0D6A-78B7-48D0-AD28-320E2307E43C}" srcOrd="0" destOrd="0" presId="urn:microsoft.com/office/officeart/2005/8/layout/radial5"/>
    <dgm:cxn modelId="{268462DD-2324-43A2-87B2-E61286A05857}" srcId="{641F8F56-9D35-41BF-ABFB-5CA6E1748A8B}" destId="{D0411C75-C34E-47AF-9AEF-041285EAEB02}" srcOrd="3" destOrd="0" parTransId="{2EA25109-7D4D-4B90-8A1B-229A22A135A6}" sibTransId="{D8F2A839-7E45-4C34-AD1E-7F37C6F28762}"/>
    <dgm:cxn modelId="{AA7C8D2A-17D7-461C-8002-AD05B82C6113}" srcId="{641F8F56-9D35-41BF-ABFB-5CA6E1748A8B}" destId="{4EFC3C3E-35C5-4B6D-9D9A-8C1D43023A75}" srcOrd="5" destOrd="0" parTransId="{00B142CA-FE95-4E68-A837-712051C4B41E}" sibTransId="{65DE4376-D5E0-445B-95BD-FF15FE7CD400}"/>
    <dgm:cxn modelId="{0964E4FA-77C9-49F2-B6A8-55BD4486B281}" srcId="{96F495B5-2BF4-488B-B064-1618C2DD0A01}" destId="{641F8F56-9D35-41BF-ABFB-5CA6E1748A8B}" srcOrd="0" destOrd="0" parTransId="{EDB6C1AC-3680-428B-B6B2-FD91BF81ED0C}" sibTransId="{B5C2EC9A-242F-4867-AA0D-61E77BEBA641}"/>
    <dgm:cxn modelId="{3DB26A37-5BA4-454A-A05D-F0BD22EA7634}" type="presOf" srcId="{E5F8B823-28FE-4E3B-9A1F-1EDA53FCA6F9}" destId="{5C756878-B127-4577-A2B8-1EF1CA08E801}" srcOrd="0" destOrd="0" presId="urn:microsoft.com/office/officeart/2005/8/layout/radial5"/>
    <dgm:cxn modelId="{5165E97F-70F2-4A65-9C23-C20DB2AA3B3D}" type="presOf" srcId="{D0411C75-C34E-47AF-9AEF-041285EAEB02}" destId="{CDF768F7-1259-465F-822E-D280950A6DA2}" srcOrd="0" destOrd="0" presId="urn:microsoft.com/office/officeart/2005/8/layout/radial5"/>
    <dgm:cxn modelId="{6C953727-254C-43B4-931B-3D1717D8ACF6}" type="presOf" srcId="{2EA25109-7D4D-4B90-8A1B-229A22A135A6}" destId="{4506DBCC-472C-4EE2-8029-2D08050F6135}" srcOrd="1" destOrd="0" presId="urn:microsoft.com/office/officeart/2005/8/layout/radial5"/>
    <dgm:cxn modelId="{84D70D73-5C99-46BB-A392-E434732AE3A8}" type="presOf" srcId="{B42E0484-9AE4-485A-A076-73745DAA1E02}" destId="{E41E3ADC-5A45-4F87-A64E-D56DCA6BFE80}" srcOrd="0" destOrd="0" presId="urn:microsoft.com/office/officeart/2005/8/layout/radial5"/>
    <dgm:cxn modelId="{1B90C80C-6A32-4686-914A-BE847CA30964}" type="presOf" srcId="{9AF4E177-AA3D-4044-A516-E111800B45EA}" destId="{CF67AA4A-D900-4289-8894-06541FE2211C}" srcOrd="0" destOrd="0" presId="urn:microsoft.com/office/officeart/2005/8/layout/radial5"/>
    <dgm:cxn modelId="{836E784F-818C-4A26-AB3C-F1D2F204DA53}" type="presOf" srcId="{AA0B70DD-9792-4B01-B5D6-066FD8CE5819}" destId="{AAAD09F0-7278-4770-9B2E-7377D8E9D957}" srcOrd="0" destOrd="0" presId="urn:microsoft.com/office/officeart/2005/8/layout/radial5"/>
    <dgm:cxn modelId="{718E0FDA-C088-4971-A212-CBFB81360FC4}" type="presOf" srcId="{9D2D0AC0-C238-46C0-8BCF-7A795F7987C7}" destId="{AD3709E9-45B5-448E-BA9F-54FFFA32401A}" srcOrd="0" destOrd="0" presId="urn:microsoft.com/office/officeart/2005/8/layout/radial5"/>
    <dgm:cxn modelId="{73DE1021-3119-408C-BB34-31F82A74D844}" type="presOf" srcId="{641F8F56-9D35-41BF-ABFB-5CA6E1748A8B}" destId="{BDFBE2EF-300B-4CF3-BBF9-8ED79D6F3760}" srcOrd="0" destOrd="0" presId="urn:microsoft.com/office/officeart/2005/8/layout/radial5"/>
    <dgm:cxn modelId="{6346BB1E-36FE-4CD4-981D-C26F2F2F1820}" type="presOf" srcId="{9AF4E177-AA3D-4044-A516-E111800B45EA}" destId="{1D5F4550-8E02-47EB-94F2-0F78058FD45B}" srcOrd="1" destOrd="0" presId="urn:microsoft.com/office/officeart/2005/8/layout/radial5"/>
    <dgm:cxn modelId="{88AE5E0B-7AAE-495D-AD20-AB8DEAE735BA}" srcId="{641F8F56-9D35-41BF-ABFB-5CA6E1748A8B}" destId="{41541429-C4A7-4E24-B221-7FA3F9E0A247}" srcOrd="0" destOrd="0" parTransId="{9D2D0AC0-C238-46C0-8BCF-7A795F7987C7}" sibTransId="{2AC479A9-77AB-438A-B914-C5AE132DBC65}"/>
    <dgm:cxn modelId="{C428D57F-9F7B-478F-9E25-BFE930BA7B2B}" type="presOf" srcId="{00B142CA-FE95-4E68-A837-712051C4B41E}" destId="{D01037D9-2758-4A5E-BFF1-2748A38E96B2}" srcOrd="1" destOrd="0" presId="urn:microsoft.com/office/officeart/2005/8/layout/radial5"/>
    <dgm:cxn modelId="{E90A319A-B8F2-4B42-B5AD-A9C61A4897FF}" type="presOf" srcId="{0DB819B7-DF64-4E52-9457-46A41728D85D}" destId="{208BAF8D-FAA3-4A33-B18B-6C94FFC32EA9}" srcOrd="1" destOrd="0" presId="urn:microsoft.com/office/officeart/2005/8/layout/radial5"/>
    <dgm:cxn modelId="{382BBE90-3EC7-42D6-BA13-49F244E16E7E}" type="presOf" srcId="{2EA25109-7D4D-4B90-8A1B-229A22A135A6}" destId="{A67EA7DE-765D-4260-8241-E9A9D5476271}" srcOrd="0" destOrd="0" presId="urn:microsoft.com/office/officeart/2005/8/layout/radial5"/>
    <dgm:cxn modelId="{05A13342-939D-4DFB-BA23-463C96B4E655}" type="presOf" srcId="{4EFC3C3E-35C5-4B6D-9D9A-8C1D43023A75}" destId="{3DB13218-BC25-4CD4-A753-CF631A4B252F}" srcOrd="0" destOrd="0" presId="urn:microsoft.com/office/officeart/2005/8/layout/radial5"/>
    <dgm:cxn modelId="{8B3997A6-274D-4A32-B262-ED4F206A952B}" srcId="{641F8F56-9D35-41BF-ABFB-5CA6E1748A8B}" destId="{05BA64F6-73BE-4C30-9AF1-B1D46508C2B8}" srcOrd="1" destOrd="0" parTransId="{9AF4E177-AA3D-4044-A516-E111800B45EA}" sibTransId="{F9ED189E-1035-47E1-A319-6B67B5423A14}"/>
    <dgm:cxn modelId="{680B4E08-0E74-4697-A7B5-2B406EDCFE07}" type="presOf" srcId="{00B142CA-FE95-4E68-A837-712051C4B41E}" destId="{D80364D7-3E13-4FBD-913D-463FB188BBCC}" srcOrd="0" destOrd="0" presId="urn:microsoft.com/office/officeart/2005/8/layout/radial5"/>
    <dgm:cxn modelId="{54963CF7-C3AD-43DE-8152-527F4AF3DFBA}" type="presOf" srcId="{0DB819B7-DF64-4E52-9457-46A41728D85D}" destId="{DB434F6B-2DFD-4519-B779-61AEC57D649B}" srcOrd="0" destOrd="0" presId="urn:microsoft.com/office/officeart/2005/8/layout/radial5"/>
    <dgm:cxn modelId="{B1F7166B-5E79-4E73-9C45-652F7D5685FA}" srcId="{641F8F56-9D35-41BF-ABFB-5CA6E1748A8B}" destId="{AA0B70DD-9792-4B01-B5D6-066FD8CE5819}" srcOrd="2" destOrd="0" parTransId="{0DB819B7-DF64-4E52-9457-46A41728D85D}" sibTransId="{6EBB27F9-703C-4D2A-8D3F-2D74D6871950}"/>
    <dgm:cxn modelId="{6AB6D8C4-4809-4470-BB71-9428129C3858}" type="presOf" srcId="{B42E0484-9AE4-485A-A076-73745DAA1E02}" destId="{CCA961D8-1905-46AC-824A-C8204BC9B458}" srcOrd="1" destOrd="0" presId="urn:microsoft.com/office/officeart/2005/8/layout/radial5"/>
    <dgm:cxn modelId="{BBD8D547-5181-46ED-91B2-783CC0E9D7AA}" type="presOf" srcId="{05BA64F6-73BE-4C30-9AF1-B1D46508C2B8}" destId="{497BE353-1D6D-4F56-9B2F-0EBB75A52445}" srcOrd="0" destOrd="0" presId="urn:microsoft.com/office/officeart/2005/8/layout/radial5"/>
    <dgm:cxn modelId="{DDAC37CA-C97C-43CD-8826-053C8273383F}" srcId="{96F495B5-2BF4-488B-B064-1618C2DD0A01}" destId="{ECF5D9E2-376E-44BE-926B-3B1F96A9B97F}" srcOrd="1" destOrd="0" parTransId="{8EE44E3B-2836-4A18-9AF5-975D97E89693}" sibTransId="{694DF3D4-E1FA-4F83-838C-508E2B01F17B}"/>
    <dgm:cxn modelId="{AE4A1280-12D4-492B-82EA-38CEBEBCE8F4}" srcId="{641F8F56-9D35-41BF-ABFB-5CA6E1748A8B}" destId="{E5F8B823-28FE-4E3B-9A1F-1EDA53FCA6F9}" srcOrd="4" destOrd="0" parTransId="{B42E0484-9AE4-485A-A076-73745DAA1E02}" sibTransId="{24FB35CA-83B1-441F-B6CB-96E987F03857}"/>
    <dgm:cxn modelId="{85B38874-BF6D-4335-ADEF-0CE8DA63BA19}" type="presParOf" srcId="{945E0D6A-78B7-48D0-AD28-320E2307E43C}" destId="{BDFBE2EF-300B-4CF3-BBF9-8ED79D6F3760}" srcOrd="0" destOrd="0" presId="urn:microsoft.com/office/officeart/2005/8/layout/radial5"/>
    <dgm:cxn modelId="{20A21864-C637-42E3-A377-D0D4245D8828}" type="presParOf" srcId="{945E0D6A-78B7-48D0-AD28-320E2307E43C}" destId="{AD3709E9-45B5-448E-BA9F-54FFFA32401A}" srcOrd="1" destOrd="0" presId="urn:microsoft.com/office/officeart/2005/8/layout/radial5"/>
    <dgm:cxn modelId="{E1099087-240E-43A2-BE44-E54A924763B4}" type="presParOf" srcId="{AD3709E9-45B5-448E-BA9F-54FFFA32401A}" destId="{2322F570-074C-4F5F-AF8D-30D9465FDBDD}" srcOrd="0" destOrd="0" presId="urn:microsoft.com/office/officeart/2005/8/layout/radial5"/>
    <dgm:cxn modelId="{9868E459-8F28-4217-9515-9E1043C9C355}" type="presParOf" srcId="{945E0D6A-78B7-48D0-AD28-320E2307E43C}" destId="{6D64CBA8-49BA-47E6-A5A4-346D28E3B550}" srcOrd="2" destOrd="0" presId="urn:microsoft.com/office/officeart/2005/8/layout/radial5"/>
    <dgm:cxn modelId="{98C5F807-56FF-4FC2-96CE-CF1482660B5B}" type="presParOf" srcId="{945E0D6A-78B7-48D0-AD28-320E2307E43C}" destId="{CF67AA4A-D900-4289-8894-06541FE2211C}" srcOrd="3" destOrd="0" presId="urn:microsoft.com/office/officeart/2005/8/layout/radial5"/>
    <dgm:cxn modelId="{7664EFF9-6206-4FE8-9D8E-A340DB7EE4FE}" type="presParOf" srcId="{CF67AA4A-D900-4289-8894-06541FE2211C}" destId="{1D5F4550-8E02-47EB-94F2-0F78058FD45B}" srcOrd="0" destOrd="0" presId="urn:microsoft.com/office/officeart/2005/8/layout/radial5"/>
    <dgm:cxn modelId="{E1133F91-80AF-431A-A634-9906AB82228B}" type="presParOf" srcId="{945E0D6A-78B7-48D0-AD28-320E2307E43C}" destId="{497BE353-1D6D-4F56-9B2F-0EBB75A52445}" srcOrd="4" destOrd="0" presId="urn:microsoft.com/office/officeart/2005/8/layout/radial5"/>
    <dgm:cxn modelId="{14E11D2D-7E6B-4718-9430-82FED0F0CC4F}" type="presParOf" srcId="{945E0D6A-78B7-48D0-AD28-320E2307E43C}" destId="{DB434F6B-2DFD-4519-B779-61AEC57D649B}" srcOrd="5" destOrd="0" presId="urn:microsoft.com/office/officeart/2005/8/layout/radial5"/>
    <dgm:cxn modelId="{D8254AAF-4F86-4AD9-9AAF-7947FE38CFAB}" type="presParOf" srcId="{DB434F6B-2DFD-4519-B779-61AEC57D649B}" destId="{208BAF8D-FAA3-4A33-B18B-6C94FFC32EA9}" srcOrd="0" destOrd="0" presId="urn:microsoft.com/office/officeart/2005/8/layout/radial5"/>
    <dgm:cxn modelId="{F866BA82-D489-491A-9D78-B2A87C701B2A}" type="presParOf" srcId="{945E0D6A-78B7-48D0-AD28-320E2307E43C}" destId="{AAAD09F0-7278-4770-9B2E-7377D8E9D957}" srcOrd="6" destOrd="0" presId="urn:microsoft.com/office/officeart/2005/8/layout/radial5"/>
    <dgm:cxn modelId="{E76B6835-40FA-421B-B576-E1705A860300}" type="presParOf" srcId="{945E0D6A-78B7-48D0-AD28-320E2307E43C}" destId="{A67EA7DE-765D-4260-8241-E9A9D5476271}" srcOrd="7" destOrd="0" presId="urn:microsoft.com/office/officeart/2005/8/layout/radial5"/>
    <dgm:cxn modelId="{E546EBAE-6988-41C7-9BA2-DBF0002D013E}" type="presParOf" srcId="{A67EA7DE-765D-4260-8241-E9A9D5476271}" destId="{4506DBCC-472C-4EE2-8029-2D08050F6135}" srcOrd="0" destOrd="0" presId="urn:microsoft.com/office/officeart/2005/8/layout/radial5"/>
    <dgm:cxn modelId="{3B501317-1631-4884-9762-0062F0857FC1}" type="presParOf" srcId="{945E0D6A-78B7-48D0-AD28-320E2307E43C}" destId="{CDF768F7-1259-465F-822E-D280950A6DA2}" srcOrd="8" destOrd="0" presId="urn:microsoft.com/office/officeart/2005/8/layout/radial5"/>
    <dgm:cxn modelId="{8549BFC1-631D-449A-B5CA-BEF0E13B6052}" type="presParOf" srcId="{945E0D6A-78B7-48D0-AD28-320E2307E43C}" destId="{E41E3ADC-5A45-4F87-A64E-D56DCA6BFE80}" srcOrd="9" destOrd="0" presId="urn:microsoft.com/office/officeart/2005/8/layout/radial5"/>
    <dgm:cxn modelId="{72DF6F31-4761-49C0-B7DB-BE4E6649EF3D}" type="presParOf" srcId="{E41E3ADC-5A45-4F87-A64E-D56DCA6BFE80}" destId="{CCA961D8-1905-46AC-824A-C8204BC9B458}" srcOrd="0" destOrd="0" presId="urn:microsoft.com/office/officeart/2005/8/layout/radial5"/>
    <dgm:cxn modelId="{B51AE475-44D8-4EDC-89F3-9B7E03A1DCFF}" type="presParOf" srcId="{945E0D6A-78B7-48D0-AD28-320E2307E43C}" destId="{5C756878-B127-4577-A2B8-1EF1CA08E801}" srcOrd="10" destOrd="0" presId="urn:microsoft.com/office/officeart/2005/8/layout/radial5"/>
    <dgm:cxn modelId="{F82F8677-0C30-4199-B82C-849C066585A8}" type="presParOf" srcId="{945E0D6A-78B7-48D0-AD28-320E2307E43C}" destId="{D80364D7-3E13-4FBD-913D-463FB188BBCC}" srcOrd="11" destOrd="0" presId="urn:microsoft.com/office/officeart/2005/8/layout/radial5"/>
    <dgm:cxn modelId="{4FF45BC9-E866-49A9-A4C6-9EF71B8990C9}" type="presParOf" srcId="{D80364D7-3E13-4FBD-913D-463FB188BBCC}" destId="{D01037D9-2758-4A5E-BFF1-2748A38E96B2}" srcOrd="0" destOrd="0" presId="urn:microsoft.com/office/officeart/2005/8/layout/radial5"/>
    <dgm:cxn modelId="{B9E5F1E8-24DC-4FE5-AFC5-ADC9ECFE99B4}" type="presParOf" srcId="{945E0D6A-78B7-48D0-AD28-320E2307E43C}" destId="{3DB13218-BC25-4CD4-A753-CF631A4B252F}"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Цивільне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p>
      </dgm:t>
    </dgm:pt>
    <dgm:pt modelId="{5737335F-6EF1-4C05-812D-4677062AA3AD}" type="sibTrans" cxnId="{C3CCF43B-1AF2-479D-9CBE-453655BAF616}">
      <dgm:prSet/>
      <dgm:spPr/>
      <dgm:t>
        <a:bodyPr/>
        <a:lstStyle/>
        <a:p>
          <a:endParaRPr lang="ru-RU" sz="1400"/>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Набуте шляхом купівлі рухоме та нерухоме майно можна було продати, подарувати, обміняти і вчинити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«як буде воля» </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dgm:style>
          <a:lnRef idx="1">
            <a:schemeClr val="accent5"/>
          </a:lnRef>
          <a:fillRef idx="0">
            <a:schemeClr val="accent5"/>
          </a:fillRef>
          <a:effectRef idx="0">
            <a:schemeClr val="accent5"/>
          </a:effectRef>
          <a:fontRef idx="minor">
            <a:schemeClr val="tx1"/>
          </a:fontRef>
        </dgm:style>
      </dgm:prSet>
      <dgm:spPr/>
      <dgm:t>
        <a:bodyPr/>
        <a:lstStyle/>
        <a:p>
          <a:endParaRPr lang="ru-RU" sz="1400"/>
        </a:p>
      </dgm:t>
    </dgm:pt>
    <dgm:pt modelId="{9309EF0F-5FC8-40FE-9753-036AEFD566FD}" type="sibTrans" cxnId="{2A2C38CC-667B-4750-A901-4251E7EFE6FC}">
      <dgm:prSet/>
      <dgm:spPr/>
      <dgm:t>
        <a:bodyPr/>
        <a:lstStyle/>
        <a:p>
          <a:endParaRPr lang="ru-RU" sz="1400"/>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Існували застава та обмін майна</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dgm:style>
          <a:lnRef idx="1">
            <a:schemeClr val="accent5"/>
          </a:lnRef>
          <a:fillRef idx="0">
            <a:schemeClr val="accent5"/>
          </a:fillRef>
          <a:effectRef idx="0">
            <a:schemeClr val="accent5"/>
          </a:effectRef>
          <a:fontRef idx="minor">
            <a:schemeClr val="tx1"/>
          </a:fontRef>
        </dgm:style>
      </dgm:prSet>
      <dgm:spPr/>
      <dgm:t>
        <a:bodyPr/>
        <a:lstStyle/>
        <a:p>
          <a:endParaRPr lang="ru-RU" sz="1400"/>
        </a:p>
      </dgm:t>
    </dgm:pt>
    <dgm:pt modelId="{A9723786-E916-4DA7-930B-AC6429BC36B6}" type="sibTrans" cxnId="{49226789-770F-46AF-AFBD-8AA678D48D7E}">
      <dgm:prSet/>
      <dgm:spPr/>
      <dgm:t>
        <a:bodyPr/>
        <a:lstStyle/>
        <a:p>
          <a:endParaRPr lang="ru-RU" sz="1400"/>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Поширювалися угоди позики, поклажі (депозиту) цінних речей. </a:t>
          </a:r>
          <a:endParaRPr lang="ru-RU" sz="1400" dirty="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dgm:style>
          <a:lnRef idx="1">
            <a:schemeClr val="accent5"/>
          </a:lnRef>
          <a:fillRef idx="0">
            <a:schemeClr val="accent5"/>
          </a:fillRef>
          <a:effectRef idx="0">
            <a:schemeClr val="accent5"/>
          </a:effectRef>
          <a:fontRef idx="minor">
            <a:schemeClr val="tx1"/>
          </a:fontRef>
        </dgm:style>
      </dgm:prSet>
      <dgm:spPr/>
      <dgm:t>
        <a:bodyPr/>
        <a:lstStyle/>
        <a:p>
          <a:endParaRPr lang="ru-RU" sz="1400"/>
        </a:p>
      </dgm:t>
    </dgm:pt>
    <dgm:pt modelId="{D07D99AD-E6F5-43F9-947E-64F3804BE73B}" type="sibTrans" cxnId="{1983CFEB-2C7E-4D50-BF90-86923BF2FE80}">
      <dgm:prSet/>
      <dgm:spPr/>
      <dgm:t>
        <a:bodyPr/>
        <a:lstStyle/>
        <a:p>
          <a:endParaRPr lang="ru-RU" sz="1400"/>
        </a:p>
      </dgm:t>
    </dgm:pt>
    <dgm:pt modelId="{D565AEDC-1379-45FE-B588-18A334219075}" type="pres">
      <dgm:prSet presAssocID="{F3E17CFB-AB97-4ABF-96E4-C62251A8135A}" presName="diagram" presStyleCnt="0">
        <dgm:presLayoutVars>
          <dgm:chPref val="1"/>
          <dgm:dir/>
          <dgm:animOne val="branch"/>
          <dgm:animLvl val="lvl"/>
          <dgm:resizeHandles val="exact"/>
        </dgm:presLayoutVars>
      </dgm:prSet>
      <dgm:spPr/>
      <dgm:t>
        <a:bodyPr/>
        <a:lstStyle/>
        <a:p>
          <a:endParaRPr lang="ru-RU"/>
        </a:p>
      </dgm:t>
    </dgm:pt>
    <dgm:pt modelId="{AC57C032-0B43-4636-AEC6-32F59D73960A}" type="pres">
      <dgm:prSet presAssocID="{F1A96AFA-15A6-411D-BA99-A4C248EE0922}" presName="root1" presStyleCnt="0"/>
      <dgm:spPr/>
    </dgm:pt>
    <dgm:pt modelId="{8AD6B6C0-72F4-4893-9160-0CBFF5C43D1E}" type="pres">
      <dgm:prSet presAssocID="{F1A96AFA-15A6-411D-BA99-A4C248EE0922}" presName="LevelOneTextNode" presStyleLbl="node0" presStyleIdx="0" presStyleCnt="1">
        <dgm:presLayoutVars>
          <dgm:chPref val="3"/>
        </dgm:presLayoutVars>
      </dgm:prSet>
      <dgm:spPr/>
      <dgm:t>
        <a:bodyPr/>
        <a:lstStyle/>
        <a:p>
          <a:endParaRPr lang="ru-RU"/>
        </a:p>
      </dgm:t>
    </dgm:pt>
    <dgm:pt modelId="{36F1B689-AACC-4A1D-BD01-D37820753C04}" type="pres">
      <dgm:prSet presAssocID="{F1A96AFA-15A6-411D-BA99-A4C248EE0922}" presName="level2hierChild" presStyleCnt="0"/>
      <dgm:spPr/>
    </dgm:pt>
    <dgm:pt modelId="{59802ED2-773B-468E-97AC-FD11E88B9B40}" type="pres">
      <dgm:prSet presAssocID="{72EEB853-4093-4EC4-87E7-402B809680D6}" presName="conn2-1" presStyleLbl="parChTrans1D2" presStyleIdx="0" presStyleCnt="3"/>
      <dgm:spPr/>
      <dgm:t>
        <a:bodyPr/>
        <a:lstStyle/>
        <a:p>
          <a:endParaRPr lang="ru-RU"/>
        </a:p>
      </dgm:t>
    </dgm:pt>
    <dgm:pt modelId="{210086C0-C569-4974-9DB4-C5E0B2F72A2F}" type="pres">
      <dgm:prSet presAssocID="{72EEB853-4093-4EC4-87E7-402B809680D6}" presName="connTx" presStyleLbl="parChTrans1D2" presStyleIdx="0" presStyleCnt="3"/>
      <dgm:spPr/>
      <dgm:t>
        <a:bodyPr/>
        <a:lstStyle/>
        <a:p>
          <a:endParaRPr lang="ru-RU"/>
        </a:p>
      </dgm:t>
    </dgm:pt>
    <dgm:pt modelId="{ED41D47E-49A6-459E-BA8A-D2445F7003E0}" type="pres">
      <dgm:prSet presAssocID="{568B5D9E-170A-4255-B580-65D8935503CC}" presName="root2" presStyleCnt="0"/>
      <dgm:spPr/>
    </dgm:pt>
    <dgm:pt modelId="{B2E9DADA-F6D9-4842-BBB2-694D62E9B618}" type="pres">
      <dgm:prSet presAssocID="{568B5D9E-170A-4255-B580-65D8935503CC}" presName="LevelTwoTextNode" presStyleLbl="node2" presStyleIdx="0" presStyleCnt="3" custScaleX="118320" custScaleY="152524">
        <dgm:presLayoutVars>
          <dgm:chPref val="3"/>
        </dgm:presLayoutVars>
      </dgm:prSet>
      <dgm:spPr/>
      <dgm:t>
        <a:bodyPr/>
        <a:lstStyle/>
        <a:p>
          <a:endParaRPr lang="ru-RU"/>
        </a:p>
      </dgm:t>
    </dgm:pt>
    <dgm:pt modelId="{41A55FBA-6BD3-47D8-A5E6-7BD04EF56E12}" type="pres">
      <dgm:prSet presAssocID="{568B5D9E-170A-4255-B580-65D8935503CC}" presName="level3hierChild" presStyleCnt="0"/>
      <dgm:spPr/>
    </dgm:pt>
    <dgm:pt modelId="{CCE651AD-B0DD-4B72-B1AF-3DD713BB7A70}" type="pres">
      <dgm:prSet presAssocID="{3C280CE2-3BB9-4DA0-A33A-1E72452412AB}" presName="conn2-1" presStyleLbl="parChTrans1D2" presStyleIdx="1" presStyleCnt="3"/>
      <dgm:spPr/>
      <dgm:t>
        <a:bodyPr/>
        <a:lstStyle/>
        <a:p>
          <a:endParaRPr lang="ru-RU"/>
        </a:p>
      </dgm:t>
    </dgm:pt>
    <dgm:pt modelId="{143EF76F-1B22-4A9D-8FC9-6D340D864992}" type="pres">
      <dgm:prSet presAssocID="{3C280CE2-3BB9-4DA0-A33A-1E72452412AB}" presName="connTx" presStyleLbl="parChTrans1D2" presStyleIdx="1" presStyleCnt="3"/>
      <dgm:spPr/>
      <dgm:t>
        <a:bodyPr/>
        <a:lstStyle/>
        <a:p>
          <a:endParaRPr lang="ru-RU"/>
        </a:p>
      </dgm:t>
    </dgm:pt>
    <dgm:pt modelId="{016F362C-9509-4DE5-AE79-599BD6965C4A}" type="pres">
      <dgm:prSet presAssocID="{F1BD518C-590A-43E6-AE1B-8090C8978E1C}" presName="root2" presStyleCnt="0"/>
      <dgm:spPr/>
    </dgm:pt>
    <dgm:pt modelId="{DAFEE276-264D-4A5E-A6DB-F5FC9D957DF8}" type="pres">
      <dgm:prSet presAssocID="{F1BD518C-590A-43E6-AE1B-8090C8978E1C}" presName="LevelTwoTextNode" presStyleLbl="node2" presStyleIdx="1" presStyleCnt="3">
        <dgm:presLayoutVars>
          <dgm:chPref val="3"/>
        </dgm:presLayoutVars>
      </dgm:prSet>
      <dgm:spPr/>
      <dgm:t>
        <a:bodyPr/>
        <a:lstStyle/>
        <a:p>
          <a:endParaRPr lang="ru-RU"/>
        </a:p>
      </dgm:t>
    </dgm:pt>
    <dgm:pt modelId="{F8D505C8-8E4D-4762-B380-818F30488070}" type="pres">
      <dgm:prSet presAssocID="{F1BD518C-590A-43E6-AE1B-8090C8978E1C}" presName="level3hierChild" presStyleCnt="0"/>
      <dgm:spPr/>
    </dgm:pt>
    <dgm:pt modelId="{E054E508-B159-4FF2-AFED-A5408FF23D55}" type="pres">
      <dgm:prSet presAssocID="{9AF99EEC-DBCE-4A32-9E42-FD7C9F9BEFE4}" presName="conn2-1" presStyleLbl="parChTrans1D2" presStyleIdx="2" presStyleCnt="3"/>
      <dgm:spPr/>
      <dgm:t>
        <a:bodyPr/>
        <a:lstStyle/>
        <a:p>
          <a:endParaRPr lang="ru-RU"/>
        </a:p>
      </dgm:t>
    </dgm:pt>
    <dgm:pt modelId="{561E596C-88AC-44D1-966A-D8C06588D204}" type="pres">
      <dgm:prSet presAssocID="{9AF99EEC-DBCE-4A32-9E42-FD7C9F9BEFE4}" presName="connTx" presStyleLbl="parChTrans1D2" presStyleIdx="2" presStyleCnt="3"/>
      <dgm:spPr/>
      <dgm:t>
        <a:bodyPr/>
        <a:lstStyle/>
        <a:p>
          <a:endParaRPr lang="ru-RU"/>
        </a:p>
      </dgm:t>
    </dgm:pt>
    <dgm:pt modelId="{6DB739E5-0EF7-4E6B-BFB9-A5061363190E}" type="pres">
      <dgm:prSet presAssocID="{F0A7963D-BA29-46AC-A728-068E15318644}" presName="root2" presStyleCnt="0"/>
      <dgm:spPr/>
    </dgm:pt>
    <dgm:pt modelId="{B8C8CEEC-4997-4FDB-8449-16C25BE2211D}" type="pres">
      <dgm:prSet presAssocID="{F0A7963D-BA29-46AC-A728-068E15318644}" presName="LevelTwoTextNode" presStyleLbl="node2" presStyleIdx="2" presStyleCnt="3">
        <dgm:presLayoutVars>
          <dgm:chPref val="3"/>
        </dgm:presLayoutVars>
      </dgm:prSet>
      <dgm:spPr/>
      <dgm:t>
        <a:bodyPr/>
        <a:lstStyle/>
        <a:p>
          <a:endParaRPr lang="ru-RU"/>
        </a:p>
      </dgm:t>
    </dgm:pt>
    <dgm:pt modelId="{3B68F732-4A3A-4199-8BAF-EAFA39395FAF}" type="pres">
      <dgm:prSet presAssocID="{F0A7963D-BA29-46AC-A728-068E15318644}" presName="level3hierChild" presStyleCnt="0"/>
      <dgm:spPr/>
    </dgm:pt>
  </dgm:ptLst>
  <dgm:cxnLst>
    <dgm:cxn modelId="{2D9026CC-1B7D-45B4-9BA8-EE3E69014C67}" type="presOf" srcId="{9AF99EEC-DBCE-4A32-9E42-FD7C9F9BEFE4}" destId="{561E596C-88AC-44D1-966A-D8C06588D204}" srcOrd="1" destOrd="0" presId="urn:microsoft.com/office/officeart/2005/8/layout/hierarchy2"/>
    <dgm:cxn modelId="{1CD0BDA2-2319-45A4-837F-DA5ED19D0F31}" type="presOf" srcId="{3C280CE2-3BB9-4DA0-A33A-1E72452412AB}" destId="{CCE651AD-B0DD-4B72-B1AF-3DD713BB7A70}" srcOrd="0" destOrd="0" presId="urn:microsoft.com/office/officeart/2005/8/layout/hierarchy2"/>
    <dgm:cxn modelId="{5ABFB2F2-0F40-4182-B53D-B5970F5ADFE4}" type="presOf" srcId="{F1BD518C-590A-43E6-AE1B-8090C8978E1C}" destId="{DAFEE276-264D-4A5E-A6DB-F5FC9D957DF8}" srcOrd="0"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2A2C38CC-667B-4750-A901-4251E7EFE6FC}" srcId="{F1A96AFA-15A6-411D-BA99-A4C248EE0922}" destId="{568B5D9E-170A-4255-B580-65D8935503CC}" srcOrd="0" destOrd="0" parTransId="{72EEB853-4093-4EC4-87E7-402B809680D6}" sibTransId="{9309EF0F-5FC8-40FE-9753-036AEFD566FD}"/>
    <dgm:cxn modelId="{5F87077D-5445-4B43-9C02-BDF2F5CB1BC6}" type="presOf" srcId="{72EEB853-4093-4EC4-87E7-402B809680D6}" destId="{59802ED2-773B-468E-97AC-FD11E88B9B40}" srcOrd="0" destOrd="0" presId="urn:microsoft.com/office/officeart/2005/8/layout/hierarchy2"/>
    <dgm:cxn modelId="{65A5DC5D-A18E-4B68-AD93-FCD72447503D}" type="presOf" srcId="{F0A7963D-BA29-46AC-A728-068E15318644}" destId="{B8C8CEEC-4997-4FDB-8449-16C25BE2211D}" srcOrd="0" destOrd="0" presId="urn:microsoft.com/office/officeart/2005/8/layout/hierarchy2"/>
    <dgm:cxn modelId="{5A155942-5D5F-423A-AFE7-0E5A2068565B}" type="presOf" srcId="{F3E17CFB-AB97-4ABF-96E4-C62251A8135A}" destId="{D565AEDC-1379-45FE-B588-18A334219075}" srcOrd="0" destOrd="0" presId="urn:microsoft.com/office/officeart/2005/8/layout/hierarchy2"/>
    <dgm:cxn modelId="{6D81A921-BE30-402F-81E6-2340972BEAAE}" type="presOf" srcId="{F1A96AFA-15A6-411D-BA99-A4C248EE0922}" destId="{8AD6B6C0-72F4-4893-9160-0CBFF5C43D1E}" srcOrd="0" destOrd="0" presId="urn:microsoft.com/office/officeart/2005/8/layout/hierarchy2"/>
    <dgm:cxn modelId="{C24D2BC7-87F3-40D3-8453-A773BC7C67AB}" type="presOf" srcId="{3C280CE2-3BB9-4DA0-A33A-1E72452412AB}" destId="{143EF76F-1B22-4A9D-8FC9-6D340D864992}" srcOrd="1"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D23C56BA-1C66-47F3-9D62-515426958E31}" type="presOf" srcId="{72EEB853-4093-4EC4-87E7-402B809680D6}" destId="{210086C0-C569-4974-9DB4-C5E0B2F72A2F}" srcOrd="1" destOrd="0" presId="urn:microsoft.com/office/officeart/2005/8/layout/hierarchy2"/>
    <dgm:cxn modelId="{C1F992E9-53EE-4D7E-8F15-81B7AAB125C5}" type="presOf" srcId="{9AF99EEC-DBCE-4A32-9E42-FD7C9F9BEFE4}" destId="{E054E508-B159-4FF2-AFED-A5408FF23D55}" srcOrd="0" destOrd="0" presId="urn:microsoft.com/office/officeart/2005/8/layout/hierarchy2"/>
    <dgm:cxn modelId="{F7672429-7545-4D01-BDCD-0D96C9DB6566}" type="presOf" srcId="{568B5D9E-170A-4255-B580-65D8935503CC}" destId="{B2E9DADA-F6D9-4842-BBB2-694D62E9B618}"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B1688424-F0E3-4068-A2F2-55E576C53D83}" type="presParOf" srcId="{D565AEDC-1379-45FE-B588-18A334219075}" destId="{AC57C032-0B43-4636-AEC6-32F59D73960A}" srcOrd="0" destOrd="0" presId="urn:microsoft.com/office/officeart/2005/8/layout/hierarchy2"/>
    <dgm:cxn modelId="{F186C987-7D92-4B67-A926-54F5B4BCF2BB}" type="presParOf" srcId="{AC57C032-0B43-4636-AEC6-32F59D73960A}" destId="{8AD6B6C0-72F4-4893-9160-0CBFF5C43D1E}" srcOrd="0" destOrd="0" presId="urn:microsoft.com/office/officeart/2005/8/layout/hierarchy2"/>
    <dgm:cxn modelId="{FD7A1237-4982-424A-BCEB-D2ED408384CD}" type="presParOf" srcId="{AC57C032-0B43-4636-AEC6-32F59D73960A}" destId="{36F1B689-AACC-4A1D-BD01-D37820753C04}" srcOrd="1" destOrd="0" presId="urn:microsoft.com/office/officeart/2005/8/layout/hierarchy2"/>
    <dgm:cxn modelId="{77CC4F24-4C5A-4BB1-BCE4-1676A8F58253}" type="presParOf" srcId="{36F1B689-AACC-4A1D-BD01-D37820753C04}" destId="{59802ED2-773B-468E-97AC-FD11E88B9B40}" srcOrd="0" destOrd="0" presId="urn:microsoft.com/office/officeart/2005/8/layout/hierarchy2"/>
    <dgm:cxn modelId="{1501B7FD-4F5F-4A8D-8A01-A8D81E7280FE}" type="presParOf" srcId="{59802ED2-773B-468E-97AC-FD11E88B9B40}" destId="{210086C0-C569-4974-9DB4-C5E0B2F72A2F}" srcOrd="0" destOrd="0" presId="urn:microsoft.com/office/officeart/2005/8/layout/hierarchy2"/>
    <dgm:cxn modelId="{E4973E79-B5FA-4A72-80BA-D565359B5192}" type="presParOf" srcId="{36F1B689-AACC-4A1D-BD01-D37820753C04}" destId="{ED41D47E-49A6-459E-BA8A-D2445F7003E0}" srcOrd="1" destOrd="0" presId="urn:microsoft.com/office/officeart/2005/8/layout/hierarchy2"/>
    <dgm:cxn modelId="{4A98AD0E-10E5-4BC8-875A-04F169781990}" type="presParOf" srcId="{ED41D47E-49A6-459E-BA8A-D2445F7003E0}" destId="{B2E9DADA-F6D9-4842-BBB2-694D62E9B618}" srcOrd="0" destOrd="0" presId="urn:microsoft.com/office/officeart/2005/8/layout/hierarchy2"/>
    <dgm:cxn modelId="{6F5D4B78-D525-4852-85ED-7DE08E6F8396}" type="presParOf" srcId="{ED41D47E-49A6-459E-BA8A-D2445F7003E0}" destId="{41A55FBA-6BD3-47D8-A5E6-7BD04EF56E12}" srcOrd="1" destOrd="0" presId="urn:microsoft.com/office/officeart/2005/8/layout/hierarchy2"/>
    <dgm:cxn modelId="{AD5159A9-61B2-4AA6-B40D-6E42BCE3B104}" type="presParOf" srcId="{36F1B689-AACC-4A1D-BD01-D37820753C04}" destId="{CCE651AD-B0DD-4B72-B1AF-3DD713BB7A70}" srcOrd="2" destOrd="0" presId="urn:microsoft.com/office/officeart/2005/8/layout/hierarchy2"/>
    <dgm:cxn modelId="{9CEAAFDE-F9DB-48D2-A01D-00AFFB5CADA4}" type="presParOf" srcId="{CCE651AD-B0DD-4B72-B1AF-3DD713BB7A70}" destId="{143EF76F-1B22-4A9D-8FC9-6D340D864992}" srcOrd="0" destOrd="0" presId="urn:microsoft.com/office/officeart/2005/8/layout/hierarchy2"/>
    <dgm:cxn modelId="{91106D05-03A5-4CDA-8308-F448B2F10DC8}" type="presParOf" srcId="{36F1B689-AACC-4A1D-BD01-D37820753C04}" destId="{016F362C-9509-4DE5-AE79-599BD6965C4A}" srcOrd="3" destOrd="0" presId="urn:microsoft.com/office/officeart/2005/8/layout/hierarchy2"/>
    <dgm:cxn modelId="{97BD4050-2CC7-4903-A20B-F5B5FA21C802}" type="presParOf" srcId="{016F362C-9509-4DE5-AE79-599BD6965C4A}" destId="{DAFEE276-264D-4A5E-A6DB-F5FC9D957DF8}" srcOrd="0" destOrd="0" presId="urn:microsoft.com/office/officeart/2005/8/layout/hierarchy2"/>
    <dgm:cxn modelId="{25710E7B-0A34-4CE5-95A7-D583078BFFF8}" type="presParOf" srcId="{016F362C-9509-4DE5-AE79-599BD6965C4A}" destId="{F8D505C8-8E4D-4762-B380-818F30488070}" srcOrd="1" destOrd="0" presId="urn:microsoft.com/office/officeart/2005/8/layout/hierarchy2"/>
    <dgm:cxn modelId="{A1DC029A-3010-43CD-83FE-8550DD569E5A}" type="presParOf" srcId="{36F1B689-AACC-4A1D-BD01-D37820753C04}" destId="{E054E508-B159-4FF2-AFED-A5408FF23D55}" srcOrd="4" destOrd="0" presId="urn:microsoft.com/office/officeart/2005/8/layout/hierarchy2"/>
    <dgm:cxn modelId="{8C9476D9-9877-4FEB-8A1C-4CF6196D6FA8}" type="presParOf" srcId="{E054E508-B159-4FF2-AFED-A5408FF23D55}" destId="{561E596C-88AC-44D1-966A-D8C06588D204}" srcOrd="0" destOrd="0" presId="urn:microsoft.com/office/officeart/2005/8/layout/hierarchy2"/>
    <dgm:cxn modelId="{ECD2324C-836A-4C02-B490-EC76C19B922C}" type="presParOf" srcId="{36F1B689-AACC-4A1D-BD01-D37820753C04}" destId="{6DB739E5-0EF7-4E6B-BFB9-A5061363190E}" srcOrd="5" destOrd="0" presId="urn:microsoft.com/office/officeart/2005/8/layout/hierarchy2"/>
    <dgm:cxn modelId="{9AD2C830-83ED-4B68-ABA9-4DACE1E70C76}" type="presParOf" srcId="{6DB739E5-0EF7-4E6B-BFB9-A5061363190E}" destId="{B8C8CEEC-4997-4FDB-8449-16C25BE2211D}" srcOrd="0" destOrd="0" presId="urn:microsoft.com/office/officeart/2005/8/layout/hierarchy2"/>
    <dgm:cxn modelId="{CCBFF74D-14C3-4411-B3FF-0A021A2F0055}" type="presParOf" srcId="{6DB739E5-0EF7-4E6B-BFB9-A5061363190E}" destId="{3B68F732-4A3A-4199-8BAF-EAFA39395FA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accent6_4" csCatId="accent6"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Сімейне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737335F-6EF1-4C05-812D-4677062AA3AD}" type="sib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шлюб</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9309EF0F-5FC8-40FE-9753-036AEFD566FD}" type="sibTrans" cxnId="{2A2C38CC-667B-4750-A901-4251E7EFE6FC}">
      <dgm:prSet/>
      <dgm:spPr/>
      <dgm:t>
        <a:bodyPr/>
        <a:lstStyle/>
        <a:p>
          <a:endParaRPr lang="ru-RU" sz="1400">
            <a:latin typeface="Times New Roman" panose="02020603050405020304" pitchFamily="18" charset="0"/>
            <a:cs typeface="Times New Roman" panose="02020603050405020304" pitchFamily="18" charset="0"/>
          </a:endParaRPr>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опіка</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9723786-E916-4DA7-930B-AC6429BC36B6}" type="sibTrans" cxnId="{49226789-770F-46AF-AFBD-8AA678D48D7E}">
      <dgm:prSet/>
      <dgm:spPr/>
      <dgm:t>
        <a:bodyPr/>
        <a:lstStyle/>
        <a:p>
          <a:endParaRPr lang="ru-RU" sz="1400">
            <a:latin typeface="Times New Roman" panose="02020603050405020304" pitchFamily="18" charset="0"/>
            <a:cs typeface="Times New Roman" panose="02020603050405020304" pitchFamily="18" charset="0"/>
          </a:endParaRPr>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успадкування</a:t>
          </a:r>
          <a:endParaRPr lang="ru-RU" sz="1400" dirty="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D07D99AD-E6F5-43F9-947E-64F3804BE73B}" type="sibTrans" cxnId="{1983CFEB-2C7E-4D50-BF90-86923BF2FE80}">
      <dgm:prSet/>
      <dgm:spPr/>
      <dgm:t>
        <a:bodyPr/>
        <a:lstStyle/>
        <a:p>
          <a:endParaRPr lang="ru-RU" sz="1400">
            <a:latin typeface="Times New Roman" panose="02020603050405020304" pitchFamily="18" charset="0"/>
            <a:cs typeface="Times New Roman" panose="02020603050405020304" pitchFamily="18" charset="0"/>
          </a:endParaRPr>
        </a:p>
      </dgm:t>
    </dgm:pt>
    <dgm:pt modelId="{2AABCE2E-0B5C-430B-B393-7E90231A068C}" type="pres">
      <dgm:prSet presAssocID="{F3E17CFB-AB97-4ABF-96E4-C62251A8135A}" presName="diagram" presStyleCnt="0">
        <dgm:presLayoutVars>
          <dgm:chPref val="1"/>
          <dgm:dir/>
          <dgm:animOne val="branch"/>
          <dgm:animLvl val="lvl"/>
          <dgm:resizeHandles val="exact"/>
        </dgm:presLayoutVars>
      </dgm:prSet>
      <dgm:spPr/>
      <dgm:t>
        <a:bodyPr/>
        <a:lstStyle/>
        <a:p>
          <a:endParaRPr lang="ru-RU"/>
        </a:p>
      </dgm:t>
    </dgm:pt>
    <dgm:pt modelId="{FE4D4BDF-44B7-4FB5-AD3F-BD941F3580F2}" type="pres">
      <dgm:prSet presAssocID="{F1A96AFA-15A6-411D-BA99-A4C248EE0922}" presName="root1" presStyleCnt="0"/>
      <dgm:spPr/>
    </dgm:pt>
    <dgm:pt modelId="{07211555-4687-4B82-8FCE-4D8DCA23C242}" type="pres">
      <dgm:prSet presAssocID="{F1A96AFA-15A6-411D-BA99-A4C248EE0922}" presName="LevelOneTextNode" presStyleLbl="node0" presStyleIdx="0" presStyleCnt="1">
        <dgm:presLayoutVars>
          <dgm:chPref val="3"/>
        </dgm:presLayoutVars>
      </dgm:prSet>
      <dgm:spPr/>
      <dgm:t>
        <a:bodyPr/>
        <a:lstStyle/>
        <a:p>
          <a:endParaRPr lang="ru-RU"/>
        </a:p>
      </dgm:t>
    </dgm:pt>
    <dgm:pt modelId="{65ABED97-4261-4146-A3EE-AC8A894625EB}" type="pres">
      <dgm:prSet presAssocID="{F1A96AFA-15A6-411D-BA99-A4C248EE0922}" presName="level2hierChild" presStyleCnt="0"/>
      <dgm:spPr/>
    </dgm:pt>
    <dgm:pt modelId="{F939A805-315B-48FC-B916-267DB0E42859}" type="pres">
      <dgm:prSet presAssocID="{72EEB853-4093-4EC4-87E7-402B809680D6}" presName="conn2-1" presStyleLbl="parChTrans1D2" presStyleIdx="0" presStyleCnt="3"/>
      <dgm:spPr/>
      <dgm:t>
        <a:bodyPr/>
        <a:lstStyle/>
        <a:p>
          <a:endParaRPr lang="ru-RU"/>
        </a:p>
      </dgm:t>
    </dgm:pt>
    <dgm:pt modelId="{8F9D48ED-9715-4BC4-8335-A2D83905B1AC}" type="pres">
      <dgm:prSet presAssocID="{72EEB853-4093-4EC4-87E7-402B809680D6}" presName="connTx" presStyleLbl="parChTrans1D2" presStyleIdx="0" presStyleCnt="3"/>
      <dgm:spPr/>
      <dgm:t>
        <a:bodyPr/>
        <a:lstStyle/>
        <a:p>
          <a:endParaRPr lang="ru-RU"/>
        </a:p>
      </dgm:t>
    </dgm:pt>
    <dgm:pt modelId="{E6300E4B-D635-4774-B23A-D96DA3547C1E}" type="pres">
      <dgm:prSet presAssocID="{568B5D9E-170A-4255-B580-65D8935503CC}" presName="root2" presStyleCnt="0"/>
      <dgm:spPr/>
    </dgm:pt>
    <dgm:pt modelId="{A0953850-E4D4-4592-BAB0-F4D80ECD0559}" type="pres">
      <dgm:prSet presAssocID="{568B5D9E-170A-4255-B580-65D8935503CC}" presName="LevelTwoTextNode" presStyleLbl="node2" presStyleIdx="0" presStyleCnt="3">
        <dgm:presLayoutVars>
          <dgm:chPref val="3"/>
        </dgm:presLayoutVars>
      </dgm:prSet>
      <dgm:spPr/>
      <dgm:t>
        <a:bodyPr/>
        <a:lstStyle/>
        <a:p>
          <a:endParaRPr lang="ru-RU"/>
        </a:p>
      </dgm:t>
    </dgm:pt>
    <dgm:pt modelId="{F10457CF-184B-4293-B2BC-29A146CE7FEE}" type="pres">
      <dgm:prSet presAssocID="{568B5D9E-170A-4255-B580-65D8935503CC}" presName="level3hierChild" presStyleCnt="0"/>
      <dgm:spPr/>
    </dgm:pt>
    <dgm:pt modelId="{2E12D01B-2537-4A3D-B5DA-4D5EA203F03F}" type="pres">
      <dgm:prSet presAssocID="{3C280CE2-3BB9-4DA0-A33A-1E72452412AB}" presName="conn2-1" presStyleLbl="parChTrans1D2" presStyleIdx="1" presStyleCnt="3"/>
      <dgm:spPr/>
      <dgm:t>
        <a:bodyPr/>
        <a:lstStyle/>
        <a:p>
          <a:endParaRPr lang="ru-RU"/>
        </a:p>
      </dgm:t>
    </dgm:pt>
    <dgm:pt modelId="{B269EEEF-A6B4-4F8F-BB9B-B6B556D8F9FF}" type="pres">
      <dgm:prSet presAssocID="{3C280CE2-3BB9-4DA0-A33A-1E72452412AB}" presName="connTx" presStyleLbl="parChTrans1D2" presStyleIdx="1" presStyleCnt="3"/>
      <dgm:spPr/>
      <dgm:t>
        <a:bodyPr/>
        <a:lstStyle/>
        <a:p>
          <a:endParaRPr lang="ru-RU"/>
        </a:p>
      </dgm:t>
    </dgm:pt>
    <dgm:pt modelId="{1D510E25-1347-4184-B54A-31FC8387AFA8}" type="pres">
      <dgm:prSet presAssocID="{F1BD518C-590A-43E6-AE1B-8090C8978E1C}" presName="root2" presStyleCnt="0"/>
      <dgm:spPr/>
    </dgm:pt>
    <dgm:pt modelId="{16ED4801-7519-439C-BE3B-FBC9EC0D499C}" type="pres">
      <dgm:prSet presAssocID="{F1BD518C-590A-43E6-AE1B-8090C8978E1C}" presName="LevelTwoTextNode" presStyleLbl="node2" presStyleIdx="1" presStyleCnt="3">
        <dgm:presLayoutVars>
          <dgm:chPref val="3"/>
        </dgm:presLayoutVars>
      </dgm:prSet>
      <dgm:spPr/>
      <dgm:t>
        <a:bodyPr/>
        <a:lstStyle/>
        <a:p>
          <a:endParaRPr lang="ru-RU"/>
        </a:p>
      </dgm:t>
    </dgm:pt>
    <dgm:pt modelId="{49EA7C53-8FAB-4F65-886C-C8C6F3CD451E}" type="pres">
      <dgm:prSet presAssocID="{F1BD518C-590A-43E6-AE1B-8090C8978E1C}" presName="level3hierChild" presStyleCnt="0"/>
      <dgm:spPr/>
    </dgm:pt>
    <dgm:pt modelId="{B697D889-283C-4D0E-93FA-6BB1B9E97C9D}" type="pres">
      <dgm:prSet presAssocID="{9AF99EEC-DBCE-4A32-9E42-FD7C9F9BEFE4}" presName="conn2-1" presStyleLbl="parChTrans1D2" presStyleIdx="2" presStyleCnt="3"/>
      <dgm:spPr/>
      <dgm:t>
        <a:bodyPr/>
        <a:lstStyle/>
        <a:p>
          <a:endParaRPr lang="ru-RU"/>
        </a:p>
      </dgm:t>
    </dgm:pt>
    <dgm:pt modelId="{A83AFD8C-56E5-470F-A63F-D0038A338FDA}" type="pres">
      <dgm:prSet presAssocID="{9AF99EEC-DBCE-4A32-9E42-FD7C9F9BEFE4}" presName="connTx" presStyleLbl="parChTrans1D2" presStyleIdx="2" presStyleCnt="3"/>
      <dgm:spPr/>
      <dgm:t>
        <a:bodyPr/>
        <a:lstStyle/>
        <a:p>
          <a:endParaRPr lang="ru-RU"/>
        </a:p>
      </dgm:t>
    </dgm:pt>
    <dgm:pt modelId="{2E064EA7-A514-4775-B1E8-84C2D4B0DCE9}" type="pres">
      <dgm:prSet presAssocID="{F0A7963D-BA29-46AC-A728-068E15318644}" presName="root2" presStyleCnt="0"/>
      <dgm:spPr/>
    </dgm:pt>
    <dgm:pt modelId="{D6C48E28-E21C-4B88-9B7F-4AA9AA8661C8}" type="pres">
      <dgm:prSet presAssocID="{F0A7963D-BA29-46AC-A728-068E15318644}" presName="LevelTwoTextNode" presStyleLbl="node2" presStyleIdx="2" presStyleCnt="3">
        <dgm:presLayoutVars>
          <dgm:chPref val="3"/>
        </dgm:presLayoutVars>
      </dgm:prSet>
      <dgm:spPr/>
      <dgm:t>
        <a:bodyPr/>
        <a:lstStyle/>
        <a:p>
          <a:endParaRPr lang="ru-RU"/>
        </a:p>
      </dgm:t>
    </dgm:pt>
    <dgm:pt modelId="{7B0EE407-CB31-4344-93C1-BB562080921D}" type="pres">
      <dgm:prSet presAssocID="{F0A7963D-BA29-46AC-A728-068E15318644}" presName="level3hierChild" presStyleCnt="0"/>
      <dgm:spPr/>
    </dgm:pt>
  </dgm:ptLst>
  <dgm:cxnLst>
    <dgm:cxn modelId="{A123F389-6E75-47BB-A8D2-1838E2992F22}" type="presOf" srcId="{F1A96AFA-15A6-411D-BA99-A4C248EE0922}" destId="{07211555-4687-4B82-8FCE-4D8DCA23C242}" srcOrd="0" destOrd="0" presId="urn:microsoft.com/office/officeart/2005/8/layout/hierarchy2"/>
    <dgm:cxn modelId="{5BEE21F3-1276-44E1-802D-96E44DF82739}" type="presOf" srcId="{72EEB853-4093-4EC4-87E7-402B809680D6}" destId="{F939A805-315B-48FC-B916-267DB0E42859}" srcOrd="0" destOrd="0" presId="urn:microsoft.com/office/officeart/2005/8/layout/hierarchy2"/>
    <dgm:cxn modelId="{887ED2CA-181D-4527-B1BD-C715D1BB1F9F}" type="presOf" srcId="{9AF99EEC-DBCE-4A32-9E42-FD7C9F9BEFE4}" destId="{A83AFD8C-56E5-470F-A63F-D0038A338FDA}" srcOrd="1"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2A2C38CC-667B-4750-A901-4251E7EFE6FC}" srcId="{F1A96AFA-15A6-411D-BA99-A4C248EE0922}" destId="{568B5D9E-170A-4255-B580-65D8935503CC}" srcOrd="0" destOrd="0" parTransId="{72EEB853-4093-4EC4-87E7-402B809680D6}" sibTransId="{9309EF0F-5FC8-40FE-9753-036AEFD566FD}"/>
    <dgm:cxn modelId="{20DD40A4-C85A-4E00-8C3D-3A0791B72B33}" type="presOf" srcId="{72EEB853-4093-4EC4-87E7-402B809680D6}" destId="{8F9D48ED-9715-4BC4-8335-A2D83905B1AC}" srcOrd="1" destOrd="0" presId="urn:microsoft.com/office/officeart/2005/8/layout/hierarchy2"/>
    <dgm:cxn modelId="{35C7AFD4-BCDA-4598-BD51-34820D7F2B51}" type="presOf" srcId="{9AF99EEC-DBCE-4A32-9E42-FD7C9F9BEFE4}" destId="{B697D889-283C-4D0E-93FA-6BB1B9E97C9D}" srcOrd="0" destOrd="0" presId="urn:microsoft.com/office/officeart/2005/8/layout/hierarchy2"/>
    <dgm:cxn modelId="{54166373-68EC-4D35-9F09-AC4A6553E683}" type="presOf" srcId="{F3E17CFB-AB97-4ABF-96E4-C62251A8135A}" destId="{2AABCE2E-0B5C-430B-B393-7E90231A068C}" srcOrd="0" destOrd="0" presId="urn:microsoft.com/office/officeart/2005/8/layout/hierarchy2"/>
    <dgm:cxn modelId="{46C6D52D-434E-4CD1-9CBF-F23F693771C8}" type="presOf" srcId="{3C280CE2-3BB9-4DA0-A33A-1E72452412AB}" destId="{B269EEEF-A6B4-4F8F-BB9B-B6B556D8F9FF}" srcOrd="1" destOrd="0" presId="urn:microsoft.com/office/officeart/2005/8/layout/hierarchy2"/>
    <dgm:cxn modelId="{F5ABBC05-414D-488F-84E1-D0CD1AD16EEE}" type="presOf" srcId="{568B5D9E-170A-4255-B580-65D8935503CC}" destId="{A0953850-E4D4-4592-BAB0-F4D80ECD0559}" srcOrd="0"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BBC7EF86-A1A3-4443-B62B-A145A323F432}" type="presOf" srcId="{3C280CE2-3BB9-4DA0-A33A-1E72452412AB}" destId="{2E12D01B-2537-4A3D-B5DA-4D5EA203F03F}" srcOrd="0" destOrd="0" presId="urn:microsoft.com/office/officeart/2005/8/layout/hierarchy2"/>
    <dgm:cxn modelId="{6F1D80F2-EC83-4ECB-BD6C-379644471CED}" type="presOf" srcId="{F1BD518C-590A-43E6-AE1B-8090C8978E1C}" destId="{16ED4801-7519-439C-BE3B-FBC9EC0D499C}" srcOrd="0" destOrd="0" presId="urn:microsoft.com/office/officeart/2005/8/layout/hierarchy2"/>
    <dgm:cxn modelId="{97FAC4CC-F028-4D7F-9F33-ACE6677A7723}" type="presOf" srcId="{F0A7963D-BA29-46AC-A728-068E15318644}" destId="{D6C48E28-E21C-4B88-9B7F-4AA9AA8661C8}"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57F5B534-50D4-49A6-9311-34295CDA1365}" type="presParOf" srcId="{2AABCE2E-0B5C-430B-B393-7E90231A068C}" destId="{FE4D4BDF-44B7-4FB5-AD3F-BD941F3580F2}" srcOrd="0" destOrd="0" presId="urn:microsoft.com/office/officeart/2005/8/layout/hierarchy2"/>
    <dgm:cxn modelId="{FD90FF0A-82F4-498E-A895-5BC1CAC9166F}" type="presParOf" srcId="{FE4D4BDF-44B7-4FB5-AD3F-BD941F3580F2}" destId="{07211555-4687-4B82-8FCE-4D8DCA23C242}" srcOrd="0" destOrd="0" presId="urn:microsoft.com/office/officeart/2005/8/layout/hierarchy2"/>
    <dgm:cxn modelId="{7F87B13A-822C-410A-AD1D-EE3773AEA7BD}" type="presParOf" srcId="{FE4D4BDF-44B7-4FB5-AD3F-BD941F3580F2}" destId="{65ABED97-4261-4146-A3EE-AC8A894625EB}" srcOrd="1" destOrd="0" presId="urn:microsoft.com/office/officeart/2005/8/layout/hierarchy2"/>
    <dgm:cxn modelId="{869B4F8A-C0AF-412F-9326-EFB7EAD0BE05}" type="presParOf" srcId="{65ABED97-4261-4146-A3EE-AC8A894625EB}" destId="{F939A805-315B-48FC-B916-267DB0E42859}" srcOrd="0" destOrd="0" presId="urn:microsoft.com/office/officeart/2005/8/layout/hierarchy2"/>
    <dgm:cxn modelId="{CF5F3357-F9EA-49E7-803A-6B5ACF6936A2}" type="presParOf" srcId="{F939A805-315B-48FC-B916-267DB0E42859}" destId="{8F9D48ED-9715-4BC4-8335-A2D83905B1AC}" srcOrd="0" destOrd="0" presId="urn:microsoft.com/office/officeart/2005/8/layout/hierarchy2"/>
    <dgm:cxn modelId="{27751F70-398E-4763-89DB-B7FB181AAC07}" type="presParOf" srcId="{65ABED97-4261-4146-A3EE-AC8A894625EB}" destId="{E6300E4B-D635-4774-B23A-D96DA3547C1E}" srcOrd="1" destOrd="0" presId="urn:microsoft.com/office/officeart/2005/8/layout/hierarchy2"/>
    <dgm:cxn modelId="{F0C49D21-20A0-4B1C-8E36-D37D2178DF99}" type="presParOf" srcId="{E6300E4B-D635-4774-B23A-D96DA3547C1E}" destId="{A0953850-E4D4-4592-BAB0-F4D80ECD0559}" srcOrd="0" destOrd="0" presId="urn:microsoft.com/office/officeart/2005/8/layout/hierarchy2"/>
    <dgm:cxn modelId="{D3391A7A-B63B-43B1-AD20-A5B42D4170F1}" type="presParOf" srcId="{E6300E4B-D635-4774-B23A-D96DA3547C1E}" destId="{F10457CF-184B-4293-B2BC-29A146CE7FEE}" srcOrd="1" destOrd="0" presId="urn:microsoft.com/office/officeart/2005/8/layout/hierarchy2"/>
    <dgm:cxn modelId="{297761B2-5B65-4A37-AA91-B82D0C41C182}" type="presParOf" srcId="{65ABED97-4261-4146-A3EE-AC8A894625EB}" destId="{2E12D01B-2537-4A3D-B5DA-4D5EA203F03F}" srcOrd="2" destOrd="0" presId="urn:microsoft.com/office/officeart/2005/8/layout/hierarchy2"/>
    <dgm:cxn modelId="{6E4437F7-7EF1-464F-83C2-A0D794B697F0}" type="presParOf" srcId="{2E12D01B-2537-4A3D-B5DA-4D5EA203F03F}" destId="{B269EEEF-A6B4-4F8F-BB9B-B6B556D8F9FF}" srcOrd="0" destOrd="0" presId="urn:microsoft.com/office/officeart/2005/8/layout/hierarchy2"/>
    <dgm:cxn modelId="{0583B3BD-5864-478D-8BCA-8395FDD74E98}" type="presParOf" srcId="{65ABED97-4261-4146-A3EE-AC8A894625EB}" destId="{1D510E25-1347-4184-B54A-31FC8387AFA8}" srcOrd="3" destOrd="0" presId="urn:microsoft.com/office/officeart/2005/8/layout/hierarchy2"/>
    <dgm:cxn modelId="{E3BD45D6-B61A-4211-996A-F27F832D9818}" type="presParOf" srcId="{1D510E25-1347-4184-B54A-31FC8387AFA8}" destId="{16ED4801-7519-439C-BE3B-FBC9EC0D499C}" srcOrd="0" destOrd="0" presId="urn:microsoft.com/office/officeart/2005/8/layout/hierarchy2"/>
    <dgm:cxn modelId="{DA8A1638-7DFF-4AA8-B459-74F45CF52A11}" type="presParOf" srcId="{1D510E25-1347-4184-B54A-31FC8387AFA8}" destId="{49EA7C53-8FAB-4F65-886C-C8C6F3CD451E}" srcOrd="1" destOrd="0" presId="urn:microsoft.com/office/officeart/2005/8/layout/hierarchy2"/>
    <dgm:cxn modelId="{52B57DBC-17F6-4E61-96A5-EF26C93BB35C}" type="presParOf" srcId="{65ABED97-4261-4146-A3EE-AC8A894625EB}" destId="{B697D889-283C-4D0E-93FA-6BB1B9E97C9D}" srcOrd="4" destOrd="0" presId="urn:microsoft.com/office/officeart/2005/8/layout/hierarchy2"/>
    <dgm:cxn modelId="{02941B25-5DB4-4574-BCA7-EA151FD1D3CB}" type="presParOf" srcId="{B697D889-283C-4D0E-93FA-6BB1B9E97C9D}" destId="{A83AFD8C-56E5-470F-A63F-D0038A338FDA}" srcOrd="0" destOrd="0" presId="urn:microsoft.com/office/officeart/2005/8/layout/hierarchy2"/>
    <dgm:cxn modelId="{F4230EED-8136-40AC-B187-3416821C4C75}" type="presParOf" srcId="{65ABED97-4261-4146-A3EE-AC8A894625EB}" destId="{2E064EA7-A514-4775-B1E8-84C2D4B0DCE9}" srcOrd="5" destOrd="0" presId="urn:microsoft.com/office/officeart/2005/8/layout/hierarchy2"/>
    <dgm:cxn modelId="{7BC5A107-D0F1-4DE6-AFC6-7A5737F5EE0C}" type="presParOf" srcId="{2E064EA7-A514-4775-B1E8-84C2D4B0DCE9}" destId="{D6C48E28-E21C-4B88-9B7F-4AA9AA8661C8}" srcOrd="0" destOrd="0" presId="urn:microsoft.com/office/officeart/2005/8/layout/hierarchy2"/>
    <dgm:cxn modelId="{9474FC73-C7ED-4403-AE50-B19470A80870}" type="presParOf" srcId="{2E064EA7-A514-4775-B1E8-84C2D4B0DCE9}" destId="{7B0EE407-CB31-4344-93C1-BB562080921D}"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6EC01D-65ED-4B16-8D65-00BA229BDC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95D8A3D-DAE0-4652-9B8B-E971664AF663}">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2000" dirty="0" smtClean="0">
              <a:latin typeface="Times New Roman" panose="02020603050405020304" pitchFamily="18" charset="0"/>
              <a:cs typeface="Times New Roman" panose="02020603050405020304" pitchFamily="18" charset="0"/>
            </a:rPr>
            <a:t>До категорії </a:t>
          </a:r>
          <a:r>
            <a:rPr lang="uk-UA" sz="2000" b="1" dirty="0" smtClean="0">
              <a:latin typeface="Times New Roman" panose="02020603050405020304" pitchFamily="18" charset="0"/>
              <a:cs typeface="Times New Roman" panose="02020603050405020304" pitchFamily="18" charset="0"/>
            </a:rPr>
            <a:t>вільних общинників</a:t>
          </a:r>
          <a:r>
            <a:rPr lang="uk-UA" sz="2000" dirty="0" smtClean="0">
              <a:latin typeface="Times New Roman" panose="02020603050405020304" pitchFamily="18" charset="0"/>
              <a:cs typeface="Times New Roman" panose="02020603050405020304" pitchFamily="18" charset="0"/>
            </a:rPr>
            <a:t> належали </a:t>
          </a:r>
          <a:endParaRPr lang="ru-RU" sz="2000" dirty="0">
            <a:latin typeface="Times New Roman" panose="02020603050405020304" pitchFamily="18" charset="0"/>
            <a:cs typeface="Times New Roman" panose="02020603050405020304" pitchFamily="18" charset="0"/>
          </a:endParaRPr>
        </a:p>
      </dgm:t>
    </dgm:pt>
    <dgm:pt modelId="{6A3B661C-2642-4849-B1BA-BBC11974AE25}" type="parTrans" cxnId="{E1320650-3527-4E33-8646-5D2E04E885E9}">
      <dgm:prSet/>
      <dgm:spPr/>
      <dgm:t>
        <a:bodyPr/>
        <a:lstStyle/>
        <a:p>
          <a:endParaRPr lang="ru-RU" sz="2000"/>
        </a:p>
      </dgm:t>
    </dgm:pt>
    <dgm:pt modelId="{56B00F2C-4D51-43A9-8AF4-451A78553626}" type="sibTrans" cxnId="{E1320650-3527-4E33-8646-5D2E04E885E9}">
      <dgm:prSet/>
      <dgm:spPr/>
      <dgm:t>
        <a:bodyPr/>
        <a:lstStyle/>
        <a:p>
          <a:endParaRPr lang="ru-RU" sz="2000"/>
        </a:p>
      </dgm:t>
    </dgm:pt>
    <dgm:pt modelId="{C03E4B83-5E05-437B-90FC-64B7952C0A6F}" type="pres">
      <dgm:prSet presAssocID="{CC6EC01D-65ED-4B16-8D65-00BA229BDC81}" presName="linear" presStyleCnt="0">
        <dgm:presLayoutVars>
          <dgm:animLvl val="lvl"/>
          <dgm:resizeHandles val="exact"/>
        </dgm:presLayoutVars>
      </dgm:prSet>
      <dgm:spPr/>
      <dgm:t>
        <a:bodyPr/>
        <a:lstStyle/>
        <a:p>
          <a:endParaRPr lang="ru-RU"/>
        </a:p>
      </dgm:t>
    </dgm:pt>
    <dgm:pt modelId="{8BC70D30-D8E1-4CA4-B54C-94D12F322A04}" type="pres">
      <dgm:prSet presAssocID="{095D8A3D-DAE0-4652-9B8B-E971664AF663}" presName="parentText" presStyleLbl="node1" presStyleIdx="0" presStyleCnt="1">
        <dgm:presLayoutVars>
          <dgm:chMax val="0"/>
          <dgm:bulletEnabled val="1"/>
        </dgm:presLayoutVars>
      </dgm:prSet>
      <dgm:spPr>
        <a:prstGeom prst="roundRect">
          <a:avLst/>
        </a:prstGeom>
      </dgm:spPr>
      <dgm:t>
        <a:bodyPr/>
        <a:lstStyle/>
        <a:p>
          <a:endParaRPr lang="ru-RU"/>
        </a:p>
      </dgm:t>
    </dgm:pt>
  </dgm:ptLst>
  <dgm:cxnLst>
    <dgm:cxn modelId="{E1320650-3527-4E33-8646-5D2E04E885E9}" srcId="{CC6EC01D-65ED-4B16-8D65-00BA229BDC81}" destId="{095D8A3D-DAE0-4652-9B8B-E971664AF663}" srcOrd="0" destOrd="0" parTransId="{6A3B661C-2642-4849-B1BA-BBC11974AE25}" sibTransId="{56B00F2C-4D51-43A9-8AF4-451A78553626}"/>
    <dgm:cxn modelId="{E460EB94-146E-4379-BE62-2E0544D2F70D}" type="presOf" srcId="{095D8A3D-DAE0-4652-9B8B-E971664AF663}" destId="{8BC70D30-D8E1-4CA4-B54C-94D12F322A04}" srcOrd="0" destOrd="0" presId="urn:microsoft.com/office/officeart/2005/8/layout/vList2"/>
    <dgm:cxn modelId="{CE12C360-6551-40C8-A498-A204EF2CA57C}" type="presOf" srcId="{CC6EC01D-65ED-4B16-8D65-00BA229BDC81}" destId="{C03E4B83-5E05-437B-90FC-64B7952C0A6F}" srcOrd="0" destOrd="0" presId="urn:microsoft.com/office/officeart/2005/8/layout/vList2"/>
    <dgm:cxn modelId="{2CC19D03-92B4-477A-84EC-35C0B2DDA5BF}" type="presParOf" srcId="{C03E4B83-5E05-437B-90FC-64B7952C0A6F}" destId="{8BC70D30-D8E1-4CA4-B54C-94D12F322A0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Кримінальне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737335F-6EF1-4C05-812D-4677062AA3AD}" type="sib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виділено вид злочину – змова проти князя та його влади</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9309EF0F-5FC8-40FE-9753-036AEFD566FD}" type="sibTrans" cxnId="{2A2C38CC-667B-4750-A901-4251E7EFE6FC}">
      <dgm:prSet/>
      <dgm:spPr/>
      <dgm:t>
        <a:bodyPr/>
        <a:lstStyle/>
        <a:p>
          <a:endParaRPr lang="ru-RU" sz="1400">
            <a:latin typeface="Times New Roman" panose="02020603050405020304" pitchFamily="18" charset="0"/>
            <a:cs typeface="Times New Roman" panose="02020603050405020304" pitchFamily="18" charset="0"/>
          </a:endParaRPr>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види покарань: поряд зі штрафами – смертна кара, ув’язнення у фортеці, вигнання, конфіскації</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9723786-E916-4DA7-930B-AC6429BC36B6}" type="sibTrans" cxnId="{49226789-770F-46AF-AFBD-8AA678D48D7E}">
      <dgm:prSet/>
      <dgm:spPr/>
      <dgm:t>
        <a:bodyPr/>
        <a:lstStyle/>
        <a:p>
          <a:endParaRPr lang="ru-RU" sz="1400">
            <a:latin typeface="Times New Roman" panose="02020603050405020304" pitchFamily="18" charset="0"/>
            <a:cs typeface="Times New Roman" panose="02020603050405020304" pitchFamily="18" charset="0"/>
          </a:endParaRPr>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покарання не лише для суспільних низів, а й для відомих, багатих і знатних бояр</a:t>
          </a:r>
          <a:endParaRPr lang="ru-RU" sz="1400" dirty="0">
            <a:latin typeface="Times New Roman" panose="02020603050405020304" pitchFamily="18" charset="0"/>
            <a:cs typeface="Times New Roman" panose="02020603050405020304" pitchFamily="18" charset="0"/>
          </a:endParaRPr>
        </a:p>
      </dgm:t>
    </dgm:pt>
    <dgm:pt modelId="{D07D99AD-E6F5-43F9-947E-64F3804BE73B}" type="sibTrans" cxnId="{1983CFEB-2C7E-4D50-BF90-86923BF2FE80}">
      <dgm:prSet/>
      <dgm:spPr/>
      <dgm:t>
        <a:bodyPr/>
        <a:lstStyle/>
        <a:p>
          <a:endParaRPr lang="ru-RU" sz="140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4E9C406-E8FB-421D-A8F2-4940E9CFA980}" type="pres">
      <dgm:prSet presAssocID="{F3E17CFB-AB97-4ABF-96E4-C62251A8135A}" presName="diagram" presStyleCnt="0">
        <dgm:presLayoutVars>
          <dgm:chPref val="1"/>
          <dgm:dir/>
          <dgm:animOne val="branch"/>
          <dgm:animLvl val="lvl"/>
          <dgm:resizeHandles val="exact"/>
        </dgm:presLayoutVars>
      </dgm:prSet>
      <dgm:spPr/>
      <dgm:t>
        <a:bodyPr/>
        <a:lstStyle/>
        <a:p>
          <a:endParaRPr lang="ru-RU"/>
        </a:p>
      </dgm:t>
    </dgm:pt>
    <dgm:pt modelId="{E17D9D08-E69F-4F92-8F82-9509343F70C2}" type="pres">
      <dgm:prSet presAssocID="{F1A96AFA-15A6-411D-BA99-A4C248EE0922}" presName="root1" presStyleCnt="0"/>
      <dgm:spPr/>
    </dgm:pt>
    <dgm:pt modelId="{4710C938-70AD-49B3-9AE6-C8F566D4A932}" type="pres">
      <dgm:prSet presAssocID="{F1A96AFA-15A6-411D-BA99-A4C248EE0922}" presName="LevelOneTextNode" presStyleLbl="node0" presStyleIdx="0" presStyleCnt="1">
        <dgm:presLayoutVars>
          <dgm:chPref val="3"/>
        </dgm:presLayoutVars>
      </dgm:prSet>
      <dgm:spPr/>
      <dgm:t>
        <a:bodyPr/>
        <a:lstStyle/>
        <a:p>
          <a:endParaRPr lang="ru-RU"/>
        </a:p>
      </dgm:t>
    </dgm:pt>
    <dgm:pt modelId="{DDEF80D1-911D-433B-9D32-DD5D3C06E480}" type="pres">
      <dgm:prSet presAssocID="{F1A96AFA-15A6-411D-BA99-A4C248EE0922}" presName="level2hierChild" presStyleCnt="0"/>
      <dgm:spPr/>
    </dgm:pt>
    <dgm:pt modelId="{F6D92888-3EB7-4C33-AF17-1832968B0046}" type="pres">
      <dgm:prSet presAssocID="{72EEB853-4093-4EC4-87E7-402B809680D6}" presName="conn2-1" presStyleLbl="parChTrans1D2" presStyleIdx="0" presStyleCnt="3"/>
      <dgm:spPr/>
      <dgm:t>
        <a:bodyPr/>
        <a:lstStyle/>
        <a:p>
          <a:endParaRPr lang="ru-RU"/>
        </a:p>
      </dgm:t>
    </dgm:pt>
    <dgm:pt modelId="{478ED794-A351-4EDE-9FBB-DD0B05ADC3E2}" type="pres">
      <dgm:prSet presAssocID="{72EEB853-4093-4EC4-87E7-402B809680D6}" presName="connTx" presStyleLbl="parChTrans1D2" presStyleIdx="0" presStyleCnt="3"/>
      <dgm:spPr/>
      <dgm:t>
        <a:bodyPr/>
        <a:lstStyle/>
        <a:p>
          <a:endParaRPr lang="ru-RU"/>
        </a:p>
      </dgm:t>
    </dgm:pt>
    <dgm:pt modelId="{CA996B98-818B-4D96-8BE5-69A0094720A8}" type="pres">
      <dgm:prSet presAssocID="{568B5D9E-170A-4255-B580-65D8935503CC}" presName="root2" presStyleCnt="0"/>
      <dgm:spPr/>
    </dgm:pt>
    <dgm:pt modelId="{20132C46-DF55-4695-9AF1-29A1CB43F6D6}" type="pres">
      <dgm:prSet presAssocID="{568B5D9E-170A-4255-B580-65D8935503CC}" presName="LevelTwoTextNode" presStyleLbl="node2" presStyleIdx="0" presStyleCnt="3">
        <dgm:presLayoutVars>
          <dgm:chPref val="3"/>
        </dgm:presLayoutVars>
      </dgm:prSet>
      <dgm:spPr/>
      <dgm:t>
        <a:bodyPr/>
        <a:lstStyle/>
        <a:p>
          <a:endParaRPr lang="ru-RU"/>
        </a:p>
      </dgm:t>
    </dgm:pt>
    <dgm:pt modelId="{F7A566D5-BD58-4AA0-B83D-1432EED18E17}" type="pres">
      <dgm:prSet presAssocID="{568B5D9E-170A-4255-B580-65D8935503CC}" presName="level3hierChild" presStyleCnt="0"/>
      <dgm:spPr/>
    </dgm:pt>
    <dgm:pt modelId="{3D89362D-905D-4E6A-97E0-29322E292A81}" type="pres">
      <dgm:prSet presAssocID="{3C280CE2-3BB9-4DA0-A33A-1E72452412AB}" presName="conn2-1" presStyleLbl="parChTrans1D2" presStyleIdx="1" presStyleCnt="3"/>
      <dgm:spPr/>
      <dgm:t>
        <a:bodyPr/>
        <a:lstStyle/>
        <a:p>
          <a:endParaRPr lang="ru-RU"/>
        </a:p>
      </dgm:t>
    </dgm:pt>
    <dgm:pt modelId="{3E4F4F2B-EBE7-41BD-9325-429ED7380335}" type="pres">
      <dgm:prSet presAssocID="{3C280CE2-3BB9-4DA0-A33A-1E72452412AB}" presName="connTx" presStyleLbl="parChTrans1D2" presStyleIdx="1" presStyleCnt="3"/>
      <dgm:spPr/>
      <dgm:t>
        <a:bodyPr/>
        <a:lstStyle/>
        <a:p>
          <a:endParaRPr lang="ru-RU"/>
        </a:p>
      </dgm:t>
    </dgm:pt>
    <dgm:pt modelId="{46613DEB-FF7B-4155-9653-AE33BEDE07F7}" type="pres">
      <dgm:prSet presAssocID="{F1BD518C-590A-43E6-AE1B-8090C8978E1C}" presName="root2" presStyleCnt="0"/>
      <dgm:spPr/>
    </dgm:pt>
    <dgm:pt modelId="{EDB754EC-86AF-4439-AA3A-7609A5EACA1D}" type="pres">
      <dgm:prSet presAssocID="{F1BD518C-590A-43E6-AE1B-8090C8978E1C}" presName="LevelTwoTextNode" presStyleLbl="node2" presStyleIdx="1" presStyleCnt="3" custScaleY="115937">
        <dgm:presLayoutVars>
          <dgm:chPref val="3"/>
        </dgm:presLayoutVars>
      </dgm:prSet>
      <dgm:spPr/>
      <dgm:t>
        <a:bodyPr/>
        <a:lstStyle/>
        <a:p>
          <a:endParaRPr lang="ru-RU"/>
        </a:p>
      </dgm:t>
    </dgm:pt>
    <dgm:pt modelId="{ABD451F2-921F-413B-8154-7BEBF22EE898}" type="pres">
      <dgm:prSet presAssocID="{F1BD518C-590A-43E6-AE1B-8090C8978E1C}" presName="level3hierChild" presStyleCnt="0"/>
      <dgm:spPr/>
    </dgm:pt>
    <dgm:pt modelId="{54FFB6FA-4371-46F9-8C11-785E54C6A79E}" type="pres">
      <dgm:prSet presAssocID="{9AF99EEC-DBCE-4A32-9E42-FD7C9F9BEFE4}" presName="conn2-1" presStyleLbl="parChTrans1D2" presStyleIdx="2" presStyleCnt="3"/>
      <dgm:spPr/>
      <dgm:t>
        <a:bodyPr/>
        <a:lstStyle/>
        <a:p>
          <a:endParaRPr lang="ru-RU"/>
        </a:p>
      </dgm:t>
    </dgm:pt>
    <dgm:pt modelId="{797A43FB-8828-4539-BC00-0F85E2BB74DA}" type="pres">
      <dgm:prSet presAssocID="{9AF99EEC-DBCE-4A32-9E42-FD7C9F9BEFE4}" presName="connTx" presStyleLbl="parChTrans1D2" presStyleIdx="2" presStyleCnt="3"/>
      <dgm:spPr/>
      <dgm:t>
        <a:bodyPr/>
        <a:lstStyle/>
        <a:p>
          <a:endParaRPr lang="ru-RU"/>
        </a:p>
      </dgm:t>
    </dgm:pt>
    <dgm:pt modelId="{5C818B74-BC4F-4C84-898D-3D7D74E110E0}" type="pres">
      <dgm:prSet presAssocID="{F0A7963D-BA29-46AC-A728-068E15318644}" presName="root2" presStyleCnt="0"/>
      <dgm:spPr/>
    </dgm:pt>
    <dgm:pt modelId="{8E0FC768-4968-4A97-9189-D42D048F0004}" type="pres">
      <dgm:prSet presAssocID="{F0A7963D-BA29-46AC-A728-068E15318644}" presName="LevelTwoTextNode" presStyleLbl="node2" presStyleIdx="2" presStyleCnt="3">
        <dgm:presLayoutVars>
          <dgm:chPref val="3"/>
        </dgm:presLayoutVars>
      </dgm:prSet>
      <dgm:spPr/>
      <dgm:t>
        <a:bodyPr/>
        <a:lstStyle/>
        <a:p>
          <a:endParaRPr lang="ru-RU"/>
        </a:p>
      </dgm:t>
    </dgm:pt>
    <dgm:pt modelId="{F41A0091-443B-426A-B126-CCFC2E426E9C}" type="pres">
      <dgm:prSet presAssocID="{F0A7963D-BA29-46AC-A728-068E15318644}" presName="level3hierChild" presStyleCnt="0"/>
      <dgm:spPr/>
    </dgm:pt>
  </dgm:ptLst>
  <dgm:cxnLst>
    <dgm:cxn modelId="{C8BB7465-A47B-42E6-BCD4-78515ABFBE49}" type="presOf" srcId="{72EEB853-4093-4EC4-87E7-402B809680D6}" destId="{F6D92888-3EB7-4C33-AF17-1832968B0046}" srcOrd="0" destOrd="0" presId="urn:microsoft.com/office/officeart/2005/8/layout/hierarchy2"/>
    <dgm:cxn modelId="{3026B42E-9FC8-4DDD-BA6F-0A22B02B29B8}" type="presOf" srcId="{F3E17CFB-AB97-4ABF-96E4-C62251A8135A}" destId="{A4E9C406-E8FB-421D-A8F2-4940E9CFA980}" srcOrd="0" destOrd="0" presId="urn:microsoft.com/office/officeart/2005/8/layout/hierarchy2"/>
    <dgm:cxn modelId="{D1D93468-5F81-4890-8D8E-4A1B18D03948}" type="presOf" srcId="{F1BD518C-590A-43E6-AE1B-8090C8978E1C}" destId="{EDB754EC-86AF-4439-AA3A-7609A5EACA1D}" srcOrd="0" destOrd="0" presId="urn:microsoft.com/office/officeart/2005/8/layout/hierarchy2"/>
    <dgm:cxn modelId="{C2403EBB-CFF0-4682-8F4E-1381AE63974A}" type="presOf" srcId="{F1A96AFA-15A6-411D-BA99-A4C248EE0922}" destId="{4710C938-70AD-49B3-9AE6-C8F566D4A932}" srcOrd="0"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2A2C38CC-667B-4750-A901-4251E7EFE6FC}" srcId="{F1A96AFA-15A6-411D-BA99-A4C248EE0922}" destId="{568B5D9E-170A-4255-B580-65D8935503CC}" srcOrd="0" destOrd="0" parTransId="{72EEB853-4093-4EC4-87E7-402B809680D6}" sibTransId="{9309EF0F-5FC8-40FE-9753-036AEFD566FD}"/>
    <dgm:cxn modelId="{88E6F4A3-4DFB-4D6C-AC23-A994DB52AFE1}" type="presOf" srcId="{568B5D9E-170A-4255-B580-65D8935503CC}" destId="{20132C46-DF55-4695-9AF1-29A1CB43F6D6}" srcOrd="0" destOrd="0" presId="urn:microsoft.com/office/officeart/2005/8/layout/hierarchy2"/>
    <dgm:cxn modelId="{D8FD3CAD-7CAE-4E05-BE85-8E0CA45C540D}" type="presOf" srcId="{9AF99EEC-DBCE-4A32-9E42-FD7C9F9BEFE4}" destId="{797A43FB-8828-4539-BC00-0F85E2BB74DA}" srcOrd="1"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25486AD1-68D6-4035-BA35-2064790FBEAD}" type="presOf" srcId="{9AF99EEC-DBCE-4A32-9E42-FD7C9F9BEFE4}" destId="{54FFB6FA-4371-46F9-8C11-785E54C6A79E}" srcOrd="0" destOrd="0" presId="urn:microsoft.com/office/officeart/2005/8/layout/hierarchy2"/>
    <dgm:cxn modelId="{C4D165C1-FC21-48B6-A09D-5E0DCB8FD1F4}" type="presOf" srcId="{3C280CE2-3BB9-4DA0-A33A-1E72452412AB}" destId="{3D89362D-905D-4E6A-97E0-29322E292A81}" srcOrd="0" destOrd="0" presId="urn:microsoft.com/office/officeart/2005/8/layout/hierarchy2"/>
    <dgm:cxn modelId="{BD59C3CC-A4F1-48FE-8037-BEDDC17DC11E}" type="presOf" srcId="{72EEB853-4093-4EC4-87E7-402B809680D6}" destId="{478ED794-A351-4EDE-9FBB-DD0B05ADC3E2}" srcOrd="1" destOrd="0" presId="urn:microsoft.com/office/officeart/2005/8/layout/hierarchy2"/>
    <dgm:cxn modelId="{5A2CD133-D094-4A0A-AC7F-CE731977F840}" type="presOf" srcId="{3C280CE2-3BB9-4DA0-A33A-1E72452412AB}" destId="{3E4F4F2B-EBE7-41BD-9325-429ED7380335}" srcOrd="1" destOrd="0" presId="urn:microsoft.com/office/officeart/2005/8/layout/hierarchy2"/>
    <dgm:cxn modelId="{35CBEF29-D529-410B-AEB8-220CD21F3B8F}" type="presOf" srcId="{F0A7963D-BA29-46AC-A728-068E15318644}" destId="{8E0FC768-4968-4A97-9189-D42D048F0004}"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D8A77AD4-70BF-4B76-9C81-7F38601B8AD7}" type="presParOf" srcId="{A4E9C406-E8FB-421D-A8F2-4940E9CFA980}" destId="{E17D9D08-E69F-4F92-8F82-9509343F70C2}" srcOrd="0" destOrd="0" presId="urn:microsoft.com/office/officeart/2005/8/layout/hierarchy2"/>
    <dgm:cxn modelId="{0CF89710-7BC9-4028-8E81-C3409EF234F3}" type="presParOf" srcId="{E17D9D08-E69F-4F92-8F82-9509343F70C2}" destId="{4710C938-70AD-49B3-9AE6-C8F566D4A932}" srcOrd="0" destOrd="0" presId="urn:microsoft.com/office/officeart/2005/8/layout/hierarchy2"/>
    <dgm:cxn modelId="{02D2DD4B-5130-4093-9370-2AF0855DC3F4}" type="presParOf" srcId="{E17D9D08-E69F-4F92-8F82-9509343F70C2}" destId="{DDEF80D1-911D-433B-9D32-DD5D3C06E480}" srcOrd="1" destOrd="0" presId="urn:microsoft.com/office/officeart/2005/8/layout/hierarchy2"/>
    <dgm:cxn modelId="{6FD69DEE-A83A-4694-93AC-2C9B4367AEE0}" type="presParOf" srcId="{DDEF80D1-911D-433B-9D32-DD5D3C06E480}" destId="{F6D92888-3EB7-4C33-AF17-1832968B0046}" srcOrd="0" destOrd="0" presId="urn:microsoft.com/office/officeart/2005/8/layout/hierarchy2"/>
    <dgm:cxn modelId="{8E5FEB4D-BBCA-4E8C-B87A-1748E8E4DF21}" type="presParOf" srcId="{F6D92888-3EB7-4C33-AF17-1832968B0046}" destId="{478ED794-A351-4EDE-9FBB-DD0B05ADC3E2}" srcOrd="0" destOrd="0" presId="urn:microsoft.com/office/officeart/2005/8/layout/hierarchy2"/>
    <dgm:cxn modelId="{D372321B-97FA-45C2-9A93-8996CC19390F}" type="presParOf" srcId="{DDEF80D1-911D-433B-9D32-DD5D3C06E480}" destId="{CA996B98-818B-4D96-8BE5-69A0094720A8}" srcOrd="1" destOrd="0" presId="urn:microsoft.com/office/officeart/2005/8/layout/hierarchy2"/>
    <dgm:cxn modelId="{4683DAF4-4B92-4CE4-B263-6C28BD3CDDCE}" type="presParOf" srcId="{CA996B98-818B-4D96-8BE5-69A0094720A8}" destId="{20132C46-DF55-4695-9AF1-29A1CB43F6D6}" srcOrd="0" destOrd="0" presId="urn:microsoft.com/office/officeart/2005/8/layout/hierarchy2"/>
    <dgm:cxn modelId="{4F2F2216-D8C3-4E82-BB65-1FF39265EF16}" type="presParOf" srcId="{CA996B98-818B-4D96-8BE5-69A0094720A8}" destId="{F7A566D5-BD58-4AA0-B83D-1432EED18E17}" srcOrd="1" destOrd="0" presId="urn:microsoft.com/office/officeart/2005/8/layout/hierarchy2"/>
    <dgm:cxn modelId="{6341E941-2AC7-46B3-B5A7-33A9EF513A81}" type="presParOf" srcId="{DDEF80D1-911D-433B-9D32-DD5D3C06E480}" destId="{3D89362D-905D-4E6A-97E0-29322E292A81}" srcOrd="2" destOrd="0" presId="urn:microsoft.com/office/officeart/2005/8/layout/hierarchy2"/>
    <dgm:cxn modelId="{14120382-CF2F-4C31-A7B3-0F747558F98F}" type="presParOf" srcId="{3D89362D-905D-4E6A-97E0-29322E292A81}" destId="{3E4F4F2B-EBE7-41BD-9325-429ED7380335}" srcOrd="0" destOrd="0" presId="urn:microsoft.com/office/officeart/2005/8/layout/hierarchy2"/>
    <dgm:cxn modelId="{8E0D94DC-F213-40F5-8402-D44EA6DAA728}" type="presParOf" srcId="{DDEF80D1-911D-433B-9D32-DD5D3C06E480}" destId="{46613DEB-FF7B-4155-9653-AE33BEDE07F7}" srcOrd="3" destOrd="0" presId="urn:microsoft.com/office/officeart/2005/8/layout/hierarchy2"/>
    <dgm:cxn modelId="{9306F476-8A3B-4776-8776-6F450A76278F}" type="presParOf" srcId="{46613DEB-FF7B-4155-9653-AE33BEDE07F7}" destId="{EDB754EC-86AF-4439-AA3A-7609A5EACA1D}" srcOrd="0" destOrd="0" presId="urn:microsoft.com/office/officeart/2005/8/layout/hierarchy2"/>
    <dgm:cxn modelId="{44CBBA3D-7C3D-497D-9502-1CCFE622A399}" type="presParOf" srcId="{46613DEB-FF7B-4155-9653-AE33BEDE07F7}" destId="{ABD451F2-921F-413B-8154-7BEBF22EE898}" srcOrd="1" destOrd="0" presId="urn:microsoft.com/office/officeart/2005/8/layout/hierarchy2"/>
    <dgm:cxn modelId="{7D79A093-3A89-491D-A650-6EED5D4DA788}" type="presParOf" srcId="{DDEF80D1-911D-433B-9D32-DD5D3C06E480}" destId="{54FFB6FA-4371-46F9-8C11-785E54C6A79E}" srcOrd="4" destOrd="0" presId="urn:microsoft.com/office/officeart/2005/8/layout/hierarchy2"/>
    <dgm:cxn modelId="{2532509D-B2B1-439D-9CE7-FB01A80ACA65}" type="presParOf" srcId="{54FFB6FA-4371-46F9-8C11-785E54C6A79E}" destId="{797A43FB-8828-4539-BC00-0F85E2BB74DA}" srcOrd="0" destOrd="0" presId="urn:microsoft.com/office/officeart/2005/8/layout/hierarchy2"/>
    <dgm:cxn modelId="{83FCC329-52A1-4E20-8D7F-DE884E6B421D}" type="presParOf" srcId="{DDEF80D1-911D-433B-9D32-DD5D3C06E480}" destId="{5C818B74-BC4F-4C84-898D-3D7D74E110E0}" srcOrd="5" destOrd="0" presId="urn:microsoft.com/office/officeart/2005/8/layout/hierarchy2"/>
    <dgm:cxn modelId="{BF329DFF-E223-4FF9-B45D-AB82F69FF2F6}" type="presParOf" srcId="{5C818B74-BC4F-4C84-898D-3D7D74E110E0}" destId="{8E0FC768-4968-4A97-9189-D42D048F0004}" srcOrd="0" destOrd="0" presId="urn:microsoft.com/office/officeart/2005/8/layout/hierarchy2"/>
    <dgm:cxn modelId="{02F35D6A-0932-4160-B76C-5BFF5D891B09}" type="presParOf" srcId="{5C818B74-BC4F-4C84-898D-3D7D74E110E0}" destId="{F41A0091-443B-426A-B126-CCFC2E426E9C}"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3E17CFB-AB97-4ABF-96E4-C62251A8135A}"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ru-RU"/>
        </a:p>
      </dgm:t>
    </dgm:pt>
    <dgm:pt modelId="{F1A96AFA-15A6-411D-BA99-A4C248EE0922}">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Процесуальне право</a:t>
          </a:r>
          <a:endParaRPr lang="ru-RU" sz="1400" dirty="0">
            <a:latin typeface="Times New Roman" panose="02020603050405020304" pitchFamily="18" charset="0"/>
            <a:cs typeface="Times New Roman" panose="02020603050405020304" pitchFamily="18" charset="0"/>
          </a:endParaRPr>
        </a:p>
      </dgm:t>
    </dgm:pt>
    <dgm:pt modelId="{96512A5C-94D9-474B-82EB-394A6F520A67}" type="par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737335F-6EF1-4C05-812D-4677062AA3AD}" type="sibTrans" cxnId="{C3CCF43B-1AF2-479D-9CBE-453655BAF616}">
      <dgm:prSet/>
      <dgm:spPr/>
      <dgm:t>
        <a:bodyPr/>
        <a:lstStyle/>
        <a:p>
          <a:endParaRPr lang="ru-RU" sz="1400">
            <a:latin typeface="Times New Roman" panose="02020603050405020304" pitchFamily="18" charset="0"/>
            <a:cs typeface="Times New Roman" panose="02020603050405020304" pitchFamily="18" charset="0"/>
          </a:endParaRPr>
        </a:p>
      </dgm:t>
    </dgm:pt>
    <dgm:pt modelId="{568B5D9E-170A-4255-B580-65D8935503CC}">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змагальний характер розгляду справи, диспозитивність сторін</a:t>
          </a:r>
          <a:endParaRPr lang="ru-RU" sz="1400" dirty="0">
            <a:latin typeface="Times New Roman" panose="02020603050405020304" pitchFamily="18" charset="0"/>
            <a:cs typeface="Times New Roman" panose="02020603050405020304" pitchFamily="18" charset="0"/>
          </a:endParaRPr>
        </a:p>
      </dgm:t>
    </dgm:pt>
    <dgm:pt modelId="{72EEB853-4093-4EC4-87E7-402B809680D6}" type="parTrans" cxnId="{2A2C38CC-667B-4750-A901-4251E7EFE6FC}">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9309EF0F-5FC8-40FE-9753-036AEFD566FD}" type="sibTrans" cxnId="{2A2C38CC-667B-4750-A901-4251E7EFE6FC}">
      <dgm:prSet/>
      <dgm:spPr/>
      <dgm:t>
        <a:bodyPr/>
        <a:lstStyle/>
        <a:p>
          <a:endParaRPr lang="ru-RU" sz="1400">
            <a:latin typeface="Times New Roman" panose="02020603050405020304" pitchFamily="18" charset="0"/>
            <a:cs typeface="Times New Roman" panose="02020603050405020304" pitchFamily="18" charset="0"/>
          </a:endParaRPr>
        </a:p>
      </dgm:t>
    </dgm:pt>
    <dgm:pt modelId="{F1BD518C-590A-43E6-AE1B-8090C8978E1C}">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uk-UA" sz="1400" dirty="0" smtClean="0">
              <a:latin typeface="Times New Roman" panose="02020603050405020304" pitchFamily="18" charset="0"/>
              <a:cs typeface="Times New Roman" panose="02020603050405020304" pitchFamily="18" charset="0"/>
            </a:rPr>
            <a:t>вирок виносився усно</a:t>
          </a:r>
          <a:endParaRPr lang="ru-RU" sz="1400" dirty="0">
            <a:latin typeface="Times New Roman" panose="02020603050405020304" pitchFamily="18" charset="0"/>
            <a:cs typeface="Times New Roman" panose="02020603050405020304" pitchFamily="18" charset="0"/>
          </a:endParaRPr>
        </a:p>
      </dgm:t>
    </dgm:pt>
    <dgm:pt modelId="{3C280CE2-3BB9-4DA0-A33A-1E72452412AB}" type="parTrans" cxnId="{49226789-770F-46AF-AFBD-8AA678D48D7E}">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A9723786-E916-4DA7-930B-AC6429BC36B6}" type="sibTrans" cxnId="{49226789-770F-46AF-AFBD-8AA678D48D7E}">
      <dgm:prSet/>
      <dgm:spPr/>
      <dgm:t>
        <a:bodyPr/>
        <a:lstStyle/>
        <a:p>
          <a:endParaRPr lang="ru-RU" sz="1400">
            <a:latin typeface="Times New Roman" panose="02020603050405020304" pitchFamily="18" charset="0"/>
            <a:cs typeface="Times New Roman" panose="02020603050405020304" pitchFamily="18" charset="0"/>
          </a:endParaRPr>
        </a:p>
      </dgm:t>
    </dgm:pt>
    <dgm:pt modelId="{F0A7963D-BA29-46AC-A728-068E15318644}">
      <dgm:prSet phldrT="[Текст]" custT="1">
        <dgm:style>
          <a:lnRef idx="2">
            <a:schemeClr val="accent5"/>
          </a:lnRef>
          <a:fillRef idx="1">
            <a:schemeClr val="lt1"/>
          </a:fillRef>
          <a:effectRef idx="0">
            <a:schemeClr val="accent5"/>
          </a:effectRef>
          <a:fontRef idx="minor">
            <a:schemeClr val="dk1"/>
          </a:fontRef>
        </dgm:style>
      </dgm:prSet>
      <dgm:spPr/>
      <dgm:t>
        <a:bodyPr/>
        <a:lstStyle/>
        <a:p>
          <a:pPr rtl="0"/>
          <a:r>
            <a:rPr lang="uk-UA" sz="1400" dirty="0" smtClean="0">
              <a:latin typeface="Times New Roman" panose="02020603050405020304" pitchFamily="18" charset="0"/>
              <a:cs typeface="Times New Roman" panose="02020603050405020304" pitchFamily="18" charset="0"/>
            </a:rPr>
            <a:t>упроваджувалися розшук (заклич, звід, гоніння сліду), допит свідків (видоків і послухів), надання доказів, божі суди (ордалії)</a:t>
          </a:r>
          <a:endParaRPr lang="ru-RU" sz="1400" dirty="0">
            <a:latin typeface="Times New Roman" panose="02020603050405020304" pitchFamily="18" charset="0"/>
            <a:cs typeface="Times New Roman" panose="02020603050405020304" pitchFamily="18" charset="0"/>
          </a:endParaRPr>
        </a:p>
      </dgm:t>
    </dgm:pt>
    <dgm:pt modelId="{D07D99AD-E6F5-43F9-947E-64F3804BE73B}" type="sibTrans" cxnId="{1983CFEB-2C7E-4D50-BF90-86923BF2FE80}">
      <dgm:prSet/>
      <dgm:spPr/>
      <dgm:t>
        <a:bodyPr/>
        <a:lstStyle/>
        <a:p>
          <a:endParaRPr lang="ru-RU" sz="1400">
            <a:latin typeface="Times New Roman" panose="02020603050405020304" pitchFamily="18" charset="0"/>
            <a:cs typeface="Times New Roman" panose="02020603050405020304" pitchFamily="18" charset="0"/>
          </a:endParaRPr>
        </a:p>
      </dgm:t>
    </dgm:pt>
    <dgm:pt modelId="{9AF99EEC-DBCE-4A32-9E42-FD7C9F9BEFE4}" type="parTrans" cxnId="{1983CFEB-2C7E-4D50-BF90-86923BF2FE80}">
      <dgm:prSet custT="1">
        <dgm:style>
          <a:lnRef idx="1">
            <a:schemeClr val="accent5"/>
          </a:lnRef>
          <a:fillRef idx="0">
            <a:schemeClr val="accent5"/>
          </a:fillRef>
          <a:effectRef idx="0">
            <a:schemeClr val="accent5"/>
          </a:effectRef>
          <a:fontRef idx="minor">
            <a:schemeClr val="tx1"/>
          </a:fontRef>
        </dgm:style>
      </dgm:prSet>
      <dgm:spPr/>
      <dgm:t>
        <a:bodyPr/>
        <a:lstStyle/>
        <a:p>
          <a:endParaRPr lang="ru-RU" sz="1400">
            <a:latin typeface="Times New Roman" panose="02020603050405020304" pitchFamily="18" charset="0"/>
            <a:cs typeface="Times New Roman" panose="02020603050405020304" pitchFamily="18" charset="0"/>
          </a:endParaRPr>
        </a:p>
      </dgm:t>
    </dgm:pt>
    <dgm:pt modelId="{FD49D49B-F6F3-4F0D-9854-14C8FBACC233}" type="pres">
      <dgm:prSet presAssocID="{F3E17CFB-AB97-4ABF-96E4-C62251A8135A}" presName="diagram" presStyleCnt="0">
        <dgm:presLayoutVars>
          <dgm:chPref val="1"/>
          <dgm:dir/>
          <dgm:animOne val="branch"/>
          <dgm:animLvl val="lvl"/>
          <dgm:resizeHandles val="exact"/>
        </dgm:presLayoutVars>
      </dgm:prSet>
      <dgm:spPr/>
      <dgm:t>
        <a:bodyPr/>
        <a:lstStyle/>
        <a:p>
          <a:endParaRPr lang="ru-RU"/>
        </a:p>
      </dgm:t>
    </dgm:pt>
    <dgm:pt modelId="{3D421DA1-B565-4A94-8572-049A73C44196}" type="pres">
      <dgm:prSet presAssocID="{F1A96AFA-15A6-411D-BA99-A4C248EE0922}" presName="root1" presStyleCnt="0"/>
      <dgm:spPr/>
    </dgm:pt>
    <dgm:pt modelId="{607B6364-A54D-41FA-A1BB-FD107D9A656B}" type="pres">
      <dgm:prSet presAssocID="{F1A96AFA-15A6-411D-BA99-A4C248EE0922}" presName="LevelOneTextNode" presStyleLbl="node0" presStyleIdx="0" presStyleCnt="1" custScaleX="138521" custScaleY="116617">
        <dgm:presLayoutVars>
          <dgm:chPref val="3"/>
        </dgm:presLayoutVars>
      </dgm:prSet>
      <dgm:spPr/>
      <dgm:t>
        <a:bodyPr/>
        <a:lstStyle/>
        <a:p>
          <a:endParaRPr lang="ru-RU"/>
        </a:p>
      </dgm:t>
    </dgm:pt>
    <dgm:pt modelId="{FE23B2CA-CE5E-44F4-85DE-868249C1757C}" type="pres">
      <dgm:prSet presAssocID="{F1A96AFA-15A6-411D-BA99-A4C248EE0922}" presName="level2hierChild" presStyleCnt="0"/>
      <dgm:spPr/>
    </dgm:pt>
    <dgm:pt modelId="{A00CD982-D73C-46A2-8BCA-7B0D6A6C4C83}" type="pres">
      <dgm:prSet presAssocID="{72EEB853-4093-4EC4-87E7-402B809680D6}" presName="conn2-1" presStyleLbl="parChTrans1D2" presStyleIdx="0" presStyleCnt="3"/>
      <dgm:spPr/>
      <dgm:t>
        <a:bodyPr/>
        <a:lstStyle/>
        <a:p>
          <a:endParaRPr lang="ru-RU"/>
        </a:p>
      </dgm:t>
    </dgm:pt>
    <dgm:pt modelId="{F3AE9752-F0B4-47B5-994B-DC8A5683593A}" type="pres">
      <dgm:prSet presAssocID="{72EEB853-4093-4EC4-87E7-402B809680D6}" presName="connTx" presStyleLbl="parChTrans1D2" presStyleIdx="0" presStyleCnt="3"/>
      <dgm:spPr/>
      <dgm:t>
        <a:bodyPr/>
        <a:lstStyle/>
        <a:p>
          <a:endParaRPr lang="ru-RU"/>
        </a:p>
      </dgm:t>
    </dgm:pt>
    <dgm:pt modelId="{EC4BDC84-320E-470E-A678-CA9F6CE41853}" type="pres">
      <dgm:prSet presAssocID="{568B5D9E-170A-4255-B580-65D8935503CC}" presName="root2" presStyleCnt="0"/>
      <dgm:spPr/>
    </dgm:pt>
    <dgm:pt modelId="{EB546CB7-1624-4733-B031-93228265BF18}" type="pres">
      <dgm:prSet presAssocID="{568B5D9E-170A-4255-B580-65D8935503CC}" presName="LevelTwoTextNode" presStyleLbl="node2" presStyleIdx="0" presStyleCnt="3" custScaleX="185006" custScaleY="131494">
        <dgm:presLayoutVars>
          <dgm:chPref val="3"/>
        </dgm:presLayoutVars>
      </dgm:prSet>
      <dgm:spPr/>
      <dgm:t>
        <a:bodyPr/>
        <a:lstStyle/>
        <a:p>
          <a:endParaRPr lang="ru-RU"/>
        </a:p>
      </dgm:t>
    </dgm:pt>
    <dgm:pt modelId="{5D801E37-1D5C-46BF-88BB-E02FE22C7678}" type="pres">
      <dgm:prSet presAssocID="{568B5D9E-170A-4255-B580-65D8935503CC}" presName="level3hierChild" presStyleCnt="0"/>
      <dgm:spPr/>
    </dgm:pt>
    <dgm:pt modelId="{6C60FA94-019E-4ED3-A327-D68C8BEA3EE7}" type="pres">
      <dgm:prSet presAssocID="{3C280CE2-3BB9-4DA0-A33A-1E72452412AB}" presName="conn2-1" presStyleLbl="parChTrans1D2" presStyleIdx="1" presStyleCnt="3"/>
      <dgm:spPr/>
      <dgm:t>
        <a:bodyPr/>
        <a:lstStyle/>
        <a:p>
          <a:endParaRPr lang="ru-RU"/>
        </a:p>
      </dgm:t>
    </dgm:pt>
    <dgm:pt modelId="{1FEFDE6D-9EE5-4AC7-A84E-3C7711CDFBFA}" type="pres">
      <dgm:prSet presAssocID="{3C280CE2-3BB9-4DA0-A33A-1E72452412AB}" presName="connTx" presStyleLbl="parChTrans1D2" presStyleIdx="1" presStyleCnt="3"/>
      <dgm:spPr/>
      <dgm:t>
        <a:bodyPr/>
        <a:lstStyle/>
        <a:p>
          <a:endParaRPr lang="ru-RU"/>
        </a:p>
      </dgm:t>
    </dgm:pt>
    <dgm:pt modelId="{843209B5-1400-4C87-A866-2C9F8AF85BFF}" type="pres">
      <dgm:prSet presAssocID="{F1BD518C-590A-43E6-AE1B-8090C8978E1C}" presName="root2" presStyleCnt="0"/>
      <dgm:spPr/>
    </dgm:pt>
    <dgm:pt modelId="{51AF2B3B-788F-4411-817E-9620F98DA18A}" type="pres">
      <dgm:prSet presAssocID="{F1BD518C-590A-43E6-AE1B-8090C8978E1C}" presName="LevelTwoTextNode" presStyleLbl="node2" presStyleIdx="1" presStyleCnt="3" custScaleX="167798" custScaleY="103914">
        <dgm:presLayoutVars>
          <dgm:chPref val="3"/>
        </dgm:presLayoutVars>
      </dgm:prSet>
      <dgm:spPr/>
      <dgm:t>
        <a:bodyPr/>
        <a:lstStyle/>
        <a:p>
          <a:endParaRPr lang="ru-RU"/>
        </a:p>
      </dgm:t>
    </dgm:pt>
    <dgm:pt modelId="{D9207A00-2648-410D-96A1-828251C3DFB3}" type="pres">
      <dgm:prSet presAssocID="{F1BD518C-590A-43E6-AE1B-8090C8978E1C}" presName="level3hierChild" presStyleCnt="0"/>
      <dgm:spPr/>
    </dgm:pt>
    <dgm:pt modelId="{49AAFEE3-DD52-442C-8A37-D1FAE13AF06F}" type="pres">
      <dgm:prSet presAssocID="{9AF99EEC-DBCE-4A32-9E42-FD7C9F9BEFE4}" presName="conn2-1" presStyleLbl="parChTrans1D2" presStyleIdx="2" presStyleCnt="3"/>
      <dgm:spPr/>
      <dgm:t>
        <a:bodyPr/>
        <a:lstStyle/>
        <a:p>
          <a:endParaRPr lang="ru-RU"/>
        </a:p>
      </dgm:t>
    </dgm:pt>
    <dgm:pt modelId="{1E42D103-9CCD-45A7-A485-FB646296B1BE}" type="pres">
      <dgm:prSet presAssocID="{9AF99EEC-DBCE-4A32-9E42-FD7C9F9BEFE4}" presName="connTx" presStyleLbl="parChTrans1D2" presStyleIdx="2" presStyleCnt="3"/>
      <dgm:spPr/>
      <dgm:t>
        <a:bodyPr/>
        <a:lstStyle/>
        <a:p>
          <a:endParaRPr lang="ru-RU"/>
        </a:p>
      </dgm:t>
    </dgm:pt>
    <dgm:pt modelId="{E7B0CDE1-06C7-4BF7-8DBE-B732AF29E5AC}" type="pres">
      <dgm:prSet presAssocID="{F0A7963D-BA29-46AC-A728-068E15318644}" presName="root2" presStyleCnt="0"/>
      <dgm:spPr/>
    </dgm:pt>
    <dgm:pt modelId="{EECA38C5-A234-448A-8336-1AEEAC9C00B2}" type="pres">
      <dgm:prSet presAssocID="{F0A7963D-BA29-46AC-A728-068E15318644}" presName="LevelTwoTextNode" presStyleLbl="node2" presStyleIdx="2" presStyleCnt="3" custScaleX="185051" custScaleY="267068">
        <dgm:presLayoutVars>
          <dgm:chPref val="3"/>
        </dgm:presLayoutVars>
      </dgm:prSet>
      <dgm:spPr/>
      <dgm:t>
        <a:bodyPr/>
        <a:lstStyle/>
        <a:p>
          <a:endParaRPr lang="ru-RU"/>
        </a:p>
      </dgm:t>
    </dgm:pt>
    <dgm:pt modelId="{23B2636E-084F-4FD7-A60E-9BB04B28FC8A}" type="pres">
      <dgm:prSet presAssocID="{F0A7963D-BA29-46AC-A728-068E15318644}" presName="level3hierChild" presStyleCnt="0"/>
      <dgm:spPr/>
    </dgm:pt>
  </dgm:ptLst>
  <dgm:cxnLst>
    <dgm:cxn modelId="{747682C9-23CE-4BA3-B0DD-20BC94C1BFBB}" type="presOf" srcId="{F0A7963D-BA29-46AC-A728-068E15318644}" destId="{EECA38C5-A234-448A-8336-1AEEAC9C00B2}" srcOrd="0" destOrd="0" presId="urn:microsoft.com/office/officeart/2005/8/layout/hierarchy2"/>
    <dgm:cxn modelId="{30112DEC-B971-4463-BCAF-AAEEA95515C0}" type="presOf" srcId="{72EEB853-4093-4EC4-87E7-402B809680D6}" destId="{A00CD982-D73C-46A2-8BCA-7B0D6A6C4C83}" srcOrd="0" destOrd="0" presId="urn:microsoft.com/office/officeart/2005/8/layout/hierarchy2"/>
    <dgm:cxn modelId="{20D16643-5D24-4354-BC4F-99DD650CAA17}" type="presOf" srcId="{9AF99EEC-DBCE-4A32-9E42-FD7C9F9BEFE4}" destId="{49AAFEE3-DD52-442C-8A37-D1FAE13AF06F}" srcOrd="0" destOrd="0" presId="urn:microsoft.com/office/officeart/2005/8/layout/hierarchy2"/>
    <dgm:cxn modelId="{1983CFEB-2C7E-4D50-BF90-86923BF2FE80}" srcId="{F1A96AFA-15A6-411D-BA99-A4C248EE0922}" destId="{F0A7963D-BA29-46AC-A728-068E15318644}" srcOrd="2" destOrd="0" parTransId="{9AF99EEC-DBCE-4A32-9E42-FD7C9F9BEFE4}" sibTransId="{D07D99AD-E6F5-43F9-947E-64F3804BE73B}"/>
    <dgm:cxn modelId="{2A2C38CC-667B-4750-A901-4251E7EFE6FC}" srcId="{F1A96AFA-15A6-411D-BA99-A4C248EE0922}" destId="{568B5D9E-170A-4255-B580-65D8935503CC}" srcOrd="0" destOrd="0" parTransId="{72EEB853-4093-4EC4-87E7-402B809680D6}" sibTransId="{9309EF0F-5FC8-40FE-9753-036AEFD566FD}"/>
    <dgm:cxn modelId="{0323E2E7-D409-4555-9300-E77C1A992A4F}" type="presOf" srcId="{F1BD518C-590A-43E6-AE1B-8090C8978E1C}" destId="{51AF2B3B-788F-4411-817E-9620F98DA18A}" srcOrd="0" destOrd="0" presId="urn:microsoft.com/office/officeart/2005/8/layout/hierarchy2"/>
    <dgm:cxn modelId="{32C94089-158A-42C2-80D6-450D74B2D6C3}" type="presOf" srcId="{F1A96AFA-15A6-411D-BA99-A4C248EE0922}" destId="{607B6364-A54D-41FA-A1BB-FD107D9A656B}" srcOrd="0" destOrd="0" presId="urn:microsoft.com/office/officeart/2005/8/layout/hierarchy2"/>
    <dgm:cxn modelId="{D1CAB507-0117-4B2D-970D-A33F32136E85}" type="presOf" srcId="{3C280CE2-3BB9-4DA0-A33A-1E72452412AB}" destId="{1FEFDE6D-9EE5-4AC7-A84E-3C7711CDFBFA}" srcOrd="1" destOrd="0" presId="urn:microsoft.com/office/officeart/2005/8/layout/hierarchy2"/>
    <dgm:cxn modelId="{6CA44AFF-EFC0-4F4B-9C9C-05AB31E8CA75}" type="presOf" srcId="{9AF99EEC-DBCE-4A32-9E42-FD7C9F9BEFE4}" destId="{1E42D103-9CCD-45A7-A485-FB646296B1BE}" srcOrd="1" destOrd="0" presId="urn:microsoft.com/office/officeart/2005/8/layout/hierarchy2"/>
    <dgm:cxn modelId="{C3CCF43B-1AF2-479D-9CBE-453655BAF616}" srcId="{F3E17CFB-AB97-4ABF-96E4-C62251A8135A}" destId="{F1A96AFA-15A6-411D-BA99-A4C248EE0922}" srcOrd="0" destOrd="0" parTransId="{96512A5C-94D9-474B-82EB-394A6F520A67}" sibTransId="{5737335F-6EF1-4C05-812D-4677062AA3AD}"/>
    <dgm:cxn modelId="{F19C35EE-C5A2-4F1D-8C8B-8F9B5503A207}" type="presOf" srcId="{F3E17CFB-AB97-4ABF-96E4-C62251A8135A}" destId="{FD49D49B-F6F3-4F0D-9854-14C8FBACC233}" srcOrd="0" destOrd="0" presId="urn:microsoft.com/office/officeart/2005/8/layout/hierarchy2"/>
    <dgm:cxn modelId="{A1BFFEA8-5432-4C4E-87CA-29236F756AF3}" type="presOf" srcId="{3C280CE2-3BB9-4DA0-A33A-1E72452412AB}" destId="{6C60FA94-019E-4ED3-A327-D68C8BEA3EE7}" srcOrd="0" destOrd="0" presId="urn:microsoft.com/office/officeart/2005/8/layout/hierarchy2"/>
    <dgm:cxn modelId="{B11B1F4D-5B4D-45D1-9F6E-3979C088140E}" type="presOf" srcId="{72EEB853-4093-4EC4-87E7-402B809680D6}" destId="{F3AE9752-F0B4-47B5-994B-DC8A5683593A}" srcOrd="1" destOrd="0" presId="urn:microsoft.com/office/officeart/2005/8/layout/hierarchy2"/>
    <dgm:cxn modelId="{E7E7BF65-5E7F-4800-A669-FF25B5B3F826}" type="presOf" srcId="{568B5D9E-170A-4255-B580-65D8935503CC}" destId="{EB546CB7-1624-4733-B031-93228265BF18}" srcOrd="0" destOrd="0" presId="urn:microsoft.com/office/officeart/2005/8/layout/hierarchy2"/>
    <dgm:cxn modelId="{49226789-770F-46AF-AFBD-8AA678D48D7E}" srcId="{F1A96AFA-15A6-411D-BA99-A4C248EE0922}" destId="{F1BD518C-590A-43E6-AE1B-8090C8978E1C}" srcOrd="1" destOrd="0" parTransId="{3C280CE2-3BB9-4DA0-A33A-1E72452412AB}" sibTransId="{A9723786-E916-4DA7-930B-AC6429BC36B6}"/>
    <dgm:cxn modelId="{91926907-39F6-4059-8A6B-32B2D814985D}" type="presParOf" srcId="{FD49D49B-F6F3-4F0D-9854-14C8FBACC233}" destId="{3D421DA1-B565-4A94-8572-049A73C44196}" srcOrd="0" destOrd="0" presId="urn:microsoft.com/office/officeart/2005/8/layout/hierarchy2"/>
    <dgm:cxn modelId="{06DD747F-9CB1-4E6D-8666-075264C651A8}" type="presParOf" srcId="{3D421DA1-B565-4A94-8572-049A73C44196}" destId="{607B6364-A54D-41FA-A1BB-FD107D9A656B}" srcOrd="0" destOrd="0" presId="urn:microsoft.com/office/officeart/2005/8/layout/hierarchy2"/>
    <dgm:cxn modelId="{2722CC58-C14A-4244-AD56-AD236A4FA0AE}" type="presParOf" srcId="{3D421DA1-B565-4A94-8572-049A73C44196}" destId="{FE23B2CA-CE5E-44F4-85DE-868249C1757C}" srcOrd="1" destOrd="0" presId="urn:microsoft.com/office/officeart/2005/8/layout/hierarchy2"/>
    <dgm:cxn modelId="{F3D92133-5B04-43F8-B1C6-751992010CE4}" type="presParOf" srcId="{FE23B2CA-CE5E-44F4-85DE-868249C1757C}" destId="{A00CD982-D73C-46A2-8BCA-7B0D6A6C4C83}" srcOrd="0" destOrd="0" presId="urn:microsoft.com/office/officeart/2005/8/layout/hierarchy2"/>
    <dgm:cxn modelId="{71BEFD40-D274-4A07-994D-97407FB5F027}" type="presParOf" srcId="{A00CD982-D73C-46A2-8BCA-7B0D6A6C4C83}" destId="{F3AE9752-F0B4-47B5-994B-DC8A5683593A}" srcOrd="0" destOrd="0" presId="urn:microsoft.com/office/officeart/2005/8/layout/hierarchy2"/>
    <dgm:cxn modelId="{F6D6402C-E497-432A-B112-245869B09A74}" type="presParOf" srcId="{FE23B2CA-CE5E-44F4-85DE-868249C1757C}" destId="{EC4BDC84-320E-470E-A678-CA9F6CE41853}" srcOrd="1" destOrd="0" presId="urn:microsoft.com/office/officeart/2005/8/layout/hierarchy2"/>
    <dgm:cxn modelId="{6830281D-3B69-4117-BD87-988A3DA1EB7A}" type="presParOf" srcId="{EC4BDC84-320E-470E-A678-CA9F6CE41853}" destId="{EB546CB7-1624-4733-B031-93228265BF18}" srcOrd="0" destOrd="0" presId="urn:microsoft.com/office/officeart/2005/8/layout/hierarchy2"/>
    <dgm:cxn modelId="{B06E28C0-FA0E-401A-A107-731A232CD948}" type="presParOf" srcId="{EC4BDC84-320E-470E-A678-CA9F6CE41853}" destId="{5D801E37-1D5C-46BF-88BB-E02FE22C7678}" srcOrd="1" destOrd="0" presId="urn:microsoft.com/office/officeart/2005/8/layout/hierarchy2"/>
    <dgm:cxn modelId="{458CC1B1-1649-4086-A3B1-75813A10C209}" type="presParOf" srcId="{FE23B2CA-CE5E-44F4-85DE-868249C1757C}" destId="{6C60FA94-019E-4ED3-A327-D68C8BEA3EE7}" srcOrd="2" destOrd="0" presId="urn:microsoft.com/office/officeart/2005/8/layout/hierarchy2"/>
    <dgm:cxn modelId="{77EB09C8-3845-4875-A190-21FEFD009DBF}" type="presParOf" srcId="{6C60FA94-019E-4ED3-A327-D68C8BEA3EE7}" destId="{1FEFDE6D-9EE5-4AC7-A84E-3C7711CDFBFA}" srcOrd="0" destOrd="0" presId="urn:microsoft.com/office/officeart/2005/8/layout/hierarchy2"/>
    <dgm:cxn modelId="{58DC0076-FBF7-4586-AF72-47851CF80DB6}" type="presParOf" srcId="{FE23B2CA-CE5E-44F4-85DE-868249C1757C}" destId="{843209B5-1400-4C87-A866-2C9F8AF85BFF}" srcOrd="3" destOrd="0" presId="urn:microsoft.com/office/officeart/2005/8/layout/hierarchy2"/>
    <dgm:cxn modelId="{86D16F92-4F69-4C81-B255-B56345C696E3}" type="presParOf" srcId="{843209B5-1400-4C87-A866-2C9F8AF85BFF}" destId="{51AF2B3B-788F-4411-817E-9620F98DA18A}" srcOrd="0" destOrd="0" presId="urn:microsoft.com/office/officeart/2005/8/layout/hierarchy2"/>
    <dgm:cxn modelId="{76E1BE02-EF48-4AD3-A11E-43DF508AF77E}" type="presParOf" srcId="{843209B5-1400-4C87-A866-2C9F8AF85BFF}" destId="{D9207A00-2648-410D-96A1-828251C3DFB3}" srcOrd="1" destOrd="0" presId="urn:microsoft.com/office/officeart/2005/8/layout/hierarchy2"/>
    <dgm:cxn modelId="{900F65E2-BB19-4649-8CEB-CAE38AA79EF3}" type="presParOf" srcId="{FE23B2CA-CE5E-44F4-85DE-868249C1757C}" destId="{49AAFEE3-DD52-442C-8A37-D1FAE13AF06F}" srcOrd="4" destOrd="0" presId="urn:microsoft.com/office/officeart/2005/8/layout/hierarchy2"/>
    <dgm:cxn modelId="{35395072-5727-4B8B-8F66-C526C2AA08D0}" type="presParOf" srcId="{49AAFEE3-DD52-442C-8A37-D1FAE13AF06F}" destId="{1E42D103-9CCD-45A7-A485-FB646296B1BE}" srcOrd="0" destOrd="0" presId="urn:microsoft.com/office/officeart/2005/8/layout/hierarchy2"/>
    <dgm:cxn modelId="{5BB70EFA-13F5-4FC4-8AB5-EC8142338C3B}" type="presParOf" srcId="{FE23B2CA-CE5E-44F4-85DE-868249C1757C}" destId="{E7B0CDE1-06C7-4BF7-8DBE-B732AF29E5AC}" srcOrd="5" destOrd="0" presId="urn:microsoft.com/office/officeart/2005/8/layout/hierarchy2"/>
    <dgm:cxn modelId="{A6D7C442-7D31-4A8D-BC13-75D5E714B08E}" type="presParOf" srcId="{E7B0CDE1-06C7-4BF7-8DBE-B732AF29E5AC}" destId="{EECA38C5-A234-448A-8336-1AEEAC9C00B2}" srcOrd="0" destOrd="0" presId="urn:microsoft.com/office/officeart/2005/8/layout/hierarchy2"/>
    <dgm:cxn modelId="{44186659-57FF-4C1E-8D33-86C2037056A6}" type="presParOf" srcId="{E7B0CDE1-06C7-4BF7-8DBE-B732AF29E5AC}" destId="{23B2636E-084F-4FD7-A60E-9BB04B28FC8A}" srcOrd="1" destOrd="0" presId="urn:microsoft.com/office/officeart/2005/8/layout/hierarchy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0E5F03-DCD1-4913-818F-00C0F88755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Напівзалежне населення</a:t>
          </a:r>
          <a:r>
            <a:rPr lang="uk-UA"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Смерди</a:t>
          </a:r>
        </a:p>
        <a:p>
          <a:pPr rtl="0"/>
          <a:r>
            <a:rPr lang="uk-UA" sz="1400" noProof="0" dirty="0" smtClean="0">
              <a:latin typeface="Times New Roman" panose="02020603050405020304" pitchFamily="18" charset="0"/>
              <a:cs typeface="Times New Roman" panose="02020603050405020304" pitchFamily="18" charset="0"/>
            </a:rPr>
            <a:t>основна група селян, які мали власні будинки, ділянки землі, вели господарство. Вони сплачували податки, але не були особисто прикріплені до землі, їхня дієздатність була обмеженою, тому їх не можна вважати вільними людьми.</a:t>
          </a:r>
          <a:endParaRPr lang="uk-UA" sz="1400" noProof="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Рядовичі</a:t>
          </a:r>
          <a:r>
            <a:rPr lang="uk-UA" sz="2000" dirty="0" smtClean="0">
              <a:latin typeface="Times New Roman" panose="02020603050405020304" pitchFamily="18" charset="0"/>
              <a:cs typeface="Times New Roman" panose="02020603050405020304" pitchFamily="18" charset="0"/>
            </a:rPr>
            <a:t> </a:t>
          </a:r>
        </a:p>
        <a:p>
          <a:pPr rtl="0"/>
          <a:r>
            <a:rPr lang="uk-UA" sz="1400" noProof="0" dirty="0" smtClean="0">
              <a:latin typeface="Times New Roman" panose="02020603050405020304" pitchFamily="18" charset="0"/>
              <a:cs typeface="Times New Roman" panose="02020603050405020304" pitchFamily="18" charset="0"/>
            </a:rPr>
            <a:t>перебували в тимчасовій економічній чи особистій залежності внаслідок укладення договору – „ряду”.</a:t>
          </a:r>
          <a:endParaRPr lang="uk-UA" sz="1400" noProof="0" dirty="0">
            <a:latin typeface="Times New Roman" panose="02020603050405020304" pitchFamily="18" charset="0"/>
            <a:cs typeface="Times New Roman" panose="02020603050405020304" pitchFamily="18" charset="0"/>
          </a:endParaRPr>
        </a:p>
      </dgm:t>
    </dgm:pt>
    <dgm:pt modelId="{ABE7E8A7-13ED-4AC2-8797-F5CB8A5562B5}" type="par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596F57E3-AE1E-4219-9207-1B0081B9AE73}">
      <dgm:prSet custT="1">
        <dgm:style>
          <a:lnRef idx="2">
            <a:schemeClr val="accent5"/>
          </a:lnRef>
          <a:fillRef idx="1">
            <a:schemeClr val="lt1"/>
          </a:fillRef>
          <a:effectRef idx="0">
            <a:schemeClr val="accent5"/>
          </a:effectRef>
          <a:fontRef idx="minor">
            <a:schemeClr val="dk1"/>
          </a:fontRef>
        </dgm:style>
      </dgm:prSet>
      <dgm:spPr/>
      <dgm:t>
        <a:bodyPr/>
        <a:lstStyle/>
        <a:p>
          <a:pPr rtl="0"/>
          <a:r>
            <a:rPr lang="ru-RU" sz="2000" b="1" dirty="0" smtClean="0">
              <a:latin typeface="Times New Roman" panose="02020603050405020304" pitchFamily="18" charset="0"/>
              <a:cs typeface="Times New Roman" panose="02020603050405020304" pitchFamily="18" charset="0"/>
            </a:rPr>
            <a:t>Закупи</a:t>
          </a:r>
          <a:r>
            <a:rPr lang="ru-RU" sz="2000" b="0" dirty="0" smtClean="0">
              <a:latin typeface="Times New Roman" panose="02020603050405020304" pitchFamily="18" charset="0"/>
              <a:cs typeface="Times New Roman" panose="02020603050405020304" pitchFamily="18" charset="0"/>
            </a:rPr>
            <a:t> </a:t>
          </a:r>
        </a:p>
        <a:p>
          <a:pPr rtl="0"/>
          <a:r>
            <a:rPr lang="ru-RU" sz="1400" b="0" dirty="0" smtClean="0">
              <a:latin typeface="Times New Roman" panose="02020603050405020304" pitchFamily="18" charset="0"/>
              <a:cs typeface="Times New Roman" panose="02020603050405020304" pitchFamily="18" charset="0"/>
            </a:rPr>
            <a:t>одна з </a:t>
          </a:r>
          <a:r>
            <a:rPr lang="uk-UA" sz="1400" b="0" noProof="0" dirty="0" smtClean="0">
              <a:latin typeface="Times New Roman" panose="02020603050405020304" pitchFamily="18" charset="0"/>
              <a:cs typeface="Times New Roman" panose="02020603050405020304" pitchFamily="18" charset="0"/>
            </a:rPr>
            <a:t>категорій рядовичів, які на умовах особистої застави брали в борг „купу”, тобто позику грошима. Закуп працював на полі господаря і не мав права його покинути, доки не повертав </a:t>
          </a:r>
          <a:r>
            <a:rPr lang="ru-RU" sz="1400" b="0" dirty="0" smtClean="0">
              <a:latin typeface="Times New Roman" panose="02020603050405020304" pitchFamily="18" charset="0"/>
              <a:cs typeface="Times New Roman" panose="02020603050405020304" pitchFamily="18" charset="0"/>
            </a:rPr>
            <a:t>боргу.</a:t>
          </a:r>
          <a:endParaRPr lang="ru-RU" sz="1400" b="0" dirty="0">
            <a:latin typeface="Times New Roman" panose="02020603050405020304" pitchFamily="18" charset="0"/>
            <a:cs typeface="Times New Roman" panose="02020603050405020304" pitchFamily="18" charset="0"/>
          </a:endParaRPr>
        </a:p>
      </dgm:t>
    </dgm:pt>
    <dgm:pt modelId="{E558675F-556E-498C-85B7-27D5B4B74C1E}" type="par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3D6E9E1F-5C48-4A51-8130-AC4185498EE9}" type="sib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1ABE23D2-9F35-4AAB-83DA-0A4D9557DEAC}" type="pres">
      <dgm:prSet presAssocID="{A40E5F03-DCD1-4913-818F-00C0F8875553}" presName="hierChild1" presStyleCnt="0">
        <dgm:presLayoutVars>
          <dgm:orgChart val="1"/>
          <dgm:chPref val="1"/>
          <dgm:dir/>
          <dgm:animOne val="branch"/>
          <dgm:animLvl val="lvl"/>
          <dgm:resizeHandles/>
        </dgm:presLayoutVars>
      </dgm:prSet>
      <dgm:spPr/>
      <dgm:t>
        <a:bodyPr/>
        <a:lstStyle/>
        <a:p>
          <a:endParaRPr lang="ru-RU"/>
        </a:p>
      </dgm:t>
    </dgm:pt>
    <dgm:pt modelId="{97489E05-B898-44A8-B71A-1B405BA33150}" type="pres">
      <dgm:prSet presAssocID="{372ABAA6-04FB-4068-9B7B-9EDE598461F5}" presName="hierRoot1" presStyleCnt="0">
        <dgm:presLayoutVars>
          <dgm:hierBranch val="init"/>
        </dgm:presLayoutVars>
      </dgm:prSet>
      <dgm:spPr/>
    </dgm:pt>
    <dgm:pt modelId="{70534934-22C9-458A-BD3F-6743EF1DCC25}" type="pres">
      <dgm:prSet presAssocID="{372ABAA6-04FB-4068-9B7B-9EDE598461F5}" presName="rootComposite1" presStyleCnt="0"/>
      <dgm:spPr/>
    </dgm:pt>
    <dgm:pt modelId="{96877FF7-CA2A-43BF-99AB-9E7741CC40D8}" type="pres">
      <dgm:prSet presAssocID="{372ABAA6-04FB-4068-9B7B-9EDE598461F5}" presName="rootText1" presStyleLbl="node0" presStyleIdx="0" presStyleCnt="1" custScaleX="230110" custScaleY="102582" custLinFactY="-20523" custLinFactNeighborX="-1183" custLinFactNeighborY="-100000">
        <dgm:presLayoutVars>
          <dgm:chPref val="3"/>
        </dgm:presLayoutVars>
      </dgm:prSet>
      <dgm:spPr>
        <a:prstGeom prst="roundRect">
          <a:avLst/>
        </a:prstGeom>
      </dgm:spPr>
      <dgm:t>
        <a:bodyPr/>
        <a:lstStyle/>
        <a:p>
          <a:endParaRPr lang="ru-RU"/>
        </a:p>
      </dgm:t>
    </dgm:pt>
    <dgm:pt modelId="{ED3A4E86-6493-45A3-908E-5DD992C85F94}" type="pres">
      <dgm:prSet presAssocID="{372ABAA6-04FB-4068-9B7B-9EDE598461F5}" presName="rootConnector1" presStyleLbl="node1" presStyleIdx="0" presStyleCnt="0"/>
      <dgm:spPr/>
      <dgm:t>
        <a:bodyPr/>
        <a:lstStyle/>
        <a:p>
          <a:endParaRPr lang="ru-RU"/>
        </a:p>
      </dgm:t>
    </dgm:pt>
    <dgm:pt modelId="{E359D3E7-1A7F-4DFA-AE5A-DC240EC09F0A}" type="pres">
      <dgm:prSet presAssocID="{372ABAA6-04FB-4068-9B7B-9EDE598461F5}" presName="hierChild2" presStyleCnt="0"/>
      <dgm:spPr/>
    </dgm:pt>
    <dgm:pt modelId="{A492AFAE-CB1F-4C73-BC41-175D1B9A00B9}" type="pres">
      <dgm:prSet presAssocID="{90CBC28A-44F7-4EF3-A938-66F3C6311DFE}" presName="Name37" presStyleLbl="parChTrans1D2" presStyleIdx="0" presStyleCnt="3"/>
      <dgm:spPr/>
      <dgm:t>
        <a:bodyPr/>
        <a:lstStyle/>
        <a:p>
          <a:endParaRPr lang="ru-RU"/>
        </a:p>
      </dgm:t>
    </dgm:pt>
    <dgm:pt modelId="{8468D01D-931D-406F-AC96-189039AD650F}" type="pres">
      <dgm:prSet presAssocID="{D7D14274-3DBC-407E-937A-B6E86ABD5B6D}" presName="hierRoot2" presStyleCnt="0">
        <dgm:presLayoutVars>
          <dgm:hierBranch val="init"/>
        </dgm:presLayoutVars>
      </dgm:prSet>
      <dgm:spPr/>
    </dgm:pt>
    <dgm:pt modelId="{9EAADC3A-0B97-47A3-B228-9F007A710C94}" type="pres">
      <dgm:prSet presAssocID="{D7D14274-3DBC-407E-937A-B6E86ABD5B6D}" presName="rootComposite" presStyleCnt="0"/>
      <dgm:spPr/>
    </dgm:pt>
    <dgm:pt modelId="{A0C17A0E-14F5-417E-9F37-4FC8E2A1C125}" type="pres">
      <dgm:prSet presAssocID="{D7D14274-3DBC-407E-937A-B6E86ABD5B6D}" presName="rootText" presStyleLbl="node2" presStyleIdx="0" presStyleCnt="3" custScaleX="131850" custScaleY="246023">
        <dgm:presLayoutVars>
          <dgm:chPref val="3"/>
        </dgm:presLayoutVars>
      </dgm:prSet>
      <dgm:spPr>
        <a:prstGeom prst="roundRect">
          <a:avLst/>
        </a:prstGeom>
      </dgm:spPr>
      <dgm:t>
        <a:bodyPr/>
        <a:lstStyle/>
        <a:p>
          <a:endParaRPr lang="ru-RU"/>
        </a:p>
      </dgm:t>
    </dgm:pt>
    <dgm:pt modelId="{F6F16A0D-19D7-4C19-B54A-769511F979A3}" type="pres">
      <dgm:prSet presAssocID="{D7D14274-3DBC-407E-937A-B6E86ABD5B6D}" presName="rootConnector" presStyleLbl="node2" presStyleIdx="0" presStyleCnt="3"/>
      <dgm:spPr/>
      <dgm:t>
        <a:bodyPr/>
        <a:lstStyle/>
        <a:p>
          <a:endParaRPr lang="ru-RU"/>
        </a:p>
      </dgm:t>
    </dgm:pt>
    <dgm:pt modelId="{F9BD82C3-B3B4-4AE4-A9B1-D28B415DB3E4}" type="pres">
      <dgm:prSet presAssocID="{D7D14274-3DBC-407E-937A-B6E86ABD5B6D}" presName="hierChild4" presStyleCnt="0"/>
      <dgm:spPr/>
    </dgm:pt>
    <dgm:pt modelId="{CD5305E9-0F3B-4D8B-82FB-BE5295FC988C}" type="pres">
      <dgm:prSet presAssocID="{D7D14274-3DBC-407E-937A-B6E86ABD5B6D}" presName="hierChild5" presStyleCnt="0"/>
      <dgm:spPr/>
    </dgm:pt>
    <dgm:pt modelId="{7AAFB1D2-03D0-4211-BA02-7F7B39FBBFB3}" type="pres">
      <dgm:prSet presAssocID="{ABE7E8A7-13ED-4AC2-8797-F5CB8A5562B5}" presName="Name37" presStyleLbl="parChTrans1D2" presStyleIdx="1" presStyleCnt="3"/>
      <dgm:spPr/>
      <dgm:t>
        <a:bodyPr/>
        <a:lstStyle/>
        <a:p>
          <a:endParaRPr lang="ru-RU"/>
        </a:p>
      </dgm:t>
    </dgm:pt>
    <dgm:pt modelId="{0A22BBEC-825A-40AD-BEFB-DE0DE090CF60}" type="pres">
      <dgm:prSet presAssocID="{245E2C35-C6E5-499F-BF88-A4D89CE96FA4}" presName="hierRoot2" presStyleCnt="0">
        <dgm:presLayoutVars>
          <dgm:hierBranch val="init"/>
        </dgm:presLayoutVars>
      </dgm:prSet>
      <dgm:spPr/>
    </dgm:pt>
    <dgm:pt modelId="{3A30C055-28B8-48EC-A5E8-1962DEE777D7}" type="pres">
      <dgm:prSet presAssocID="{245E2C35-C6E5-499F-BF88-A4D89CE96FA4}" presName="rootComposite" presStyleCnt="0"/>
      <dgm:spPr/>
    </dgm:pt>
    <dgm:pt modelId="{91614248-AEE2-47A5-9BA2-EFB3DFD0A5D4}" type="pres">
      <dgm:prSet presAssocID="{245E2C35-C6E5-499F-BF88-A4D89CE96FA4}" presName="rootText" presStyleLbl="node2" presStyleIdx="1" presStyleCnt="3" custScaleX="135494" custScaleY="245270" custLinFactNeighborX="-16445" custLinFactNeighborY="161">
        <dgm:presLayoutVars>
          <dgm:chPref val="3"/>
        </dgm:presLayoutVars>
      </dgm:prSet>
      <dgm:spPr>
        <a:prstGeom prst="roundRect">
          <a:avLst/>
        </a:prstGeom>
      </dgm:spPr>
      <dgm:t>
        <a:bodyPr/>
        <a:lstStyle/>
        <a:p>
          <a:endParaRPr lang="ru-RU"/>
        </a:p>
      </dgm:t>
    </dgm:pt>
    <dgm:pt modelId="{88C2AB34-60F9-4057-9FBD-A73C24DA79D7}" type="pres">
      <dgm:prSet presAssocID="{245E2C35-C6E5-499F-BF88-A4D89CE96FA4}" presName="rootConnector" presStyleLbl="node2" presStyleIdx="1" presStyleCnt="3"/>
      <dgm:spPr/>
      <dgm:t>
        <a:bodyPr/>
        <a:lstStyle/>
        <a:p>
          <a:endParaRPr lang="ru-RU"/>
        </a:p>
      </dgm:t>
    </dgm:pt>
    <dgm:pt modelId="{F47FEFB6-B89C-4AEA-9F64-668B2B4AB0CE}" type="pres">
      <dgm:prSet presAssocID="{245E2C35-C6E5-499F-BF88-A4D89CE96FA4}" presName="hierChild4" presStyleCnt="0"/>
      <dgm:spPr/>
    </dgm:pt>
    <dgm:pt modelId="{87C7DCC6-B54B-4491-B53E-CCC89E71A0F2}" type="pres">
      <dgm:prSet presAssocID="{245E2C35-C6E5-499F-BF88-A4D89CE96FA4}" presName="hierChild5" presStyleCnt="0"/>
      <dgm:spPr/>
    </dgm:pt>
    <dgm:pt modelId="{F657F967-BD9C-41A8-B9FD-129DDD28A2D2}" type="pres">
      <dgm:prSet presAssocID="{E558675F-556E-498C-85B7-27D5B4B74C1E}" presName="Name37" presStyleLbl="parChTrans1D2" presStyleIdx="2" presStyleCnt="3"/>
      <dgm:spPr/>
      <dgm:t>
        <a:bodyPr/>
        <a:lstStyle/>
        <a:p>
          <a:endParaRPr lang="ru-RU"/>
        </a:p>
      </dgm:t>
    </dgm:pt>
    <dgm:pt modelId="{28ABCF07-ABB5-426C-858E-D759B5B1C85D}" type="pres">
      <dgm:prSet presAssocID="{596F57E3-AE1E-4219-9207-1B0081B9AE73}" presName="hierRoot2" presStyleCnt="0">
        <dgm:presLayoutVars>
          <dgm:hierBranch val="init"/>
        </dgm:presLayoutVars>
      </dgm:prSet>
      <dgm:spPr/>
    </dgm:pt>
    <dgm:pt modelId="{8E622AD2-FFA4-43ED-B23C-ED46448CADDC}" type="pres">
      <dgm:prSet presAssocID="{596F57E3-AE1E-4219-9207-1B0081B9AE73}" presName="rootComposite" presStyleCnt="0"/>
      <dgm:spPr/>
    </dgm:pt>
    <dgm:pt modelId="{09B74135-91DF-4F3C-A5E5-A1447BFF0D02}" type="pres">
      <dgm:prSet presAssocID="{596F57E3-AE1E-4219-9207-1B0081B9AE73}" presName="rootText" presStyleLbl="node2" presStyleIdx="2" presStyleCnt="3" custScaleX="128078" custScaleY="241307" custLinFactNeighborX="-17955" custLinFactNeighborY="161">
        <dgm:presLayoutVars>
          <dgm:chPref val="3"/>
        </dgm:presLayoutVars>
      </dgm:prSet>
      <dgm:spPr>
        <a:prstGeom prst="roundRect">
          <a:avLst/>
        </a:prstGeom>
      </dgm:spPr>
      <dgm:t>
        <a:bodyPr/>
        <a:lstStyle/>
        <a:p>
          <a:endParaRPr lang="ru-RU"/>
        </a:p>
      </dgm:t>
    </dgm:pt>
    <dgm:pt modelId="{64D4B031-7E7E-494B-9B73-228539B06B39}" type="pres">
      <dgm:prSet presAssocID="{596F57E3-AE1E-4219-9207-1B0081B9AE73}" presName="rootConnector" presStyleLbl="node2" presStyleIdx="2" presStyleCnt="3"/>
      <dgm:spPr/>
      <dgm:t>
        <a:bodyPr/>
        <a:lstStyle/>
        <a:p>
          <a:endParaRPr lang="ru-RU"/>
        </a:p>
      </dgm:t>
    </dgm:pt>
    <dgm:pt modelId="{BB708D41-A647-48FF-B022-DDBB3699A4A0}" type="pres">
      <dgm:prSet presAssocID="{596F57E3-AE1E-4219-9207-1B0081B9AE73}" presName="hierChild4" presStyleCnt="0"/>
      <dgm:spPr/>
    </dgm:pt>
    <dgm:pt modelId="{24B9EECC-EFDD-4D7A-9B7C-49A2AACC2786}" type="pres">
      <dgm:prSet presAssocID="{596F57E3-AE1E-4219-9207-1B0081B9AE73}" presName="hierChild5" presStyleCnt="0"/>
      <dgm:spPr/>
    </dgm:pt>
    <dgm:pt modelId="{B88490F1-62A7-4179-ABD9-883238F5518B}" type="pres">
      <dgm:prSet presAssocID="{372ABAA6-04FB-4068-9B7B-9EDE598461F5}" presName="hierChild3" presStyleCnt="0"/>
      <dgm:spPr/>
    </dgm:pt>
  </dgm:ptLst>
  <dgm:cxnLst>
    <dgm:cxn modelId="{8F631FA2-1606-4ED4-A0C6-277537D7F912}" type="presOf" srcId="{245E2C35-C6E5-499F-BF88-A4D89CE96FA4}" destId="{88C2AB34-60F9-4057-9FBD-A73C24DA79D7}" srcOrd="1" destOrd="0" presId="urn:microsoft.com/office/officeart/2005/8/layout/orgChart1"/>
    <dgm:cxn modelId="{01C0BD77-EBF9-433D-9DD4-4B4465244ED8}" type="presOf" srcId="{D7D14274-3DBC-407E-937A-B6E86ABD5B6D}" destId="{F6F16A0D-19D7-4C19-B54A-769511F979A3}" srcOrd="1" destOrd="0" presId="urn:microsoft.com/office/officeart/2005/8/layout/orgChart1"/>
    <dgm:cxn modelId="{9C3D396E-D61A-4814-A512-C522CBA4A12B}" type="presOf" srcId="{ABE7E8A7-13ED-4AC2-8797-F5CB8A5562B5}" destId="{7AAFB1D2-03D0-4211-BA02-7F7B39FBBFB3}" srcOrd="0" destOrd="0" presId="urn:microsoft.com/office/officeart/2005/8/layout/orgChart1"/>
    <dgm:cxn modelId="{3AC6051C-8F95-48B0-B83E-9698DC138FDD}" srcId="{372ABAA6-04FB-4068-9B7B-9EDE598461F5}" destId="{245E2C35-C6E5-499F-BF88-A4D89CE96FA4}" srcOrd="1" destOrd="0" parTransId="{ABE7E8A7-13ED-4AC2-8797-F5CB8A5562B5}" sibTransId="{F4FD0895-8370-4794-AB61-DB15C7B5E873}"/>
    <dgm:cxn modelId="{316D00FC-3B93-4615-9982-224C150CD5A9}" type="presOf" srcId="{D7D14274-3DBC-407E-937A-B6E86ABD5B6D}" destId="{A0C17A0E-14F5-417E-9F37-4FC8E2A1C125}" srcOrd="0" destOrd="0" presId="urn:microsoft.com/office/officeart/2005/8/layout/orgChart1"/>
    <dgm:cxn modelId="{97AAA3D3-3DA0-41DA-8244-802BCCF6AA6C}" type="presOf" srcId="{596F57E3-AE1E-4219-9207-1B0081B9AE73}" destId="{09B74135-91DF-4F3C-A5E5-A1447BFF0D02}" srcOrd="0" destOrd="0" presId="urn:microsoft.com/office/officeart/2005/8/layout/orgChart1"/>
    <dgm:cxn modelId="{711FE359-11C5-4F2F-AE08-D2890963A2CD}" type="presOf" srcId="{E558675F-556E-498C-85B7-27D5B4B74C1E}" destId="{F657F967-BD9C-41A8-B9FD-129DDD28A2D2}" srcOrd="0" destOrd="0" presId="urn:microsoft.com/office/officeart/2005/8/layout/orgChart1"/>
    <dgm:cxn modelId="{45262546-E15C-41FC-B328-A61427ADFF86}" type="presOf" srcId="{A40E5F03-DCD1-4913-818F-00C0F8875553}" destId="{1ABE23D2-9F35-4AAB-83DA-0A4D9557DEAC}" srcOrd="0" destOrd="0" presId="urn:microsoft.com/office/officeart/2005/8/layout/orgChart1"/>
    <dgm:cxn modelId="{E84E469E-9FA9-489C-92EC-B7BCF807F886}" srcId="{372ABAA6-04FB-4068-9B7B-9EDE598461F5}" destId="{596F57E3-AE1E-4219-9207-1B0081B9AE73}" srcOrd="2" destOrd="0" parTransId="{E558675F-556E-498C-85B7-27D5B4B74C1E}" sibTransId="{3D6E9E1F-5C48-4A51-8130-AC4185498EE9}"/>
    <dgm:cxn modelId="{9F97FE1D-DEF0-4666-8E84-90ADED1EFC06}" type="presOf" srcId="{372ABAA6-04FB-4068-9B7B-9EDE598461F5}" destId="{96877FF7-CA2A-43BF-99AB-9E7741CC40D8}" srcOrd="0" destOrd="0" presId="urn:microsoft.com/office/officeart/2005/8/layout/orgChart1"/>
    <dgm:cxn modelId="{20167F27-060E-4DF3-BA83-279B3BEA325E}" type="presOf" srcId="{596F57E3-AE1E-4219-9207-1B0081B9AE73}" destId="{64D4B031-7E7E-494B-9B73-228539B06B39}" srcOrd="1" destOrd="0" presId="urn:microsoft.com/office/officeart/2005/8/layout/orgChart1"/>
    <dgm:cxn modelId="{3F992C45-370C-4636-B0BD-73D75F8F8943}" type="presOf" srcId="{90CBC28A-44F7-4EF3-A938-66F3C6311DFE}" destId="{A492AFAE-CB1F-4C73-BC41-175D1B9A00B9}" srcOrd="0" destOrd="0" presId="urn:microsoft.com/office/officeart/2005/8/layout/orgChart1"/>
    <dgm:cxn modelId="{AF3F0544-89FF-45A4-BC21-04F98C85D07E}" type="presOf" srcId="{372ABAA6-04FB-4068-9B7B-9EDE598461F5}" destId="{ED3A4E86-6493-45A3-908E-5DD992C85F94}" srcOrd="1" destOrd="0" presId="urn:microsoft.com/office/officeart/2005/8/layout/orgChart1"/>
    <dgm:cxn modelId="{968BF303-B7A1-4D97-86E0-325B03BE8853}" srcId="{A40E5F03-DCD1-4913-818F-00C0F8875553}" destId="{372ABAA6-04FB-4068-9B7B-9EDE598461F5}" srcOrd="0" destOrd="0" parTransId="{54FBECA2-D40F-4B27-88A4-067B9DCFF319}" sibTransId="{0C728B6B-20FF-4A0B-9447-D794AD6E697C}"/>
    <dgm:cxn modelId="{4BE05E0A-178C-45A0-80DC-42E2BEB944DF}" type="presOf" srcId="{245E2C35-C6E5-499F-BF88-A4D89CE96FA4}" destId="{91614248-AEE2-47A5-9BA2-EFB3DFD0A5D4}" srcOrd="0" destOrd="0" presId="urn:microsoft.com/office/officeart/2005/8/layout/orgChart1"/>
    <dgm:cxn modelId="{040D2A30-5FED-433A-9F53-98BB4CF0E955}" srcId="{372ABAA6-04FB-4068-9B7B-9EDE598461F5}" destId="{D7D14274-3DBC-407E-937A-B6E86ABD5B6D}" srcOrd="0" destOrd="0" parTransId="{90CBC28A-44F7-4EF3-A938-66F3C6311DFE}" sibTransId="{37041702-BFAF-48A4-AFCD-528006019631}"/>
    <dgm:cxn modelId="{01A2F7AF-69A3-45C0-B7D0-098C42C5AD6E}" type="presParOf" srcId="{1ABE23D2-9F35-4AAB-83DA-0A4D9557DEAC}" destId="{97489E05-B898-44A8-B71A-1B405BA33150}" srcOrd="0" destOrd="0" presId="urn:microsoft.com/office/officeart/2005/8/layout/orgChart1"/>
    <dgm:cxn modelId="{6DAB5237-0B41-4678-AE43-6C9BD3405EE3}" type="presParOf" srcId="{97489E05-B898-44A8-B71A-1B405BA33150}" destId="{70534934-22C9-458A-BD3F-6743EF1DCC25}" srcOrd="0" destOrd="0" presId="urn:microsoft.com/office/officeart/2005/8/layout/orgChart1"/>
    <dgm:cxn modelId="{AA1A6B73-F30C-474E-AAFF-BE683B3AE074}" type="presParOf" srcId="{70534934-22C9-458A-BD3F-6743EF1DCC25}" destId="{96877FF7-CA2A-43BF-99AB-9E7741CC40D8}" srcOrd="0" destOrd="0" presId="urn:microsoft.com/office/officeart/2005/8/layout/orgChart1"/>
    <dgm:cxn modelId="{CD9E0337-CED0-406F-8C61-DB95A5017795}" type="presParOf" srcId="{70534934-22C9-458A-BD3F-6743EF1DCC25}" destId="{ED3A4E86-6493-45A3-908E-5DD992C85F94}" srcOrd="1" destOrd="0" presId="urn:microsoft.com/office/officeart/2005/8/layout/orgChart1"/>
    <dgm:cxn modelId="{B9A3676F-CDD3-4CCC-A2D4-5769F2EF194D}" type="presParOf" srcId="{97489E05-B898-44A8-B71A-1B405BA33150}" destId="{E359D3E7-1A7F-4DFA-AE5A-DC240EC09F0A}" srcOrd="1" destOrd="0" presId="urn:microsoft.com/office/officeart/2005/8/layout/orgChart1"/>
    <dgm:cxn modelId="{CE00AEBA-66A7-440F-90D5-ACF2DC0563F7}" type="presParOf" srcId="{E359D3E7-1A7F-4DFA-AE5A-DC240EC09F0A}" destId="{A492AFAE-CB1F-4C73-BC41-175D1B9A00B9}" srcOrd="0" destOrd="0" presId="urn:microsoft.com/office/officeart/2005/8/layout/orgChart1"/>
    <dgm:cxn modelId="{1BA54229-A2F2-439F-9E83-B53032663289}" type="presParOf" srcId="{E359D3E7-1A7F-4DFA-AE5A-DC240EC09F0A}" destId="{8468D01D-931D-406F-AC96-189039AD650F}" srcOrd="1" destOrd="0" presId="urn:microsoft.com/office/officeart/2005/8/layout/orgChart1"/>
    <dgm:cxn modelId="{77D2FD7D-BE1F-4359-830D-AFF166445767}" type="presParOf" srcId="{8468D01D-931D-406F-AC96-189039AD650F}" destId="{9EAADC3A-0B97-47A3-B228-9F007A710C94}" srcOrd="0" destOrd="0" presId="urn:microsoft.com/office/officeart/2005/8/layout/orgChart1"/>
    <dgm:cxn modelId="{3BD784F6-AC38-4855-A07B-D87D9576F3D4}" type="presParOf" srcId="{9EAADC3A-0B97-47A3-B228-9F007A710C94}" destId="{A0C17A0E-14F5-417E-9F37-4FC8E2A1C125}" srcOrd="0" destOrd="0" presId="urn:microsoft.com/office/officeart/2005/8/layout/orgChart1"/>
    <dgm:cxn modelId="{2BC482F7-1377-4058-A2F3-B6B3F1588FEE}" type="presParOf" srcId="{9EAADC3A-0B97-47A3-B228-9F007A710C94}" destId="{F6F16A0D-19D7-4C19-B54A-769511F979A3}" srcOrd="1" destOrd="0" presId="urn:microsoft.com/office/officeart/2005/8/layout/orgChart1"/>
    <dgm:cxn modelId="{623F555F-C660-4015-913E-5E448DB0BAD9}" type="presParOf" srcId="{8468D01D-931D-406F-AC96-189039AD650F}" destId="{F9BD82C3-B3B4-4AE4-A9B1-D28B415DB3E4}" srcOrd="1" destOrd="0" presId="urn:microsoft.com/office/officeart/2005/8/layout/orgChart1"/>
    <dgm:cxn modelId="{4A6DA067-8B55-4EA2-B924-443F49C778B6}" type="presParOf" srcId="{8468D01D-931D-406F-AC96-189039AD650F}" destId="{CD5305E9-0F3B-4D8B-82FB-BE5295FC988C}" srcOrd="2" destOrd="0" presId="urn:microsoft.com/office/officeart/2005/8/layout/orgChart1"/>
    <dgm:cxn modelId="{59F19A94-97F3-48F5-AD6D-BDFFDD68076E}" type="presParOf" srcId="{E359D3E7-1A7F-4DFA-AE5A-DC240EC09F0A}" destId="{7AAFB1D2-03D0-4211-BA02-7F7B39FBBFB3}" srcOrd="2" destOrd="0" presId="urn:microsoft.com/office/officeart/2005/8/layout/orgChart1"/>
    <dgm:cxn modelId="{36A2248A-6B92-4A22-B284-AFC23300AFB8}" type="presParOf" srcId="{E359D3E7-1A7F-4DFA-AE5A-DC240EC09F0A}" destId="{0A22BBEC-825A-40AD-BEFB-DE0DE090CF60}" srcOrd="3" destOrd="0" presId="urn:microsoft.com/office/officeart/2005/8/layout/orgChart1"/>
    <dgm:cxn modelId="{4044EF56-0C95-438A-A455-5D4DADFBC8F5}" type="presParOf" srcId="{0A22BBEC-825A-40AD-BEFB-DE0DE090CF60}" destId="{3A30C055-28B8-48EC-A5E8-1962DEE777D7}" srcOrd="0" destOrd="0" presId="urn:microsoft.com/office/officeart/2005/8/layout/orgChart1"/>
    <dgm:cxn modelId="{026369A5-A0AE-4629-9E91-D68723CBC6E7}" type="presParOf" srcId="{3A30C055-28B8-48EC-A5E8-1962DEE777D7}" destId="{91614248-AEE2-47A5-9BA2-EFB3DFD0A5D4}" srcOrd="0" destOrd="0" presId="urn:microsoft.com/office/officeart/2005/8/layout/orgChart1"/>
    <dgm:cxn modelId="{0C03E0D9-41F5-4F06-A85E-63BDD0AD7D3A}" type="presParOf" srcId="{3A30C055-28B8-48EC-A5E8-1962DEE777D7}" destId="{88C2AB34-60F9-4057-9FBD-A73C24DA79D7}" srcOrd="1" destOrd="0" presId="urn:microsoft.com/office/officeart/2005/8/layout/orgChart1"/>
    <dgm:cxn modelId="{E3957C94-9239-42A9-B207-F621EA617DEA}" type="presParOf" srcId="{0A22BBEC-825A-40AD-BEFB-DE0DE090CF60}" destId="{F47FEFB6-B89C-4AEA-9F64-668B2B4AB0CE}" srcOrd="1" destOrd="0" presId="urn:microsoft.com/office/officeart/2005/8/layout/orgChart1"/>
    <dgm:cxn modelId="{D555BB72-ADE9-4CE9-8A8E-49C15AC390A9}" type="presParOf" srcId="{0A22BBEC-825A-40AD-BEFB-DE0DE090CF60}" destId="{87C7DCC6-B54B-4491-B53E-CCC89E71A0F2}" srcOrd="2" destOrd="0" presId="urn:microsoft.com/office/officeart/2005/8/layout/orgChart1"/>
    <dgm:cxn modelId="{57A0BBE0-5358-48EE-9813-25F091779CDB}" type="presParOf" srcId="{E359D3E7-1A7F-4DFA-AE5A-DC240EC09F0A}" destId="{F657F967-BD9C-41A8-B9FD-129DDD28A2D2}" srcOrd="4" destOrd="0" presId="urn:microsoft.com/office/officeart/2005/8/layout/orgChart1"/>
    <dgm:cxn modelId="{90D292A8-B931-4DF0-B5BE-392A554575A2}" type="presParOf" srcId="{E359D3E7-1A7F-4DFA-AE5A-DC240EC09F0A}" destId="{28ABCF07-ABB5-426C-858E-D759B5B1C85D}" srcOrd="5" destOrd="0" presId="urn:microsoft.com/office/officeart/2005/8/layout/orgChart1"/>
    <dgm:cxn modelId="{AEA4F9E2-0724-43CC-9A74-CF782DE78FE3}" type="presParOf" srcId="{28ABCF07-ABB5-426C-858E-D759B5B1C85D}" destId="{8E622AD2-FFA4-43ED-B23C-ED46448CADDC}" srcOrd="0" destOrd="0" presId="urn:microsoft.com/office/officeart/2005/8/layout/orgChart1"/>
    <dgm:cxn modelId="{BFCF66B6-7630-493B-9009-4A5ACDD9A939}" type="presParOf" srcId="{8E622AD2-FFA4-43ED-B23C-ED46448CADDC}" destId="{09B74135-91DF-4F3C-A5E5-A1447BFF0D02}" srcOrd="0" destOrd="0" presId="urn:microsoft.com/office/officeart/2005/8/layout/orgChart1"/>
    <dgm:cxn modelId="{A828CA9A-DF72-4827-8E67-17AA120EDC52}" type="presParOf" srcId="{8E622AD2-FFA4-43ED-B23C-ED46448CADDC}" destId="{64D4B031-7E7E-494B-9B73-228539B06B39}" srcOrd="1" destOrd="0" presId="urn:microsoft.com/office/officeart/2005/8/layout/orgChart1"/>
    <dgm:cxn modelId="{05EABB48-3FE9-4D1D-B780-16C9B10BC3CF}" type="presParOf" srcId="{28ABCF07-ABB5-426C-858E-D759B5B1C85D}" destId="{BB708D41-A647-48FF-B022-DDBB3699A4A0}" srcOrd="1" destOrd="0" presId="urn:microsoft.com/office/officeart/2005/8/layout/orgChart1"/>
    <dgm:cxn modelId="{F1B60304-EF28-4869-A741-D82BDA6EA0E3}" type="presParOf" srcId="{28ABCF07-ABB5-426C-858E-D759B5B1C85D}" destId="{24B9EECC-EFDD-4D7A-9B7C-49A2AACC2786}" srcOrd="2" destOrd="0" presId="urn:microsoft.com/office/officeart/2005/8/layout/orgChart1"/>
    <dgm:cxn modelId="{34ED7C21-6C50-4D37-BE58-95E9E9D9EDC8}" type="presParOf" srcId="{97489E05-B898-44A8-B71A-1B405BA33150}" destId="{B88490F1-62A7-4179-ABD9-883238F551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0E5F03-DCD1-4913-818F-00C0F88755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Повністю залежне населення:</a:t>
          </a:r>
          <a:endParaRPr lang="ru-RU" sz="2000" b="1"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noProof="0" dirty="0" smtClean="0">
              <a:latin typeface="Times New Roman" panose="02020603050405020304" pitchFamily="18" charset="0"/>
              <a:cs typeface="Times New Roman" panose="02020603050405020304" pitchFamily="18" charset="0"/>
            </a:rPr>
            <a:t>Холопи </a:t>
          </a:r>
        </a:p>
        <a:p>
          <a:pPr rtl="0"/>
          <a:r>
            <a:rPr lang="uk-UA" sz="1400" dirty="0" smtClean="0">
              <a:latin typeface="Times New Roman" panose="02020603050405020304" pitchFamily="18" charset="0"/>
              <a:cs typeface="Times New Roman" panose="02020603050405020304" pitchFamily="18" charset="0"/>
            </a:rPr>
            <a:t>люди, які ставали невільниками внаслідок скоєного злочину, неповернення боргу, самопродажу, одруження з рабинею. Холопами також ставали закупи-втікачі. Холопи не були суб’єктами злочину, не могли виступати свідками, їхнє життя захищалося лише стягненням штрафу;</a:t>
          </a:r>
          <a:endParaRPr lang="uk-UA" sz="1400" noProof="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Челядь </a:t>
          </a:r>
        </a:p>
        <a:p>
          <a:pPr rtl="0"/>
          <a:r>
            <a:rPr lang="uk-UA" sz="1400" dirty="0" smtClean="0">
              <a:latin typeface="Times New Roman" panose="02020603050405020304" pitchFamily="18" charset="0"/>
              <a:cs typeface="Times New Roman" panose="02020603050405020304" pitchFamily="18" charset="0"/>
            </a:rPr>
            <a:t>особи, які потрапили в рабство в результаті полону.</a:t>
          </a:r>
          <a:endParaRPr lang="ru-RU" sz="1400" dirty="0">
            <a:latin typeface="Times New Roman" panose="02020603050405020304" pitchFamily="18" charset="0"/>
            <a:cs typeface="Times New Roman" panose="02020603050405020304" pitchFamily="18" charset="0"/>
          </a:endParaRPr>
        </a:p>
      </dgm:t>
    </dgm:pt>
    <dgm:pt modelId="{ABE7E8A7-13ED-4AC2-8797-F5CB8A5562B5}" type="par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1ABE23D2-9F35-4AAB-83DA-0A4D9557DEAC}" type="pres">
      <dgm:prSet presAssocID="{A40E5F03-DCD1-4913-818F-00C0F8875553}" presName="hierChild1" presStyleCnt="0">
        <dgm:presLayoutVars>
          <dgm:orgChart val="1"/>
          <dgm:chPref val="1"/>
          <dgm:dir/>
          <dgm:animOne val="branch"/>
          <dgm:animLvl val="lvl"/>
          <dgm:resizeHandles/>
        </dgm:presLayoutVars>
      </dgm:prSet>
      <dgm:spPr/>
      <dgm:t>
        <a:bodyPr/>
        <a:lstStyle/>
        <a:p>
          <a:endParaRPr lang="ru-RU"/>
        </a:p>
      </dgm:t>
    </dgm:pt>
    <dgm:pt modelId="{97489E05-B898-44A8-B71A-1B405BA33150}" type="pres">
      <dgm:prSet presAssocID="{372ABAA6-04FB-4068-9B7B-9EDE598461F5}" presName="hierRoot1" presStyleCnt="0">
        <dgm:presLayoutVars>
          <dgm:hierBranch val="init"/>
        </dgm:presLayoutVars>
      </dgm:prSet>
      <dgm:spPr/>
    </dgm:pt>
    <dgm:pt modelId="{70534934-22C9-458A-BD3F-6743EF1DCC25}" type="pres">
      <dgm:prSet presAssocID="{372ABAA6-04FB-4068-9B7B-9EDE598461F5}" presName="rootComposite1" presStyleCnt="0"/>
      <dgm:spPr/>
    </dgm:pt>
    <dgm:pt modelId="{96877FF7-CA2A-43BF-99AB-9E7741CC40D8}" type="pres">
      <dgm:prSet presAssocID="{372ABAA6-04FB-4068-9B7B-9EDE598461F5}" presName="rootText1" presStyleLbl="node0" presStyleIdx="0" presStyleCnt="1" custScaleX="135491" custScaleY="93878">
        <dgm:presLayoutVars>
          <dgm:chPref val="3"/>
        </dgm:presLayoutVars>
      </dgm:prSet>
      <dgm:spPr>
        <a:prstGeom prst="roundRect">
          <a:avLst/>
        </a:prstGeom>
      </dgm:spPr>
      <dgm:t>
        <a:bodyPr/>
        <a:lstStyle/>
        <a:p>
          <a:endParaRPr lang="ru-RU"/>
        </a:p>
      </dgm:t>
    </dgm:pt>
    <dgm:pt modelId="{ED3A4E86-6493-45A3-908E-5DD992C85F94}" type="pres">
      <dgm:prSet presAssocID="{372ABAA6-04FB-4068-9B7B-9EDE598461F5}" presName="rootConnector1" presStyleLbl="node1" presStyleIdx="0" presStyleCnt="0"/>
      <dgm:spPr/>
      <dgm:t>
        <a:bodyPr/>
        <a:lstStyle/>
        <a:p>
          <a:endParaRPr lang="ru-RU"/>
        </a:p>
      </dgm:t>
    </dgm:pt>
    <dgm:pt modelId="{E359D3E7-1A7F-4DFA-AE5A-DC240EC09F0A}" type="pres">
      <dgm:prSet presAssocID="{372ABAA6-04FB-4068-9B7B-9EDE598461F5}" presName="hierChild2" presStyleCnt="0"/>
      <dgm:spPr/>
    </dgm:pt>
    <dgm:pt modelId="{A492AFAE-CB1F-4C73-BC41-175D1B9A00B9}" type="pres">
      <dgm:prSet presAssocID="{90CBC28A-44F7-4EF3-A938-66F3C6311DFE}" presName="Name37" presStyleLbl="parChTrans1D2" presStyleIdx="0" presStyleCnt="2"/>
      <dgm:spPr/>
      <dgm:t>
        <a:bodyPr/>
        <a:lstStyle/>
        <a:p>
          <a:endParaRPr lang="ru-RU"/>
        </a:p>
      </dgm:t>
    </dgm:pt>
    <dgm:pt modelId="{8468D01D-931D-406F-AC96-189039AD650F}" type="pres">
      <dgm:prSet presAssocID="{D7D14274-3DBC-407E-937A-B6E86ABD5B6D}" presName="hierRoot2" presStyleCnt="0">
        <dgm:presLayoutVars>
          <dgm:hierBranch val="init"/>
        </dgm:presLayoutVars>
      </dgm:prSet>
      <dgm:spPr/>
    </dgm:pt>
    <dgm:pt modelId="{9EAADC3A-0B97-47A3-B228-9F007A710C94}" type="pres">
      <dgm:prSet presAssocID="{D7D14274-3DBC-407E-937A-B6E86ABD5B6D}" presName="rootComposite" presStyleCnt="0"/>
      <dgm:spPr/>
    </dgm:pt>
    <dgm:pt modelId="{A0C17A0E-14F5-417E-9F37-4FC8E2A1C125}" type="pres">
      <dgm:prSet presAssocID="{D7D14274-3DBC-407E-937A-B6E86ABD5B6D}" presName="rootText" presStyleLbl="node2" presStyleIdx="0" presStyleCnt="2" custScaleY="165009">
        <dgm:presLayoutVars>
          <dgm:chPref val="3"/>
        </dgm:presLayoutVars>
      </dgm:prSet>
      <dgm:spPr>
        <a:prstGeom prst="roundRect">
          <a:avLst/>
        </a:prstGeom>
      </dgm:spPr>
      <dgm:t>
        <a:bodyPr/>
        <a:lstStyle/>
        <a:p>
          <a:endParaRPr lang="ru-RU"/>
        </a:p>
      </dgm:t>
    </dgm:pt>
    <dgm:pt modelId="{F6F16A0D-19D7-4C19-B54A-769511F979A3}" type="pres">
      <dgm:prSet presAssocID="{D7D14274-3DBC-407E-937A-B6E86ABD5B6D}" presName="rootConnector" presStyleLbl="node2" presStyleIdx="0" presStyleCnt="2"/>
      <dgm:spPr/>
      <dgm:t>
        <a:bodyPr/>
        <a:lstStyle/>
        <a:p>
          <a:endParaRPr lang="ru-RU"/>
        </a:p>
      </dgm:t>
    </dgm:pt>
    <dgm:pt modelId="{F9BD82C3-B3B4-4AE4-A9B1-D28B415DB3E4}" type="pres">
      <dgm:prSet presAssocID="{D7D14274-3DBC-407E-937A-B6E86ABD5B6D}" presName="hierChild4" presStyleCnt="0"/>
      <dgm:spPr/>
    </dgm:pt>
    <dgm:pt modelId="{CD5305E9-0F3B-4D8B-82FB-BE5295FC988C}" type="pres">
      <dgm:prSet presAssocID="{D7D14274-3DBC-407E-937A-B6E86ABD5B6D}" presName="hierChild5" presStyleCnt="0"/>
      <dgm:spPr/>
    </dgm:pt>
    <dgm:pt modelId="{7AAFB1D2-03D0-4211-BA02-7F7B39FBBFB3}" type="pres">
      <dgm:prSet presAssocID="{ABE7E8A7-13ED-4AC2-8797-F5CB8A5562B5}" presName="Name37" presStyleLbl="parChTrans1D2" presStyleIdx="1" presStyleCnt="2"/>
      <dgm:spPr/>
      <dgm:t>
        <a:bodyPr/>
        <a:lstStyle/>
        <a:p>
          <a:endParaRPr lang="ru-RU"/>
        </a:p>
      </dgm:t>
    </dgm:pt>
    <dgm:pt modelId="{0A22BBEC-825A-40AD-BEFB-DE0DE090CF60}" type="pres">
      <dgm:prSet presAssocID="{245E2C35-C6E5-499F-BF88-A4D89CE96FA4}" presName="hierRoot2" presStyleCnt="0">
        <dgm:presLayoutVars>
          <dgm:hierBranch val="init"/>
        </dgm:presLayoutVars>
      </dgm:prSet>
      <dgm:spPr/>
    </dgm:pt>
    <dgm:pt modelId="{3A30C055-28B8-48EC-A5E8-1962DEE777D7}" type="pres">
      <dgm:prSet presAssocID="{245E2C35-C6E5-499F-BF88-A4D89CE96FA4}" presName="rootComposite" presStyleCnt="0"/>
      <dgm:spPr/>
    </dgm:pt>
    <dgm:pt modelId="{91614248-AEE2-47A5-9BA2-EFB3DFD0A5D4}" type="pres">
      <dgm:prSet presAssocID="{245E2C35-C6E5-499F-BF88-A4D89CE96FA4}" presName="rootText" presStyleLbl="node2" presStyleIdx="1" presStyleCnt="2" custScaleY="142031">
        <dgm:presLayoutVars>
          <dgm:chPref val="3"/>
        </dgm:presLayoutVars>
      </dgm:prSet>
      <dgm:spPr>
        <a:prstGeom prst="roundRect">
          <a:avLst/>
        </a:prstGeom>
      </dgm:spPr>
      <dgm:t>
        <a:bodyPr/>
        <a:lstStyle/>
        <a:p>
          <a:endParaRPr lang="ru-RU"/>
        </a:p>
      </dgm:t>
    </dgm:pt>
    <dgm:pt modelId="{88C2AB34-60F9-4057-9FBD-A73C24DA79D7}" type="pres">
      <dgm:prSet presAssocID="{245E2C35-C6E5-499F-BF88-A4D89CE96FA4}" presName="rootConnector" presStyleLbl="node2" presStyleIdx="1" presStyleCnt="2"/>
      <dgm:spPr/>
      <dgm:t>
        <a:bodyPr/>
        <a:lstStyle/>
        <a:p>
          <a:endParaRPr lang="ru-RU"/>
        </a:p>
      </dgm:t>
    </dgm:pt>
    <dgm:pt modelId="{F47FEFB6-B89C-4AEA-9F64-668B2B4AB0CE}" type="pres">
      <dgm:prSet presAssocID="{245E2C35-C6E5-499F-BF88-A4D89CE96FA4}" presName="hierChild4" presStyleCnt="0"/>
      <dgm:spPr/>
    </dgm:pt>
    <dgm:pt modelId="{87C7DCC6-B54B-4491-B53E-CCC89E71A0F2}" type="pres">
      <dgm:prSet presAssocID="{245E2C35-C6E5-499F-BF88-A4D89CE96FA4}" presName="hierChild5" presStyleCnt="0"/>
      <dgm:spPr/>
    </dgm:pt>
    <dgm:pt modelId="{B88490F1-62A7-4179-ABD9-883238F5518B}" type="pres">
      <dgm:prSet presAssocID="{372ABAA6-04FB-4068-9B7B-9EDE598461F5}" presName="hierChild3" presStyleCnt="0"/>
      <dgm:spPr/>
    </dgm:pt>
  </dgm:ptLst>
  <dgm:cxnLst>
    <dgm:cxn modelId="{968BF303-B7A1-4D97-86E0-325B03BE8853}" srcId="{A40E5F03-DCD1-4913-818F-00C0F8875553}" destId="{372ABAA6-04FB-4068-9B7B-9EDE598461F5}" srcOrd="0" destOrd="0" parTransId="{54FBECA2-D40F-4B27-88A4-067B9DCFF319}" sibTransId="{0C728B6B-20FF-4A0B-9447-D794AD6E697C}"/>
    <dgm:cxn modelId="{45262546-E15C-41FC-B328-A61427ADFF86}" type="presOf" srcId="{A40E5F03-DCD1-4913-818F-00C0F8875553}" destId="{1ABE23D2-9F35-4AAB-83DA-0A4D9557DEAC}" srcOrd="0" destOrd="0" presId="urn:microsoft.com/office/officeart/2005/8/layout/orgChart1"/>
    <dgm:cxn modelId="{3F992C45-370C-4636-B0BD-73D75F8F8943}" type="presOf" srcId="{90CBC28A-44F7-4EF3-A938-66F3C6311DFE}" destId="{A492AFAE-CB1F-4C73-BC41-175D1B9A00B9}" srcOrd="0" destOrd="0" presId="urn:microsoft.com/office/officeart/2005/8/layout/orgChart1"/>
    <dgm:cxn modelId="{8F631FA2-1606-4ED4-A0C6-277537D7F912}" type="presOf" srcId="{245E2C35-C6E5-499F-BF88-A4D89CE96FA4}" destId="{88C2AB34-60F9-4057-9FBD-A73C24DA79D7}" srcOrd="1" destOrd="0" presId="urn:microsoft.com/office/officeart/2005/8/layout/orgChart1"/>
    <dgm:cxn modelId="{9F97FE1D-DEF0-4666-8E84-90ADED1EFC06}" type="presOf" srcId="{372ABAA6-04FB-4068-9B7B-9EDE598461F5}" destId="{96877FF7-CA2A-43BF-99AB-9E7741CC40D8}" srcOrd="0" destOrd="0" presId="urn:microsoft.com/office/officeart/2005/8/layout/orgChart1"/>
    <dgm:cxn modelId="{316D00FC-3B93-4615-9982-224C150CD5A9}" type="presOf" srcId="{D7D14274-3DBC-407E-937A-B6E86ABD5B6D}" destId="{A0C17A0E-14F5-417E-9F37-4FC8E2A1C125}" srcOrd="0" destOrd="0" presId="urn:microsoft.com/office/officeart/2005/8/layout/orgChart1"/>
    <dgm:cxn modelId="{3AC6051C-8F95-48B0-B83E-9698DC138FDD}" srcId="{372ABAA6-04FB-4068-9B7B-9EDE598461F5}" destId="{245E2C35-C6E5-499F-BF88-A4D89CE96FA4}" srcOrd="1" destOrd="0" parTransId="{ABE7E8A7-13ED-4AC2-8797-F5CB8A5562B5}" sibTransId="{F4FD0895-8370-4794-AB61-DB15C7B5E873}"/>
    <dgm:cxn modelId="{040D2A30-5FED-433A-9F53-98BB4CF0E955}" srcId="{372ABAA6-04FB-4068-9B7B-9EDE598461F5}" destId="{D7D14274-3DBC-407E-937A-B6E86ABD5B6D}" srcOrd="0" destOrd="0" parTransId="{90CBC28A-44F7-4EF3-A938-66F3C6311DFE}" sibTransId="{37041702-BFAF-48A4-AFCD-528006019631}"/>
    <dgm:cxn modelId="{AF3F0544-89FF-45A4-BC21-04F98C85D07E}" type="presOf" srcId="{372ABAA6-04FB-4068-9B7B-9EDE598461F5}" destId="{ED3A4E86-6493-45A3-908E-5DD992C85F94}" srcOrd="1" destOrd="0" presId="urn:microsoft.com/office/officeart/2005/8/layout/orgChart1"/>
    <dgm:cxn modelId="{01C0BD77-EBF9-433D-9DD4-4B4465244ED8}" type="presOf" srcId="{D7D14274-3DBC-407E-937A-B6E86ABD5B6D}" destId="{F6F16A0D-19D7-4C19-B54A-769511F979A3}" srcOrd="1" destOrd="0" presId="urn:microsoft.com/office/officeart/2005/8/layout/orgChart1"/>
    <dgm:cxn modelId="{9C3D396E-D61A-4814-A512-C522CBA4A12B}" type="presOf" srcId="{ABE7E8A7-13ED-4AC2-8797-F5CB8A5562B5}" destId="{7AAFB1D2-03D0-4211-BA02-7F7B39FBBFB3}" srcOrd="0" destOrd="0" presId="urn:microsoft.com/office/officeart/2005/8/layout/orgChart1"/>
    <dgm:cxn modelId="{4BE05E0A-178C-45A0-80DC-42E2BEB944DF}" type="presOf" srcId="{245E2C35-C6E5-499F-BF88-A4D89CE96FA4}" destId="{91614248-AEE2-47A5-9BA2-EFB3DFD0A5D4}" srcOrd="0" destOrd="0" presId="urn:microsoft.com/office/officeart/2005/8/layout/orgChart1"/>
    <dgm:cxn modelId="{01A2F7AF-69A3-45C0-B7D0-098C42C5AD6E}" type="presParOf" srcId="{1ABE23D2-9F35-4AAB-83DA-0A4D9557DEAC}" destId="{97489E05-B898-44A8-B71A-1B405BA33150}" srcOrd="0" destOrd="0" presId="urn:microsoft.com/office/officeart/2005/8/layout/orgChart1"/>
    <dgm:cxn modelId="{6DAB5237-0B41-4678-AE43-6C9BD3405EE3}" type="presParOf" srcId="{97489E05-B898-44A8-B71A-1B405BA33150}" destId="{70534934-22C9-458A-BD3F-6743EF1DCC25}" srcOrd="0" destOrd="0" presId="urn:microsoft.com/office/officeart/2005/8/layout/orgChart1"/>
    <dgm:cxn modelId="{AA1A6B73-F30C-474E-AAFF-BE683B3AE074}" type="presParOf" srcId="{70534934-22C9-458A-BD3F-6743EF1DCC25}" destId="{96877FF7-CA2A-43BF-99AB-9E7741CC40D8}" srcOrd="0" destOrd="0" presId="urn:microsoft.com/office/officeart/2005/8/layout/orgChart1"/>
    <dgm:cxn modelId="{CD9E0337-CED0-406F-8C61-DB95A5017795}" type="presParOf" srcId="{70534934-22C9-458A-BD3F-6743EF1DCC25}" destId="{ED3A4E86-6493-45A3-908E-5DD992C85F94}" srcOrd="1" destOrd="0" presId="urn:microsoft.com/office/officeart/2005/8/layout/orgChart1"/>
    <dgm:cxn modelId="{B9A3676F-CDD3-4CCC-A2D4-5769F2EF194D}" type="presParOf" srcId="{97489E05-B898-44A8-B71A-1B405BA33150}" destId="{E359D3E7-1A7F-4DFA-AE5A-DC240EC09F0A}" srcOrd="1" destOrd="0" presId="urn:microsoft.com/office/officeart/2005/8/layout/orgChart1"/>
    <dgm:cxn modelId="{CE00AEBA-66A7-440F-90D5-ACF2DC0563F7}" type="presParOf" srcId="{E359D3E7-1A7F-4DFA-AE5A-DC240EC09F0A}" destId="{A492AFAE-CB1F-4C73-BC41-175D1B9A00B9}" srcOrd="0" destOrd="0" presId="urn:microsoft.com/office/officeart/2005/8/layout/orgChart1"/>
    <dgm:cxn modelId="{1BA54229-A2F2-439F-9E83-B53032663289}" type="presParOf" srcId="{E359D3E7-1A7F-4DFA-AE5A-DC240EC09F0A}" destId="{8468D01D-931D-406F-AC96-189039AD650F}" srcOrd="1" destOrd="0" presId="urn:microsoft.com/office/officeart/2005/8/layout/orgChart1"/>
    <dgm:cxn modelId="{77D2FD7D-BE1F-4359-830D-AFF166445767}" type="presParOf" srcId="{8468D01D-931D-406F-AC96-189039AD650F}" destId="{9EAADC3A-0B97-47A3-B228-9F007A710C94}" srcOrd="0" destOrd="0" presId="urn:microsoft.com/office/officeart/2005/8/layout/orgChart1"/>
    <dgm:cxn modelId="{3BD784F6-AC38-4855-A07B-D87D9576F3D4}" type="presParOf" srcId="{9EAADC3A-0B97-47A3-B228-9F007A710C94}" destId="{A0C17A0E-14F5-417E-9F37-4FC8E2A1C125}" srcOrd="0" destOrd="0" presId="urn:microsoft.com/office/officeart/2005/8/layout/orgChart1"/>
    <dgm:cxn modelId="{2BC482F7-1377-4058-A2F3-B6B3F1588FEE}" type="presParOf" srcId="{9EAADC3A-0B97-47A3-B228-9F007A710C94}" destId="{F6F16A0D-19D7-4C19-B54A-769511F979A3}" srcOrd="1" destOrd="0" presId="urn:microsoft.com/office/officeart/2005/8/layout/orgChart1"/>
    <dgm:cxn modelId="{623F555F-C660-4015-913E-5E448DB0BAD9}" type="presParOf" srcId="{8468D01D-931D-406F-AC96-189039AD650F}" destId="{F9BD82C3-B3B4-4AE4-A9B1-D28B415DB3E4}" srcOrd="1" destOrd="0" presId="urn:microsoft.com/office/officeart/2005/8/layout/orgChart1"/>
    <dgm:cxn modelId="{4A6DA067-8B55-4EA2-B924-443F49C778B6}" type="presParOf" srcId="{8468D01D-931D-406F-AC96-189039AD650F}" destId="{CD5305E9-0F3B-4D8B-82FB-BE5295FC988C}" srcOrd="2" destOrd="0" presId="urn:microsoft.com/office/officeart/2005/8/layout/orgChart1"/>
    <dgm:cxn modelId="{59F19A94-97F3-48F5-AD6D-BDFFDD68076E}" type="presParOf" srcId="{E359D3E7-1A7F-4DFA-AE5A-DC240EC09F0A}" destId="{7AAFB1D2-03D0-4211-BA02-7F7B39FBBFB3}" srcOrd="2" destOrd="0" presId="urn:microsoft.com/office/officeart/2005/8/layout/orgChart1"/>
    <dgm:cxn modelId="{36A2248A-6B92-4A22-B284-AFC23300AFB8}" type="presParOf" srcId="{E359D3E7-1A7F-4DFA-AE5A-DC240EC09F0A}" destId="{0A22BBEC-825A-40AD-BEFB-DE0DE090CF60}" srcOrd="3" destOrd="0" presId="urn:microsoft.com/office/officeart/2005/8/layout/orgChart1"/>
    <dgm:cxn modelId="{4044EF56-0C95-438A-A455-5D4DADFBC8F5}" type="presParOf" srcId="{0A22BBEC-825A-40AD-BEFB-DE0DE090CF60}" destId="{3A30C055-28B8-48EC-A5E8-1962DEE777D7}" srcOrd="0" destOrd="0" presId="urn:microsoft.com/office/officeart/2005/8/layout/orgChart1"/>
    <dgm:cxn modelId="{026369A5-A0AE-4629-9E91-D68723CBC6E7}" type="presParOf" srcId="{3A30C055-28B8-48EC-A5E8-1962DEE777D7}" destId="{91614248-AEE2-47A5-9BA2-EFB3DFD0A5D4}" srcOrd="0" destOrd="0" presId="urn:microsoft.com/office/officeart/2005/8/layout/orgChart1"/>
    <dgm:cxn modelId="{0C03E0D9-41F5-4F06-A85E-63BDD0AD7D3A}" type="presParOf" srcId="{3A30C055-28B8-48EC-A5E8-1962DEE777D7}" destId="{88C2AB34-60F9-4057-9FBD-A73C24DA79D7}" srcOrd="1" destOrd="0" presId="urn:microsoft.com/office/officeart/2005/8/layout/orgChart1"/>
    <dgm:cxn modelId="{E3957C94-9239-42A9-B207-F621EA617DEA}" type="presParOf" srcId="{0A22BBEC-825A-40AD-BEFB-DE0DE090CF60}" destId="{F47FEFB6-B89C-4AEA-9F64-668B2B4AB0CE}" srcOrd="1" destOrd="0" presId="urn:microsoft.com/office/officeart/2005/8/layout/orgChart1"/>
    <dgm:cxn modelId="{D555BB72-ADE9-4CE9-8A8E-49C15AC390A9}" type="presParOf" srcId="{0A22BBEC-825A-40AD-BEFB-DE0DE090CF60}" destId="{87C7DCC6-B54B-4491-B53E-CCC89E71A0F2}" srcOrd="2" destOrd="0" presId="urn:microsoft.com/office/officeart/2005/8/layout/orgChart1"/>
    <dgm:cxn modelId="{34ED7C21-6C50-4D37-BE58-95E9E9D9EDC8}" type="presParOf" srcId="{97489E05-B898-44A8-B71A-1B405BA33150}" destId="{B88490F1-62A7-4179-ABD9-883238F551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E5F03-DCD1-4913-818F-00C0F88755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72ABAA6-04FB-4068-9B7B-9EDE598461F5}">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Під опікою церкви перебували:</a:t>
          </a:r>
          <a:endParaRPr lang="ru-RU" sz="2000" b="1" dirty="0">
            <a:latin typeface="Times New Roman" panose="02020603050405020304" pitchFamily="18" charset="0"/>
            <a:cs typeface="Times New Roman" panose="02020603050405020304" pitchFamily="18" charset="0"/>
          </a:endParaRPr>
        </a:p>
      </dgm:t>
    </dgm:pt>
    <dgm:pt modelId="{54FBECA2-D40F-4B27-88A4-067B9DCFF319}" type="par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0C728B6B-20FF-4A0B-9447-D794AD6E697C}" type="sibTrans" cxnId="{968BF303-B7A1-4D97-86E0-325B03BE8853}">
      <dgm:prSet/>
      <dgm:spPr/>
      <dgm:t>
        <a:bodyPr/>
        <a:lstStyle/>
        <a:p>
          <a:endParaRPr lang="ru-RU" sz="2000">
            <a:latin typeface="Times New Roman" panose="02020603050405020304" pitchFamily="18" charset="0"/>
            <a:cs typeface="Times New Roman" panose="02020603050405020304" pitchFamily="18" charset="0"/>
          </a:endParaRPr>
        </a:p>
      </dgm:t>
    </dgm:pt>
    <dgm:pt modelId="{D7D14274-3DBC-407E-937A-B6E86ABD5B6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Задушні люди  </a:t>
          </a:r>
          <a:r>
            <a:rPr lang="uk-UA" sz="2000" noProof="0" dirty="0" smtClean="0">
              <a:latin typeface="Times New Roman" panose="02020603050405020304" pitchFamily="18" charset="0"/>
              <a:cs typeface="Times New Roman" panose="02020603050405020304" pitchFamily="18" charset="0"/>
            </a:rPr>
            <a:t>холопи, яких господар за заповітом відпустив</a:t>
          </a:r>
          <a:r>
            <a:rPr lang="ru-RU" sz="2000" dirty="0" smtClean="0">
              <a:latin typeface="Times New Roman" panose="02020603050405020304" pitchFamily="18" charset="0"/>
              <a:cs typeface="Times New Roman" panose="02020603050405020304" pitchFamily="18" charset="0"/>
            </a:rPr>
            <a:t> на волю;</a:t>
          </a:r>
          <a:endParaRPr lang="ru-RU" sz="2000" dirty="0">
            <a:latin typeface="Times New Roman" panose="02020603050405020304" pitchFamily="18" charset="0"/>
            <a:cs typeface="Times New Roman" panose="02020603050405020304" pitchFamily="18" charset="0"/>
          </a:endParaRPr>
        </a:p>
      </dgm:t>
    </dgm:pt>
    <dgm:pt modelId="{90CBC28A-44F7-4EF3-A938-66F3C6311DFE}" type="par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37041702-BFAF-48A4-AFCD-528006019631}" type="sibTrans" cxnId="{040D2A30-5FED-433A-9F53-98BB4CF0E955}">
      <dgm:prSet/>
      <dgm:spPr/>
      <dgm:t>
        <a:bodyPr/>
        <a:lstStyle/>
        <a:p>
          <a:endParaRPr lang="ru-RU" sz="2000">
            <a:latin typeface="Times New Roman" panose="02020603050405020304" pitchFamily="18" charset="0"/>
            <a:cs typeface="Times New Roman" panose="02020603050405020304" pitchFamily="18" charset="0"/>
          </a:endParaRPr>
        </a:p>
      </dgm:t>
    </dgm:pt>
    <dgm:pt modelId="{245E2C35-C6E5-499F-BF88-A4D89CE96FA4}">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Прощеники</a:t>
          </a:r>
          <a:r>
            <a:rPr lang="uk-UA"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колись </a:t>
          </a:r>
          <a:r>
            <a:rPr lang="uk-UA" sz="2000" noProof="0" dirty="0" smtClean="0">
              <a:latin typeface="Times New Roman" panose="02020603050405020304" pitchFamily="18" charset="0"/>
              <a:cs typeface="Times New Roman" panose="02020603050405020304" pitchFamily="18" charset="0"/>
            </a:rPr>
            <a:t>вільні люди, які стали холопами, а потім господарем були прощені;</a:t>
          </a:r>
          <a:endParaRPr lang="uk-UA" sz="2000" noProof="0" dirty="0">
            <a:latin typeface="Times New Roman" panose="02020603050405020304" pitchFamily="18" charset="0"/>
            <a:cs typeface="Times New Roman" panose="02020603050405020304" pitchFamily="18" charset="0"/>
          </a:endParaRPr>
        </a:p>
      </dgm:t>
    </dgm:pt>
    <dgm:pt modelId="{ABE7E8A7-13ED-4AC2-8797-F5CB8A5562B5}" type="par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F4FD0895-8370-4794-AB61-DB15C7B5E873}" type="sibTrans" cxnId="{3AC6051C-8F95-48B0-B83E-9698DC138FDD}">
      <dgm:prSet/>
      <dgm:spPr/>
      <dgm:t>
        <a:bodyPr/>
        <a:lstStyle/>
        <a:p>
          <a:endParaRPr lang="ru-RU" sz="2000">
            <a:latin typeface="Times New Roman" panose="02020603050405020304" pitchFamily="18" charset="0"/>
            <a:cs typeface="Times New Roman" panose="02020603050405020304" pitchFamily="18" charset="0"/>
          </a:endParaRPr>
        </a:p>
      </dgm:t>
    </dgm:pt>
    <dgm:pt modelId="{596F57E3-AE1E-4219-9207-1B0081B9AE73}">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Ізгої </a:t>
          </a:r>
        </a:p>
        <a:p>
          <a:pPr rtl="0"/>
          <a:r>
            <a:rPr lang="uk-UA" sz="2000" noProof="0" dirty="0" smtClean="0">
              <a:latin typeface="Times New Roman" panose="02020603050405020304" pitchFamily="18" charset="0"/>
              <a:cs typeface="Times New Roman" panose="02020603050405020304" pitchFamily="18" charset="0"/>
            </a:rPr>
            <a:t>вихідці з різних соціальних груп, які з одного стану вийшли, а до іншого не потрапили</a:t>
          </a:r>
          <a:endParaRPr lang="uk-UA" sz="2000" noProof="0" dirty="0">
            <a:latin typeface="Times New Roman" panose="02020603050405020304" pitchFamily="18" charset="0"/>
            <a:cs typeface="Times New Roman" panose="02020603050405020304" pitchFamily="18" charset="0"/>
          </a:endParaRPr>
        </a:p>
      </dgm:t>
    </dgm:pt>
    <dgm:pt modelId="{E558675F-556E-498C-85B7-27D5B4B74C1E}" type="par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3D6E9E1F-5C48-4A51-8130-AC4185498EE9}" type="sibTrans" cxnId="{E84E469E-9FA9-489C-92EC-B7BCF807F886}">
      <dgm:prSet/>
      <dgm:spPr/>
      <dgm:t>
        <a:bodyPr/>
        <a:lstStyle/>
        <a:p>
          <a:endParaRPr lang="ru-RU" sz="2000">
            <a:latin typeface="Times New Roman" panose="02020603050405020304" pitchFamily="18" charset="0"/>
            <a:cs typeface="Times New Roman" panose="02020603050405020304" pitchFamily="18" charset="0"/>
          </a:endParaRPr>
        </a:p>
      </dgm:t>
    </dgm:pt>
    <dgm:pt modelId="{1ABE23D2-9F35-4AAB-83DA-0A4D9557DEAC}" type="pres">
      <dgm:prSet presAssocID="{A40E5F03-DCD1-4913-818F-00C0F8875553}" presName="hierChild1" presStyleCnt="0">
        <dgm:presLayoutVars>
          <dgm:orgChart val="1"/>
          <dgm:chPref val="1"/>
          <dgm:dir/>
          <dgm:animOne val="branch"/>
          <dgm:animLvl val="lvl"/>
          <dgm:resizeHandles/>
        </dgm:presLayoutVars>
      </dgm:prSet>
      <dgm:spPr/>
      <dgm:t>
        <a:bodyPr/>
        <a:lstStyle/>
        <a:p>
          <a:endParaRPr lang="ru-RU"/>
        </a:p>
      </dgm:t>
    </dgm:pt>
    <dgm:pt modelId="{97489E05-B898-44A8-B71A-1B405BA33150}" type="pres">
      <dgm:prSet presAssocID="{372ABAA6-04FB-4068-9B7B-9EDE598461F5}" presName="hierRoot1" presStyleCnt="0">
        <dgm:presLayoutVars>
          <dgm:hierBranch val="init"/>
        </dgm:presLayoutVars>
      </dgm:prSet>
      <dgm:spPr/>
    </dgm:pt>
    <dgm:pt modelId="{70534934-22C9-458A-BD3F-6743EF1DCC25}" type="pres">
      <dgm:prSet presAssocID="{372ABAA6-04FB-4068-9B7B-9EDE598461F5}" presName="rootComposite1" presStyleCnt="0"/>
      <dgm:spPr/>
    </dgm:pt>
    <dgm:pt modelId="{96877FF7-CA2A-43BF-99AB-9E7741CC40D8}" type="pres">
      <dgm:prSet presAssocID="{372ABAA6-04FB-4068-9B7B-9EDE598461F5}" presName="rootText1" presStyleLbl="node0" presStyleIdx="0" presStyleCnt="1" custScaleX="169501" custScaleY="105809" custLinFactNeighborX="-2741" custLinFactNeighborY="-92106">
        <dgm:presLayoutVars>
          <dgm:chPref val="3"/>
        </dgm:presLayoutVars>
      </dgm:prSet>
      <dgm:spPr>
        <a:prstGeom prst="roundRect">
          <a:avLst/>
        </a:prstGeom>
      </dgm:spPr>
      <dgm:t>
        <a:bodyPr/>
        <a:lstStyle/>
        <a:p>
          <a:endParaRPr lang="ru-RU"/>
        </a:p>
      </dgm:t>
    </dgm:pt>
    <dgm:pt modelId="{ED3A4E86-6493-45A3-908E-5DD992C85F94}" type="pres">
      <dgm:prSet presAssocID="{372ABAA6-04FB-4068-9B7B-9EDE598461F5}" presName="rootConnector1" presStyleLbl="node1" presStyleIdx="0" presStyleCnt="0"/>
      <dgm:spPr/>
      <dgm:t>
        <a:bodyPr/>
        <a:lstStyle/>
        <a:p>
          <a:endParaRPr lang="ru-RU"/>
        </a:p>
      </dgm:t>
    </dgm:pt>
    <dgm:pt modelId="{E359D3E7-1A7F-4DFA-AE5A-DC240EC09F0A}" type="pres">
      <dgm:prSet presAssocID="{372ABAA6-04FB-4068-9B7B-9EDE598461F5}" presName="hierChild2" presStyleCnt="0"/>
      <dgm:spPr/>
    </dgm:pt>
    <dgm:pt modelId="{A492AFAE-CB1F-4C73-BC41-175D1B9A00B9}" type="pres">
      <dgm:prSet presAssocID="{90CBC28A-44F7-4EF3-A938-66F3C6311DFE}" presName="Name37" presStyleLbl="parChTrans1D2" presStyleIdx="0" presStyleCnt="3"/>
      <dgm:spPr/>
      <dgm:t>
        <a:bodyPr/>
        <a:lstStyle/>
        <a:p>
          <a:endParaRPr lang="ru-RU"/>
        </a:p>
      </dgm:t>
    </dgm:pt>
    <dgm:pt modelId="{8468D01D-931D-406F-AC96-189039AD650F}" type="pres">
      <dgm:prSet presAssocID="{D7D14274-3DBC-407E-937A-B6E86ABD5B6D}" presName="hierRoot2" presStyleCnt="0">
        <dgm:presLayoutVars>
          <dgm:hierBranch val="init"/>
        </dgm:presLayoutVars>
      </dgm:prSet>
      <dgm:spPr/>
    </dgm:pt>
    <dgm:pt modelId="{9EAADC3A-0B97-47A3-B228-9F007A710C94}" type="pres">
      <dgm:prSet presAssocID="{D7D14274-3DBC-407E-937A-B6E86ABD5B6D}" presName="rootComposite" presStyleCnt="0"/>
      <dgm:spPr/>
    </dgm:pt>
    <dgm:pt modelId="{A0C17A0E-14F5-417E-9F37-4FC8E2A1C125}" type="pres">
      <dgm:prSet presAssocID="{D7D14274-3DBC-407E-937A-B6E86ABD5B6D}" presName="rootText" presStyleLbl="node2" presStyleIdx="0" presStyleCnt="3" custScaleX="127195" custScaleY="181159">
        <dgm:presLayoutVars>
          <dgm:chPref val="3"/>
        </dgm:presLayoutVars>
      </dgm:prSet>
      <dgm:spPr>
        <a:prstGeom prst="roundRect">
          <a:avLst/>
        </a:prstGeom>
      </dgm:spPr>
      <dgm:t>
        <a:bodyPr/>
        <a:lstStyle/>
        <a:p>
          <a:endParaRPr lang="ru-RU"/>
        </a:p>
      </dgm:t>
    </dgm:pt>
    <dgm:pt modelId="{F6F16A0D-19D7-4C19-B54A-769511F979A3}" type="pres">
      <dgm:prSet presAssocID="{D7D14274-3DBC-407E-937A-B6E86ABD5B6D}" presName="rootConnector" presStyleLbl="node2" presStyleIdx="0" presStyleCnt="3"/>
      <dgm:spPr/>
      <dgm:t>
        <a:bodyPr/>
        <a:lstStyle/>
        <a:p>
          <a:endParaRPr lang="ru-RU"/>
        </a:p>
      </dgm:t>
    </dgm:pt>
    <dgm:pt modelId="{F9BD82C3-B3B4-4AE4-A9B1-D28B415DB3E4}" type="pres">
      <dgm:prSet presAssocID="{D7D14274-3DBC-407E-937A-B6E86ABD5B6D}" presName="hierChild4" presStyleCnt="0"/>
      <dgm:spPr/>
    </dgm:pt>
    <dgm:pt modelId="{CD5305E9-0F3B-4D8B-82FB-BE5295FC988C}" type="pres">
      <dgm:prSet presAssocID="{D7D14274-3DBC-407E-937A-B6E86ABD5B6D}" presName="hierChild5" presStyleCnt="0"/>
      <dgm:spPr/>
    </dgm:pt>
    <dgm:pt modelId="{7AAFB1D2-03D0-4211-BA02-7F7B39FBBFB3}" type="pres">
      <dgm:prSet presAssocID="{ABE7E8A7-13ED-4AC2-8797-F5CB8A5562B5}" presName="Name37" presStyleLbl="parChTrans1D2" presStyleIdx="1" presStyleCnt="3"/>
      <dgm:spPr/>
      <dgm:t>
        <a:bodyPr/>
        <a:lstStyle/>
        <a:p>
          <a:endParaRPr lang="ru-RU"/>
        </a:p>
      </dgm:t>
    </dgm:pt>
    <dgm:pt modelId="{0A22BBEC-825A-40AD-BEFB-DE0DE090CF60}" type="pres">
      <dgm:prSet presAssocID="{245E2C35-C6E5-499F-BF88-A4D89CE96FA4}" presName="hierRoot2" presStyleCnt="0">
        <dgm:presLayoutVars>
          <dgm:hierBranch val="init"/>
        </dgm:presLayoutVars>
      </dgm:prSet>
      <dgm:spPr/>
    </dgm:pt>
    <dgm:pt modelId="{3A30C055-28B8-48EC-A5E8-1962DEE777D7}" type="pres">
      <dgm:prSet presAssocID="{245E2C35-C6E5-499F-BF88-A4D89CE96FA4}" presName="rootComposite" presStyleCnt="0"/>
      <dgm:spPr/>
    </dgm:pt>
    <dgm:pt modelId="{91614248-AEE2-47A5-9BA2-EFB3DFD0A5D4}" type="pres">
      <dgm:prSet presAssocID="{245E2C35-C6E5-499F-BF88-A4D89CE96FA4}" presName="rootText" presStyleLbl="node2" presStyleIdx="1" presStyleCnt="3" custScaleX="140308" custScaleY="185037" custLinFactNeighborX="-6158" custLinFactNeighborY="1489">
        <dgm:presLayoutVars>
          <dgm:chPref val="3"/>
        </dgm:presLayoutVars>
      </dgm:prSet>
      <dgm:spPr>
        <a:prstGeom prst="roundRect">
          <a:avLst/>
        </a:prstGeom>
      </dgm:spPr>
      <dgm:t>
        <a:bodyPr/>
        <a:lstStyle/>
        <a:p>
          <a:endParaRPr lang="ru-RU"/>
        </a:p>
      </dgm:t>
    </dgm:pt>
    <dgm:pt modelId="{88C2AB34-60F9-4057-9FBD-A73C24DA79D7}" type="pres">
      <dgm:prSet presAssocID="{245E2C35-C6E5-499F-BF88-A4D89CE96FA4}" presName="rootConnector" presStyleLbl="node2" presStyleIdx="1" presStyleCnt="3"/>
      <dgm:spPr/>
      <dgm:t>
        <a:bodyPr/>
        <a:lstStyle/>
        <a:p>
          <a:endParaRPr lang="ru-RU"/>
        </a:p>
      </dgm:t>
    </dgm:pt>
    <dgm:pt modelId="{F47FEFB6-B89C-4AEA-9F64-668B2B4AB0CE}" type="pres">
      <dgm:prSet presAssocID="{245E2C35-C6E5-499F-BF88-A4D89CE96FA4}" presName="hierChild4" presStyleCnt="0"/>
      <dgm:spPr/>
    </dgm:pt>
    <dgm:pt modelId="{87C7DCC6-B54B-4491-B53E-CCC89E71A0F2}" type="pres">
      <dgm:prSet presAssocID="{245E2C35-C6E5-499F-BF88-A4D89CE96FA4}" presName="hierChild5" presStyleCnt="0"/>
      <dgm:spPr/>
    </dgm:pt>
    <dgm:pt modelId="{F657F967-BD9C-41A8-B9FD-129DDD28A2D2}" type="pres">
      <dgm:prSet presAssocID="{E558675F-556E-498C-85B7-27D5B4B74C1E}" presName="Name37" presStyleLbl="parChTrans1D2" presStyleIdx="2" presStyleCnt="3"/>
      <dgm:spPr/>
      <dgm:t>
        <a:bodyPr/>
        <a:lstStyle/>
        <a:p>
          <a:endParaRPr lang="ru-RU"/>
        </a:p>
      </dgm:t>
    </dgm:pt>
    <dgm:pt modelId="{28ABCF07-ABB5-426C-858E-D759B5B1C85D}" type="pres">
      <dgm:prSet presAssocID="{596F57E3-AE1E-4219-9207-1B0081B9AE73}" presName="hierRoot2" presStyleCnt="0">
        <dgm:presLayoutVars>
          <dgm:hierBranch val="init"/>
        </dgm:presLayoutVars>
      </dgm:prSet>
      <dgm:spPr/>
    </dgm:pt>
    <dgm:pt modelId="{8E622AD2-FFA4-43ED-B23C-ED46448CADDC}" type="pres">
      <dgm:prSet presAssocID="{596F57E3-AE1E-4219-9207-1B0081B9AE73}" presName="rootComposite" presStyleCnt="0"/>
      <dgm:spPr/>
    </dgm:pt>
    <dgm:pt modelId="{09B74135-91DF-4F3C-A5E5-A1447BFF0D02}" type="pres">
      <dgm:prSet presAssocID="{596F57E3-AE1E-4219-9207-1B0081B9AE73}" presName="rootText" presStyleLbl="node2" presStyleIdx="2" presStyleCnt="3" custScaleX="134493" custScaleY="187268">
        <dgm:presLayoutVars>
          <dgm:chPref val="3"/>
        </dgm:presLayoutVars>
      </dgm:prSet>
      <dgm:spPr>
        <a:prstGeom prst="roundRect">
          <a:avLst/>
        </a:prstGeom>
      </dgm:spPr>
      <dgm:t>
        <a:bodyPr/>
        <a:lstStyle/>
        <a:p>
          <a:endParaRPr lang="ru-RU"/>
        </a:p>
      </dgm:t>
    </dgm:pt>
    <dgm:pt modelId="{64D4B031-7E7E-494B-9B73-228539B06B39}" type="pres">
      <dgm:prSet presAssocID="{596F57E3-AE1E-4219-9207-1B0081B9AE73}" presName="rootConnector" presStyleLbl="node2" presStyleIdx="2" presStyleCnt="3"/>
      <dgm:spPr/>
      <dgm:t>
        <a:bodyPr/>
        <a:lstStyle/>
        <a:p>
          <a:endParaRPr lang="ru-RU"/>
        </a:p>
      </dgm:t>
    </dgm:pt>
    <dgm:pt modelId="{BB708D41-A647-48FF-B022-DDBB3699A4A0}" type="pres">
      <dgm:prSet presAssocID="{596F57E3-AE1E-4219-9207-1B0081B9AE73}" presName="hierChild4" presStyleCnt="0"/>
      <dgm:spPr/>
    </dgm:pt>
    <dgm:pt modelId="{24B9EECC-EFDD-4D7A-9B7C-49A2AACC2786}" type="pres">
      <dgm:prSet presAssocID="{596F57E3-AE1E-4219-9207-1B0081B9AE73}" presName="hierChild5" presStyleCnt="0"/>
      <dgm:spPr/>
    </dgm:pt>
    <dgm:pt modelId="{B88490F1-62A7-4179-ABD9-883238F5518B}" type="pres">
      <dgm:prSet presAssocID="{372ABAA6-04FB-4068-9B7B-9EDE598461F5}" presName="hierChild3" presStyleCnt="0"/>
      <dgm:spPr/>
    </dgm:pt>
  </dgm:ptLst>
  <dgm:cxnLst>
    <dgm:cxn modelId="{8F631FA2-1606-4ED4-A0C6-277537D7F912}" type="presOf" srcId="{245E2C35-C6E5-499F-BF88-A4D89CE96FA4}" destId="{88C2AB34-60F9-4057-9FBD-A73C24DA79D7}" srcOrd="1" destOrd="0" presId="urn:microsoft.com/office/officeart/2005/8/layout/orgChart1"/>
    <dgm:cxn modelId="{01C0BD77-EBF9-433D-9DD4-4B4465244ED8}" type="presOf" srcId="{D7D14274-3DBC-407E-937A-B6E86ABD5B6D}" destId="{F6F16A0D-19D7-4C19-B54A-769511F979A3}" srcOrd="1" destOrd="0" presId="urn:microsoft.com/office/officeart/2005/8/layout/orgChart1"/>
    <dgm:cxn modelId="{9C3D396E-D61A-4814-A512-C522CBA4A12B}" type="presOf" srcId="{ABE7E8A7-13ED-4AC2-8797-F5CB8A5562B5}" destId="{7AAFB1D2-03D0-4211-BA02-7F7B39FBBFB3}" srcOrd="0" destOrd="0" presId="urn:microsoft.com/office/officeart/2005/8/layout/orgChart1"/>
    <dgm:cxn modelId="{3AC6051C-8F95-48B0-B83E-9698DC138FDD}" srcId="{372ABAA6-04FB-4068-9B7B-9EDE598461F5}" destId="{245E2C35-C6E5-499F-BF88-A4D89CE96FA4}" srcOrd="1" destOrd="0" parTransId="{ABE7E8A7-13ED-4AC2-8797-F5CB8A5562B5}" sibTransId="{F4FD0895-8370-4794-AB61-DB15C7B5E873}"/>
    <dgm:cxn modelId="{316D00FC-3B93-4615-9982-224C150CD5A9}" type="presOf" srcId="{D7D14274-3DBC-407E-937A-B6E86ABD5B6D}" destId="{A0C17A0E-14F5-417E-9F37-4FC8E2A1C125}" srcOrd="0" destOrd="0" presId="urn:microsoft.com/office/officeart/2005/8/layout/orgChart1"/>
    <dgm:cxn modelId="{97AAA3D3-3DA0-41DA-8244-802BCCF6AA6C}" type="presOf" srcId="{596F57E3-AE1E-4219-9207-1B0081B9AE73}" destId="{09B74135-91DF-4F3C-A5E5-A1447BFF0D02}" srcOrd="0" destOrd="0" presId="urn:microsoft.com/office/officeart/2005/8/layout/orgChart1"/>
    <dgm:cxn modelId="{711FE359-11C5-4F2F-AE08-D2890963A2CD}" type="presOf" srcId="{E558675F-556E-498C-85B7-27D5B4B74C1E}" destId="{F657F967-BD9C-41A8-B9FD-129DDD28A2D2}" srcOrd="0" destOrd="0" presId="urn:microsoft.com/office/officeart/2005/8/layout/orgChart1"/>
    <dgm:cxn modelId="{45262546-E15C-41FC-B328-A61427ADFF86}" type="presOf" srcId="{A40E5F03-DCD1-4913-818F-00C0F8875553}" destId="{1ABE23D2-9F35-4AAB-83DA-0A4D9557DEAC}" srcOrd="0" destOrd="0" presId="urn:microsoft.com/office/officeart/2005/8/layout/orgChart1"/>
    <dgm:cxn modelId="{E84E469E-9FA9-489C-92EC-B7BCF807F886}" srcId="{372ABAA6-04FB-4068-9B7B-9EDE598461F5}" destId="{596F57E3-AE1E-4219-9207-1B0081B9AE73}" srcOrd="2" destOrd="0" parTransId="{E558675F-556E-498C-85B7-27D5B4B74C1E}" sibTransId="{3D6E9E1F-5C48-4A51-8130-AC4185498EE9}"/>
    <dgm:cxn modelId="{9F97FE1D-DEF0-4666-8E84-90ADED1EFC06}" type="presOf" srcId="{372ABAA6-04FB-4068-9B7B-9EDE598461F5}" destId="{96877FF7-CA2A-43BF-99AB-9E7741CC40D8}" srcOrd="0" destOrd="0" presId="urn:microsoft.com/office/officeart/2005/8/layout/orgChart1"/>
    <dgm:cxn modelId="{20167F27-060E-4DF3-BA83-279B3BEA325E}" type="presOf" srcId="{596F57E3-AE1E-4219-9207-1B0081B9AE73}" destId="{64D4B031-7E7E-494B-9B73-228539B06B39}" srcOrd="1" destOrd="0" presId="urn:microsoft.com/office/officeart/2005/8/layout/orgChart1"/>
    <dgm:cxn modelId="{3F992C45-370C-4636-B0BD-73D75F8F8943}" type="presOf" srcId="{90CBC28A-44F7-4EF3-A938-66F3C6311DFE}" destId="{A492AFAE-CB1F-4C73-BC41-175D1B9A00B9}" srcOrd="0" destOrd="0" presId="urn:microsoft.com/office/officeart/2005/8/layout/orgChart1"/>
    <dgm:cxn modelId="{AF3F0544-89FF-45A4-BC21-04F98C85D07E}" type="presOf" srcId="{372ABAA6-04FB-4068-9B7B-9EDE598461F5}" destId="{ED3A4E86-6493-45A3-908E-5DD992C85F94}" srcOrd="1" destOrd="0" presId="urn:microsoft.com/office/officeart/2005/8/layout/orgChart1"/>
    <dgm:cxn modelId="{968BF303-B7A1-4D97-86E0-325B03BE8853}" srcId="{A40E5F03-DCD1-4913-818F-00C0F8875553}" destId="{372ABAA6-04FB-4068-9B7B-9EDE598461F5}" srcOrd="0" destOrd="0" parTransId="{54FBECA2-D40F-4B27-88A4-067B9DCFF319}" sibTransId="{0C728B6B-20FF-4A0B-9447-D794AD6E697C}"/>
    <dgm:cxn modelId="{4BE05E0A-178C-45A0-80DC-42E2BEB944DF}" type="presOf" srcId="{245E2C35-C6E5-499F-BF88-A4D89CE96FA4}" destId="{91614248-AEE2-47A5-9BA2-EFB3DFD0A5D4}" srcOrd="0" destOrd="0" presId="urn:microsoft.com/office/officeart/2005/8/layout/orgChart1"/>
    <dgm:cxn modelId="{040D2A30-5FED-433A-9F53-98BB4CF0E955}" srcId="{372ABAA6-04FB-4068-9B7B-9EDE598461F5}" destId="{D7D14274-3DBC-407E-937A-B6E86ABD5B6D}" srcOrd="0" destOrd="0" parTransId="{90CBC28A-44F7-4EF3-A938-66F3C6311DFE}" sibTransId="{37041702-BFAF-48A4-AFCD-528006019631}"/>
    <dgm:cxn modelId="{01A2F7AF-69A3-45C0-B7D0-098C42C5AD6E}" type="presParOf" srcId="{1ABE23D2-9F35-4AAB-83DA-0A4D9557DEAC}" destId="{97489E05-B898-44A8-B71A-1B405BA33150}" srcOrd="0" destOrd="0" presId="urn:microsoft.com/office/officeart/2005/8/layout/orgChart1"/>
    <dgm:cxn modelId="{6DAB5237-0B41-4678-AE43-6C9BD3405EE3}" type="presParOf" srcId="{97489E05-B898-44A8-B71A-1B405BA33150}" destId="{70534934-22C9-458A-BD3F-6743EF1DCC25}" srcOrd="0" destOrd="0" presId="urn:microsoft.com/office/officeart/2005/8/layout/orgChart1"/>
    <dgm:cxn modelId="{AA1A6B73-F30C-474E-AAFF-BE683B3AE074}" type="presParOf" srcId="{70534934-22C9-458A-BD3F-6743EF1DCC25}" destId="{96877FF7-CA2A-43BF-99AB-9E7741CC40D8}" srcOrd="0" destOrd="0" presId="urn:microsoft.com/office/officeart/2005/8/layout/orgChart1"/>
    <dgm:cxn modelId="{CD9E0337-CED0-406F-8C61-DB95A5017795}" type="presParOf" srcId="{70534934-22C9-458A-BD3F-6743EF1DCC25}" destId="{ED3A4E86-6493-45A3-908E-5DD992C85F94}" srcOrd="1" destOrd="0" presId="urn:microsoft.com/office/officeart/2005/8/layout/orgChart1"/>
    <dgm:cxn modelId="{B9A3676F-CDD3-4CCC-A2D4-5769F2EF194D}" type="presParOf" srcId="{97489E05-B898-44A8-B71A-1B405BA33150}" destId="{E359D3E7-1A7F-4DFA-AE5A-DC240EC09F0A}" srcOrd="1" destOrd="0" presId="urn:microsoft.com/office/officeart/2005/8/layout/orgChart1"/>
    <dgm:cxn modelId="{CE00AEBA-66A7-440F-90D5-ACF2DC0563F7}" type="presParOf" srcId="{E359D3E7-1A7F-4DFA-AE5A-DC240EC09F0A}" destId="{A492AFAE-CB1F-4C73-BC41-175D1B9A00B9}" srcOrd="0" destOrd="0" presId="urn:microsoft.com/office/officeart/2005/8/layout/orgChart1"/>
    <dgm:cxn modelId="{1BA54229-A2F2-439F-9E83-B53032663289}" type="presParOf" srcId="{E359D3E7-1A7F-4DFA-AE5A-DC240EC09F0A}" destId="{8468D01D-931D-406F-AC96-189039AD650F}" srcOrd="1" destOrd="0" presId="urn:microsoft.com/office/officeart/2005/8/layout/orgChart1"/>
    <dgm:cxn modelId="{77D2FD7D-BE1F-4359-830D-AFF166445767}" type="presParOf" srcId="{8468D01D-931D-406F-AC96-189039AD650F}" destId="{9EAADC3A-0B97-47A3-B228-9F007A710C94}" srcOrd="0" destOrd="0" presId="urn:microsoft.com/office/officeart/2005/8/layout/orgChart1"/>
    <dgm:cxn modelId="{3BD784F6-AC38-4855-A07B-D87D9576F3D4}" type="presParOf" srcId="{9EAADC3A-0B97-47A3-B228-9F007A710C94}" destId="{A0C17A0E-14F5-417E-9F37-4FC8E2A1C125}" srcOrd="0" destOrd="0" presId="urn:microsoft.com/office/officeart/2005/8/layout/orgChart1"/>
    <dgm:cxn modelId="{2BC482F7-1377-4058-A2F3-B6B3F1588FEE}" type="presParOf" srcId="{9EAADC3A-0B97-47A3-B228-9F007A710C94}" destId="{F6F16A0D-19D7-4C19-B54A-769511F979A3}" srcOrd="1" destOrd="0" presId="urn:microsoft.com/office/officeart/2005/8/layout/orgChart1"/>
    <dgm:cxn modelId="{623F555F-C660-4015-913E-5E448DB0BAD9}" type="presParOf" srcId="{8468D01D-931D-406F-AC96-189039AD650F}" destId="{F9BD82C3-B3B4-4AE4-A9B1-D28B415DB3E4}" srcOrd="1" destOrd="0" presId="urn:microsoft.com/office/officeart/2005/8/layout/orgChart1"/>
    <dgm:cxn modelId="{4A6DA067-8B55-4EA2-B924-443F49C778B6}" type="presParOf" srcId="{8468D01D-931D-406F-AC96-189039AD650F}" destId="{CD5305E9-0F3B-4D8B-82FB-BE5295FC988C}" srcOrd="2" destOrd="0" presId="urn:microsoft.com/office/officeart/2005/8/layout/orgChart1"/>
    <dgm:cxn modelId="{59F19A94-97F3-48F5-AD6D-BDFFDD68076E}" type="presParOf" srcId="{E359D3E7-1A7F-4DFA-AE5A-DC240EC09F0A}" destId="{7AAFB1D2-03D0-4211-BA02-7F7B39FBBFB3}" srcOrd="2" destOrd="0" presId="urn:microsoft.com/office/officeart/2005/8/layout/orgChart1"/>
    <dgm:cxn modelId="{36A2248A-6B92-4A22-B284-AFC23300AFB8}" type="presParOf" srcId="{E359D3E7-1A7F-4DFA-AE5A-DC240EC09F0A}" destId="{0A22BBEC-825A-40AD-BEFB-DE0DE090CF60}" srcOrd="3" destOrd="0" presId="urn:microsoft.com/office/officeart/2005/8/layout/orgChart1"/>
    <dgm:cxn modelId="{4044EF56-0C95-438A-A455-5D4DADFBC8F5}" type="presParOf" srcId="{0A22BBEC-825A-40AD-BEFB-DE0DE090CF60}" destId="{3A30C055-28B8-48EC-A5E8-1962DEE777D7}" srcOrd="0" destOrd="0" presId="urn:microsoft.com/office/officeart/2005/8/layout/orgChart1"/>
    <dgm:cxn modelId="{026369A5-A0AE-4629-9E91-D68723CBC6E7}" type="presParOf" srcId="{3A30C055-28B8-48EC-A5E8-1962DEE777D7}" destId="{91614248-AEE2-47A5-9BA2-EFB3DFD0A5D4}" srcOrd="0" destOrd="0" presId="urn:microsoft.com/office/officeart/2005/8/layout/orgChart1"/>
    <dgm:cxn modelId="{0C03E0D9-41F5-4F06-A85E-63BDD0AD7D3A}" type="presParOf" srcId="{3A30C055-28B8-48EC-A5E8-1962DEE777D7}" destId="{88C2AB34-60F9-4057-9FBD-A73C24DA79D7}" srcOrd="1" destOrd="0" presId="urn:microsoft.com/office/officeart/2005/8/layout/orgChart1"/>
    <dgm:cxn modelId="{E3957C94-9239-42A9-B207-F621EA617DEA}" type="presParOf" srcId="{0A22BBEC-825A-40AD-BEFB-DE0DE090CF60}" destId="{F47FEFB6-B89C-4AEA-9F64-668B2B4AB0CE}" srcOrd="1" destOrd="0" presId="urn:microsoft.com/office/officeart/2005/8/layout/orgChart1"/>
    <dgm:cxn modelId="{D555BB72-ADE9-4CE9-8A8E-49C15AC390A9}" type="presParOf" srcId="{0A22BBEC-825A-40AD-BEFB-DE0DE090CF60}" destId="{87C7DCC6-B54B-4491-B53E-CCC89E71A0F2}" srcOrd="2" destOrd="0" presId="urn:microsoft.com/office/officeart/2005/8/layout/orgChart1"/>
    <dgm:cxn modelId="{57A0BBE0-5358-48EE-9813-25F091779CDB}" type="presParOf" srcId="{E359D3E7-1A7F-4DFA-AE5A-DC240EC09F0A}" destId="{F657F967-BD9C-41A8-B9FD-129DDD28A2D2}" srcOrd="4" destOrd="0" presId="urn:microsoft.com/office/officeart/2005/8/layout/orgChart1"/>
    <dgm:cxn modelId="{90D292A8-B931-4DF0-B5BE-392A554575A2}" type="presParOf" srcId="{E359D3E7-1A7F-4DFA-AE5A-DC240EC09F0A}" destId="{28ABCF07-ABB5-426C-858E-D759B5B1C85D}" srcOrd="5" destOrd="0" presId="urn:microsoft.com/office/officeart/2005/8/layout/orgChart1"/>
    <dgm:cxn modelId="{AEA4F9E2-0724-43CC-9A74-CF782DE78FE3}" type="presParOf" srcId="{28ABCF07-ABB5-426C-858E-D759B5B1C85D}" destId="{8E622AD2-FFA4-43ED-B23C-ED46448CADDC}" srcOrd="0" destOrd="0" presId="urn:microsoft.com/office/officeart/2005/8/layout/orgChart1"/>
    <dgm:cxn modelId="{BFCF66B6-7630-493B-9009-4A5ACDD9A939}" type="presParOf" srcId="{8E622AD2-FFA4-43ED-B23C-ED46448CADDC}" destId="{09B74135-91DF-4F3C-A5E5-A1447BFF0D02}" srcOrd="0" destOrd="0" presId="urn:microsoft.com/office/officeart/2005/8/layout/orgChart1"/>
    <dgm:cxn modelId="{A828CA9A-DF72-4827-8E67-17AA120EDC52}" type="presParOf" srcId="{8E622AD2-FFA4-43ED-B23C-ED46448CADDC}" destId="{64D4B031-7E7E-494B-9B73-228539B06B39}" srcOrd="1" destOrd="0" presId="urn:microsoft.com/office/officeart/2005/8/layout/orgChart1"/>
    <dgm:cxn modelId="{05EABB48-3FE9-4D1D-B780-16C9B10BC3CF}" type="presParOf" srcId="{28ABCF07-ABB5-426C-858E-D759B5B1C85D}" destId="{BB708D41-A647-48FF-B022-DDBB3699A4A0}" srcOrd="1" destOrd="0" presId="urn:microsoft.com/office/officeart/2005/8/layout/orgChart1"/>
    <dgm:cxn modelId="{F1B60304-EF28-4869-A741-D82BDA6EA0E3}" type="presParOf" srcId="{28ABCF07-ABB5-426C-858E-D759B5B1C85D}" destId="{24B9EECC-EFDD-4D7A-9B7C-49A2AACC2786}" srcOrd="2" destOrd="0" presId="urn:microsoft.com/office/officeart/2005/8/layout/orgChart1"/>
    <dgm:cxn modelId="{34ED7C21-6C50-4D37-BE58-95E9E9D9EDC8}" type="presParOf" srcId="{97489E05-B898-44A8-B71A-1B405BA33150}" destId="{B88490F1-62A7-4179-ABD9-883238F551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A2E741-0B94-4892-9E92-646E137B100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49EBC12B-0F89-47C5-98B5-0394CE498656}">
      <dgm:prSet custT="1">
        <dgm:style>
          <a:lnRef idx="2">
            <a:schemeClr val="accent5"/>
          </a:lnRef>
          <a:fillRef idx="1">
            <a:schemeClr val="lt1"/>
          </a:fillRef>
          <a:effectRef idx="0">
            <a:schemeClr val="accent5"/>
          </a:effectRef>
          <a:fontRef idx="minor">
            <a:schemeClr val="dk1"/>
          </a:fontRef>
        </dgm:style>
      </dgm:prSet>
      <dgm:spPr/>
      <dgm:t>
        <a:bodyPr/>
        <a:lstStyle/>
        <a:p>
          <a:pPr algn="ctr" rtl="0"/>
          <a:r>
            <a:rPr lang="uk-UA" sz="1800" dirty="0" smtClean="0">
              <a:latin typeface="Times New Roman" panose="02020603050405020304" pitchFamily="18" charset="0"/>
              <a:cs typeface="Times New Roman" panose="02020603050405020304" pitchFamily="18" charset="0"/>
            </a:rPr>
            <a:t>За формою правління Руську державу відносять </a:t>
          </a:r>
        </a:p>
        <a:p>
          <a:pPr algn="ctr" rtl="0"/>
          <a:r>
            <a:rPr lang="uk-UA" sz="1800" dirty="0" smtClean="0">
              <a:latin typeface="Times New Roman" panose="02020603050405020304" pitchFamily="18" charset="0"/>
              <a:cs typeface="Times New Roman" panose="02020603050405020304" pitchFamily="18" charset="0"/>
            </a:rPr>
            <a:t>до ранньофеодальної </a:t>
          </a:r>
          <a:r>
            <a:rPr lang="uk-UA" sz="1800" b="1" dirty="0" smtClean="0">
              <a:latin typeface="Times New Roman" panose="02020603050405020304" pitchFamily="18" charset="0"/>
              <a:cs typeface="Times New Roman" panose="02020603050405020304" pitchFamily="18" charset="0"/>
            </a:rPr>
            <a:t>монархії</a:t>
          </a:r>
          <a:r>
            <a:rPr lang="uk-UA"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dgm:t>
    </dgm:pt>
    <dgm:pt modelId="{F9AD5F65-F8F4-4A8A-99E7-AAAA5971817B}" type="parTrans" cxnId="{D30BB0BF-8AB4-4725-B09D-C4928BA78024}">
      <dgm:prSet/>
      <dgm:spPr/>
      <dgm:t>
        <a:bodyPr/>
        <a:lstStyle/>
        <a:p>
          <a:endParaRPr lang="ru-RU">
            <a:latin typeface="Times New Roman" panose="02020603050405020304" pitchFamily="18" charset="0"/>
            <a:cs typeface="Times New Roman" panose="02020603050405020304" pitchFamily="18" charset="0"/>
          </a:endParaRPr>
        </a:p>
      </dgm:t>
    </dgm:pt>
    <dgm:pt modelId="{FDD31270-31FE-4262-B1A1-AB8AE8636710}" type="sibTrans" cxnId="{D30BB0BF-8AB4-4725-B09D-C4928BA78024}">
      <dgm:prSet/>
      <dgm:spPr/>
      <dgm:t>
        <a:bodyPr/>
        <a:lstStyle/>
        <a:p>
          <a:endParaRPr lang="ru-RU">
            <a:latin typeface="Times New Roman" panose="02020603050405020304" pitchFamily="18" charset="0"/>
            <a:cs typeface="Times New Roman" panose="02020603050405020304" pitchFamily="18" charset="0"/>
          </a:endParaRPr>
        </a:p>
      </dgm:t>
    </dgm:pt>
    <dgm:pt modelId="{7414BEE5-A00E-495D-B997-25A6584B8EDA}">
      <dgm:prSet custT="1">
        <dgm:style>
          <a:lnRef idx="2">
            <a:schemeClr val="accent5"/>
          </a:lnRef>
          <a:fillRef idx="1">
            <a:schemeClr val="lt1"/>
          </a:fillRef>
          <a:effectRef idx="0">
            <a:schemeClr val="accent5"/>
          </a:effectRef>
          <a:fontRef idx="minor">
            <a:schemeClr val="dk1"/>
          </a:fontRef>
        </dgm:style>
      </dgm:prSet>
      <dgm:spPr/>
      <dgm:t>
        <a:bodyPr/>
        <a:lstStyle/>
        <a:p>
          <a:pPr algn="ctr" rtl="0">
            <a:lnSpc>
              <a:spcPct val="100000"/>
            </a:lnSpc>
            <a:spcAft>
              <a:spcPts val="0"/>
            </a:spcAft>
          </a:pPr>
          <a:r>
            <a:rPr lang="uk-UA" sz="2000" dirty="0" smtClean="0">
              <a:latin typeface="Times New Roman" panose="02020603050405020304" pitchFamily="18" charset="0"/>
              <a:cs typeface="Times New Roman" panose="02020603050405020304" pitchFamily="18" charset="0"/>
            </a:rPr>
            <a:t>Великий князь Київський був старшим (сюзереном) стосовно місцевих князів. </a:t>
          </a:r>
        </a:p>
        <a:p>
          <a:pPr algn="ctr" rtl="0">
            <a:lnSpc>
              <a:spcPct val="100000"/>
            </a:lnSpc>
            <a:spcAft>
              <a:spcPts val="0"/>
            </a:spcAft>
          </a:pPr>
          <a:r>
            <a:rPr lang="uk-UA" sz="2000" dirty="0" smtClean="0">
              <a:latin typeface="Times New Roman" panose="02020603050405020304" pitchFamily="18" charset="0"/>
              <a:cs typeface="Times New Roman" panose="02020603050405020304" pitchFamily="18" charset="0"/>
            </a:rPr>
            <a:t>Він володів найбільшим і наймогутнішим князівством – Київським, тому й носив титул </a:t>
          </a:r>
          <a:r>
            <a:rPr lang="uk-UA" sz="2000" b="1" dirty="0" smtClean="0">
              <a:latin typeface="Times New Roman" panose="02020603050405020304" pitchFamily="18" charset="0"/>
              <a:cs typeface="Times New Roman" panose="02020603050405020304" pitchFamily="18" charset="0"/>
            </a:rPr>
            <a:t>Великого князя київського</a:t>
          </a:r>
          <a:r>
            <a:rPr lang="uk-UA"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1D27FAC6-5FE6-4C3D-829E-7CDFE90C77CA}" type="parTrans" cxnId="{B0EE8E7F-F920-4AA7-8020-4D7FBB3C95D8}">
      <dgm:prSet/>
      <dgm:spPr/>
      <dgm:t>
        <a:bodyPr/>
        <a:lstStyle/>
        <a:p>
          <a:endParaRPr lang="ru-RU">
            <a:latin typeface="Times New Roman" panose="02020603050405020304" pitchFamily="18" charset="0"/>
            <a:cs typeface="Times New Roman" panose="02020603050405020304" pitchFamily="18" charset="0"/>
          </a:endParaRPr>
        </a:p>
      </dgm:t>
    </dgm:pt>
    <dgm:pt modelId="{DADD35C4-967F-41BA-B6EC-967E9302EB1D}" type="sibTrans" cxnId="{B0EE8E7F-F920-4AA7-8020-4D7FBB3C95D8}">
      <dgm:prSet/>
      <dgm:spPr/>
      <dgm:t>
        <a:bodyPr/>
        <a:lstStyle/>
        <a:p>
          <a:endParaRPr lang="ru-RU">
            <a:latin typeface="Times New Roman" panose="02020603050405020304" pitchFamily="18" charset="0"/>
            <a:cs typeface="Times New Roman" panose="02020603050405020304" pitchFamily="18" charset="0"/>
          </a:endParaRPr>
        </a:p>
      </dgm:t>
    </dgm:pt>
    <dgm:pt modelId="{9C7C343B-89D1-4D6A-94D9-FCAAA83D3456}" type="pres">
      <dgm:prSet presAssocID="{5AA2E741-0B94-4892-9E92-646E137B100A}" presName="Name0" presStyleCnt="0">
        <dgm:presLayoutVars>
          <dgm:dir/>
          <dgm:animLvl val="lvl"/>
          <dgm:resizeHandles val="exact"/>
        </dgm:presLayoutVars>
      </dgm:prSet>
      <dgm:spPr/>
      <dgm:t>
        <a:bodyPr/>
        <a:lstStyle/>
        <a:p>
          <a:endParaRPr lang="ru-RU"/>
        </a:p>
      </dgm:t>
    </dgm:pt>
    <dgm:pt modelId="{368C87DE-AECD-4201-B12D-0414641523F4}" type="pres">
      <dgm:prSet presAssocID="{7414BEE5-A00E-495D-B997-25A6584B8EDA}" presName="boxAndChildren" presStyleCnt="0"/>
      <dgm:spPr/>
    </dgm:pt>
    <dgm:pt modelId="{96F6A059-8DFB-4C36-AEAB-2489898583B9}" type="pres">
      <dgm:prSet presAssocID="{7414BEE5-A00E-495D-B997-25A6584B8EDA}" presName="parentTextBox" presStyleLbl="node1" presStyleIdx="0" presStyleCnt="2"/>
      <dgm:spPr/>
      <dgm:t>
        <a:bodyPr/>
        <a:lstStyle/>
        <a:p>
          <a:endParaRPr lang="ru-RU"/>
        </a:p>
      </dgm:t>
    </dgm:pt>
    <dgm:pt modelId="{DFC1BB91-BDCB-4A4F-AE6F-5EAE516A4114}" type="pres">
      <dgm:prSet presAssocID="{FDD31270-31FE-4262-B1A1-AB8AE8636710}" presName="sp" presStyleCnt="0"/>
      <dgm:spPr/>
    </dgm:pt>
    <dgm:pt modelId="{7094DDDC-524D-4530-A373-A9C885157BAE}" type="pres">
      <dgm:prSet presAssocID="{49EBC12B-0F89-47C5-98B5-0394CE498656}" presName="arrowAndChildren" presStyleCnt="0"/>
      <dgm:spPr/>
    </dgm:pt>
    <dgm:pt modelId="{A3B7483E-7CF6-44CA-9B6E-D05E6731954A}" type="pres">
      <dgm:prSet presAssocID="{49EBC12B-0F89-47C5-98B5-0394CE498656}" presName="parentTextArrow" presStyleLbl="node1" presStyleIdx="1" presStyleCnt="2"/>
      <dgm:spPr/>
      <dgm:t>
        <a:bodyPr/>
        <a:lstStyle/>
        <a:p>
          <a:endParaRPr lang="ru-RU"/>
        </a:p>
      </dgm:t>
    </dgm:pt>
  </dgm:ptLst>
  <dgm:cxnLst>
    <dgm:cxn modelId="{34FC7456-3997-4EDC-9E5F-F0149631A6BB}" type="presOf" srcId="{7414BEE5-A00E-495D-B997-25A6584B8EDA}" destId="{96F6A059-8DFB-4C36-AEAB-2489898583B9}" srcOrd="0" destOrd="0" presId="urn:microsoft.com/office/officeart/2005/8/layout/process4"/>
    <dgm:cxn modelId="{D30BB0BF-8AB4-4725-B09D-C4928BA78024}" srcId="{5AA2E741-0B94-4892-9E92-646E137B100A}" destId="{49EBC12B-0F89-47C5-98B5-0394CE498656}" srcOrd="0" destOrd="0" parTransId="{F9AD5F65-F8F4-4A8A-99E7-AAAA5971817B}" sibTransId="{FDD31270-31FE-4262-B1A1-AB8AE8636710}"/>
    <dgm:cxn modelId="{FC6B6FCD-AC9D-4C7A-BA04-DCCB6A590256}" type="presOf" srcId="{49EBC12B-0F89-47C5-98B5-0394CE498656}" destId="{A3B7483E-7CF6-44CA-9B6E-D05E6731954A}" srcOrd="0" destOrd="0" presId="urn:microsoft.com/office/officeart/2005/8/layout/process4"/>
    <dgm:cxn modelId="{B0EE8E7F-F920-4AA7-8020-4D7FBB3C95D8}" srcId="{5AA2E741-0B94-4892-9E92-646E137B100A}" destId="{7414BEE5-A00E-495D-B997-25A6584B8EDA}" srcOrd="1" destOrd="0" parTransId="{1D27FAC6-5FE6-4C3D-829E-7CDFE90C77CA}" sibTransId="{DADD35C4-967F-41BA-B6EC-967E9302EB1D}"/>
    <dgm:cxn modelId="{F3D3337C-169C-4D5E-8897-9D3DC0268DEF}" type="presOf" srcId="{5AA2E741-0B94-4892-9E92-646E137B100A}" destId="{9C7C343B-89D1-4D6A-94D9-FCAAA83D3456}" srcOrd="0" destOrd="0" presId="urn:microsoft.com/office/officeart/2005/8/layout/process4"/>
    <dgm:cxn modelId="{135EAE01-8223-4403-8B68-8B9A078A2CEA}" type="presParOf" srcId="{9C7C343B-89D1-4D6A-94D9-FCAAA83D3456}" destId="{368C87DE-AECD-4201-B12D-0414641523F4}" srcOrd="0" destOrd="0" presId="urn:microsoft.com/office/officeart/2005/8/layout/process4"/>
    <dgm:cxn modelId="{5A2CF9BB-69C9-457A-BDF7-67D01C7A3FDB}" type="presParOf" srcId="{368C87DE-AECD-4201-B12D-0414641523F4}" destId="{96F6A059-8DFB-4C36-AEAB-2489898583B9}" srcOrd="0" destOrd="0" presId="urn:microsoft.com/office/officeart/2005/8/layout/process4"/>
    <dgm:cxn modelId="{0AC02B44-0509-499B-ADD3-36AAB440A6DF}" type="presParOf" srcId="{9C7C343B-89D1-4D6A-94D9-FCAAA83D3456}" destId="{DFC1BB91-BDCB-4A4F-AE6F-5EAE516A4114}" srcOrd="1" destOrd="0" presId="urn:microsoft.com/office/officeart/2005/8/layout/process4"/>
    <dgm:cxn modelId="{727FC153-B8BA-4769-995A-A99D35C2DFA6}" type="presParOf" srcId="{9C7C343B-89D1-4D6A-94D9-FCAAA83D3456}" destId="{7094DDDC-524D-4530-A373-A9C885157BAE}" srcOrd="2" destOrd="0" presId="urn:microsoft.com/office/officeart/2005/8/layout/process4"/>
    <dgm:cxn modelId="{F90464F5-B48C-4C8C-BD70-EDD4F6C0C6C5}" type="presParOf" srcId="{7094DDDC-524D-4530-A373-A9C885157BAE}" destId="{A3B7483E-7CF6-44CA-9B6E-D05E6731954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D1808A-7122-4594-AE69-5819892B400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D9D6170F-E2CC-4388-85E6-29D4C2747BD7}">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800" b="1" dirty="0" smtClean="0">
              <a:latin typeface="Times New Roman" panose="02020603050405020304" pitchFamily="18" charset="0"/>
              <a:cs typeface="Times New Roman" panose="02020603050405020304" pitchFamily="18" charset="0"/>
            </a:rPr>
            <a:t>Центральні органи влади</a:t>
          </a:r>
        </a:p>
        <a:p>
          <a:pPr rtl="0">
            <a:lnSpc>
              <a:spcPct val="90000"/>
            </a:lnSpc>
            <a:spcAft>
              <a:spcPts val="0"/>
            </a:spcAft>
          </a:pPr>
          <a:r>
            <a:rPr lang="uk-UA" sz="1400" dirty="0" smtClean="0">
              <a:latin typeface="Times New Roman" panose="02020603050405020304" pitchFamily="18" charset="0"/>
              <a:cs typeface="Times New Roman" panose="02020603050405020304" pitchFamily="18" charset="0"/>
            </a:rPr>
            <a:t>Впродовж усього періоду існування Руської держави повноваження </a:t>
          </a:r>
        </a:p>
        <a:p>
          <a:pPr rtl="0">
            <a:lnSpc>
              <a:spcPct val="90000"/>
            </a:lnSpc>
            <a:spcAft>
              <a:spcPts val="0"/>
            </a:spcAft>
          </a:pPr>
          <a:r>
            <a:rPr lang="uk-UA" sz="1400" dirty="0" smtClean="0">
              <a:latin typeface="Times New Roman" panose="02020603050405020304" pitchFamily="18" charset="0"/>
              <a:cs typeface="Times New Roman" panose="02020603050405020304" pitchFamily="18" charset="0"/>
            </a:rPr>
            <a:t>центральних інститутів влади змінювалися</a:t>
          </a:r>
          <a:r>
            <a:rPr lang="uk-UA" sz="900" dirty="0" smtClean="0">
              <a:latin typeface="Times New Roman" panose="02020603050405020304" pitchFamily="18" charset="0"/>
              <a:cs typeface="Times New Roman" panose="02020603050405020304" pitchFamily="18" charset="0"/>
            </a:rPr>
            <a:t>.</a:t>
          </a:r>
          <a:endParaRPr lang="ru-RU" sz="900" dirty="0">
            <a:latin typeface="Times New Roman" panose="02020603050405020304" pitchFamily="18" charset="0"/>
            <a:cs typeface="Times New Roman" panose="02020603050405020304" pitchFamily="18" charset="0"/>
          </a:endParaRPr>
        </a:p>
      </dgm:t>
    </dgm:pt>
    <dgm:pt modelId="{1EB39219-DFC8-47EF-AE6C-7608D34773FF}" type="parTrans" cxnId="{BA661DA4-9790-43B6-BFEA-F7D19A299F1D}">
      <dgm:prSet/>
      <dgm:spPr/>
      <dgm:t>
        <a:bodyPr/>
        <a:lstStyle/>
        <a:p>
          <a:endParaRPr lang="ru-RU">
            <a:latin typeface="Times New Roman" panose="02020603050405020304" pitchFamily="18" charset="0"/>
            <a:cs typeface="Times New Roman" panose="02020603050405020304" pitchFamily="18" charset="0"/>
          </a:endParaRPr>
        </a:p>
      </dgm:t>
    </dgm:pt>
    <dgm:pt modelId="{7EBD6042-9631-4368-A569-467E4CA1801D}" type="sibTrans" cxnId="{BA661DA4-9790-43B6-BFEA-F7D19A299F1D}">
      <dgm:prSet/>
      <dgm:spPr/>
      <dgm:t>
        <a:bodyPr/>
        <a:lstStyle/>
        <a:p>
          <a:endParaRPr lang="ru-RU">
            <a:latin typeface="Times New Roman" panose="02020603050405020304" pitchFamily="18" charset="0"/>
            <a:cs typeface="Times New Roman" panose="02020603050405020304" pitchFamily="18" charset="0"/>
          </a:endParaRPr>
        </a:p>
      </dgm:t>
    </dgm:pt>
    <dgm:pt modelId="{F369810D-6E52-47BF-8A52-F8B3051E5F5B}">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1800" b="1" dirty="0" smtClean="0">
              <a:latin typeface="Times New Roman" panose="02020603050405020304" pitchFamily="18" charset="0"/>
              <a:cs typeface="Times New Roman" panose="02020603050405020304" pitchFamily="18" charset="0"/>
            </a:rPr>
            <a:t>Великий князь київський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стояв на чолі держави. На стадії формування держави, функції князя полягали головним чином в організації збройних сил, командуванні ними, збиранні данини, налагодженні зовнішньої торгівлі. Згодом діяльність князя ускладнилася, а функції розширилися. В його руках зосередилися функції законодавчі (прийняття законів), виконавчі (призначення та контроль за органами місцевої влади) та судові (найвища судова влада). </a:t>
          </a:r>
          <a:endParaRPr lang="ru-RU" sz="1400" dirty="0">
            <a:latin typeface="Times New Roman" panose="02020603050405020304" pitchFamily="18" charset="0"/>
            <a:cs typeface="Times New Roman" panose="02020603050405020304" pitchFamily="18" charset="0"/>
          </a:endParaRPr>
        </a:p>
      </dgm:t>
    </dgm:pt>
    <dgm:pt modelId="{2D2555FF-1147-4CDA-86BF-F008218B276D}" type="parTrans" cxnId="{D597D663-D5E1-42F9-97CE-23FDC46E85B3}">
      <dgm:prSet/>
      <dgm:spPr/>
      <dgm:t>
        <a:bodyPr/>
        <a:lstStyle/>
        <a:p>
          <a:endParaRPr lang="ru-RU">
            <a:latin typeface="Times New Roman" panose="02020603050405020304" pitchFamily="18" charset="0"/>
            <a:cs typeface="Times New Roman" panose="02020603050405020304" pitchFamily="18" charset="0"/>
          </a:endParaRPr>
        </a:p>
      </dgm:t>
    </dgm:pt>
    <dgm:pt modelId="{4BFC46E2-B328-4A04-B639-8827942F31A6}" type="sibTrans" cxnId="{D597D663-D5E1-42F9-97CE-23FDC46E85B3}">
      <dgm:prSet/>
      <dgm:spPr/>
      <dgm:t>
        <a:bodyPr/>
        <a:lstStyle/>
        <a:p>
          <a:endParaRPr lang="ru-RU">
            <a:latin typeface="Times New Roman" panose="02020603050405020304" pitchFamily="18" charset="0"/>
            <a:cs typeface="Times New Roman" panose="02020603050405020304" pitchFamily="18" charset="0"/>
          </a:endParaRPr>
        </a:p>
      </dgm:t>
    </dgm:pt>
    <dgm:pt modelId="{E321F98D-237E-4D13-8544-47E2F78A5BA5}">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2000" b="1" dirty="0" smtClean="0">
              <a:latin typeface="Times New Roman" panose="02020603050405020304" pitchFamily="18" charset="0"/>
              <a:cs typeface="Times New Roman" panose="02020603050405020304" pitchFamily="18" charset="0"/>
            </a:rPr>
            <a:t>Рада при князі</a:t>
          </a:r>
          <a:r>
            <a:rPr lang="uk-UA" sz="2000" dirty="0" smtClean="0">
              <a:latin typeface="Times New Roman" panose="02020603050405020304" pitchFamily="18" charset="0"/>
              <a:cs typeface="Times New Roman" panose="02020603050405020304" pitchFamily="18" charset="0"/>
            </a:rPr>
            <a:t>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була дорадчим органом. До її компетенції входили дружинники, бояри, духівництво. Разом із Князем розглядалися питання зовнішньої політики, укладення союзів, видання нових законів. У разі смерті Князя рада тимчасово виконувала функції верховного органу країни.</a:t>
          </a:r>
          <a:endParaRPr lang="ru-RU" sz="1400" dirty="0">
            <a:latin typeface="Times New Roman" panose="02020603050405020304" pitchFamily="18" charset="0"/>
            <a:cs typeface="Times New Roman" panose="02020603050405020304" pitchFamily="18" charset="0"/>
          </a:endParaRPr>
        </a:p>
      </dgm:t>
    </dgm:pt>
    <dgm:pt modelId="{FEA1DFFB-2C00-4409-AB43-3D63E762AA9A}" type="parTrans" cxnId="{EB66C8DF-7812-4241-873D-EA60C83F8DB5}">
      <dgm:prSet/>
      <dgm:spPr/>
      <dgm:t>
        <a:bodyPr/>
        <a:lstStyle/>
        <a:p>
          <a:endParaRPr lang="ru-RU">
            <a:latin typeface="Times New Roman" panose="02020603050405020304" pitchFamily="18" charset="0"/>
            <a:cs typeface="Times New Roman" panose="02020603050405020304" pitchFamily="18" charset="0"/>
          </a:endParaRPr>
        </a:p>
      </dgm:t>
    </dgm:pt>
    <dgm:pt modelId="{6314A494-389F-4EDD-92BE-BD127E2CE928}" type="sibTrans" cxnId="{EB66C8DF-7812-4241-873D-EA60C83F8DB5}">
      <dgm:prSet/>
      <dgm:spPr/>
      <dgm:t>
        <a:bodyPr/>
        <a:lstStyle/>
        <a:p>
          <a:endParaRPr lang="ru-RU">
            <a:latin typeface="Times New Roman" panose="02020603050405020304" pitchFamily="18" charset="0"/>
            <a:cs typeface="Times New Roman" panose="02020603050405020304" pitchFamily="18" charset="0"/>
          </a:endParaRPr>
        </a:p>
      </dgm:t>
    </dgm:pt>
    <dgm:pt modelId="{A2298B17-210A-4CC8-92DA-D62F55E8BD3D}">
      <dgm:prSet custT="1">
        <dgm:style>
          <a:lnRef idx="2">
            <a:schemeClr val="accent5"/>
          </a:lnRef>
          <a:fillRef idx="1">
            <a:schemeClr val="lt1"/>
          </a:fillRef>
          <a:effectRef idx="0">
            <a:schemeClr val="accent5"/>
          </a:effectRef>
          <a:fontRef idx="minor">
            <a:schemeClr val="dk1"/>
          </a:fontRef>
        </dgm:style>
      </dgm:prSet>
      <dgm:spPr/>
      <dgm:t>
        <a:bodyPr/>
        <a:lstStyle/>
        <a:p>
          <a:pPr rtl="0"/>
          <a:r>
            <a:rPr lang="uk-UA" sz="2000" b="1" dirty="0" smtClean="0">
              <a:latin typeface="Times New Roman" panose="02020603050405020304" pitchFamily="18" charset="0"/>
              <a:cs typeface="Times New Roman" panose="02020603050405020304" pitchFamily="18" charset="0"/>
            </a:rPr>
            <a:t>Віче</a:t>
          </a:r>
          <a:r>
            <a:rPr lang="uk-UA" sz="1400" dirty="0" smtClean="0">
              <a:latin typeface="Times New Roman" panose="02020603050405020304" pitchFamily="18" charset="0"/>
              <a:cs typeface="Times New Roman" panose="02020603050405020304" pitchFamily="18" charset="0"/>
            </a:rPr>
            <a:t> – збори жителів міста і приміської округи чоловічої статі, які збиралися з метою вирішення найважливіших питань внутрішнього життя. </a:t>
          </a:r>
          <a:endParaRPr lang="ru-RU" sz="1400" dirty="0">
            <a:latin typeface="Times New Roman" panose="02020603050405020304" pitchFamily="18" charset="0"/>
            <a:cs typeface="Times New Roman" panose="02020603050405020304" pitchFamily="18" charset="0"/>
          </a:endParaRPr>
        </a:p>
      </dgm:t>
    </dgm:pt>
    <dgm:pt modelId="{B2AAE0B1-44A0-4205-BFDF-5A89B4D16255}" type="parTrans" cxnId="{36826A57-5824-480E-9634-9DD4951DD768}">
      <dgm:prSet/>
      <dgm:spPr/>
      <dgm:t>
        <a:bodyPr/>
        <a:lstStyle/>
        <a:p>
          <a:endParaRPr lang="ru-RU">
            <a:latin typeface="Times New Roman" panose="02020603050405020304" pitchFamily="18" charset="0"/>
            <a:cs typeface="Times New Roman" panose="02020603050405020304" pitchFamily="18" charset="0"/>
          </a:endParaRPr>
        </a:p>
      </dgm:t>
    </dgm:pt>
    <dgm:pt modelId="{0B0AA7B9-2DFB-49AE-AB0E-A32A30CBF1BC}" type="sibTrans" cxnId="{36826A57-5824-480E-9634-9DD4951DD768}">
      <dgm:prSet/>
      <dgm:spPr/>
      <dgm:t>
        <a:bodyPr/>
        <a:lstStyle/>
        <a:p>
          <a:endParaRPr lang="ru-RU">
            <a:latin typeface="Times New Roman" panose="02020603050405020304" pitchFamily="18" charset="0"/>
            <a:cs typeface="Times New Roman" panose="02020603050405020304" pitchFamily="18" charset="0"/>
          </a:endParaRPr>
        </a:p>
      </dgm:t>
    </dgm:pt>
    <dgm:pt modelId="{362C7DDF-2DDA-4436-97A6-C22D3221A415}">
      <dgm:prSet custT="1">
        <dgm:style>
          <a:lnRef idx="2">
            <a:schemeClr val="accent5"/>
          </a:lnRef>
          <a:fillRef idx="1">
            <a:schemeClr val="lt1"/>
          </a:fillRef>
          <a:effectRef idx="0">
            <a:schemeClr val="accent5"/>
          </a:effectRef>
          <a:fontRef idx="minor">
            <a:schemeClr val="dk1"/>
          </a:fontRef>
        </dgm:style>
      </dgm:prSet>
      <dgm:spPr/>
      <dgm:t>
        <a:bodyPr/>
        <a:lstStyle/>
        <a:p>
          <a:pPr rtl="0">
            <a:lnSpc>
              <a:spcPct val="100000"/>
            </a:lnSpc>
            <a:spcAft>
              <a:spcPts val="0"/>
            </a:spcAft>
          </a:pPr>
          <a:r>
            <a:rPr lang="uk-UA" sz="2000" b="1" dirty="0" smtClean="0">
              <a:latin typeface="Times New Roman" panose="02020603050405020304" pitchFamily="18" charset="0"/>
              <a:cs typeface="Times New Roman" panose="02020603050405020304" pitchFamily="18" charset="0"/>
            </a:rPr>
            <a:t>Князівські з’їзди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органи державної влади. Чільне місце посіли в період розпаду Русі (кінець XI – початок XII ст.). З’їзди мали загальнодержавний характер, на них збиралися князі, бояри, інколи церковна знать. </a:t>
          </a:r>
        </a:p>
        <a:p>
          <a:pPr rtl="0">
            <a:lnSpc>
              <a:spcPct val="100000"/>
            </a:lnSpc>
            <a:spcAft>
              <a:spcPts val="0"/>
            </a:spcAft>
          </a:pPr>
          <a:r>
            <a:rPr lang="uk-UA" sz="1400" dirty="0" smtClean="0">
              <a:latin typeface="Times New Roman" panose="02020603050405020304" pitchFamily="18" charset="0"/>
              <a:cs typeface="Times New Roman" panose="02020603050405020304" pitchFamily="18" charset="0"/>
            </a:rPr>
            <a:t>З'їзди  вирішували питання припинення міжусобиць, організації опору зовнішнім ворогам, ухвалювали нові закони. Скликалися за необхідності.</a:t>
          </a:r>
          <a:endParaRPr lang="ru-RU" sz="1400" dirty="0">
            <a:latin typeface="Times New Roman" panose="02020603050405020304" pitchFamily="18" charset="0"/>
            <a:cs typeface="Times New Roman" panose="02020603050405020304" pitchFamily="18" charset="0"/>
          </a:endParaRPr>
        </a:p>
      </dgm:t>
    </dgm:pt>
    <dgm:pt modelId="{A9CFEA96-4CF4-4237-B8D6-44560855B710}" type="parTrans" cxnId="{A4476F0E-BA0B-4129-91B3-DE8096727D41}">
      <dgm:prSet/>
      <dgm:spPr/>
      <dgm:t>
        <a:bodyPr/>
        <a:lstStyle/>
        <a:p>
          <a:endParaRPr lang="ru-RU">
            <a:latin typeface="Times New Roman" panose="02020603050405020304" pitchFamily="18" charset="0"/>
            <a:cs typeface="Times New Roman" panose="02020603050405020304" pitchFamily="18" charset="0"/>
          </a:endParaRPr>
        </a:p>
      </dgm:t>
    </dgm:pt>
    <dgm:pt modelId="{9C4BF3FB-09E7-4C12-83E1-941AF149D095}" type="sibTrans" cxnId="{A4476F0E-BA0B-4129-91B3-DE8096727D41}">
      <dgm:prSet/>
      <dgm:spPr/>
      <dgm:t>
        <a:bodyPr/>
        <a:lstStyle/>
        <a:p>
          <a:endParaRPr lang="ru-RU">
            <a:latin typeface="Times New Roman" panose="02020603050405020304" pitchFamily="18" charset="0"/>
            <a:cs typeface="Times New Roman" panose="02020603050405020304" pitchFamily="18" charset="0"/>
          </a:endParaRPr>
        </a:p>
      </dgm:t>
    </dgm:pt>
    <dgm:pt modelId="{8FC7752A-36FF-4E55-BBD1-EFF8AD068048}" type="pres">
      <dgm:prSet presAssocID="{2BD1808A-7122-4594-AE69-5819892B4008}" presName="Name0" presStyleCnt="0">
        <dgm:presLayoutVars>
          <dgm:dir/>
          <dgm:animLvl val="lvl"/>
          <dgm:resizeHandles val="exact"/>
        </dgm:presLayoutVars>
      </dgm:prSet>
      <dgm:spPr/>
      <dgm:t>
        <a:bodyPr/>
        <a:lstStyle/>
        <a:p>
          <a:endParaRPr lang="ru-RU"/>
        </a:p>
      </dgm:t>
    </dgm:pt>
    <dgm:pt modelId="{5B694930-0F41-4560-B159-59A341689A63}" type="pres">
      <dgm:prSet presAssocID="{362C7DDF-2DDA-4436-97A6-C22D3221A415}" presName="boxAndChildren" presStyleCnt="0"/>
      <dgm:spPr/>
    </dgm:pt>
    <dgm:pt modelId="{5F463EFF-50EA-4E37-B01D-51C80CE391C1}" type="pres">
      <dgm:prSet presAssocID="{362C7DDF-2DDA-4436-97A6-C22D3221A415}" presName="parentTextBox" presStyleLbl="node1" presStyleIdx="0" presStyleCnt="5" custScaleY="136604"/>
      <dgm:spPr/>
      <dgm:t>
        <a:bodyPr/>
        <a:lstStyle/>
        <a:p>
          <a:endParaRPr lang="ru-RU"/>
        </a:p>
      </dgm:t>
    </dgm:pt>
    <dgm:pt modelId="{B10E2155-BD39-4985-B2F0-7E06A6196A34}" type="pres">
      <dgm:prSet presAssocID="{0B0AA7B9-2DFB-49AE-AB0E-A32A30CBF1BC}" presName="sp" presStyleCnt="0"/>
      <dgm:spPr/>
    </dgm:pt>
    <dgm:pt modelId="{D369BE72-86BB-4FF8-ACB5-1C02C9A84F11}" type="pres">
      <dgm:prSet presAssocID="{A2298B17-210A-4CC8-92DA-D62F55E8BD3D}" presName="arrowAndChildren" presStyleCnt="0"/>
      <dgm:spPr/>
    </dgm:pt>
    <dgm:pt modelId="{36D11BB6-C800-44A5-B2E8-41403136B9B6}" type="pres">
      <dgm:prSet presAssocID="{A2298B17-210A-4CC8-92DA-D62F55E8BD3D}" presName="parentTextArrow" presStyleLbl="node1" presStyleIdx="1" presStyleCnt="5" custScaleY="108629"/>
      <dgm:spPr/>
      <dgm:t>
        <a:bodyPr/>
        <a:lstStyle/>
        <a:p>
          <a:endParaRPr lang="ru-RU"/>
        </a:p>
      </dgm:t>
    </dgm:pt>
    <dgm:pt modelId="{5DBD6E11-5C8D-485D-A15A-AB1EADBF4D0B}" type="pres">
      <dgm:prSet presAssocID="{6314A494-389F-4EDD-92BE-BD127E2CE928}" presName="sp" presStyleCnt="0"/>
      <dgm:spPr/>
    </dgm:pt>
    <dgm:pt modelId="{6E81C70A-3CBE-4139-A949-2FAA32A56F6C}" type="pres">
      <dgm:prSet presAssocID="{E321F98D-237E-4D13-8544-47E2F78A5BA5}" presName="arrowAndChildren" presStyleCnt="0"/>
      <dgm:spPr/>
    </dgm:pt>
    <dgm:pt modelId="{916BA040-7B2D-4F28-8F1C-8458D020E2F1}" type="pres">
      <dgm:prSet presAssocID="{E321F98D-237E-4D13-8544-47E2F78A5BA5}" presName="parentTextArrow" presStyleLbl="node1" presStyleIdx="2" presStyleCnt="5" custScaleY="121497"/>
      <dgm:spPr/>
      <dgm:t>
        <a:bodyPr/>
        <a:lstStyle/>
        <a:p>
          <a:endParaRPr lang="ru-RU"/>
        </a:p>
      </dgm:t>
    </dgm:pt>
    <dgm:pt modelId="{B477B180-93AD-4792-882C-9124D97E406A}" type="pres">
      <dgm:prSet presAssocID="{4BFC46E2-B328-4A04-B639-8827942F31A6}" presName="sp" presStyleCnt="0"/>
      <dgm:spPr/>
    </dgm:pt>
    <dgm:pt modelId="{1889C804-3048-47C0-8B05-CEFCF9E0711A}" type="pres">
      <dgm:prSet presAssocID="{F369810D-6E52-47BF-8A52-F8B3051E5F5B}" presName="arrowAndChildren" presStyleCnt="0"/>
      <dgm:spPr/>
    </dgm:pt>
    <dgm:pt modelId="{2B0D52A6-C019-408E-9DFA-C560FBF903FB}" type="pres">
      <dgm:prSet presAssocID="{F369810D-6E52-47BF-8A52-F8B3051E5F5B}" presName="parentTextArrow" presStyleLbl="node1" presStyleIdx="3" presStyleCnt="5" custScaleY="142619"/>
      <dgm:spPr/>
      <dgm:t>
        <a:bodyPr/>
        <a:lstStyle/>
        <a:p>
          <a:endParaRPr lang="ru-RU"/>
        </a:p>
      </dgm:t>
    </dgm:pt>
    <dgm:pt modelId="{4FD106EA-8D2B-45CE-8CA2-F39714495C98}" type="pres">
      <dgm:prSet presAssocID="{7EBD6042-9631-4368-A569-467E4CA1801D}" presName="sp" presStyleCnt="0"/>
      <dgm:spPr/>
    </dgm:pt>
    <dgm:pt modelId="{C79CB9A7-3666-4A3F-BD39-6CB8112994CE}" type="pres">
      <dgm:prSet presAssocID="{D9D6170F-E2CC-4388-85E6-29D4C2747BD7}" presName="arrowAndChildren" presStyleCnt="0"/>
      <dgm:spPr/>
    </dgm:pt>
    <dgm:pt modelId="{E47B75C8-75AD-4D76-9B5B-2184BD814649}" type="pres">
      <dgm:prSet presAssocID="{D9D6170F-E2CC-4388-85E6-29D4C2747BD7}" presName="parentTextArrow" presStyleLbl="node1" presStyleIdx="4" presStyleCnt="5" custScaleY="91326" custLinFactNeighborY="-34665"/>
      <dgm:spPr/>
      <dgm:t>
        <a:bodyPr/>
        <a:lstStyle/>
        <a:p>
          <a:endParaRPr lang="ru-RU"/>
        </a:p>
      </dgm:t>
    </dgm:pt>
  </dgm:ptLst>
  <dgm:cxnLst>
    <dgm:cxn modelId="{05252561-45D7-429D-A6DF-08767302E5DE}" type="presOf" srcId="{F369810D-6E52-47BF-8A52-F8B3051E5F5B}" destId="{2B0D52A6-C019-408E-9DFA-C560FBF903FB}" srcOrd="0" destOrd="0" presId="urn:microsoft.com/office/officeart/2005/8/layout/process4"/>
    <dgm:cxn modelId="{59FFC85E-6138-4F48-AA9F-E0B0ACF0CBE9}" type="presOf" srcId="{2BD1808A-7122-4594-AE69-5819892B4008}" destId="{8FC7752A-36FF-4E55-BBD1-EFF8AD068048}" srcOrd="0" destOrd="0" presId="urn:microsoft.com/office/officeart/2005/8/layout/process4"/>
    <dgm:cxn modelId="{844C4953-6BF1-49C0-9EB3-8241FDA9F4FD}" type="presOf" srcId="{D9D6170F-E2CC-4388-85E6-29D4C2747BD7}" destId="{E47B75C8-75AD-4D76-9B5B-2184BD814649}" srcOrd="0" destOrd="0" presId="urn:microsoft.com/office/officeart/2005/8/layout/process4"/>
    <dgm:cxn modelId="{36826A57-5824-480E-9634-9DD4951DD768}" srcId="{2BD1808A-7122-4594-AE69-5819892B4008}" destId="{A2298B17-210A-4CC8-92DA-D62F55E8BD3D}" srcOrd="3" destOrd="0" parTransId="{B2AAE0B1-44A0-4205-BFDF-5A89B4D16255}" sibTransId="{0B0AA7B9-2DFB-49AE-AB0E-A32A30CBF1BC}"/>
    <dgm:cxn modelId="{A4476F0E-BA0B-4129-91B3-DE8096727D41}" srcId="{2BD1808A-7122-4594-AE69-5819892B4008}" destId="{362C7DDF-2DDA-4436-97A6-C22D3221A415}" srcOrd="4" destOrd="0" parTransId="{A9CFEA96-4CF4-4237-B8D6-44560855B710}" sibTransId="{9C4BF3FB-09E7-4C12-83E1-941AF149D095}"/>
    <dgm:cxn modelId="{BA661DA4-9790-43B6-BFEA-F7D19A299F1D}" srcId="{2BD1808A-7122-4594-AE69-5819892B4008}" destId="{D9D6170F-E2CC-4388-85E6-29D4C2747BD7}" srcOrd="0" destOrd="0" parTransId="{1EB39219-DFC8-47EF-AE6C-7608D34773FF}" sibTransId="{7EBD6042-9631-4368-A569-467E4CA1801D}"/>
    <dgm:cxn modelId="{E295A137-4BD0-4F6A-88B9-6002FCE7AA95}" type="presOf" srcId="{362C7DDF-2DDA-4436-97A6-C22D3221A415}" destId="{5F463EFF-50EA-4E37-B01D-51C80CE391C1}" srcOrd="0" destOrd="0" presId="urn:microsoft.com/office/officeart/2005/8/layout/process4"/>
    <dgm:cxn modelId="{EB66C8DF-7812-4241-873D-EA60C83F8DB5}" srcId="{2BD1808A-7122-4594-AE69-5819892B4008}" destId="{E321F98D-237E-4D13-8544-47E2F78A5BA5}" srcOrd="2" destOrd="0" parTransId="{FEA1DFFB-2C00-4409-AB43-3D63E762AA9A}" sibTransId="{6314A494-389F-4EDD-92BE-BD127E2CE928}"/>
    <dgm:cxn modelId="{8F3BE1E4-6F4E-4ECB-BD03-428363C2F58F}" type="presOf" srcId="{A2298B17-210A-4CC8-92DA-D62F55E8BD3D}" destId="{36D11BB6-C800-44A5-B2E8-41403136B9B6}" srcOrd="0" destOrd="0" presId="urn:microsoft.com/office/officeart/2005/8/layout/process4"/>
    <dgm:cxn modelId="{D597D663-D5E1-42F9-97CE-23FDC46E85B3}" srcId="{2BD1808A-7122-4594-AE69-5819892B4008}" destId="{F369810D-6E52-47BF-8A52-F8B3051E5F5B}" srcOrd="1" destOrd="0" parTransId="{2D2555FF-1147-4CDA-86BF-F008218B276D}" sibTransId="{4BFC46E2-B328-4A04-B639-8827942F31A6}"/>
    <dgm:cxn modelId="{9B209F5E-8E72-4EEB-9BBD-832DDA5E097A}" type="presOf" srcId="{E321F98D-237E-4D13-8544-47E2F78A5BA5}" destId="{916BA040-7B2D-4F28-8F1C-8458D020E2F1}" srcOrd="0" destOrd="0" presId="urn:microsoft.com/office/officeart/2005/8/layout/process4"/>
    <dgm:cxn modelId="{6D038782-DF0B-4BB7-B8E3-ADE31DBCB58B}" type="presParOf" srcId="{8FC7752A-36FF-4E55-BBD1-EFF8AD068048}" destId="{5B694930-0F41-4560-B159-59A341689A63}" srcOrd="0" destOrd="0" presId="urn:microsoft.com/office/officeart/2005/8/layout/process4"/>
    <dgm:cxn modelId="{2BB5B9F3-5AA0-4AAE-AD73-0AE2F9FD89D1}" type="presParOf" srcId="{5B694930-0F41-4560-B159-59A341689A63}" destId="{5F463EFF-50EA-4E37-B01D-51C80CE391C1}" srcOrd="0" destOrd="0" presId="urn:microsoft.com/office/officeart/2005/8/layout/process4"/>
    <dgm:cxn modelId="{BC88BC77-F69E-4607-99E5-4849B2432771}" type="presParOf" srcId="{8FC7752A-36FF-4E55-BBD1-EFF8AD068048}" destId="{B10E2155-BD39-4985-B2F0-7E06A6196A34}" srcOrd="1" destOrd="0" presId="urn:microsoft.com/office/officeart/2005/8/layout/process4"/>
    <dgm:cxn modelId="{EC5D8885-7EBA-4AAE-9B8C-9127ACA40238}" type="presParOf" srcId="{8FC7752A-36FF-4E55-BBD1-EFF8AD068048}" destId="{D369BE72-86BB-4FF8-ACB5-1C02C9A84F11}" srcOrd="2" destOrd="0" presId="urn:microsoft.com/office/officeart/2005/8/layout/process4"/>
    <dgm:cxn modelId="{80B5032C-0208-481F-9A1E-4BDDA8128294}" type="presParOf" srcId="{D369BE72-86BB-4FF8-ACB5-1C02C9A84F11}" destId="{36D11BB6-C800-44A5-B2E8-41403136B9B6}" srcOrd="0" destOrd="0" presId="urn:microsoft.com/office/officeart/2005/8/layout/process4"/>
    <dgm:cxn modelId="{98A9A54E-D028-4FDD-A4D9-4D7D99452888}" type="presParOf" srcId="{8FC7752A-36FF-4E55-BBD1-EFF8AD068048}" destId="{5DBD6E11-5C8D-485D-A15A-AB1EADBF4D0B}" srcOrd="3" destOrd="0" presId="urn:microsoft.com/office/officeart/2005/8/layout/process4"/>
    <dgm:cxn modelId="{FBE6737A-C5F9-4482-B264-36CB0B18BB0C}" type="presParOf" srcId="{8FC7752A-36FF-4E55-BBD1-EFF8AD068048}" destId="{6E81C70A-3CBE-4139-A949-2FAA32A56F6C}" srcOrd="4" destOrd="0" presId="urn:microsoft.com/office/officeart/2005/8/layout/process4"/>
    <dgm:cxn modelId="{8C9A64A2-4D6B-40B4-B75D-2065806827A0}" type="presParOf" srcId="{6E81C70A-3CBE-4139-A949-2FAA32A56F6C}" destId="{916BA040-7B2D-4F28-8F1C-8458D020E2F1}" srcOrd="0" destOrd="0" presId="urn:microsoft.com/office/officeart/2005/8/layout/process4"/>
    <dgm:cxn modelId="{BB930D48-B533-4C04-80B5-BC0EEF698789}" type="presParOf" srcId="{8FC7752A-36FF-4E55-BBD1-EFF8AD068048}" destId="{B477B180-93AD-4792-882C-9124D97E406A}" srcOrd="5" destOrd="0" presId="urn:microsoft.com/office/officeart/2005/8/layout/process4"/>
    <dgm:cxn modelId="{277C2A95-800E-4287-B344-1A71DDD3F380}" type="presParOf" srcId="{8FC7752A-36FF-4E55-BBD1-EFF8AD068048}" destId="{1889C804-3048-47C0-8B05-CEFCF9E0711A}" srcOrd="6" destOrd="0" presId="urn:microsoft.com/office/officeart/2005/8/layout/process4"/>
    <dgm:cxn modelId="{57FDA0C1-C950-473E-A80D-28CAA225106C}" type="presParOf" srcId="{1889C804-3048-47C0-8B05-CEFCF9E0711A}" destId="{2B0D52A6-C019-408E-9DFA-C560FBF903FB}" srcOrd="0" destOrd="0" presId="urn:microsoft.com/office/officeart/2005/8/layout/process4"/>
    <dgm:cxn modelId="{A597BB12-94F0-4C45-87F0-167DFEC32276}" type="presParOf" srcId="{8FC7752A-36FF-4E55-BBD1-EFF8AD068048}" destId="{4FD106EA-8D2B-45CE-8CA2-F39714495C98}" srcOrd="7" destOrd="0" presId="urn:microsoft.com/office/officeart/2005/8/layout/process4"/>
    <dgm:cxn modelId="{2BD02D28-1F3E-4392-9204-847DCF1AEFC6}" type="presParOf" srcId="{8FC7752A-36FF-4E55-BBD1-EFF8AD068048}" destId="{C79CB9A7-3666-4A3F-BD39-6CB8112994CE}" srcOrd="8" destOrd="0" presId="urn:microsoft.com/office/officeart/2005/8/layout/process4"/>
    <dgm:cxn modelId="{7733F02C-01C1-4164-81FE-A7F459A16628}" type="presParOf" srcId="{C79CB9A7-3666-4A3F-BD39-6CB8112994CE}" destId="{E47B75C8-75AD-4D76-9B5B-2184BD81464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77B33-2D98-4FF1-BB5A-0E5606EF053F}">
      <dsp:nvSpPr>
        <dsp:cNvPr id="0" name=""/>
        <dsp:cNvSpPr/>
      </dsp:nvSpPr>
      <dsp:spPr>
        <a:xfrm>
          <a:off x="925284" y="3247195"/>
          <a:ext cx="350630" cy="2896243"/>
        </a:xfrm>
        <a:custGeom>
          <a:avLst/>
          <a:gdLst/>
          <a:ahLst/>
          <a:cxnLst/>
          <a:rect l="0" t="0" r="0" b="0"/>
          <a:pathLst>
            <a:path>
              <a:moveTo>
                <a:pt x="0" y="0"/>
              </a:moveTo>
              <a:lnTo>
                <a:pt x="175315" y="0"/>
              </a:lnTo>
              <a:lnTo>
                <a:pt x="175315" y="2896243"/>
              </a:lnTo>
              <a:lnTo>
                <a:pt x="350630" y="28962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dirty="0"/>
        </a:p>
      </dsp:txBody>
      <dsp:txXfrm>
        <a:off x="1027664" y="4622382"/>
        <a:ext cx="145869" cy="145869"/>
      </dsp:txXfrm>
    </dsp:sp>
    <dsp:sp modelId="{66A429EF-2A67-40EB-BAF2-59C0FCD7826B}">
      <dsp:nvSpPr>
        <dsp:cNvPr id="0" name=""/>
        <dsp:cNvSpPr/>
      </dsp:nvSpPr>
      <dsp:spPr>
        <a:xfrm>
          <a:off x="925284" y="3247195"/>
          <a:ext cx="350630" cy="1788255"/>
        </a:xfrm>
        <a:custGeom>
          <a:avLst/>
          <a:gdLst/>
          <a:ahLst/>
          <a:cxnLst/>
          <a:rect l="0" t="0" r="0" b="0"/>
          <a:pathLst>
            <a:path>
              <a:moveTo>
                <a:pt x="0" y="0"/>
              </a:moveTo>
              <a:lnTo>
                <a:pt x="175315" y="0"/>
              </a:lnTo>
              <a:lnTo>
                <a:pt x="175315" y="1788255"/>
              </a:lnTo>
              <a:lnTo>
                <a:pt x="350630" y="17882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dirty="0">
            <a:latin typeface="Times New Roman" panose="02020603050405020304" pitchFamily="18" charset="0"/>
            <a:cs typeface="Times New Roman" panose="02020603050405020304" pitchFamily="18" charset="0"/>
          </a:endParaRPr>
        </a:p>
      </dsp:txBody>
      <dsp:txXfrm>
        <a:off x="1055041" y="4095765"/>
        <a:ext cx="91115" cy="91115"/>
      </dsp:txXfrm>
    </dsp:sp>
    <dsp:sp modelId="{C3EDFDA2-AA44-46AD-AA67-5DF7029927F3}">
      <dsp:nvSpPr>
        <dsp:cNvPr id="0" name=""/>
        <dsp:cNvSpPr/>
      </dsp:nvSpPr>
      <dsp:spPr>
        <a:xfrm>
          <a:off x="925284" y="3247195"/>
          <a:ext cx="350630" cy="524760"/>
        </a:xfrm>
        <a:custGeom>
          <a:avLst/>
          <a:gdLst/>
          <a:ahLst/>
          <a:cxnLst/>
          <a:rect l="0" t="0" r="0" b="0"/>
          <a:pathLst>
            <a:path>
              <a:moveTo>
                <a:pt x="0" y="0"/>
              </a:moveTo>
              <a:lnTo>
                <a:pt x="175315" y="0"/>
              </a:lnTo>
              <a:lnTo>
                <a:pt x="175315" y="524760"/>
              </a:lnTo>
              <a:lnTo>
                <a:pt x="350630" y="524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1084821" y="3493798"/>
        <a:ext cx="31556" cy="31556"/>
      </dsp:txXfrm>
    </dsp:sp>
    <dsp:sp modelId="{0FF79CC7-9B8B-44AA-9AC8-8EE2DF88A38F}">
      <dsp:nvSpPr>
        <dsp:cNvPr id="0" name=""/>
        <dsp:cNvSpPr/>
      </dsp:nvSpPr>
      <dsp:spPr>
        <a:xfrm>
          <a:off x="925284" y="2729987"/>
          <a:ext cx="350630" cy="517208"/>
        </a:xfrm>
        <a:custGeom>
          <a:avLst/>
          <a:gdLst/>
          <a:ahLst/>
          <a:cxnLst/>
          <a:rect l="0" t="0" r="0" b="0"/>
          <a:pathLst>
            <a:path>
              <a:moveTo>
                <a:pt x="0" y="517208"/>
              </a:moveTo>
              <a:lnTo>
                <a:pt x="175315" y="517208"/>
              </a:lnTo>
              <a:lnTo>
                <a:pt x="175315" y="0"/>
              </a:lnTo>
              <a:lnTo>
                <a:pt x="35063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1084978" y="2972970"/>
        <a:ext cx="31242" cy="31242"/>
      </dsp:txXfrm>
    </dsp:sp>
    <dsp:sp modelId="{340A1F9C-4B66-4210-97F9-8EAB4630B7E5}">
      <dsp:nvSpPr>
        <dsp:cNvPr id="0" name=""/>
        <dsp:cNvSpPr/>
      </dsp:nvSpPr>
      <dsp:spPr>
        <a:xfrm>
          <a:off x="925284" y="1644363"/>
          <a:ext cx="350630" cy="1602832"/>
        </a:xfrm>
        <a:custGeom>
          <a:avLst/>
          <a:gdLst/>
          <a:ahLst/>
          <a:cxnLst/>
          <a:rect l="0" t="0" r="0" b="0"/>
          <a:pathLst>
            <a:path>
              <a:moveTo>
                <a:pt x="0" y="1602832"/>
              </a:moveTo>
              <a:lnTo>
                <a:pt x="175315" y="1602832"/>
              </a:lnTo>
              <a:lnTo>
                <a:pt x="175315" y="0"/>
              </a:lnTo>
              <a:lnTo>
                <a:pt x="35063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dirty="0">
            <a:latin typeface="Times New Roman" panose="02020603050405020304" pitchFamily="18" charset="0"/>
            <a:cs typeface="Times New Roman" panose="02020603050405020304" pitchFamily="18" charset="0"/>
          </a:endParaRPr>
        </a:p>
      </dsp:txBody>
      <dsp:txXfrm>
        <a:off x="1059581" y="2404761"/>
        <a:ext cx="82036" cy="82036"/>
      </dsp:txXfrm>
    </dsp:sp>
    <dsp:sp modelId="{B30A6A04-57E2-49D5-93C7-43138CB3AC70}">
      <dsp:nvSpPr>
        <dsp:cNvPr id="0" name=""/>
        <dsp:cNvSpPr/>
      </dsp:nvSpPr>
      <dsp:spPr>
        <a:xfrm>
          <a:off x="925284" y="575005"/>
          <a:ext cx="350630" cy="2672189"/>
        </a:xfrm>
        <a:custGeom>
          <a:avLst/>
          <a:gdLst/>
          <a:ahLst/>
          <a:cxnLst/>
          <a:rect l="0" t="0" r="0" b="0"/>
          <a:pathLst>
            <a:path>
              <a:moveTo>
                <a:pt x="0" y="2672189"/>
              </a:moveTo>
              <a:lnTo>
                <a:pt x="175315" y="2672189"/>
              </a:lnTo>
              <a:lnTo>
                <a:pt x="175315" y="0"/>
              </a:lnTo>
              <a:lnTo>
                <a:pt x="35063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dirty="0">
            <a:latin typeface="Times New Roman" panose="02020603050405020304" pitchFamily="18" charset="0"/>
            <a:cs typeface="Times New Roman" panose="02020603050405020304" pitchFamily="18" charset="0"/>
          </a:endParaRPr>
        </a:p>
      </dsp:txBody>
      <dsp:txXfrm>
        <a:off x="1033222" y="1843723"/>
        <a:ext cx="134754" cy="134754"/>
      </dsp:txXfrm>
    </dsp:sp>
    <dsp:sp modelId="{22FC7221-FE56-4CEF-8A39-3827B664A008}">
      <dsp:nvSpPr>
        <dsp:cNvPr id="0" name=""/>
        <dsp:cNvSpPr/>
      </dsp:nvSpPr>
      <dsp:spPr>
        <a:xfrm rot="16200000">
          <a:off x="-1613965" y="2784553"/>
          <a:ext cx="4153215" cy="925284"/>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Концепції і гіпотези зародження </a:t>
          </a:r>
        </a:p>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державності у східних слов’ян</a:t>
          </a:r>
          <a:endParaRPr lang="ru-RU" sz="2000" b="1" kern="1200" dirty="0">
            <a:latin typeface="Times New Roman" panose="02020603050405020304" pitchFamily="18" charset="0"/>
            <a:cs typeface="Times New Roman" panose="02020603050405020304" pitchFamily="18" charset="0"/>
          </a:endParaRPr>
        </a:p>
      </dsp:txBody>
      <dsp:txXfrm>
        <a:off x="-1568796" y="2829722"/>
        <a:ext cx="4062877" cy="834946"/>
      </dsp:txXfrm>
    </dsp:sp>
    <dsp:sp modelId="{D76C3871-BC66-4E5F-A8B1-748015D9A9E8}">
      <dsp:nvSpPr>
        <dsp:cNvPr id="0" name=""/>
        <dsp:cNvSpPr/>
      </dsp:nvSpPr>
      <dsp:spPr>
        <a:xfrm>
          <a:off x="1275914" y="158751"/>
          <a:ext cx="7215182" cy="832508"/>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uk-UA" sz="1200" b="1" kern="1200" dirty="0" smtClean="0">
              <a:latin typeface="Times New Roman" panose="02020603050405020304" pitchFamily="18" charset="0"/>
              <a:cs typeface="Times New Roman" panose="02020603050405020304" pitchFamily="18" charset="0"/>
            </a:rPr>
            <a:t>Норманська теорія </a:t>
          </a:r>
          <a:r>
            <a:rPr lang="uk-UA" sz="1200" kern="1200" dirty="0" smtClean="0">
              <a:solidFill>
                <a:schemeClr val="tx1"/>
              </a:solidFill>
              <a:latin typeface="Times New Roman" panose="02020603050405020304" pitchFamily="18" charset="0"/>
              <a:cs typeface="Times New Roman" panose="02020603050405020304" pitchFamily="18" charset="0"/>
            </a:rPr>
            <a:t>її прибічники вважають норманів (варягів, вікінгів, тобто вихідців зі Скандинавії) засновниками Руської держави. Як наукова течія виникла в першій половині XVIII ст. Радянські вчені вважали норманську теорію в основн</a:t>
          </a:r>
          <a:r>
            <a:rPr lang="uk-UA" sz="1400" kern="1200" dirty="0" smtClean="0">
              <a:solidFill>
                <a:schemeClr val="tx1"/>
              </a:solidFill>
              <a:latin typeface="Times New Roman" panose="02020603050405020304" pitchFamily="18" charset="0"/>
              <a:cs typeface="Times New Roman" panose="02020603050405020304" pitchFamily="18" charset="0"/>
            </a:rPr>
            <a:t>ому подоланою.</a:t>
          </a:r>
          <a:r>
            <a:rPr lang="uk-UA" sz="1400" kern="1200" dirty="0" smtClean="0">
              <a:latin typeface="Times New Roman" panose="02020603050405020304" pitchFamily="18" charset="0"/>
              <a:cs typeface="Times New Roman" panose="02020603050405020304" pitchFamily="18" charset="0"/>
            </a:rPr>
            <a:t> </a:t>
          </a:r>
          <a:endParaRPr lang="ru-RU" sz="1400" kern="1200" dirty="0">
            <a:latin typeface="Times New Roman" panose="02020603050405020304" pitchFamily="18" charset="0"/>
            <a:cs typeface="Times New Roman" panose="02020603050405020304" pitchFamily="18" charset="0"/>
          </a:endParaRPr>
        </a:p>
      </dsp:txBody>
      <dsp:txXfrm>
        <a:off x="1316554" y="199391"/>
        <a:ext cx="7133902" cy="751228"/>
      </dsp:txXfrm>
    </dsp:sp>
    <dsp:sp modelId="{BDE06CD4-E3A5-4E48-999B-472FC680A833}">
      <dsp:nvSpPr>
        <dsp:cNvPr id="0" name=""/>
        <dsp:cNvSpPr/>
      </dsp:nvSpPr>
      <dsp:spPr>
        <a:xfrm>
          <a:off x="1275914" y="1122656"/>
          <a:ext cx="7174842" cy="1043414"/>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uk-UA" sz="1200" b="1" kern="1200" dirty="0" smtClean="0">
              <a:latin typeface="Times New Roman" panose="02020603050405020304" pitchFamily="18" charset="0"/>
              <a:cs typeface="Times New Roman" panose="02020603050405020304" pitchFamily="18" charset="0"/>
            </a:rPr>
            <a:t>Торговельна теорія </a:t>
          </a:r>
          <a:r>
            <a:rPr lang="uk-UA" sz="1200" kern="1200" dirty="0" smtClean="0">
              <a:solidFill>
                <a:srgbClr val="000000"/>
              </a:solidFill>
              <a:effectLst/>
              <a:latin typeface="Times New Roman" panose="02020603050405020304" pitchFamily="18" charset="0"/>
              <a:ea typeface="Times New Roman" panose="02020603050405020304" pitchFamily="18" charset="0"/>
            </a:rPr>
            <a:t>її</a:t>
          </a:r>
          <a:r>
            <a:rPr lang="uk-UA" sz="1200" b="1" kern="1200" dirty="0" smtClean="0">
              <a:solidFill>
                <a:srgbClr val="000000"/>
              </a:solidFill>
              <a:effectLst/>
              <a:latin typeface="Times New Roman" panose="02020603050405020304" pitchFamily="18" charset="0"/>
              <a:ea typeface="Times New Roman" panose="02020603050405020304" pitchFamily="18" charset="0"/>
            </a:rPr>
            <a:t> </a:t>
          </a:r>
          <a:r>
            <a:rPr lang="uk-UA" sz="1200" kern="1200" dirty="0" smtClean="0">
              <a:solidFill>
                <a:srgbClr val="000000"/>
              </a:solidFill>
              <a:effectLst/>
              <a:latin typeface="Times New Roman" panose="02020603050405020304" pitchFamily="18" charset="0"/>
              <a:ea typeface="Times New Roman" panose="02020603050405020304" pitchFamily="18" charset="0"/>
            </a:rPr>
            <a:t>засновником був російський вчений В. Ключевський. Фактично була похідною від норманської теорії, досить впливовою на початку XX ст. Значний інтерес варягів до Наддніпрянщини пояснював торговельно-економічними причинами. Торговий шлях „із варяг у греки”, освоєний скандинавськими купцями і воїнами, потребував об’єднання найближчих територій під однією владою. На думку прибічників теорії, саме це й стимулювало утворення держави з центром у Києві (на середині шляху між Скандинавією на півночі та Візантією на півдні);</a:t>
          </a:r>
          <a:endParaRPr lang="ru-RU" sz="1200" kern="1200" dirty="0">
            <a:latin typeface="Times New Roman" panose="02020603050405020304" pitchFamily="18" charset="0"/>
            <a:cs typeface="Times New Roman" panose="02020603050405020304" pitchFamily="18" charset="0"/>
          </a:endParaRPr>
        </a:p>
      </dsp:txBody>
      <dsp:txXfrm>
        <a:off x="1326849" y="1173591"/>
        <a:ext cx="7072972" cy="941544"/>
      </dsp:txXfrm>
    </dsp:sp>
    <dsp:sp modelId="{D23C0625-BC11-405D-9FD9-7EDA1184E416}">
      <dsp:nvSpPr>
        <dsp:cNvPr id="0" name=""/>
        <dsp:cNvSpPr/>
      </dsp:nvSpPr>
      <dsp:spPr>
        <a:xfrm>
          <a:off x="1275914" y="2297466"/>
          <a:ext cx="7153500" cy="865042"/>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uk-UA" sz="1200" b="1" kern="1200" dirty="0" smtClean="0">
              <a:latin typeface="Times New Roman" panose="02020603050405020304" pitchFamily="18" charset="0"/>
              <a:cs typeface="Times New Roman" panose="02020603050405020304" pitchFamily="18" charset="0"/>
            </a:rPr>
            <a:t>Антинорманська теорія </a:t>
          </a:r>
          <a:r>
            <a:rPr lang="uk-UA" sz="1200" b="0" kern="1200" dirty="0" smtClean="0">
              <a:latin typeface="Times New Roman" panose="02020603050405020304" pitchFamily="18" charset="0"/>
              <a:cs typeface="Times New Roman" panose="02020603050405020304" pitchFamily="18" charset="0"/>
            </a:rPr>
            <a:t>ї</a:t>
          </a:r>
          <a:r>
            <a:rPr lang="uk-UA" sz="1200" b="0" i="0" kern="1200" noProof="0" dirty="0" smtClean="0">
              <a:solidFill>
                <a:srgbClr val="222222"/>
              </a:solidFill>
              <a:effectLst/>
              <a:latin typeface="Times New Roman" panose="02020603050405020304" pitchFamily="18" charset="0"/>
              <a:cs typeface="Times New Roman" panose="02020603050405020304" pitchFamily="18" charset="0"/>
            </a:rPr>
            <a:t>ї прихильники пов'язують державотворчі процеси в Східній Європі зі скандинавською експансією на Схід. Найпоширенішою є теза, запозичена з Повісті врем'яних літ, згідно з якою засновник князівського роду Рюрик був запрошений на князювання зі Скандинавії</a:t>
          </a:r>
          <a:endParaRPr lang="uk-UA" sz="1200" kern="1200" noProof="0" dirty="0">
            <a:latin typeface="Times New Roman" panose="02020603050405020304" pitchFamily="18" charset="0"/>
            <a:cs typeface="Times New Roman" panose="02020603050405020304" pitchFamily="18" charset="0"/>
          </a:endParaRPr>
        </a:p>
      </dsp:txBody>
      <dsp:txXfrm>
        <a:off x="1318142" y="2339694"/>
        <a:ext cx="7069044" cy="780586"/>
      </dsp:txXfrm>
    </dsp:sp>
    <dsp:sp modelId="{D30EC59B-D154-4CE3-B49A-74D39D74E3E4}">
      <dsp:nvSpPr>
        <dsp:cNvPr id="0" name=""/>
        <dsp:cNvSpPr/>
      </dsp:nvSpPr>
      <dsp:spPr>
        <a:xfrm>
          <a:off x="1275914" y="3293904"/>
          <a:ext cx="7116039" cy="956104"/>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uk-UA" sz="1200" b="1" kern="1200" dirty="0" smtClean="0">
              <a:latin typeface="Times New Roman" panose="02020603050405020304" pitchFamily="18" charset="0"/>
              <a:cs typeface="Times New Roman" panose="02020603050405020304" pitchFamily="18" charset="0"/>
            </a:rPr>
            <a:t>Болгарська теорія </a:t>
          </a:r>
          <a:r>
            <a:rPr lang="uk-UA" sz="1200" kern="1200" noProof="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твердить, що Київ був заснований у VI ст. вихідцями з Болгарії, зокрема братом хана Великої Болгарії Курбата –Шамбатом. Пізніше навколо Київського князівства утворилася держава-імперія на чолі з болгарським правителем Угер Лачина (князем Ігорем). При цьому основоположники концепції спиралися на збірку давніх болгарських літописів «Історія Джагфагра», поему Шамсі Башту «Легенда про доньку Шана», а також свідчення візантійського імператора Костянтина Порфирородного про другу назву Києва – Самбатос</a:t>
          </a:r>
          <a:r>
            <a:rPr lang="uk-UA" sz="12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1200" kern="1200" dirty="0">
            <a:latin typeface="Times New Roman" panose="02020603050405020304" pitchFamily="18" charset="0"/>
            <a:cs typeface="Times New Roman" panose="02020603050405020304" pitchFamily="18" charset="0"/>
          </a:endParaRPr>
        </a:p>
      </dsp:txBody>
      <dsp:txXfrm>
        <a:off x="1322587" y="3340577"/>
        <a:ext cx="7022693" cy="862758"/>
      </dsp:txXfrm>
    </dsp:sp>
    <dsp:sp modelId="{E3C90DEA-8529-4BA0-8BC3-5122EDA09D3D}">
      <dsp:nvSpPr>
        <dsp:cNvPr id="0" name=""/>
        <dsp:cNvSpPr/>
      </dsp:nvSpPr>
      <dsp:spPr>
        <a:xfrm>
          <a:off x="1275914" y="4381404"/>
          <a:ext cx="7175652" cy="1308093"/>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uk-UA" sz="1200" b="1" kern="1200" dirty="0" smtClean="0">
              <a:latin typeface="Times New Roman" panose="02020603050405020304" pitchFamily="18" charset="0"/>
              <a:cs typeface="Times New Roman" panose="02020603050405020304" pitchFamily="18" charset="0"/>
            </a:rPr>
            <a:t>Теорія пантюркизму в</a:t>
          </a:r>
          <a:r>
            <a:rPr lang="uk-UA" sz="1200" kern="1200" dirty="0" smtClean="0">
              <a:solidFill>
                <a:srgbClr val="000000"/>
              </a:solidFill>
              <a:effectLst/>
              <a:latin typeface="Times New Roman" panose="02020603050405020304" pitchFamily="18" charset="0"/>
              <a:ea typeface="Times New Roman" panose="02020603050405020304" pitchFamily="18" charset="0"/>
            </a:rPr>
            <a:t> її основі лежить твердження деяких західних істориків і археологів про винятково благотворний вплив Хозарського каганату (держава в пониззях Дону та Волги, що існувала впродовж VII–X ст.) на формування держави у східних слов’ян. Вважалося, що хозари були народом тюркської мовної сім’ї, але сформувалися на основі угро-фінського субстрату і лише згодом зазнали тюркизації. Професор Гарвардського університету (США), українець за походженням О. Пріцак пропонує взагалі відмовитися від слов’янського походження Русі. На його думку, поляни були не слов’янами, а хозарами. Одна з їхніх родових гілок стала спадкоємницею роду Кия, який заснував м. Київ.</a:t>
          </a:r>
          <a:r>
            <a:rPr lang="uk-UA" sz="1200" b="1" kern="1200" dirty="0" smtClean="0">
              <a:latin typeface="Times New Roman" panose="02020603050405020304" pitchFamily="18" charset="0"/>
              <a:cs typeface="Times New Roman" panose="02020603050405020304" pitchFamily="18" charset="0"/>
            </a:rPr>
            <a:t> </a:t>
          </a:r>
          <a:endParaRPr lang="ru-RU" sz="1200" kern="1200" dirty="0">
            <a:latin typeface="Times New Roman" panose="02020603050405020304" pitchFamily="18" charset="0"/>
            <a:cs typeface="Times New Roman" panose="02020603050405020304" pitchFamily="18" charset="0"/>
          </a:endParaRPr>
        </a:p>
      </dsp:txBody>
      <dsp:txXfrm>
        <a:off x="1339770" y="4445260"/>
        <a:ext cx="7047940" cy="1180381"/>
      </dsp:txXfrm>
    </dsp:sp>
    <dsp:sp modelId="{C86D02BE-9784-47C8-ADE0-046D24F86211}">
      <dsp:nvSpPr>
        <dsp:cNvPr id="0" name=""/>
        <dsp:cNvSpPr/>
      </dsp:nvSpPr>
      <dsp:spPr>
        <a:xfrm>
          <a:off x="1275914" y="5820893"/>
          <a:ext cx="7075441" cy="64509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uk-UA" sz="1200" b="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uk-UA" sz="1200" b="1" kern="1200" dirty="0" smtClean="0">
              <a:latin typeface="Times New Roman" panose="02020603050405020304" pitchFamily="18" charset="0"/>
              <a:cs typeface="Times New Roman" panose="02020603050405020304" pitchFamily="18" charset="0"/>
            </a:rPr>
            <a:t>Сучасна концепція </a:t>
          </a:r>
          <a:r>
            <a:rPr lang="uk-UA" sz="1200" kern="1200" dirty="0" smtClean="0">
              <a:latin typeface="Times New Roman" panose="02020603050405020304" pitchFamily="18" charset="0"/>
              <a:cs typeface="Times New Roman" panose="02020603050405020304" pitchFamily="18" charset="0"/>
            </a:rPr>
            <a:t>переважна більшість сучасних дослідників Русі вважають, що державу заснували саме східні слов’яни, хоч і не заперечують політичного, економічного і культурного впливу на цей процес з боку норманських племен і Хозарського каганату</a:t>
          </a:r>
          <a:endParaRPr lang="uk-UA" sz="1200" b="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ru-RU" sz="1200" kern="1200" dirty="0">
            <a:latin typeface="Times New Roman" panose="02020603050405020304" pitchFamily="18" charset="0"/>
            <a:cs typeface="Times New Roman" panose="02020603050405020304" pitchFamily="18" charset="0"/>
          </a:endParaRPr>
        </a:p>
      </dsp:txBody>
      <dsp:txXfrm>
        <a:off x="1307405" y="5852384"/>
        <a:ext cx="7012459" cy="5821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EEA5A-482F-4F5E-8ED4-D1B52040298A}">
      <dsp:nvSpPr>
        <dsp:cNvPr id="0" name=""/>
        <dsp:cNvSpPr/>
      </dsp:nvSpPr>
      <dsp:spPr>
        <a:xfrm>
          <a:off x="978874" y="3022691"/>
          <a:ext cx="536873" cy="2611268"/>
        </a:xfrm>
        <a:custGeom>
          <a:avLst/>
          <a:gdLst/>
          <a:ahLst/>
          <a:cxnLst/>
          <a:rect l="0" t="0" r="0" b="0"/>
          <a:pathLst>
            <a:path>
              <a:moveTo>
                <a:pt x="0" y="0"/>
              </a:moveTo>
              <a:lnTo>
                <a:pt x="268436" y="0"/>
              </a:lnTo>
              <a:lnTo>
                <a:pt x="268436" y="2611268"/>
              </a:lnTo>
              <a:lnTo>
                <a:pt x="536873" y="26112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400050">
            <a:lnSpc>
              <a:spcPct val="100000"/>
            </a:lnSpc>
            <a:spcBef>
              <a:spcPct val="0"/>
            </a:spcBef>
            <a:spcAft>
              <a:spcPts val="0"/>
            </a:spcAft>
          </a:pPr>
          <a:endParaRPr lang="ru-RU" sz="900" kern="1200" dirty="0">
            <a:latin typeface="Times New Roman" panose="02020603050405020304" pitchFamily="18" charset="0"/>
            <a:cs typeface="Times New Roman" panose="02020603050405020304" pitchFamily="18" charset="0"/>
          </a:endParaRPr>
        </a:p>
      </dsp:txBody>
      <dsp:txXfrm>
        <a:off x="1180664" y="4261678"/>
        <a:ext cx="133294" cy="133294"/>
      </dsp:txXfrm>
    </dsp:sp>
    <dsp:sp modelId="{37B7EBF1-55EC-42F5-9F53-72CDE1164573}">
      <dsp:nvSpPr>
        <dsp:cNvPr id="0" name=""/>
        <dsp:cNvSpPr/>
      </dsp:nvSpPr>
      <dsp:spPr>
        <a:xfrm>
          <a:off x="978874" y="3022691"/>
          <a:ext cx="536873" cy="1773442"/>
        </a:xfrm>
        <a:custGeom>
          <a:avLst/>
          <a:gdLst/>
          <a:ahLst/>
          <a:cxnLst/>
          <a:rect l="0" t="0" r="0" b="0"/>
          <a:pathLst>
            <a:path>
              <a:moveTo>
                <a:pt x="0" y="0"/>
              </a:moveTo>
              <a:lnTo>
                <a:pt x="268436" y="0"/>
              </a:lnTo>
              <a:lnTo>
                <a:pt x="268436" y="1773442"/>
              </a:lnTo>
              <a:lnTo>
                <a:pt x="536873" y="17734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66700">
            <a:lnSpc>
              <a:spcPct val="100000"/>
            </a:lnSpc>
            <a:spcBef>
              <a:spcPct val="0"/>
            </a:spcBef>
            <a:spcAft>
              <a:spcPts val="0"/>
            </a:spcAft>
          </a:pPr>
          <a:endParaRPr lang="ru-RU" sz="600" kern="1200" dirty="0">
            <a:latin typeface="Times New Roman" panose="02020603050405020304" pitchFamily="18" charset="0"/>
            <a:cs typeface="Times New Roman" panose="02020603050405020304" pitchFamily="18" charset="0"/>
          </a:endParaRPr>
        </a:p>
      </dsp:txBody>
      <dsp:txXfrm>
        <a:off x="1200988" y="3863089"/>
        <a:ext cx="92646" cy="92646"/>
      </dsp:txXfrm>
    </dsp:sp>
    <dsp:sp modelId="{75C024F8-93B6-44C4-90FF-1ACE6A25C9BB}">
      <dsp:nvSpPr>
        <dsp:cNvPr id="0" name=""/>
        <dsp:cNvSpPr/>
      </dsp:nvSpPr>
      <dsp:spPr>
        <a:xfrm>
          <a:off x="978874" y="3022691"/>
          <a:ext cx="536873" cy="935617"/>
        </a:xfrm>
        <a:custGeom>
          <a:avLst/>
          <a:gdLst/>
          <a:ahLst/>
          <a:cxnLst/>
          <a:rect l="0" t="0" r="0" b="0"/>
          <a:pathLst>
            <a:path>
              <a:moveTo>
                <a:pt x="0" y="0"/>
              </a:moveTo>
              <a:lnTo>
                <a:pt x="268436" y="0"/>
              </a:lnTo>
              <a:lnTo>
                <a:pt x="268436" y="935617"/>
              </a:lnTo>
              <a:lnTo>
                <a:pt x="536873" y="9356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100000"/>
            </a:lnSpc>
            <a:spcBef>
              <a:spcPct val="0"/>
            </a:spcBef>
            <a:spcAft>
              <a:spcPts val="0"/>
            </a:spcAft>
          </a:pPr>
          <a:endParaRPr lang="ru-RU" sz="500" kern="1200" dirty="0">
            <a:latin typeface="Times New Roman" panose="02020603050405020304" pitchFamily="18" charset="0"/>
            <a:cs typeface="Times New Roman" panose="02020603050405020304" pitchFamily="18" charset="0"/>
          </a:endParaRPr>
        </a:p>
      </dsp:txBody>
      <dsp:txXfrm>
        <a:off x="1220343" y="3463532"/>
        <a:ext cx="53935" cy="53935"/>
      </dsp:txXfrm>
    </dsp:sp>
    <dsp:sp modelId="{3F276EEA-288F-4329-97B8-4B0A706CA0B6}">
      <dsp:nvSpPr>
        <dsp:cNvPr id="0" name=""/>
        <dsp:cNvSpPr/>
      </dsp:nvSpPr>
      <dsp:spPr>
        <a:xfrm>
          <a:off x="978874" y="2942611"/>
          <a:ext cx="536873" cy="91440"/>
        </a:xfrm>
        <a:custGeom>
          <a:avLst/>
          <a:gdLst/>
          <a:ahLst/>
          <a:cxnLst/>
          <a:rect l="0" t="0" r="0" b="0"/>
          <a:pathLst>
            <a:path>
              <a:moveTo>
                <a:pt x="0" y="80079"/>
              </a:moveTo>
              <a:lnTo>
                <a:pt x="268436" y="80079"/>
              </a:lnTo>
              <a:lnTo>
                <a:pt x="268436" y="45720"/>
              </a:lnTo>
              <a:lnTo>
                <a:pt x="53687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100000"/>
            </a:lnSpc>
            <a:spcBef>
              <a:spcPct val="0"/>
            </a:spcBef>
            <a:spcAft>
              <a:spcPts val="0"/>
            </a:spcAft>
          </a:pPr>
          <a:endParaRPr lang="ru-RU" sz="500" kern="1200" dirty="0">
            <a:latin typeface="Times New Roman" panose="02020603050405020304" pitchFamily="18" charset="0"/>
            <a:cs typeface="Times New Roman" panose="02020603050405020304" pitchFamily="18" charset="0"/>
          </a:endParaRPr>
        </a:p>
      </dsp:txBody>
      <dsp:txXfrm>
        <a:off x="1233862" y="2974882"/>
        <a:ext cx="26898" cy="26898"/>
      </dsp:txXfrm>
    </dsp:sp>
    <dsp:sp modelId="{4DD468B7-74E1-4378-870E-4CDA860A2674}">
      <dsp:nvSpPr>
        <dsp:cNvPr id="0" name=""/>
        <dsp:cNvSpPr/>
      </dsp:nvSpPr>
      <dsp:spPr>
        <a:xfrm>
          <a:off x="978874" y="2018354"/>
          <a:ext cx="536873" cy="1004336"/>
        </a:xfrm>
        <a:custGeom>
          <a:avLst/>
          <a:gdLst/>
          <a:ahLst/>
          <a:cxnLst/>
          <a:rect l="0" t="0" r="0" b="0"/>
          <a:pathLst>
            <a:path>
              <a:moveTo>
                <a:pt x="0" y="1004336"/>
              </a:moveTo>
              <a:lnTo>
                <a:pt x="268436" y="1004336"/>
              </a:lnTo>
              <a:lnTo>
                <a:pt x="268436" y="0"/>
              </a:lnTo>
              <a:lnTo>
                <a:pt x="5368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100000"/>
            </a:lnSpc>
            <a:spcBef>
              <a:spcPct val="0"/>
            </a:spcBef>
            <a:spcAft>
              <a:spcPts val="0"/>
            </a:spcAft>
          </a:pPr>
          <a:endParaRPr lang="ru-RU" sz="500" kern="1200" dirty="0">
            <a:latin typeface="Times New Roman" panose="02020603050405020304" pitchFamily="18" charset="0"/>
            <a:cs typeface="Times New Roman" panose="02020603050405020304" pitchFamily="18" charset="0"/>
          </a:endParaRPr>
        </a:p>
      </dsp:txBody>
      <dsp:txXfrm>
        <a:off x="1218840" y="2492052"/>
        <a:ext cx="56941" cy="56941"/>
      </dsp:txXfrm>
    </dsp:sp>
    <dsp:sp modelId="{02CF1F82-3557-4248-9B77-CED744E6A392}">
      <dsp:nvSpPr>
        <dsp:cNvPr id="0" name=""/>
        <dsp:cNvSpPr/>
      </dsp:nvSpPr>
      <dsp:spPr>
        <a:xfrm>
          <a:off x="978874" y="1180529"/>
          <a:ext cx="536873" cy="1842162"/>
        </a:xfrm>
        <a:custGeom>
          <a:avLst/>
          <a:gdLst/>
          <a:ahLst/>
          <a:cxnLst/>
          <a:rect l="0" t="0" r="0" b="0"/>
          <a:pathLst>
            <a:path>
              <a:moveTo>
                <a:pt x="0" y="1842162"/>
              </a:moveTo>
              <a:lnTo>
                <a:pt x="268436" y="1842162"/>
              </a:lnTo>
              <a:lnTo>
                <a:pt x="268436" y="0"/>
              </a:lnTo>
              <a:lnTo>
                <a:pt x="5368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66700">
            <a:lnSpc>
              <a:spcPct val="100000"/>
            </a:lnSpc>
            <a:spcBef>
              <a:spcPct val="0"/>
            </a:spcBef>
            <a:spcAft>
              <a:spcPts val="0"/>
            </a:spcAft>
          </a:pPr>
          <a:endParaRPr lang="ru-RU" sz="600" kern="1200" dirty="0">
            <a:latin typeface="Times New Roman" panose="02020603050405020304" pitchFamily="18" charset="0"/>
            <a:cs typeface="Times New Roman" panose="02020603050405020304" pitchFamily="18" charset="0"/>
          </a:endParaRPr>
        </a:p>
      </dsp:txBody>
      <dsp:txXfrm>
        <a:off x="1199341" y="2053640"/>
        <a:ext cx="95940" cy="95940"/>
      </dsp:txXfrm>
    </dsp:sp>
    <dsp:sp modelId="{E927BD41-BD23-4D7E-8CD9-F1D15CA453BD}">
      <dsp:nvSpPr>
        <dsp:cNvPr id="0" name=""/>
        <dsp:cNvSpPr/>
      </dsp:nvSpPr>
      <dsp:spPr>
        <a:xfrm>
          <a:off x="978874" y="342703"/>
          <a:ext cx="536873" cy="2679987"/>
        </a:xfrm>
        <a:custGeom>
          <a:avLst/>
          <a:gdLst/>
          <a:ahLst/>
          <a:cxnLst/>
          <a:rect l="0" t="0" r="0" b="0"/>
          <a:pathLst>
            <a:path>
              <a:moveTo>
                <a:pt x="0" y="2679987"/>
              </a:moveTo>
              <a:lnTo>
                <a:pt x="268436" y="2679987"/>
              </a:lnTo>
              <a:lnTo>
                <a:pt x="268436" y="0"/>
              </a:lnTo>
              <a:lnTo>
                <a:pt x="5368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400050">
            <a:lnSpc>
              <a:spcPct val="100000"/>
            </a:lnSpc>
            <a:spcBef>
              <a:spcPct val="0"/>
            </a:spcBef>
            <a:spcAft>
              <a:spcPts val="0"/>
            </a:spcAft>
          </a:pPr>
          <a:endParaRPr lang="ru-RU" sz="900" kern="1200" dirty="0">
            <a:latin typeface="Times New Roman" panose="02020603050405020304" pitchFamily="18" charset="0"/>
            <a:cs typeface="Times New Roman" panose="02020603050405020304" pitchFamily="18" charset="0"/>
          </a:endParaRPr>
        </a:p>
      </dsp:txBody>
      <dsp:txXfrm>
        <a:off x="1178980" y="1614366"/>
        <a:ext cx="136661" cy="136661"/>
      </dsp:txXfrm>
    </dsp:sp>
    <dsp:sp modelId="{C51F7F5F-E7B9-483E-9415-1863121B91EB}">
      <dsp:nvSpPr>
        <dsp:cNvPr id="0" name=""/>
        <dsp:cNvSpPr/>
      </dsp:nvSpPr>
      <dsp:spPr>
        <a:xfrm rot="16200000">
          <a:off x="-1640702" y="2533253"/>
          <a:ext cx="4260279" cy="978874"/>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100000"/>
            </a:lnSpc>
            <a:spcBef>
              <a:spcPct val="0"/>
            </a:spcBef>
            <a:spcAft>
              <a:spcPts val="0"/>
            </a:spcAft>
          </a:pPr>
          <a:r>
            <a:rPr lang="uk-UA" sz="2000" b="1" kern="1200" dirty="0" smtClean="0">
              <a:latin typeface="Times New Roman" panose="02020603050405020304" pitchFamily="18" charset="0"/>
              <a:cs typeface="Times New Roman" panose="02020603050405020304" pitchFamily="18" charset="0"/>
            </a:rPr>
            <a:t>Церква в політичній системі Русі.</a:t>
          </a:r>
          <a:r>
            <a:rPr lang="uk-UA" sz="2000" kern="1200" dirty="0" smtClean="0">
              <a:latin typeface="Times New Roman" panose="02020603050405020304" pitchFamily="18" charset="0"/>
              <a:cs typeface="Times New Roman" panose="02020603050405020304" pitchFamily="18" charset="0"/>
            </a:rPr>
            <a:t> </a:t>
          </a:r>
          <a:endParaRPr lang="ru-RU" sz="2000" kern="1200" dirty="0">
            <a:latin typeface="Times New Roman" panose="02020603050405020304" pitchFamily="18" charset="0"/>
            <a:cs typeface="Times New Roman" panose="02020603050405020304" pitchFamily="18" charset="0"/>
          </a:endParaRPr>
        </a:p>
      </dsp:txBody>
      <dsp:txXfrm>
        <a:off x="-1592917" y="2581038"/>
        <a:ext cx="4164709" cy="883304"/>
      </dsp:txXfrm>
    </dsp:sp>
    <dsp:sp modelId="{1736BF87-AE76-4058-80C1-5A2228C684A5}">
      <dsp:nvSpPr>
        <dsp:cNvPr id="0" name=""/>
        <dsp:cNvSpPr/>
      </dsp:nvSpPr>
      <dsp:spPr>
        <a:xfrm>
          <a:off x="1515748" y="7573"/>
          <a:ext cx="6723882" cy="67026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just"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Після прийняття християнства виникало та швидко зростало монастирське землеволодіння. </a:t>
          </a:r>
          <a:endParaRPr lang="ru-RU" sz="1400" kern="1200" dirty="0">
            <a:latin typeface="Times New Roman" panose="02020603050405020304" pitchFamily="18" charset="0"/>
            <a:cs typeface="Times New Roman" panose="02020603050405020304" pitchFamily="18" charset="0"/>
          </a:endParaRPr>
        </a:p>
      </dsp:txBody>
      <dsp:txXfrm>
        <a:off x="1548467" y="40292"/>
        <a:ext cx="6658444" cy="604822"/>
      </dsp:txXfrm>
    </dsp:sp>
    <dsp:sp modelId="{9E37E3F0-5AB3-46BB-BA56-3FC41806B17A}">
      <dsp:nvSpPr>
        <dsp:cNvPr id="0" name=""/>
        <dsp:cNvSpPr/>
      </dsp:nvSpPr>
      <dsp:spPr>
        <a:xfrm>
          <a:off x="1515748" y="845398"/>
          <a:ext cx="6733951" cy="67026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just"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Від київського князя церква отримала десяту частину міст у державі, багато сіл і волостей. </a:t>
          </a:r>
          <a:endParaRPr lang="ru-RU" sz="1400" kern="1200" dirty="0">
            <a:latin typeface="Times New Roman" panose="02020603050405020304" pitchFamily="18" charset="0"/>
            <a:cs typeface="Times New Roman" panose="02020603050405020304" pitchFamily="18" charset="0"/>
          </a:endParaRPr>
        </a:p>
      </dsp:txBody>
      <dsp:txXfrm>
        <a:off x="1548467" y="878117"/>
        <a:ext cx="6668513" cy="604822"/>
      </dsp:txXfrm>
    </dsp:sp>
    <dsp:sp modelId="{2B512E25-DFD9-453D-924C-FDB10B7A0D23}">
      <dsp:nvSpPr>
        <dsp:cNvPr id="0" name=""/>
        <dsp:cNvSpPr/>
      </dsp:nvSpPr>
      <dsp:spPr>
        <a:xfrm>
          <a:off x="1515748" y="1683224"/>
          <a:ext cx="6739997" cy="67026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just"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Князівськими </a:t>
          </a:r>
          <a:r>
            <a:rPr lang="uk-UA" sz="1400" kern="1200" noProof="0" dirty="0" smtClean="0">
              <a:latin typeface="Times New Roman" panose="02020603050405020304" pitchFamily="18" charset="0"/>
              <a:cs typeface="Times New Roman" panose="02020603050405020304" pitchFamily="18" charset="0"/>
            </a:rPr>
            <a:t>імунітетними</a:t>
          </a:r>
          <a:r>
            <a:rPr lang="uk-UA" sz="1400" kern="1200" dirty="0" smtClean="0">
              <a:latin typeface="Times New Roman" panose="02020603050405020304" pitchFamily="18" charset="0"/>
              <a:cs typeface="Times New Roman" panose="02020603050405020304" pitchFamily="18" charset="0"/>
            </a:rPr>
            <a:t> грамотами монастирі звільнялися від податків. </a:t>
          </a:r>
          <a:endParaRPr lang="ru-RU" sz="1400" kern="1200" dirty="0">
            <a:latin typeface="Times New Roman" panose="02020603050405020304" pitchFamily="18" charset="0"/>
            <a:cs typeface="Times New Roman" panose="02020603050405020304" pitchFamily="18" charset="0"/>
          </a:endParaRPr>
        </a:p>
      </dsp:txBody>
      <dsp:txXfrm>
        <a:off x="1548467" y="1715943"/>
        <a:ext cx="6674559" cy="604822"/>
      </dsp:txXfrm>
    </dsp:sp>
    <dsp:sp modelId="{0E939CF6-9CF3-4577-8EC1-EAA7ED96404B}">
      <dsp:nvSpPr>
        <dsp:cNvPr id="0" name=""/>
        <dsp:cNvSpPr/>
      </dsp:nvSpPr>
      <dsp:spPr>
        <a:xfrm>
          <a:off x="1515748" y="2521049"/>
          <a:ext cx="6739997" cy="934563"/>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just"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Київські князі визнали обов’язковим церковне судочинство. </a:t>
          </a:r>
        </a:p>
        <a:p>
          <a:pPr lvl="0" algn="just"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Йому підлягали священики та монахи, їхні родичі, церковна обслуга, особи, що перебували під опікою церкви. </a:t>
          </a:r>
          <a:endParaRPr lang="ru-RU" sz="1400" kern="1200" dirty="0">
            <a:latin typeface="Times New Roman" panose="02020603050405020304" pitchFamily="18" charset="0"/>
            <a:cs typeface="Times New Roman" panose="02020603050405020304" pitchFamily="18" charset="0"/>
          </a:endParaRPr>
        </a:p>
      </dsp:txBody>
      <dsp:txXfrm>
        <a:off x="1561370" y="2566671"/>
        <a:ext cx="6648753" cy="843319"/>
      </dsp:txXfrm>
    </dsp:sp>
    <dsp:sp modelId="{D0A5E6F7-78F9-449B-BE3A-A0ABA310E8BC}">
      <dsp:nvSpPr>
        <dsp:cNvPr id="0" name=""/>
        <dsp:cNvSpPr/>
      </dsp:nvSpPr>
      <dsp:spPr>
        <a:xfrm>
          <a:off x="1515748" y="3623178"/>
          <a:ext cx="6739997" cy="67026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just"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Духовенство та церковні люди в усіх справах були підсудними лише церковному суду. </a:t>
          </a:r>
          <a:endParaRPr lang="ru-RU" sz="1400" kern="1200" dirty="0">
            <a:latin typeface="Times New Roman" panose="02020603050405020304" pitchFamily="18" charset="0"/>
            <a:cs typeface="Times New Roman" panose="02020603050405020304" pitchFamily="18" charset="0"/>
          </a:endParaRPr>
        </a:p>
      </dsp:txBody>
      <dsp:txXfrm>
        <a:off x="1548467" y="3655897"/>
        <a:ext cx="6674559" cy="604822"/>
      </dsp:txXfrm>
    </dsp:sp>
    <dsp:sp modelId="{A3409CCB-655B-4FB2-9E33-4C57EEBEA4DA}">
      <dsp:nvSpPr>
        <dsp:cNvPr id="0" name=""/>
        <dsp:cNvSpPr/>
      </dsp:nvSpPr>
      <dsp:spPr>
        <a:xfrm>
          <a:off x="1515748" y="4461003"/>
          <a:ext cx="6739997" cy="67026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just"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Юрисдикції церковних або єпископських судів піддягало все населення в разі здійснення злочинів проти віри, предметів релігійного культу, проти моралі, сім’ї тощо. </a:t>
          </a:r>
          <a:endParaRPr lang="ru-RU" sz="1400" kern="1200" dirty="0">
            <a:latin typeface="Times New Roman" panose="02020603050405020304" pitchFamily="18" charset="0"/>
            <a:cs typeface="Times New Roman" panose="02020603050405020304" pitchFamily="18" charset="0"/>
          </a:endParaRPr>
        </a:p>
      </dsp:txBody>
      <dsp:txXfrm>
        <a:off x="1548467" y="4493722"/>
        <a:ext cx="6674559" cy="604822"/>
      </dsp:txXfrm>
    </dsp:sp>
    <dsp:sp modelId="{EFDFDCB1-8F67-42E0-9B5F-1D5FC2D50284}">
      <dsp:nvSpPr>
        <dsp:cNvPr id="0" name=""/>
        <dsp:cNvSpPr/>
      </dsp:nvSpPr>
      <dsp:spPr>
        <a:xfrm>
          <a:off x="1515748" y="5298829"/>
          <a:ext cx="6646321" cy="67026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just"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Розглядались і цивільні справи, зокрема майнові та спадщині спори.</a:t>
          </a:r>
          <a:endParaRPr lang="ru-RU" sz="1400" kern="1200" dirty="0">
            <a:latin typeface="Times New Roman" panose="02020603050405020304" pitchFamily="18" charset="0"/>
            <a:cs typeface="Times New Roman" panose="02020603050405020304" pitchFamily="18" charset="0"/>
          </a:endParaRPr>
        </a:p>
      </dsp:txBody>
      <dsp:txXfrm>
        <a:off x="1548467" y="5331548"/>
        <a:ext cx="6580883" cy="6048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A08F7-E61C-4C12-8373-AA170EBF6BD1}">
      <dsp:nvSpPr>
        <dsp:cNvPr id="0" name=""/>
        <dsp:cNvSpPr/>
      </dsp:nvSpPr>
      <dsp:spPr>
        <a:xfrm>
          <a:off x="0" y="0"/>
          <a:ext cx="2700590" cy="108415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uk-UA" sz="2300" kern="1200" dirty="0" smtClean="0">
              <a:latin typeface="Times New Roman" panose="02020603050405020304" pitchFamily="18" charset="0"/>
              <a:cs typeface="Times New Roman" panose="02020603050405020304" pitchFamily="18" charset="0"/>
            </a:rPr>
            <a:t>Світські суди: до яких належали </a:t>
          </a:r>
          <a:endParaRPr lang="ru-RU" sz="2300" kern="1200" dirty="0">
            <a:latin typeface="Times New Roman" panose="02020603050405020304" pitchFamily="18" charset="0"/>
            <a:cs typeface="Times New Roman" panose="02020603050405020304" pitchFamily="18" charset="0"/>
          </a:endParaRPr>
        </a:p>
      </dsp:txBody>
      <dsp:txXfrm>
        <a:off x="31754" y="31754"/>
        <a:ext cx="2637082" cy="1020645"/>
      </dsp:txXfrm>
    </dsp:sp>
    <dsp:sp modelId="{7258648B-C23A-47E5-A0F2-FB39158FA50E}">
      <dsp:nvSpPr>
        <dsp:cNvPr id="0" name=""/>
        <dsp:cNvSpPr/>
      </dsp:nvSpPr>
      <dsp:spPr>
        <a:xfrm rot="21062869">
          <a:off x="2691803" y="413699"/>
          <a:ext cx="1442700" cy="32255"/>
        </a:xfrm>
        <a:custGeom>
          <a:avLst/>
          <a:gdLst/>
          <a:ahLst/>
          <a:cxnLst/>
          <a:rect l="0" t="0" r="0" b="0"/>
          <a:pathLst>
            <a:path>
              <a:moveTo>
                <a:pt x="0" y="16127"/>
              </a:moveTo>
              <a:lnTo>
                <a:pt x="1442700" y="161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3377086" y="393760"/>
        <a:ext cx="72135" cy="72135"/>
      </dsp:txXfrm>
    </dsp:sp>
    <dsp:sp modelId="{324F60DA-37A6-44DB-9391-8B59920ADE06}">
      <dsp:nvSpPr>
        <dsp:cNvPr id="0" name=""/>
        <dsp:cNvSpPr/>
      </dsp:nvSpPr>
      <dsp:spPr>
        <a:xfrm>
          <a:off x="4125717" y="1435"/>
          <a:ext cx="2868930" cy="63228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uk-UA" sz="2100" kern="1200" dirty="0" smtClean="0">
              <a:latin typeface="Times New Roman" panose="02020603050405020304" pitchFamily="18" charset="0"/>
              <a:cs typeface="Times New Roman" panose="02020603050405020304" pitchFamily="18" charset="0"/>
            </a:rPr>
            <a:t>Общинні (вервні)</a:t>
          </a:r>
          <a:endParaRPr lang="ru-RU" sz="2100" kern="1200" dirty="0">
            <a:latin typeface="Times New Roman" panose="02020603050405020304" pitchFamily="18" charset="0"/>
            <a:cs typeface="Times New Roman" panose="02020603050405020304" pitchFamily="18" charset="0"/>
          </a:endParaRPr>
        </a:p>
      </dsp:txBody>
      <dsp:txXfrm>
        <a:off x="4144236" y="19954"/>
        <a:ext cx="2831892" cy="595247"/>
      </dsp:txXfrm>
    </dsp:sp>
    <dsp:sp modelId="{2C0BE7F4-7CE9-4BC5-82E8-21D5B72074E0}">
      <dsp:nvSpPr>
        <dsp:cNvPr id="0" name=""/>
        <dsp:cNvSpPr/>
      </dsp:nvSpPr>
      <dsp:spPr>
        <a:xfrm rot="1165637">
          <a:off x="2657571" y="777263"/>
          <a:ext cx="1511165" cy="32255"/>
        </a:xfrm>
        <a:custGeom>
          <a:avLst/>
          <a:gdLst/>
          <a:ahLst/>
          <a:cxnLst/>
          <a:rect l="0" t="0" r="0" b="0"/>
          <a:pathLst>
            <a:path>
              <a:moveTo>
                <a:pt x="0" y="16127"/>
              </a:moveTo>
              <a:lnTo>
                <a:pt x="1511165" y="161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3375374" y="755612"/>
        <a:ext cx="75558" cy="75558"/>
      </dsp:txXfrm>
    </dsp:sp>
    <dsp:sp modelId="{5C108734-3530-4D89-B674-CB4F1455B3D4}">
      <dsp:nvSpPr>
        <dsp:cNvPr id="0" name=""/>
        <dsp:cNvSpPr/>
      </dsp:nvSpPr>
      <dsp:spPr>
        <a:xfrm>
          <a:off x="4125717" y="728563"/>
          <a:ext cx="2835318" cy="63228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uk-UA" sz="2100" kern="1200" dirty="0" smtClean="0">
              <a:latin typeface="Times New Roman" panose="02020603050405020304" pitchFamily="18" charset="0"/>
              <a:cs typeface="Times New Roman" panose="02020603050405020304" pitchFamily="18" charset="0"/>
            </a:rPr>
            <a:t>князівські </a:t>
          </a:r>
          <a:endParaRPr lang="ru-RU" sz="2100" kern="1200" dirty="0">
            <a:latin typeface="Times New Roman" panose="02020603050405020304" pitchFamily="18" charset="0"/>
            <a:cs typeface="Times New Roman" panose="02020603050405020304" pitchFamily="18" charset="0"/>
          </a:endParaRPr>
        </a:p>
      </dsp:txBody>
      <dsp:txXfrm>
        <a:off x="4144236" y="747082"/>
        <a:ext cx="2798280" cy="595247"/>
      </dsp:txXfrm>
    </dsp:sp>
    <dsp:sp modelId="{F17C6761-9A1F-4BF2-8446-0B863D74F929}">
      <dsp:nvSpPr>
        <dsp:cNvPr id="0" name=""/>
        <dsp:cNvSpPr/>
      </dsp:nvSpPr>
      <dsp:spPr>
        <a:xfrm rot="2447476">
          <a:off x="2471972" y="1140827"/>
          <a:ext cx="1882362" cy="32255"/>
        </a:xfrm>
        <a:custGeom>
          <a:avLst/>
          <a:gdLst/>
          <a:ahLst/>
          <a:cxnLst/>
          <a:rect l="0" t="0" r="0" b="0"/>
          <a:pathLst>
            <a:path>
              <a:moveTo>
                <a:pt x="0" y="16127"/>
              </a:moveTo>
              <a:lnTo>
                <a:pt x="1882362" y="161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dirty="0">
            <a:latin typeface="Times New Roman" panose="02020603050405020304" pitchFamily="18" charset="0"/>
            <a:cs typeface="Times New Roman" panose="02020603050405020304" pitchFamily="18" charset="0"/>
          </a:endParaRPr>
        </a:p>
      </dsp:txBody>
      <dsp:txXfrm>
        <a:off x="3366094" y="1109896"/>
        <a:ext cx="94118" cy="94118"/>
      </dsp:txXfrm>
    </dsp:sp>
    <dsp:sp modelId="{7BD7492F-551B-4DC8-98E5-D975F84D80CC}">
      <dsp:nvSpPr>
        <dsp:cNvPr id="0" name=""/>
        <dsp:cNvSpPr/>
      </dsp:nvSpPr>
      <dsp:spPr>
        <a:xfrm>
          <a:off x="4125717" y="1455691"/>
          <a:ext cx="2824746" cy="63228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uk-UA" sz="2100" kern="1200" dirty="0" smtClean="0">
              <a:latin typeface="Times New Roman" panose="02020603050405020304" pitchFamily="18" charset="0"/>
              <a:cs typeface="Times New Roman" panose="02020603050405020304" pitchFamily="18" charset="0"/>
            </a:rPr>
            <a:t>вічові </a:t>
          </a:r>
          <a:endParaRPr lang="ru-RU" sz="2100" kern="1200" dirty="0">
            <a:latin typeface="Times New Roman" panose="02020603050405020304" pitchFamily="18" charset="0"/>
            <a:cs typeface="Times New Roman" panose="02020603050405020304" pitchFamily="18" charset="0"/>
          </a:endParaRPr>
        </a:p>
      </dsp:txBody>
      <dsp:txXfrm>
        <a:off x="4144236" y="1474210"/>
        <a:ext cx="2787708" cy="595247"/>
      </dsp:txXfrm>
    </dsp:sp>
    <dsp:sp modelId="{BC18325B-6800-45B8-8987-F578AFFB2EED}">
      <dsp:nvSpPr>
        <dsp:cNvPr id="0" name=""/>
        <dsp:cNvSpPr/>
      </dsp:nvSpPr>
      <dsp:spPr>
        <a:xfrm rot="3167182">
          <a:off x="2220635" y="1493102"/>
          <a:ext cx="2428854" cy="32255"/>
        </a:xfrm>
        <a:custGeom>
          <a:avLst/>
          <a:gdLst/>
          <a:ahLst/>
          <a:cxnLst/>
          <a:rect l="0" t="0" r="0" b="0"/>
          <a:pathLst>
            <a:path>
              <a:moveTo>
                <a:pt x="0" y="16127"/>
              </a:moveTo>
              <a:lnTo>
                <a:pt x="2428854" y="161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dirty="0">
            <a:latin typeface="Times New Roman" panose="02020603050405020304" pitchFamily="18" charset="0"/>
            <a:cs typeface="Times New Roman" panose="02020603050405020304" pitchFamily="18" charset="0"/>
          </a:endParaRPr>
        </a:p>
      </dsp:txBody>
      <dsp:txXfrm>
        <a:off x="3374341" y="1448508"/>
        <a:ext cx="121442" cy="121442"/>
      </dsp:txXfrm>
    </dsp:sp>
    <dsp:sp modelId="{D7961B02-6B42-48A1-A072-F4D8F557D70F}">
      <dsp:nvSpPr>
        <dsp:cNvPr id="0" name=""/>
        <dsp:cNvSpPr/>
      </dsp:nvSpPr>
      <dsp:spPr>
        <a:xfrm>
          <a:off x="4169534" y="2160240"/>
          <a:ext cx="2737908" cy="63228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uk-UA" sz="2100" kern="1200" dirty="0" smtClean="0">
              <a:latin typeface="Times New Roman" panose="02020603050405020304" pitchFamily="18" charset="0"/>
              <a:cs typeface="Times New Roman" panose="02020603050405020304" pitchFamily="18" charset="0"/>
            </a:rPr>
            <a:t>доменіальні </a:t>
          </a:r>
          <a:endParaRPr lang="ru-RU" sz="2100" kern="1200" dirty="0">
            <a:latin typeface="Times New Roman" panose="02020603050405020304" pitchFamily="18" charset="0"/>
            <a:cs typeface="Times New Roman" panose="02020603050405020304" pitchFamily="18" charset="0"/>
          </a:endParaRPr>
        </a:p>
      </dsp:txBody>
      <dsp:txXfrm>
        <a:off x="4188053" y="2178759"/>
        <a:ext cx="2700870" cy="595247"/>
      </dsp:txXfrm>
    </dsp:sp>
    <dsp:sp modelId="{08DB33C4-40B4-47C9-AA71-F29F720D4511}">
      <dsp:nvSpPr>
        <dsp:cNvPr id="0" name=""/>
        <dsp:cNvSpPr/>
      </dsp:nvSpPr>
      <dsp:spPr>
        <a:xfrm>
          <a:off x="0" y="1201152"/>
          <a:ext cx="2634049" cy="754638"/>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uk-UA" sz="2100" kern="1200" dirty="0" smtClean="0">
              <a:latin typeface="Times New Roman" panose="02020603050405020304" pitchFamily="18" charset="0"/>
              <a:cs typeface="Times New Roman" panose="02020603050405020304" pitchFamily="18" charset="0"/>
            </a:rPr>
            <a:t>Приватні суди </a:t>
          </a:r>
          <a:endParaRPr lang="ru-RU" sz="2100" kern="1200" dirty="0">
            <a:latin typeface="Times New Roman" panose="02020603050405020304" pitchFamily="18" charset="0"/>
            <a:cs typeface="Times New Roman" panose="02020603050405020304" pitchFamily="18" charset="0"/>
          </a:endParaRPr>
        </a:p>
      </dsp:txBody>
      <dsp:txXfrm>
        <a:off x="22103" y="1223255"/>
        <a:ext cx="2589843" cy="710432"/>
      </dsp:txXfrm>
    </dsp:sp>
    <dsp:sp modelId="{7A27F097-83C8-4D18-A67A-7E69638AE565}">
      <dsp:nvSpPr>
        <dsp:cNvPr id="0" name=""/>
        <dsp:cNvSpPr/>
      </dsp:nvSpPr>
      <dsp:spPr>
        <a:xfrm>
          <a:off x="0" y="2177090"/>
          <a:ext cx="2624729" cy="63228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uk-UA" sz="2100" kern="1200" dirty="0" smtClean="0">
              <a:latin typeface="Times New Roman" panose="02020603050405020304" pitchFamily="18" charset="0"/>
              <a:cs typeface="Times New Roman" panose="02020603050405020304" pitchFamily="18" charset="0"/>
            </a:rPr>
            <a:t>Церковні суди</a:t>
          </a:r>
          <a:endParaRPr lang="ru-RU" sz="2100" kern="1200" dirty="0">
            <a:latin typeface="Times New Roman" panose="02020603050405020304" pitchFamily="18" charset="0"/>
            <a:cs typeface="Times New Roman" panose="02020603050405020304" pitchFamily="18" charset="0"/>
          </a:endParaRPr>
        </a:p>
      </dsp:txBody>
      <dsp:txXfrm>
        <a:off x="18519" y="2195609"/>
        <a:ext cx="2587691" cy="5952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AC50-C96D-4976-8CD9-F17A64A835BD}">
      <dsp:nvSpPr>
        <dsp:cNvPr id="0" name=""/>
        <dsp:cNvSpPr/>
      </dsp:nvSpPr>
      <dsp:spPr>
        <a:xfrm>
          <a:off x="0" y="144017"/>
          <a:ext cx="8051028" cy="932216"/>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Спеціальних установ, які безпосередньо займалися судочинством, у Руській державі не існувало. </a:t>
          </a:r>
        </a:p>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Суд не був відділений від адміністрації. </a:t>
          </a:r>
        </a:p>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Залежно від категорії справ, що розглядалися судами, їх можна поділити на:</a:t>
          </a:r>
          <a:endParaRPr lang="ru-RU" sz="1400" kern="1200" dirty="0">
            <a:latin typeface="Times New Roman" panose="02020603050405020304" pitchFamily="18" charset="0"/>
            <a:cs typeface="Times New Roman" panose="02020603050405020304" pitchFamily="18" charset="0"/>
          </a:endParaRPr>
        </a:p>
      </dsp:txBody>
      <dsp:txXfrm>
        <a:off x="45507" y="189524"/>
        <a:ext cx="7960014" cy="8412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BB76C-92F7-4722-A492-16655FDA0832}">
      <dsp:nvSpPr>
        <dsp:cNvPr id="0" name=""/>
        <dsp:cNvSpPr/>
      </dsp:nvSpPr>
      <dsp:spPr>
        <a:xfrm>
          <a:off x="665647" y="1656184"/>
          <a:ext cx="407617" cy="393343"/>
        </a:xfrm>
        <a:custGeom>
          <a:avLst/>
          <a:gdLst/>
          <a:ahLst/>
          <a:cxnLst/>
          <a:rect l="0" t="0" r="0" b="0"/>
          <a:pathLst>
            <a:path>
              <a:moveTo>
                <a:pt x="0" y="0"/>
              </a:moveTo>
              <a:lnTo>
                <a:pt x="203808" y="0"/>
              </a:lnTo>
              <a:lnTo>
                <a:pt x="203808" y="393343"/>
              </a:lnTo>
              <a:lnTo>
                <a:pt x="407617" y="3933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855294" y="1838694"/>
        <a:ext cx="28322" cy="28322"/>
      </dsp:txXfrm>
    </dsp:sp>
    <dsp:sp modelId="{59F78419-5A74-42DC-AA9B-B5781C149185}">
      <dsp:nvSpPr>
        <dsp:cNvPr id="0" name=""/>
        <dsp:cNvSpPr/>
      </dsp:nvSpPr>
      <dsp:spPr>
        <a:xfrm>
          <a:off x="665647" y="1262840"/>
          <a:ext cx="407617" cy="393343"/>
        </a:xfrm>
        <a:custGeom>
          <a:avLst/>
          <a:gdLst/>
          <a:ahLst/>
          <a:cxnLst/>
          <a:rect l="0" t="0" r="0" b="0"/>
          <a:pathLst>
            <a:path>
              <a:moveTo>
                <a:pt x="0" y="393343"/>
              </a:moveTo>
              <a:lnTo>
                <a:pt x="203808" y="393343"/>
              </a:lnTo>
              <a:lnTo>
                <a:pt x="203808" y="0"/>
              </a:lnTo>
              <a:lnTo>
                <a:pt x="4076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855294" y="1445350"/>
        <a:ext cx="28322" cy="28322"/>
      </dsp:txXfrm>
    </dsp:sp>
    <dsp:sp modelId="{9FFB2996-764A-49F3-8EDE-92D794C7CF92}">
      <dsp:nvSpPr>
        <dsp:cNvPr id="0" name=""/>
        <dsp:cNvSpPr/>
      </dsp:nvSpPr>
      <dsp:spPr>
        <a:xfrm rot="16200000">
          <a:off x="-1305211" y="1341509"/>
          <a:ext cx="3312368" cy="629349"/>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Суб'єктом злочину </a:t>
          </a:r>
          <a:endParaRPr lang="ru-RU" sz="2000" kern="1200" dirty="0">
            <a:latin typeface="Times New Roman" panose="02020603050405020304" pitchFamily="18" charset="0"/>
            <a:cs typeface="Times New Roman" panose="02020603050405020304" pitchFamily="18" charset="0"/>
          </a:endParaRPr>
        </a:p>
      </dsp:txBody>
      <dsp:txXfrm>
        <a:off x="-1274489" y="1372231"/>
        <a:ext cx="3250924" cy="567905"/>
      </dsp:txXfrm>
    </dsp:sp>
    <dsp:sp modelId="{61C34563-23EE-4DCF-B9D9-4C364A2FCCE7}">
      <dsp:nvSpPr>
        <dsp:cNvPr id="0" name=""/>
        <dsp:cNvSpPr/>
      </dsp:nvSpPr>
      <dsp:spPr>
        <a:xfrm>
          <a:off x="1073264" y="948165"/>
          <a:ext cx="2928122" cy="629349"/>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могла бути будь-яка особа</a:t>
          </a:r>
          <a:endParaRPr lang="ru-RU" sz="2000" kern="1200" dirty="0">
            <a:latin typeface="Times New Roman" panose="02020603050405020304" pitchFamily="18" charset="0"/>
            <a:cs typeface="Times New Roman" panose="02020603050405020304" pitchFamily="18" charset="0"/>
          </a:endParaRPr>
        </a:p>
      </dsp:txBody>
      <dsp:txXfrm>
        <a:off x="1103986" y="978887"/>
        <a:ext cx="2866678" cy="567905"/>
      </dsp:txXfrm>
    </dsp:sp>
    <dsp:sp modelId="{3FA92146-F273-48DF-8898-53C67DB78428}">
      <dsp:nvSpPr>
        <dsp:cNvPr id="0" name=""/>
        <dsp:cNvSpPr/>
      </dsp:nvSpPr>
      <dsp:spPr>
        <a:xfrm>
          <a:off x="1073264" y="1734852"/>
          <a:ext cx="2928122" cy="629349"/>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крім холопа </a:t>
          </a:r>
          <a:endParaRPr lang="ru-RU" sz="2000" kern="1200" dirty="0">
            <a:latin typeface="Times New Roman" panose="02020603050405020304" pitchFamily="18" charset="0"/>
            <a:cs typeface="Times New Roman" panose="02020603050405020304" pitchFamily="18" charset="0"/>
          </a:endParaRPr>
        </a:p>
      </dsp:txBody>
      <dsp:txXfrm>
        <a:off x="1103986" y="1765574"/>
        <a:ext cx="2866678" cy="5679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68BC9-5338-4640-80CB-A023A858C4D3}">
      <dsp:nvSpPr>
        <dsp:cNvPr id="0" name=""/>
        <dsp:cNvSpPr/>
      </dsp:nvSpPr>
      <dsp:spPr>
        <a:xfrm>
          <a:off x="1898755" y="1656184"/>
          <a:ext cx="424381" cy="783616"/>
        </a:xfrm>
        <a:custGeom>
          <a:avLst/>
          <a:gdLst/>
          <a:ahLst/>
          <a:cxnLst/>
          <a:rect l="0" t="0" r="0" b="0"/>
          <a:pathLst>
            <a:path>
              <a:moveTo>
                <a:pt x="0" y="0"/>
              </a:moveTo>
              <a:lnTo>
                <a:pt x="212190" y="0"/>
              </a:lnTo>
              <a:lnTo>
                <a:pt x="212190" y="783616"/>
              </a:lnTo>
              <a:lnTo>
                <a:pt x="424381" y="7836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2088667" y="2025713"/>
        <a:ext cx="44557" cy="44557"/>
      </dsp:txXfrm>
    </dsp:sp>
    <dsp:sp modelId="{B12BAE2D-0D48-4A4B-AC1E-FE7F2797F174}">
      <dsp:nvSpPr>
        <dsp:cNvPr id="0" name=""/>
        <dsp:cNvSpPr/>
      </dsp:nvSpPr>
      <dsp:spPr>
        <a:xfrm>
          <a:off x="1898755" y="1610464"/>
          <a:ext cx="424381" cy="91440"/>
        </a:xfrm>
        <a:custGeom>
          <a:avLst/>
          <a:gdLst/>
          <a:ahLst/>
          <a:cxnLst/>
          <a:rect l="0" t="0" r="0" b="0"/>
          <a:pathLst>
            <a:path>
              <a:moveTo>
                <a:pt x="0" y="45720"/>
              </a:moveTo>
              <a:lnTo>
                <a:pt x="42438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2100336" y="1645574"/>
        <a:ext cx="21219" cy="21219"/>
      </dsp:txXfrm>
    </dsp:sp>
    <dsp:sp modelId="{4AAB1701-F510-4E3A-A21B-926E36C5D721}">
      <dsp:nvSpPr>
        <dsp:cNvPr id="0" name=""/>
        <dsp:cNvSpPr/>
      </dsp:nvSpPr>
      <dsp:spPr>
        <a:xfrm>
          <a:off x="1898755" y="872567"/>
          <a:ext cx="424381" cy="783616"/>
        </a:xfrm>
        <a:custGeom>
          <a:avLst/>
          <a:gdLst/>
          <a:ahLst/>
          <a:cxnLst/>
          <a:rect l="0" t="0" r="0" b="0"/>
          <a:pathLst>
            <a:path>
              <a:moveTo>
                <a:pt x="0" y="783616"/>
              </a:moveTo>
              <a:lnTo>
                <a:pt x="212190" y="783616"/>
              </a:lnTo>
              <a:lnTo>
                <a:pt x="212190" y="0"/>
              </a:lnTo>
              <a:lnTo>
                <a:pt x="4243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2088667" y="1242096"/>
        <a:ext cx="44557" cy="44557"/>
      </dsp:txXfrm>
    </dsp:sp>
    <dsp:sp modelId="{4F6578D2-9CC1-4AFC-84F8-81EEF5C07843}">
      <dsp:nvSpPr>
        <dsp:cNvPr id="0" name=""/>
        <dsp:cNvSpPr/>
      </dsp:nvSpPr>
      <dsp:spPr>
        <a:xfrm rot="16200000">
          <a:off x="-613310" y="797070"/>
          <a:ext cx="3305905" cy="1718226"/>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Злочином вважають </a:t>
          </a:r>
          <a:r>
            <a:rPr lang="uk-UA" sz="1800" kern="1200" dirty="0" smtClean="0">
              <a:latin typeface="Times New Roman" panose="02020603050405020304" pitchFamily="18" charset="0"/>
              <a:cs typeface="Times New Roman" panose="02020603050405020304" pitchFamily="18" charset="0"/>
            </a:rPr>
            <a:t>заподіяння:Злочином вважали заподіяння матеріальної, фізичної чи моральної шкоди. Церковне законодавство визначало іншу назву злочину </a:t>
          </a:r>
          <a:r>
            <a:rPr lang="uk-UA" sz="2000" kern="1200" dirty="0" smtClean="0">
              <a:latin typeface="Times New Roman" panose="02020603050405020304" pitchFamily="18" charset="0"/>
              <a:cs typeface="Times New Roman" panose="02020603050405020304" pitchFamily="18" charset="0"/>
            </a:rPr>
            <a:t>– „гріх”.</a:t>
          </a:r>
          <a:endParaRPr lang="ru-RU" sz="2000" kern="1200" dirty="0">
            <a:latin typeface="Times New Roman" panose="02020603050405020304" pitchFamily="18" charset="0"/>
            <a:cs typeface="Times New Roman" panose="02020603050405020304" pitchFamily="18" charset="0"/>
          </a:endParaRPr>
        </a:p>
      </dsp:txBody>
      <dsp:txXfrm>
        <a:off x="-529433" y="880947"/>
        <a:ext cx="3138151" cy="1550472"/>
      </dsp:txXfrm>
    </dsp:sp>
    <dsp:sp modelId="{06BB9245-8518-4396-9212-204D6BC28DB6}">
      <dsp:nvSpPr>
        <dsp:cNvPr id="0" name=""/>
        <dsp:cNvSpPr/>
      </dsp:nvSpPr>
      <dsp:spPr>
        <a:xfrm>
          <a:off x="2323137" y="559120"/>
          <a:ext cx="2056210" cy="626893"/>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матеріальної шкоди</a:t>
          </a:r>
          <a:endParaRPr lang="ru-RU" sz="2000" kern="1200" dirty="0">
            <a:latin typeface="Times New Roman" panose="02020603050405020304" pitchFamily="18" charset="0"/>
            <a:cs typeface="Times New Roman" panose="02020603050405020304" pitchFamily="18" charset="0"/>
          </a:endParaRPr>
        </a:p>
      </dsp:txBody>
      <dsp:txXfrm>
        <a:off x="2353739" y="589722"/>
        <a:ext cx="1995006" cy="565689"/>
      </dsp:txXfrm>
    </dsp:sp>
    <dsp:sp modelId="{A378AF7D-029D-4A18-9DC2-B9AB581B09FE}">
      <dsp:nvSpPr>
        <dsp:cNvPr id="0" name=""/>
        <dsp:cNvSpPr/>
      </dsp:nvSpPr>
      <dsp:spPr>
        <a:xfrm>
          <a:off x="2323137" y="1342737"/>
          <a:ext cx="2056210" cy="626893"/>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dirty="0" smtClean="0">
              <a:latin typeface="Times New Roman" panose="02020603050405020304" pitchFamily="18" charset="0"/>
              <a:cs typeface="Times New Roman" panose="02020603050405020304" pitchFamily="18" charset="0"/>
            </a:rPr>
            <a:t>фізичної</a:t>
          </a:r>
          <a:r>
            <a:rPr lang="uk-UA" sz="2000" kern="1200" dirty="0" smtClean="0">
              <a:latin typeface="Times New Roman" panose="02020603050405020304" pitchFamily="18" charset="0"/>
              <a:cs typeface="Times New Roman" panose="02020603050405020304" pitchFamily="18" charset="0"/>
            </a:rPr>
            <a:t> шкоди</a:t>
          </a:r>
          <a:endParaRPr lang="ru-RU" sz="2000" kern="1200" dirty="0">
            <a:latin typeface="Times New Roman" panose="02020603050405020304" pitchFamily="18" charset="0"/>
            <a:cs typeface="Times New Roman" panose="02020603050405020304" pitchFamily="18" charset="0"/>
          </a:endParaRPr>
        </a:p>
      </dsp:txBody>
      <dsp:txXfrm>
        <a:off x="2353739" y="1373339"/>
        <a:ext cx="1995006" cy="565689"/>
      </dsp:txXfrm>
    </dsp:sp>
    <dsp:sp modelId="{2BFFCCE4-27F2-4BC7-92A9-BFF98DF5CBAA}">
      <dsp:nvSpPr>
        <dsp:cNvPr id="0" name=""/>
        <dsp:cNvSpPr/>
      </dsp:nvSpPr>
      <dsp:spPr>
        <a:xfrm>
          <a:off x="2323137" y="2126353"/>
          <a:ext cx="2056210" cy="626893"/>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моральної шкоди</a:t>
          </a:r>
          <a:endParaRPr lang="ru-RU" sz="2000" kern="1200" dirty="0">
            <a:latin typeface="Times New Roman" panose="02020603050405020304" pitchFamily="18" charset="0"/>
            <a:cs typeface="Times New Roman" panose="02020603050405020304" pitchFamily="18" charset="0"/>
          </a:endParaRPr>
        </a:p>
      </dsp:txBody>
      <dsp:txXfrm>
        <a:off x="2353739" y="2156955"/>
        <a:ext cx="1995006" cy="5656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FDAFD-D92B-43BA-8A9F-7A8B278818BE}">
      <dsp:nvSpPr>
        <dsp:cNvPr id="0" name=""/>
        <dsp:cNvSpPr/>
      </dsp:nvSpPr>
      <dsp:spPr>
        <a:xfrm>
          <a:off x="731905" y="3005811"/>
          <a:ext cx="463722" cy="2217875"/>
        </a:xfrm>
        <a:custGeom>
          <a:avLst/>
          <a:gdLst/>
          <a:ahLst/>
          <a:cxnLst/>
          <a:rect l="0" t="0" r="0" b="0"/>
          <a:pathLst>
            <a:path>
              <a:moveTo>
                <a:pt x="0" y="0"/>
              </a:moveTo>
              <a:lnTo>
                <a:pt x="231861" y="0"/>
              </a:lnTo>
              <a:lnTo>
                <a:pt x="231861" y="2217875"/>
              </a:lnTo>
              <a:lnTo>
                <a:pt x="463722" y="2217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907120" y="4058103"/>
        <a:ext cx="113291" cy="113291"/>
      </dsp:txXfrm>
    </dsp:sp>
    <dsp:sp modelId="{C1BF1319-2404-4946-915A-CA5F57BEB2CB}">
      <dsp:nvSpPr>
        <dsp:cNvPr id="0" name=""/>
        <dsp:cNvSpPr/>
      </dsp:nvSpPr>
      <dsp:spPr>
        <a:xfrm>
          <a:off x="3600580" y="3208031"/>
          <a:ext cx="476049" cy="1527185"/>
        </a:xfrm>
        <a:custGeom>
          <a:avLst/>
          <a:gdLst/>
          <a:ahLst/>
          <a:cxnLst/>
          <a:rect l="0" t="0" r="0" b="0"/>
          <a:pathLst>
            <a:path>
              <a:moveTo>
                <a:pt x="0" y="0"/>
              </a:moveTo>
              <a:lnTo>
                <a:pt x="238024" y="0"/>
              </a:lnTo>
              <a:lnTo>
                <a:pt x="238024" y="1527185"/>
              </a:lnTo>
              <a:lnTo>
                <a:pt x="476049" y="15271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3798613" y="3931632"/>
        <a:ext cx="79983" cy="79983"/>
      </dsp:txXfrm>
    </dsp:sp>
    <dsp:sp modelId="{CBEEC389-368F-4F86-B5E1-B0AAE3EFF670}">
      <dsp:nvSpPr>
        <dsp:cNvPr id="0" name=""/>
        <dsp:cNvSpPr/>
      </dsp:nvSpPr>
      <dsp:spPr>
        <a:xfrm>
          <a:off x="3600580" y="3208031"/>
          <a:ext cx="476049" cy="948064"/>
        </a:xfrm>
        <a:custGeom>
          <a:avLst/>
          <a:gdLst/>
          <a:ahLst/>
          <a:cxnLst/>
          <a:rect l="0" t="0" r="0" b="0"/>
          <a:pathLst>
            <a:path>
              <a:moveTo>
                <a:pt x="0" y="0"/>
              </a:moveTo>
              <a:lnTo>
                <a:pt x="238024" y="0"/>
              </a:lnTo>
              <a:lnTo>
                <a:pt x="238024" y="948064"/>
              </a:lnTo>
              <a:lnTo>
                <a:pt x="476049" y="9480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3812083" y="3655541"/>
        <a:ext cx="53043" cy="53043"/>
      </dsp:txXfrm>
    </dsp:sp>
    <dsp:sp modelId="{9ED62D1F-BA5F-40EA-8B8A-8F4FF1E7CF52}">
      <dsp:nvSpPr>
        <dsp:cNvPr id="0" name=""/>
        <dsp:cNvSpPr/>
      </dsp:nvSpPr>
      <dsp:spPr>
        <a:xfrm>
          <a:off x="3600580" y="3208031"/>
          <a:ext cx="476049" cy="409626"/>
        </a:xfrm>
        <a:custGeom>
          <a:avLst/>
          <a:gdLst/>
          <a:ahLst/>
          <a:cxnLst/>
          <a:rect l="0" t="0" r="0" b="0"/>
          <a:pathLst>
            <a:path>
              <a:moveTo>
                <a:pt x="0" y="0"/>
              </a:moveTo>
              <a:lnTo>
                <a:pt x="238024" y="0"/>
              </a:lnTo>
              <a:lnTo>
                <a:pt x="238024" y="409626"/>
              </a:lnTo>
              <a:lnTo>
                <a:pt x="476049" y="4096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3822904" y="3397144"/>
        <a:ext cx="31401" cy="31401"/>
      </dsp:txXfrm>
    </dsp:sp>
    <dsp:sp modelId="{C0E4846E-A9FA-4424-85F6-7852D741A27D}">
      <dsp:nvSpPr>
        <dsp:cNvPr id="0" name=""/>
        <dsp:cNvSpPr/>
      </dsp:nvSpPr>
      <dsp:spPr>
        <a:xfrm>
          <a:off x="3600580" y="3038504"/>
          <a:ext cx="476049" cy="169526"/>
        </a:xfrm>
        <a:custGeom>
          <a:avLst/>
          <a:gdLst/>
          <a:ahLst/>
          <a:cxnLst/>
          <a:rect l="0" t="0" r="0" b="0"/>
          <a:pathLst>
            <a:path>
              <a:moveTo>
                <a:pt x="0" y="169526"/>
              </a:moveTo>
              <a:lnTo>
                <a:pt x="238024" y="169526"/>
              </a:lnTo>
              <a:lnTo>
                <a:pt x="238024" y="0"/>
              </a:lnTo>
              <a:lnTo>
                <a:pt x="47604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3825971" y="3110634"/>
        <a:ext cx="25266" cy="25266"/>
      </dsp:txXfrm>
    </dsp:sp>
    <dsp:sp modelId="{7C90E616-09CB-4DC7-9274-98EF473AC407}">
      <dsp:nvSpPr>
        <dsp:cNvPr id="0" name=""/>
        <dsp:cNvSpPr/>
      </dsp:nvSpPr>
      <dsp:spPr>
        <a:xfrm>
          <a:off x="731905" y="3005811"/>
          <a:ext cx="479585" cy="202220"/>
        </a:xfrm>
        <a:custGeom>
          <a:avLst/>
          <a:gdLst/>
          <a:ahLst/>
          <a:cxnLst/>
          <a:rect l="0" t="0" r="0" b="0"/>
          <a:pathLst>
            <a:path>
              <a:moveTo>
                <a:pt x="0" y="0"/>
              </a:moveTo>
              <a:lnTo>
                <a:pt x="239792" y="0"/>
              </a:lnTo>
              <a:lnTo>
                <a:pt x="239792" y="202220"/>
              </a:lnTo>
              <a:lnTo>
                <a:pt x="479585" y="2022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958686" y="3093909"/>
        <a:ext cx="26023" cy="26023"/>
      </dsp:txXfrm>
    </dsp:sp>
    <dsp:sp modelId="{C8005B59-A45D-49D0-8CB9-D0379E09847C}">
      <dsp:nvSpPr>
        <dsp:cNvPr id="0" name=""/>
        <dsp:cNvSpPr/>
      </dsp:nvSpPr>
      <dsp:spPr>
        <a:xfrm>
          <a:off x="3598812" y="2127791"/>
          <a:ext cx="477817" cy="306280"/>
        </a:xfrm>
        <a:custGeom>
          <a:avLst/>
          <a:gdLst/>
          <a:ahLst/>
          <a:cxnLst/>
          <a:rect l="0" t="0" r="0" b="0"/>
          <a:pathLst>
            <a:path>
              <a:moveTo>
                <a:pt x="0" y="0"/>
              </a:moveTo>
              <a:lnTo>
                <a:pt x="238908" y="0"/>
              </a:lnTo>
              <a:lnTo>
                <a:pt x="238908" y="306280"/>
              </a:lnTo>
              <a:lnTo>
                <a:pt x="477817" y="306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3823532" y="2266743"/>
        <a:ext cx="28377" cy="28377"/>
      </dsp:txXfrm>
    </dsp:sp>
    <dsp:sp modelId="{6FBB094A-941E-4881-BB77-03DFDC8000D3}">
      <dsp:nvSpPr>
        <dsp:cNvPr id="0" name=""/>
        <dsp:cNvSpPr/>
      </dsp:nvSpPr>
      <dsp:spPr>
        <a:xfrm>
          <a:off x="3598812" y="1836308"/>
          <a:ext cx="477817" cy="291483"/>
        </a:xfrm>
        <a:custGeom>
          <a:avLst/>
          <a:gdLst/>
          <a:ahLst/>
          <a:cxnLst/>
          <a:rect l="0" t="0" r="0" b="0"/>
          <a:pathLst>
            <a:path>
              <a:moveTo>
                <a:pt x="0" y="291483"/>
              </a:moveTo>
              <a:lnTo>
                <a:pt x="238908" y="291483"/>
              </a:lnTo>
              <a:lnTo>
                <a:pt x="238908" y="0"/>
              </a:lnTo>
              <a:lnTo>
                <a:pt x="47781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3823728" y="1968057"/>
        <a:ext cx="27985" cy="27985"/>
      </dsp:txXfrm>
    </dsp:sp>
    <dsp:sp modelId="{614BBB2F-6BA6-4C36-A1FE-34F2522C974E}">
      <dsp:nvSpPr>
        <dsp:cNvPr id="0" name=""/>
        <dsp:cNvSpPr/>
      </dsp:nvSpPr>
      <dsp:spPr>
        <a:xfrm>
          <a:off x="731905" y="2127791"/>
          <a:ext cx="477817" cy="878019"/>
        </a:xfrm>
        <a:custGeom>
          <a:avLst/>
          <a:gdLst/>
          <a:ahLst/>
          <a:cxnLst/>
          <a:rect l="0" t="0" r="0" b="0"/>
          <a:pathLst>
            <a:path>
              <a:moveTo>
                <a:pt x="0" y="878019"/>
              </a:moveTo>
              <a:lnTo>
                <a:pt x="238908" y="878019"/>
              </a:lnTo>
              <a:lnTo>
                <a:pt x="238908" y="0"/>
              </a:lnTo>
              <a:lnTo>
                <a:pt x="4778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945824" y="2541810"/>
        <a:ext cx="49980" cy="49980"/>
      </dsp:txXfrm>
    </dsp:sp>
    <dsp:sp modelId="{26DAD8C3-7012-40D5-81FF-B4CC9DD354FC}">
      <dsp:nvSpPr>
        <dsp:cNvPr id="0" name=""/>
        <dsp:cNvSpPr/>
      </dsp:nvSpPr>
      <dsp:spPr>
        <a:xfrm>
          <a:off x="731905" y="1217315"/>
          <a:ext cx="477817" cy="1788495"/>
        </a:xfrm>
        <a:custGeom>
          <a:avLst/>
          <a:gdLst/>
          <a:ahLst/>
          <a:cxnLst/>
          <a:rect l="0" t="0" r="0" b="0"/>
          <a:pathLst>
            <a:path>
              <a:moveTo>
                <a:pt x="0" y="1788495"/>
              </a:moveTo>
              <a:lnTo>
                <a:pt x="238908" y="1788495"/>
              </a:lnTo>
              <a:lnTo>
                <a:pt x="238908" y="0"/>
              </a:lnTo>
              <a:lnTo>
                <a:pt x="4778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dsp:txBody>
      <dsp:txXfrm>
        <a:off x="924533" y="2065282"/>
        <a:ext cx="92561" cy="92561"/>
      </dsp:txXfrm>
    </dsp:sp>
    <dsp:sp modelId="{05DA7476-9829-42F8-8A7C-89C4DA263269}">
      <dsp:nvSpPr>
        <dsp:cNvPr id="0" name=""/>
        <dsp:cNvSpPr/>
      </dsp:nvSpPr>
      <dsp:spPr>
        <a:xfrm rot="16200000">
          <a:off x="-1549076" y="2641620"/>
          <a:ext cx="3833583" cy="72838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Галузі права</a:t>
          </a:r>
          <a:endParaRPr lang="ru-RU" sz="2000" kern="1200" dirty="0">
            <a:latin typeface="Times New Roman" panose="02020603050405020304" pitchFamily="18" charset="0"/>
            <a:cs typeface="Times New Roman" panose="02020603050405020304" pitchFamily="18" charset="0"/>
          </a:endParaRPr>
        </a:p>
      </dsp:txBody>
      <dsp:txXfrm>
        <a:off x="-1513519" y="2677177"/>
        <a:ext cx="3762469" cy="657266"/>
      </dsp:txXfrm>
    </dsp:sp>
    <dsp:sp modelId="{01D0FC2A-62CF-4862-9466-D63227E4979F}">
      <dsp:nvSpPr>
        <dsp:cNvPr id="0" name=""/>
        <dsp:cNvSpPr/>
      </dsp:nvSpPr>
      <dsp:spPr>
        <a:xfrm>
          <a:off x="1209723" y="853125"/>
          <a:ext cx="2389089" cy="72838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Право власності</a:t>
          </a:r>
          <a:endParaRPr lang="ru-RU" sz="2000" kern="1200" dirty="0">
            <a:latin typeface="Times New Roman" panose="02020603050405020304" pitchFamily="18" charset="0"/>
            <a:cs typeface="Times New Roman" panose="02020603050405020304" pitchFamily="18" charset="0"/>
          </a:endParaRPr>
        </a:p>
      </dsp:txBody>
      <dsp:txXfrm>
        <a:off x="1245280" y="888682"/>
        <a:ext cx="2317975" cy="657266"/>
      </dsp:txXfrm>
    </dsp:sp>
    <dsp:sp modelId="{2EA22016-FB3E-4838-B91D-C9599F6672F2}">
      <dsp:nvSpPr>
        <dsp:cNvPr id="0" name=""/>
        <dsp:cNvSpPr/>
      </dsp:nvSpPr>
      <dsp:spPr>
        <a:xfrm>
          <a:off x="1209723" y="1763601"/>
          <a:ext cx="2389089" cy="72838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Спадкове право</a:t>
          </a:r>
          <a:endParaRPr lang="ru-RU" sz="2000" kern="1200" dirty="0">
            <a:latin typeface="Times New Roman" panose="02020603050405020304" pitchFamily="18" charset="0"/>
            <a:cs typeface="Times New Roman" panose="02020603050405020304" pitchFamily="18" charset="0"/>
          </a:endParaRPr>
        </a:p>
      </dsp:txBody>
      <dsp:txXfrm>
        <a:off x="1245280" y="1799158"/>
        <a:ext cx="2317975" cy="657266"/>
      </dsp:txXfrm>
    </dsp:sp>
    <dsp:sp modelId="{0185234F-9277-478B-B5BA-282730EE42BC}">
      <dsp:nvSpPr>
        <dsp:cNvPr id="0" name=""/>
        <dsp:cNvSpPr/>
      </dsp:nvSpPr>
      <dsp:spPr>
        <a:xfrm>
          <a:off x="4076630" y="1621075"/>
          <a:ext cx="2652271" cy="430465"/>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За законом</a:t>
          </a:r>
          <a:endParaRPr lang="ru-RU" sz="2000" kern="1200" dirty="0">
            <a:latin typeface="Times New Roman" panose="02020603050405020304" pitchFamily="18" charset="0"/>
            <a:cs typeface="Times New Roman" panose="02020603050405020304" pitchFamily="18" charset="0"/>
          </a:endParaRPr>
        </a:p>
      </dsp:txBody>
      <dsp:txXfrm>
        <a:off x="4097644" y="1642089"/>
        <a:ext cx="2610243" cy="388437"/>
      </dsp:txXfrm>
    </dsp:sp>
    <dsp:sp modelId="{2350498E-BF23-4E8D-81E7-6B682E8CDB68}">
      <dsp:nvSpPr>
        <dsp:cNvPr id="0" name=""/>
        <dsp:cNvSpPr/>
      </dsp:nvSpPr>
      <dsp:spPr>
        <a:xfrm>
          <a:off x="4076630" y="2233636"/>
          <a:ext cx="2652151" cy="400871"/>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За заповітом</a:t>
          </a:r>
          <a:endParaRPr lang="ru-RU" sz="2000" kern="1200" dirty="0">
            <a:latin typeface="Times New Roman" panose="02020603050405020304" pitchFamily="18" charset="0"/>
            <a:cs typeface="Times New Roman" panose="02020603050405020304" pitchFamily="18" charset="0"/>
          </a:endParaRPr>
        </a:p>
      </dsp:txBody>
      <dsp:txXfrm>
        <a:off x="4096199" y="2253205"/>
        <a:ext cx="2613013" cy="361733"/>
      </dsp:txXfrm>
    </dsp:sp>
    <dsp:sp modelId="{3EED70B3-68A2-43FF-855D-2BDDD9823134}">
      <dsp:nvSpPr>
        <dsp:cNvPr id="0" name=""/>
        <dsp:cNvSpPr/>
      </dsp:nvSpPr>
      <dsp:spPr>
        <a:xfrm>
          <a:off x="1211491" y="2843840"/>
          <a:ext cx="2389089" cy="72838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Зобов’язальне право</a:t>
          </a:r>
          <a:endParaRPr lang="ru-RU" sz="2000" kern="1200" dirty="0">
            <a:latin typeface="Times New Roman" panose="02020603050405020304" pitchFamily="18" charset="0"/>
            <a:cs typeface="Times New Roman" panose="02020603050405020304" pitchFamily="18" charset="0"/>
          </a:endParaRPr>
        </a:p>
      </dsp:txBody>
      <dsp:txXfrm>
        <a:off x="1247048" y="2879397"/>
        <a:ext cx="2317975" cy="657266"/>
      </dsp:txXfrm>
    </dsp:sp>
    <dsp:sp modelId="{03BE50BA-C271-4FE5-B527-489632167969}">
      <dsp:nvSpPr>
        <dsp:cNvPr id="0" name=""/>
        <dsp:cNvSpPr/>
      </dsp:nvSpPr>
      <dsp:spPr>
        <a:xfrm>
          <a:off x="4076630" y="2816603"/>
          <a:ext cx="3518865" cy="443802"/>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Договір купівлі- продажу</a:t>
          </a:r>
          <a:endParaRPr lang="ru-RU" sz="2000" kern="1200" dirty="0">
            <a:latin typeface="Times New Roman" panose="02020603050405020304" pitchFamily="18" charset="0"/>
            <a:cs typeface="Times New Roman" panose="02020603050405020304" pitchFamily="18" charset="0"/>
          </a:endParaRPr>
        </a:p>
      </dsp:txBody>
      <dsp:txXfrm>
        <a:off x="4098295" y="2838268"/>
        <a:ext cx="3475535" cy="400472"/>
      </dsp:txXfrm>
    </dsp:sp>
    <dsp:sp modelId="{44F0A6AB-C3E7-41E6-9375-9105697DF740}">
      <dsp:nvSpPr>
        <dsp:cNvPr id="0" name=""/>
        <dsp:cNvSpPr/>
      </dsp:nvSpPr>
      <dsp:spPr>
        <a:xfrm>
          <a:off x="4076630" y="3442500"/>
          <a:ext cx="3524193" cy="350314"/>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Договір позики</a:t>
          </a:r>
          <a:endParaRPr lang="ru-RU" sz="2000" kern="1200" dirty="0">
            <a:latin typeface="Times New Roman" panose="02020603050405020304" pitchFamily="18" charset="0"/>
            <a:cs typeface="Times New Roman" panose="02020603050405020304" pitchFamily="18" charset="0"/>
          </a:endParaRPr>
        </a:p>
      </dsp:txBody>
      <dsp:txXfrm>
        <a:off x="4093731" y="3459601"/>
        <a:ext cx="3489991" cy="316112"/>
      </dsp:txXfrm>
    </dsp:sp>
    <dsp:sp modelId="{BDBCEB87-EFB4-4C53-A1A8-4CC9E5B0E575}">
      <dsp:nvSpPr>
        <dsp:cNvPr id="0" name=""/>
        <dsp:cNvSpPr/>
      </dsp:nvSpPr>
      <dsp:spPr>
        <a:xfrm>
          <a:off x="4076630" y="3974910"/>
          <a:ext cx="3011733" cy="362369"/>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Договір поклажі</a:t>
          </a:r>
          <a:endParaRPr lang="ru-RU" sz="2000" kern="1200" dirty="0">
            <a:latin typeface="Times New Roman" panose="02020603050405020304" pitchFamily="18" charset="0"/>
            <a:cs typeface="Times New Roman" panose="02020603050405020304" pitchFamily="18" charset="0"/>
          </a:endParaRPr>
        </a:p>
      </dsp:txBody>
      <dsp:txXfrm>
        <a:off x="4094319" y="3992599"/>
        <a:ext cx="2976355" cy="326991"/>
      </dsp:txXfrm>
    </dsp:sp>
    <dsp:sp modelId="{C46E5E6D-43E4-4264-89E8-B2282BDE8B03}">
      <dsp:nvSpPr>
        <dsp:cNvPr id="0" name=""/>
        <dsp:cNvSpPr/>
      </dsp:nvSpPr>
      <dsp:spPr>
        <a:xfrm>
          <a:off x="4076630" y="4519375"/>
          <a:ext cx="3397571" cy="431682"/>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Договір особистого найму</a:t>
          </a:r>
          <a:endParaRPr lang="ru-RU" sz="2000" kern="1200" dirty="0">
            <a:latin typeface="Times New Roman" panose="02020603050405020304" pitchFamily="18" charset="0"/>
            <a:cs typeface="Times New Roman" panose="02020603050405020304" pitchFamily="18" charset="0"/>
          </a:endParaRPr>
        </a:p>
      </dsp:txBody>
      <dsp:txXfrm>
        <a:off x="4097703" y="4540448"/>
        <a:ext cx="3355425" cy="389536"/>
      </dsp:txXfrm>
    </dsp:sp>
    <dsp:sp modelId="{9192D3DA-DE30-4F02-8D55-B27F4B28EBB8}">
      <dsp:nvSpPr>
        <dsp:cNvPr id="0" name=""/>
        <dsp:cNvSpPr/>
      </dsp:nvSpPr>
      <dsp:spPr>
        <a:xfrm>
          <a:off x="1195627" y="4859496"/>
          <a:ext cx="2623291" cy="72838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Шлюбно-сімейне право</a:t>
          </a:r>
          <a:endParaRPr lang="ru-RU" sz="2000" kern="1200" dirty="0">
            <a:latin typeface="Times New Roman" panose="02020603050405020304" pitchFamily="18" charset="0"/>
            <a:cs typeface="Times New Roman" panose="02020603050405020304" pitchFamily="18" charset="0"/>
          </a:endParaRPr>
        </a:p>
      </dsp:txBody>
      <dsp:txXfrm>
        <a:off x="1231184" y="4895053"/>
        <a:ext cx="2552177" cy="6572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731AD-FD9D-4973-8038-CF57A34A8401}">
      <dsp:nvSpPr>
        <dsp:cNvPr id="0" name=""/>
        <dsp:cNvSpPr/>
      </dsp:nvSpPr>
      <dsp:spPr>
        <a:xfrm>
          <a:off x="0" y="0"/>
          <a:ext cx="1143000" cy="35100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kern="1200" dirty="0" smtClean="0">
              <a:latin typeface="Times New Roman" panose="02020603050405020304" pitchFamily="18" charset="0"/>
              <a:cs typeface="Times New Roman" panose="02020603050405020304" pitchFamily="18" charset="0"/>
            </a:rPr>
            <a:t>Київське</a:t>
          </a:r>
          <a:endParaRPr lang="ru-RU" sz="1500" kern="1200" dirty="0">
            <a:latin typeface="Times New Roman" panose="02020603050405020304" pitchFamily="18" charset="0"/>
            <a:cs typeface="Times New Roman" panose="02020603050405020304" pitchFamily="18" charset="0"/>
          </a:endParaRPr>
        </a:p>
      </dsp:txBody>
      <dsp:txXfrm>
        <a:off x="17134" y="17134"/>
        <a:ext cx="1108732" cy="3167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9857C-56F4-40F9-8EB2-6DEB50BA690E}">
      <dsp:nvSpPr>
        <dsp:cNvPr id="0" name=""/>
        <dsp:cNvSpPr/>
      </dsp:nvSpPr>
      <dsp:spPr>
        <a:xfrm>
          <a:off x="0" y="14176"/>
          <a:ext cx="3500437" cy="61776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kern="1200" dirty="0" smtClean="0">
              <a:latin typeface="Times New Roman" panose="02020603050405020304" pitchFamily="18" charset="0"/>
              <a:cs typeface="Times New Roman" panose="02020603050405020304" pitchFamily="18" charset="0"/>
            </a:rPr>
            <a:t>на  Ростово-Суздальське князівство (північний схід )</a:t>
          </a:r>
          <a:endParaRPr lang="ru-RU" sz="1600" kern="1200" dirty="0">
            <a:latin typeface="Times New Roman" panose="02020603050405020304" pitchFamily="18" charset="0"/>
            <a:cs typeface="Times New Roman" panose="02020603050405020304" pitchFamily="18" charset="0"/>
          </a:endParaRPr>
        </a:p>
      </dsp:txBody>
      <dsp:txXfrm>
        <a:off x="30157" y="44333"/>
        <a:ext cx="3440123" cy="5574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264DB-F109-45AD-841A-EF0B13733D17}">
      <dsp:nvSpPr>
        <dsp:cNvPr id="0" name=""/>
        <dsp:cNvSpPr/>
      </dsp:nvSpPr>
      <dsp:spPr>
        <a:xfrm>
          <a:off x="0" y="14176"/>
          <a:ext cx="3500437" cy="61776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kern="1200" dirty="0" smtClean="0">
              <a:latin typeface="Times New Roman" panose="02020603050405020304" pitchFamily="18" charset="0"/>
              <a:cs typeface="Times New Roman" panose="02020603050405020304" pitchFamily="18" charset="0"/>
            </a:rPr>
            <a:t>на володіння Новгородської республіки (північний захід) </a:t>
          </a:r>
          <a:endParaRPr lang="ru-RU" sz="1600" kern="1200" dirty="0">
            <a:latin typeface="Times New Roman" panose="02020603050405020304" pitchFamily="18" charset="0"/>
            <a:cs typeface="Times New Roman" panose="02020603050405020304" pitchFamily="18" charset="0"/>
          </a:endParaRPr>
        </a:p>
      </dsp:txBody>
      <dsp:txXfrm>
        <a:off x="30157" y="44333"/>
        <a:ext cx="3440123" cy="5574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30668-C0ED-43E6-9D49-DFD13EE8C008}">
      <dsp:nvSpPr>
        <dsp:cNvPr id="0" name=""/>
        <dsp:cNvSpPr/>
      </dsp:nvSpPr>
      <dsp:spPr>
        <a:xfrm>
          <a:off x="0" y="10252"/>
          <a:ext cx="3500437" cy="39780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uk-UA" sz="1700" kern="1200" dirty="0" smtClean="0">
              <a:latin typeface="Times New Roman" panose="02020603050405020304" pitchFamily="18" charset="0"/>
              <a:cs typeface="Times New Roman" panose="02020603050405020304" pitchFamily="18" charset="0"/>
            </a:rPr>
            <a:t>на Полоцьку землю (захід)</a:t>
          </a:r>
          <a:endParaRPr lang="ru-RU" sz="1700" kern="1200" dirty="0">
            <a:latin typeface="Times New Roman" panose="02020603050405020304" pitchFamily="18" charset="0"/>
            <a:cs typeface="Times New Roman" panose="02020603050405020304" pitchFamily="18" charset="0"/>
          </a:endParaRPr>
        </a:p>
      </dsp:txBody>
      <dsp:txXfrm>
        <a:off x="19419" y="29671"/>
        <a:ext cx="3461599" cy="35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926CD-D483-4D75-A067-0094EC461BCF}">
      <dsp:nvSpPr>
        <dsp:cNvPr id="0" name=""/>
        <dsp:cNvSpPr/>
      </dsp:nvSpPr>
      <dsp:spPr>
        <a:xfrm>
          <a:off x="0" y="1736083"/>
          <a:ext cx="3139098" cy="156954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uk-UA" sz="2200" kern="1200" dirty="0" smtClean="0">
              <a:latin typeface="Times New Roman" panose="02020603050405020304" pitchFamily="18" charset="0"/>
              <a:cs typeface="Times New Roman" panose="02020603050405020304" pitchFamily="18" charset="0"/>
            </a:rPr>
            <a:t>Етапи формування Руської держави</a:t>
          </a:r>
          <a:endParaRPr lang="ru-RU" sz="2200" kern="1200" dirty="0">
            <a:latin typeface="Times New Roman" panose="02020603050405020304" pitchFamily="18" charset="0"/>
            <a:cs typeface="Times New Roman" panose="02020603050405020304" pitchFamily="18" charset="0"/>
          </a:endParaRPr>
        </a:p>
      </dsp:txBody>
      <dsp:txXfrm>
        <a:off x="45971" y="1782054"/>
        <a:ext cx="3047156" cy="1477607"/>
      </dsp:txXfrm>
    </dsp:sp>
    <dsp:sp modelId="{46490706-4980-4779-86B5-95A7903D1799}">
      <dsp:nvSpPr>
        <dsp:cNvPr id="0" name=""/>
        <dsp:cNvSpPr/>
      </dsp:nvSpPr>
      <dsp:spPr>
        <a:xfrm rot="18349671">
          <a:off x="2695166" y="1625572"/>
          <a:ext cx="2141246" cy="54492"/>
        </a:xfrm>
        <a:custGeom>
          <a:avLst/>
          <a:gdLst/>
          <a:ahLst/>
          <a:cxnLst/>
          <a:rect l="0" t="0" r="0" b="0"/>
          <a:pathLst>
            <a:path>
              <a:moveTo>
                <a:pt x="0" y="27246"/>
              </a:moveTo>
              <a:lnTo>
                <a:pt x="2141246" y="27246"/>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dirty="0">
            <a:latin typeface="Times New Roman" panose="02020603050405020304" pitchFamily="18" charset="0"/>
            <a:cs typeface="Times New Roman" panose="02020603050405020304" pitchFamily="18" charset="0"/>
          </a:endParaRPr>
        </a:p>
      </dsp:txBody>
      <dsp:txXfrm>
        <a:off x="3712258" y="1599287"/>
        <a:ext cx="107062" cy="107062"/>
      </dsp:txXfrm>
    </dsp:sp>
    <dsp:sp modelId="{91B579DE-97EE-433F-8767-0BBD7F244946}">
      <dsp:nvSpPr>
        <dsp:cNvPr id="0" name=""/>
        <dsp:cNvSpPr/>
      </dsp:nvSpPr>
      <dsp:spPr>
        <a:xfrm>
          <a:off x="4392481" y="4"/>
          <a:ext cx="3139098" cy="156954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anose="02020603050405020304" pitchFamily="18" charset="0"/>
              <a:cs typeface="Times New Roman" panose="02020603050405020304" pitchFamily="18" charset="0"/>
            </a:rPr>
            <a:t>Племінні об</a:t>
          </a:r>
          <a:r>
            <a:rPr lang="en-US" sz="2200" kern="1200" dirty="0" smtClean="0">
              <a:latin typeface="Times New Roman" panose="02020603050405020304" pitchFamily="18" charset="0"/>
              <a:cs typeface="Times New Roman" panose="02020603050405020304" pitchFamily="18" charset="0"/>
            </a:rPr>
            <a:t>’</a:t>
          </a:r>
          <a:r>
            <a:rPr lang="uk-UA" sz="2200" kern="1200" noProof="0" dirty="0" smtClean="0">
              <a:latin typeface="Times New Roman" panose="02020603050405020304" pitchFamily="18" charset="0"/>
              <a:cs typeface="Times New Roman" panose="02020603050405020304" pitchFamily="18" charset="0"/>
            </a:rPr>
            <a:t>єднання</a:t>
          </a:r>
          <a:r>
            <a:rPr lang="ru-RU" sz="2200" kern="1200" dirty="0" smtClean="0">
              <a:latin typeface="Times New Roman" panose="02020603050405020304" pitchFamily="18" charset="0"/>
              <a:cs typeface="Times New Roman" panose="02020603050405020304" pitchFamily="18" charset="0"/>
            </a:rPr>
            <a:t> </a:t>
          </a:r>
          <a:r>
            <a:rPr lang="uk-UA" sz="2200" kern="1200" noProof="0" dirty="0" smtClean="0">
              <a:latin typeface="Times New Roman" panose="02020603050405020304" pitchFamily="18" charset="0"/>
              <a:cs typeface="Times New Roman" panose="02020603050405020304" pitchFamily="18" charset="0"/>
            </a:rPr>
            <a:t>східного</a:t>
          </a:r>
          <a:r>
            <a:rPr lang="ru-RU" sz="2200" kern="1200" dirty="0" smtClean="0">
              <a:latin typeface="Times New Roman" panose="02020603050405020304" pitchFamily="18" charset="0"/>
              <a:cs typeface="Times New Roman" panose="02020603050405020304" pitchFamily="18" charset="0"/>
            </a:rPr>
            <a:t> слов</a:t>
          </a:r>
          <a:r>
            <a:rPr lang="en-US" sz="2200" kern="1200" dirty="0" smtClean="0">
              <a:latin typeface="Times New Roman" panose="02020603050405020304" pitchFamily="18" charset="0"/>
              <a:cs typeface="Times New Roman" panose="02020603050405020304" pitchFamily="18" charset="0"/>
            </a:rPr>
            <a:t>’</a:t>
          </a:r>
          <a:r>
            <a:rPr lang="uk-UA" sz="2200" kern="1200" noProof="0" dirty="0" smtClean="0">
              <a:latin typeface="Times New Roman" panose="02020603050405020304" pitchFamily="18" charset="0"/>
              <a:cs typeface="Times New Roman" panose="02020603050405020304" pitchFamily="18" charset="0"/>
            </a:rPr>
            <a:t>янства</a:t>
          </a:r>
          <a:endParaRPr lang="uk-UA" sz="2200" kern="1200" noProof="0" dirty="0">
            <a:latin typeface="Times New Roman" panose="02020603050405020304" pitchFamily="18" charset="0"/>
            <a:cs typeface="Times New Roman" panose="02020603050405020304" pitchFamily="18" charset="0"/>
          </a:endParaRPr>
        </a:p>
      </dsp:txBody>
      <dsp:txXfrm>
        <a:off x="4438452" y="45975"/>
        <a:ext cx="3047156" cy="1477607"/>
      </dsp:txXfrm>
    </dsp:sp>
    <dsp:sp modelId="{71BECA17-5EA6-4DD5-B8D2-C56BF9B29170}">
      <dsp:nvSpPr>
        <dsp:cNvPr id="0" name=""/>
        <dsp:cNvSpPr/>
      </dsp:nvSpPr>
      <dsp:spPr>
        <a:xfrm rot="193280">
          <a:off x="3138094" y="2529326"/>
          <a:ext cx="1271149" cy="54492"/>
        </a:xfrm>
        <a:custGeom>
          <a:avLst/>
          <a:gdLst/>
          <a:ahLst/>
          <a:cxnLst/>
          <a:rect l="0" t="0" r="0" b="0"/>
          <a:pathLst>
            <a:path>
              <a:moveTo>
                <a:pt x="0" y="27246"/>
              </a:moveTo>
              <a:lnTo>
                <a:pt x="1271149" y="27246"/>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3741890" y="2524794"/>
        <a:ext cx="63557" cy="63557"/>
      </dsp:txXfrm>
    </dsp:sp>
    <dsp:sp modelId="{0B55CD23-6459-498C-A2A1-3B4EF7F1065C}">
      <dsp:nvSpPr>
        <dsp:cNvPr id="0" name=""/>
        <dsp:cNvSpPr/>
      </dsp:nvSpPr>
      <dsp:spPr>
        <a:xfrm>
          <a:off x="4408239" y="1807513"/>
          <a:ext cx="3139098" cy="156954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uk-UA" sz="2200" kern="1200" noProof="0" dirty="0" smtClean="0">
              <a:latin typeface="Times New Roman" panose="02020603050405020304" pitchFamily="18" charset="0"/>
              <a:cs typeface="Times New Roman" panose="02020603050405020304" pitchFamily="18" charset="0"/>
            </a:rPr>
            <a:t>Виникнення</a:t>
          </a:r>
          <a:r>
            <a:rPr lang="ru-RU" sz="2200" kern="1200" dirty="0" smtClean="0">
              <a:latin typeface="Times New Roman" panose="02020603050405020304" pitchFamily="18" charset="0"/>
              <a:cs typeface="Times New Roman" panose="02020603050405020304" pitchFamily="18" charset="0"/>
            </a:rPr>
            <a:t> </a:t>
          </a:r>
          <a:r>
            <a:rPr lang="uk-UA" sz="2200" kern="1200" noProof="0" dirty="0" smtClean="0">
              <a:latin typeface="Times New Roman" panose="02020603050405020304" pitchFamily="18" charset="0"/>
              <a:cs typeface="Times New Roman" panose="02020603050405020304" pitchFamily="18" charset="0"/>
            </a:rPr>
            <a:t>ранньодержавних</a:t>
          </a:r>
          <a:r>
            <a:rPr lang="ru-RU" sz="2200" kern="1200" dirty="0" smtClean="0">
              <a:latin typeface="Times New Roman" panose="02020603050405020304" pitchFamily="18" charset="0"/>
              <a:cs typeface="Times New Roman" panose="02020603050405020304" pitchFamily="18" charset="0"/>
            </a:rPr>
            <a:t> об</a:t>
          </a:r>
          <a:r>
            <a:rPr lang="en-US" sz="2200" kern="1200" dirty="0" smtClean="0">
              <a:latin typeface="Times New Roman" panose="02020603050405020304" pitchFamily="18" charset="0"/>
              <a:cs typeface="Times New Roman" panose="02020603050405020304" pitchFamily="18" charset="0"/>
            </a:rPr>
            <a:t>’</a:t>
          </a:r>
          <a:r>
            <a:rPr lang="uk-UA" sz="2200" kern="1200" noProof="0" dirty="0" smtClean="0">
              <a:latin typeface="Times New Roman" panose="02020603050405020304" pitchFamily="18" charset="0"/>
              <a:cs typeface="Times New Roman" panose="02020603050405020304" pitchFamily="18" charset="0"/>
            </a:rPr>
            <a:t>єднань</a:t>
          </a:r>
          <a:r>
            <a:rPr lang="ru-RU" sz="2200" kern="1200" dirty="0" smtClean="0">
              <a:latin typeface="Times New Roman" panose="02020603050405020304" pitchFamily="18" charset="0"/>
              <a:cs typeface="Times New Roman" panose="02020603050405020304" pitchFamily="18" charset="0"/>
            </a:rPr>
            <a:t> у </a:t>
          </a:r>
          <a:r>
            <a:rPr lang="uk-UA" sz="2200" kern="1200" noProof="0" dirty="0" smtClean="0">
              <a:latin typeface="Times New Roman" panose="02020603050405020304" pitchFamily="18" charset="0"/>
              <a:cs typeface="Times New Roman" panose="02020603050405020304" pitchFamily="18" charset="0"/>
            </a:rPr>
            <a:t>дніпровських</a:t>
          </a:r>
          <a:r>
            <a:rPr lang="ru-RU" sz="2200" kern="1200" dirty="0" smtClean="0">
              <a:latin typeface="Times New Roman" panose="02020603050405020304" pitchFamily="18" charset="0"/>
              <a:cs typeface="Times New Roman" panose="02020603050405020304" pitchFamily="18" charset="0"/>
            </a:rPr>
            <a:t> і </a:t>
          </a:r>
          <a:r>
            <a:rPr lang="uk-UA" sz="2200" kern="1200" noProof="0" dirty="0" smtClean="0">
              <a:latin typeface="Times New Roman" panose="02020603050405020304" pitchFamily="18" charset="0"/>
              <a:cs typeface="Times New Roman" panose="02020603050405020304" pitchFamily="18" charset="0"/>
            </a:rPr>
            <a:t>ільменських</a:t>
          </a:r>
          <a:r>
            <a:rPr lang="ru-RU" sz="2200" kern="1200" dirty="0" smtClean="0">
              <a:latin typeface="Times New Roman" panose="02020603050405020304" pitchFamily="18" charset="0"/>
              <a:cs typeface="Times New Roman" panose="02020603050405020304" pitchFamily="18" charset="0"/>
            </a:rPr>
            <a:t> слов</a:t>
          </a:r>
          <a:r>
            <a:rPr lang="en-US" sz="2200" kern="1200" dirty="0" smtClean="0">
              <a:latin typeface="Times New Roman" panose="02020603050405020304" pitchFamily="18" charset="0"/>
              <a:cs typeface="Times New Roman" panose="02020603050405020304" pitchFamily="18" charset="0"/>
            </a:rPr>
            <a:t>’</a:t>
          </a:r>
          <a:r>
            <a:rPr lang="uk-UA" sz="2200" kern="1200" noProof="0" dirty="0" smtClean="0">
              <a:latin typeface="Times New Roman" panose="02020603050405020304" pitchFamily="18" charset="0"/>
              <a:cs typeface="Times New Roman" panose="02020603050405020304" pitchFamily="18" charset="0"/>
            </a:rPr>
            <a:t>ян</a:t>
          </a:r>
          <a:endParaRPr lang="uk-UA" sz="2200" kern="1200" noProof="0" dirty="0">
            <a:latin typeface="Times New Roman" panose="02020603050405020304" pitchFamily="18" charset="0"/>
            <a:cs typeface="Times New Roman" panose="02020603050405020304" pitchFamily="18" charset="0"/>
          </a:endParaRPr>
        </a:p>
      </dsp:txBody>
      <dsp:txXfrm>
        <a:off x="4454210" y="1853484"/>
        <a:ext cx="3047156" cy="1477607"/>
      </dsp:txXfrm>
    </dsp:sp>
    <dsp:sp modelId="{AACB1799-9692-4F4F-B24C-0528289EAC61}">
      <dsp:nvSpPr>
        <dsp:cNvPr id="0" name=""/>
        <dsp:cNvSpPr/>
      </dsp:nvSpPr>
      <dsp:spPr>
        <a:xfrm rot="3355615">
          <a:off x="2641012" y="3431817"/>
          <a:ext cx="2265312" cy="54492"/>
        </a:xfrm>
        <a:custGeom>
          <a:avLst/>
          <a:gdLst/>
          <a:ahLst/>
          <a:cxnLst/>
          <a:rect l="0" t="0" r="0" b="0"/>
          <a:pathLst>
            <a:path>
              <a:moveTo>
                <a:pt x="0" y="27246"/>
              </a:moveTo>
              <a:lnTo>
                <a:pt x="2265312" y="27246"/>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dirty="0">
            <a:latin typeface="Times New Roman" panose="02020603050405020304" pitchFamily="18" charset="0"/>
            <a:cs typeface="Times New Roman" panose="02020603050405020304" pitchFamily="18" charset="0"/>
          </a:endParaRPr>
        </a:p>
      </dsp:txBody>
      <dsp:txXfrm>
        <a:off x="3717036" y="3402430"/>
        <a:ext cx="113265" cy="113265"/>
      </dsp:txXfrm>
    </dsp:sp>
    <dsp:sp modelId="{3422F3E2-36DA-4D54-8BFD-0C9C736524F9}">
      <dsp:nvSpPr>
        <dsp:cNvPr id="0" name=""/>
        <dsp:cNvSpPr/>
      </dsp:nvSpPr>
      <dsp:spPr>
        <a:xfrm>
          <a:off x="4408239" y="3612495"/>
          <a:ext cx="3139098" cy="156954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anose="02020603050405020304" pitchFamily="18" charset="0"/>
              <a:cs typeface="Times New Roman" panose="02020603050405020304" pitchFamily="18" charset="0"/>
            </a:rPr>
            <a:t>Об</a:t>
          </a:r>
          <a:r>
            <a:rPr lang="en-US" sz="2200" kern="1200" dirty="0" smtClean="0">
              <a:latin typeface="Times New Roman" panose="02020603050405020304" pitchFamily="18" charset="0"/>
              <a:cs typeface="Times New Roman" panose="02020603050405020304" pitchFamily="18" charset="0"/>
            </a:rPr>
            <a:t>’</a:t>
          </a:r>
          <a:r>
            <a:rPr lang="uk-UA" sz="2200" kern="1200" noProof="0" dirty="0" smtClean="0">
              <a:latin typeface="Times New Roman" panose="02020603050405020304" pitchFamily="18" charset="0"/>
              <a:cs typeface="Times New Roman" panose="02020603050405020304" pitchFamily="18" charset="0"/>
            </a:rPr>
            <a:t>єднання</a:t>
          </a:r>
          <a:r>
            <a:rPr lang="ru-RU" sz="2200" kern="1200" dirty="0" smtClean="0">
              <a:latin typeface="Times New Roman" panose="02020603050405020304" pitchFamily="18" charset="0"/>
              <a:cs typeface="Times New Roman" panose="02020603050405020304" pitchFamily="18" charset="0"/>
            </a:rPr>
            <a:t> </a:t>
          </a:r>
          <a:r>
            <a:rPr lang="uk-UA" sz="2200" kern="1200" noProof="0" dirty="0" smtClean="0">
              <a:latin typeface="Times New Roman" panose="02020603050405020304" pitchFamily="18" charset="0"/>
              <a:cs typeface="Times New Roman" panose="02020603050405020304" pitchFamily="18" charset="0"/>
            </a:rPr>
            <a:t>новгородських</a:t>
          </a:r>
          <a:r>
            <a:rPr lang="ru-RU" sz="2200" kern="1200" dirty="0" smtClean="0">
              <a:latin typeface="Times New Roman" panose="02020603050405020304" pitchFamily="18" charset="0"/>
              <a:cs typeface="Times New Roman" panose="02020603050405020304" pitchFamily="18" charset="0"/>
            </a:rPr>
            <a:t> і </a:t>
          </a:r>
          <a:r>
            <a:rPr lang="uk-UA" sz="2200" kern="1200" noProof="0" dirty="0" smtClean="0">
              <a:latin typeface="Times New Roman" panose="02020603050405020304" pitchFamily="18" charset="0"/>
              <a:cs typeface="Times New Roman" panose="02020603050405020304" pitchFamily="18" charset="0"/>
            </a:rPr>
            <a:t>київських</a:t>
          </a:r>
          <a:r>
            <a:rPr lang="ru-RU" sz="2200" kern="1200" dirty="0" smtClean="0">
              <a:latin typeface="Times New Roman" panose="02020603050405020304" pitchFamily="18" charset="0"/>
              <a:cs typeface="Times New Roman" panose="02020603050405020304" pitchFamily="18" charset="0"/>
            </a:rPr>
            <a:t> земель</a:t>
          </a:r>
          <a:endParaRPr lang="ru-RU" sz="2200" kern="1200" dirty="0">
            <a:latin typeface="Times New Roman" panose="02020603050405020304" pitchFamily="18" charset="0"/>
            <a:cs typeface="Times New Roman" panose="02020603050405020304" pitchFamily="18" charset="0"/>
          </a:endParaRPr>
        </a:p>
      </dsp:txBody>
      <dsp:txXfrm>
        <a:off x="4454210" y="3658466"/>
        <a:ext cx="3047156" cy="147760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A95AB-14E8-45BC-A947-D97781EA2A87}">
      <dsp:nvSpPr>
        <dsp:cNvPr id="0" name=""/>
        <dsp:cNvSpPr/>
      </dsp:nvSpPr>
      <dsp:spPr>
        <a:xfrm>
          <a:off x="0" y="14176"/>
          <a:ext cx="3511734" cy="61776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kern="1200" dirty="0" smtClean="0">
              <a:latin typeface="Times New Roman" panose="02020603050405020304" pitchFamily="18" charset="0"/>
              <a:cs typeface="Times New Roman" panose="02020603050405020304" pitchFamily="18" charset="0"/>
            </a:rPr>
            <a:t>на окремі князівства (південно-західна частина, власне Русь)  </a:t>
          </a:r>
          <a:endParaRPr lang="ru-RU" sz="1600" kern="1200" dirty="0">
            <a:latin typeface="Times New Roman" panose="02020603050405020304" pitchFamily="18" charset="0"/>
            <a:cs typeface="Times New Roman" panose="02020603050405020304" pitchFamily="18" charset="0"/>
          </a:endParaRPr>
        </a:p>
      </dsp:txBody>
      <dsp:txXfrm>
        <a:off x="30157" y="44333"/>
        <a:ext cx="3451420" cy="5574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96B9C-A8F3-4707-9494-C399FE9002FD}">
      <dsp:nvSpPr>
        <dsp:cNvPr id="0" name=""/>
        <dsp:cNvSpPr/>
      </dsp:nvSpPr>
      <dsp:spPr>
        <a:xfrm>
          <a:off x="0" y="6492"/>
          <a:ext cx="1415628" cy="35100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kern="1200" dirty="0" smtClean="0">
              <a:latin typeface="Times New Roman" panose="02020603050405020304" pitchFamily="18" charset="0"/>
              <a:cs typeface="Times New Roman" panose="02020603050405020304" pitchFamily="18" charset="0"/>
            </a:rPr>
            <a:t>Переяславське</a:t>
          </a:r>
          <a:endParaRPr lang="ru-RU" sz="1500" kern="1200" dirty="0">
            <a:latin typeface="Times New Roman" panose="02020603050405020304" pitchFamily="18" charset="0"/>
            <a:cs typeface="Times New Roman" panose="02020603050405020304" pitchFamily="18" charset="0"/>
          </a:endParaRPr>
        </a:p>
      </dsp:txBody>
      <dsp:txXfrm>
        <a:off x="17134" y="23626"/>
        <a:ext cx="1381360" cy="3167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B2326-F03D-4D1A-A668-BFBED9E5EBA4}">
      <dsp:nvSpPr>
        <dsp:cNvPr id="0" name=""/>
        <dsp:cNvSpPr/>
      </dsp:nvSpPr>
      <dsp:spPr>
        <a:xfrm>
          <a:off x="0" y="0"/>
          <a:ext cx="1276756" cy="35100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kern="1200" dirty="0" smtClean="0">
              <a:latin typeface="Times New Roman" panose="02020603050405020304" pitchFamily="18" charset="0"/>
              <a:cs typeface="Times New Roman" panose="02020603050405020304" pitchFamily="18" charset="0"/>
            </a:rPr>
            <a:t>Чернігівське</a:t>
          </a:r>
          <a:endParaRPr lang="ru-RU" sz="1500" kern="1200" dirty="0">
            <a:latin typeface="Times New Roman" panose="02020603050405020304" pitchFamily="18" charset="0"/>
            <a:cs typeface="Times New Roman" panose="02020603050405020304" pitchFamily="18" charset="0"/>
          </a:endParaRPr>
        </a:p>
      </dsp:txBody>
      <dsp:txXfrm>
        <a:off x="17134" y="17134"/>
        <a:ext cx="1242488" cy="3167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44282-EF9B-4321-BFA8-92959A34A9A1}">
      <dsp:nvSpPr>
        <dsp:cNvPr id="0" name=""/>
        <dsp:cNvSpPr/>
      </dsp:nvSpPr>
      <dsp:spPr>
        <a:xfrm>
          <a:off x="0" y="13181"/>
          <a:ext cx="1285875" cy="35100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b="0" kern="1200" dirty="0" smtClean="0">
              <a:latin typeface="Times New Roman" panose="02020603050405020304" pitchFamily="18" charset="0"/>
              <a:cs typeface="Times New Roman" panose="02020603050405020304" pitchFamily="18" charset="0"/>
            </a:rPr>
            <a:t>Галицьке </a:t>
          </a:r>
          <a:endParaRPr lang="ru-RU" sz="1500" b="0" kern="1200" dirty="0">
            <a:latin typeface="Times New Roman" panose="02020603050405020304" pitchFamily="18" charset="0"/>
            <a:cs typeface="Times New Roman" panose="02020603050405020304" pitchFamily="18" charset="0"/>
          </a:endParaRPr>
        </a:p>
      </dsp:txBody>
      <dsp:txXfrm>
        <a:off x="17134" y="30315"/>
        <a:ext cx="1251607" cy="3167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EA08F-B4CC-49E6-8D57-0EBAAD3AB1E4}">
      <dsp:nvSpPr>
        <dsp:cNvPr id="0" name=""/>
        <dsp:cNvSpPr/>
      </dsp:nvSpPr>
      <dsp:spPr>
        <a:xfrm>
          <a:off x="0" y="19282"/>
          <a:ext cx="1706745" cy="32760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Новгород-Сіверське</a:t>
          </a:r>
          <a:endParaRPr lang="ru-RU" sz="1400" kern="1200" dirty="0">
            <a:latin typeface="Times New Roman" panose="02020603050405020304" pitchFamily="18" charset="0"/>
            <a:cs typeface="Times New Roman" panose="02020603050405020304" pitchFamily="18" charset="0"/>
          </a:endParaRPr>
        </a:p>
      </dsp:txBody>
      <dsp:txXfrm>
        <a:off x="15992" y="35274"/>
        <a:ext cx="1674761" cy="29561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50502-5D6F-4EAF-808C-852938DF9057}">
      <dsp:nvSpPr>
        <dsp:cNvPr id="0" name=""/>
        <dsp:cNvSpPr/>
      </dsp:nvSpPr>
      <dsp:spPr>
        <a:xfrm>
          <a:off x="0" y="0"/>
          <a:ext cx="1296144" cy="37440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0" kern="1200" dirty="0" smtClean="0">
              <a:latin typeface="Times New Roman" panose="02020603050405020304" pitchFamily="18" charset="0"/>
              <a:cs typeface="Times New Roman" panose="02020603050405020304" pitchFamily="18" charset="0"/>
            </a:rPr>
            <a:t>Волинське</a:t>
          </a:r>
          <a:endParaRPr lang="ru-RU" sz="1600" b="0" kern="1200" dirty="0">
            <a:latin typeface="Times New Roman" panose="02020603050405020304" pitchFamily="18" charset="0"/>
            <a:cs typeface="Times New Roman" panose="02020603050405020304" pitchFamily="18" charset="0"/>
          </a:endParaRPr>
        </a:p>
      </dsp:txBody>
      <dsp:txXfrm>
        <a:off x="18277" y="18277"/>
        <a:ext cx="1259590" cy="33784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7C635-4CE6-414A-A05B-B0CAA75555E2}">
      <dsp:nvSpPr>
        <dsp:cNvPr id="0" name=""/>
        <dsp:cNvSpPr/>
      </dsp:nvSpPr>
      <dsp:spPr>
        <a:xfrm>
          <a:off x="152763" y="1299371"/>
          <a:ext cx="2312678" cy="222579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uk-UA" sz="1600" b="0" kern="1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Утвердження династії Ростиславичів, які </a:t>
          </a:r>
        </a:p>
        <a:p>
          <a:pPr lvl="0" algn="ctr" defTabSz="711200">
            <a:lnSpc>
              <a:spcPct val="100000"/>
            </a:lnSpc>
            <a:spcBef>
              <a:spcPct val="0"/>
            </a:spcBef>
            <a:spcAft>
              <a:spcPts val="0"/>
            </a:spcAft>
          </a:pPr>
          <a:r>
            <a:rPr lang="uk-UA" sz="1400" kern="1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правили близько 150 років</a:t>
          </a:r>
        </a:p>
        <a:p>
          <a:pPr lvl="0" algn="ctr" defTabSz="711200">
            <a:lnSpc>
              <a:spcPct val="100000"/>
            </a:lnSpc>
            <a:spcBef>
              <a:spcPct val="0"/>
            </a:spcBef>
            <a:spcAft>
              <a:spcPts val="0"/>
            </a:spcAft>
          </a:pPr>
          <a:r>
            <a:rPr lang="uk-UA" sz="1400" b="0" kern="1200" dirty="0" smtClean="0">
              <a:solidFill>
                <a:schemeClr val="tx1"/>
              </a:solidFill>
              <a:latin typeface="Times New Roman" panose="02020603050405020304" pitchFamily="18" charset="0"/>
              <a:cs typeface="Times New Roman" panose="02020603050405020304" pitchFamily="18" charset="0"/>
            </a:rPr>
            <a:t>Землі об'єднав </a:t>
          </a:r>
          <a:r>
            <a:rPr lang="uk-UA" sz="1400" b="1" kern="1200" dirty="0" smtClean="0">
              <a:solidFill>
                <a:schemeClr val="tx1"/>
              </a:solidFill>
              <a:latin typeface="Times New Roman" panose="02020603050405020304" pitchFamily="18" charset="0"/>
              <a:cs typeface="Times New Roman" panose="02020603050405020304" pitchFamily="18" charset="0"/>
            </a:rPr>
            <a:t>Володимирко</a:t>
          </a:r>
        </a:p>
        <a:p>
          <a:pPr lvl="0" algn="ctr" defTabSz="711200">
            <a:lnSpc>
              <a:spcPct val="100000"/>
            </a:lnSpc>
            <a:spcBef>
              <a:spcPct val="0"/>
            </a:spcBef>
            <a:spcAft>
              <a:spcPts val="0"/>
            </a:spcAft>
          </a:pPr>
          <a:r>
            <a:rPr lang="uk-UA" sz="1400" b="0" kern="1200" dirty="0" smtClean="0">
              <a:solidFill>
                <a:schemeClr val="tx1"/>
              </a:solidFill>
              <a:latin typeface="Times New Roman" panose="02020603050405020304" pitchFamily="18" charset="0"/>
              <a:cs typeface="Times New Roman" panose="02020603050405020304" pitchFamily="18" charset="0"/>
            </a:rPr>
            <a:t>(1144 р.)</a:t>
          </a:r>
        </a:p>
        <a:p>
          <a:pPr lvl="0" algn="ctr" defTabSz="711200">
            <a:lnSpc>
              <a:spcPct val="100000"/>
            </a:lnSpc>
            <a:spcBef>
              <a:spcPct val="0"/>
            </a:spcBef>
            <a:spcAft>
              <a:spcPts val="0"/>
            </a:spcAft>
          </a:pPr>
          <a:r>
            <a:rPr lang="uk-UA" sz="1400" b="1" kern="1200" dirty="0" smtClean="0">
              <a:solidFill>
                <a:schemeClr val="tx1"/>
              </a:solidFill>
              <a:latin typeface="Times New Roman" panose="02020603050405020304" pitchFamily="18" charset="0"/>
              <a:cs typeface="Times New Roman" panose="02020603050405020304" pitchFamily="18" charset="0"/>
            </a:rPr>
            <a:t>За Ярослав Осмомисл </a:t>
          </a:r>
          <a:r>
            <a:rPr lang="uk-UA" sz="1400" b="0" kern="1200" dirty="0" smtClean="0">
              <a:solidFill>
                <a:schemeClr val="tx1"/>
              </a:solidFill>
              <a:latin typeface="Times New Roman" panose="02020603050405020304" pitchFamily="18" charset="0"/>
              <a:cs typeface="Times New Roman" panose="02020603050405020304" pitchFamily="18" charset="0"/>
            </a:rPr>
            <a:t>Галицька земля стала окремим князівством</a:t>
          </a:r>
        </a:p>
        <a:p>
          <a:pPr lvl="0" algn="ctr" defTabSz="711200">
            <a:lnSpc>
              <a:spcPct val="100000"/>
            </a:lnSpc>
            <a:spcBef>
              <a:spcPct val="0"/>
            </a:spcBef>
            <a:spcAft>
              <a:spcPts val="0"/>
            </a:spcAft>
          </a:pPr>
          <a:r>
            <a:rPr lang="uk-UA" sz="1400" kern="1200" dirty="0" smtClean="0">
              <a:solidFill>
                <a:schemeClr val="tx1"/>
              </a:solidFill>
              <a:latin typeface="Times New Roman" panose="02020603050405020304" pitchFamily="18" charset="0"/>
              <a:cs typeface="Times New Roman" panose="02020603050405020304" pitchFamily="18" charset="0"/>
            </a:rPr>
            <a:t>(1153 –1187 pp.)</a:t>
          </a:r>
          <a:endParaRPr lang="uk-UA" sz="1400" kern="1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defTabSz="711200">
            <a:lnSpc>
              <a:spcPct val="100000"/>
            </a:lnSpc>
            <a:spcBef>
              <a:spcPct val="0"/>
            </a:spcBef>
            <a:spcAft>
              <a:spcPts val="0"/>
            </a:spcAft>
          </a:pPr>
          <a:endParaRPr lang="ru-RU" sz="1400" kern="1200" dirty="0">
            <a:solidFill>
              <a:schemeClr val="tx1"/>
            </a:solidFill>
            <a:latin typeface="Times New Roman" panose="02020603050405020304" pitchFamily="18" charset="0"/>
            <a:cs typeface="Times New Roman" panose="02020603050405020304" pitchFamily="18" charset="0"/>
          </a:endParaRPr>
        </a:p>
      </dsp:txBody>
      <dsp:txXfrm>
        <a:off x="217954" y="1364562"/>
        <a:ext cx="2182296" cy="2095411"/>
      </dsp:txXfrm>
    </dsp:sp>
    <dsp:sp modelId="{A85A96D6-9863-49B0-8641-267E3992525A}">
      <dsp:nvSpPr>
        <dsp:cNvPr id="0" name=""/>
        <dsp:cNvSpPr/>
      </dsp:nvSpPr>
      <dsp:spPr>
        <a:xfrm>
          <a:off x="2465441" y="2397121"/>
          <a:ext cx="512752" cy="30292"/>
        </a:xfrm>
        <a:custGeom>
          <a:avLst/>
          <a:gdLst/>
          <a:ahLst/>
          <a:cxnLst/>
          <a:rect l="0" t="0" r="0" b="0"/>
          <a:pathLst>
            <a:path>
              <a:moveTo>
                <a:pt x="0" y="15146"/>
              </a:moveTo>
              <a:lnTo>
                <a:pt x="512752" y="15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2708998" y="2399449"/>
        <a:ext cx="25637" cy="25637"/>
      </dsp:txXfrm>
    </dsp:sp>
    <dsp:sp modelId="{B36CFCE9-C0A3-4CCB-9181-B8B2ACB138F2}">
      <dsp:nvSpPr>
        <dsp:cNvPr id="0" name=""/>
        <dsp:cNvSpPr/>
      </dsp:nvSpPr>
      <dsp:spPr>
        <a:xfrm>
          <a:off x="2978193" y="1673713"/>
          <a:ext cx="1515148" cy="147710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uk-UA" sz="1400"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Сильне і політично впливове боярство.</a:t>
          </a:r>
          <a:r>
            <a:rPr lang="ru-RU" sz="14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lvl="0" algn="ctr" defTabSz="622300">
            <a:lnSpc>
              <a:spcPct val="100000"/>
            </a:lnSpc>
            <a:spcBef>
              <a:spcPct val="0"/>
            </a:spcBef>
            <a:spcAft>
              <a:spcPts val="0"/>
            </a:spcAft>
          </a:pPr>
          <a:r>
            <a:rPr lang="uk-UA" sz="1400"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це було кілька причин:</a:t>
          </a:r>
          <a:endParaRPr lang="ru-RU" sz="1400" kern="1200" dirty="0">
            <a:latin typeface="Times New Roman" panose="02020603050405020304" pitchFamily="18" charset="0"/>
            <a:cs typeface="Times New Roman" panose="02020603050405020304" pitchFamily="18" charset="0"/>
          </a:endParaRPr>
        </a:p>
      </dsp:txBody>
      <dsp:txXfrm>
        <a:off x="3021456" y="1716976"/>
        <a:ext cx="1428622" cy="1390583"/>
      </dsp:txXfrm>
    </dsp:sp>
    <dsp:sp modelId="{46222CC7-08D5-4B1A-852C-22AD8E3C73AE}">
      <dsp:nvSpPr>
        <dsp:cNvPr id="0" name=""/>
        <dsp:cNvSpPr/>
      </dsp:nvSpPr>
      <dsp:spPr>
        <a:xfrm rot="17352575">
          <a:off x="3831036" y="1465001"/>
          <a:ext cx="1974158" cy="30292"/>
        </a:xfrm>
        <a:custGeom>
          <a:avLst/>
          <a:gdLst/>
          <a:ahLst/>
          <a:cxnLst/>
          <a:rect l="0" t="0" r="0" b="0"/>
          <a:pathLst>
            <a:path>
              <a:moveTo>
                <a:pt x="0" y="15146"/>
              </a:moveTo>
              <a:lnTo>
                <a:pt x="1974158" y="151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4768761" y="1430794"/>
        <a:ext cx="98707" cy="98707"/>
      </dsp:txXfrm>
    </dsp:sp>
    <dsp:sp modelId="{B69FEE3A-CDBA-4C47-986E-948B0AE4C530}">
      <dsp:nvSpPr>
        <dsp:cNvPr id="0" name=""/>
        <dsp:cNvSpPr/>
      </dsp:nvSpPr>
      <dsp:spPr>
        <a:xfrm>
          <a:off x="5142889" y="2701"/>
          <a:ext cx="2466409" cy="109065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uk-UA" sz="1400"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галицькі бояри походили з місцевої земельної аристократії, а не з князівських дружинників, яким давали землю за службу</a:t>
          </a:r>
          <a:endParaRPr lang="ru-RU" sz="1400" kern="1200" dirty="0">
            <a:latin typeface="Times New Roman" panose="02020603050405020304" pitchFamily="18" charset="0"/>
            <a:cs typeface="Times New Roman" panose="02020603050405020304" pitchFamily="18" charset="0"/>
          </a:endParaRPr>
        </a:p>
      </dsp:txBody>
      <dsp:txXfrm>
        <a:off x="5174833" y="34645"/>
        <a:ext cx="2402521" cy="1026765"/>
      </dsp:txXfrm>
    </dsp:sp>
    <dsp:sp modelId="{63583B90-38F0-4C55-AC4B-DD52CBD060B8}">
      <dsp:nvSpPr>
        <dsp:cNvPr id="0" name=""/>
        <dsp:cNvSpPr/>
      </dsp:nvSpPr>
      <dsp:spPr>
        <a:xfrm rot="18563180">
          <a:off x="4306295" y="2001543"/>
          <a:ext cx="1023639" cy="30292"/>
        </a:xfrm>
        <a:custGeom>
          <a:avLst/>
          <a:gdLst/>
          <a:ahLst/>
          <a:cxnLst/>
          <a:rect l="0" t="0" r="0" b="0"/>
          <a:pathLst>
            <a:path>
              <a:moveTo>
                <a:pt x="0" y="15146"/>
              </a:moveTo>
              <a:lnTo>
                <a:pt x="1023639" y="151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4792524" y="1991099"/>
        <a:ext cx="51181" cy="51181"/>
      </dsp:txXfrm>
    </dsp:sp>
    <dsp:sp modelId="{5756B1CD-C686-4D99-A0F2-B2477BD850CD}">
      <dsp:nvSpPr>
        <dsp:cNvPr id="0" name=""/>
        <dsp:cNvSpPr/>
      </dsp:nvSpPr>
      <dsp:spPr>
        <a:xfrm>
          <a:off x="5142889" y="1215145"/>
          <a:ext cx="2478004" cy="81193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вони багатіли на торгівлі сіллю, запаси якої були у Прикарпатті </a:t>
          </a:r>
          <a:endParaRPr lang="ru-RU" sz="1400" kern="1200" dirty="0">
            <a:latin typeface="Times New Roman" panose="02020603050405020304" pitchFamily="18" charset="0"/>
            <a:cs typeface="Times New Roman" panose="02020603050405020304" pitchFamily="18" charset="0"/>
          </a:endParaRPr>
        </a:p>
      </dsp:txBody>
      <dsp:txXfrm>
        <a:off x="5166670" y="1238926"/>
        <a:ext cx="2430442" cy="764371"/>
      </dsp:txXfrm>
    </dsp:sp>
    <dsp:sp modelId="{818FC383-3E01-4B21-880D-CFE46AA8788F}">
      <dsp:nvSpPr>
        <dsp:cNvPr id="0" name=""/>
        <dsp:cNvSpPr/>
      </dsp:nvSpPr>
      <dsp:spPr>
        <a:xfrm rot="556472">
          <a:off x="4489040" y="2450157"/>
          <a:ext cx="658150" cy="30292"/>
        </a:xfrm>
        <a:custGeom>
          <a:avLst/>
          <a:gdLst/>
          <a:ahLst/>
          <a:cxnLst/>
          <a:rect l="0" t="0" r="0" b="0"/>
          <a:pathLst>
            <a:path>
              <a:moveTo>
                <a:pt x="0" y="15146"/>
              </a:moveTo>
              <a:lnTo>
                <a:pt x="658150" y="151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4801662" y="2448849"/>
        <a:ext cx="32907" cy="32907"/>
      </dsp:txXfrm>
    </dsp:sp>
    <dsp:sp modelId="{D06DE1C8-CE4F-4F91-BCF8-D642A8EF9B99}">
      <dsp:nvSpPr>
        <dsp:cNvPr id="0" name=""/>
        <dsp:cNvSpPr/>
      </dsp:nvSpPr>
      <dsp:spPr>
        <a:xfrm>
          <a:off x="5142889" y="2148868"/>
          <a:ext cx="2898569" cy="738940"/>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 урядники князів, бояри збирали значне мито з купців, які проїздили Галичину – тут було перехрестя торгових шляхів</a:t>
          </a:r>
          <a:endParaRPr lang="ru-RU" sz="1400" kern="1200" dirty="0">
            <a:latin typeface="Times New Roman" panose="02020603050405020304" pitchFamily="18" charset="0"/>
            <a:cs typeface="Times New Roman" panose="02020603050405020304" pitchFamily="18" charset="0"/>
          </a:endParaRPr>
        </a:p>
      </dsp:txBody>
      <dsp:txXfrm>
        <a:off x="5164532" y="2170511"/>
        <a:ext cx="2855283" cy="695654"/>
      </dsp:txXfrm>
    </dsp:sp>
    <dsp:sp modelId="{A8214F22-EA69-4C83-B4C0-28BF4787F417}">
      <dsp:nvSpPr>
        <dsp:cNvPr id="0" name=""/>
        <dsp:cNvSpPr/>
      </dsp:nvSpPr>
      <dsp:spPr>
        <a:xfrm rot="3424831">
          <a:off x="4220512" y="2898770"/>
          <a:ext cx="1195206" cy="30292"/>
        </a:xfrm>
        <a:custGeom>
          <a:avLst/>
          <a:gdLst/>
          <a:ahLst/>
          <a:cxnLst/>
          <a:rect l="0" t="0" r="0" b="0"/>
          <a:pathLst>
            <a:path>
              <a:moveTo>
                <a:pt x="0" y="15146"/>
              </a:moveTo>
              <a:lnTo>
                <a:pt x="1195206" y="151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4788235" y="2884036"/>
        <a:ext cx="59760" cy="59760"/>
      </dsp:txXfrm>
    </dsp:sp>
    <dsp:sp modelId="{A3D7FCCF-2EE3-4568-B71B-C9845563F0D7}">
      <dsp:nvSpPr>
        <dsp:cNvPr id="0" name=""/>
        <dsp:cNvSpPr/>
      </dsp:nvSpPr>
      <dsp:spPr>
        <a:xfrm>
          <a:off x="5142889" y="3009599"/>
          <a:ext cx="2478004" cy="81193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найбагатші бояри могли наймати власні дружини</a:t>
          </a:r>
          <a:endParaRPr lang="ru-RU" sz="1400" kern="1200" dirty="0">
            <a:latin typeface="Times New Roman" panose="02020603050405020304" pitchFamily="18" charset="0"/>
            <a:cs typeface="Times New Roman" panose="02020603050405020304" pitchFamily="18" charset="0"/>
          </a:endParaRPr>
        </a:p>
      </dsp:txBody>
      <dsp:txXfrm>
        <a:off x="5166670" y="3033380"/>
        <a:ext cx="2430442" cy="764371"/>
      </dsp:txXfrm>
    </dsp:sp>
    <dsp:sp modelId="{7E4B4E36-FB20-4BEE-8D24-E6812622C861}">
      <dsp:nvSpPr>
        <dsp:cNvPr id="0" name=""/>
        <dsp:cNvSpPr/>
      </dsp:nvSpPr>
      <dsp:spPr>
        <a:xfrm rot="4305259">
          <a:off x="3780807" y="3382276"/>
          <a:ext cx="2074616" cy="30292"/>
        </a:xfrm>
        <a:custGeom>
          <a:avLst/>
          <a:gdLst/>
          <a:ahLst/>
          <a:cxnLst/>
          <a:rect l="0" t="0" r="0" b="0"/>
          <a:pathLst>
            <a:path>
              <a:moveTo>
                <a:pt x="0" y="15146"/>
              </a:moveTo>
              <a:lnTo>
                <a:pt x="2074616" y="151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4766250" y="3345557"/>
        <a:ext cx="103730" cy="103730"/>
      </dsp:txXfrm>
    </dsp:sp>
    <dsp:sp modelId="{C6CB5880-1B4A-4667-BEC1-0B684D725883}">
      <dsp:nvSpPr>
        <dsp:cNvPr id="0" name=""/>
        <dsp:cNvSpPr/>
      </dsp:nvSpPr>
      <dsp:spPr>
        <a:xfrm>
          <a:off x="5142889" y="3943322"/>
          <a:ext cx="3122062" cy="878511"/>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віддаленість від Києва спонукала бояр у боротьбі з князями звертатися за допомогою до Польщі та Угорщини: вони вели власну зовнішню політику</a:t>
          </a:r>
          <a:endParaRPr lang="ru-RU" sz="1400" kern="1200" dirty="0">
            <a:latin typeface="Times New Roman" panose="02020603050405020304" pitchFamily="18" charset="0"/>
            <a:cs typeface="Times New Roman" panose="02020603050405020304" pitchFamily="18" charset="0"/>
          </a:endParaRPr>
        </a:p>
      </dsp:txBody>
      <dsp:txXfrm>
        <a:off x="5168620" y="3969053"/>
        <a:ext cx="3070600" cy="827049"/>
      </dsp:txXfrm>
    </dsp:sp>
    <dsp:sp modelId="{9F104DC9-084F-4052-853E-7F136C51FF97}">
      <dsp:nvSpPr>
        <dsp:cNvPr id="0" name=""/>
        <dsp:cNvSpPr/>
      </dsp:nvSpPr>
      <dsp:spPr>
        <a:xfrm>
          <a:off x="77805" y="102792"/>
          <a:ext cx="4273481" cy="84950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Галицька Земля</a:t>
          </a:r>
          <a:endParaRPr lang="ru-RU" sz="2000" kern="1200" dirty="0">
            <a:latin typeface="Times New Roman" panose="02020603050405020304" pitchFamily="18" charset="0"/>
            <a:cs typeface="Times New Roman" panose="02020603050405020304" pitchFamily="18" charset="0"/>
          </a:endParaRPr>
        </a:p>
      </dsp:txBody>
      <dsp:txXfrm>
        <a:off x="102686" y="127673"/>
        <a:ext cx="4223719" cy="79974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41163-450D-48AB-8A4F-E4500EAF8284}">
      <dsp:nvSpPr>
        <dsp:cNvPr id="0" name=""/>
        <dsp:cNvSpPr/>
      </dsp:nvSpPr>
      <dsp:spPr>
        <a:xfrm>
          <a:off x="3003" y="656"/>
          <a:ext cx="4818528" cy="1051816"/>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Галицька Земля </a:t>
          </a:r>
        </a:p>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складалася з трьох удільних князівств</a:t>
          </a:r>
          <a:endParaRPr lang="ru-RU" sz="2000" kern="1200" dirty="0">
            <a:latin typeface="Times New Roman" panose="02020603050405020304" pitchFamily="18" charset="0"/>
            <a:cs typeface="Times New Roman" panose="02020603050405020304" pitchFamily="18" charset="0"/>
          </a:endParaRPr>
        </a:p>
      </dsp:txBody>
      <dsp:txXfrm>
        <a:off x="33810" y="31463"/>
        <a:ext cx="4756914" cy="990202"/>
      </dsp:txXfrm>
    </dsp:sp>
    <dsp:sp modelId="{05FC1472-3120-4E18-963D-CDE3C7C20C6A}">
      <dsp:nvSpPr>
        <dsp:cNvPr id="0" name=""/>
        <dsp:cNvSpPr/>
      </dsp:nvSpPr>
      <dsp:spPr>
        <a:xfrm>
          <a:off x="3003" y="1179775"/>
          <a:ext cx="1541839" cy="1051816"/>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Перемишльського</a:t>
          </a:r>
          <a:endParaRPr lang="ru-RU" sz="1400" kern="1200" dirty="0">
            <a:latin typeface="Times New Roman" panose="02020603050405020304" pitchFamily="18" charset="0"/>
            <a:cs typeface="Times New Roman" panose="02020603050405020304" pitchFamily="18" charset="0"/>
          </a:endParaRPr>
        </a:p>
      </dsp:txBody>
      <dsp:txXfrm>
        <a:off x="33810" y="1210582"/>
        <a:ext cx="1480225" cy="990202"/>
      </dsp:txXfrm>
    </dsp:sp>
    <dsp:sp modelId="{CF0BAACA-4672-439A-A38F-746FED6A836B}">
      <dsp:nvSpPr>
        <dsp:cNvPr id="0" name=""/>
        <dsp:cNvSpPr/>
      </dsp:nvSpPr>
      <dsp:spPr>
        <a:xfrm>
          <a:off x="1621423" y="1179775"/>
          <a:ext cx="1540937" cy="1051816"/>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Теребовлянського  </a:t>
          </a:r>
          <a:endParaRPr lang="ru-RU" sz="1400" kern="1200" dirty="0">
            <a:latin typeface="Times New Roman" panose="02020603050405020304" pitchFamily="18" charset="0"/>
            <a:cs typeface="Times New Roman" panose="02020603050405020304" pitchFamily="18" charset="0"/>
          </a:endParaRPr>
        </a:p>
      </dsp:txBody>
      <dsp:txXfrm>
        <a:off x="1652230" y="1210582"/>
        <a:ext cx="1479323" cy="990202"/>
      </dsp:txXfrm>
    </dsp:sp>
    <dsp:sp modelId="{EBA8489A-FFEF-4281-8FE0-CB242B29AE3D}">
      <dsp:nvSpPr>
        <dsp:cNvPr id="0" name=""/>
        <dsp:cNvSpPr/>
      </dsp:nvSpPr>
      <dsp:spPr>
        <a:xfrm>
          <a:off x="3238940" y="1179775"/>
          <a:ext cx="1582591" cy="1051816"/>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Звенигородського</a:t>
          </a:r>
          <a:endParaRPr lang="ru-RU" sz="1400" kern="1200" dirty="0">
            <a:latin typeface="Times New Roman" panose="02020603050405020304" pitchFamily="18" charset="0"/>
            <a:cs typeface="Times New Roman" panose="02020603050405020304" pitchFamily="18" charset="0"/>
          </a:endParaRPr>
        </a:p>
      </dsp:txBody>
      <dsp:txXfrm>
        <a:off x="3269747" y="1210582"/>
        <a:ext cx="1520977" cy="99020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7C635-4CE6-414A-A05B-B0CAA75555E2}">
      <dsp:nvSpPr>
        <dsp:cNvPr id="0" name=""/>
        <dsp:cNvSpPr/>
      </dsp:nvSpPr>
      <dsp:spPr>
        <a:xfrm>
          <a:off x="0" y="891664"/>
          <a:ext cx="2009776" cy="2063193"/>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0" kern="1200" dirty="0" smtClean="0">
              <a:latin typeface="Times New Roman" panose="02020603050405020304" pitchFamily="18" charset="0"/>
              <a:cs typeface="Times New Roman" panose="02020603050405020304" pitchFamily="18" charset="0"/>
            </a:rPr>
            <a:t>Стає самостійною за правління правнука Володимира Мономаха </a:t>
          </a:r>
          <a:r>
            <a:rPr lang="uk-UA" sz="1800" b="1" kern="1200" dirty="0" smtClean="0">
              <a:latin typeface="Times New Roman" panose="02020603050405020304" pitchFamily="18" charset="0"/>
              <a:cs typeface="Times New Roman" panose="02020603050405020304" pitchFamily="18" charset="0"/>
            </a:rPr>
            <a:t>Мстислава Ізяславовича </a:t>
          </a:r>
        </a:p>
      </dsp:txBody>
      <dsp:txXfrm>
        <a:off x="58864" y="950528"/>
        <a:ext cx="1892048" cy="1945465"/>
      </dsp:txXfrm>
    </dsp:sp>
    <dsp:sp modelId="{A85A96D6-9863-49B0-8641-267E3992525A}">
      <dsp:nvSpPr>
        <dsp:cNvPr id="0" name=""/>
        <dsp:cNvSpPr/>
      </dsp:nvSpPr>
      <dsp:spPr>
        <a:xfrm rot="21510153">
          <a:off x="2009714" y="1904356"/>
          <a:ext cx="366607" cy="28229"/>
        </a:xfrm>
        <a:custGeom>
          <a:avLst/>
          <a:gdLst/>
          <a:ahLst/>
          <a:cxnLst/>
          <a:rect l="0" t="0" r="0" b="0"/>
          <a:pathLst>
            <a:path>
              <a:moveTo>
                <a:pt x="0" y="14114"/>
              </a:moveTo>
              <a:lnTo>
                <a:pt x="366607" y="141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2183852" y="1909305"/>
        <a:ext cx="18330" cy="18330"/>
      </dsp:txXfrm>
    </dsp:sp>
    <dsp:sp modelId="{B36CFCE9-C0A3-4CCB-9181-B8B2ACB138F2}">
      <dsp:nvSpPr>
        <dsp:cNvPr id="0" name=""/>
        <dsp:cNvSpPr/>
      </dsp:nvSpPr>
      <dsp:spPr>
        <a:xfrm>
          <a:off x="2376259" y="898627"/>
          <a:ext cx="2802915" cy="203010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uk-UA" sz="1400" kern="1200" dirty="0" smtClean="0">
              <a:solidFill>
                <a:srgbClr val="000000"/>
              </a:solidFill>
              <a:effectLst/>
              <a:latin typeface="Times New Roman" panose="02020603050405020304" pitchFamily="18" charset="0"/>
              <a:ea typeface="Times New Roman" panose="02020603050405020304" pitchFamily="18" charset="0"/>
            </a:rPr>
            <a:t>Бояри Волинської Землі залежали від свого князя, оскільки отримували маєтності за службу йому. Тому вони були більш віддані сеньйору, завжди його підтримували, корилися.</a:t>
          </a:r>
          <a:endParaRPr lang="ru-RU" sz="1400" kern="1200" dirty="0">
            <a:latin typeface="Times New Roman" panose="02020603050405020304" pitchFamily="18" charset="0"/>
            <a:cs typeface="Times New Roman" panose="02020603050405020304" pitchFamily="18" charset="0"/>
          </a:endParaRPr>
        </a:p>
      </dsp:txBody>
      <dsp:txXfrm>
        <a:off x="2435719" y="958087"/>
        <a:ext cx="2683995" cy="1911185"/>
      </dsp:txXfrm>
    </dsp:sp>
    <dsp:sp modelId="{238EE349-69A4-41EE-B1F2-082DD13832D9}">
      <dsp:nvSpPr>
        <dsp:cNvPr id="0" name=""/>
        <dsp:cNvSpPr/>
      </dsp:nvSpPr>
      <dsp:spPr>
        <a:xfrm rot="19003648">
          <a:off x="5124385" y="1761441"/>
          <a:ext cx="403007" cy="28229"/>
        </a:xfrm>
        <a:custGeom>
          <a:avLst/>
          <a:gdLst/>
          <a:ahLst/>
          <a:cxnLst/>
          <a:rect l="0" t="0" r="0" b="0"/>
          <a:pathLst>
            <a:path>
              <a:moveTo>
                <a:pt x="0" y="14114"/>
              </a:moveTo>
              <a:lnTo>
                <a:pt x="403007" y="141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315814" y="1765480"/>
        <a:ext cx="20150" cy="20150"/>
      </dsp:txXfrm>
    </dsp:sp>
    <dsp:sp modelId="{0B0B7F71-9BF9-499F-A72F-5D69B0293153}">
      <dsp:nvSpPr>
        <dsp:cNvPr id="0" name=""/>
        <dsp:cNvSpPr/>
      </dsp:nvSpPr>
      <dsp:spPr>
        <a:xfrm>
          <a:off x="5472604" y="346129"/>
          <a:ext cx="2606605" cy="2582603"/>
        </a:xfrm>
        <a:prstGeom prst="roundRect">
          <a:avLst>
            <a:gd name="adj" fmla="val 10000"/>
          </a:avLst>
        </a:prstGeom>
        <a:blipFill dpi="0" rotWithShape="0">
          <a:blip xmlns:r="http://schemas.openxmlformats.org/officeDocument/2006/relationships" r:embed="rId2">
            <a:alphaModFix amt="67000"/>
          </a:blip>
          <a:srcRect/>
          <a:stretch>
            <a:fillRect/>
          </a:stretch>
        </a:blip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Роман Мстиславович </a:t>
          </a:r>
        </a:p>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(1199 – 1205 pp.) могутній український князь і видатний політичний діяч свого часу. О</a:t>
          </a:r>
          <a:r>
            <a:rPr lang="uk-UA" sz="1400" kern="1200" dirty="0" smtClean="0">
              <a:solidFill>
                <a:srgbClr val="000000"/>
              </a:solidFill>
              <a:effectLst/>
              <a:latin typeface="Times New Roman" panose="02020603050405020304" pitchFamily="18" charset="0"/>
              <a:ea typeface="Times New Roman" panose="02020603050405020304" pitchFamily="18" charset="0"/>
            </a:rPr>
            <a:t>статочно встановив кордони князівства на заході Русі. </a:t>
          </a:r>
          <a:endParaRPr lang="uk-UA" sz="1400" kern="1200" dirty="0" smtClean="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У 1199 р. захопив Галич та утворив єдину </a:t>
          </a:r>
          <a:r>
            <a:rPr lang="uk-UA" sz="1400" b="1" kern="1200" dirty="0" smtClean="0">
              <a:latin typeface="Times New Roman" panose="02020603050405020304" pitchFamily="18" charset="0"/>
              <a:cs typeface="Times New Roman" panose="02020603050405020304" pitchFamily="18" charset="0"/>
            </a:rPr>
            <a:t>Галицько-Волинську державу</a:t>
          </a:r>
          <a:r>
            <a:rPr lang="uk-UA" sz="1400" kern="1200" dirty="0" smtClean="0">
              <a:latin typeface="Times New Roman" panose="02020603050405020304" pitchFamily="18" charset="0"/>
              <a:cs typeface="Times New Roman" panose="02020603050405020304" pitchFamily="18" charset="0"/>
            </a:rPr>
            <a:t> з центром у Галичі</a:t>
          </a:r>
          <a:endParaRPr lang="ru-RU" sz="1400" kern="1200" dirty="0">
            <a:latin typeface="Times New Roman" panose="02020603050405020304" pitchFamily="18" charset="0"/>
            <a:cs typeface="Times New Roman" panose="02020603050405020304" pitchFamily="18" charset="0"/>
          </a:endParaRPr>
        </a:p>
      </dsp:txBody>
      <dsp:txXfrm>
        <a:off x="5548246" y="421771"/>
        <a:ext cx="2455321" cy="2431319"/>
      </dsp:txXfrm>
    </dsp:sp>
    <dsp:sp modelId="{9F104DC9-084F-4052-853E-7F136C51FF97}">
      <dsp:nvSpPr>
        <dsp:cNvPr id="0" name=""/>
        <dsp:cNvSpPr/>
      </dsp:nvSpPr>
      <dsp:spPr>
        <a:xfrm>
          <a:off x="1470767" y="0"/>
          <a:ext cx="3517934" cy="77719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Волинська Земля</a:t>
          </a:r>
          <a:endParaRPr lang="ru-RU" sz="2000" kern="1200" dirty="0">
            <a:latin typeface="Times New Roman" panose="02020603050405020304" pitchFamily="18" charset="0"/>
            <a:cs typeface="Times New Roman" panose="02020603050405020304" pitchFamily="18" charset="0"/>
          </a:endParaRPr>
        </a:p>
      </dsp:txBody>
      <dsp:txXfrm>
        <a:off x="1493530" y="22763"/>
        <a:ext cx="3472408" cy="73167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A616B-660B-4D82-9140-00811C3CFA90}">
      <dsp:nvSpPr>
        <dsp:cNvPr id="0" name=""/>
        <dsp:cNvSpPr/>
      </dsp:nvSpPr>
      <dsp:spPr>
        <a:xfrm>
          <a:off x="4810" y="1076245"/>
          <a:ext cx="2607374" cy="1157564"/>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Роман Мстиславович</a:t>
          </a:r>
        </a:p>
        <a:p>
          <a:pPr lvl="0" algn="ctr" defTabSz="889000" rtl="0">
            <a:lnSpc>
              <a:spcPct val="90000"/>
            </a:lnSpc>
            <a:spcBef>
              <a:spcPct val="0"/>
            </a:spcBef>
            <a:spcAft>
              <a:spcPct val="35000"/>
            </a:spcAft>
          </a:pPr>
          <a:r>
            <a:rPr lang="uk-UA" sz="1600" b="0" kern="1200" dirty="0" smtClean="0">
              <a:latin typeface="Times New Roman" panose="02020603050405020304" pitchFamily="18" charset="0"/>
              <a:cs typeface="Times New Roman" panose="02020603050405020304" pitchFamily="18" charset="0"/>
            </a:rPr>
            <a:t>за період свого правління </a:t>
          </a:r>
          <a:endParaRPr lang="uk-UA" sz="1600" b="1" kern="1200" dirty="0" smtClean="0">
            <a:latin typeface="Times New Roman" panose="02020603050405020304" pitchFamily="18" charset="0"/>
            <a:cs typeface="Times New Roman" panose="02020603050405020304" pitchFamily="18" charset="0"/>
          </a:endParaRPr>
        </a:p>
        <a:p>
          <a:pPr lvl="0" algn="ctr" defTabSz="8890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 (1199 – 1205 pp.) </a:t>
          </a:r>
        </a:p>
      </dsp:txBody>
      <dsp:txXfrm>
        <a:off x="38714" y="1110149"/>
        <a:ext cx="2539566" cy="1089756"/>
      </dsp:txXfrm>
    </dsp:sp>
    <dsp:sp modelId="{31A19AB0-3813-4E3D-ABAE-B9B6DB386E83}">
      <dsp:nvSpPr>
        <dsp:cNvPr id="0" name=""/>
        <dsp:cNvSpPr/>
      </dsp:nvSpPr>
      <dsp:spPr>
        <a:xfrm rot="17330482">
          <a:off x="2166031" y="1016906"/>
          <a:ext cx="1317929" cy="28931"/>
        </a:xfrm>
        <a:custGeom>
          <a:avLst/>
          <a:gdLst/>
          <a:ahLst/>
          <a:cxnLst/>
          <a:rect l="0" t="0" r="0" b="0"/>
          <a:pathLst>
            <a:path>
              <a:moveTo>
                <a:pt x="0" y="14465"/>
              </a:moveTo>
              <a:lnTo>
                <a:pt x="1317929" y="14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2792047" y="998424"/>
        <a:ext cx="65896" cy="65896"/>
      </dsp:txXfrm>
    </dsp:sp>
    <dsp:sp modelId="{8CA84DE8-8369-467F-BE14-312242AF7C9A}">
      <dsp:nvSpPr>
        <dsp:cNvPr id="0" name=""/>
        <dsp:cNvSpPr/>
      </dsp:nvSpPr>
      <dsp:spPr>
        <a:xfrm>
          <a:off x="3037808" y="141701"/>
          <a:ext cx="1776129" cy="532030"/>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вів рішучу боротьбу з непокірним боярством</a:t>
          </a:r>
          <a:endParaRPr lang="ru-RU" sz="1400" kern="1200" dirty="0">
            <a:latin typeface="Times New Roman" panose="02020603050405020304" pitchFamily="18" charset="0"/>
            <a:cs typeface="Times New Roman" panose="02020603050405020304" pitchFamily="18" charset="0"/>
          </a:endParaRPr>
        </a:p>
      </dsp:txBody>
      <dsp:txXfrm>
        <a:off x="3053391" y="157284"/>
        <a:ext cx="1744963" cy="500864"/>
      </dsp:txXfrm>
    </dsp:sp>
    <dsp:sp modelId="{931A543B-9E7B-46F6-BD75-DDF6F5768544}">
      <dsp:nvSpPr>
        <dsp:cNvPr id="0" name=""/>
        <dsp:cNvSpPr/>
      </dsp:nvSpPr>
      <dsp:spPr>
        <a:xfrm rot="18228786">
          <a:off x="2442574" y="1322823"/>
          <a:ext cx="764843" cy="28931"/>
        </a:xfrm>
        <a:custGeom>
          <a:avLst/>
          <a:gdLst/>
          <a:ahLst/>
          <a:cxnLst/>
          <a:rect l="0" t="0" r="0" b="0"/>
          <a:pathLst>
            <a:path>
              <a:moveTo>
                <a:pt x="0" y="14465"/>
              </a:moveTo>
              <a:lnTo>
                <a:pt x="764843" y="14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2805875" y="1318168"/>
        <a:ext cx="38242" cy="38242"/>
      </dsp:txXfrm>
    </dsp:sp>
    <dsp:sp modelId="{09E6E83A-5443-4AB7-8D14-0C199D699B6D}">
      <dsp:nvSpPr>
        <dsp:cNvPr id="0" name=""/>
        <dsp:cNvSpPr/>
      </dsp:nvSpPr>
      <dsp:spPr>
        <a:xfrm>
          <a:off x="3037808" y="753536"/>
          <a:ext cx="1923821" cy="532030"/>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зміцнив позиції центральної влади</a:t>
          </a:r>
          <a:endParaRPr lang="ru-RU" sz="1400" kern="1200" dirty="0">
            <a:latin typeface="Times New Roman" panose="02020603050405020304" pitchFamily="18" charset="0"/>
            <a:cs typeface="Times New Roman" panose="02020603050405020304" pitchFamily="18" charset="0"/>
          </a:endParaRPr>
        </a:p>
      </dsp:txBody>
      <dsp:txXfrm>
        <a:off x="3053391" y="769119"/>
        <a:ext cx="1892655" cy="500864"/>
      </dsp:txXfrm>
    </dsp:sp>
    <dsp:sp modelId="{9ADB3F9E-9B42-4148-A85F-CEBC8203BD66}">
      <dsp:nvSpPr>
        <dsp:cNvPr id="0" name=""/>
        <dsp:cNvSpPr/>
      </dsp:nvSpPr>
      <dsp:spPr>
        <a:xfrm rot="21409251">
          <a:off x="2611856" y="1628741"/>
          <a:ext cx="426280" cy="28931"/>
        </a:xfrm>
        <a:custGeom>
          <a:avLst/>
          <a:gdLst/>
          <a:ahLst/>
          <a:cxnLst/>
          <a:rect l="0" t="0" r="0" b="0"/>
          <a:pathLst>
            <a:path>
              <a:moveTo>
                <a:pt x="0" y="14465"/>
              </a:moveTo>
              <a:lnTo>
                <a:pt x="426280" y="14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2814339" y="1632550"/>
        <a:ext cx="21314" cy="21314"/>
      </dsp:txXfrm>
    </dsp:sp>
    <dsp:sp modelId="{718627D2-4581-45A6-87D0-AF8C9A61FCAF}">
      <dsp:nvSpPr>
        <dsp:cNvPr id="0" name=""/>
        <dsp:cNvSpPr/>
      </dsp:nvSpPr>
      <dsp:spPr>
        <a:xfrm>
          <a:off x="3037808" y="1365371"/>
          <a:ext cx="2097391" cy="532030"/>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втручався у справи </a:t>
          </a:r>
        </a:p>
        <a:p>
          <a:pPr lvl="0" algn="ctr"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Київського князівства</a:t>
          </a:r>
          <a:endParaRPr lang="ru-RU" sz="1400" kern="1200" dirty="0">
            <a:latin typeface="Times New Roman" panose="02020603050405020304" pitchFamily="18" charset="0"/>
            <a:cs typeface="Times New Roman" panose="02020603050405020304" pitchFamily="18" charset="0"/>
          </a:endParaRPr>
        </a:p>
      </dsp:txBody>
      <dsp:txXfrm>
        <a:off x="3053391" y="1380954"/>
        <a:ext cx="2066225" cy="500864"/>
      </dsp:txXfrm>
    </dsp:sp>
    <dsp:sp modelId="{FAA77C74-F2E1-48E7-98DD-65886FF789B4}">
      <dsp:nvSpPr>
        <dsp:cNvPr id="0" name=""/>
        <dsp:cNvSpPr/>
      </dsp:nvSpPr>
      <dsp:spPr>
        <a:xfrm rot="3246603">
          <a:off x="2461978" y="1934658"/>
          <a:ext cx="726035" cy="28931"/>
        </a:xfrm>
        <a:custGeom>
          <a:avLst/>
          <a:gdLst/>
          <a:ahLst/>
          <a:cxnLst/>
          <a:rect l="0" t="0" r="0" b="0"/>
          <a:pathLst>
            <a:path>
              <a:moveTo>
                <a:pt x="0" y="14465"/>
              </a:moveTo>
              <a:lnTo>
                <a:pt x="726035" y="14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2806845" y="1930973"/>
        <a:ext cx="36301" cy="36301"/>
      </dsp:txXfrm>
    </dsp:sp>
    <dsp:sp modelId="{76C3F086-F60B-49F4-BF02-B973833F0D68}">
      <dsp:nvSpPr>
        <dsp:cNvPr id="0" name=""/>
        <dsp:cNvSpPr/>
      </dsp:nvSpPr>
      <dsp:spPr>
        <a:xfrm>
          <a:off x="3037808" y="1977206"/>
          <a:ext cx="1987548" cy="532030"/>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двічі громив половецькі орди</a:t>
          </a:r>
          <a:endParaRPr lang="ru-RU" sz="1400" kern="1200" dirty="0">
            <a:latin typeface="Times New Roman" panose="02020603050405020304" pitchFamily="18" charset="0"/>
            <a:cs typeface="Times New Roman" panose="02020603050405020304" pitchFamily="18" charset="0"/>
          </a:endParaRPr>
        </a:p>
      </dsp:txBody>
      <dsp:txXfrm>
        <a:off x="3053391" y="1992789"/>
        <a:ext cx="1956382" cy="500864"/>
      </dsp:txXfrm>
    </dsp:sp>
    <dsp:sp modelId="{49A393A6-55D7-4553-9A03-AE1554122718}">
      <dsp:nvSpPr>
        <dsp:cNvPr id="0" name=""/>
        <dsp:cNvSpPr/>
      </dsp:nvSpPr>
      <dsp:spPr>
        <a:xfrm rot="4249260">
          <a:off x="2177206" y="2252396"/>
          <a:ext cx="1295578" cy="28931"/>
        </a:xfrm>
        <a:custGeom>
          <a:avLst/>
          <a:gdLst/>
          <a:ahLst/>
          <a:cxnLst/>
          <a:rect l="0" t="0" r="0" b="0"/>
          <a:pathLst>
            <a:path>
              <a:moveTo>
                <a:pt x="0" y="14465"/>
              </a:moveTo>
              <a:lnTo>
                <a:pt x="1295578" y="14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2792606" y="2234472"/>
        <a:ext cx="64778" cy="64778"/>
      </dsp:txXfrm>
    </dsp:sp>
    <dsp:sp modelId="{62B9A27E-F5BA-4036-9B37-C6F2EC747FFE}">
      <dsp:nvSpPr>
        <dsp:cNvPr id="0" name=""/>
        <dsp:cNvSpPr/>
      </dsp:nvSpPr>
      <dsp:spPr>
        <a:xfrm>
          <a:off x="3037808" y="2589041"/>
          <a:ext cx="2490763" cy="579311"/>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у 1201 р. зайняв Київ і в 1203 р. приєднав його до своїх володінь</a:t>
          </a:r>
          <a:endParaRPr lang="ru-RU" sz="1400" kern="1200" dirty="0">
            <a:latin typeface="Times New Roman" panose="02020603050405020304" pitchFamily="18" charset="0"/>
            <a:cs typeface="Times New Roman" panose="02020603050405020304" pitchFamily="18" charset="0"/>
          </a:endParaRPr>
        </a:p>
      </dsp:txBody>
      <dsp:txXfrm>
        <a:off x="3054775" y="2606008"/>
        <a:ext cx="2456829" cy="5453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03FAC-483E-4CE9-A5B9-A217F12BAF78}">
      <dsp:nvSpPr>
        <dsp:cNvPr id="0" name=""/>
        <dsp:cNvSpPr/>
      </dsp:nvSpPr>
      <dsp:spPr>
        <a:xfrm>
          <a:off x="8718" y="302527"/>
          <a:ext cx="2061945" cy="155433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До аристократичної верхівки Русі входили:</a:t>
          </a:r>
          <a:endParaRPr lang="ru-RU" sz="2000" b="1" kern="1200" dirty="0">
            <a:latin typeface="Times New Roman" panose="02020603050405020304" pitchFamily="18" charset="0"/>
            <a:cs typeface="Times New Roman" panose="02020603050405020304" pitchFamily="18" charset="0"/>
          </a:endParaRPr>
        </a:p>
      </dsp:txBody>
      <dsp:txXfrm>
        <a:off x="54243" y="348052"/>
        <a:ext cx="1970895" cy="1463289"/>
      </dsp:txXfrm>
    </dsp:sp>
    <dsp:sp modelId="{B5B97688-8B89-421B-A7C6-51DAE085B44C}">
      <dsp:nvSpPr>
        <dsp:cNvPr id="0" name=""/>
        <dsp:cNvSpPr/>
      </dsp:nvSpPr>
      <dsp:spPr>
        <a:xfrm>
          <a:off x="2070663" y="1067492"/>
          <a:ext cx="622361" cy="24409"/>
        </a:xfrm>
        <a:custGeom>
          <a:avLst/>
          <a:gdLst/>
          <a:ahLst/>
          <a:cxnLst/>
          <a:rect l="0" t="0" r="0" b="0"/>
          <a:pathLst>
            <a:path>
              <a:moveTo>
                <a:pt x="0" y="12204"/>
              </a:moveTo>
              <a:lnTo>
                <a:pt x="622361" y="12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2366285" y="1064137"/>
        <a:ext cx="31118" cy="31118"/>
      </dsp:txXfrm>
    </dsp:sp>
    <dsp:sp modelId="{02E97FF6-2689-423A-9CA1-2F808E1FB225}">
      <dsp:nvSpPr>
        <dsp:cNvPr id="0" name=""/>
        <dsp:cNvSpPr/>
      </dsp:nvSpPr>
      <dsp:spPr>
        <a:xfrm>
          <a:off x="2693024" y="557543"/>
          <a:ext cx="5421825" cy="1044306"/>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Великий князь київський </a:t>
          </a:r>
          <a:r>
            <a:rPr lang="uk-UA" sz="1400" kern="1200" dirty="0" smtClean="0">
              <a:latin typeface="Times New Roman" panose="02020603050405020304" pitchFamily="18" charset="0"/>
              <a:cs typeface="Times New Roman" panose="02020603050405020304" pitchFamily="18" charset="0"/>
            </a:rPr>
            <a:t>був не тільки верховним правителем країни, а й володарем міста, розпорядником усього місцевого життя. Йому належало право розподілу та перерозподілу земельного фонду, контролю за державними податками</a:t>
          </a:r>
          <a:endParaRPr lang="ru-RU" sz="1400" kern="1200" dirty="0">
            <a:latin typeface="Times New Roman" panose="02020603050405020304" pitchFamily="18" charset="0"/>
            <a:cs typeface="Times New Roman" panose="02020603050405020304" pitchFamily="18" charset="0"/>
          </a:endParaRPr>
        </a:p>
      </dsp:txBody>
      <dsp:txXfrm>
        <a:off x="2723611" y="588130"/>
        <a:ext cx="5360651" cy="983132"/>
      </dsp:txXfrm>
    </dsp:sp>
    <dsp:sp modelId="{C8B9418A-EB23-4789-9B3A-7F1FC948A2AF}">
      <dsp:nvSpPr>
        <dsp:cNvPr id="0" name=""/>
        <dsp:cNvSpPr/>
      </dsp:nvSpPr>
      <dsp:spPr>
        <a:xfrm>
          <a:off x="8718" y="2436783"/>
          <a:ext cx="1555903" cy="227914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Місцеві (удільні) князі </a:t>
          </a:r>
          <a:r>
            <a:rPr lang="uk-UA" sz="1400" kern="1200" dirty="0" smtClean="0">
              <a:latin typeface="Times New Roman" panose="02020603050405020304" pitchFamily="18" charset="0"/>
              <a:cs typeface="Times New Roman" panose="02020603050405020304" pitchFamily="18" charset="0"/>
            </a:rPr>
            <a:t>очолювали адміністрацію, військо, здійснювали судочинство у своїх уділах</a:t>
          </a:r>
          <a:endParaRPr lang="ru-RU" sz="1400" kern="1200" dirty="0">
            <a:latin typeface="Times New Roman" panose="02020603050405020304" pitchFamily="18" charset="0"/>
            <a:cs typeface="Times New Roman" panose="02020603050405020304" pitchFamily="18" charset="0"/>
          </a:endParaRPr>
        </a:p>
      </dsp:txBody>
      <dsp:txXfrm>
        <a:off x="54289" y="2482354"/>
        <a:ext cx="1464761" cy="2188007"/>
      </dsp:txXfrm>
    </dsp:sp>
    <dsp:sp modelId="{67A7C3D7-8DD1-4680-97CE-141035950F1E}">
      <dsp:nvSpPr>
        <dsp:cNvPr id="0" name=""/>
        <dsp:cNvSpPr/>
      </dsp:nvSpPr>
      <dsp:spPr>
        <a:xfrm rot="17778592">
          <a:off x="1173720" y="2934799"/>
          <a:ext cx="1404163" cy="24409"/>
        </a:xfrm>
        <a:custGeom>
          <a:avLst/>
          <a:gdLst/>
          <a:ahLst/>
          <a:cxnLst/>
          <a:rect l="0" t="0" r="0" b="0"/>
          <a:pathLst>
            <a:path>
              <a:moveTo>
                <a:pt x="0" y="12204"/>
              </a:moveTo>
              <a:lnTo>
                <a:pt x="1404163" y="12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1840698" y="2911900"/>
        <a:ext cx="70208" cy="70208"/>
      </dsp:txXfrm>
    </dsp:sp>
    <dsp:sp modelId="{A7E39D27-F549-4D3A-830A-5FB519C2A3F7}">
      <dsp:nvSpPr>
        <dsp:cNvPr id="0" name=""/>
        <dsp:cNvSpPr/>
      </dsp:nvSpPr>
      <dsp:spPr>
        <a:xfrm>
          <a:off x="2186982" y="1718543"/>
          <a:ext cx="3874464" cy="1198216"/>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Бояри</a:t>
          </a:r>
          <a:r>
            <a:rPr lang="uk-UA" sz="1400" kern="1200" dirty="0" smtClean="0">
              <a:latin typeface="Times New Roman" panose="02020603050405020304" pitchFamily="18" charset="0"/>
              <a:cs typeface="Times New Roman" panose="02020603050405020304" pitchFamily="18" charset="0"/>
            </a:rPr>
            <a:t> великі землевласники. Ця суспільна верства виникла з родових старійшин. Бояри поділялися на „великих”, які ставали воєводами, та „малих”, котрі посідали нижчі щаблі князівського судово-адміністративного апарату.</a:t>
          </a:r>
          <a:endParaRPr lang="ru-RU" sz="1400" kern="1200" dirty="0">
            <a:latin typeface="Times New Roman" panose="02020603050405020304" pitchFamily="18" charset="0"/>
            <a:cs typeface="Times New Roman" panose="02020603050405020304" pitchFamily="18" charset="0"/>
          </a:endParaRPr>
        </a:p>
      </dsp:txBody>
      <dsp:txXfrm>
        <a:off x="2222077" y="1753638"/>
        <a:ext cx="3804274" cy="1128026"/>
      </dsp:txXfrm>
    </dsp:sp>
    <dsp:sp modelId="{3F2BE920-A44D-4709-9AB0-359F1C845BDA}">
      <dsp:nvSpPr>
        <dsp:cNvPr id="0" name=""/>
        <dsp:cNvSpPr/>
      </dsp:nvSpPr>
      <dsp:spPr>
        <a:xfrm rot="20199624">
          <a:off x="6033714" y="2171176"/>
          <a:ext cx="677825" cy="24409"/>
        </a:xfrm>
        <a:custGeom>
          <a:avLst/>
          <a:gdLst/>
          <a:ahLst/>
          <a:cxnLst/>
          <a:rect l="0" t="0" r="0" b="0"/>
          <a:pathLst>
            <a:path>
              <a:moveTo>
                <a:pt x="0" y="12204"/>
              </a:moveTo>
              <a:lnTo>
                <a:pt x="677825" y="122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6355682" y="2166435"/>
        <a:ext cx="33891" cy="33891"/>
      </dsp:txXfrm>
    </dsp:sp>
    <dsp:sp modelId="{588E7D23-4C9F-4DC6-99A9-FC40FF3D3C6D}">
      <dsp:nvSpPr>
        <dsp:cNvPr id="0" name=""/>
        <dsp:cNvSpPr/>
      </dsp:nvSpPr>
      <dsp:spPr>
        <a:xfrm>
          <a:off x="6683808" y="1848270"/>
          <a:ext cx="1555903" cy="40167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smtClean="0">
              <a:latin typeface="Times New Roman" panose="02020603050405020304" pitchFamily="18" charset="0"/>
              <a:cs typeface="Times New Roman" panose="02020603050405020304" pitchFamily="18" charset="0"/>
            </a:rPr>
            <a:t>Великі</a:t>
          </a:r>
          <a:endParaRPr lang="ru-RU" sz="1400" kern="1200" dirty="0">
            <a:latin typeface="Times New Roman" panose="02020603050405020304" pitchFamily="18" charset="0"/>
            <a:cs typeface="Times New Roman" panose="02020603050405020304" pitchFamily="18" charset="0"/>
          </a:endParaRPr>
        </a:p>
      </dsp:txBody>
      <dsp:txXfrm>
        <a:off x="6695573" y="1860035"/>
        <a:ext cx="1532373" cy="378149"/>
      </dsp:txXfrm>
    </dsp:sp>
    <dsp:sp modelId="{63172B0E-CB69-4ECE-827C-79FC6090A3AA}">
      <dsp:nvSpPr>
        <dsp:cNvPr id="0" name=""/>
        <dsp:cNvSpPr/>
      </dsp:nvSpPr>
      <dsp:spPr>
        <a:xfrm rot="1356575">
          <a:off x="6035540" y="2435039"/>
          <a:ext cx="674174" cy="24409"/>
        </a:xfrm>
        <a:custGeom>
          <a:avLst/>
          <a:gdLst/>
          <a:ahLst/>
          <a:cxnLst/>
          <a:rect l="0" t="0" r="0" b="0"/>
          <a:pathLst>
            <a:path>
              <a:moveTo>
                <a:pt x="0" y="12204"/>
              </a:moveTo>
              <a:lnTo>
                <a:pt x="674174" y="122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6355773" y="2430390"/>
        <a:ext cx="33708" cy="33708"/>
      </dsp:txXfrm>
    </dsp:sp>
    <dsp:sp modelId="{838065F0-2A1D-404C-A27E-DEDEA43D0B61}">
      <dsp:nvSpPr>
        <dsp:cNvPr id="0" name=""/>
        <dsp:cNvSpPr/>
      </dsp:nvSpPr>
      <dsp:spPr>
        <a:xfrm>
          <a:off x="6683808" y="2366643"/>
          <a:ext cx="1555903" cy="42038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Малі</a:t>
          </a:r>
          <a:endParaRPr lang="ru-RU" sz="1400" kern="1200" dirty="0">
            <a:latin typeface="Times New Roman" panose="02020603050405020304" pitchFamily="18" charset="0"/>
            <a:cs typeface="Times New Roman" panose="02020603050405020304" pitchFamily="18" charset="0"/>
          </a:endParaRPr>
        </a:p>
      </dsp:txBody>
      <dsp:txXfrm>
        <a:off x="6696121" y="2378956"/>
        <a:ext cx="1531277" cy="395763"/>
      </dsp:txXfrm>
    </dsp:sp>
    <dsp:sp modelId="{FC29661F-F41F-468F-BF47-BD01EBF2E53B}">
      <dsp:nvSpPr>
        <dsp:cNvPr id="0" name=""/>
        <dsp:cNvSpPr/>
      </dsp:nvSpPr>
      <dsp:spPr>
        <a:xfrm rot="21396166">
          <a:off x="1564073" y="3545680"/>
          <a:ext cx="623457" cy="24409"/>
        </a:xfrm>
        <a:custGeom>
          <a:avLst/>
          <a:gdLst/>
          <a:ahLst/>
          <a:cxnLst/>
          <a:rect l="0" t="0" r="0" b="0"/>
          <a:pathLst>
            <a:path>
              <a:moveTo>
                <a:pt x="0" y="12204"/>
              </a:moveTo>
              <a:lnTo>
                <a:pt x="623457" y="12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1860215" y="3542299"/>
        <a:ext cx="31172" cy="31172"/>
      </dsp:txXfrm>
    </dsp:sp>
    <dsp:sp modelId="{B76730D0-2A22-4A42-B2C0-8BE93FECCCEE}">
      <dsp:nvSpPr>
        <dsp:cNvPr id="0" name=""/>
        <dsp:cNvSpPr/>
      </dsp:nvSpPr>
      <dsp:spPr>
        <a:xfrm>
          <a:off x="2186982" y="3033452"/>
          <a:ext cx="5978636" cy="1011920"/>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Дружинники </a:t>
          </a:r>
          <a:r>
            <a:rPr lang="uk-UA" sz="1400" kern="1200" noProof="0" dirty="0" smtClean="0">
              <a:latin typeface="Times New Roman" panose="02020603050405020304" pitchFamily="18" charset="0"/>
              <a:cs typeface="Times New Roman" panose="02020603050405020304" pitchFamily="18" charset="0"/>
            </a:rPr>
            <a:t>спочатку</a:t>
          </a:r>
          <a:r>
            <a:rPr lang="ru-RU" sz="1400" kern="1200" dirty="0" smtClean="0">
              <a:latin typeface="Times New Roman" panose="02020603050405020304" pitchFamily="18" charset="0"/>
              <a:cs typeface="Times New Roman" panose="02020603050405020304" pitchFamily="18" charset="0"/>
            </a:rPr>
            <a:t> </a:t>
          </a:r>
          <a:r>
            <a:rPr lang="uk-UA" sz="1400" kern="1200" noProof="0" dirty="0" smtClean="0">
              <a:latin typeface="Times New Roman" panose="02020603050405020304" pitchFamily="18" charset="0"/>
              <a:cs typeface="Times New Roman" panose="02020603050405020304" pitchFamily="18" charset="0"/>
            </a:rPr>
            <a:t>були</a:t>
          </a:r>
          <a:r>
            <a:rPr lang="ru-RU" sz="1400" kern="1200" dirty="0" smtClean="0">
              <a:latin typeface="Times New Roman" panose="02020603050405020304" pitchFamily="18" charset="0"/>
              <a:cs typeface="Times New Roman" panose="02020603050405020304" pitchFamily="18" charset="0"/>
            </a:rPr>
            <a:t> </a:t>
          </a:r>
          <a:r>
            <a:rPr lang="uk-UA" sz="1400" kern="1200" noProof="0" dirty="0" smtClean="0">
              <a:latin typeface="Times New Roman" panose="02020603050405020304" pitchFamily="18" charset="0"/>
              <a:cs typeface="Times New Roman" panose="02020603050405020304" pitchFamily="18" charset="0"/>
            </a:rPr>
            <a:t>військовими, а згодом отримували від князя землю, осідали на ній</a:t>
          </a:r>
          <a:r>
            <a:rPr lang="ru-RU" sz="1400" kern="1200" dirty="0" smtClean="0">
              <a:latin typeface="Times New Roman" panose="02020603050405020304" pitchFamily="18" charset="0"/>
              <a:cs typeface="Times New Roman" panose="02020603050405020304" pitchFamily="18" charset="0"/>
            </a:rPr>
            <a:t> і </a:t>
          </a:r>
          <a:r>
            <a:rPr lang="uk-UA" sz="1400" kern="1200" noProof="0" dirty="0" smtClean="0">
              <a:latin typeface="Times New Roman" panose="02020603050405020304" pitchFamily="18" charset="0"/>
              <a:cs typeface="Times New Roman" panose="02020603050405020304" pitchFamily="18" charset="0"/>
            </a:rPr>
            <a:t>зливалися з боярством. На цих умовах дружинники потрапляли у васальну залежність від князя. Складалися такі відносини, за якими колишні дружинники були вільними людьми</a:t>
          </a:r>
          <a:r>
            <a:rPr lang="ru-RU" sz="1400" kern="1200" dirty="0" smtClean="0">
              <a:latin typeface="Times New Roman" panose="02020603050405020304" pitchFamily="18" charset="0"/>
              <a:cs typeface="Times New Roman" panose="02020603050405020304" pitchFamily="18" charset="0"/>
            </a:rPr>
            <a:t>, </a:t>
          </a:r>
          <a:r>
            <a:rPr lang="uk-UA" sz="1400" kern="1200" noProof="0" dirty="0" smtClean="0">
              <a:latin typeface="Times New Roman" panose="02020603050405020304" pitchFamily="18" charset="0"/>
              <a:cs typeface="Times New Roman" panose="02020603050405020304" pitchFamily="18" charset="0"/>
            </a:rPr>
            <a:t>однак служили князеві за договором. За службу отримували землю в умовне володіння</a:t>
          </a:r>
          <a:r>
            <a:rPr lang="ru-RU" sz="1400" kern="1200" dirty="0" smtClean="0">
              <a:latin typeface="Times New Roman" panose="02020603050405020304" pitchFamily="18" charset="0"/>
              <a:cs typeface="Times New Roman" panose="02020603050405020304" pitchFamily="18" charset="0"/>
            </a:rPr>
            <a:t>.</a:t>
          </a:r>
          <a:endParaRPr lang="ru-RU" sz="1400" kern="1200" dirty="0">
            <a:latin typeface="Times New Roman" panose="02020603050405020304" pitchFamily="18" charset="0"/>
            <a:cs typeface="Times New Roman" panose="02020603050405020304" pitchFamily="18" charset="0"/>
          </a:endParaRPr>
        </a:p>
      </dsp:txBody>
      <dsp:txXfrm>
        <a:off x="2216620" y="3063090"/>
        <a:ext cx="5919360" cy="952644"/>
      </dsp:txXfrm>
    </dsp:sp>
    <dsp:sp modelId="{262F5EFA-2EC2-46A5-BF25-C7508B4756AE}">
      <dsp:nvSpPr>
        <dsp:cNvPr id="0" name=""/>
        <dsp:cNvSpPr/>
      </dsp:nvSpPr>
      <dsp:spPr>
        <a:xfrm rot="3780351">
          <a:off x="1190230" y="4175033"/>
          <a:ext cx="1371143" cy="24409"/>
        </a:xfrm>
        <a:custGeom>
          <a:avLst/>
          <a:gdLst/>
          <a:ahLst/>
          <a:cxnLst/>
          <a:rect l="0" t="0" r="0" b="0"/>
          <a:pathLst>
            <a:path>
              <a:moveTo>
                <a:pt x="0" y="12204"/>
              </a:moveTo>
              <a:lnTo>
                <a:pt x="1371143" y="122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1841523" y="4152960"/>
        <a:ext cx="68557" cy="68557"/>
      </dsp:txXfrm>
    </dsp:sp>
    <dsp:sp modelId="{9CB43EF8-5C5D-4CDF-A79D-C233093BB596}">
      <dsp:nvSpPr>
        <dsp:cNvPr id="0" name=""/>
        <dsp:cNvSpPr/>
      </dsp:nvSpPr>
      <dsp:spPr>
        <a:xfrm>
          <a:off x="2186982" y="4162066"/>
          <a:ext cx="3762594" cy="1272106"/>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Священники</a:t>
          </a:r>
          <a:r>
            <a:rPr lang="uk-UA" sz="1400" kern="1200" dirty="0" smtClean="0">
              <a:latin typeface="Times New Roman" panose="02020603050405020304" pitchFamily="18" charset="0"/>
              <a:cs typeface="Times New Roman" panose="02020603050405020304" pitchFamily="18" charset="0"/>
            </a:rPr>
            <a:t> </a:t>
          </a:r>
          <a:r>
            <a:rPr lang="uk-UA" sz="1400" kern="1200" noProof="0" dirty="0" smtClean="0">
              <a:latin typeface="Times New Roman" panose="02020603050405020304" pitchFamily="18" charset="0"/>
              <a:cs typeface="Times New Roman" panose="02020603050405020304" pitchFamily="18" charset="0"/>
            </a:rPr>
            <a:t>поділялися на дві категорії: „біле”, парафіяльне духівництво, що не давало обітниці не вступати до шлюбу (целібат), і „чорне” – ченці, з яких обиралися вищі духовні владики. Останні проживали в монастирях</a:t>
          </a:r>
          <a:r>
            <a:rPr lang="ru-RU" sz="1400" kern="1200" dirty="0" smtClean="0">
              <a:latin typeface="Times New Roman" panose="02020603050405020304" pitchFamily="18" charset="0"/>
              <a:cs typeface="Times New Roman" panose="02020603050405020304" pitchFamily="18" charset="0"/>
            </a:rPr>
            <a:t>.</a:t>
          </a:r>
          <a:r>
            <a:rPr lang="uk-UA" sz="1400" kern="1200" dirty="0" smtClean="0">
              <a:latin typeface="Times New Roman" panose="02020603050405020304" pitchFamily="18" charset="0"/>
              <a:cs typeface="Times New Roman" panose="02020603050405020304" pitchFamily="18" charset="0"/>
            </a:rPr>
            <a:t> </a:t>
          </a:r>
          <a:endParaRPr lang="ru-RU" sz="1400" kern="1200" dirty="0">
            <a:latin typeface="Times New Roman" panose="02020603050405020304" pitchFamily="18" charset="0"/>
            <a:cs typeface="Times New Roman" panose="02020603050405020304" pitchFamily="18" charset="0"/>
          </a:endParaRPr>
        </a:p>
      </dsp:txBody>
      <dsp:txXfrm>
        <a:off x="2224241" y="4199325"/>
        <a:ext cx="3688076" cy="1197588"/>
      </dsp:txXfrm>
    </dsp:sp>
    <dsp:sp modelId="{1D865A44-7195-45AD-9C92-78C8E3F4CF7C}">
      <dsp:nvSpPr>
        <dsp:cNvPr id="0" name=""/>
        <dsp:cNvSpPr/>
      </dsp:nvSpPr>
      <dsp:spPr>
        <a:xfrm rot="20444263">
          <a:off x="5931124" y="4677170"/>
          <a:ext cx="659268" cy="24409"/>
        </a:xfrm>
        <a:custGeom>
          <a:avLst/>
          <a:gdLst/>
          <a:ahLst/>
          <a:cxnLst/>
          <a:rect l="0" t="0" r="0" b="0"/>
          <a:pathLst>
            <a:path>
              <a:moveTo>
                <a:pt x="0" y="12204"/>
              </a:moveTo>
              <a:lnTo>
                <a:pt x="659268" y="122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6244276" y="4672893"/>
        <a:ext cx="32963" cy="32963"/>
      </dsp:txXfrm>
    </dsp:sp>
    <dsp:sp modelId="{FF546201-1525-4D2A-A9CB-2958DF4206B4}">
      <dsp:nvSpPr>
        <dsp:cNvPr id="0" name=""/>
        <dsp:cNvSpPr/>
      </dsp:nvSpPr>
      <dsp:spPr>
        <a:xfrm>
          <a:off x="6571939" y="4400018"/>
          <a:ext cx="1555903" cy="361226"/>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Біле</a:t>
          </a:r>
          <a:endParaRPr lang="ru-RU" sz="1400" kern="1200" dirty="0">
            <a:latin typeface="Times New Roman" panose="02020603050405020304" pitchFamily="18" charset="0"/>
            <a:cs typeface="Times New Roman" panose="02020603050405020304" pitchFamily="18" charset="0"/>
          </a:endParaRPr>
        </a:p>
      </dsp:txBody>
      <dsp:txXfrm>
        <a:off x="6582519" y="4410598"/>
        <a:ext cx="1534743" cy="340066"/>
      </dsp:txXfrm>
    </dsp:sp>
    <dsp:sp modelId="{CF771A3B-F6E8-4D8E-88BE-EB8281F582F3}">
      <dsp:nvSpPr>
        <dsp:cNvPr id="0" name=""/>
        <dsp:cNvSpPr/>
      </dsp:nvSpPr>
      <dsp:spPr>
        <a:xfrm rot="1260276">
          <a:off x="5927428" y="4905394"/>
          <a:ext cx="666659" cy="24409"/>
        </a:xfrm>
        <a:custGeom>
          <a:avLst/>
          <a:gdLst/>
          <a:ahLst/>
          <a:cxnLst/>
          <a:rect l="0" t="0" r="0" b="0"/>
          <a:pathLst>
            <a:path>
              <a:moveTo>
                <a:pt x="0" y="12204"/>
              </a:moveTo>
              <a:lnTo>
                <a:pt x="666659" y="122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6244091" y="4900932"/>
        <a:ext cx="33332" cy="33332"/>
      </dsp:txXfrm>
    </dsp:sp>
    <dsp:sp modelId="{117B148F-1015-4934-9928-4ABBBF3C854D}">
      <dsp:nvSpPr>
        <dsp:cNvPr id="0" name=""/>
        <dsp:cNvSpPr/>
      </dsp:nvSpPr>
      <dsp:spPr>
        <a:xfrm>
          <a:off x="6571939" y="4877937"/>
          <a:ext cx="1555903" cy="31828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Чорне</a:t>
          </a:r>
          <a:endParaRPr lang="ru-RU" sz="1400" kern="1200" dirty="0">
            <a:latin typeface="Times New Roman" panose="02020603050405020304" pitchFamily="18" charset="0"/>
            <a:cs typeface="Times New Roman" panose="02020603050405020304" pitchFamily="18" charset="0"/>
          </a:endParaRPr>
        </a:p>
      </dsp:txBody>
      <dsp:txXfrm>
        <a:off x="6581261" y="4887259"/>
        <a:ext cx="1537259" cy="29963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BD9FF-1D55-48FE-9D4E-0DD93944AF9A}">
      <dsp:nvSpPr>
        <dsp:cNvPr id="0" name=""/>
        <dsp:cNvSpPr/>
      </dsp:nvSpPr>
      <dsp:spPr>
        <a:xfrm flipH="1">
          <a:off x="111496" y="4067880"/>
          <a:ext cx="2257207" cy="153977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Данило Галицький</a:t>
          </a:r>
        </a:p>
        <a:p>
          <a:pPr lvl="0" algn="ctr" defTabSz="889000" rtl="0">
            <a:lnSpc>
              <a:spcPct val="90000"/>
            </a:lnSpc>
            <a:spcBef>
              <a:spcPct val="0"/>
            </a:spcBef>
            <a:spcAft>
              <a:spcPct val="35000"/>
            </a:spcAft>
          </a:pPr>
          <a:r>
            <a:rPr lang="uk-UA" sz="2000" b="0" kern="1200" dirty="0" smtClean="0">
              <a:latin typeface="Times New Roman" panose="02020603050405020304" pitchFamily="18" charset="0"/>
              <a:cs typeface="Times New Roman" panose="02020603050405020304" pitchFamily="18" charset="0"/>
            </a:rPr>
            <a:t> </a:t>
          </a:r>
          <a:r>
            <a:rPr lang="ru-RU" sz="2000" b="0" kern="1200" dirty="0" smtClean="0">
              <a:latin typeface="Times New Roman" panose="02020603050405020304" pitchFamily="18" charset="0"/>
              <a:cs typeface="Times New Roman" panose="02020603050405020304" pitchFamily="18" charset="0"/>
            </a:rPr>
            <a:t>(1211—1264 рр.)</a:t>
          </a:r>
          <a:r>
            <a:rPr lang="uk-UA" sz="2000" b="0" kern="1200" dirty="0" smtClean="0">
              <a:latin typeface="Times New Roman" panose="02020603050405020304" pitchFamily="18" charset="0"/>
              <a:cs typeface="Times New Roman" panose="02020603050405020304" pitchFamily="18" charset="0"/>
            </a:rPr>
            <a:t> </a:t>
          </a:r>
          <a:endParaRPr lang="ru-RU" sz="2000" b="0" kern="1200" dirty="0">
            <a:latin typeface="Times New Roman" panose="02020603050405020304" pitchFamily="18" charset="0"/>
            <a:cs typeface="Times New Roman" panose="02020603050405020304" pitchFamily="18" charset="0"/>
          </a:endParaRPr>
        </a:p>
      </dsp:txBody>
      <dsp:txXfrm>
        <a:off x="156594" y="4112978"/>
        <a:ext cx="2167011" cy="1449579"/>
      </dsp:txXfrm>
    </dsp:sp>
    <dsp:sp modelId="{92B85F93-DBD6-4494-8035-BD329D74ECA2}">
      <dsp:nvSpPr>
        <dsp:cNvPr id="0" name=""/>
        <dsp:cNvSpPr/>
      </dsp:nvSpPr>
      <dsp:spPr>
        <a:xfrm>
          <a:off x="114632" y="5652057"/>
          <a:ext cx="2500979" cy="86657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За період правління:</a:t>
          </a:r>
          <a:endParaRPr lang="ru-RU" sz="1400" b="0" kern="1200" dirty="0">
            <a:latin typeface="Times New Roman" panose="02020603050405020304" pitchFamily="18" charset="0"/>
            <a:cs typeface="Times New Roman" panose="02020603050405020304" pitchFamily="18" charset="0"/>
          </a:endParaRPr>
        </a:p>
      </dsp:txBody>
      <dsp:txXfrm>
        <a:off x="140013" y="5677438"/>
        <a:ext cx="2450217" cy="815815"/>
      </dsp:txXfrm>
    </dsp:sp>
    <dsp:sp modelId="{27773B41-F396-4912-9422-A202A841BD7E}">
      <dsp:nvSpPr>
        <dsp:cNvPr id="0" name=""/>
        <dsp:cNvSpPr/>
      </dsp:nvSpPr>
      <dsp:spPr>
        <a:xfrm rot="16339239">
          <a:off x="-222929" y="3124190"/>
          <a:ext cx="5916659" cy="10503"/>
        </a:xfrm>
        <a:custGeom>
          <a:avLst/>
          <a:gdLst/>
          <a:ahLst/>
          <a:cxnLst/>
          <a:rect l="0" t="0" r="0" b="0"/>
          <a:pathLst>
            <a:path>
              <a:moveTo>
                <a:pt x="0" y="5251"/>
              </a:moveTo>
              <a:lnTo>
                <a:pt x="5916659"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587483" y="2981526"/>
        <a:ext cx="295832" cy="295832"/>
      </dsp:txXfrm>
    </dsp:sp>
    <dsp:sp modelId="{D3A20AF6-4DCE-442C-9938-4715F9615D7F}">
      <dsp:nvSpPr>
        <dsp:cNvPr id="0" name=""/>
        <dsp:cNvSpPr/>
      </dsp:nvSpPr>
      <dsp:spPr>
        <a:xfrm>
          <a:off x="2855188" y="0"/>
          <a:ext cx="5288686" cy="347078"/>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Відновив окраїнні кордони держави батька, князя Романа </a:t>
          </a:r>
          <a:endParaRPr lang="ru-RU" sz="1400" b="0" kern="1200" dirty="0">
            <a:latin typeface="Times New Roman" panose="02020603050405020304" pitchFamily="18" charset="0"/>
            <a:cs typeface="Times New Roman" panose="02020603050405020304" pitchFamily="18" charset="0"/>
          </a:endParaRPr>
        </a:p>
      </dsp:txBody>
      <dsp:txXfrm>
        <a:off x="2865354" y="10166"/>
        <a:ext cx="5268354" cy="326746"/>
      </dsp:txXfrm>
    </dsp:sp>
    <dsp:sp modelId="{26B2CE42-2ACF-4D86-AFB4-378037FFD795}">
      <dsp:nvSpPr>
        <dsp:cNvPr id="0" name=""/>
        <dsp:cNvSpPr/>
      </dsp:nvSpPr>
      <dsp:spPr>
        <a:xfrm rot="16345737">
          <a:off x="-7692" y="3343154"/>
          <a:ext cx="5478802" cy="10503"/>
        </a:xfrm>
        <a:custGeom>
          <a:avLst/>
          <a:gdLst/>
          <a:ahLst/>
          <a:cxnLst/>
          <a:rect l="0" t="0" r="0" b="0"/>
          <a:pathLst>
            <a:path>
              <a:moveTo>
                <a:pt x="0" y="5251"/>
              </a:moveTo>
              <a:lnTo>
                <a:pt x="5478802"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594738" y="3211436"/>
        <a:ext cx="273940" cy="273940"/>
      </dsp:txXfrm>
    </dsp:sp>
    <dsp:sp modelId="{D3FE2E23-65FD-4873-9414-368DEBD3F2C2}">
      <dsp:nvSpPr>
        <dsp:cNvPr id="0" name=""/>
        <dsp:cNvSpPr/>
      </dsp:nvSpPr>
      <dsp:spPr>
        <a:xfrm>
          <a:off x="2847805" y="323467"/>
          <a:ext cx="5288686" cy="575998"/>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Воєнні й дипломатичні успіхи піднесли авторитет Данила Галицького як визначного державного діяча, полководця та дипломата</a:t>
          </a:r>
          <a:endParaRPr lang="ru-RU" sz="1400" b="0" kern="1200" dirty="0">
            <a:latin typeface="Times New Roman" panose="02020603050405020304" pitchFamily="18" charset="0"/>
            <a:cs typeface="Times New Roman" panose="02020603050405020304" pitchFamily="18" charset="0"/>
          </a:endParaRPr>
        </a:p>
      </dsp:txBody>
      <dsp:txXfrm>
        <a:off x="2864675" y="340337"/>
        <a:ext cx="5254946" cy="542258"/>
      </dsp:txXfrm>
    </dsp:sp>
    <dsp:sp modelId="{1B672E44-460A-4590-883B-C217D3900EB8}">
      <dsp:nvSpPr>
        <dsp:cNvPr id="0" name=""/>
        <dsp:cNvSpPr/>
      </dsp:nvSpPr>
      <dsp:spPr>
        <a:xfrm rot="16357007">
          <a:off x="188833" y="3539871"/>
          <a:ext cx="5085749" cy="10503"/>
        </a:xfrm>
        <a:custGeom>
          <a:avLst/>
          <a:gdLst/>
          <a:ahLst/>
          <a:cxnLst/>
          <a:rect l="0" t="0" r="0" b="0"/>
          <a:pathLst>
            <a:path>
              <a:moveTo>
                <a:pt x="0" y="5251"/>
              </a:moveTo>
              <a:lnTo>
                <a:pt x="5085749"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604564" y="3417979"/>
        <a:ext cx="254287" cy="254287"/>
      </dsp:txXfrm>
    </dsp:sp>
    <dsp:sp modelId="{8317420B-8AA8-4578-B093-432BFC4D8347}">
      <dsp:nvSpPr>
        <dsp:cNvPr id="0" name=""/>
        <dsp:cNvSpPr/>
      </dsp:nvSpPr>
      <dsp:spPr>
        <a:xfrm>
          <a:off x="2847805" y="852628"/>
          <a:ext cx="5288686" cy="304542"/>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У 1239 р. Данило приєднав Київське князівство</a:t>
          </a:r>
          <a:endParaRPr lang="ru-RU" sz="1400" b="0" kern="1200" dirty="0">
            <a:latin typeface="Times New Roman" panose="02020603050405020304" pitchFamily="18" charset="0"/>
            <a:cs typeface="Times New Roman" panose="02020603050405020304" pitchFamily="18" charset="0"/>
          </a:endParaRPr>
        </a:p>
      </dsp:txBody>
      <dsp:txXfrm>
        <a:off x="2856725" y="861548"/>
        <a:ext cx="5270846" cy="286702"/>
      </dsp:txXfrm>
    </dsp:sp>
    <dsp:sp modelId="{F42515EA-AECB-4B85-B305-C2BE63BDED8D}">
      <dsp:nvSpPr>
        <dsp:cNvPr id="0" name=""/>
        <dsp:cNvSpPr/>
      </dsp:nvSpPr>
      <dsp:spPr>
        <a:xfrm rot="16375003">
          <a:off x="381258" y="3729002"/>
          <a:ext cx="4708282" cy="10503"/>
        </a:xfrm>
        <a:custGeom>
          <a:avLst/>
          <a:gdLst/>
          <a:ahLst/>
          <a:cxnLst/>
          <a:rect l="0" t="0" r="0" b="0"/>
          <a:pathLst>
            <a:path>
              <a:moveTo>
                <a:pt x="0" y="5251"/>
              </a:moveTo>
              <a:lnTo>
                <a:pt x="4708282"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617693" y="3616547"/>
        <a:ext cx="235414" cy="235414"/>
      </dsp:txXfrm>
    </dsp:sp>
    <dsp:sp modelId="{FD97A2D7-9AE7-4583-9E5D-5DD16228D19D}">
      <dsp:nvSpPr>
        <dsp:cNvPr id="0" name=""/>
        <dsp:cNvSpPr/>
      </dsp:nvSpPr>
      <dsp:spPr>
        <a:xfrm>
          <a:off x="2855188" y="1194280"/>
          <a:ext cx="5288686" cy="37776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Князь сприяв розвитку ремесла, торгівлі</a:t>
          </a:r>
          <a:endParaRPr lang="ru-RU" sz="1400" b="0" kern="1200" dirty="0">
            <a:latin typeface="Times New Roman" panose="02020603050405020304" pitchFamily="18" charset="0"/>
            <a:cs typeface="Times New Roman" panose="02020603050405020304" pitchFamily="18" charset="0"/>
          </a:endParaRPr>
        </a:p>
      </dsp:txBody>
      <dsp:txXfrm>
        <a:off x="2866252" y="1205344"/>
        <a:ext cx="5266558" cy="355635"/>
      </dsp:txXfrm>
    </dsp:sp>
    <dsp:sp modelId="{A1AE0DCF-4D43-4333-807F-7733B38DAC27}">
      <dsp:nvSpPr>
        <dsp:cNvPr id="0" name=""/>
        <dsp:cNvSpPr/>
      </dsp:nvSpPr>
      <dsp:spPr>
        <a:xfrm rot="16394807">
          <a:off x="620369" y="3968458"/>
          <a:ext cx="4230061" cy="10503"/>
        </a:xfrm>
        <a:custGeom>
          <a:avLst/>
          <a:gdLst/>
          <a:ahLst/>
          <a:cxnLst/>
          <a:rect l="0" t="0" r="0" b="0"/>
          <a:pathLst>
            <a:path>
              <a:moveTo>
                <a:pt x="0" y="5251"/>
              </a:moveTo>
              <a:lnTo>
                <a:pt x="4230061"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629648" y="3867958"/>
        <a:ext cx="211503" cy="211503"/>
      </dsp:txXfrm>
    </dsp:sp>
    <dsp:sp modelId="{72E20219-C4DE-4953-A74E-6141693AA351}">
      <dsp:nvSpPr>
        <dsp:cNvPr id="0" name=""/>
        <dsp:cNvSpPr/>
      </dsp:nvSpPr>
      <dsp:spPr>
        <a:xfrm>
          <a:off x="2855188" y="1654305"/>
          <a:ext cx="5288686" cy="415538"/>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Засновував нові міста – Холм (1237 р.), Львів (1245р.), названий на честь сина Лева </a:t>
          </a:r>
          <a:endParaRPr lang="ru-RU" sz="1400" b="0" kern="1200" dirty="0">
            <a:latin typeface="Times New Roman" panose="02020603050405020304" pitchFamily="18" charset="0"/>
            <a:cs typeface="Times New Roman" panose="02020603050405020304" pitchFamily="18" charset="0"/>
          </a:endParaRPr>
        </a:p>
      </dsp:txBody>
      <dsp:txXfrm>
        <a:off x="2867359" y="1666476"/>
        <a:ext cx="5264344" cy="391196"/>
      </dsp:txXfrm>
    </dsp:sp>
    <dsp:sp modelId="{4BF5A5D0-B9FF-490A-9FD6-8FFB8145EE54}">
      <dsp:nvSpPr>
        <dsp:cNvPr id="0" name=""/>
        <dsp:cNvSpPr/>
      </dsp:nvSpPr>
      <dsp:spPr>
        <a:xfrm rot="16421222">
          <a:off x="872618" y="4221168"/>
          <a:ext cx="3725563" cy="10503"/>
        </a:xfrm>
        <a:custGeom>
          <a:avLst/>
          <a:gdLst/>
          <a:ahLst/>
          <a:cxnLst/>
          <a:rect l="0" t="0" r="0" b="0"/>
          <a:pathLst>
            <a:path>
              <a:moveTo>
                <a:pt x="0" y="5251"/>
              </a:moveTo>
              <a:lnTo>
                <a:pt x="3725563"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642261" y="4133281"/>
        <a:ext cx="186278" cy="186278"/>
      </dsp:txXfrm>
    </dsp:sp>
    <dsp:sp modelId="{7D0B7B90-3693-413D-A99E-5257F56CCF69}">
      <dsp:nvSpPr>
        <dsp:cNvPr id="0" name=""/>
        <dsp:cNvSpPr/>
      </dsp:nvSpPr>
      <dsp:spPr>
        <a:xfrm>
          <a:off x="2855188" y="2140835"/>
          <a:ext cx="5288686" cy="45331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Будував і укріплював замки, міста і фортеці в Галичині й на Волині </a:t>
          </a:r>
          <a:endParaRPr lang="ru-RU" sz="1400" b="0" kern="1200" dirty="0">
            <a:latin typeface="Times New Roman" panose="02020603050405020304" pitchFamily="18" charset="0"/>
            <a:cs typeface="Times New Roman" panose="02020603050405020304" pitchFamily="18" charset="0"/>
          </a:endParaRPr>
        </a:p>
      </dsp:txBody>
      <dsp:txXfrm>
        <a:off x="2868465" y="2154112"/>
        <a:ext cx="5262132" cy="426763"/>
      </dsp:txXfrm>
    </dsp:sp>
    <dsp:sp modelId="{911810E7-E495-409C-AEA2-E55B348B7FBE}">
      <dsp:nvSpPr>
        <dsp:cNvPr id="0" name=""/>
        <dsp:cNvSpPr/>
      </dsp:nvSpPr>
      <dsp:spPr>
        <a:xfrm rot="16514481">
          <a:off x="1138811" y="4461619"/>
          <a:ext cx="3250541" cy="10503"/>
        </a:xfrm>
        <a:custGeom>
          <a:avLst/>
          <a:gdLst/>
          <a:ahLst/>
          <a:cxnLst/>
          <a:rect l="0" t="0" r="0" b="0"/>
          <a:pathLst>
            <a:path>
              <a:moveTo>
                <a:pt x="0" y="5251"/>
              </a:moveTo>
              <a:lnTo>
                <a:pt x="3250541"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682818" y="4385607"/>
        <a:ext cx="162527" cy="162527"/>
      </dsp:txXfrm>
    </dsp:sp>
    <dsp:sp modelId="{E0F5004F-04A2-4A1F-9E26-BA577755B983}">
      <dsp:nvSpPr>
        <dsp:cNvPr id="0" name=""/>
        <dsp:cNvSpPr/>
      </dsp:nvSpPr>
      <dsp:spPr>
        <a:xfrm>
          <a:off x="2912552" y="2640626"/>
          <a:ext cx="5231322" cy="415538"/>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Провів військову реформу, створивши регулярну піхоту та озброєну боярську кінноту </a:t>
          </a:r>
          <a:endParaRPr lang="ru-RU" sz="1400" b="0" kern="1200" dirty="0">
            <a:latin typeface="Times New Roman" panose="02020603050405020304" pitchFamily="18" charset="0"/>
            <a:cs typeface="Times New Roman" panose="02020603050405020304" pitchFamily="18" charset="0"/>
          </a:endParaRPr>
        </a:p>
      </dsp:txBody>
      <dsp:txXfrm>
        <a:off x="2924723" y="2652797"/>
        <a:ext cx="5206980" cy="391196"/>
      </dsp:txXfrm>
    </dsp:sp>
    <dsp:sp modelId="{7B118442-6C75-48F1-82EF-FE120AA923E6}">
      <dsp:nvSpPr>
        <dsp:cNvPr id="0" name=""/>
        <dsp:cNvSpPr/>
      </dsp:nvSpPr>
      <dsp:spPr>
        <a:xfrm rot="16574362">
          <a:off x="1397985" y="4722089"/>
          <a:ext cx="2732193" cy="10503"/>
        </a:xfrm>
        <a:custGeom>
          <a:avLst/>
          <a:gdLst/>
          <a:ahLst/>
          <a:cxnLst/>
          <a:rect l="0" t="0" r="0" b="0"/>
          <a:pathLst>
            <a:path>
              <a:moveTo>
                <a:pt x="0" y="5251"/>
              </a:moveTo>
              <a:lnTo>
                <a:pt x="2732193"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695777" y="4659036"/>
        <a:ext cx="136609" cy="136609"/>
      </dsp:txXfrm>
    </dsp:sp>
    <dsp:sp modelId="{44F274F8-0C99-4C40-9893-594CA861FB9E}">
      <dsp:nvSpPr>
        <dsp:cNvPr id="0" name=""/>
        <dsp:cNvSpPr/>
      </dsp:nvSpPr>
      <dsp:spPr>
        <a:xfrm>
          <a:off x="2912552" y="3163819"/>
          <a:ext cx="5231322" cy="411034"/>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Здійснив успішний похід проти литовців та у 1243 р. на деякий час приєднав Люблін і Люблінську землю</a:t>
          </a:r>
          <a:endParaRPr lang="ru-RU" sz="1400" b="0" kern="1200" dirty="0">
            <a:latin typeface="Times New Roman" panose="02020603050405020304" pitchFamily="18" charset="0"/>
            <a:cs typeface="Times New Roman" panose="02020603050405020304" pitchFamily="18" charset="0"/>
          </a:endParaRPr>
        </a:p>
      </dsp:txBody>
      <dsp:txXfrm>
        <a:off x="2924591" y="3175858"/>
        <a:ext cx="5207244" cy="386956"/>
      </dsp:txXfrm>
    </dsp:sp>
    <dsp:sp modelId="{24FE5AF5-DD54-43C5-A37C-B0F6064D4F67}">
      <dsp:nvSpPr>
        <dsp:cNvPr id="0" name=""/>
        <dsp:cNvSpPr/>
      </dsp:nvSpPr>
      <dsp:spPr>
        <a:xfrm rot="16659740">
          <a:off x="1650564" y="4976519"/>
          <a:ext cx="2227035" cy="10503"/>
        </a:xfrm>
        <a:custGeom>
          <a:avLst/>
          <a:gdLst/>
          <a:ahLst/>
          <a:cxnLst/>
          <a:rect l="0" t="0" r="0" b="0"/>
          <a:pathLst>
            <a:path>
              <a:moveTo>
                <a:pt x="0" y="5251"/>
              </a:moveTo>
              <a:lnTo>
                <a:pt x="2227035"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708406" y="4926095"/>
        <a:ext cx="111351" cy="111351"/>
      </dsp:txXfrm>
    </dsp:sp>
    <dsp:sp modelId="{32211DDB-57A0-45E9-8757-43CE12C49B5B}">
      <dsp:nvSpPr>
        <dsp:cNvPr id="0" name=""/>
        <dsp:cNvSpPr/>
      </dsp:nvSpPr>
      <dsp:spPr>
        <a:xfrm>
          <a:off x="2912552" y="3687008"/>
          <a:ext cx="5231322" cy="38237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Здійснював спроби щодо створення антимонгольської коаліції європейських держав</a:t>
          </a:r>
          <a:endParaRPr lang="ru-RU" sz="1400" b="0" kern="1200" dirty="0">
            <a:latin typeface="Times New Roman" panose="02020603050405020304" pitchFamily="18" charset="0"/>
            <a:cs typeface="Times New Roman" panose="02020603050405020304" pitchFamily="18" charset="0"/>
          </a:endParaRPr>
        </a:p>
      </dsp:txBody>
      <dsp:txXfrm>
        <a:off x="2923751" y="3698207"/>
        <a:ext cx="5208924" cy="359977"/>
      </dsp:txXfrm>
    </dsp:sp>
    <dsp:sp modelId="{9F0CB1E4-AE9A-4B5F-9040-95498F984D18}">
      <dsp:nvSpPr>
        <dsp:cNvPr id="0" name=""/>
        <dsp:cNvSpPr/>
      </dsp:nvSpPr>
      <dsp:spPr>
        <a:xfrm rot="16800027">
          <a:off x="1909111" y="5238113"/>
          <a:ext cx="1709941" cy="10503"/>
        </a:xfrm>
        <a:custGeom>
          <a:avLst/>
          <a:gdLst/>
          <a:ahLst/>
          <a:cxnLst/>
          <a:rect l="0" t="0" r="0" b="0"/>
          <a:pathLst>
            <a:path>
              <a:moveTo>
                <a:pt x="0" y="5251"/>
              </a:moveTo>
              <a:lnTo>
                <a:pt x="1709941"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721333" y="5200617"/>
        <a:ext cx="85497" cy="85497"/>
      </dsp:txXfrm>
    </dsp:sp>
    <dsp:sp modelId="{9320C166-FB4A-4AB2-A7F2-79528A7F7C11}">
      <dsp:nvSpPr>
        <dsp:cNvPr id="0" name=""/>
        <dsp:cNvSpPr/>
      </dsp:nvSpPr>
      <dsp:spPr>
        <a:xfrm>
          <a:off x="2912552" y="4210197"/>
          <a:ext cx="5231322" cy="38237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У 1253 р. у Дорогичині Данило Галицький був увінчаний королівською короною</a:t>
          </a:r>
          <a:endParaRPr lang="ru-RU" sz="1400" b="0" kern="1200" dirty="0">
            <a:latin typeface="Times New Roman" panose="02020603050405020304" pitchFamily="18" charset="0"/>
            <a:cs typeface="Times New Roman" panose="02020603050405020304" pitchFamily="18" charset="0"/>
          </a:endParaRPr>
        </a:p>
      </dsp:txBody>
      <dsp:txXfrm>
        <a:off x="2923751" y="4221396"/>
        <a:ext cx="5208924" cy="359977"/>
      </dsp:txXfrm>
    </dsp:sp>
    <dsp:sp modelId="{58AE638E-6012-43B2-9FCD-9825214029B5}">
      <dsp:nvSpPr>
        <dsp:cNvPr id="0" name=""/>
        <dsp:cNvSpPr/>
      </dsp:nvSpPr>
      <dsp:spPr>
        <a:xfrm rot="17028219">
          <a:off x="2141812" y="5475796"/>
          <a:ext cx="1244539" cy="10503"/>
        </a:xfrm>
        <a:custGeom>
          <a:avLst/>
          <a:gdLst/>
          <a:ahLst/>
          <a:cxnLst/>
          <a:rect l="0" t="0" r="0" b="0"/>
          <a:pathLst>
            <a:path>
              <a:moveTo>
                <a:pt x="0" y="5251"/>
              </a:moveTo>
              <a:lnTo>
                <a:pt x="1244539"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732968" y="5449934"/>
        <a:ext cx="62226" cy="62226"/>
      </dsp:txXfrm>
    </dsp:sp>
    <dsp:sp modelId="{BB7B0019-5169-4EDD-A26C-F58D254CC456}">
      <dsp:nvSpPr>
        <dsp:cNvPr id="0" name=""/>
        <dsp:cNvSpPr/>
      </dsp:nvSpPr>
      <dsp:spPr>
        <a:xfrm>
          <a:off x="2912552" y="4685562"/>
          <a:ext cx="5231322" cy="38237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У період 1254 – 1257 pp. воював із Золотою Ордою </a:t>
          </a:r>
          <a:endParaRPr lang="ru-RU" sz="1400" b="0" kern="1200" dirty="0">
            <a:latin typeface="Times New Roman" panose="02020603050405020304" pitchFamily="18" charset="0"/>
            <a:cs typeface="Times New Roman" panose="02020603050405020304" pitchFamily="18" charset="0"/>
          </a:endParaRPr>
        </a:p>
      </dsp:txBody>
      <dsp:txXfrm>
        <a:off x="2923751" y="4696761"/>
        <a:ext cx="5208924" cy="359977"/>
      </dsp:txXfrm>
    </dsp:sp>
    <dsp:sp modelId="{EC9F3122-B7A5-4F98-9EB7-C9F8F1BA6ACC}">
      <dsp:nvSpPr>
        <dsp:cNvPr id="0" name=""/>
        <dsp:cNvSpPr/>
      </dsp:nvSpPr>
      <dsp:spPr>
        <a:xfrm rot="17716297">
          <a:off x="2377781" y="5704816"/>
          <a:ext cx="829991" cy="10503"/>
        </a:xfrm>
        <a:custGeom>
          <a:avLst/>
          <a:gdLst/>
          <a:ahLst/>
          <a:cxnLst/>
          <a:rect l="0" t="0" r="0" b="0"/>
          <a:pathLst>
            <a:path>
              <a:moveTo>
                <a:pt x="0" y="5251"/>
              </a:moveTo>
              <a:lnTo>
                <a:pt x="829991"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772027" y="5689318"/>
        <a:ext cx="41499" cy="41499"/>
      </dsp:txXfrm>
    </dsp:sp>
    <dsp:sp modelId="{B8E1DF52-9978-4793-BAA7-AD0818CAA9C5}">
      <dsp:nvSpPr>
        <dsp:cNvPr id="0" name=""/>
        <dsp:cNvSpPr/>
      </dsp:nvSpPr>
      <dsp:spPr>
        <a:xfrm>
          <a:off x="2969943" y="5143601"/>
          <a:ext cx="5143222" cy="38237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У 1258 р. не маючи підтримки від союзників, прийняв кабальні вимоги ординців на сплату данини </a:t>
          </a:r>
          <a:endParaRPr lang="ru-RU" sz="1400" b="0" kern="1200" dirty="0">
            <a:latin typeface="Times New Roman" panose="02020603050405020304" pitchFamily="18" charset="0"/>
            <a:cs typeface="Times New Roman" panose="02020603050405020304" pitchFamily="18" charset="0"/>
          </a:endParaRPr>
        </a:p>
      </dsp:txBody>
      <dsp:txXfrm>
        <a:off x="2981142" y="5154800"/>
        <a:ext cx="5120824" cy="359977"/>
      </dsp:txXfrm>
    </dsp:sp>
    <dsp:sp modelId="{C630CBD9-FCAD-416C-BFA3-A0647092655A}">
      <dsp:nvSpPr>
        <dsp:cNvPr id="0" name=""/>
        <dsp:cNvSpPr/>
      </dsp:nvSpPr>
      <dsp:spPr>
        <a:xfrm rot="20745705">
          <a:off x="2612508" y="6055250"/>
          <a:ext cx="202020" cy="10503"/>
        </a:xfrm>
        <a:custGeom>
          <a:avLst/>
          <a:gdLst/>
          <a:ahLst/>
          <a:cxnLst/>
          <a:rect l="0" t="0" r="0" b="0"/>
          <a:pathLst>
            <a:path>
              <a:moveTo>
                <a:pt x="0" y="5251"/>
              </a:moveTo>
              <a:lnTo>
                <a:pt x="202020" y="52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b="0" kern="1200">
            <a:latin typeface="Times New Roman" panose="02020603050405020304" pitchFamily="18" charset="0"/>
            <a:cs typeface="Times New Roman" panose="02020603050405020304" pitchFamily="18" charset="0"/>
          </a:endParaRPr>
        </a:p>
      </dsp:txBody>
      <dsp:txXfrm>
        <a:off x="2708468" y="6055452"/>
        <a:ext cx="10101" cy="10101"/>
      </dsp:txXfrm>
    </dsp:sp>
    <dsp:sp modelId="{FA71F510-3A92-4123-8A03-A13E05A53DE7}">
      <dsp:nvSpPr>
        <dsp:cNvPr id="0" name=""/>
        <dsp:cNvSpPr/>
      </dsp:nvSpPr>
      <dsp:spPr>
        <a:xfrm>
          <a:off x="2811425" y="5555163"/>
          <a:ext cx="5327902" cy="96098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0" kern="1200" dirty="0" smtClean="0">
              <a:latin typeface="Times New Roman" panose="02020603050405020304" pitchFamily="18" charset="0"/>
              <a:cs typeface="Times New Roman" panose="02020603050405020304" pitchFamily="18" charset="0"/>
            </a:rPr>
            <a:t>Решту років життя князь витратив на внутрішні державні справи: замінив багатьох бояр, обмежив залежність від них селян і ремісників, заохочував купців, займався сімейними справами. </a:t>
          </a:r>
          <a:r>
            <a:rPr lang="uk-UA" sz="1400" kern="1200" dirty="0" smtClean="0">
              <a:latin typeface="Times New Roman" pitchFamily="18" charset="0"/>
              <a:cs typeface="Times New Roman" pitchFamily="18" charset="0"/>
            </a:rPr>
            <a:t>Після смерті Данила почався занепад Галицько-Волинського князівства як окремої держави</a:t>
          </a:r>
          <a:endParaRPr lang="ru-RU" sz="1400" b="0" kern="1200" dirty="0">
            <a:latin typeface="Times New Roman" panose="02020603050405020304" pitchFamily="18" charset="0"/>
            <a:cs typeface="Times New Roman" panose="02020603050405020304" pitchFamily="18" charset="0"/>
          </a:endParaRPr>
        </a:p>
      </dsp:txBody>
      <dsp:txXfrm>
        <a:off x="2839571" y="5583309"/>
        <a:ext cx="5271610" cy="90469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28F57-99CC-4148-A002-3745E2D84F4E}">
      <dsp:nvSpPr>
        <dsp:cNvPr id="0" name=""/>
        <dsp:cNvSpPr/>
      </dsp:nvSpPr>
      <dsp:spPr>
        <a:xfrm>
          <a:off x="520830" y="3059971"/>
          <a:ext cx="339721" cy="1962366"/>
        </a:xfrm>
        <a:custGeom>
          <a:avLst/>
          <a:gdLst/>
          <a:ahLst/>
          <a:cxnLst/>
          <a:rect l="0" t="0" r="0" b="0"/>
          <a:pathLst>
            <a:path>
              <a:moveTo>
                <a:pt x="0" y="0"/>
              </a:moveTo>
              <a:lnTo>
                <a:pt x="169860" y="0"/>
              </a:lnTo>
              <a:lnTo>
                <a:pt x="169860" y="1962366"/>
              </a:lnTo>
              <a:lnTo>
                <a:pt x="339721" y="19623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dirty="0"/>
        </a:p>
      </dsp:txBody>
      <dsp:txXfrm>
        <a:off x="640902" y="3991366"/>
        <a:ext cx="99577" cy="99577"/>
      </dsp:txXfrm>
    </dsp:sp>
    <dsp:sp modelId="{F256114B-67D7-4EC2-B33C-67780ABF8FF5}">
      <dsp:nvSpPr>
        <dsp:cNvPr id="0" name=""/>
        <dsp:cNvSpPr/>
      </dsp:nvSpPr>
      <dsp:spPr>
        <a:xfrm>
          <a:off x="520830" y="3059971"/>
          <a:ext cx="339721" cy="1004822"/>
        </a:xfrm>
        <a:custGeom>
          <a:avLst/>
          <a:gdLst/>
          <a:ahLst/>
          <a:cxnLst/>
          <a:rect l="0" t="0" r="0" b="0"/>
          <a:pathLst>
            <a:path>
              <a:moveTo>
                <a:pt x="0" y="0"/>
              </a:moveTo>
              <a:lnTo>
                <a:pt x="169860" y="0"/>
              </a:lnTo>
              <a:lnTo>
                <a:pt x="169860" y="1004822"/>
              </a:lnTo>
              <a:lnTo>
                <a:pt x="339721" y="1004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664173" y="3535865"/>
        <a:ext cx="53034" cy="53034"/>
      </dsp:txXfrm>
    </dsp:sp>
    <dsp:sp modelId="{962F9479-B796-4C98-BBFC-4B76EB0D6D3C}">
      <dsp:nvSpPr>
        <dsp:cNvPr id="0" name=""/>
        <dsp:cNvSpPr/>
      </dsp:nvSpPr>
      <dsp:spPr>
        <a:xfrm>
          <a:off x="520830" y="3059971"/>
          <a:ext cx="339721" cy="175293"/>
        </a:xfrm>
        <a:custGeom>
          <a:avLst/>
          <a:gdLst/>
          <a:ahLst/>
          <a:cxnLst/>
          <a:rect l="0" t="0" r="0" b="0"/>
          <a:pathLst>
            <a:path>
              <a:moveTo>
                <a:pt x="0" y="0"/>
              </a:moveTo>
              <a:lnTo>
                <a:pt x="169860" y="0"/>
              </a:lnTo>
              <a:lnTo>
                <a:pt x="169860" y="175293"/>
              </a:lnTo>
              <a:lnTo>
                <a:pt x="339721" y="1752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681134" y="3138061"/>
        <a:ext cx="19114" cy="19114"/>
      </dsp:txXfrm>
    </dsp:sp>
    <dsp:sp modelId="{4B96D7A9-326C-4F8D-8CF2-14408F742E75}">
      <dsp:nvSpPr>
        <dsp:cNvPr id="0" name=""/>
        <dsp:cNvSpPr/>
      </dsp:nvSpPr>
      <dsp:spPr>
        <a:xfrm>
          <a:off x="2559160" y="2587929"/>
          <a:ext cx="339721" cy="323667"/>
        </a:xfrm>
        <a:custGeom>
          <a:avLst/>
          <a:gdLst/>
          <a:ahLst/>
          <a:cxnLst/>
          <a:rect l="0" t="0" r="0" b="0"/>
          <a:pathLst>
            <a:path>
              <a:moveTo>
                <a:pt x="0" y="0"/>
              </a:moveTo>
              <a:lnTo>
                <a:pt x="169860" y="0"/>
              </a:lnTo>
              <a:lnTo>
                <a:pt x="169860" y="323667"/>
              </a:lnTo>
              <a:lnTo>
                <a:pt x="339721" y="3236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2717290" y="2738032"/>
        <a:ext cx="23461" cy="23461"/>
      </dsp:txXfrm>
    </dsp:sp>
    <dsp:sp modelId="{6B847311-4387-41C7-8F26-F35800A204DC}">
      <dsp:nvSpPr>
        <dsp:cNvPr id="0" name=""/>
        <dsp:cNvSpPr/>
      </dsp:nvSpPr>
      <dsp:spPr>
        <a:xfrm>
          <a:off x="2559160" y="2264261"/>
          <a:ext cx="339721" cy="323667"/>
        </a:xfrm>
        <a:custGeom>
          <a:avLst/>
          <a:gdLst/>
          <a:ahLst/>
          <a:cxnLst/>
          <a:rect l="0" t="0" r="0" b="0"/>
          <a:pathLst>
            <a:path>
              <a:moveTo>
                <a:pt x="0" y="323667"/>
              </a:moveTo>
              <a:lnTo>
                <a:pt x="169860" y="323667"/>
              </a:lnTo>
              <a:lnTo>
                <a:pt x="169860" y="0"/>
              </a:lnTo>
              <a:lnTo>
                <a:pt x="33972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2717290" y="2414365"/>
        <a:ext cx="23461" cy="23461"/>
      </dsp:txXfrm>
    </dsp:sp>
    <dsp:sp modelId="{C9EF8129-9CC8-4B41-946C-9FABD57A46F3}">
      <dsp:nvSpPr>
        <dsp:cNvPr id="0" name=""/>
        <dsp:cNvSpPr/>
      </dsp:nvSpPr>
      <dsp:spPr>
        <a:xfrm>
          <a:off x="520830" y="2587929"/>
          <a:ext cx="339721" cy="472042"/>
        </a:xfrm>
        <a:custGeom>
          <a:avLst/>
          <a:gdLst/>
          <a:ahLst/>
          <a:cxnLst/>
          <a:rect l="0" t="0" r="0" b="0"/>
          <a:pathLst>
            <a:path>
              <a:moveTo>
                <a:pt x="0" y="472042"/>
              </a:moveTo>
              <a:lnTo>
                <a:pt x="169860" y="472042"/>
              </a:lnTo>
              <a:lnTo>
                <a:pt x="169860" y="0"/>
              </a:lnTo>
              <a:lnTo>
                <a:pt x="3397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676151" y="2809411"/>
        <a:ext cx="29078" cy="29078"/>
      </dsp:txXfrm>
    </dsp:sp>
    <dsp:sp modelId="{BC136964-60D3-41BA-A8A8-B9A7AD63DC37}">
      <dsp:nvSpPr>
        <dsp:cNvPr id="0" name=""/>
        <dsp:cNvSpPr/>
      </dsp:nvSpPr>
      <dsp:spPr>
        <a:xfrm>
          <a:off x="2559160" y="969590"/>
          <a:ext cx="339721" cy="647335"/>
        </a:xfrm>
        <a:custGeom>
          <a:avLst/>
          <a:gdLst/>
          <a:ahLst/>
          <a:cxnLst/>
          <a:rect l="0" t="0" r="0" b="0"/>
          <a:pathLst>
            <a:path>
              <a:moveTo>
                <a:pt x="0" y="0"/>
              </a:moveTo>
              <a:lnTo>
                <a:pt x="169860" y="0"/>
              </a:lnTo>
              <a:lnTo>
                <a:pt x="169860" y="647335"/>
              </a:lnTo>
              <a:lnTo>
                <a:pt x="339721" y="647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2710744" y="1274981"/>
        <a:ext cx="36553" cy="36553"/>
      </dsp:txXfrm>
    </dsp:sp>
    <dsp:sp modelId="{CAE22077-8116-40CB-BFB7-2A6B5D2FD991}">
      <dsp:nvSpPr>
        <dsp:cNvPr id="0" name=""/>
        <dsp:cNvSpPr/>
      </dsp:nvSpPr>
      <dsp:spPr>
        <a:xfrm>
          <a:off x="2559160" y="923870"/>
          <a:ext cx="339721" cy="91440"/>
        </a:xfrm>
        <a:custGeom>
          <a:avLst/>
          <a:gdLst/>
          <a:ahLst/>
          <a:cxnLst/>
          <a:rect l="0" t="0" r="0" b="0"/>
          <a:pathLst>
            <a:path>
              <a:moveTo>
                <a:pt x="0" y="45720"/>
              </a:moveTo>
              <a:lnTo>
                <a:pt x="339721"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2720527" y="961097"/>
        <a:ext cx="16986" cy="16986"/>
      </dsp:txXfrm>
    </dsp:sp>
    <dsp:sp modelId="{6347B190-A011-4ABC-AA27-262F87B3070B}">
      <dsp:nvSpPr>
        <dsp:cNvPr id="0" name=""/>
        <dsp:cNvSpPr/>
      </dsp:nvSpPr>
      <dsp:spPr>
        <a:xfrm>
          <a:off x="2559160" y="322255"/>
          <a:ext cx="339721" cy="647335"/>
        </a:xfrm>
        <a:custGeom>
          <a:avLst/>
          <a:gdLst/>
          <a:ahLst/>
          <a:cxnLst/>
          <a:rect l="0" t="0" r="0" b="0"/>
          <a:pathLst>
            <a:path>
              <a:moveTo>
                <a:pt x="0" y="647335"/>
              </a:moveTo>
              <a:lnTo>
                <a:pt x="169860" y="647335"/>
              </a:lnTo>
              <a:lnTo>
                <a:pt x="169860" y="0"/>
              </a:lnTo>
              <a:lnTo>
                <a:pt x="33972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2710744" y="627646"/>
        <a:ext cx="36553" cy="36553"/>
      </dsp:txXfrm>
    </dsp:sp>
    <dsp:sp modelId="{44336B88-AA3E-4A89-986D-94F255E27AC6}">
      <dsp:nvSpPr>
        <dsp:cNvPr id="0" name=""/>
        <dsp:cNvSpPr/>
      </dsp:nvSpPr>
      <dsp:spPr>
        <a:xfrm>
          <a:off x="520830" y="969590"/>
          <a:ext cx="339721" cy="2090380"/>
        </a:xfrm>
        <a:custGeom>
          <a:avLst/>
          <a:gdLst/>
          <a:ahLst/>
          <a:cxnLst/>
          <a:rect l="0" t="0" r="0" b="0"/>
          <a:pathLst>
            <a:path>
              <a:moveTo>
                <a:pt x="0" y="2090380"/>
              </a:moveTo>
              <a:lnTo>
                <a:pt x="169860" y="2090380"/>
              </a:lnTo>
              <a:lnTo>
                <a:pt x="169860" y="0"/>
              </a:lnTo>
              <a:lnTo>
                <a:pt x="3397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dirty="0">
            <a:latin typeface="Times New Roman" panose="02020603050405020304" pitchFamily="18" charset="0"/>
            <a:cs typeface="Times New Roman" panose="02020603050405020304" pitchFamily="18" charset="0"/>
          </a:endParaRPr>
        </a:p>
      </dsp:txBody>
      <dsp:txXfrm>
        <a:off x="637745" y="1961836"/>
        <a:ext cx="105890" cy="105890"/>
      </dsp:txXfrm>
    </dsp:sp>
    <dsp:sp modelId="{5D3FEFE2-FE22-4AA2-BD40-9CCF5237181C}">
      <dsp:nvSpPr>
        <dsp:cNvPr id="0" name=""/>
        <dsp:cNvSpPr/>
      </dsp:nvSpPr>
      <dsp:spPr>
        <a:xfrm rot="16200000">
          <a:off x="-1100915" y="2801037"/>
          <a:ext cx="2725623" cy="517868"/>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solidFill>
                <a:srgbClr val="000000"/>
              </a:solidFill>
              <a:effectLst/>
              <a:latin typeface="Times New Roman" panose="02020603050405020304" pitchFamily="18" charset="0"/>
              <a:ea typeface="Times New Roman" panose="02020603050405020304" pitchFamily="18" charset="0"/>
            </a:rPr>
            <a:t>Вільні люди</a:t>
          </a:r>
          <a:r>
            <a:rPr lang="uk-UA" sz="2000" kern="1200" dirty="0" smtClean="0">
              <a:latin typeface="Times New Roman" panose="02020603050405020304" pitchFamily="18" charset="0"/>
              <a:cs typeface="Times New Roman" panose="02020603050405020304" pitchFamily="18" charset="0"/>
            </a:rPr>
            <a:t>:</a:t>
          </a:r>
          <a:endParaRPr lang="ru-RU" sz="2000" kern="1200" dirty="0">
            <a:latin typeface="Times New Roman" panose="02020603050405020304" pitchFamily="18" charset="0"/>
            <a:cs typeface="Times New Roman" panose="02020603050405020304" pitchFamily="18" charset="0"/>
          </a:endParaRPr>
        </a:p>
      </dsp:txBody>
      <dsp:txXfrm>
        <a:off x="-1075635" y="2826317"/>
        <a:ext cx="2675063" cy="467308"/>
      </dsp:txXfrm>
    </dsp:sp>
    <dsp:sp modelId="{0BE47BCB-A701-4195-B004-8BB252EAF800}">
      <dsp:nvSpPr>
        <dsp:cNvPr id="0" name=""/>
        <dsp:cNvSpPr/>
      </dsp:nvSpPr>
      <dsp:spPr>
        <a:xfrm>
          <a:off x="860551" y="710656"/>
          <a:ext cx="1698608" cy="517868"/>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Бояри</a:t>
          </a:r>
          <a:endParaRPr lang="ru-RU" sz="1400" kern="1200" dirty="0">
            <a:latin typeface="Times New Roman" panose="02020603050405020304" pitchFamily="18" charset="0"/>
            <a:cs typeface="Times New Roman" panose="02020603050405020304" pitchFamily="18" charset="0"/>
          </a:endParaRPr>
        </a:p>
      </dsp:txBody>
      <dsp:txXfrm>
        <a:off x="885831" y="735936"/>
        <a:ext cx="1648048" cy="467308"/>
      </dsp:txXfrm>
    </dsp:sp>
    <dsp:sp modelId="{989AA245-84CA-48E4-A44A-8A356F4E9F56}">
      <dsp:nvSpPr>
        <dsp:cNvPr id="0" name=""/>
        <dsp:cNvSpPr/>
      </dsp:nvSpPr>
      <dsp:spPr>
        <a:xfrm>
          <a:off x="2898881" y="63321"/>
          <a:ext cx="1698608" cy="517868"/>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Великі</a:t>
          </a:r>
          <a:endParaRPr lang="ru-RU" sz="1400" kern="1200" dirty="0">
            <a:latin typeface="Times New Roman" panose="02020603050405020304" pitchFamily="18" charset="0"/>
            <a:cs typeface="Times New Roman" panose="02020603050405020304" pitchFamily="18" charset="0"/>
          </a:endParaRPr>
        </a:p>
      </dsp:txBody>
      <dsp:txXfrm>
        <a:off x="2924161" y="88601"/>
        <a:ext cx="1648048" cy="467308"/>
      </dsp:txXfrm>
    </dsp:sp>
    <dsp:sp modelId="{24C97C38-F963-4736-BDCD-E560A03F7E60}">
      <dsp:nvSpPr>
        <dsp:cNvPr id="0" name=""/>
        <dsp:cNvSpPr/>
      </dsp:nvSpPr>
      <dsp:spPr>
        <a:xfrm>
          <a:off x="2898881" y="710656"/>
          <a:ext cx="1698608" cy="517868"/>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Дрібні</a:t>
          </a:r>
          <a:endParaRPr lang="ru-RU" sz="1400" kern="1200" dirty="0">
            <a:latin typeface="Times New Roman" panose="02020603050405020304" pitchFamily="18" charset="0"/>
            <a:cs typeface="Times New Roman" panose="02020603050405020304" pitchFamily="18" charset="0"/>
          </a:endParaRPr>
        </a:p>
      </dsp:txBody>
      <dsp:txXfrm>
        <a:off x="2924161" y="735936"/>
        <a:ext cx="1648048" cy="467308"/>
      </dsp:txXfrm>
    </dsp:sp>
    <dsp:sp modelId="{7E73CF53-7983-4241-BE8C-D6746159F704}">
      <dsp:nvSpPr>
        <dsp:cNvPr id="0" name=""/>
        <dsp:cNvSpPr/>
      </dsp:nvSpPr>
      <dsp:spPr>
        <a:xfrm>
          <a:off x="2898881" y="1357992"/>
          <a:ext cx="1698608" cy="517868"/>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Середні</a:t>
          </a:r>
          <a:endParaRPr lang="ru-RU" sz="1400" kern="1200" dirty="0">
            <a:latin typeface="Times New Roman" panose="02020603050405020304" pitchFamily="18" charset="0"/>
            <a:cs typeface="Times New Roman" panose="02020603050405020304" pitchFamily="18" charset="0"/>
          </a:endParaRPr>
        </a:p>
      </dsp:txBody>
      <dsp:txXfrm>
        <a:off x="2924161" y="1383272"/>
        <a:ext cx="1648048" cy="467308"/>
      </dsp:txXfrm>
    </dsp:sp>
    <dsp:sp modelId="{DC51CF52-C40F-4131-9477-6B054130B6A9}">
      <dsp:nvSpPr>
        <dsp:cNvPr id="0" name=""/>
        <dsp:cNvSpPr/>
      </dsp:nvSpPr>
      <dsp:spPr>
        <a:xfrm>
          <a:off x="860551" y="2328995"/>
          <a:ext cx="1698608" cy="517868"/>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b="0" kern="1200" dirty="0" smtClean="0">
              <a:solidFill>
                <a:srgbClr val="000000"/>
              </a:solidFill>
              <a:effectLst/>
              <a:latin typeface="Times New Roman" panose="02020603050405020304" pitchFamily="18" charset="0"/>
              <a:ea typeface="Times New Roman" panose="02020603050405020304" pitchFamily="18" charset="0"/>
            </a:rPr>
            <a:t>Духовенство</a:t>
          </a:r>
          <a:endParaRPr lang="ru-RU" sz="1400" b="0" kern="1200" dirty="0">
            <a:latin typeface="Times New Roman" panose="02020603050405020304" pitchFamily="18" charset="0"/>
            <a:cs typeface="Times New Roman" panose="02020603050405020304" pitchFamily="18" charset="0"/>
          </a:endParaRPr>
        </a:p>
      </dsp:txBody>
      <dsp:txXfrm>
        <a:off x="885831" y="2354275"/>
        <a:ext cx="1648048" cy="467308"/>
      </dsp:txXfrm>
    </dsp:sp>
    <dsp:sp modelId="{EACFB208-3B53-4C18-8E3D-58F5F8687E60}">
      <dsp:nvSpPr>
        <dsp:cNvPr id="0" name=""/>
        <dsp:cNvSpPr/>
      </dsp:nvSpPr>
      <dsp:spPr>
        <a:xfrm>
          <a:off x="2898881" y="2005327"/>
          <a:ext cx="1698608" cy="517868"/>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Біле</a:t>
          </a:r>
          <a:endParaRPr lang="ru-RU" sz="1400" kern="1200" dirty="0">
            <a:latin typeface="Times New Roman" panose="02020603050405020304" pitchFamily="18" charset="0"/>
            <a:cs typeface="Times New Roman" panose="02020603050405020304" pitchFamily="18" charset="0"/>
          </a:endParaRPr>
        </a:p>
      </dsp:txBody>
      <dsp:txXfrm>
        <a:off x="2924161" y="2030607"/>
        <a:ext cx="1648048" cy="467308"/>
      </dsp:txXfrm>
    </dsp:sp>
    <dsp:sp modelId="{8519C6BB-7E3A-478B-B2D0-1AA762E48314}">
      <dsp:nvSpPr>
        <dsp:cNvPr id="0" name=""/>
        <dsp:cNvSpPr/>
      </dsp:nvSpPr>
      <dsp:spPr>
        <a:xfrm>
          <a:off x="2898881" y="2652663"/>
          <a:ext cx="1698608" cy="517868"/>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Чорне</a:t>
          </a:r>
          <a:endParaRPr lang="ru-RU" sz="1400" kern="1200" dirty="0">
            <a:latin typeface="Times New Roman" panose="02020603050405020304" pitchFamily="18" charset="0"/>
            <a:cs typeface="Times New Roman" panose="02020603050405020304" pitchFamily="18" charset="0"/>
          </a:endParaRPr>
        </a:p>
      </dsp:txBody>
      <dsp:txXfrm>
        <a:off x="2924161" y="2677943"/>
        <a:ext cx="1648048" cy="467308"/>
      </dsp:txXfrm>
    </dsp:sp>
    <dsp:sp modelId="{3580320A-99AD-41EE-AEC8-514903D3EAB6}">
      <dsp:nvSpPr>
        <dsp:cNvPr id="0" name=""/>
        <dsp:cNvSpPr/>
      </dsp:nvSpPr>
      <dsp:spPr>
        <a:xfrm>
          <a:off x="860551" y="2976330"/>
          <a:ext cx="1698608" cy="517868"/>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Князі</a:t>
          </a:r>
          <a:endParaRPr lang="ru-RU" sz="1400" kern="1200" dirty="0">
            <a:latin typeface="Times New Roman" panose="02020603050405020304" pitchFamily="18" charset="0"/>
            <a:cs typeface="Times New Roman" panose="02020603050405020304" pitchFamily="18" charset="0"/>
          </a:endParaRPr>
        </a:p>
      </dsp:txBody>
      <dsp:txXfrm>
        <a:off x="885831" y="3001610"/>
        <a:ext cx="1648048" cy="467308"/>
      </dsp:txXfrm>
    </dsp:sp>
    <dsp:sp modelId="{CB13D11F-FBE7-4A54-BEE8-9E5A7C9A66A3}">
      <dsp:nvSpPr>
        <dsp:cNvPr id="0" name=""/>
        <dsp:cNvSpPr/>
      </dsp:nvSpPr>
      <dsp:spPr>
        <a:xfrm>
          <a:off x="860551" y="3623666"/>
          <a:ext cx="1698608" cy="882256"/>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ru-RU" sz="1400" b="0" i="0" kern="1200" dirty="0" smtClean="0">
              <a:latin typeface="Times New Roman" panose="02020603050405020304" pitchFamily="18" charset="0"/>
              <a:cs typeface="Times New Roman" panose="02020603050405020304" pitchFamily="18" charset="0"/>
            </a:rPr>
            <a:t>Більша частина </a:t>
          </a:r>
        </a:p>
        <a:p>
          <a:pPr lvl="0" algn="ctr" defTabSz="622300">
            <a:lnSpc>
              <a:spcPct val="100000"/>
            </a:lnSpc>
            <a:spcBef>
              <a:spcPct val="0"/>
            </a:spcBef>
            <a:spcAft>
              <a:spcPts val="0"/>
            </a:spcAft>
          </a:pPr>
          <a:r>
            <a:rPr lang="ru-RU" sz="1400" b="0" i="0" kern="1200" dirty="0" smtClean="0">
              <a:latin typeface="Times New Roman" panose="02020603050405020304" pitchFamily="18" charset="0"/>
              <a:cs typeface="Times New Roman" panose="02020603050405020304" pitchFamily="18" charset="0"/>
            </a:rPr>
            <a:t>міського населення</a:t>
          </a:r>
        </a:p>
        <a:p>
          <a:pPr lvl="0" algn="ctr" defTabSz="622300">
            <a:lnSpc>
              <a:spcPct val="100000"/>
            </a:lnSpc>
            <a:spcBef>
              <a:spcPct val="0"/>
            </a:spcBef>
            <a:spcAft>
              <a:spcPts val="0"/>
            </a:spcAft>
          </a:pPr>
          <a:r>
            <a:rPr lang="uk-UA" sz="1400" b="0" kern="1200" dirty="0" smtClean="0">
              <a:solidFill>
                <a:srgbClr val="000000"/>
              </a:solidFill>
              <a:effectLst/>
              <a:latin typeface="Times New Roman" panose="02020603050405020304" pitchFamily="18" charset="0"/>
              <a:ea typeface="Times New Roman" panose="02020603050405020304" pitchFamily="18" charset="0"/>
            </a:rPr>
            <a:t>міщани, граждани</a:t>
          </a:r>
          <a:endParaRPr lang="ru-RU" sz="1400" b="0" kern="1200" dirty="0">
            <a:latin typeface="Times New Roman" panose="02020603050405020304" pitchFamily="18" charset="0"/>
            <a:cs typeface="Times New Roman" panose="02020603050405020304" pitchFamily="18" charset="0"/>
          </a:endParaRPr>
        </a:p>
      </dsp:txBody>
      <dsp:txXfrm>
        <a:off x="903619" y="3666734"/>
        <a:ext cx="1612472" cy="796120"/>
      </dsp:txXfrm>
    </dsp:sp>
    <dsp:sp modelId="{46A5320C-8D93-48AD-BDA5-2BD477B4B784}">
      <dsp:nvSpPr>
        <dsp:cNvPr id="0" name=""/>
        <dsp:cNvSpPr/>
      </dsp:nvSpPr>
      <dsp:spPr>
        <a:xfrm>
          <a:off x="860551" y="4635389"/>
          <a:ext cx="1698608" cy="773897"/>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ru-RU" sz="1400" b="0" i="0" kern="1200" dirty="0" smtClean="0">
              <a:latin typeface="Times New Roman" panose="02020603050405020304" pitchFamily="18" charset="0"/>
              <a:cs typeface="Times New Roman" panose="02020603050405020304" pitchFamily="18" charset="0"/>
            </a:rPr>
            <a:t>Частина селянства</a:t>
          </a:r>
        </a:p>
        <a:p>
          <a:pPr lvl="0" algn="ctr" defTabSz="622300">
            <a:lnSpc>
              <a:spcPct val="100000"/>
            </a:lnSpc>
            <a:spcBef>
              <a:spcPct val="0"/>
            </a:spcBef>
            <a:spcAft>
              <a:spcPts val="0"/>
            </a:spcAft>
          </a:pPr>
          <a:r>
            <a:rPr lang="uk-UA" sz="1400" b="0" kern="1200" dirty="0" smtClean="0">
              <a:solidFill>
                <a:srgbClr val="000000"/>
              </a:solidFill>
              <a:effectLst/>
              <a:latin typeface="Times New Roman" panose="02020603050405020304" pitchFamily="18" charset="0"/>
              <a:ea typeface="Times New Roman" panose="02020603050405020304" pitchFamily="18" charset="0"/>
            </a:rPr>
            <a:t>смерди, які жили общинами</a:t>
          </a:r>
          <a:endParaRPr lang="ru-RU" sz="1400" b="0" kern="1200" dirty="0">
            <a:latin typeface="Times New Roman" panose="02020603050405020304" pitchFamily="18" charset="0"/>
            <a:cs typeface="Times New Roman" panose="02020603050405020304" pitchFamily="18" charset="0"/>
          </a:endParaRPr>
        </a:p>
      </dsp:txBody>
      <dsp:txXfrm>
        <a:off x="898330" y="4673168"/>
        <a:ext cx="1623050" cy="69833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C30C4-E93E-4838-B123-17922C160A49}">
      <dsp:nvSpPr>
        <dsp:cNvPr id="0" name=""/>
        <dsp:cNvSpPr/>
      </dsp:nvSpPr>
      <dsp:spPr>
        <a:xfrm>
          <a:off x="936104" y="1059325"/>
          <a:ext cx="245630" cy="91440"/>
        </a:xfrm>
        <a:custGeom>
          <a:avLst/>
          <a:gdLst/>
          <a:ahLst/>
          <a:cxnLst/>
          <a:rect l="0" t="0" r="0" b="0"/>
          <a:pathLst>
            <a:path>
              <a:moveTo>
                <a:pt x="0" y="45720"/>
              </a:moveTo>
              <a:lnTo>
                <a:pt x="122815" y="45720"/>
              </a:lnTo>
              <a:lnTo>
                <a:pt x="122815" y="47881"/>
              </a:lnTo>
              <a:lnTo>
                <a:pt x="245630" y="47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1052778" y="1098904"/>
        <a:ext cx="12282" cy="12282"/>
      </dsp:txXfrm>
    </dsp:sp>
    <dsp:sp modelId="{E072AD6E-8CAB-4371-B917-B297EE430FAF}">
      <dsp:nvSpPr>
        <dsp:cNvPr id="0" name=""/>
        <dsp:cNvSpPr/>
      </dsp:nvSpPr>
      <dsp:spPr>
        <a:xfrm rot="16200000">
          <a:off x="-508860" y="765126"/>
          <a:ext cx="2210091" cy="679837"/>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Напіввільні люди:</a:t>
          </a:r>
          <a:endParaRPr lang="ru-RU" sz="2000" kern="1200" dirty="0">
            <a:latin typeface="Times New Roman" panose="02020603050405020304" pitchFamily="18" charset="0"/>
            <a:cs typeface="Times New Roman" panose="02020603050405020304" pitchFamily="18" charset="0"/>
          </a:endParaRPr>
        </a:p>
      </dsp:txBody>
      <dsp:txXfrm>
        <a:off x="-475673" y="798313"/>
        <a:ext cx="2143717" cy="613463"/>
      </dsp:txXfrm>
    </dsp:sp>
    <dsp:sp modelId="{C162C5F0-EF75-490E-B702-5DC7C0166459}">
      <dsp:nvSpPr>
        <dsp:cNvPr id="0" name=""/>
        <dsp:cNvSpPr/>
      </dsp:nvSpPr>
      <dsp:spPr>
        <a:xfrm>
          <a:off x="1181734" y="792088"/>
          <a:ext cx="2480266" cy="630237"/>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100000"/>
            </a:lnSpc>
            <a:spcBef>
              <a:spcPct val="0"/>
            </a:spcBef>
            <a:spcAft>
              <a:spcPts val="0"/>
            </a:spcAft>
          </a:pPr>
          <a:r>
            <a:rPr lang="uk-UA" sz="2000" b="0" kern="1200" dirty="0" smtClean="0">
              <a:solidFill>
                <a:srgbClr val="000000"/>
              </a:solidFill>
              <a:effectLst/>
              <a:latin typeface="Times New Roman" panose="02020603050405020304" pitchFamily="18" charset="0"/>
              <a:ea typeface="Times New Roman" panose="02020603050405020304" pitchFamily="18" charset="0"/>
            </a:rPr>
            <a:t>Закупи</a:t>
          </a:r>
        </a:p>
        <a:p>
          <a:pPr lvl="0" algn="ctr" defTabSz="889000" rtl="0">
            <a:lnSpc>
              <a:spcPct val="100000"/>
            </a:lnSpc>
            <a:spcBef>
              <a:spcPct val="0"/>
            </a:spcBef>
            <a:spcAft>
              <a:spcPts val="0"/>
            </a:spcAft>
          </a:pPr>
          <a:r>
            <a:rPr lang="uk-UA" sz="2000" b="0" kern="1200" dirty="0" smtClean="0">
              <a:solidFill>
                <a:srgbClr val="000000"/>
              </a:solidFill>
              <a:effectLst/>
              <a:latin typeface="Times New Roman" panose="02020603050405020304" pitchFamily="18" charset="0"/>
              <a:ea typeface="Times New Roman" panose="02020603050405020304" pitchFamily="18" charset="0"/>
            </a:rPr>
            <a:t>(</a:t>
          </a:r>
          <a:r>
            <a:rPr lang="uk-UA" sz="2000" kern="1200" dirty="0" smtClean="0">
              <a:solidFill>
                <a:srgbClr val="000000"/>
              </a:solidFill>
              <a:effectLst/>
              <a:latin typeface="Times New Roman" panose="02020603050405020304" pitchFamily="18" charset="0"/>
              <a:ea typeface="Times New Roman" panose="02020603050405020304" pitchFamily="18" charset="0"/>
            </a:rPr>
            <a:t>селяни-боржники)</a:t>
          </a:r>
          <a:endParaRPr lang="ru-RU" sz="2000" b="0" kern="1200" dirty="0">
            <a:latin typeface="Times New Roman" panose="02020603050405020304" pitchFamily="18" charset="0"/>
            <a:cs typeface="Times New Roman" panose="02020603050405020304" pitchFamily="18" charset="0"/>
          </a:endParaRPr>
        </a:p>
      </dsp:txBody>
      <dsp:txXfrm>
        <a:off x="1212500" y="822854"/>
        <a:ext cx="2418734" cy="56870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B5833-407B-43F0-8BCF-62F333DF90AB}">
      <dsp:nvSpPr>
        <dsp:cNvPr id="0" name=""/>
        <dsp:cNvSpPr/>
      </dsp:nvSpPr>
      <dsp:spPr>
        <a:xfrm>
          <a:off x="1042396" y="1071203"/>
          <a:ext cx="411046" cy="254410"/>
        </a:xfrm>
        <a:custGeom>
          <a:avLst/>
          <a:gdLst/>
          <a:ahLst/>
          <a:cxnLst/>
          <a:rect l="0" t="0" r="0" b="0"/>
          <a:pathLst>
            <a:path>
              <a:moveTo>
                <a:pt x="0" y="0"/>
              </a:moveTo>
              <a:lnTo>
                <a:pt x="205523" y="0"/>
              </a:lnTo>
              <a:lnTo>
                <a:pt x="205523" y="254410"/>
              </a:lnTo>
              <a:lnTo>
                <a:pt x="411046" y="2544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1235834" y="1186323"/>
        <a:ext cx="24170" cy="24170"/>
      </dsp:txXfrm>
    </dsp:sp>
    <dsp:sp modelId="{85D16F9E-825C-40A0-8110-B0138E976645}">
      <dsp:nvSpPr>
        <dsp:cNvPr id="0" name=""/>
        <dsp:cNvSpPr/>
      </dsp:nvSpPr>
      <dsp:spPr>
        <a:xfrm>
          <a:off x="1042396" y="816792"/>
          <a:ext cx="411046" cy="254410"/>
        </a:xfrm>
        <a:custGeom>
          <a:avLst/>
          <a:gdLst/>
          <a:ahLst/>
          <a:cxnLst/>
          <a:rect l="0" t="0" r="0" b="0"/>
          <a:pathLst>
            <a:path>
              <a:moveTo>
                <a:pt x="0" y="254410"/>
              </a:moveTo>
              <a:lnTo>
                <a:pt x="205523" y="254410"/>
              </a:lnTo>
              <a:lnTo>
                <a:pt x="205523" y="0"/>
              </a:lnTo>
              <a:lnTo>
                <a:pt x="41104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latin typeface="Times New Roman" panose="02020603050405020304" pitchFamily="18" charset="0"/>
            <a:cs typeface="Times New Roman" panose="02020603050405020304" pitchFamily="18" charset="0"/>
          </a:endParaRPr>
        </a:p>
      </dsp:txBody>
      <dsp:txXfrm>
        <a:off x="1235834" y="931912"/>
        <a:ext cx="24170" cy="24170"/>
      </dsp:txXfrm>
    </dsp:sp>
    <dsp:sp modelId="{72659538-6F29-4579-B64F-0D034574D3E4}">
      <dsp:nvSpPr>
        <dsp:cNvPr id="0" name=""/>
        <dsp:cNvSpPr/>
      </dsp:nvSpPr>
      <dsp:spPr>
        <a:xfrm rot="16200000">
          <a:off x="-369985" y="730023"/>
          <a:ext cx="2142406" cy="682358"/>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Невільні люди:</a:t>
          </a:r>
          <a:endParaRPr lang="ru-RU" sz="2000" kern="1200" dirty="0">
            <a:latin typeface="Times New Roman" panose="02020603050405020304" pitchFamily="18" charset="0"/>
            <a:cs typeface="Times New Roman" panose="02020603050405020304" pitchFamily="18" charset="0"/>
          </a:endParaRPr>
        </a:p>
      </dsp:txBody>
      <dsp:txXfrm>
        <a:off x="-336675" y="763333"/>
        <a:ext cx="2075786" cy="615738"/>
      </dsp:txXfrm>
    </dsp:sp>
    <dsp:sp modelId="{A80E0F79-9D3E-4E68-BD2C-8BAE02621F34}">
      <dsp:nvSpPr>
        <dsp:cNvPr id="0" name=""/>
        <dsp:cNvSpPr/>
      </dsp:nvSpPr>
      <dsp:spPr>
        <a:xfrm>
          <a:off x="1453442" y="613263"/>
          <a:ext cx="1858925" cy="407057"/>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Холопи</a:t>
          </a:r>
          <a:endParaRPr lang="ru-RU" sz="2000" kern="1200" dirty="0">
            <a:latin typeface="Times New Roman" panose="02020603050405020304" pitchFamily="18" charset="0"/>
            <a:cs typeface="Times New Roman" panose="02020603050405020304" pitchFamily="18" charset="0"/>
          </a:endParaRPr>
        </a:p>
      </dsp:txBody>
      <dsp:txXfrm>
        <a:off x="1473313" y="633134"/>
        <a:ext cx="1819183" cy="367315"/>
      </dsp:txXfrm>
    </dsp:sp>
    <dsp:sp modelId="{B631030E-5CD5-43A8-B85C-3F8D6FDAD9B3}">
      <dsp:nvSpPr>
        <dsp:cNvPr id="0" name=""/>
        <dsp:cNvSpPr/>
      </dsp:nvSpPr>
      <dsp:spPr>
        <a:xfrm>
          <a:off x="1453442" y="1122085"/>
          <a:ext cx="1858925" cy="407057"/>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Челядь</a:t>
          </a:r>
          <a:endParaRPr lang="ru-RU" sz="2000" kern="1200" dirty="0">
            <a:latin typeface="Times New Roman" panose="02020603050405020304" pitchFamily="18" charset="0"/>
            <a:cs typeface="Times New Roman" panose="02020603050405020304" pitchFamily="18" charset="0"/>
          </a:endParaRPr>
        </a:p>
      </dsp:txBody>
      <dsp:txXfrm>
        <a:off x="1473313" y="1141956"/>
        <a:ext cx="1819183" cy="36731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6A059-8DFB-4C36-AEAB-2489898583B9}">
      <dsp:nvSpPr>
        <dsp:cNvPr id="0" name=""/>
        <dsp:cNvSpPr/>
      </dsp:nvSpPr>
      <dsp:spPr>
        <a:xfrm>
          <a:off x="0" y="731069"/>
          <a:ext cx="8544366" cy="1141139"/>
        </a:xfrm>
        <a:prstGeom prst="downArrowCallou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568" tIns="99568" rIns="99568" bIns="99568" numCol="1" spcCol="1270" anchor="ctr" anchorCtr="0">
          <a:noAutofit/>
        </a:bodyPr>
        <a:lstStyle/>
        <a:p>
          <a:pPr lvl="0" algn="ctr" defTabSz="622300" rtl="0">
            <a:lnSpc>
              <a:spcPct val="100000"/>
            </a:lnSpc>
            <a:spcBef>
              <a:spcPct val="0"/>
            </a:spcBef>
            <a:spcAft>
              <a:spcPts val="0"/>
            </a:spcAft>
          </a:pPr>
          <a:r>
            <a:rPr lang="uk-UA" sz="1400" b="1" kern="1200" dirty="0" smtClean="0">
              <a:solidFill>
                <a:srgbClr val="000000"/>
              </a:solidFill>
              <a:effectLst/>
              <a:latin typeface="Times New Roman" panose="02020603050405020304" pitchFamily="18" charset="0"/>
              <a:ea typeface="Times New Roman" panose="02020603050405020304" pitchFamily="18" charset="0"/>
            </a:rPr>
            <a:t>Князеві </a:t>
          </a:r>
          <a:r>
            <a:rPr lang="uk-UA" sz="1400" kern="1200" dirty="0" smtClean="0">
              <a:solidFill>
                <a:srgbClr val="000000"/>
              </a:solidFill>
              <a:effectLst/>
              <a:latin typeface="Times New Roman" panose="02020603050405020304" pitchFamily="18" charset="0"/>
              <a:ea typeface="Times New Roman" panose="02020603050405020304" pitchFamily="18" charset="0"/>
            </a:rPr>
            <a:t>належала верховна законодавча, виконавча, судова, адміністративна влада. Він очолював державу як суверен, керував збройними силами, зовнішньою політикою, фінансами (податки, карбування грошей). </a:t>
          </a:r>
        </a:p>
        <a:p>
          <a:pPr lvl="0" algn="ctr" defTabSz="622300" rtl="0">
            <a:lnSpc>
              <a:spcPct val="100000"/>
            </a:lnSpc>
            <a:spcBef>
              <a:spcPct val="0"/>
            </a:spcBef>
            <a:spcAft>
              <a:spcPts val="0"/>
            </a:spcAft>
          </a:pPr>
          <a:r>
            <a:rPr lang="uk-UA" sz="1400" kern="1200" dirty="0" smtClean="0">
              <a:solidFill>
                <a:srgbClr val="000000"/>
              </a:solidFill>
              <a:effectLst/>
              <a:latin typeface="Times New Roman" panose="02020603050405020304" pitchFamily="18" charset="0"/>
              <a:ea typeface="Times New Roman" panose="02020603050405020304" pitchFamily="18" charset="0"/>
            </a:rPr>
            <a:t>Проте абсолютної влади в державі князь не мав.</a:t>
          </a:r>
          <a:endParaRPr lang="ru-RU" sz="1400" kern="1200" dirty="0">
            <a:latin typeface="Times New Roman" panose="02020603050405020304" pitchFamily="18" charset="0"/>
            <a:cs typeface="Times New Roman" panose="02020603050405020304" pitchFamily="18" charset="0"/>
          </a:endParaRPr>
        </a:p>
      </dsp:txBody>
      <dsp:txXfrm>
        <a:off x="0" y="731069"/>
        <a:ext cx="8544366" cy="741478"/>
      </dsp:txXfrm>
    </dsp:sp>
    <dsp:sp modelId="{A3B7483E-7CF6-44CA-9B6E-D05E6731954A}">
      <dsp:nvSpPr>
        <dsp:cNvPr id="0" name=""/>
        <dsp:cNvSpPr/>
      </dsp:nvSpPr>
      <dsp:spPr>
        <a:xfrm rot="10800000">
          <a:off x="0" y="0"/>
          <a:ext cx="8544366" cy="746992"/>
        </a:xfrm>
        <a:prstGeom prst="upArrowCallou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Форма </a:t>
          </a:r>
          <a:r>
            <a:rPr lang="uk-UA" sz="1400" b="0" kern="1200" dirty="0" smtClean="0">
              <a:latin typeface="Times New Roman" panose="02020603050405020304" pitchFamily="18" charset="0"/>
              <a:cs typeface="Times New Roman" panose="02020603050405020304" pitchFamily="18" charset="0"/>
            </a:rPr>
            <a:t>правління –  </a:t>
          </a:r>
          <a:r>
            <a:rPr lang="uk-UA" sz="1400" b="0" kern="1200" dirty="0" smtClean="0">
              <a:solidFill>
                <a:srgbClr val="000000"/>
              </a:solidFill>
              <a:effectLst/>
              <a:latin typeface="Times New Roman" panose="02020603050405020304" pitchFamily="18" charset="0"/>
              <a:ea typeface="Times New Roman" panose="02020603050405020304" pitchFamily="18" charset="0"/>
            </a:rPr>
            <a:t>феодальна монархія з сильною олігархічною верхівкою в особі боярства</a:t>
          </a:r>
          <a:endParaRPr lang="ru-RU" sz="1400" b="0" u="none" kern="1200" dirty="0">
            <a:latin typeface="Times New Roman" panose="02020603050405020304" pitchFamily="18" charset="0"/>
            <a:cs typeface="Times New Roman" panose="02020603050405020304" pitchFamily="18" charset="0"/>
          </a:endParaRPr>
        </a:p>
      </dsp:txBody>
      <dsp:txXfrm rot="10800000">
        <a:off x="0" y="0"/>
        <a:ext cx="8544366" cy="48537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56370-0828-4E34-A946-54C235D21492}">
      <dsp:nvSpPr>
        <dsp:cNvPr id="0" name=""/>
        <dsp:cNvSpPr/>
      </dsp:nvSpPr>
      <dsp:spPr>
        <a:xfrm>
          <a:off x="383737" y="0"/>
          <a:ext cx="3452860" cy="1726329"/>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Особливістю державного устрою  </a:t>
          </a:r>
        </a:p>
        <a:p>
          <a:pPr lvl="0" algn="ctr"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Галицько-Волинського князівства був </a:t>
          </a:r>
          <a:r>
            <a:rPr lang="uk-UA" sz="1400" b="1" kern="1200" dirty="0" smtClean="0">
              <a:latin typeface="Times New Roman" panose="02020603050405020304" pitchFamily="18" charset="0"/>
              <a:cs typeface="Times New Roman" panose="02020603050405020304" pitchFamily="18" charset="0"/>
            </a:rPr>
            <a:t>дуумвірат</a:t>
          </a:r>
          <a:r>
            <a:rPr lang="uk-UA" sz="1400" kern="1200" dirty="0" smtClean="0">
              <a:latin typeface="Times New Roman" panose="02020603050405020304" pitchFamily="18" charset="0"/>
              <a:cs typeface="Times New Roman" panose="02020603050405020304" pitchFamily="18" charset="0"/>
            </a:rPr>
            <a:t> – одночасне правління двох князів – одного на Волині (у Володимирі), другого в Галичині (Галичі, Львові, Холмі).</a:t>
          </a:r>
          <a:endParaRPr lang="ru-RU" sz="1400" kern="1200" dirty="0">
            <a:latin typeface="Times New Roman" panose="02020603050405020304" pitchFamily="18" charset="0"/>
            <a:cs typeface="Times New Roman" panose="02020603050405020304" pitchFamily="18" charset="0"/>
          </a:endParaRPr>
        </a:p>
      </dsp:txBody>
      <dsp:txXfrm>
        <a:off x="383737" y="0"/>
        <a:ext cx="3452860" cy="1726329"/>
      </dsp:txXfrm>
    </dsp:sp>
    <dsp:sp modelId="{814D4426-6858-4E5B-9282-A1DA43104D42}">
      <dsp:nvSpPr>
        <dsp:cNvPr id="0" name=""/>
        <dsp:cNvSpPr/>
      </dsp:nvSpPr>
      <dsp:spPr>
        <a:xfrm>
          <a:off x="4587810" y="0"/>
          <a:ext cx="3812541" cy="1726329"/>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Боярська рада</a:t>
          </a:r>
          <a:r>
            <a:rPr lang="uk-UA" sz="1400" kern="1200" dirty="0" smtClean="0">
              <a:latin typeface="Times New Roman" panose="02020603050405020304" pitchFamily="18" charset="0"/>
              <a:cs typeface="Times New Roman" panose="02020603050405020304" pitchFamily="18" charset="0"/>
            </a:rPr>
            <a:t> формально існувала як дорадчий орган центральної влади при князеві. Однак фактично рада скликалася найбільш впливовими боярами, які прагнули обмежувати або регулювати владу князя. </a:t>
          </a:r>
          <a:endParaRPr lang="ru-RU" sz="1400" kern="1200" dirty="0">
            <a:latin typeface="Times New Roman" panose="02020603050405020304" pitchFamily="18" charset="0"/>
            <a:cs typeface="Times New Roman" panose="02020603050405020304" pitchFamily="18" charset="0"/>
          </a:endParaRPr>
        </a:p>
      </dsp:txBody>
      <dsp:txXfrm>
        <a:off x="4587810" y="0"/>
        <a:ext cx="3812541" cy="1726329"/>
      </dsp:txXfrm>
    </dsp:sp>
    <dsp:sp modelId="{59E3A42A-2C11-4115-A0F9-E3FB1C740737}">
      <dsp:nvSpPr>
        <dsp:cNvPr id="0" name=""/>
        <dsp:cNvSpPr/>
      </dsp:nvSpPr>
      <dsp:spPr>
        <a:xfrm>
          <a:off x="399548" y="2014618"/>
          <a:ext cx="3454960" cy="1726329"/>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Органом державної влади були також </a:t>
          </a:r>
          <a:r>
            <a:rPr lang="uk-UA" sz="1400" b="1" kern="1200" dirty="0" smtClean="0">
              <a:latin typeface="Times New Roman" panose="02020603050405020304" pitchFamily="18" charset="0"/>
              <a:cs typeface="Times New Roman" panose="02020603050405020304" pitchFamily="18" charset="0"/>
            </a:rPr>
            <a:t>князівські з’їзди (снеми)</a:t>
          </a:r>
          <a:r>
            <a:rPr lang="uk-UA" sz="1400" kern="1200" dirty="0" smtClean="0">
              <a:latin typeface="Times New Roman" panose="02020603050405020304" pitchFamily="18" charset="0"/>
              <a:cs typeface="Times New Roman" panose="02020603050405020304" pitchFamily="18" charset="0"/>
            </a:rPr>
            <a:t>. Під час їх роботи укладалися угоди, підписувалися мирні договори. Рішення князівських снемів мали здебільшого рекомендаційний характер.</a:t>
          </a:r>
          <a:endParaRPr lang="ru-RU" sz="1400" kern="1200" dirty="0">
            <a:latin typeface="Times New Roman" panose="02020603050405020304" pitchFamily="18" charset="0"/>
            <a:cs typeface="Times New Roman" panose="02020603050405020304" pitchFamily="18" charset="0"/>
          </a:endParaRPr>
        </a:p>
      </dsp:txBody>
      <dsp:txXfrm>
        <a:off x="399548" y="2014618"/>
        <a:ext cx="3454960" cy="1726329"/>
      </dsp:txXfrm>
    </dsp:sp>
    <dsp:sp modelId="{933CB4B5-FB0F-4763-B977-54E699C570EB}">
      <dsp:nvSpPr>
        <dsp:cNvPr id="0" name=""/>
        <dsp:cNvSpPr/>
      </dsp:nvSpPr>
      <dsp:spPr>
        <a:xfrm>
          <a:off x="4635155" y="2016224"/>
          <a:ext cx="3765182" cy="1726329"/>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Віче</a:t>
          </a:r>
          <a:r>
            <a:rPr lang="uk-UA" sz="1400" kern="1200" dirty="0" smtClean="0">
              <a:latin typeface="Times New Roman" panose="02020603050405020304" pitchFamily="18" charset="0"/>
              <a:cs typeface="Times New Roman" panose="02020603050405020304" pitchFamily="18" charset="0"/>
            </a:rPr>
            <a:t> як пряме воле- і правовиявлення населення скликалося спарадично, або стихійно, чи князем, чи боярами в часи як зовнішньої загрози, так і внутрішньої міжусобної боротьби. Воно не мало чіткого регламенту, визначених повноважень та компетенції. Поступово його роль занепала і до XIV ст. звелася нанівець.</a:t>
          </a:r>
          <a:endParaRPr lang="ru-RU" sz="1400" kern="1200" dirty="0">
            <a:latin typeface="Times New Roman" panose="02020603050405020304" pitchFamily="18" charset="0"/>
            <a:cs typeface="Times New Roman" panose="02020603050405020304" pitchFamily="18" charset="0"/>
          </a:endParaRPr>
        </a:p>
      </dsp:txBody>
      <dsp:txXfrm>
        <a:off x="4635155" y="2016224"/>
        <a:ext cx="3765182" cy="172632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CA0E8-FA85-4A53-AFCE-FFD69232C5C5}">
      <dsp:nvSpPr>
        <dsp:cNvPr id="0" name=""/>
        <dsp:cNvSpPr/>
      </dsp:nvSpPr>
      <dsp:spPr>
        <a:xfrm>
          <a:off x="1375532" y="582478"/>
          <a:ext cx="4545641" cy="4545641"/>
        </a:xfrm>
        <a:prstGeom prst="blockArc">
          <a:avLst>
            <a:gd name="adj1" fmla="val 10761261"/>
            <a:gd name="adj2" fmla="val 17218591"/>
            <a:gd name="adj3" fmla="val 4637"/>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CD6B926B-A06D-48D1-9382-BF88DAD06DBE}">
      <dsp:nvSpPr>
        <dsp:cNvPr id="0" name=""/>
        <dsp:cNvSpPr/>
      </dsp:nvSpPr>
      <dsp:spPr>
        <a:xfrm>
          <a:off x="1369121" y="777932"/>
          <a:ext cx="4545641" cy="4545641"/>
        </a:xfrm>
        <a:prstGeom prst="blockArc">
          <a:avLst>
            <a:gd name="adj1" fmla="val 4371026"/>
            <a:gd name="adj2" fmla="val 11064171"/>
            <a:gd name="adj3" fmla="val 4637"/>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0DBE99BD-1485-42FF-9702-FCA81AC88B3D}">
      <dsp:nvSpPr>
        <dsp:cNvPr id="0" name=""/>
        <dsp:cNvSpPr/>
      </dsp:nvSpPr>
      <dsp:spPr>
        <a:xfrm>
          <a:off x="2777089" y="810936"/>
          <a:ext cx="4545641" cy="4545641"/>
        </a:xfrm>
        <a:prstGeom prst="blockArc">
          <a:avLst>
            <a:gd name="adj1" fmla="val 21284555"/>
            <a:gd name="adj2" fmla="val 6590113"/>
            <a:gd name="adj3" fmla="val 4637"/>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94353F3C-78D2-41BE-97D2-76A8E700EC0B}">
      <dsp:nvSpPr>
        <dsp:cNvPr id="0" name=""/>
        <dsp:cNvSpPr/>
      </dsp:nvSpPr>
      <dsp:spPr>
        <a:xfrm>
          <a:off x="2768478" y="550592"/>
          <a:ext cx="4545641" cy="4545641"/>
        </a:xfrm>
        <a:prstGeom prst="blockArc">
          <a:avLst>
            <a:gd name="adj1" fmla="val 15024050"/>
            <a:gd name="adj2" fmla="val 88135"/>
            <a:gd name="adj3" fmla="val 4637"/>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5E1AB087-D83E-47AA-BE5E-311615AA3A59}">
      <dsp:nvSpPr>
        <dsp:cNvPr id="0" name=""/>
        <dsp:cNvSpPr/>
      </dsp:nvSpPr>
      <dsp:spPr>
        <a:xfrm>
          <a:off x="2808628" y="1906520"/>
          <a:ext cx="2975912" cy="2091044"/>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uk-UA" sz="2100" kern="1200" dirty="0" smtClean="0">
              <a:latin typeface="Times New Roman" panose="02020603050405020304" pitchFamily="18" charset="0"/>
              <a:cs typeface="Times New Roman" panose="02020603050405020304" pitchFamily="18" charset="0"/>
            </a:rPr>
            <a:t>Галицько-Волинські князі мали атрибути державної влади: </a:t>
          </a:r>
          <a:endParaRPr lang="ru-RU" sz="2100" kern="1200" dirty="0">
            <a:latin typeface="Times New Roman" panose="02020603050405020304" pitchFamily="18" charset="0"/>
            <a:cs typeface="Times New Roman" panose="02020603050405020304" pitchFamily="18" charset="0"/>
          </a:endParaRPr>
        </a:p>
      </dsp:txBody>
      <dsp:txXfrm>
        <a:off x="3244440" y="2212746"/>
        <a:ext cx="2104288" cy="1478592"/>
      </dsp:txXfrm>
    </dsp:sp>
    <dsp:sp modelId="{9F9FDFBD-F395-4C6E-8210-D01D2EBE0FF6}">
      <dsp:nvSpPr>
        <dsp:cNvPr id="0" name=""/>
        <dsp:cNvSpPr/>
      </dsp:nvSpPr>
      <dsp:spPr>
        <a:xfrm>
          <a:off x="3120242" y="50"/>
          <a:ext cx="2352684" cy="1463731"/>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Вінець (корону) </a:t>
          </a:r>
          <a:endParaRPr lang="ru-RU" sz="2000" kern="1200" dirty="0">
            <a:latin typeface="Times New Roman" panose="02020603050405020304" pitchFamily="18" charset="0"/>
            <a:cs typeface="Times New Roman" panose="02020603050405020304" pitchFamily="18" charset="0"/>
          </a:endParaRPr>
        </a:p>
      </dsp:txBody>
      <dsp:txXfrm>
        <a:off x="3464785" y="214408"/>
        <a:ext cx="1663598" cy="1035015"/>
      </dsp:txXfrm>
    </dsp:sp>
    <dsp:sp modelId="{2E582744-0A41-4EE2-95AA-14D70BC0E4E3}">
      <dsp:nvSpPr>
        <dsp:cNvPr id="0" name=""/>
        <dsp:cNvSpPr/>
      </dsp:nvSpPr>
      <dsp:spPr>
        <a:xfrm>
          <a:off x="6144578" y="2148460"/>
          <a:ext cx="2232234" cy="1463731"/>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Герб</a:t>
          </a:r>
          <a:endParaRPr lang="ru-RU" sz="2000" kern="1200" dirty="0">
            <a:latin typeface="Times New Roman" panose="02020603050405020304" pitchFamily="18" charset="0"/>
            <a:cs typeface="Times New Roman" panose="02020603050405020304" pitchFamily="18" charset="0"/>
          </a:endParaRPr>
        </a:p>
      </dsp:txBody>
      <dsp:txXfrm>
        <a:off x="6471481" y="2362818"/>
        <a:ext cx="1578428" cy="1035015"/>
      </dsp:txXfrm>
    </dsp:sp>
    <dsp:sp modelId="{90124A0A-144F-4521-82DB-C4D7932FA4CA}">
      <dsp:nvSpPr>
        <dsp:cNvPr id="0" name=""/>
        <dsp:cNvSpPr/>
      </dsp:nvSpPr>
      <dsp:spPr>
        <a:xfrm>
          <a:off x="3072444" y="4440303"/>
          <a:ext cx="2448280" cy="1463731"/>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Державну печатку </a:t>
          </a:r>
          <a:endParaRPr lang="ru-RU" sz="2000" kern="1200" dirty="0">
            <a:latin typeface="Times New Roman" panose="02020603050405020304" pitchFamily="18" charset="0"/>
            <a:cs typeface="Times New Roman" panose="02020603050405020304" pitchFamily="18" charset="0"/>
          </a:endParaRPr>
        </a:p>
      </dsp:txBody>
      <dsp:txXfrm>
        <a:off x="3430986" y="4654661"/>
        <a:ext cx="1731196" cy="1035015"/>
      </dsp:txXfrm>
    </dsp:sp>
    <dsp:sp modelId="{B2EBEE1E-0C73-49EE-80FB-FBE06BE979BA}">
      <dsp:nvSpPr>
        <dsp:cNvPr id="0" name=""/>
        <dsp:cNvSpPr/>
      </dsp:nvSpPr>
      <dsp:spPr>
        <a:xfrm>
          <a:off x="216025" y="2148451"/>
          <a:ext cx="2424685" cy="1463731"/>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Прапор</a:t>
          </a:r>
          <a:endParaRPr lang="ru-RU" sz="2000" kern="1200" dirty="0">
            <a:latin typeface="Times New Roman" panose="02020603050405020304" pitchFamily="18" charset="0"/>
            <a:cs typeface="Times New Roman" panose="02020603050405020304" pitchFamily="18" charset="0"/>
          </a:endParaRPr>
        </a:p>
      </dsp:txBody>
      <dsp:txXfrm>
        <a:off x="571112" y="2362809"/>
        <a:ext cx="1714511" cy="103501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BE2EF-300B-4CF3-BBF9-8ED79D6F3760}">
      <dsp:nvSpPr>
        <dsp:cNvPr id="0" name=""/>
        <dsp:cNvSpPr/>
      </dsp:nvSpPr>
      <dsp:spPr>
        <a:xfrm>
          <a:off x="2976042" y="1751450"/>
          <a:ext cx="1541838" cy="1249626"/>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kern="1200" dirty="0" smtClean="0">
              <a:solidFill>
                <a:schemeClr val="tx1"/>
              </a:solidFill>
              <a:latin typeface="Times New Roman" panose="02020603050405020304" pitchFamily="18" charset="0"/>
              <a:cs typeface="Times New Roman" panose="02020603050405020304" pitchFamily="18" charset="0"/>
            </a:rPr>
            <a:t>Джерела системи права</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3201839" y="1934453"/>
        <a:ext cx="1090244" cy="883620"/>
      </dsp:txXfrm>
    </dsp:sp>
    <dsp:sp modelId="{AD3709E9-45B5-448E-BA9F-54FFFA32401A}">
      <dsp:nvSpPr>
        <dsp:cNvPr id="0" name=""/>
        <dsp:cNvSpPr/>
      </dsp:nvSpPr>
      <dsp:spPr>
        <a:xfrm rot="16200000">
          <a:off x="3614745" y="1297033"/>
          <a:ext cx="264431"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3654410" y="1421672"/>
        <a:ext cx="185102" cy="254924"/>
      </dsp:txXfrm>
    </dsp:sp>
    <dsp:sp modelId="{6D64CBA8-49BA-47E6-A5A4-346D28E3B550}">
      <dsp:nvSpPr>
        <dsp:cNvPr id="0" name=""/>
        <dsp:cNvSpPr/>
      </dsp:nvSpPr>
      <dsp:spPr>
        <a:xfrm>
          <a:off x="3042522" y="2896"/>
          <a:ext cx="1408878" cy="1249626"/>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Норми </a:t>
          </a:r>
          <a:r>
            <a:rPr lang="uk-UA" sz="1400" b="1" kern="1200" dirty="0" smtClean="0">
              <a:latin typeface="Times New Roman" panose="02020603050405020304" pitchFamily="18" charset="0"/>
              <a:cs typeface="Times New Roman" panose="02020603050405020304" pitchFamily="18" charset="0"/>
            </a:rPr>
            <a:t> звичаєвого права</a:t>
          </a:r>
          <a:endParaRPr lang="ru-RU" sz="1400" kern="1200" dirty="0">
            <a:latin typeface="Times New Roman" panose="02020603050405020304" pitchFamily="18" charset="0"/>
            <a:cs typeface="Times New Roman" panose="02020603050405020304" pitchFamily="18" charset="0"/>
          </a:endParaRPr>
        </a:p>
      </dsp:txBody>
      <dsp:txXfrm>
        <a:off x="3248847" y="185899"/>
        <a:ext cx="996228" cy="883620"/>
      </dsp:txXfrm>
    </dsp:sp>
    <dsp:sp modelId="{CF67AA4A-D900-4289-8894-06541FE2211C}">
      <dsp:nvSpPr>
        <dsp:cNvPr id="0" name=""/>
        <dsp:cNvSpPr/>
      </dsp:nvSpPr>
      <dsp:spPr>
        <a:xfrm rot="19936134">
          <a:off x="4477070" y="1709343"/>
          <a:ext cx="268828"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4481702" y="1813081"/>
        <a:ext cx="188180" cy="254924"/>
      </dsp:txXfrm>
    </dsp:sp>
    <dsp:sp modelId="{497BE353-1D6D-4F56-9B2F-0EBB75A52445}">
      <dsp:nvSpPr>
        <dsp:cNvPr id="0" name=""/>
        <dsp:cNvSpPr/>
      </dsp:nvSpPr>
      <dsp:spPr>
        <a:xfrm>
          <a:off x="4608507" y="648074"/>
          <a:ext cx="2150906" cy="1419800"/>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Норми статей «</a:t>
          </a:r>
          <a:r>
            <a:rPr lang="uk-UA" sz="1400" b="1" kern="1200" dirty="0" smtClean="0">
              <a:latin typeface="Times New Roman" panose="02020603050405020304" pitchFamily="18" charset="0"/>
              <a:cs typeface="Times New Roman" panose="02020603050405020304" pitchFamily="18" charset="0"/>
            </a:rPr>
            <a:t>Руської правди»</a:t>
          </a:r>
          <a:endParaRPr lang="ru-RU" sz="1400" kern="1200" dirty="0">
            <a:latin typeface="Times New Roman" panose="02020603050405020304" pitchFamily="18" charset="0"/>
            <a:cs typeface="Times New Roman" panose="02020603050405020304" pitchFamily="18" charset="0"/>
          </a:endParaRPr>
        </a:p>
      </dsp:txBody>
      <dsp:txXfrm>
        <a:off x="4923500" y="855999"/>
        <a:ext cx="1520920" cy="1003950"/>
      </dsp:txXfrm>
    </dsp:sp>
    <dsp:sp modelId="{DB434F6B-2DFD-4519-B779-61AEC57D649B}">
      <dsp:nvSpPr>
        <dsp:cNvPr id="0" name=""/>
        <dsp:cNvSpPr/>
      </dsp:nvSpPr>
      <dsp:spPr>
        <a:xfrm rot="1377000">
          <a:off x="4488617" y="2513945"/>
          <a:ext cx="170352"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4490640" y="2588955"/>
        <a:ext cx="119246" cy="254924"/>
      </dsp:txXfrm>
    </dsp:sp>
    <dsp:sp modelId="{AAAD09F0-7278-4770-9B2E-7377D8E9D957}">
      <dsp:nvSpPr>
        <dsp:cNvPr id="0" name=""/>
        <dsp:cNvSpPr/>
      </dsp:nvSpPr>
      <dsp:spPr>
        <a:xfrm>
          <a:off x="4392486" y="2448270"/>
          <a:ext cx="3206577" cy="1760485"/>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b="0" kern="1200" dirty="0" smtClean="0">
              <a:latin typeface="Times New Roman" panose="02020603050405020304" pitchFamily="18" charset="0"/>
              <a:cs typeface="Times New Roman" panose="02020603050405020304" pitchFamily="18" charset="0"/>
            </a:rPr>
            <a:t>Князівське законодавство Грамота князя Івана Ростиславича 1134 р.,</a:t>
          </a:r>
        </a:p>
        <a:p>
          <a:pPr lvl="0" algn="ctr" defTabSz="533400">
            <a:lnSpc>
              <a:spcPct val="90000"/>
            </a:lnSpc>
            <a:spcBef>
              <a:spcPct val="0"/>
            </a:spcBef>
            <a:spcAft>
              <a:spcPct val="35000"/>
            </a:spcAft>
          </a:pPr>
          <a:r>
            <a:rPr lang="uk-UA" sz="1200" b="0" kern="1200" dirty="0" smtClean="0">
              <a:latin typeface="Times New Roman" panose="02020603050405020304" pitchFamily="18" charset="0"/>
              <a:cs typeface="Times New Roman" panose="02020603050405020304" pitchFamily="18" charset="0"/>
            </a:rPr>
            <a:t> Заповіт („Рукописання”) Володимира Васильковича (1287 р.),  </a:t>
          </a:r>
        </a:p>
        <a:p>
          <a:pPr lvl="0" algn="ctr" defTabSz="533400">
            <a:lnSpc>
              <a:spcPct val="90000"/>
            </a:lnSpc>
            <a:spcBef>
              <a:spcPct val="0"/>
            </a:spcBef>
            <a:spcAft>
              <a:spcPct val="35000"/>
            </a:spcAft>
          </a:pPr>
          <a:r>
            <a:rPr lang="uk-UA" sz="1200" b="0" kern="1200" dirty="0" smtClean="0">
              <a:latin typeface="Times New Roman" panose="02020603050405020304" pitchFamily="18" charset="0"/>
              <a:cs typeface="Times New Roman" panose="02020603050405020304" pitchFamily="18" charset="0"/>
            </a:rPr>
            <a:t>Уставну  грамоту князя Мстислава Даниловича (1289 р.) </a:t>
          </a:r>
          <a:endParaRPr lang="ru-RU" sz="1200" b="0" kern="1200" dirty="0">
            <a:latin typeface="Times New Roman" panose="02020603050405020304" pitchFamily="18" charset="0"/>
            <a:cs typeface="Times New Roman" panose="02020603050405020304" pitchFamily="18" charset="0"/>
          </a:endParaRPr>
        </a:p>
      </dsp:txBody>
      <dsp:txXfrm>
        <a:off x="4862078" y="2706087"/>
        <a:ext cx="2267393" cy="1244851"/>
      </dsp:txXfrm>
    </dsp:sp>
    <dsp:sp modelId="{A67EA7DE-765D-4260-8241-E9A9D5476271}">
      <dsp:nvSpPr>
        <dsp:cNvPr id="0" name=""/>
        <dsp:cNvSpPr/>
      </dsp:nvSpPr>
      <dsp:spPr>
        <a:xfrm rot="6115464">
          <a:off x="3441898" y="3007079"/>
          <a:ext cx="253973"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rot="10800000">
        <a:off x="3487865" y="3054779"/>
        <a:ext cx="177781" cy="254924"/>
      </dsp:txXfrm>
    </dsp:sp>
    <dsp:sp modelId="{CDF768F7-1259-465F-822E-D280950A6DA2}">
      <dsp:nvSpPr>
        <dsp:cNvPr id="0" name=""/>
        <dsp:cNvSpPr/>
      </dsp:nvSpPr>
      <dsp:spPr>
        <a:xfrm>
          <a:off x="2304253" y="3456387"/>
          <a:ext cx="2165327" cy="1249626"/>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Міжнародно-правові акти</a:t>
          </a:r>
          <a:endParaRPr lang="ru-RU" sz="1400" kern="1200" dirty="0">
            <a:latin typeface="Times New Roman" panose="02020603050405020304" pitchFamily="18" charset="0"/>
            <a:cs typeface="Times New Roman" panose="02020603050405020304" pitchFamily="18" charset="0"/>
          </a:endParaRPr>
        </a:p>
      </dsp:txBody>
      <dsp:txXfrm>
        <a:off x="2621358" y="3639390"/>
        <a:ext cx="1531117" cy="883620"/>
      </dsp:txXfrm>
    </dsp:sp>
    <dsp:sp modelId="{E41E3ADC-5A45-4F87-A64E-D56DCA6BFE80}">
      <dsp:nvSpPr>
        <dsp:cNvPr id="0" name=""/>
        <dsp:cNvSpPr/>
      </dsp:nvSpPr>
      <dsp:spPr>
        <a:xfrm rot="9813708">
          <a:off x="2679711" y="2441998"/>
          <a:ext cx="248849"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rot="10800000">
        <a:off x="2752840" y="2516409"/>
        <a:ext cx="174194" cy="254924"/>
      </dsp:txXfrm>
    </dsp:sp>
    <dsp:sp modelId="{5C756878-B127-4577-A2B8-1EF1CA08E801}">
      <dsp:nvSpPr>
        <dsp:cNvPr id="0" name=""/>
        <dsp:cNvSpPr/>
      </dsp:nvSpPr>
      <dsp:spPr>
        <a:xfrm>
          <a:off x="576065" y="2376268"/>
          <a:ext cx="2106319" cy="1249626"/>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Канонічне право</a:t>
          </a:r>
          <a:r>
            <a:rPr lang="uk-UA" sz="1400" kern="1200" dirty="0" smtClean="0">
              <a:latin typeface="Times New Roman" panose="02020603050405020304" pitchFamily="18" charset="0"/>
              <a:cs typeface="Times New Roman" panose="02020603050405020304" pitchFamily="18" charset="0"/>
            </a:rPr>
            <a:t> Номоканон, Кормча книга</a:t>
          </a:r>
          <a:endParaRPr lang="ru-RU" sz="1400" kern="1200" dirty="0">
            <a:latin typeface="Times New Roman" panose="02020603050405020304" pitchFamily="18" charset="0"/>
            <a:cs typeface="Times New Roman" panose="02020603050405020304" pitchFamily="18" charset="0"/>
          </a:endParaRPr>
        </a:p>
      </dsp:txBody>
      <dsp:txXfrm>
        <a:off x="884528" y="2559271"/>
        <a:ext cx="1489393" cy="883620"/>
      </dsp:txXfrm>
    </dsp:sp>
    <dsp:sp modelId="{D80364D7-3E13-4FBD-913D-463FB188BBCC}">
      <dsp:nvSpPr>
        <dsp:cNvPr id="0" name=""/>
        <dsp:cNvSpPr/>
      </dsp:nvSpPr>
      <dsp:spPr>
        <a:xfrm rot="12424428">
          <a:off x="2729865" y="1714893"/>
          <a:ext cx="277624" cy="424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rot="10800000">
        <a:off x="2808589" y="1818821"/>
        <a:ext cx="194337" cy="254924"/>
      </dsp:txXfrm>
    </dsp:sp>
    <dsp:sp modelId="{3DB13218-BC25-4CD4-A753-CF631A4B252F}">
      <dsp:nvSpPr>
        <dsp:cNvPr id="0" name=""/>
        <dsp:cNvSpPr/>
      </dsp:nvSpPr>
      <dsp:spPr>
        <a:xfrm>
          <a:off x="432045" y="432053"/>
          <a:ext cx="2421025" cy="1737092"/>
        </a:xfrm>
        <a:prstGeom prst="ellips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anose="02020603050405020304" pitchFamily="18" charset="0"/>
              <a:cs typeface="Times New Roman" panose="02020603050405020304" pitchFamily="18" charset="0"/>
            </a:rPr>
            <a:t>Магдебурзьке право (</a:t>
          </a:r>
          <a:r>
            <a:rPr lang="uk-UA" sz="1400" kern="1200" dirty="0" smtClean="0">
              <a:latin typeface="Times New Roman" pitchFamily="18" charset="0"/>
              <a:cs typeface="Times New Roman" pitchFamily="18" charset="0"/>
            </a:rPr>
            <a:t>грамоти князів на самоврядування містам Володимир-Волинський (1324 р.), Сянок (1339 р.) і Львів (1356 р.). </a:t>
          </a:r>
          <a:endParaRPr lang="ru-RU" sz="1400" kern="1200" dirty="0">
            <a:latin typeface="Times New Roman" panose="02020603050405020304" pitchFamily="18" charset="0"/>
            <a:cs typeface="Times New Roman" panose="02020603050405020304" pitchFamily="18" charset="0"/>
          </a:endParaRPr>
        </a:p>
      </dsp:txBody>
      <dsp:txXfrm>
        <a:off x="786596" y="686444"/>
        <a:ext cx="1711923" cy="122831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B6C0-72F4-4893-9160-0CBFF5C43D1E}">
      <dsp:nvSpPr>
        <dsp:cNvPr id="0" name=""/>
        <dsp:cNvSpPr/>
      </dsp:nvSpPr>
      <dsp:spPr>
        <a:xfrm>
          <a:off x="192817" y="1117529"/>
          <a:ext cx="1578554" cy="78927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Цивільне право</a:t>
          </a:r>
          <a:endParaRPr lang="ru-RU" sz="1400" kern="1200" dirty="0">
            <a:latin typeface="Times New Roman" panose="02020603050405020304" pitchFamily="18" charset="0"/>
            <a:cs typeface="Times New Roman" panose="02020603050405020304" pitchFamily="18" charset="0"/>
          </a:endParaRPr>
        </a:p>
      </dsp:txBody>
      <dsp:txXfrm>
        <a:off x="215934" y="1140646"/>
        <a:ext cx="1532320" cy="743043"/>
      </dsp:txXfrm>
    </dsp:sp>
    <dsp:sp modelId="{59802ED2-773B-468E-97AC-FD11E88B9B40}">
      <dsp:nvSpPr>
        <dsp:cNvPr id="0" name=""/>
        <dsp:cNvSpPr/>
      </dsp:nvSpPr>
      <dsp:spPr>
        <a:xfrm rot="18289469">
          <a:off x="1534236" y="1034845"/>
          <a:ext cx="1105692" cy="46975"/>
        </a:xfrm>
        <a:custGeom>
          <a:avLst/>
          <a:gdLst/>
          <a:ahLst/>
          <a:cxnLst/>
          <a:rect l="0" t="0" r="0" b="0"/>
          <a:pathLst>
            <a:path>
              <a:moveTo>
                <a:pt x="0" y="23487"/>
              </a:moveTo>
              <a:lnTo>
                <a:pt x="1105692" y="23487"/>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059440" y="1030691"/>
        <a:ext cx="55284" cy="55284"/>
      </dsp:txXfrm>
    </dsp:sp>
    <dsp:sp modelId="{B2E9DADA-F6D9-4842-BBB2-694D62E9B618}">
      <dsp:nvSpPr>
        <dsp:cNvPr id="0" name=""/>
        <dsp:cNvSpPr/>
      </dsp:nvSpPr>
      <dsp:spPr>
        <a:xfrm>
          <a:off x="2402793" y="2580"/>
          <a:ext cx="1867745" cy="120383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Набуте шляхом купівлі рухоме та нерухоме майно можна було продати, подарувати, обміняти і вчинити </a:t>
          </a:r>
        </a:p>
        <a:p>
          <a:pPr lvl="0" algn="ctr" defTabSz="6223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«як буде воля» </a:t>
          </a:r>
          <a:endParaRPr lang="ru-RU" sz="1400" kern="1200" dirty="0">
            <a:latin typeface="Times New Roman" panose="02020603050405020304" pitchFamily="18" charset="0"/>
            <a:cs typeface="Times New Roman" panose="02020603050405020304" pitchFamily="18" charset="0"/>
          </a:endParaRPr>
        </a:p>
      </dsp:txBody>
      <dsp:txXfrm>
        <a:off x="2438052" y="37839"/>
        <a:ext cx="1797227" cy="1133319"/>
      </dsp:txXfrm>
    </dsp:sp>
    <dsp:sp modelId="{CCE651AD-B0DD-4B72-B1AF-3DD713BB7A70}">
      <dsp:nvSpPr>
        <dsp:cNvPr id="0" name=""/>
        <dsp:cNvSpPr/>
      </dsp:nvSpPr>
      <dsp:spPr>
        <a:xfrm rot="1090423">
          <a:off x="1754795" y="1592320"/>
          <a:ext cx="664573" cy="46975"/>
        </a:xfrm>
        <a:custGeom>
          <a:avLst/>
          <a:gdLst/>
          <a:ahLst/>
          <a:cxnLst/>
          <a:rect l="0" t="0" r="0" b="0"/>
          <a:pathLst>
            <a:path>
              <a:moveTo>
                <a:pt x="0" y="23487"/>
              </a:moveTo>
              <a:lnTo>
                <a:pt x="664573" y="23487"/>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070468" y="1599193"/>
        <a:ext cx="33228" cy="33228"/>
      </dsp:txXfrm>
    </dsp:sp>
    <dsp:sp modelId="{DAFEE276-264D-4A5E-A6DB-F5FC9D957DF8}">
      <dsp:nvSpPr>
        <dsp:cNvPr id="0" name=""/>
        <dsp:cNvSpPr/>
      </dsp:nvSpPr>
      <dsp:spPr>
        <a:xfrm>
          <a:off x="2402793" y="1324809"/>
          <a:ext cx="1578554" cy="78927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Існували застава та обмін майна</a:t>
          </a:r>
          <a:endParaRPr lang="ru-RU" sz="1400" kern="1200" dirty="0">
            <a:latin typeface="Times New Roman" panose="02020603050405020304" pitchFamily="18" charset="0"/>
            <a:cs typeface="Times New Roman" panose="02020603050405020304" pitchFamily="18" charset="0"/>
          </a:endParaRPr>
        </a:p>
      </dsp:txBody>
      <dsp:txXfrm>
        <a:off x="2425910" y="1347926"/>
        <a:ext cx="1532320" cy="743043"/>
      </dsp:txXfrm>
    </dsp:sp>
    <dsp:sp modelId="{E054E508-B159-4FF2-AFED-A5408FF23D55}">
      <dsp:nvSpPr>
        <dsp:cNvPr id="0" name=""/>
        <dsp:cNvSpPr/>
      </dsp:nvSpPr>
      <dsp:spPr>
        <a:xfrm rot="3628566">
          <a:off x="1446417" y="2046154"/>
          <a:ext cx="1281329" cy="46975"/>
        </a:xfrm>
        <a:custGeom>
          <a:avLst/>
          <a:gdLst/>
          <a:ahLst/>
          <a:cxnLst/>
          <a:rect l="0" t="0" r="0" b="0"/>
          <a:pathLst>
            <a:path>
              <a:moveTo>
                <a:pt x="0" y="23487"/>
              </a:moveTo>
              <a:lnTo>
                <a:pt x="1281329" y="23487"/>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055049" y="2037609"/>
        <a:ext cx="64066" cy="64066"/>
      </dsp:txXfrm>
    </dsp:sp>
    <dsp:sp modelId="{B8C8CEEC-4997-4FDB-8449-16C25BE2211D}">
      <dsp:nvSpPr>
        <dsp:cNvPr id="0" name=""/>
        <dsp:cNvSpPr/>
      </dsp:nvSpPr>
      <dsp:spPr>
        <a:xfrm>
          <a:off x="2402793" y="2232478"/>
          <a:ext cx="1578554" cy="78927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Поширювалися угоди позики, поклажі (депозиту) цінних речей. </a:t>
          </a:r>
          <a:endParaRPr lang="ru-RU" sz="1400" kern="1200" dirty="0">
            <a:latin typeface="Times New Roman" panose="02020603050405020304" pitchFamily="18" charset="0"/>
            <a:cs typeface="Times New Roman" panose="02020603050405020304" pitchFamily="18" charset="0"/>
          </a:endParaRPr>
        </a:p>
      </dsp:txBody>
      <dsp:txXfrm>
        <a:off x="2425910" y="2255595"/>
        <a:ext cx="1532320" cy="74304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11555-4687-4B82-8FCE-4D8DCA23C242}">
      <dsp:nvSpPr>
        <dsp:cNvPr id="0" name=""/>
        <dsp:cNvSpPr/>
      </dsp:nvSpPr>
      <dsp:spPr>
        <a:xfrm>
          <a:off x="855" y="1064081"/>
          <a:ext cx="1649470" cy="82473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Сімейне право</a:t>
          </a:r>
          <a:endParaRPr lang="ru-RU" sz="1400" kern="1200" dirty="0">
            <a:latin typeface="Times New Roman" panose="02020603050405020304" pitchFamily="18" charset="0"/>
            <a:cs typeface="Times New Roman" panose="02020603050405020304" pitchFamily="18" charset="0"/>
          </a:endParaRPr>
        </a:p>
      </dsp:txBody>
      <dsp:txXfrm>
        <a:off x="25011" y="1088237"/>
        <a:ext cx="1601158" cy="776423"/>
      </dsp:txXfrm>
    </dsp:sp>
    <dsp:sp modelId="{F939A805-315B-48FC-B916-267DB0E42859}">
      <dsp:nvSpPr>
        <dsp:cNvPr id="0" name=""/>
        <dsp:cNvSpPr/>
      </dsp:nvSpPr>
      <dsp:spPr>
        <a:xfrm rot="18289469">
          <a:off x="1402537" y="977089"/>
          <a:ext cx="1155365" cy="50273"/>
        </a:xfrm>
        <a:custGeom>
          <a:avLst/>
          <a:gdLst/>
          <a:ahLst/>
          <a:cxnLst/>
          <a:rect l="0" t="0" r="0" b="0"/>
          <a:pathLst>
            <a:path>
              <a:moveTo>
                <a:pt x="0" y="25136"/>
              </a:moveTo>
              <a:lnTo>
                <a:pt x="1155365" y="25136"/>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1951335" y="973342"/>
        <a:ext cx="57768" cy="57768"/>
      </dsp:txXfrm>
    </dsp:sp>
    <dsp:sp modelId="{A0953850-E4D4-4592-BAB0-F4D80ECD0559}">
      <dsp:nvSpPr>
        <dsp:cNvPr id="0" name=""/>
        <dsp:cNvSpPr/>
      </dsp:nvSpPr>
      <dsp:spPr>
        <a:xfrm>
          <a:off x="2310114" y="115635"/>
          <a:ext cx="1649470" cy="82473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шлюб</a:t>
          </a:r>
          <a:endParaRPr lang="ru-RU" sz="1400" kern="1200" dirty="0">
            <a:latin typeface="Times New Roman" panose="02020603050405020304" pitchFamily="18" charset="0"/>
            <a:cs typeface="Times New Roman" panose="02020603050405020304" pitchFamily="18" charset="0"/>
          </a:endParaRPr>
        </a:p>
      </dsp:txBody>
      <dsp:txXfrm>
        <a:off x="2334270" y="139791"/>
        <a:ext cx="1601158" cy="776423"/>
      </dsp:txXfrm>
    </dsp:sp>
    <dsp:sp modelId="{2E12D01B-2537-4A3D-B5DA-4D5EA203F03F}">
      <dsp:nvSpPr>
        <dsp:cNvPr id="0" name=""/>
        <dsp:cNvSpPr/>
      </dsp:nvSpPr>
      <dsp:spPr>
        <a:xfrm>
          <a:off x="1650325" y="1451312"/>
          <a:ext cx="659788" cy="50273"/>
        </a:xfrm>
        <a:custGeom>
          <a:avLst/>
          <a:gdLst/>
          <a:ahLst/>
          <a:cxnLst/>
          <a:rect l="0" t="0" r="0" b="0"/>
          <a:pathLst>
            <a:path>
              <a:moveTo>
                <a:pt x="0" y="25136"/>
              </a:moveTo>
              <a:lnTo>
                <a:pt x="659788" y="25136"/>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1963725" y="1459954"/>
        <a:ext cx="32989" cy="32989"/>
      </dsp:txXfrm>
    </dsp:sp>
    <dsp:sp modelId="{16ED4801-7519-439C-BE3B-FBC9EC0D499C}">
      <dsp:nvSpPr>
        <dsp:cNvPr id="0" name=""/>
        <dsp:cNvSpPr/>
      </dsp:nvSpPr>
      <dsp:spPr>
        <a:xfrm>
          <a:off x="2310114" y="1064081"/>
          <a:ext cx="1649470" cy="82473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опіка</a:t>
          </a:r>
          <a:endParaRPr lang="ru-RU" sz="1400" kern="1200" dirty="0">
            <a:latin typeface="Times New Roman" panose="02020603050405020304" pitchFamily="18" charset="0"/>
            <a:cs typeface="Times New Roman" panose="02020603050405020304" pitchFamily="18" charset="0"/>
          </a:endParaRPr>
        </a:p>
      </dsp:txBody>
      <dsp:txXfrm>
        <a:off x="2334270" y="1088237"/>
        <a:ext cx="1601158" cy="776423"/>
      </dsp:txXfrm>
    </dsp:sp>
    <dsp:sp modelId="{B697D889-283C-4D0E-93FA-6BB1B9E97C9D}">
      <dsp:nvSpPr>
        <dsp:cNvPr id="0" name=""/>
        <dsp:cNvSpPr/>
      </dsp:nvSpPr>
      <dsp:spPr>
        <a:xfrm rot="3310531">
          <a:off x="1402537" y="1925535"/>
          <a:ext cx="1155365" cy="50273"/>
        </a:xfrm>
        <a:custGeom>
          <a:avLst/>
          <a:gdLst/>
          <a:ahLst/>
          <a:cxnLst/>
          <a:rect l="0" t="0" r="0" b="0"/>
          <a:pathLst>
            <a:path>
              <a:moveTo>
                <a:pt x="0" y="25136"/>
              </a:moveTo>
              <a:lnTo>
                <a:pt x="1155365" y="25136"/>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1951335" y="1921787"/>
        <a:ext cx="57768" cy="57768"/>
      </dsp:txXfrm>
    </dsp:sp>
    <dsp:sp modelId="{D6C48E28-E21C-4B88-9B7F-4AA9AA8661C8}">
      <dsp:nvSpPr>
        <dsp:cNvPr id="0" name=""/>
        <dsp:cNvSpPr/>
      </dsp:nvSpPr>
      <dsp:spPr>
        <a:xfrm>
          <a:off x="2310114" y="2012526"/>
          <a:ext cx="1649470" cy="82473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успадкування</a:t>
          </a:r>
          <a:endParaRPr lang="ru-RU" sz="1400" kern="1200" dirty="0">
            <a:latin typeface="Times New Roman" panose="02020603050405020304" pitchFamily="18" charset="0"/>
            <a:cs typeface="Times New Roman" panose="02020603050405020304" pitchFamily="18" charset="0"/>
          </a:endParaRPr>
        </a:p>
      </dsp:txBody>
      <dsp:txXfrm>
        <a:off x="2334270" y="2036682"/>
        <a:ext cx="1601158" cy="776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70D30-D8E1-4CA4-B54C-94D12F322A04}">
      <dsp:nvSpPr>
        <dsp:cNvPr id="0" name=""/>
        <dsp:cNvSpPr/>
      </dsp:nvSpPr>
      <dsp:spPr>
        <a:xfrm>
          <a:off x="0" y="9148"/>
          <a:ext cx="5832648" cy="76752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До категорії </a:t>
          </a:r>
          <a:r>
            <a:rPr lang="uk-UA" sz="2000" b="1" kern="1200" dirty="0" smtClean="0">
              <a:latin typeface="Times New Roman" panose="02020603050405020304" pitchFamily="18" charset="0"/>
              <a:cs typeface="Times New Roman" panose="02020603050405020304" pitchFamily="18" charset="0"/>
            </a:rPr>
            <a:t>вільних общинників</a:t>
          </a:r>
          <a:r>
            <a:rPr lang="uk-UA" sz="2000" kern="1200" dirty="0" smtClean="0">
              <a:latin typeface="Times New Roman" panose="02020603050405020304" pitchFamily="18" charset="0"/>
              <a:cs typeface="Times New Roman" panose="02020603050405020304" pitchFamily="18" charset="0"/>
            </a:rPr>
            <a:t> належали </a:t>
          </a:r>
          <a:endParaRPr lang="ru-RU" sz="2000" kern="1200" dirty="0">
            <a:latin typeface="Times New Roman" panose="02020603050405020304" pitchFamily="18" charset="0"/>
            <a:cs typeface="Times New Roman" panose="02020603050405020304" pitchFamily="18" charset="0"/>
          </a:endParaRPr>
        </a:p>
      </dsp:txBody>
      <dsp:txXfrm>
        <a:off x="37467" y="46615"/>
        <a:ext cx="5757714" cy="69258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0C938-70AD-49B3-9AE6-C8F566D4A932}">
      <dsp:nvSpPr>
        <dsp:cNvPr id="0" name=""/>
        <dsp:cNvSpPr/>
      </dsp:nvSpPr>
      <dsp:spPr>
        <a:xfrm>
          <a:off x="5252" y="1151670"/>
          <a:ext cx="1795822" cy="897911"/>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Кримінальне право</a:t>
          </a:r>
          <a:endParaRPr lang="ru-RU" sz="1400" kern="1200" dirty="0">
            <a:latin typeface="Times New Roman" panose="02020603050405020304" pitchFamily="18" charset="0"/>
            <a:cs typeface="Times New Roman" panose="02020603050405020304" pitchFamily="18" charset="0"/>
          </a:endParaRPr>
        </a:p>
      </dsp:txBody>
      <dsp:txXfrm>
        <a:off x="31551" y="1177969"/>
        <a:ext cx="1743224" cy="845313"/>
      </dsp:txXfrm>
    </dsp:sp>
    <dsp:sp modelId="{F6D92888-3EB7-4C33-AF17-1832968B0046}">
      <dsp:nvSpPr>
        <dsp:cNvPr id="0" name=""/>
        <dsp:cNvSpPr/>
      </dsp:nvSpPr>
      <dsp:spPr>
        <a:xfrm rot="18182817">
          <a:off x="1501616" y="1023308"/>
          <a:ext cx="1317246" cy="50487"/>
        </a:xfrm>
        <a:custGeom>
          <a:avLst/>
          <a:gdLst/>
          <a:ahLst/>
          <a:cxnLst/>
          <a:rect l="0" t="0" r="0" b="0"/>
          <a:pathLst>
            <a:path>
              <a:moveTo>
                <a:pt x="0" y="25243"/>
              </a:moveTo>
              <a:lnTo>
                <a:pt x="1317246" y="25243"/>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2127308" y="1015620"/>
        <a:ext cx="65862" cy="65862"/>
      </dsp:txXfrm>
    </dsp:sp>
    <dsp:sp modelId="{20132C46-DF55-4695-9AF1-29A1CB43F6D6}">
      <dsp:nvSpPr>
        <dsp:cNvPr id="0" name=""/>
        <dsp:cNvSpPr/>
      </dsp:nvSpPr>
      <dsp:spPr>
        <a:xfrm>
          <a:off x="2519404" y="47522"/>
          <a:ext cx="1795822" cy="897911"/>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виділено вид злочину – змова проти князя та його влади</a:t>
          </a:r>
          <a:endParaRPr lang="ru-RU" sz="1400" kern="1200" dirty="0">
            <a:latin typeface="Times New Roman" panose="02020603050405020304" pitchFamily="18" charset="0"/>
            <a:cs typeface="Times New Roman" panose="02020603050405020304" pitchFamily="18" charset="0"/>
          </a:endParaRPr>
        </a:p>
      </dsp:txBody>
      <dsp:txXfrm>
        <a:off x="2545703" y="73821"/>
        <a:ext cx="1743224" cy="845313"/>
      </dsp:txXfrm>
    </dsp:sp>
    <dsp:sp modelId="{3D89362D-905D-4E6A-97E0-29322E292A81}">
      <dsp:nvSpPr>
        <dsp:cNvPr id="0" name=""/>
        <dsp:cNvSpPr/>
      </dsp:nvSpPr>
      <dsp:spPr>
        <a:xfrm>
          <a:off x="1801075" y="1575382"/>
          <a:ext cx="718329" cy="50487"/>
        </a:xfrm>
        <a:custGeom>
          <a:avLst/>
          <a:gdLst/>
          <a:ahLst/>
          <a:cxnLst/>
          <a:rect l="0" t="0" r="0" b="0"/>
          <a:pathLst>
            <a:path>
              <a:moveTo>
                <a:pt x="0" y="25243"/>
              </a:moveTo>
              <a:lnTo>
                <a:pt x="718329" y="25243"/>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2142281" y="1582667"/>
        <a:ext cx="35916" cy="35916"/>
      </dsp:txXfrm>
    </dsp:sp>
    <dsp:sp modelId="{EDB754EC-86AF-4439-AA3A-7609A5EACA1D}">
      <dsp:nvSpPr>
        <dsp:cNvPr id="0" name=""/>
        <dsp:cNvSpPr/>
      </dsp:nvSpPr>
      <dsp:spPr>
        <a:xfrm>
          <a:off x="2519404" y="1080120"/>
          <a:ext cx="1795822" cy="1041011"/>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види покарань: поряд зі штрафами – смертна кара, ув’язнення у фортеці, вигнання, конфіскації</a:t>
          </a:r>
          <a:endParaRPr lang="ru-RU" sz="1400" kern="1200" dirty="0">
            <a:latin typeface="Times New Roman" panose="02020603050405020304" pitchFamily="18" charset="0"/>
            <a:cs typeface="Times New Roman" panose="02020603050405020304" pitchFamily="18" charset="0"/>
          </a:endParaRPr>
        </a:p>
      </dsp:txBody>
      <dsp:txXfrm>
        <a:off x="2549894" y="1110610"/>
        <a:ext cx="1734842" cy="980031"/>
      </dsp:txXfrm>
    </dsp:sp>
    <dsp:sp modelId="{54FFB6FA-4371-46F9-8C11-785E54C6A79E}">
      <dsp:nvSpPr>
        <dsp:cNvPr id="0" name=""/>
        <dsp:cNvSpPr/>
      </dsp:nvSpPr>
      <dsp:spPr>
        <a:xfrm rot="3417183">
          <a:off x="1501616" y="2127456"/>
          <a:ext cx="1317246" cy="50487"/>
        </a:xfrm>
        <a:custGeom>
          <a:avLst/>
          <a:gdLst/>
          <a:ahLst/>
          <a:cxnLst/>
          <a:rect l="0" t="0" r="0" b="0"/>
          <a:pathLst>
            <a:path>
              <a:moveTo>
                <a:pt x="0" y="25243"/>
              </a:moveTo>
              <a:lnTo>
                <a:pt x="1317246" y="25243"/>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2127308" y="2119768"/>
        <a:ext cx="65862" cy="65862"/>
      </dsp:txXfrm>
    </dsp:sp>
    <dsp:sp modelId="{8E0FC768-4968-4A97-9189-D42D048F0004}">
      <dsp:nvSpPr>
        <dsp:cNvPr id="0" name=""/>
        <dsp:cNvSpPr/>
      </dsp:nvSpPr>
      <dsp:spPr>
        <a:xfrm>
          <a:off x="2519404" y="2255818"/>
          <a:ext cx="1795822" cy="897911"/>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покарання не лише для суспільних низів, а й для відомих, багатих і знатних бояр</a:t>
          </a:r>
          <a:endParaRPr lang="ru-RU" sz="1400" kern="1200" dirty="0">
            <a:latin typeface="Times New Roman" panose="02020603050405020304" pitchFamily="18" charset="0"/>
            <a:cs typeface="Times New Roman" panose="02020603050405020304" pitchFamily="18" charset="0"/>
          </a:endParaRPr>
        </a:p>
      </dsp:txBody>
      <dsp:txXfrm>
        <a:off x="2545703" y="2282117"/>
        <a:ext cx="1743224" cy="84531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B6364-A54D-41FA-A1BB-FD107D9A656B}">
      <dsp:nvSpPr>
        <dsp:cNvPr id="0" name=""/>
        <dsp:cNvSpPr/>
      </dsp:nvSpPr>
      <dsp:spPr>
        <a:xfrm>
          <a:off x="2752" y="1347032"/>
          <a:ext cx="1506830" cy="63427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Процесуальне право</a:t>
          </a:r>
          <a:endParaRPr lang="ru-RU" sz="1400" kern="1200" dirty="0">
            <a:latin typeface="Times New Roman" panose="02020603050405020304" pitchFamily="18" charset="0"/>
            <a:cs typeface="Times New Roman" panose="02020603050405020304" pitchFamily="18" charset="0"/>
          </a:endParaRPr>
        </a:p>
      </dsp:txBody>
      <dsp:txXfrm>
        <a:off x="21329" y="1365609"/>
        <a:ext cx="1469676" cy="597125"/>
      </dsp:txXfrm>
    </dsp:sp>
    <dsp:sp modelId="{A00CD982-D73C-46A2-8BCA-7B0D6A6C4C83}">
      <dsp:nvSpPr>
        <dsp:cNvPr id="0" name=""/>
        <dsp:cNvSpPr/>
      </dsp:nvSpPr>
      <dsp:spPr>
        <a:xfrm rot="17505180">
          <a:off x="1140105" y="1104230"/>
          <a:ext cx="1174075" cy="29414"/>
        </a:xfrm>
        <a:custGeom>
          <a:avLst/>
          <a:gdLst/>
          <a:ahLst/>
          <a:cxnLst/>
          <a:rect l="0" t="0" r="0" b="0"/>
          <a:pathLst>
            <a:path>
              <a:moveTo>
                <a:pt x="0" y="14707"/>
              </a:moveTo>
              <a:lnTo>
                <a:pt x="1174075" y="14707"/>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1697791" y="1089585"/>
        <a:ext cx="58703" cy="58703"/>
      </dsp:txXfrm>
    </dsp:sp>
    <dsp:sp modelId="{EB546CB7-1624-4733-B031-93228265BF18}">
      <dsp:nvSpPr>
        <dsp:cNvPr id="0" name=""/>
        <dsp:cNvSpPr/>
      </dsp:nvSpPr>
      <dsp:spPr>
        <a:xfrm>
          <a:off x="1944703" y="216104"/>
          <a:ext cx="2012494" cy="715195"/>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змагальний характер розгляду справи, диспозитивність сторін</a:t>
          </a:r>
          <a:endParaRPr lang="ru-RU" sz="1400" kern="1200" dirty="0">
            <a:latin typeface="Times New Roman" panose="02020603050405020304" pitchFamily="18" charset="0"/>
            <a:cs typeface="Times New Roman" panose="02020603050405020304" pitchFamily="18" charset="0"/>
          </a:endParaRPr>
        </a:p>
      </dsp:txBody>
      <dsp:txXfrm>
        <a:off x="1965650" y="237051"/>
        <a:ext cx="1970600" cy="673301"/>
      </dsp:txXfrm>
    </dsp:sp>
    <dsp:sp modelId="{6C60FA94-019E-4ED3-A327-D68C8BEA3EE7}">
      <dsp:nvSpPr>
        <dsp:cNvPr id="0" name=""/>
        <dsp:cNvSpPr/>
      </dsp:nvSpPr>
      <dsp:spPr>
        <a:xfrm rot="19183449">
          <a:off x="1441983" y="1465118"/>
          <a:ext cx="570319" cy="29414"/>
        </a:xfrm>
        <a:custGeom>
          <a:avLst/>
          <a:gdLst/>
          <a:ahLst/>
          <a:cxnLst/>
          <a:rect l="0" t="0" r="0" b="0"/>
          <a:pathLst>
            <a:path>
              <a:moveTo>
                <a:pt x="0" y="14707"/>
              </a:moveTo>
              <a:lnTo>
                <a:pt x="570319" y="14707"/>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1712885" y="1465567"/>
        <a:ext cx="28515" cy="28515"/>
      </dsp:txXfrm>
    </dsp:sp>
    <dsp:sp modelId="{51AF2B3B-788F-4411-817E-9620F98DA18A}">
      <dsp:nvSpPr>
        <dsp:cNvPr id="0" name=""/>
        <dsp:cNvSpPr/>
      </dsp:nvSpPr>
      <dsp:spPr>
        <a:xfrm>
          <a:off x="1944703" y="1012885"/>
          <a:ext cx="1825305" cy="565187"/>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вирок виносився усно</a:t>
          </a:r>
          <a:endParaRPr lang="ru-RU" sz="1400" kern="1200" dirty="0">
            <a:latin typeface="Times New Roman" panose="02020603050405020304" pitchFamily="18" charset="0"/>
            <a:cs typeface="Times New Roman" panose="02020603050405020304" pitchFamily="18" charset="0"/>
          </a:endParaRPr>
        </a:p>
      </dsp:txBody>
      <dsp:txXfrm>
        <a:off x="1961257" y="1029439"/>
        <a:ext cx="1792197" cy="532079"/>
      </dsp:txXfrm>
    </dsp:sp>
    <dsp:sp modelId="{49AAFEE3-DD52-442C-8A37-D1FAE13AF06F}">
      <dsp:nvSpPr>
        <dsp:cNvPr id="0" name=""/>
        <dsp:cNvSpPr/>
      </dsp:nvSpPr>
      <dsp:spPr>
        <a:xfrm rot="3534991">
          <a:off x="1305749" y="2010353"/>
          <a:ext cx="842787" cy="29414"/>
        </a:xfrm>
        <a:custGeom>
          <a:avLst/>
          <a:gdLst/>
          <a:ahLst/>
          <a:cxnLst/>
          <a:rect l="0" t="0" r="0" b="0"/>
          <a:pathLst>
            <a:path>
              <a:moveTo>
                <a:pt x="0" y="14707"/>
              </a:moveTo>
              <a:lnTo>
                <a:pt x="842787" y="14707"/>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Times New Roman" panose="02020603050405020304" pitchFamily="18" charset="0"/>
            <a:cs typeface="Times New Roman" panose="02020603050405020304" pitchFamily="18" charset="0"/>
          </a:endParaRPr>
        </a:p>
      </dsp:txBody>
      <dsp:txXfrm>
        <a:off x="1706073" y="2003991"/>
        <a:ext cx="42139" cy="42139"/>
      </dsp:txXfrm>
    </dsp:sp>
    <dsp:sp modelId="{EECA38C5-A234-448A-8336-1AEEAC9C00B2}">
      <dsp:nvSpPr>
        <dsp:cNvPr id="0" name=""/>
        <dsp:cNvSpPr/>
      </dsp:nvSpPr>
      <dsp:spPr>
        <a:xfrm>
          <a:off x="1944703" y="1659658"/>
          <a:ext cx="2012983" cy="1452582"/>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упроваджувалися розшук (заклич, звід, гоніння сліду), допит свідків (видоків і послухів), надання доказів, божі суди (ордалії)</a:t>
          </a:r>
          <a:endParaRPr lang="ru-RU" sz="1400" kern="1200" dirty="0">
            <a:latin typeface="Times New Roman" panose="02020603050405020304" pitchFamily="18" charset="0"/>
            <a:cs typeface="Times New Roman" panose="02020603050405020304" pitchFamily="18" charset="0"/>
          </a:endParaRPr>
        </a:p>
      </dsp:txBody>
      <dsp:txXfrm>
        <a:off x="1987248" y="1702203"/>
        <a:ext cx="1927893" cy="1367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7F967-BD9C-41A8-B9FD-129DDD28A2D2}">
      <dsp:nvSpPr>
        <dsp:cNvPr id="0" name=""/>
        <dsp:cNvSpPr/>
      </dsp:nvSpPr>
      <dsp:spPr>
        <a:xfrm>
          <a:off x="3974830" y="1114151"/>
          <a:ext cx="2519415" cy="1486108"/>
        </a:xfrm>
        <a:custGeom>
          <a:avLst/>
          <a:gdLst/>
          <a:ahLst/>
          <a:cxnLst/>
          <a:rect l="0" t="0" r="0" b="0"/>
          <a:pathLst>
            <a:path>
              <a:moveTo>
                <a:pt x="0" y="0"/>
              </a:moveTo>
              <a:lnTo>
                <a:pt x="0" y="1294274"/>
              </a:lnTo>
              <a:lnTo>
                <a:pt x="2519415" y="1294274"/>
              </a:lnTo>
              <a:lnTo>
                <a:pt x="2519415" y="14861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FB1D2-03D0-4211-BA02-7F7B39FBBFB3}">
      <dsp:nvSpPr>
        <dsp:cNvPr id="0" name=""/>
        <dsp:cNvSpPr/>
      </dsp:nvSpPr>
      <dsp:spPr>
        <a:xfrm>
          <a:off x="3730452" y="1114151"/>
          <a:ext cx="244377" cy="1486108"/>
        </a:xfrm>
        <a:custGeom>
          <a:avLst/>
          <a:gdLst/>
          <a:ahLst/>
          <a:cxnLst/>
          <a:rect l="0" t="0" r="0" b="0"/>
          <a:pathLst>
            <a:path>
              <a:moveTo>
                <a:pt x="244377" y="0"/>
              </a:moveTo>
              <a:lnTo>
                <a:pt x="244377" y="1294274"/>
              </a:lnTo>
              <a:lnTo>
                <a:pt x="0" y="1294274"/>
              </a:lnTo>
              <a:lnTo>
                <a:pt x="0" y="14861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92AFAE-CB1F-4C73-BC41-175D1B9A00B9}">
      <dsp:nvSpPr>
        <dsp:cNvPr id="0" name=""/>
        <dsp:cNvSpPr/>
      </dsp:nvSpPr>
      <dsp:spPr>
        <a:xfrm>
          <a:off x="1205062" y="1114151"/>
          <a:ext cx="2769768" cy="1484637"/>
        </a:xfrm>
        <a:custGeom>
          <a:avLst/>
          <a:gdLst/>
          <a:ahLst/>
          <a:cxnLst/>
          <a:rect l="0" t="0" r="0" b="0"/>
          <a:pathLst>
            <a:path>
              <a:moveTo>
                <a:pt x="2769768" y="0"/>
              </a:moveTo>
              <a:lnTo>
                <a:pt x="2769768" y="1292803"/>
              </a:lnTo>
              <a:lnTo>
                <a:pt x="0" y="1292803"/>
              </a:lnTo>
              <a:lnTo>
                <a:pt x="0" y="14846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877FF7-CA2A-43BF-99AB-9E7741CC40D8}">
      <dsp:nvSpPr>
        <dsp:cNvPr id="0" name=""/>
        <dsp:cNvSpPr/>
      </dsp:nvSpPr>
      <dsp:spPr>
        <a:xfrm>
          <a:off x="1872790" y="177071"/>
          <a:ext cx="4204081" cy="93708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Напівзалежне населення</a:t>
          </a:r>
          <a:r>
            <a:rPr lang="uk-UA" sz="2000" kern="1200" dirty="0" smtClean="0">
              <a:latin typeface="Times New Roman" panose="02020603050405020304" pitchFamily="18" charset="0"/>
              <a:cs typeface="Times New Roman" panose="02020603050405020304" pitchFamily="18" charset="0"/>
            </a:rPr>
            <a:t>:</a:t>
          </a:r>
          <a:endParaRPr lang="ru-RU" sz="2000" kern="1200" dirty="0">
            <a:latin typeface="Times New Roman" panose="02020603050405020304" pitchFamily="18" charset="0"/>
            <a:cs typeface="Times New Roman" panose="02020603050405020304" pitchFamily="18" charset="0"/>
          </a:endParaRPr>
        </a:p>
      </dsp:txBody>
      <dsp:txXfrm>
        <a:off x="1918534" y="222815"/>
        <a:ext cx="4112593" cy="845592"/>
      </dsp:txXfrm>
    </dsp:sp>
    <dsp:sp modelId="{A0C17A0E-14F5-417E-9F37-4FC8E2A1C125}">
      <dsp:nvSpPr>
        <dsp:cNvPr id="0" name=""/>
        <dsp:cNvSpPr/>
      </dsp:nvSpPr>
      <dsp:spPr>
        <a:xfrm>
          <a:off x="621" y="2598789"/>
          <a:ext cx="2408883" cy="2247404"/>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Смерди</a:t>
          </a:r>
        </a:p>
        <a:p>
          <a:pPr lvl="0" algn="ctr" defTabSz="889000" rtl="0">
            <a:lnSpc>
              <a:spcPct val="90000"/>
            </a:lnSpc>
            <a:spcBef>
              <a:spcPct val="0"/>
            </a:spcBef>
            <a:spcAft>
              <a:spcPct val="35000"/>
            </a:spcAft>
          </a:pPr>
          <a:r>
            <a:rPr lang="uk-UA" sz="1400" kern="1200" noProof="0" dirty="0" smtClean="0">
              <a:latin typeface="Times New Roman" panose="02020603050405020304" pitchFamily="18" charset="0"/>
              <a:cs typeface="Times New Roman" panose="02020603050405020304" pitchFamily="18" charset="0"/>
            </a:rPr>
            <a:t>основна група селян, які мали власні будинки, ділянки землі, вели господарство. Вони сплачували податки, але не були особисто прикріплені до землі, їхня дієздатність була обмеженою, тому їх не можна вважати вільними людьми.</a:t>
          </a:r>
          <a:endParaRPr lang="uk-UA" sz="1400" kern="1200" noProof="0" dirty="0">
            <a:latin typeface="Times New Roman" panose="02020603050405020304" pitchFamily="18" charset="0"/>
            <a:cs typeface="Times New Roman" panose="02020603050405020304" pitchFamily="18" charset="0"/>
          </a:endParaRPr>
        </a:p>
      </dsp:txBody>
      <dsp:txXfrm>
        <a:off x="110330" y="2708498"/>
        <a:ext cx="2189465" cy="2027986"/>
      </dsp:txXfrm>
    </dsp:sp>
    <dsp:sp modelId="{91614248-AEE2-47A5-9BA2-EFB3DFD0A5D4}">
      <dsp:nvSpPr>
        <dsp:cNvPr id="0" name=""/>
        <dsp:cNvSpPr/>
      </dsp:nvSpPr>
      <dsp:spPr>
        <a:xfrm>
          <a:off x="2492723" y="2600260"/>
          <a:ext cx="2475458" cy="2240526"/>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Рядовичі</a:t>
          </a:r>
          <a:r>
            <a:rPr lang="uk-UA" sz="2000" kern="1200" dirty="0" smtClean="0">
              <a:latin typeface="Times New Roman" panose="02020603050405020304" pitchFamily="18" charset="0"/>
              <a:cs typeface="Times New Roman" panose="02020603050405020304" pitchFamily="18" charset="0"/>
            </a:rPr>
            <a:t> </a:t>
          </a:r>
        </a:p>
        <a:p>
          <a:pPr lvl="0" algn="ctr" defTabSz="889000" rtl="0">
            <a:lnSpc>
              <a:spcPct val="90000"/>
            </a:lnSpc>
            <a:spcBef>
              <a:spcPct val="0"/>
            </a:spcBef>
            <a:spcAft>
              <a:spcPct val="35000"/>
            </a:spcAft>
          </a:pPr>
          <a:r>
            <a:rPr lang="uk-UA" sz="1400" kern="1200" noProof="0" dirty="0" smtClean="0">
              <a:latin typeface="Times New Roman" panose="02020603050405020304" pitchFamily="18" charset="0"/>
              <a:cs typeface="Times New Roman" panose="02020603050405020304" pitchFamily="18" charset="0"/>
            </a:rPr>
            <a:t>перебували в тимчасовій економічній чи особистій залежності внаслідок укладення договору – „ряду”.</a:t>
          </a:r>
          <a:endParaRPr lang="uk-UA" sz="1400" kern="1200" noProof="0" dirty="0">
            <a:latin typeface="Times New Roman" panose="02020603050405020304" pitchFamily="18" charset="0"/>
            <a:cs typeface="Times New Roman" panose="02020603050405020304" pitchFamily="18" charset="0"/>
          </a:endParaRPr>
        </a:p>
      </dsp:txBody>
      <dsp:txXfrm>
        <a:off x="2602096" y="2709633"/>
        <a:ext cx="2256712" cy="2021780"/>
      </dsp:txXfrm>
    </dsp:sp>
    <dsp:sp modelId="{09B74135-91DF-4F3C-A5E5-A1447BFF0D02}">
      <dsp:nvSpPr>
        <dsp:cNvPr id="0" name=""/>
        <dsp:cNvSpPr/>
      </dsp:nvSpPr>
      <dsp:spPr>
        <a:xfrm>
          <a:off x="5324262" y="2600260"/>
          <a:ext cx="2339969" cy="2204324"/>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Закупи</a:t>
          </a:r>
          <a:r>
            <a:rPr lang="ru-RU" sz="2000" b="0" kern="1200" dirty="0" smtClean="0">
              <a:latin typeface="Times New Roman" panose="02020603050405020304" pitchFamily="18" charset="0"/>
              <a:cs typeface="Times New Roman" panose="02020603050405020304" pitchFamily="18" charset="0"/>
            </a:rPr>
            <a:t> </a:t>
          </a:r>
        </a:p>
        <a:p>
          <a:pPr lvl="0" algn="ctr" defTabSz="889000" rtl="0">
            <a:lnSpc>
              <a:spcPct val="90000"/>
            </a:lnSpc>
            <a:spcBef>
              <a:spcPct val="0"/>
            </a:spcBef>
            <a:spcAft>
              <a:spcPct val="35000"/>
            </a:spcAft>
          </a:pPr>
          <a:r>
            <a:rPr lang="ru-RU" sz="1400" b="0" kern="1200" dirty="0" smtClean="0">
              <a:latin typeface="Times New Roman" panose="02020603050405020304" pitchFamily="18" charset="0"/>
              <a:cs typeface="Times New Roman" panose="02020603050405020304" pitchFamily="18" charset="0"/>
            </a:rPr>
            <a:t>одна з </a:t>
          </a:r>
          <a:r>
            <a:rPr lang="uk-UA" sz="1400" b="0" kern="1200" noProof="0" dirty="0" smtClean="0">
              <a:latin typeface="Times New Roman" panose="02020603050405020304" pitchFamily="18" charset="0"/>
              <a:cs typeface="Times New Roman" panose="02020603050405020304" pitchFamily="18" charset="0"/>
            </a:rPr>
            <a:t>категорій рядовичів, які на умовах особистої застави брали в борг „купу”, тобто позику грошима. Закуп працював на полі господаря і не мав права його покинути, доки не повертав </a:t>
          </a:r>
          <a:r>
            <a:rPr lang="ru-RU" sz="1400" b="0" kern="1200" dirty="0" smtClean="0">
              <a:latin typeface="Times New Roman" panose="02020603050405020304" pitchFamily="18" charset="0"/>
              <a:cs typeface="Times New Roman" panose="02020603050405020304" pitchFamily="18" charset="0"/>
            </a:rPr>
            <a:t>боргу.</a:t>
          </a:r>
          <a:endParaRPr lang="ru-RU" sz="1400" b="0" kern="1200" dirty="0">
            <a:latin typeface="Times New Roman" panose="02020603050405020304" pitchFamily="18" charset="0"/>
            <a:cs typeface="Times New Roman" panose="02020603050405020304" pitchFamily="18" charset="0"/>
          </a:endParaRPr>
        </a:p>
      </dsp:txBody>
      <dsp:txXfrm>
        <a:off x="5431868" y="2707866"/>
        <a:ext cx="2124757" cy="1989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FB1D2-03D0-4211-BA02-7F7B39FBBFB3}">
      <dsp:nvSpPr>
        <dsp:cNvPr id="0" name=""/>
        <dsp:cNvSpPr/>
      </dsp:nvSpPr>
      <dsp:spPr>
        <a:xfrm>
          <a:off x="3492387" y="1626825"/>
          <a:ext cx="1911199" cy="663391"/>
        </a:xfrm>
        <a:custGeom>
          <a:avLst/>
          <a:gdLst/>
          <a:ahLst/>
          <a:cxnLst/>
          <a:rect l="0" t="0" r="0" b="0"/>
          <a:pathLst>
            <a:path>
              <a:moveTo>
                <a:pt x="0" y="0"/>
              </a:moveTo>
              <a:lnTo>
                <a:pt x="0" y="331695"/>
              </a:lnTo>
              <a:lnTo>
                <a:pt x="1911199" y="331695"/>
              </a:lnTo>
              <a:lnTo>
                <a:pt x="1911199" y="6633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92AFAE-CB1F-4C73-BC41-175D1B9A00B9}">
      <dsp:nvSpPr>
        <dsp:cNvPr id="0" name=""/>
        <dsp:cNvSpPr/>
      </dsp:nvSpPr>
      <dsp:spPr>
        <a:xfrm>
          <a:off x="1581188" y="1626825"/>
          <a:ext cx="1911199" cy="663391"/>
        </a:xfrm>
        <a:custGeom>
          <a:avLst/>
          <a:gdLst/>
          <a:ahLst/>
          <a:cxnLst/>
          <a:rect l="0" t="0" r="0" b="0"/>
          <a:pathLst>
            <a:path>
              <a:moveTo>
                <a:pt x="1911199" y="0"/>
              </a:moveTo>
              <a:lnTo>
                <a:pt x="1911199" y="331695"/>
              </a:lnTo>
              <a:lnTo>
                <a:pt x="0" y="331695"/>
              </a:lnTo>
              <a:lnTo>
                <a:pt x="0" y="6633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877FF7-CA2A-43BF-99AB-9E7741CC40D8}">
      <dsp:nvSpPr>
        <dsp:cNvPr id="0" name=""/>
        <dsp:cNvSpPr/>
      </dsp:nvSpPr>
      <dsp:spPr>
        <a:xfrm>
          <a:off x="1352302" y="144018"/>
          <a:ext cx="4280171" cy="1482806"/>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Повністю залежне населення:</a:t>
          </a:r>
          <a:endParaRPr lang="ru-RU" sz="2000" b="1" kern="1200" dirty="0">
            <a:latin typeface="Times New Roman" panose="02020603050405020304" pitchFamily="18" charset="0"/>
            <a:cs typeface="Times New Roman" panose="02020603050405020304" pitchFamily="18" charset="0"/>
          </a:endParaRPr>
        </a:p>
      </dsp:txBody>
      <dsp:txXfrm>
        <a:off x="1424687" y="216403"/>
        <a:ext cx="4135401" cy="1338036"/>
      </dsp:txXfrm>
    </dsp:sp>
    <dsp:sp modelId="{A0C17A0E-14F5-417E-9F37-4FC8E2A1C125}">
      <dsp:nvSpPr>
        <dsp:cNvPr id="0" name=""/>
        <dsp:cNvSpPr/>
      </dsp:nvSpPr>
      <dsp:spPr>
        <a:xfrm>
          <a:off x="1683" y="2290217"/>
          <a:ext cx="3159008" cy="2606323"/>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noProof="0" dirty="0" smtClean="0">
              <a:latin typeface="Times New Roman" panose="02020603050405020304" pitchFamily="18" charset="0"/>
              <a:cs typeface="Times New Roman" panose="02020603050405020304" pitchFamily="18" charset="0"/>
            </a:rPr>
            <a:t>Холопи </a:t>
          </a:r>
        </a:p>
        <a:p>
          <a:pPr lvl="0" algn="ctr" defTabSz="8890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люди, які ставали невільниками внаслідок скоєного злочину, неповернення боргу, самопродажу, одруження з рабинею. Холопами також ставали закупи-втікачі. Холопи не були суб’єктами злочину, не могли виступати свідками, їхнє життя захищалося лише стягненням штрафу;</a:t>
          </a:r>
          <a:endParaRPr lang="uk-UA" sz="1400" kern="1200" noProof="0" dirty="0">
            <a:latin typeface="Times New Roman" panose="02020603050405020304" pitchFamily="18" charset="0"/>
            <a:cs typeface="Times New Roman" panose="02020603050405020304" pitchFamily="18" charset="0"/>
          </a:endParaRPr>
        </a:p>
      </dsp:txBody>
      <dsp:txXfrm>
        <a:off x="128913" y="2417447"/>
        <a:ext cx="2904548" cy="2351863"/>
      </dsp:txXfrm>
    </dsp:sp>
    <dsp:sp modelId="{91614248-AEE2-47A5-9BA2-EFB3DFD0A5D4}">
      <dsp:nvSpPr>
        <dsp:cNvPr id="0" name=""/>
        <dsp:cNvSpPr/>
      </dsp:nvSpPr>
      <dsp:spPr>
        <a:xfrm>
          <a:off x="3824083" y="2290217"/>
          <a:ext cx="3159008" cy="2243385"/>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Челядь </a:t>
          </a:r>
        </a:p>
        <a:p>
          <a:pPr lvl="0" algn="ctr" defTabSz="8890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особи, які потрапили в рабство в результаті полону.</a:t>
          </a:r>
          <a:endParaRPr lang="ru-RU" sz="1400" kern="1200" dirty="0">
            <a:latin typeface="Times New Roman" panose="02020603050405020304" pitchFamily="18" charset="0"/>
            <a:cs typeface="Times New Roman" panose="02020603050405020304" pitchFamily="18" charset="0"/>
          </a:endParaRPr>
        </a:p>
      </dsp:txBody>
      <dsp:txXfrm>
        <a:off x="3933596" y="2399730"/>
        <a:ext cx="2939982" cy="20243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7F967-BD9C-41A8-B9FD-129DDD28A2D2}">
      <dsp:nvSpPr>
        <dsp:cNvPr id="0" name=""/>
        <dsp:cNvSpPr/>
      </dsp:nvSpPr>
      <dsp:spPr>
        <a:xfrm>
          <a:off x="3982661" y="1231178"/>
          <a:ext cx="2860652" cy="1217933"/>
        </a:xfrm>
        <a:custGeom>
          <a:avLst/>
          <a:gdLst/>
          <a:ahLst/>
          <a:cxnLst/>
          <a:rect l="0" t="0" r="0" b="0"/>
          <a:pathLst>
            <a:path>
              <a:moveTo>
                <a:pt x="0" y="0"/>
              </a:moveTo>
              <a:lnTo>
                <a:pt x="0" y="1027213"/>
              </a:lnTo>
              <a:lnTo>
                <a:pt x="2860652" y="1027213"/>
              </a:lnTo>
              <a:lnTo>
                <a:pt x="2860652" y="1217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FB1D2-03D0-4211-BA02-7F7B39FBBFB3}">
      <dsp:nvSpPr>
        <dsp:cNvPr id="0" name=""/>
        <dsp:cNvSpPr/>
      </dsp:nvSpPr>
      <dsp:spPr>
        <a:xfrm>
          <a:off x="3854316" y="1231178"/>
          <a:ext cx="128344" cy="1231455"/>
        </a:xfrm>
        <a:custGeom>
          <a:avLst/>
          <a:gdLst/>
          <a:ahLst/>
          <a:cxnLst/>
          <a:rect l="0" t="0" r="0" b="0"/>
          <a:pathLst>
            <a:path>
              <a:moveTo>
                <a:pt x="128344" y="0"/>
              </a:moveTo>
              <a:lnTo>
                <a:pt x="128344" y="1040736"/>
              </a:lnTo>
              <a:lnTo>
                <a:pt x="0" y="1040736"/>
              </a:lnTo>
              <a:lnTo>
                <a:pt x="0" y="12314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92AFAE-CB1F-4C73-BC41-175D1B9A00B9}">
      <dsp:nvSpPr>
        <dsp:cNvPr id="0" name=""/>
        <dsp:cNvSpPr/>
      </dsp:nvSpPr>
      <dsp:spPr>
        <a:xfrm>
          <a:off x="1155303" y="1231178"/>
          <a:ext cx="2827358" cy="1217933"/>
        </a:xfrm>
        <a:custGeom>
          <a:avLst/>
          <a:gdLst/>
          <a:ahLst/>
          <a:cxnLst/>
          <a:rect l="0" t="0" r="0" b="0"/>
          <a:pathLst>
            <a:path>
              <a:moveTo>
                <a:pt x="2827358" y="0"/>
              </a:moveTo>
              <a:lnTo>
                <a:pt x="2827358" y="1027213"/>
              </a:lnTo>
              <a:lnTo>
                <a:pt x="0" y="1027213"/>
              </a:lnTo>
              <a:lnTo>
                <a:pt x="0" y="1217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877FF7-CA2A-43BF-99AB-9E7741CC40D8}">
      <dsp:nvSpPr>
        <dsp:cNvPr id="0" name=""/>
        <dsp:cNvSpPr/>
      </dsp:nvSpPr>
      <dsp:spPr>
        <a:xfrm>
          <a:off x="2443275" y="270234"/>
          <a:ext cx="3078771" cy="960943"/>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Під опікою церкви перебували:</a:t>
          </a:r>
          <a:endParaRPr lang="ru-RU" sz="2000" b="1" kern="1200" dirty="0">
            <a:latin typeface="Times New Roman" panose="02020603050405020304" pitchFamily="18" charset="0"/>
            <a:cs typeface="Times New Roman" panose="02020603050405020304" pitchFamily="18" charset="0"/>
          </a:endParaRPr>
        </a:p>
      </dsp:txBody>
      <dsp:txXfrm>
        <a:off x="2490184" y="317143"/>
        <a:ext cx="2984953" cy="867125"/>
      </dsp:txXfrm>
    </dsp:sp>
    <dsp:sp modelId="{A0C17A0E-14F5-417E-9F37-4FC8E2A1C125}">
      <dsp:nvSpPr>
        <dsp:cNvPr id="0" name=""/>
        <dsp:cNvSpPr/>
      </dsp:nvSpPr>
      <dsp:spPr>
        <a:xfrm>
          <a:off x="134" y="2449111"/>
          <a:ext cx="2310336" cy="1645262"/>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Задушні люди  </a:t>
          </a:r>
          <a:r>
            <a:rPr lang="uk-UA" sz="2000" kern="1200" noProof="0" dirty="0" smtClean="0">
              <a:latin typeface="Times New Roman" panose="02020603050405020304" pitchFamily="18" charset="0"/>
              <a:cs typeface="Times New Roman" panose="02020603050405020304" pitchFamily="18" charset="0"/>
            </a:rPr>
            <a:t>холопи, яких господар за заповітом відпустив</a:t>
          </a:r>
          <a:r>
            <a:rPr lang="ru-RU" sz="2000" kern="1200" dirty="0" smtClean="0">
              <a:latin typeface="Times New Roman" panose="02020603050405020304" pitchFamily="18" charset="0"/>
              <a:cs typeface="Times New Roman" panose="02020603050405020304" pitchFamily="18" charset="0"/>
            </a:rPr>
            <a:t> на волю;</a:t>
          </a:r>
          <a:endParaRPr lang="ru-RU" sz="2000" kern="1200" dirty="0">
            <a:latin typeface="Times New Roman" panose="02020603050405020304" pitchFamily="18" charset="0"/>
            <a:cs typeface="Times New Roman" panose="02020603050405020304" pitchFamily="18" charset="0"/>
          </a:endParaRPr>
        </a:p>
      </dsp:txBody>
      <dsp:txXfrm>
        <a:off x="80449" y="2529426"/>
        <a:ext cx="2149706" cy="1484632"/>
      </dsp:txXfrm>
    </dsp:sp>
    <dsp:sp modelId="{91614248-AEE2-47A5-9BA2-EFB3DFD0A5D4}">
      <dsp:nvSpPr>
        <dsp:cNvPr id="0" name=""/>
        <dsp:cNvSpPr/>
      </dsp:nvSpPr>
      <dsp:spPr>
        <a:xfrm>
          <a:off x="2580057" y="2462634"/>
          <a:ext cx="2548517" cy="1680481"/>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Прощеники</a:t>
          </a:r>
          <a:r>
            <a:rPr lang="uk-UA" sz="2000" kern="1200" dirty="0" smtClean="0">
              <a:latin typeface="Times New Roman" panose="02020603050405020304" pitchFamily="18" charset="0"/>
              <a:cs typeface="Times New Roman" panose="02020603050405020304" pitchFamily="18" charset="0"/>
            </a:rPr>
            <a:t>    </a:t>
          </a:r>
          <a:r>
            <a:rPr lang="ru-RU" sz="2000" kern="1200" dirty="0" smtClean="0">
              <a:latin typeface="Times New Roman" panose="02020603050405020304" pitchFamily="18" charset="0"/>
              <a:cs typeface="Times New Roman" panose="02020603050405020304" pitchFamily="18" charset="0"/>
            </a:rPr>
            <a:t>колись </a:t>
          </a:r>
          <a:r>
            <a:rPr lang="uk-UA" sz="2000" kern="1200" noProof="0" dirty="0" smtClean="0">
              <a:latin typeface="Times New Roman" panose="02020603050405020304" pitchFamily="18" charset="0"/>
              <a:cs typeface="Times New Roman" panose="02020603050405020304" pitchFamily="18" charset="0"/>
            </a:rPr>
            <a:t>вільні люди, які стали холопами, а потім господарем були прощені;</a:t>
          </a:r>
          <a:endParaRPr lang="uk-UA" sz="2000" kern="1200" noProof="0" dirty="0">
            <a:latin typeface="Times New Roman" panose="02020603050405020304" pitchFamily="18" charset="0"/>
            <a:cs typeface="Times New Roman" panose="02020603050405020304" pitchFamily="18" charset="0"/>
          </a:endParaRPr>
        </a:p>
      </dsp:txBody>
      <dsp:txXfrm>
        <a:off x="2662091" y="2544668"/>
        <a:ext cx="2384449" cy="1516413"/>
      </dsp:txXfrm>
    </dsp:sp>
    <dsp:sp modelId="{09B74135-91DF-4F3C-A5E5-A1447BFF0D02}">
      <dsp:nvSpPr>
        <dsp:cNvPr id="0" name=""/>
        <dsp:cNvSpPr/>
      </dsp:nvSpPr>
      <dsp:spPr>
        <a:xfrm>
          <a:off x="5621865" y="2449111"/>
          <a:ext cx="2442895" cy="1700743"/>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Ізгої </a:t>
          </a:r>
        </a:p>
        <a:p>
          <a:pPr lvl="0" algn="ctr" defTabSz="889000" rtl="0">
            <a:lnSpc>
              <a:spcPct val="90000"/>
            </a:lnSpc>
            <a:spcBef>
              <a:spcPct val="0"/>
            </a:spcBef>
            <a:spcAft>
              <a:spcPct val="35000"/>
            </a:spcAft>
          </a:pPr>
          <a:r>
            <a:rPr lang="uk-UA" sz="2000" kern="1200" noProof="0" dirty="0" smtClean="0">
              <a:latin typeface="Times New Roman" panose="02020603050405020304" pitchFamily="18" charset="0"/>
              <a:cs typeface="Times New Roman" panose="02020603050405020304" pitchFamily="18" charset="0"/>
            </a:rPr>
            <a:t>вихідці з різних соціальних груп, які з одного стану вийшли, а до іншого не потрапили</a:t>
          </a:r>
          <a:endParaRPr lang="uk-UA" sz="2000" kern="1200" noProof="0" dirty="0">
            <a:latin typeface="Times New Roman" panose="02020603050405020304" pitchFamily="18" charset="0"/>
            <a:cs typeface="Times New Roman" panose="02020603050405020304" pitchFamily="18" charset="0"/>
          </a:endParaRPr>
        </a:p>
      </dsp:txBody>
      <dsp:txXfrm>
        <a:off x="5704888" y="2532134"/>
        <a:ext cx="2276849" cy="1534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6A059-8DFB-4C36-AEAB-2489898583B9}">
      <dsp:nvSpPr>
        <dsp:cNvPr id="0" name=""/>
        <dsp:cNvSpPr/>
      </dsp:nvSpPr>
      <dsp:spPr>
        <a:xfrm>
          <a:off x="0" y="2086110"/>
          <a:ext cx="8181177" cy="1368714"/>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100000"/>
            </a:lnSpc>
            <a:spcBef>
              <a:spcPct val="0"/>
            </a:spcBef>
            <a:spcAft>
              <a:spcPts val="0"/>
            </a:spcAft>
          </a:pPr>
          <a:r>
            <a:rPr lang="uk-UA" sz="2000" kern="1200" dirty="0" smtClean="0">
              <a:latin typeface="Times New Roman" panose="02020603050405020304" pitchFamily="18" charset="0"/>
              <a:cs typeface="Times New Roman" panose="02020603050405020304" pitchFamily="18" charset="0"/>
            </a:rPr>
            <a:t>Великий князь Київський був старшим (сюзереном) стосовно місцевих князів. </a:t>
          </a:r>
        </a:p>
        <a:p>
          <a:pPr lvl="0" algn="ctr" defTabSz="889000" rtl="0">
            <a:lnSpc>
              <a:spcPct val="100000"/>
            </a:lnSpc>
            <a:spcBef>
              <a:spcPct val="0"/>
            </a:spcBef>
            <a:spcAft>
              <a:spcPts val="0"/>
            </a:spcAft>
          </a:pPr>
          <a:r>
            <a:rPr lang="uk-UA" sz="2000" kern="1200" dirty="0" smtClean="0">
              <a:latin typeface="Times New Roman" panose="02020603050405020304" pitchFamily="18" charset="0"/>
              <a:cs typeface="Times New Roman" panose="02020603050405020304" pitchFamily="18" charset="0"/>
            </a:rPr>
            <a:t>Він володів найбільшим і наймогутнішим князівством – Київським, тому й носив титул </a:t>
          </a:r>
          <a:r>
            <a:rPr lang="uk-UA" sz="2000" b="1" kern="1200" dirty="0" smtClean="0">
              <a:latin typeface="Times New Roman" panose="02020603050405020304" pitchFamily="18" charset="0"/>
              <a:cs typeface="Times New Roman" panose="02020603050405020304" pitchFamily="18" charset="0"/>
            </a:rPr>
            <a:t>Великого князя київського</a:t>
          </a:r>
          <a:r>
            <a:rPr lang="uk-UA" sz="2000" kern="1200" dirty="0" smtClean="0">
              <a:latin typeface="Times New Roman" panose="02020603050405020304" pitchFamily="18" charset="0"/>
              <a:cs typeface="Times New Roman" panose="02020603050405020304" pitchFamily="18" charset="0"/>
            </a:rPr>
            <a:t>.</a:t>
          </a:r>
          <a:endParaRPr lang="ru-RU" sz="2000" kern="1200" dirty="0">
            <a:latin typeface="Times New Roman" panose="02020603050405020304" pitchFamily="18" charset="0"/>
            <a:cs typeface="Times New Roman" panose="02020603050405020304" pitchFamily="18" charset="0"/>
          </a:endParaRPr>
        </a:p>
      </dsp:txBody>
      <dsp:txXfrm>
        <a:off x="0" y="2086110"/>
        <a:ext cx="8181177" cy="1368714"/>
      </dsp:txXfrm>
    </dsp:sp>
    <dsp:sp modelId="{A3B7483E-7CF6-44CA-9B6E-D05E6731954A}">
      <dsp:nvSpPr>
        <dsp:cNvPr id="0" name=""/>
        <dsp:cNvSpPr/>
      </dsp:nvSpPr>
      <dsp:spPr>
        <a:xfrm rot="10800000">
          <a:off x="0" y="1558"/>
          <a:ext cx="8181177" cy="2105082"/>
        </a:xfrm>
        <a:prstGeom prst="upArrowCallou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uk-UA" sz="1800" kern="1200" dirty="0" smtClean="0">
              <a:latin typeface="Times New Roman" panose="02020603050405020304" pitchFamily="18" charset="0"/>
              <a:cs typeface="Times New Roman" panose="02020603050405020304" pitchFamily="18" charset="0"/>
            </a:rPr>
            <a:t>За формою правління Руську державу відносять </a:t>
          </a:r>
        </a:p>
        <a:p>
          <a:pPr lvl="0" algn="ctr" defTabSz="800100" rtl="0">
            <a:lnSpc>
              <a:spcPct val="90000"/>
            </a:lnSpc>
            <a:spcBef>
              <a:spcPct val="0"/>
            </a:spcBef>
            <a:spcAft>
              <a:spcPct val="35000"/>
            </a:spcAft>
          </a:pPr>
          <a:r>
            <a:rPr lang="uk-UA" sz="1800" kern="1200" dirty="0" smtClean="0">
              <a:latin typeface="Times New Roman" panose="02020603050405020304" pitchFamily="18" charset="0"/>
              <a:cs typeface="Times New Roman" panose="02020603050405020304" pitchFamily="18" charset="0"/>
            </a:rPr>
            <a:t>до ранньофеодальної </a:t>
          </a:r>
          <a:r>
            <a:rPr lang="uk-UA" sz="1800" b="1" kern="1200" dirty="0" smtClean="0">
              <a:latin typeface="Times New Roman" panose="02020603050405020304" pitchFamily="18" charset="0"/>
              <a:cs typeface="Times New Roman" panose="02020603050405020304" pitchFamily="18" charset="0"/>
            </a:rPr>
            <a:t>монархії</a:t>
          </a:r>
          <a:r>
            <a:rPr lang="uk-UA" sz="1800" kern="1200" dirty="0" smtClean="0">
              <a:latin typeface="Times New Roman" panose="02020603050405020304" pitchFamily="18" charset="0"/>
              <a:cs typeface="Times New Roman" panose="02020603050405020304" pitchFamily="18" charset="0"/>
            </a:rPr>
            <a:t>. </a:t>
          </a:r>
          <a:endParaRPr lang="ru-RU" sz="1800" kern="1200" dirty="0">
            <a:latin typeface="Times New Roman" panose="02020603050405020304" pitchFamily="18" charset="0"/>
            <a:cs typeface="Times New Roman" panose="02020603050405020304" pitchFamily="18" charset="0"/>
          </a:endParaRPr>
        </a:p>
      </dsp:txBody>
      <dsp:txXfrm rot="10800000">
        <a:off x="0" y="1558"/>
        <a:ext cx="8181177" cy="13678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63EFF-50EA-4E37-B01D-51C80CE391C1}">
      <dsp:nvSpPr>
        <dsp:cNvPr id="0" name=""/>
        <dsp:cNvSpPr/>
      </dsp:nvSpPr>
      <dsp:spPr>
        <a:xfrm>
          <a:off x="0" y="5492080"/>
          <a:ext cx="8712968" cy="1059905"/>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100000"/>
            </a:lnSpc>
            <a:spcBef>
              <a:spcPct val="0"/>
            </a:spcBef>
            <a:spcAft>
              <a:spcPts val="0"/>
            </a:spcAft>
          </a:pPr>
          <a:r>
            <a:rPr lang="uk-UA" sz="2000" b="1" kern="1200" dirty="0" smtClean="0">
              <a:latin typeface="Times New Roman" panose="02020603050405020304" pitchFamily="18" charset="0"/>
              <a:cs typeface="Times New Roman" panose="02020603050405020304" pitchFamily="18" charset="0"/>
            </a:rPr>
            <a:t>Князівські з’їзди </a:t>
          </a:r>
        </a:p>
        <a:p>
          <a:pPr lvl="0" algn="ctr" defTabSz="8890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органи державної влади. Чільне місце посіли в період розпаду Русі (кінець XI – початок XII ст.). З’їзди мали загальнодержавний характер, на них збиралися князі, бояри, інколи церковна знать. </a:t>
          </a:r>
        </a:p>
        <a:p>
          <a:pPr lvl="0" algn="ctr" defTabSz="8890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З'їзди  вирішували питання припинення міжусобиць, організації опору зовнішнім ворогам, ухвалювали нові закони. Скликалися за необхідності.</a:t>
          </a:r>
          <a:endParaRPr lang="ru-RU" sz="1400" kern="1200" dirty="0">
            <a:latin typeface="Times New Roman" panose="02020603050405020304" pitchFamily="18" charset="0"/>
            <a:cs typeface="Times New Roman" panose="02020603050405020304" pitchFamily="18" charset="0"/>
          </a:endParaRPr>
        </a:p>
      </dsp:txBody>
      <dsp:txXfrm>
        <a:off x="0" y="5492080"/>
        <a:ext cx="8712968" cy="1059905"/>
      </dsp:txXfrm>
    </dsp:sp>
    <dsp:sp modelId="{36D11BB6-C800-44A5-B2E8-41403136B9B6}">
      <dsp:nvSpPr>
        <dsp:cNvPr id="0" name=""/>
        <dsp:cNvSpPr/>
      </dsp:nvSpPr>
      <dsp:spPr>
        <a:xfrm rot="10800000">
          <a:off x="0" y="4207417"/>
          <a:ext cx="8712968" cy="1296301"/>
        </a:xfrm>
        <a:prstGeom prst="upArrowCallou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Віче</a:t>
          </a:r>
          <a:r>
            <a:rPr lang="uk-UA" sz="1400" kern="1200" dirty="0" smtClean="0">
              <a:latin typeface="Times New Roman" panose="02020603050405020304" pitchFamily="18" charset="0"/>
              <a:cs typeface="Times New Roman" panose="02020603050405020304" pitchFamily="18" charset="0"/>
            </a:rPr>
            <a:t> – збори жителів міста і приміської округи чоловічої статі, які збиралися з метою вирішення найважливіших питань внутрішнього життя. </a:t>
          </a:r>
          <a:endParaRPr lang="ru-RU" sz="1400" kern="1200" dirty="0">
            <a:latin typeface="Times New Roman" panose="02020603050405020304" pitchFamily="18" charset="0"/>
            <a:cs typeface="Times New Roman" panose="02020603050405020304" pitchFamily="18" charset="0"/>
          </a:endParaRPr>
        </a:p>
      </dsp:txBody>
      <dsp:txXfrm rot="10800000">
        <a:off x="0" y="4207417"/>
        <a:ext cx="8712968" cy="842298"/>
      </dsp:txXfrm>
    </dsp:sp>
    <dsp:sp modelId="{916BA040-7B2D-4F28-8F1C-8458D020E2F1}">
      <dsp:nvSpPr>
        <dsp:cNvPr id="0" name=""/>
        <dsp:cNvSpPr/>
      </dsp:nvSpPr>
      <dsp:spPr>
        <a:xfrm rot="10800000">
          <a:off x="0" y="2769197"/>
          <a:ext cx="8712968" cy="1449858"/>
        </a:xfrm>
        <a:prstGeom prst="upArrowCallou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100000"/>
            </a:lnSpc>
            <a:spcBef>
              <a:spcPct val="0"/>
            </a:spcBef>
            <a:spcAft>
              <a:spcPts val="0"/>
            </a:spcAft>
          </a:pPr>
          <a:r>
            <a:rPr lang="uk-UA" sz="2000" b="1" kern="1200" dirty="0" smtClean="0">
              <a:latin typeface="Times New Roman" panose="02020603050405020304" pitchFamily="18" charset="0"/>
              <a:cs typeface="Times New Roman" panose="02020603050405020304" pitchFamily="18" charset="0"/>
            </a:rPr>
            <a:t>Рада при князі</a:t>
          </a:r>
          <a:r>
            <a:rPr lang="uk-UA" sz="2000" kern="1200" dirty="0" smtClean="0">
              <a:latin typeface="Times New Roman" panose="02020603050405020304" pitchFamily="18" charset="0"/>
              <a:cs typeface="Times New Roman" panose="02020603050405020304" pitchFamily="18" charset="0"/>
            </a:rPr>
            <a:t> </a:t>
          </a:r>
        </a:p>
        <a:p>
          <a:pPr lvl="0" algn="ctr" defTabSz="8890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була дорадчим органом. До її компетенції входили дружинники, бояри, духівництво. Разом із Князем розглядалися питання зовнішньої політики, укладення союзів, видання нових законів. У разі смерті Князя рада тимчасово виконувала функції верховного органу країни.</a:t>
          </a:r>
          <a:endParaRPr lang="ru-RU" sz="1400" kern="1200" dirty="0">
            <a:latin typeface="Times New Roman" panose="02020603050405020304" pitchFamily="18" charset="0"/>
            <a:cs typeface="Times New Roman" panose="02020603050405020304" pitchFamily="18" charset="0"/>
          </a:endParaRPr>
        </a:p>
      </dsp:txBody>
      <dsp:txXfrm rot="10800000">
        <a:off x="0" y="2769197"/>
        <a:ext cx="8712968" cy="942074"/>
      </dsp:txXfrm>
    </dsp:sp>
    <dsp:sp modelId="{2B0D52A6-C019-408E-9DFA-C560FBF903FB}">
      <dsp:nvSpPr>
        <dsp:cNvPr id="0" name=""/>
        <dsp:cNvSpPr/>
      </dsp:nvSpPr>
      <dsp:spPr>
        <a:xfrm rot="10800000">
          <a:off x="0" y="1078921"/>
          <a:ext cx="8712968" cy="1701913"/>
        </a:xfrm>
        <a:prstGeom prst="upArrowCallou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100000"/>
            </a:lnSpc>
            <a:spcBef>
              <a:spcPct val="0"/>
            </a:spcBef>
            <a:spcAft>
              <a:spcPts val="0"/>
            </a:spcAft>
          </a:pPr>
          <a:r>
            <a:rPr lang="uk-UA" sz="1800" b="1" kern="1200" dirty="0" smtClean="0">
              <a:latin typeface="Times New Roman" panose="02020603050405020304" pitchFamily="18" charset="0"/>
              <a:cs typeface="Times New Roman" panose="02020603050405020304" pitchFamily="18" charset="0"/>
            </a:rPr>
            <a:t>Великий князь київський </a:t>
          </a:r>
        </a:p>
        <a:p>
          <a:pPr lvl="0" algn="ctr" defTabSz="800100" rtl="0">
            <a:lnSpc>
              <a:spcPct val="10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стояв на чолі держави. На стадії формування держави, функції князя полягали головним чином в організації збройних сил, командуванні ними, збиранні данини, налагодженні зовнішньої торгівлі. Згодом діяльність князя ускладнилася, а функції розширилися. В його руках зосередилися функції законодавчі (прийняття законів), виконавчі (призначення та контроль за органами місцевої влади) та судові (найвища судова влада). </a:t>
          </a:r>
          <a:endParaRPr lang="ru-RU" sz="1400" kern="1200" dirty="0">
            <a:latin typeface="Times New Roman" panose="02020603050405020304" pitchFamily="18" charset="0"/>
            <a:cs typeface="Times New Roman" panose="02020603050405020304" pitchFamily="18" charset="0"/>
          </a:endParaRPr>
        </a:p>
      </dsp:txBody>
      <dsp:txXfrm rot="10800000">
        <a:off x="0" y="1078921"/>
        <a:ext cx="8712968" cy="1105852"/>
      </dsp:txXfrm>
    </dsp:sp>
    <dsp:sp modelId="{E47B75C8-75AD-4D76-9B5B-2184BD814649}">
      <dsp:nvSpPr>
        <dsp:cNvPr id="0" name=""/>
        <dsp:cNvSpPr/>
      </dsp:nvSpPr>
      <dsp:spPr>
        <a:xfrm rot="10800000">
          <a:off x="0" y="0"/>
          <a:ext cx="8712968" cy="1089819"/>
        </a:xfrm>
        <a:prstGeom prst="upArrowCallou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100000"/>
            </a:lnSpc>
            <a:spcBef>
              <a:spcPct val="0"/>
            </a:spcBef>
            <a:spcAft>
              <a:spcPts val="0"/>
            </a:spcAft>
          </a:pPr>
          <a:r>
            <a:rPr lang="uk-UA" sz="1800" b="1" kern="1200" dirty="0" smtClean="0">
              <a:latin typeface="Times New Roman" panose="02020603050405020304" pitchFamily="18" charset="0"/>
              <a:cs typeface="Times New Roman" panose="02020603050405020304" pitchFamily="18" charset="0"/>
            </a:rPr>
            <a:t>Центральні органи влади</a:t>
          </a:r>
        </a:p>
        <a:p>
          <a:pPr lvl="0" algn="ctr" defTabSz="800100" rtl="0">
            <a:lnSpc>
              <a:spcPct val="9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Впродовж усього періоду існування Руської держави повноваження </a:t>
          </a:r>
        </a:p>
        <a:p>
          <a:pPr lvl="0" algn="ctr" defTabSz="800100" rtl="0">
            <a:lnSpc>
              <a:spcPct val="90000"/>
            </a:lnSpc>
            <a:spcBef>
              <a:spcPct val="0"/>
            </a:spcBef>
            <a:spcAft>
              <a:spcPts val="0"/>
            </a:spcAft>
          </a:pPr>
          <a:r>
            <a:rPr lang="uk-UA" sz="1400" kern="1200" dirty="0" smtClean="0">
              <a:latin typeface="Times New Roman" panose="02020603050405020304" pitchFamily="18" charset="0"/>
              <a:cs typeface="Times New Roman" panose="02020603050405020304" pitchFamily="18" charset="0"/>
            </a:rPr>
            <a:t>центральних інститутів влади змінювалися</a:t>
          </a:r>
          <a:r>
            <a:rPr lang="uk-UA" sz="900" kern="1200" dirty="0" smtClean="0">
              <a:latin typeface="Times New Roman" panose="02020603050405020304" pitchFamily="18" charset="0"/>
              <a:cs typeface="Times New Roman" panose="02020603050405020304" pitchFamily="18" charset="0"/>
            </a:rPr>
            <a:t>.</a:t>
          </a:r>
          <a:endParaRPr lang="ru-RU" sz="900" kern="1200" dirty="0">
            <a:latin typeface="Times New Roman" panose="02020603050405020304" pitchFamily="18" charset="0"/>
            <a:cs typeface="Times New Roman" panose="02020603050405020304" pitchFamily="18" charset="0"/>
          </a:endParaRPr>
        </a:p>
      </dsp:txBody>
      <dsp:txXfrm rot="10800000">
        <a:off x="0" y="0"/>
        <a:ext cx="8712968" cy="70813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67C9A-E96C-4F36-A901-B4B9AACF3F49}" type="datetimeFigureOut">
              <a:rPr lang="ru-RU" smtClean="0"/>
              <a:pPr/>
              <a:t>25.06.2020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189C0-0D44-4513-87A9-5300CA5FAEF6}" type="slidenum">
              <a:rPr lang="ru-RU" smtClean="0"/>
              <a:pPr/>
              <a:t>‹#›</a:t>
            </a:fld>
            <a:endParaRPr lang="ru-RU" dirty="0"/>
          </a:p>
        </p:txBody>
      </p:sp>
    </p:spTree>
    <p:extLst>
      <p:ext uri="{BB962C8B-B14F-4D97-AF65-F5344CB8AC3E}">
        <p14:creationId xmlns:p14="http://schemas.microsoft.com/office/powerpoint/2010/main" val="171708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7189C0-0D44-4513-87A9-5300CA5FAEF6}" type="slidenum">
              <a:rPr lang="ru-RU" smtClean="0"/>
              <a:pPr/>
              <a:t>37</a:t>
            </a:fld>
            <a:endParaRPr lang="ru-RU" dirty="0"/>
          </a:p>
        </p:txBody>
      </p:sp>
    </p:spTree>
    <p:extLst>
      <p:ext uri="{BB962C8B-B14F-4D97-AF65-F5344CB8AC3E}">
        <p14:creationId xmlns:p14="http://schemas.microsoft.com/office/powerpoint/2010/main" val="256899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
        <p:nvSpPr>
          <p:cNvPr id="4" name="Номер слайда 3"/>
          <p:cNvSpPr>
            <a:spLocks noGrp="1"/>
          </p:cNvSpPr>
          <p:nvPr>
            <p:ph type="sldNum" sz="quarter" idx="5"/>
          </p:nvPr>
        </p:nvSpPr>
        <p:spPr/>
        <p:txBody>
          <a:bodyPr/>
          <a:lstStyle/>
          <a:p>
            <a:pPr>
              <a:defRPr/>
            </a:pPr>
            <a:fld id="{65E07AC4-AF65-4CDF-BFD0-4B0045B0CCF6}" type="slidenum">
              <a:rPr lang="ru-RU" smtClean="0"/>
              <a:pPr>
                <a:defRPr/>
              </a:pPr>
              <a:t>38</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837567-37C2-4D09-A100-682C96F90EB3}" type="datetimeFigureOut">
              <a:rPr lang="uk-UA" smtClean="0"/>
              <a:pPr/>
              <a:t>25.06.2020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394592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37567-37C2-4D09-A100-682C96F90EB3}" type="datetimeFigureOut">
              <a:rPr lang="uk-UA" smtClean="0"/>
              <a:pPr/>
              <a:t>25.06.2020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3772763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37567-37C2-4D09-A100-682C96F90EB3}" type="datetimeFigureOut">
              <a:rPr lang="uk-UA" smtClean="0"/>
              <a:pPr/>
              <a:t>25.06.2020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865886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37567-37C2-4D09-A100-682C96F90EB3}" type="datetimeFigureOut">
              <a:rPr lang="uk-UA" smtClean="0"/>
              <a:pPr/>
              <a:t>25.06.2020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370981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837567-37C2-4D09-A100-682C96F90EB3}" type="datetimeFigureOut">
              <a:rPr lang="uk-UA" smtClean="0"/>
              <a:pPr/>
              <a:t>25.06.2020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3144296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837567-37C2-4D09-A100-682C96F90EB3}" type="datetimeFigureOut">
              <a:rPr lang="uk-UA" smtClean="0"/>
              <a:pPr/>
              <a:t>25.06.2020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643339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837567-37C2-4D09-A100-682C96F90EB3}" type="datetimeFigureOut">
              <a:rPr lang="uk-UA" smtClean="0"/>
              <a:pPr/>
              <a:t>25.06.2020</a:t>
            </a:fld>
            <a:endParaRPr lang="uk-UA" dirty="0"/>
          </a:p>
        </p:txBody>
      </p:sp>
      <p:sp>
        <p:nvSpPr>
          <p:cNvPr id="8" name="Нижний колонтитул 7"/>
          <p:cNvSpPr>
            <a:spLocks noGrp="1"/>
          </p:cNvSpPr>
          <p:nvPr>
            <p:ph type="ftr" sz="quarter" idx="11"/>
          </p:nvPr>
        </p:nvSpPr>
        <p:spPr/>
        <p:txBody>
          <a:bodyPr/>
          <a:lstStyle/>
          <a:p>
            <a:endParaRPr lang="uk-UA" dirty="0"/>
          </a:p>
        </p:txBody>
      </p:sp>
      <p:sp>
        <p:nvSpPr>
          <p:cNvPr id="9" name="Номер слайда 8"/>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144340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837567-37C2-4D09-A100-682C96F90EB3}" type="datetimeFigureOut">
              <a:rPr lang="uk-UA" smtClean="0"/>
              <a:pPr/>
              <a:t>25.06.2020</a:t>
            </a:fld>
            <a:endParaRPr lang="uk-UA" dirty="0"/>
          </a:p>
        </p:txBody>
      </p:sp>
      <p:sp>
        <p:nvSpPr>
          <p:cNvPr id="4" name="Нижний колонтитул 3"/>
          <p:cNvSpPr>
            <a:spLocks noGrp="1"/>
          </p:cNvSpPr>
          <p:nvPr>
            <p:ph type="ftr" sz="quarter" idx="11"/>
          </p:nvPr>
        </p:nvSpPr>
        <p:spPr/>
        <p:txBody>
          <a:bodyPr/>
          <a:lstStyle/>
          <a:p>
            <a:endParaRPr lang="uk-UA" dirty="0"/>
          </a:p>
        </p:txBody>
      </p:sp>
      <p:sp>
        <p:nvSpPr>
          <p:cNvPr id="5" name="Номер слайда 4"/>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714838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837567-37C2-4D09-A100-682C96F90EB3}" type="datetimeFigureOut">
              <a:rPr lang="uk-UA" smtClean="0"/>
              <a:pPr/>
              <a:t>25.06.2020</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3611637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33837567-37C2-4D09-A100-682C96F90EB3}" type="datetimeFigureOut">
              <a:rPr lang="uk-UA" smtClean="0"/>
              <a:pPr/>
              <a:t>25.06.2020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2740965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33837567-37C2-4D09-A100-682C96F90EB3}" type="datetimeFigureOut">
              <a:rPr lang="uk-UA" smtClean="0"/>
              <a:pPr/>
              <a:t>25.06.2020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1086784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837567-37C2-4D09-A100-682C96F90EB3}" type="datetimeFigureOut">
              <a:rPr lang="uk-UA" smtClean="0"/>
              <a:pPr/>
              <a:t>25.06.2020</a:t>
            </a:fld>
            <a:endParaRPr lang="uk-UA" dirty="0"/>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uk-UA" dirty="0"/>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918D6A-79F3-4BCF-90A4-0D45670B8646}" type="slidenum">
              <a:rPr lang="uk-UA" smtClean="0"/>
              <a:pPr/>
              <a:t>‹#›</a:t>
            </a:fld>
            <a:endParaRPr lang="uk-UA" dirty="0"/>
          </a:p>
        </p:txBody>
      </p:sp>
    </p:spTree>
    <p:extLst>
      <p:ext uri="{BB962C8B-B14F-4D97-AF65-F5344CB8AC3E}">
        <p14:creationId xmlns:p14="http://schemas.microsoft.com/office/powerpoint/2010/main" val="398367061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3" Type="http://schemas.openxmlformats.org/officeDocument/2006/relationships/diagramData" Target="../diagrams/data18.xml"/><Relationship Id="rId18" Type="http://schemas.openxmlformats.org/officeDocument/2006/relationships/diagramData" Target="../diagrams/data19.xml"/><Relationship Id="rId26" Type="http://schemas.openxmlformats.org/officeDocument/2006/relationships/diagramColors" Target="../diagrams/colors20.xml"/><Relationship Id="rId39" Type="http://schemas.openxmlformats.org/officeDocument/2006/relationships/diagramLayout" Target="../diagrams/layout23.xml"/><Relationship Id="rId3" Type="http://schemas.openxmlformats.org/officeDocument/2006/relationships/diagramData" Target="../diagrams/data16.xml"/><Relationship Id="rId21" Type="http://schemas.openxmlformats.org/officeDocument/2006/relationships/diagramColors" Target="../diagrams/colors19.xml"/><Relationship Id="rId34" Type="http://schemas.openxmlformats.org/officeDocument/2006/relationships/diagramLayout" Target="../diagrams/layout22.xml"/><Relationship Id="rId42" Type="http://schemas.microsoft.com/office/2007/relationships/diagramDrawing" Target="../diagrams/drawing23.xml"/><Relationship Id="rId47" Type="http://schemas.microsoft.com/office/2007/relationships/diagramDrawing" Target="../diagrams/drawing24.xml"/><Relationship Id="rId50" Type="http://schemas.openxmlformats.org/officeDocument/2006/relationships/diagramQuickStyle" Target="../diagrams/quickStyle25.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5" Type="http://schemas.openxmlformats.org/officeDocument/2006/relationships/diagramQuickStyle" Target="../diagrams/quickStyle20.xml"/><Relationship Id="rId33" Type="http://schemas.openxmlformats.org/officeDocument/2006/relationships/diagramData" Target="../diagrams/data22.xml"/><Relationship Id="rId38" Type="http://schemas.openxmlformats.org/officeDocument/2006/relationships/diagramData" Target="../diagrams/data23.xml"/><Relationship Id="rId46" Type="http://schemas.openxmlformats.org/officeDocument/2006/relationships/diagramColors" Target="../diagrams/colors24.xml"/><Relationship Id="rId2" Type="http://schemas.openxmlformats.org/officeDocument/2006/relationships/image" Target="../media/image29.jpg"/><Relationship Id="rId16" Type="http://schemas.openxmlformats.org/officeDocument/2006/relationships/diagramColors" Target="../diagrams/colors18.xml"/><Relationship Id="rId20" Type="http://schemas.openxmlformats.org/officeDocument/2006/relationships/diagramQuickStyle" Target="../diagrams/quickStyle19.xml"/><Relationship Id="rId29" Type="http://schemas.openxmlformats.org/officeDocument/2006/relationships/diagramLayout" Target="../diagrams/layout21.xml"/><Relationship Id="rId41" Type="http://schemas.openxmlformats.org/officeDocument/2006/relationships/diagramColors" Target="../diagrams/colors23.xml"/><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7.xml"/><Relationship Id="rId24" Type="http://schemas.openxmlformats.org/officeDocument/2006/relationships/diagramLayout" Target="../diagrams/layout20.xml"/><Relationship Id="rId32" Type="http://schemas.microsoft.com/office/2007/relationships/diagramDrawing" Target="../diagrams/drawing21.xml"/><Relationship Id="rId37" Type="http://schemas.microsoft.com/office/2007/relationships/diagramDrawing" Target="../diagrams/drawing22.xml"/><Relationship Id="rId40" Type="http://schemas.openxmlformats.org/officeDocument/2006/relationships/diagramQuickStyle" Target="../diagrams/quickStyle23.xml"/><Relationship Id="rId45" Type="http://schemas.openxmlformats.org/officeDocument/2006/relationships/diagramQuickStyle" Target="../diagrams/quickStyle24.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23" Type="http://schemas.openxmlformats.org/officeDocument/2006/relationships/diagramData" Target="../diagrams/data20.xml"/><Relationship Id="rId28" Type="http://schemas.openxmlformats.org/officeDocument/2006/relationships/diagramData" Target="../diagrams/data21.xml"/><Relationship Id="rId36" Type="http://schemas.openxmlformats.org/officeDocument/2006/relationships/diagramColors" Target="../diagrams/colors22.xml"/><Relationship Id="rId49" Type="http://schemas.openxmlformats.org/officeDocument/2006/relationships/diagramLayout" Target="../diagrams/layout25.xml"/><Relationship Id="rId10" Type="http://schemas.openxmlformats.org/officeDocument/2006/relationships/diagramQuickStyle" Target="../diagrams/quickStyle17.xml"/><Relationship Id="rId19" Type="http://schemas.openxmlformats.org/officeDocument/2006/relationships/diagramLayout" Target="../diagrams/layout19.xml"/><Relationship Id="rId31" Type="http://schemas.openxmlformats.org/officeDocument/2006/relationships/diagramColors" Target="../diagrams/colors21.xml"/><Relationship Id="rId44" Type="http://schemas.openxmlformats.org/officeDocument/2006/relationships/diagramLayout" Target="../diagrams/layout24.xml"/><Relationship Id="rId52" Type="http://schemas.microsoft.com/office/2007/relationships/diagramDrawing" Target="../diagrams/drawing25.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 Id="rId22" Type="http://schemas.microsoft.com/office/2007/relationships/diagramDrawing" Target="../diagrams/drawing19.xml"/><Relationship Id="rId27" Type="http://schemas.microsoft.com/office/2007/relationships/diagramDrawing" Target="../diagrams/drawing20.xml"/><Relationship Id="rId30" Type="http://schemas.openxmlformats.org/officeDocument/2006/relationships/diagramQuickStyle" Target="../diagrams/quickStyle21.xml"/><Relationship Id="rId35" Type="http://schemas.openxmlformats.org/officeDocument/2006/relationships/diagramQuickStyle" Target="../diagrams/quickStyle22.xml"/><Relationship Id="rId43" Type="http://schemas.openxmlformats.org/officeDocument/2006/relationships/diagramData" Target="../diagrams/data24.xml"/><Relationship Id="rId48" Type="http://schemas.openxmlformats.org/officeDocument/2006/relationships/diagramData" Target="../diagrams/data25.xml"/><Relationship Id="rId8" Type="http://schemas.openxmlformats.org/officeDocument/2006/relationships/diagramData" Target="../diagrams/data17.xml"/><Relationship Id="rId51" Type="http://schemas.openxmlformats.org/officeDocument/2006/relationships/diagramColors" Target="../diagrams/colors25.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Layout" Target="../diagrams/layout28.xml"/><Relationship Id="rId7" Type="http://schemas.openxmlformats.org/officeDocument/2006/relationships/image" Target="../media/image32.jpg"/><Relationship Id="rId12" Type="http://schemas.microsoft.com/office/2007/relationships/diagramDrawing" Target="../diagrams/drawing29.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11" Type="http://schemas.openxmlformats.org/officeDocument/2006/relationships/diagramColors" Target="../diagrams/colors29.xml"/><Relationship Id="rId5" Type="http://schemas.openxmlformats.org/officeDocument/2006/relationships/diagramColors" Target="../diagrams/colors28.xml"/><Relationship Id="rId10" Type="http://schemas.openxmlformats.org/officeDocument/2006/relationships/diagramQuickStyle" Target="../diagrams/quickStyle29.xml"/><Relationship Id="rId4" Type="http://schemas.openxmlformats.org/officeDocument/2006/relationships/diagramQuickStyle" Target="../diagrams/quickStyle28.xml"/><Relationship Id="rId9" Type="http://schemas.openxmlformats.org/officeDocument/2006/relationships/diagramLayout" Target="../diagrams/layout29.xml"/></Relationships>
</file>

<file path=ppt/slides/_rels/slide3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diagramData" Target="../diagrams/data33.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17" Type="http://schemas.microsoft.com/office/2007/relationships/diagramDrawing" Target="../diagrams/drawing33.xml"/><Relationship Id="rId2" Type="http://schemas.openxmlformats.org/officeDocument/2006/relationships/image" Target="../media/image36.jpg"/><Relationship Id="rId16" Type="http://schemas.openxmlformats.org/officeDocument/2006/relationships/diagramColors" Target="../diagrams/colors33.xml"/><Relationship Id="rId1" Type="http://schemas.openxmlformats.org/officeDocument/2006/relationships/slideLayout" Target="../slideLayouts/slideLayout6.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5" Type="http://schemas.openxmlformats.org/officeDocument/2006/relationships/diagramQuickStyle" Target="../diagrams/quickStyle33.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 Id="rId14" Type="http://schemas.openxmlformats.org/officeDocument/2006/relationships/diagramLayout" Target="../diagrams/layout33.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39.xml"/><Relationship Id="rId13" Type="http://schemas.openxmlformats.org/officeDocument/2006/relationships/diagramLayout" Target="../diagrams/layout40.xml"/><Relationship Id="rId18" Type="http://schemas.openxmlformats.org/officeDocument/2006/relationships/diagramLayout" Target="../diagrams/layout41.xml"/><Relationship Id="rId3" Type="http://schemas.openxmlformats.org/officeDocument/2006/relationships/diagramLayout" Target="../diagrams/layout38.xml"/><Relationship Id="rId21" Type="http://schemas.microsoft.com/office/2007/relationships/diagramDrawing" Target="../diagrams/drawing41.xml"/><Relationship Id="rId7" Type="http://schemas.openxmlformats.org/officeDocument/2006/relationships/diagramData" Target="../diagrams/data39.xml"/><Relationship Id="rId12" Type="http://schemas.openxmlformats.org/officeDocument/2006/relationships/diagramData" Target="../diagrams/data40.xml"/><Relationship Id="rId17" Type="http://schemas.openxmlformats.org/officeDocument/2006/relationships/diagramData" Target="../diagrams/data41.xml"/><Relationship Id="rId2" Type="http://schemas.openxmlformats.org/officeDocument/2006/relationships/diagramData" Target="../diagrams/data38.xml"/><Relationship Id="rId16" Type="http://schemas.microsoft.com/office/2007/relationships/diagramDrawing" Target="../diagrams/drawing40.xml"/><Relationship Id="rId20" Type="http://schemas.openxmlformats.org/officeDocument/2006/relationships/diagramColors" Target="../diagrams/colors41.xml"/><Relationship Id="rId1" Type="http://schemas.openxmlformats.org/officeDocument/2006/relationships/slideLayout" Target="../slideLayouts/slideLayout7.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5" Type="http://schemas.openxmlformats.org/officeDocument/2006/relationships/diagramColors" Target="../diagrams/colors40.xml"/><Relationship Id="rId10" Type="http://schemas.openxmlformats.org/officeDocument/2006/relationships/diagramColors" Target="../diagrams/colors39.xml"/><Relationship Id="rId19" Type="http://schemas.openxmlformats.org/officeDocument/2006/relationships/diagramQuickStyle" Target="../diagrams/quickStyle41.xml"/><Relationship Id="rId4" Type="http://schemas.openxmlformats.org/officeDocument/2006/relationships/diagramQuickStyle" Target="../diagrams/quickStyle38.xml"/><Relationship Id="rId9" Type="http://schemas.openxmlformats.org/officeDocument/2006/relationships/diagramQuickStyle" Target="../diagrams/quickStyle39.xml"/><Relationship Id="rId14" Type="http://schemas.openxmlformats.org/officeDocument/2006/relationships/diagramQuickStyle" Target="../diagrams/quickStyl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gif"/><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48621"/>
            <a:ext cx="3690019" cy="2542318"/>
          </a:xfrm>
          <a:prstGeom prst="rect">
            <a:avLst/>
          </a:prstGeom>
          <a:ln>
            <a:noFill/>
          </a:ln>
          <a:effectLst>
            <a:softEdge rad="112500"/>
          </a:effec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371556"/>
            <a:ext cx="4105855" cy="2335427"/>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395704"/>
            <a:ext cx="3690019" cy="2335427"/>
          </a:xfrm>
          <a:prstGeom prst="rect">
            <a:avLst/>
          </a:prstGeom>
          <a:ln>
            <a:noFill/>
          </a:ln>
          <a:effectLst>
            <a:softEdge rad="112500"/>
          </a:effectLst>
        </p:spPr>
      </p:pic>
      <p:sp>
        <p:nvSpPr>
          <p:cNvPr id="4" name="Заголовок 3"/>
          <p:cNvSpPr>
            <a:spLocks noGrp="1"/>
          </p:cNvSpPr>
          <p:nvPr>
            <p:ph type="title"/>
          </p:nvPr>
        </p:nvSpPr>
        <p:spPr>
          <a:xfrm>
            <a:off x="251520" y="2852936"/>
            <a:ext cx="8733656" cy="194421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uk-UA" sz="3200" dirty="0" smtClean="0">
                <a:ln w="11430"/>
                <a:solidFill>
                  <a:srgbClr val="FFC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rPr>
              <a:t>Тема 2. </a:t>
            </a:r>
            <a:r>
              <a:rPr lang="uk-UA" sz="3200" dirty="0" smtClean="0">
                <a:latin typeface="Constantia" panose="02030602050306030303" pitchFamily="18" charset="0"/>
                <a:cs typeface="Times New Roman" panose="02020603050405020304" pitchFamily="18" charset="0"/>
              </a:rPr>
              <a:t>Держава та право Русі (ІХ – ХIV ст.). Особливості політичного розвитку Галицько-Волинської держави та її права</a:t>
            </a:r>
            <a:r>
              <a:rPr lang="ru-RU" sz="3200" dirty="0" smtClean="0">
                <a:latin typeface="Constantia" panose="02030602050306030303" pitchFamily="18" charset="0"/>
                <a:cs typeface="Times New Roman" panose="02020603050405020304" pitchFamily="18" charset="0"/>
              </a:rPr>
              <a:t/>
            </a:r>
            <a:br>
              <a:rPr lang="ru-RU" sz="3200" dirty="0" smtClean="0">
                <a:latin typeface="Constantia" panose="02030602050306030303" pitchFamily="18" charset="0"/>
                <a:cs typeface="Times New Roman" panose="02020603050405020304" pitchFamily="18" charset="0"/>
              </a:rPr>
            </a:br>
            <a:endParaRPr lang="uk-UA" sz="3200" dirty="0">
              <a:ln w="11430"/>
              <a:solidFill>
                <a:srgbClr val="FFC000"/>
              </a:solidFill>
              <a:effectLst>
                <a:outerShdw blurRad="80000" dist="40000" dir="5040000" algn="tl">
                  <a:srgbClr val="000000">
                    <a:alpha val="30000"/>
                  </a:srgbClr>
                </a:outerShdw>
              </a:effectLst>
              <a:latin typeface="Constantia" panose="02030602050306030303" pitchFamily="18" charset="0"/>
              <a:cs typeface="Times New Roman" panose="02020603050405020304" pitchFamily="18"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5" y="244217"/>
            <a:ext cx="4105855" cy="2470310"/>
          </a:xfrm>
          <a:prstGeom prst="rect">
            <a:avLst/>
          </a:prstGeom>
          <a:ln>
            <a:noFill/>
          </a:ln>
          <a:effectLst>
            <a:softEdge rad="112500"/>
          </a:effectLst>
        </p:spPr>
      </p:pic>
      <p:sp>
        <p:nvSpPr>
          <p:cNvPr id="3" name="Прямоугольник 2"/>
          <p:cNvSpPr/>
          <p:nvPr/>
        </p:nvSpPr>
        <p:spPr>
          <a:xfrm>
            <a:off x="5436096" y="6189250"/>
            <a:ext cx="3548405" cy="648000"/>
          </a:xfrm>
          <a:prstGeom prst="rect">
            <a:avLst/>
          </a:prstGeom>
          <a:solidFill>
            <a:srgbClr val="FFDE81"/>
          </a:solidFill>
          <a:ln>
            <a:solidFill>
              <a:srgbClr val="39381C"/>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accent4">
                    <a:lumMod val="50000"/>
                  </a:schemeClr>
                </a:solidFill>
                <a:latin typeface="Constantia" panose="02030602050306030303" pitchFamily="18" charset="0"/>
              </a:rPr>
              <a:t>Підготувала </a:t>
            </a:r>
            <a:endParaRPr lang="uk-UA" dirty="0">
              <a:solidFill>
                <a:schemeClr val="accent4">
                  <a:lumMod val="50000"/>
                </a:schemeClr>
              </a:solidFill>
              <a:latin typeface="Constantia" panose="02030602050306030303" pitchFamily="18" charset="0"/>
            </a:endParaRPr>
          </a:p>
          <a:p>
            <a:pPr algn="ctr"/>
            <a:r>
              <a:rPr lang="uk-UA" dirty="0">
                <a:solidFill>
                  <a:schemeClr val="accent4">
                    <a:lumMod val="50000"/>
                  </a:schemeClr>
                </a:solidFill>
                <a:latin typeface="Constantia" panose="02030602050306030303" pitchFamily="18" charset="0"/>
              </a:rPr>
              <a:t>к.ю.н., доцент </a:t>
            </a:r>
            <a:r>
              <a:rPr lang="uk-UA" dirty="0" smtClean="0">
                <a:solidFill>
                  <a:schemeClr val="accent4">
                    <a:lumMod val="50000"/>
                  </a:schemeClr>
                </a:solidFill>
                <a:latin typeface="Constantia" panose="02030602050306030303" pitchFamily="18" charset="0"/>
              </a:rPr>
              <a:t>О.В. Шкуратенко</a:t>
            </a:r>
            <a:endParaRPr lang="ru-RU" dirty="0">
              <a:solidFill>
                <a:schemeClr val="accent4">
                  <a:lumMod val="50000"/>
                </a:schemeClr>
              </a:solidFill>
              <a:latin typeface="Constantia" panose="02030602050306030303" pitchFamily="18" charset="0"/>
            </a:endParaRPr>
          </a:p>
        </p:txBody>
      </p:sp>
    </p:spTree>
    <p:extLst>
      <p:ext uri="{BB962C8B-B14F-4D97-AF65-F5344CB8AC3E}">
        <p14:creationId xmlns:p14="http://schemas.microsoft.com/office/powerpoint/2010/main" val="514433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32" name="Схема 31"/>
          <p:cNvGraphicFramePr/>
          <p:nvPr>
            <p:extLst>
              <p:ext uri="{D42A27DB-BD31-4B8C-83A1-F6EECF244321}">
                <p14:modId xmlns:p14="http://schemas.microsoft.com/office/powerpoint/2010/main" val="3304612155"/>
              </p:ext>
            </p:extLst>
          </p:nvPr>
        </p:nvGraphicFramePr>
        <p:xfrm>
          <a:off x="395536" y="548680"/>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0428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136904" cy="3152392"/>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ctr"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3. </a:t>
            </a:r>
            <a:r>
              <a:rPr lang="uk-UA" sz="3600" dirty="0" smtClean="0">
                <a:latin typeface="Times New Roman" panose="02020603050405020304" pitchFamily="18" charset="0"/>
                <a:cs typeface="Times New Roman" panose="02020603050405020304" pitchFamily="18" charset="0"/>
              </a:rPr>
              <a:t>Державний лад Руської держави </a:t>
            </a:r>
            <a:br>
              <a:rPr lang="uk-UA" sz="3600"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(вищі органи державної влади та управління, князівська адміністрація на місцях і судова система).</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448032599"/>
              </p:ext>
            </p:extLst>
          </p:nvPr>
        </p:nvGraphicFramePr>
        <p:xfrm>
          <a:off x="481411" y="1629371"/>
          <a:ext cx="8181177"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Лента лицом вверх 4"/>
          <p:cNvSpPr/>
          <p:nvPr/>
        </p:nvSpPr>
        <p:spPr>
          <a:xfrm>
            <a:off x="337395" y="476672"/>
            <a:ext cx="8181177" cy="936104"/>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Державний лад Руської держави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54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extLst>
              <p:ext uri="{D42A27DB-BD31-4B8C-83A1-F6EECF244321}">
                <p14:modId xmlns:p14="http://schemas.microsoft.com/office/powerpoint/2010/main" val="2510510521"/>
              </p:ext>
            </p:extLst>
          </p:nvPr>
        </p:nvGraphicFramePr>
        <p:xfrm>
          <a:off x="179513" y="188640"/>
          <a:ext cx="8712968" cy="655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3" name="Схема 2"/>
          <p:cNvGraphicFramePr>
            <a:graphicFrameLocks/>
          </p:cNvGraphicFramePr>
          <p:nvPr>
            <p:extLst>
              <p:ext uri="{D42A27DB-BD31-4B8C-83A1-F6EECF244321}">
                <p14:modId xmlns:p14="http://schemas.microsoft.com/office/powerpoint/2010/main" val="68526478"/>
              </p:ext>
            </p:extLst>
          </p:nvPr>
        </p:nvGraphicFramePr>
        <p:xfrm>
          <a:off x="395536" y="404664"/>
          <a:ext cx="8352928" cy="5976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99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Схема 14"/>
          <p:cNvGraphicFramePr/>
          <p:nvPr>
            <p:extLst>
              <p:ext uri="{D42A27DB-BD31-4B8C-83A1-F6EECF244321}">
                <p14:modId xmlns:p14="http://schemas.microsoft.com/office/powerpoint/2010/main" val="605510112"/>
              </p:ext>
            </p:extLst>
          </p:nvPr>
        </p:nvGraphicFramePr>
        <p:xfrm>
          <a:off x="971600" y="3068960"/>
          <a:ext cx="791394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Лента лицом вверх 11"/>
          <p:cNvSpPr/>
          <p:nvPr/>
        </p:nvSpPr>
        <p:spPr>
          <a:xfrm>
            <a:off x="337395" y="332656"/>
            <a:ext cx="8411069" cy="936104"/>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b="1" dirty="0">
                <a:solidFill>
                  <a:srgbClr val="000000"/>
                </a:solidFill>
                <a:latin typeface="Times New Roman" panose="02020603050405020304" pitchFamily="18" charset="0"/>
                <a:ea typeface="Times New Roman" panose="02020603050405020304" pitchFamily="18" charset="0"/>
              </a:rPr>
              <a:t>Судові функції виконували представники центральних і місцевих органів влади.</a:t>
            </a:r>
            <a:endParaRPr lang="ru-RU" sz="1600" b="1" dirty="0">
              <a:latin typeface="Times New Roman" panose="02020603050405020304" pitchFamily="18" charset="0"/>
              <a:cs typeface="Times New Roman" panose="02020603050405020304" pitchFamily="18" charset="0"/>
            </a:endParaRPr>
          </a:p>
        </p:txBody>
      </p:sp>
      <p:graphicFrame>
        <p:nvGraphicFramePr>
          <p:cNvPr id="14" name="Схема 13"/>
          <p:cNvGraphicFramePr/>
          <p:nvPr>
            <p:extLst>
              <p:ext uri="{D42A27DB-BD31-4B8C-83A1-F6EECF244321}">
                <p14:modId xmlns:p14="http://schemas.microsoft.com/office/powerpoint/2010/main" val="3422368070"/>
              </p:ext>
            </p:extLst>
          </p:nvPr>
        </p:nvGraphicFramePr>
        <p:xfrm>
          <a:off x="546486" y="1484784"/>
          <a:ext cx="8051028" cy="1368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2" grpId="0" animBg="1"/>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286" y="72838"/>
            <a:ext cx="2878823" cy="3814360"/>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1" y="3665018"/>
            <a:ext cx="4339048" cy="3158827"/>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3821542"/>
            <a:ext cx="2376264" cy="3014289"/>
          </a:xfrm>
          <a:prstGeom prst="rect">
            <a:avLst/>
          </a:prstGeom>
          <a:ln>
            <a:noFill/>
          </a:ln>
          <a:effectLst>
            <a:softEdge rad="112500"/>
          </a:effectLst>
        </p:spPr>
      </p:pic>
      <p:sp>
        <p:nvSpPr>
          <p:cNvPr id="2" name="Заголовок 1"/>
          <p:cNvSpPr>
            <a:spLocks noGrp="1"/>
          </p:cNvSpPr>
          <p:nvPr>
            <p:ph type="title"/>
          </p:nvPr>
        </p:nvSpPr>
        <p:spPr>
          <a:xfrm>
            <a:off x="1" y="404664"/>
            <a:ext cx="5796136" cy="2302192"/>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ctr"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4.</a:t>
            </a:r>
            <a:r>
              <a:rPr lang="uk-UA" sz="3600" dirty="0" smtClean="0">
                <a:latin typeface="Times New Roman" panose="02020603050405020304" pitchFamily="18" charset="0"/>
                <a:cs typeface="Times New Roman" panose="02020603050405020304" pitchFamily="18" charset="0"/>
              </a:rPr>
              <a:t> Джерела права Русі та його ознаки: загальна характеристика.</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357158" y="428604"/>
            <a:ext cx="4143404" cy="1428760"/>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Системоутворююча</a:t>
            </a:r>
            <a:r>
              <a:rPr lang="ru-RU" dirty="0" smtClean="0">
                <a:latin typeface="Times New Roman" panose="02020603050405020304" pitchFamily="18" charset="0"/>
                <a:cs typeface="Times New Roman" panose="02020603050405020304" pitchFamily="18" charset="0"/>
              </a:rPr>
              <a:t> </a:t>
            </a:r>
          </a:p>
          <a:p>
            <a:pPr algn="ctr"/>
            <a:r>
              <a:rPr lang="ru-RU" dirty="0" smtClean="0">
                <a:latin typeface="Times New Roman" panose="02020603050405020304" pitchFamily="18" charset="0"/>
                <a:cs typeface="Times New Roman" panose="02020603050405020304" pitchFamily="18" charset="0"/>
              </a:rPr>
              <a:t>форма права на Русі </a:t>
            </a:r>
            <a:endParaRPr lang="ru-RU" dirty="0">
              <a:latin typeface="Times New Roman" panose="02020603050405020304" pitchFamily="18" charset="0"/>
              <a:cs typeface="Times New Roman" panose="02020603050405020304" pitchFamily="18" charset="0"/>
            </a:endParaRPr>
          </a:p>
        </p:txBody>
      </p:sp>
      <p:sp>
        <p:nvSpPr>
          <p:cNvPr id="4" name="Стрелка вниз 3"/>
          <p:cNvSpPr/>
          <p:nvPr/>
        </p:nvSpPr>
        <p:spPr>
          <a:xfrm>
            <a:off x="1490476" y="1878153"/>
            <a:ext cx="1643074" cy="42862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6" name="Овал 5"/>
          <p:cNvSpPr/>
          <p:nvPr/>
        </p:nvSpPr>
        <p:spPr>
          <a:xfrm>
            <a:off x="1490476" y="2521095"/>
            <a:ext cx="1714512" cy="142876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Звичаєве право</a:t>
            </a:r>
            <a:endParaRPr lang="ru-RU"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860032" y="692696"/>
            <a:ext cx="3714776" cy="44291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Джерелом звичаєвого права в Руській державі були, насамперед звичаї, традиції, побутове й культурне багатство. </a:t>
            </a:r>
            <a:r>
              <a:rPr lang="uk-UA" dirty="0">
                <a:latin typeface="Times New Roman" panose="02020603050405020304" pitchFamily="18" charset="0"/>
                <a:cs typeface="Times New Roman" panose="02020603050405020304" pitchFamily="18" charset="0"/>
              </a:rPr>
              <a:t>Ї</a:t>
            </a:r>
            <a:r>
              <a:rPr lang="uk-UA" dirty="0" smtClean="0">
                <a:latin typeface="Times New Roman" panose="02020603050405020304" pitchFamily="18" charset="0"/>
                <a:cs typeface="Times New Roman" panose="02020603050405020304" pitchFamily="18" charset="0"/>
              </a:rPr>
              <a:t>х використання в повсякденному житті було тісно пов’язане із загальною культурою й духовністю народу. Звичаєве право є продуктом народної правотворчості, перебуває в постійному розвитку, а його зрілість і досконалість залежить від правосвідомості народу. </a:t>
            </a:r>
            <a:endParaRPr lang="uk-UA" dirty="0">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3347864" y="2663971"/>
            <a:ext cx="428628" cy="107157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61782" y="4735672"/>
            <a:ext cx="3650178" cy="6375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«Устав і закон руський»</a:t>
            </a:r>
          </a:p>
          <a:p>
            <a:pPr algn="ctr"/>
            <a:r>
              <a:rPr lang="uk-UA" dirty="0" smtClean="0">
                <a:latin typeface="Times New Roman" panose="02020603050405020304" pitchFamily="18" charset="0"/>
                <a:cs typeface="Times New Roman" panose="02020603050405020304" pitchFamily="18" charset="0"/>
              </a:rPr>
              <a:t> (Закон Руський)</a:t>
            </a:r>
            <a:endParaRPr lang="ru-RU" dirty="0">
              <a:latin typeface="Times New Roman" panose="02020603050405020304" pitchFamily="18" charset="0"/>
              <a:cs typeface="Times New Roman" panose="02020603050405020304" pitchFamily="18" charset="0"/>
            </a:endParaRPr>
          </a:p>
        </p:txBody>
      </p:sp>
      <p:sp>
        <p:nvSpPr>
          <p:cNvPr id="10" name="Стрелка вниз 9"/>
          <p:cNvSpPr/>
          <p:nvPr/>
        </p:nvSpPr>
        <p:spPr>
          <a:xfrm>
            <a:off x="1633352" y="4164169"/>
            <a:ext cx="1428760" cy="42862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42844" y="5500702"/>
            <a:ext cx="8786842" cy="10001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Перша писана збірка права, яка не дійшла до нас.</a:t>
            </a:r>
          </a:p>
          <a:p>
            <a:pPr algn="ctr"/>
            <a:r>
              <a:rPr lang="uk-UA" dirty="0" smtClean="0">
                <a:latin typeface="Times New Roman" panose="02020603050405020304" pitchFamily="18" charset="0"/>
                <a:cs typeface="Times New Roman" panose="02020603050405020304" pitchFamily="18" charset="0"/>
              </a:rPr>
              <a:t>На його існування вказує згадка, що міститься </a:t>
            </a:r>
          </a:p>
          <a:p>
            <a:pPr algn="ctr"/>
            <a:r>
              <a:rPr lang="uk-UA" dirty="0" smtClean="0">
                <a:latin typeface="Times New Roman" panose="02020603050405020304" pitchFamily="18" charset="0"/>
                <a:cs typeface="Times New Roman" panose="02020603050405020304" pitchFamily="18" charset="0"/>
              </a:rPr>
              <a:t>у ст. 6 русько-візантійського договору 945 року</a:t>
            </a: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1" nodeType="clickEffect">
                                  <p:stCondLst>
                                    <p:cond delay="0"/>
                                  </p:stCondLst>
                                  <p:childTnLst>
                                    <p:animRot by="21600000">
                                      <p:cBhvr>
                                        <p:cTn id="22" dur="2000" fill="hold"/>
                                        <p:tgtEl>
                                          <p:spTgt spid="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heel(4)">
                                      <p:cBhvr>
                                        <p:cTn id="4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6" grpId="1"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Овал 3"/>
          <p:cNvSpPr/>
          <p:nvPr/>
        </p:nvSpPr>
        <p:spPr>
          <a:xfrm>
            <a:off x="3571868" y="2071678"/>
            <a:ext cx="2286016" cy="207170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Писані норми права на Русі зустрічаються також у формі </a:t>
            </a:r>
            <a:r>
              <a:rPr lang="uk-UA" b="1" dirty="0" smtClean="0">
                <a:latin typeface="Times New Roman" panose="02020603050405020304" pitchFamily="18" charset="0"/>
                <a:cs typeface="Times New Roman" panose="02020603050405020304" pitchFamily="18" charset="0"/>
              </a:rPr>
              <a:t>договорів</a:t>
            </a:r>
            <a:endParaRPr lang="ru-RU" dirty="0">
              <a:latin typeface="Times New Roman" panose="02020603050405020304" pitchFamily="18" charset="0"/>
              <a:cs typeface="Times New Roman" panose="02020603050405020304" pitchFamily="18" charset="0"/>
            </a:endParaRPr>
          </a:p>
        </p:txBody>
      </p:sp>
      <p:sp>
        <p:nvSpPr>
          <p:cNvPr id="5" name="Овал 4"/>
          <p:cNvSpPr/>
          <p:nvPr/>
        </p:nvSpPr>
        <p:spPr>
          <a:xfrm rot="2520169">
            <a:off x="5658117" y="597999"/>
            <a:ext cx="2500330" cy="185738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договір князя з народом</a:t>
            </a:r>
            <a:endParaRPr lang="ru-RU" dirty="0">
              <a:latin typeface="Times New Roman" panose="02020603050405020304" pitchFamily="18" charset="0"/>
              <a:cs typeface="Times New Roman" panose="02020603050405020304" pitchFamily="18" charset="0"/>
            </a:endParaRPr>
          </a:p>
        </p:txBody>
      </p:sp>
      <p:sp>
        <p:nvSpPr>
          <p:cNvPr id="6" name="Овал 5"/>
          <p:cNvSpPr/>
          <p:nvPr/>
        </p:nvSpPr>
        <p:spPr>
          <a:xfrm>
            <a:off x="3419872" y="4818621"/>
            <a:ext cx="2654606" cy="179626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міжкнязівські договори</a:t>
            </a:r>
            <a:endParaRPr lang="ru-RU" dirty="0">
              <a:latin typeface="Times New Roman" panose="02020603050405020304" pitchFamily="18" charset="0"/>
              <a:cs typeface="Times New Roman" panose="02020603050405020304" pitchFamily="18" charset="0"/>
            </a:endParaRPr>
          </a:p>
        </p:txBody>
      </p:sp>
      <p:sp>
        <p:nvSpPr>
          <p:cNvPr id="7" name="Овал 6"/>
          <p:cNvSpPr/>
          <p:nvPr/>
        </p:nvSpPr>
        <p:spPr>
          <a:xfrm rot="17884197">
            <a:off x="993103" y="834991"/>
            <a:ext cx="2418701" cy="197071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договори Русі з Візантією 911, 945, 971 років</a:t>
            </a:r>
            <a:endParaRPr lang="ru-RU" dirty="0">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4214810" y="4214818"/>
            <a:ext cx="1071570" cy="500066"/>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9" name="Стрелка вправо 8"/>
          <p:cNvSpPr/>
          <p:nvPr/>
        </p:nvSpPr>
        <p:spPr>
          <a:xfrm rot="19260675">
            <a:off x="5703096" y="1719632"/>
            <a:ext cx="462912" cy="126144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0" name="Стрелка вправо 9"/>
          <p:cNvSpPr/>
          <p:nvPr/>
        </p:nvSpPr>
        <p:spPr>
          <a:xfrm rot="12456700">
            <a:off x="3149100" y="1924776"/>
            <a:ext cx="558072" cy="108723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7" y="4214819"/>
            <a:ext cx="3390505" cy="2643182"/>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edge">
                                      <p:cBhvr>
                                        <p:cTn id="16" dur="2000"/>
                                        <p:tgtEl>
                                          <p:spTgt spid="9"/>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4)">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4)">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руглая лента лицом вниз 2"/>
          <p:cNvSpPr/>
          <p:nvPr/>
        </p:nvSpPr>
        <p:spPr>
          <a:xfrm>
            <a:off x="857224" y="214290"/>
            <a:ext cx="7929618" cy="928694"/>
          </a:xfrm>
          <a:prstGeom prst="ellipseRibb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Князівські уроки та устави</a:t>
            </a:r>
            <a:endParaRPr lang="ru-RU"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643042" y="1357298"/>
            <a:ext cx="6215106" cy="17859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Уроки видавалися за власним бажанням князя, стосувалися здебільшого фінансових справ держави, носили тимчасовий характер. Устави мали погоджуватися з представниками державної влади, насамперед з князівською Радою і діяли на увесь період перебування князя при владі. </a:t>
            </a:r>
            <a:endParaRPr lang="ru-RU" dirty="0">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1656961" y="3801010"/>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6" name="Стрелка вправо 5"/>
          <p:cNvSpPr/>
          <p:nvPr/>
        </p:nvSpPr>
        <p:spPr>
          <a:xfrm>
            <a:off x="1656961" y="4801142"/>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1656961" y="5658398"/>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8" name="Горизонтальный свиток 7"/>
          <p:cNvSpPr/>
          <p:nvPr/>
        </p:nvSpPr>
        <p:spPr>
          <a:xfrm>
            <a:off x="2375504" y="3615005"/>
            <a:ext cx="5143536"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Устав земляний князя Володимира Святославовича</a:t>
            </a:r>
            <a:endParaRPr lang="ru-RU" dirty="0">
              <a:latin typeface="Times New Roman" panose="02020603050405020304" pitchFamily="18" charset="0"/>
              <a:cs typeface="Times New Roman" panose="02020603050405020304" pitchFamily="18" charset="0"/>
            </a:endParaRPr>
          </a:p>
        </p:txBody>
      </p:sp>
      <p:sp>
        <p:nvSpPr>
          <p:cNvPr id="9" name="Горизонтальный свиток 8"/>
          <p:cNvSpPr/>
          <p:nvPr/>
        </p:nvSpPr>
        <p:spPr>
          <a:xfrm>
            <a:off x="2371341" y="4443952"/>
            <a:ext cx="5143536"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Устав князя Володимира (церковний)</a:t>
            </a:r>
            <a:r>
              <a:rPr lang="uk-UA"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10" name="Горизонтальный свиток 9"/>
          <p:cNvSpPr/>
          <p:nvPr/>
        </p:nvSpPr>
        <p:spPr>
          <a:xfrm>
            <a:off x="2371341" y="5301208"/>
            <a:ext cx="5143536"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Устав князя Ярослава (церковний)</a:t>
            </a: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48" y="3068960"/>
            <a:ext cx="4968552" cy="3634686"/>
          </a:xfrm>
          <a:prstGeom prst="rect">
            <a:avLst/>
          </a:prstGeom>
          <a:ln>
            <a:noFill/>
          </a:ln>
          <a:effectLst>
            <a:softEdge rad="112500"/>
          </a:effectLst>
        </p:spPr>
      </p:pic>
      <p:sp>
        <p:nvSpPr>
          <p:cNvPr id="3" name="Заголовок 2"/>
          <p:cNvSpPr>
            <a:spLocks noGrp="1"/>
          </p:cNvSpPr>
          <p:nvPr>
            <p:ph type="title"/>
          </p:nvPr>
        </p:nvSpPr>
        <p:spPr>
          <a:xfrm>
            <a:off x="467544" y="404664"/>
            <a:ext cx="4824536" cy="2448271"/>
          </a:xfrm>
          <a:blipFill>
            <a:blip r:embed="rId3"/>
            <a:tile tx="0" ty="0" sx="100000" sy="100000" flip="none" algn="tl"/>
          </a:blipFill>
          <a:ln>
            <a:solidFill>
              <a:schemeClr val="bg1"/>
            </a:solidFill>
          </a:ln>
        </p:spPr>
        <p:style>
          <a:lnRef idx="2">
            <a:schemeClr val="accent1"/>
          </a:lnRef>
          <a:fillRef idx="1">
            <a:schemeClr val="lt1"/>
          </a:fillRef>
          <a:effectRef idx="0">
            <a:schemeClr val="accent1"/>
          </a:effectRef>
          <a:fontRef idx="minor">
            <a:schemeClr val="dk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ctr" rtl="0">
              <a:spcBef>
                <a:spcPct val="0"/>
              </a:spcBef>
              <a:buClr>
                <a:schemeClr val="accent6">
                  <a:lumMod val="75000"/>
                </a:schemeClr>
              </a:buClr>
              <a:buSzPct val="128000"/>
              <a:buFont typeface="Georgia" pitchFamily="18" charset="0"/>
              <a:buChar char="*"/>
            </a:pPr>
            <a:r>
              <a:rPr lang="en-US" sz="28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1</a:t>
            </a:r>
            <a:r>
              <a:rPr lang="uk-UA" sz="28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Виникнення державності у східних слов’ян. Особливості формування Руської держави</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endParaRPr lang="uk-UA" sz="28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260646"/>
            <a:ext cx="3548112" cy="3583593"/>
          </a:xfrm>
          <a:prstGeom prst="rect">
            <a:avLst/>
          </a:prstGeom>
          <a:ln>
            <a:noFill/>
          </a:ln>
          <a:effectLst>
            <a:softEdge rad="112500"/>
          </a:effectLst>
        </p:spPr>
      </p:pic>
    </p:spTree>
    <p:extLst>
      <p:ext uri="{BB962C8B-B14F-4D97-AF65-F5344CB8AC3E}">
        <p14:creationId xmlns:p14="http://schemas.microsoft.com/office/powerpoint/2010/main" val="381363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Выноска со стрелкой вниз 8"/>
          <p:cNvSpPr/>
          <p:nvPr/>
        </p:nvSpPr>
        <p:spPr>
          <a:xfrm>
            <a:off x="1751017" y="980728"/>
            <a:ext cx="6997445" cy="115212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dirty="0" smtClean="0">
                <a:solidFill>
                  <a:schemeClr val="tx1"/>
                </a:solidFill>
                <a:latin typeface="Times New Roman" panose="02020603050405020304" pitchFamily="18" charset="0"/>
                <a:cs typeface="Times New Roman" panose="02020603050405020304" pitchFamily="18" charset="0"/>
              </a:rPr>
              <a:t>Окрім власне руських (місцевих) джерел права, широкого застосування набули й іноземні форми права. Їх поява на Русі була зумовлена впливом візантійської церкви, особливо після прийняття християнства у 988 р. </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3" name="Лента лицом вниз 2"/>
          <p:cNvSpPr/>
          <p:nvPr/>
        </p:nvSpPr>
        <p:spPr>
          <a:xfrm>
            <a:off x="1217667" y="196813"/>
            <a:ext cx="7512377" cy="635204"/>
          </a:xfrm>
          <a:prstGeom prst="ribb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solidFill>
                  <a:schemeClr val="tx1"/>
                </a:solidFill>
                <a:latin typeface="Times New Roman" panose="02020603050405020304" pitchFamily="18" charset="0"/>
                <a:cs typeface="Times New Roman" panose="02020603050405020304" pitchFamily="18" charset="0"/>
              </a:rPr>
              <a:t>Рецептовані </a:t>
            </a:r>
          </a:p>
          <a:p>
            <a:pPr algn="ctr"/>
            <a:r>
              <a:rPr lang="uk-UA" b="1" dirty="0" smtClean="0">
                <a:solidFill>
                  <a:schemeClr val="tx1"/>
                </a:solidFill>
                <a:latin typeface="Times New Roman" panose="02020603050405020304" pitchFamily="18" charset="0"/>
                <a:cs typeface="Times New Roman" panose="02020603050405020304" pitchFamily="18" charset="0"/>
              </a:rPr>
              <a:t>(запозичені) джерела права</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822327" y="3074489"/>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5" name="Стрелка вправо 4"/>
          <p:cNvSpPr/>
          <p:nvPr/>
        </p:nvSpPr>
        <p:spPr>
          <a:xfrm>
            <a:off x="822327" y="3860307"/>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Стрелка вправо 5"/>
          <p:cNvSpPr/>
          <p:nvPr/>
        </p:nvSpPr>
        <p:spPr>
          <a:xfrm>
            <a:off x="822327" y="4646125"/>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822327" y="5289067"/>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822327" y="6003447"/>
            <a:ext cx="714380" cy="42862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0" name="Горизонтальный свиток 9"/>
          <p:cNvSpPr/>
          <p:nvPr/>
        </p:nvSpPr>
        <p:spPr>
          <a:xfrm>
            <a:off x="1751017" y="2085237"/>
            <a:ext cx="6997445" cy="1080120"/>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smtClean="0">
                <a:solidFill>
                  <a:schemeClr val="tx1"/>
                </a:solidFill>
                <a:latin typeface="Times New Roman" panose="02020603050405020304" pitchFamily="18" charset="0"/>
                <a:cs typeface="Times New Roman" panose="02020603050405020304" pitchFamily="18" charset="0"/>
              </a:rPr>
              <a:t>«Закон судний людєм»</a:t>
            </a:r>
            <a:r>
              <a:rPr lang="uk-UA" sz="1600" dirty="0">
                <a:latin typeface="Times New Roman" pitchFamily="18" charset="0"/>
                <a:cs typeface="Times New Roman" pitchFamily="18" charset="0"/>
              </a:rPr>
              <a:t> укладений болгарським царем Симеоном (893 – 927 рр</a:t>
            </a:r>
            <a:r>
              <a:rPr lang="uk-UA" sz="1600" dirty="0" smtClean="0">
                <a:latin typeface="Times New Roman" pitchFamily="18" charset="0"/>
                <a:cs typeface="Times New Roman" pitchFamily="18" charset="0"/>
              </a:rPr>
              <a:t>.) – переробка </a:t>
            </a:r>
            <a:r>
              <a:rPr lang="uk-UA" sz="1600" dirty="0">
                <a:latin typeface="Times New Roman" pitchFamily="18" charset="0"/>
                <a:cs typeface="Times New Roman" pitchFamily="18" charset="0"/>
              </a:rPr>
              <a:t>візантійських і давньоєврейських законів. </a:t>
            </a:r>
            <a:r>
              <a:rPr lang="uk-UA" sz="1600" b="1" dirty="0" smtClean="0">
                <a:solidFill>
                  <a:schemeClr val="tx1"/>
                </a:solidFill>
                <a:latin typeface="Times New Roman" pitchFamily="18" charset="0"/>
                <a:cs typeface="Times New Roman" pitchFamily="18" charset="0"/>
              </a:rPr>
              <a:t> </a:t>
            </a:r>
            <a:endParaRPr lang="ru-RU" sz="1600" b="1" dirty="0">
              <a:solidFill>
                <a:schemeClr val="tx1"/>
              </a:solidFill>
              <a:latin typeface="Times New Roman" pitchFamily="18" charset="0"/>
              <a:cs typeface="Times New Roman" pitchFamily="18" charset="0"/>
            </a:endParaRPr>
          </a:p>
        </p:txBody>
      </p:sp>
      <p:sp>
        <p:nvSpPr>
          <p:cNvPr id="11" name="Горизонтальный свиток 10"/>
          <p:cNvSpPr/>
          <p:nvPr/>
        </p:nvSpPr>
        <p:spPr>
          <a:xfrm>
            <a:off x="1763601" y="3072403"/>
            <a:ext cx="6997443" cy="1310725"/>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smtClean="0">
                <a:solidFill>
                  <a:schemeClr val="tx1"/>
                </a:solidFill>
                <a:latin typeface="Times New Roman" panose="02020603050405020304" pitchFamily="18" charset="0"/>
                <a:cs typeface="Times New Roman" panose="02020603050405020304" pitchFamily="18" charset="0"/>
              </a:rPr>
              <a:t>Кормчі книги «Номоканони» </a:t>
            </a:r>
            <a:r>
              <a:rPr lang="uk-UA" sz="1600" dirty="0" smtClean="0">
                <a:solidFill>
                  <a:schemeClr val="tx1"/>
                </a:solidFill>
                <a:latin typeface="Times New Roman" panose="02020603050405020304" pitchFamily="18" charset="0"/>
                <a:cs typeface="Times New Roman" panose="02020603050405020304" pitchFamily="18" charset="0"/>
              </a:rPr>
              <a:t>- юридичні збірники церковних правил і настанови римських і візантійських імператорів про церкву. Найвидатнішим </a:t>
            </a:r>
            <a:r>
              <a:rPr lang="uk-UA" sz="1600" dirty="0" smtClean="0">
                <a:latin typeface="Times New Roman" pitchFamily="18" charset="0"/>
                <a:cs typeface="Times New Roman" pitchFamily="18" charset="0"/>
              </a:rPr>
              <a:t>Номоканоном </a:t>
            </a:r>
            <a:r>
              <a:rPr lang="uk-UA" sz="1600" dirty="0">
                <a:latin typeface="Times New Roman" pitchFamily="18" charset="0"/>
                <a:cs typeface="Times New Roman" pitchFamily="18" charset="0"/>
              </a:rPr>
              <a:t>традиційно вважається „Номоканон у 50 титулах” Івана Схоластика (565 – 578 рр.)</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2" name="Горизонтальный свиток 11"/>
          <p:cNvSpPr/>
          <p:nvPr/>
        </p:nvSpPr>
        <p:spPr>
          <a:xfrm>
            <a:off x="1763601" y="4269761"/>
            <a:ext cx="6997442" cy="1066270"/>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smtClean="0">
                <a:solidFill>
                  <a:schemeClr val="tx1"/>
                </a:solidFill>
                <a:latin typeface="Times New Roman" panose="02020603050405020304" pitchFamily="18" charset="0"/>
                <a:cs typeface="Times New Roman" panose="02020603050405020304" pitchFamily="18" charset="0"/>
              </a:rPr>
              <a:t>«Еклога»</a:t>
            </a:r>
            <a:r>
              <a:rPr lang="uk-UA" sz="1600" dirty="0">
                <a:latin typeface="Times New Roman" pitchFamily="18" charset="0"/>
                <a:cs typeface="Times New Roman" pitchFamily="18" charset="0"/>
              </a:rPr>
              <a:t> офіційний законодавчий звід візантійського права VIII ст.</a:t>
            </a:r>
            <a:r>
              <a:rPr lang="uk-UA" sz="1600" b="1" dirty="0" smtClean="0">
                <a:solidFill>
                  <a:schemeClr val="tx1"/>
                </a:solidFill>
                <a:latin typeface="Times New Roman" panose="02020603050405020304" pitchFamily="18" charset="0"/>
                <a:cs typeface="Times New Roman" panose="02020603050405020304" pitchFamily="18" charset="0"/>
              </a:rPr>
              <a:t> </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3" name="Горизонтальный свиток 12"/>
          <p:cNvSpPr/>
          <p:nvPr/>
        </p:nvSpPr>
        <p:spPr>
          <a:xfrm>
            <a:off x="1763600" y="5289067"/>
            <a:ext cx="6997443" cy="825006"/>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smtClean="0">
                <a:solidFill>
                  <a:schemeClr val="tx1"/>
                </a:solidFill>
                <a:latin typeface="Times New Roman" panose="02020603050405020304" pitchFamily="18" charset="0"/>
                <a:cs typeface="Times New Roman" panose="02020603050405020304" pitchFamily="18" charset="0"/>
              </a:rPr>
              <a:t>«Прохірон» - </a:t>
            </a:r>
            <a:r>
              <a:rPr lang="uk-UA" sz="1600" dirty="0" smtClean="0">
                <a:solidFill>
                  <a:schemeClr val="tx1"/>
                </a:solidFill>
                <a:latin typeface="Times New Roman" panose="02020603050405020304" pitchFamily="18" charset="0"/>
                <a:cs typeface="Times New Roman" panose="02020603050405020304" pitchFamily="18" charset="0"/>
              </a:rPr>
              <a:t>посібник з законодавства Візантійської імперії, виданий у 879 р. за Василія Македонянина</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4" name="Горизонтальный свиток 13"/>
          <p:cNvSpPr/>
          <p:nvPr/>
        </p:nvSpPr>
        <p:spPr>
          <a:xfrm>
            <a:off x="1751020" y="6039166"/>
            <a:ext cx="6997442" cy="78581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600" b="1" dirty="0" smtClean="0">
                <a:solidFill>
                  <a:schemeClr val="tx1"/>
                </a:solidFill>
                <a:latin typeface="Times New Roman" panose="02020603050405020304" pitchFamily="18" charset="0"/>
                <a:cs typeface="Times New Roman" panose="02020603050405020304" pitchFamily="18" charset="0"/>
              </a:rPr>
              <a:t>«Книги законні» - </a:t>
            </a:r>
            <a:r>
              <a:rPr lang="uk-UA" sz="1600" dirty="0" smtClean="0">
                <a:solidFill>
                  <a:schemeClr val="tx1"/>
                </a:solidFill>
                <a:latin typeface="Times New Roman" panose="02020603050405020304" pitchFamily="18" charset="0"/>
                <a:cs typeface="Times New Roman" panose="02020603050405020304" pitchFamily="18" charset="0"/>
              </a:rPr>
              <a:t>збірка візантійських законів, у яких увага приділена кримінальному праву   </a:t>
            </a:r>
            <a:endParaRPr lang="ru-RU"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heel(4)">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heel(4)">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heel(4)">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heel(4)">
                                      <p:cBhvr>
                                        <p:cTn id="67" dur="2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heel(4)">
                                      <p:cBhvr>
                                        <p:cTn id="7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5" y="302114"/>
            <a:ext cx="3505325" cy="4994635"/>
          </a:xfrm>
          <a:prstGeom prst="rect">
            <a:avLst/>
          </a:prstGeom>
          <a:ln>
            <a:noFill/>
          </a:ln>
          <a:effectLst>
            <a:softEdge rad="112500"/>
          </a:effectLst>
        </p:spPr>
      </p:pic>
      <p:sp>
        <p:nvSpPr>
          <p:cNvPr id="2" name="Заголовок 1"/>
          <p:cNvSpPr>
            <a:spLocks noGrp="1"/>
          </p:cNvSpPr>
          <p:nvPr>
            <p:ph type="title"/>
          </p:nvPr>
        </p:nvSpPr>
        <p:spPr>
          <a:xfrm>
            <a:off x="3281385" y="302114"/>
            <a:ext cx="5862615" cy="262283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ctr"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5. </a:t>
            </a:r>
            <a:r>
              <a:rPr lang="uk-UA" sz="3600" dirty="0" smtClean="0">
                <a:latin typeface="Times New Roman" panose="02020603050405020304" pitchFamily="18" charset="0"/>
                <a:cs typeface="Times New Roman" panose="02020603050405020304" pitchFamily="18" charset="0"/>
              </a:rPr>
              <a:t>«Руська правда»: історія створення, списки та редакції.</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870" y="2132856"/>
            <a:ext cx="3396770" cy="4237470"/>
          </a:xfrm>
          <a:prstGeom prst="rect">
            <a:avLst/>
          </a:prstGeom>
          <a:ln>
            <a:noFill/>
          </a:ln>
          <a:effectLst>
            <a:softEdge rad="112500"/>
          </a:effectLst>
        </p:spPr>
      </p:pic>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6-конечная звезда 2"/>
          <p:cNvSpPr/>
          <p:nvPr/>
        </p:nvSpPr>
        <p:spPr>
          <a:xfrm>
            <a:off x="1077031" y="316393"/>
            <a:ext cx="3071834" cy="2357454"/>
          </a:xfrm>
          <a:prstGeom prst="star6">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2400" b="1" dirty="0" smtClean="0">
                <a:solidFill>
                  <a:schemeClr val="tx1"/>
                </a:solidFill>
                <a:latin typeface="Times New Roman" panose="02020603050405020304" pitchFamily="18" charset="0"/>
                <a:cs typeface="Times New Roman" panose="02020603050405020304" pitchFamily="18" charset="0"/>
              </a:rPr>
              <a:t>«Руська Правда»</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4572000" y="316393"/>
            <a:ext cx="4320636" cy="63284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a:solidFill>
                  <a:schemeClr val="tx1"/>
                </a:solidFill>
                <a:latin typeface="Times New Roman" panose="02020603050405020304" pitchFamily="18" charset="0"/>
                <a:cs typeface="Times New Roman" panose="02020603050405020304" pitchFamily="18" charset="0"/>
              </a:rPr>
              <a:t>Це перший </a:t>
            </a:r>
            <a:r>
              <a:rPr lang="ru-RU" dirty="0" smtClean="0">
                <a:latin typeface="Times New Roman" pitchFamily="18" charset="0"/>
                <a:cs typeface="Times New Roman" pitchFamily="18" charset="0"/>
              </a:rPr>
              <a:t>систематизований </a:t>
            </a:r>
            <a:r>
              <a:rPr lang="ru-RU" dirty="0">
                <a:latin typeface="Times New Roman" pitchFamily="18" charset="0"/>
                <a:cs typeface="Times New Roman" pitchFamily="18" charset="0"/>
              </a:rPr>
              <a:t>збірник норм давньоруського права, основне історичне джерело вивчення суспільного ладу та державно-правових інститутів Руської </a:t>
            </a:r>
            <a:r>
              <a:rPr lang="ru-RU" dirty="0" smtClean="0">
                <a:latin typeface="Times New Roman" pitchFamily="18" charset="0"/>
                <a:cs typeface="Times New Roman" pitchFamily="18" charset="0"/>
              </a:rPr>
              <a:t>держави. Д</a:t>
            </a:r>
            <a:r>
              <a:rPr lang="uk-UA" dirty="0" smtClean="0">
                <a:solidFill>
                  <a:schemeClr val="tx1"/>
                </a:solidFill>
                <a:latin typeface="Times New Roman" panose="02020603050405020304" pitchFamily="18" charset="0"/>
                <a:cs typeface="Times New Roman" panose="02020603050405020304" pitchFamily="18" charset="0"/>
              </a:rPr>
              <a:t>жерело не менш цінне та унікальне, ніж літописи, адже демонструє, як у зв’язку зі зміною суспільних відносин трансформувалися й норми права, сформовані протягом</a:t>
            </a:r>
          </a:p>
          <a:p>
            <a:pPr algn="ctr"/>
            <a:r>
              <a:rPr lang="uk-UA" dirty="0" smtClean="0">
                <a:solidFill>
                  <a:schemeClr val="tx1"/>
                </a:solidFill>
                <a:latin typeface="Times New Roman" panose="02020603050405020304" pitchFamily="18" charset="0"/>
                <a:cs typeface="Times New Roman" panose="02020603050405020304" pitchFamily="18" charset="0"/>
              </a:rPr>
              <a:t>X – XI ст.</a:t>
            </a:r>
          </a:p>
          <a:p>
            <a:pPr algn="ctr"/>
            <a:r>
              <a:rPr lang="uk-UA" dirty="0" smtClean="0">
                <a:solidFill>
                  <a:schemeClr val="tx1"/>
                </a:solidFill>
                <a:latin typeface="Times New Roman" panose="02020603050405020304" pitchFamily="18" charset="0"/>
                <a:cs typeface="Times New Roman" panose="02020603050405020304" pitchFamily="18" charset="0"/>
              </a:rPr>
              <a:t>Більшість сучасних дослідників поєднують «Руську правду» з іменем Ярослава Мудрого. Оригінал документа не зберігся, а текст відтворено на основі 106 списків</a:t>
            </a:r>
            <a:endParaRPr lang="uk-UA" dirty="0">
              <a:solidFill>
                <a:schemeClr val="tx1"/>
              </a:solidFill>
              <a:latin typeface="Times New Roman" panose="02020603050405020304" pitchFamily="18" charset="0"/>
              <a:cs typeface="Times New Roman" panose="02020603050405020304" pitchFamily="18" charset="0"/>
            </a:endParaRPr>
          </a:p>
        </p:txBody>
      </p:sp>
      <p:sp>
        <p:nvSpPr>
          <p:cNvPr id="6" name="Лента лицом вниз 5"/>
          <p:cNvSpPr/>
          <p:nvPr/>
        </p:nvSpPr>
        <p:spPr>
          <a:xfrm>
            <a:off x="755576" y="2680041"/>
            <a:ext cx="3714744" cy="642942"/>
          </a:xfrm>
          <a:prstGeom prst="ribb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solidFill>
                  <a:schemeClr val="tx1"/>
                </a:solidFill>
                <a:latin typeface="Times New Roman" panose="02020603050405020304" pitchFamily="18" charset="0"/>
                <a:cs typeface="Times New Roman" panose="02020603050405020304" pitchFamily="18" charset="0"/>
              </a:rPr>
              <a:t>Редакції:</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822121" y="4001644"/>
            <a:ext cx="428628"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822121" y="4930338"/>
            <a:ext cx="428628"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Стрелка вправо 8"/>
          <p:cNvSpPr/>
          <p:nvPr/>
        </p:nvSpPr>
        <p:spPr>
          <a:xfrm>
            <a:off x="822121" y="6001908"/>
            <a:ext cx="428628"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Овал 9"/>
          <p:cNvSpPr/>
          <p:nvPr/>
        </p:nvSpPr>
        <p:spPr>
          <a:xfrm>
            <a:off x="1322187" y="3573016"/>
            <a:ext cx="3000396" cy="100013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solidFill>
                  <a:schemeClr val="tx1"/>
                </a:solidFill>
                <a:latin typeface="Times New Roman" panose="02020603050405020304" pitchFamily="18" charset="0"/>
                <a:cs typeface="Times New Roman" panose="02020603050405020304" pitchFamily="18" charset="0"/>
              </a:rPr>
              <a:t>Найдавніша або «Коротка правда»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1" name="Овал 10"/>
          <p:cNvSpPr/>
          <p:nvPr/>
        </p:nvSpPr>
        <p:spPr>
          <a:xfrm>
            <a:off x="1465063" y="4716024"/>
            <a:ext cx="2786082" cy="92869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solidFill>
                  <a:schemeClr val="tx1"/>
                </a:solidFill>
                <a:latin typeface="Times New Roman" panose="02020603050405020304" pitchFamily="18" charset="0"/>
                <a:cs typeface="Times New Roman" panose="02020603050405020304" pitchFamily="18" charset="0"/>
              </a:rPr>
              <a:t>«Розширена правда»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2" name="Овал 11"/>
          <p:cNvSpPr/>
          <p:nvPr/>
        </p:nvSpPr>
        <p:spPr>
          <a:xfrm>
            <a:off x="1465063" y="5787594"/>
            <a:ext cx="2786082" cy="85725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solidFill>
                  <a:schemeClr val="tx1"/>
                </a:solidFill>
                <a:latin typeface="Times New Roman" panose="02020603050405020304" pitchFamily="18" charset="0"/>
                <a:cs typeface="Times New Roman" panose="02020603050405020304" pitchFamily="18" charset="0"/>
              </a:rPr>
              <a:t>«Скорочена правда» </a:t>
            </a:r>
            <a:endParaRPr lang="ru-RU"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plus(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style.rotation</p:attrName>
                                        </p:attrNameLst>
                                      </p:cBhvr>
                                      <p:tavLst>
                                        <p:tav tm="0">
                                          <p:val>
                                            <p:fltVal val="720"/>
                                          </p:val>
                                        </p:tav>
                                        <p:tav tm="100000">
                                          <p:val>
                                            <p:fltVal val="0"/>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 calcmode="lin" valueType="num">
                                      <p:cBhvr>
                                        <p:cTn id="24"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plus(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plus(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4)">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anim calcmode="lin" valueType="num">
                                      <p:cBhvr>
                                        <p:cTn id="50" dur="2000" fill="hold"/>
                                        <p:tgtEl>
                                          <p:spTgt spid="11"/>
                                        </p:tgtEl>
                                        <p:attrNameLst>
                                          <p:attrName>style.rotation</p:attrName>
                                        </p:attrNameLst>
                                      </p:cBhvr>
                                      <p:tavLst>
                                        <p:tav tm="0">
                                          <p:val>
                                            <p:fltVal val="720"/>
                                          </p:val>
                                        </p:tav>
                                        <p:tav tm="100000">
                                          <p:val>
                                            <p:fltVal val="0"/>
                                          </p:val>
                                        </p:tav>
                                      </p:tavLst>
                                    </p:anim>
                                    <p:anim calcmode="lin" valueType="num">
                                      <p:cBhvr>
                                        <p:cTn id="51" dur="2000" fill="hold"/>
                                        <p:tgtEl>
                                          <p:spTgt spid="11"/>
                                        </p:tgtEl>
                                        <p:attrNameLst>
                                          <p:attrName>ppt_h</p:attrName>
                                        </p:attrNameLst>
                                      </p:cBhvr>
                                      <p:tavLst>
                                        <p:tav tm="0">
                                          <p:val>
                                            <p:fltVal val="0"/>
                                          </p:val>
                                        </p:tav>
                                        <p:tav tm="100000">
                                          <p:val>
                                            <p:strVal val="#ppt_h"/>
                                          </p:val>
                                        </p:tav>
                                      </p:tavLst>
                                    </p:anim>
                                    <p:anim calcmode="lin" valueType="num">
                                      <p:cBhvr>
                                        <p:cTn id="52"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anim calcmode="lin" valueType="num">
                                      <p:cBhvr>
                                        <p:cTn id="58" dur="2000" fill="hold"/>
                                        <p:tgtEl>
                                          <p:spTgt spid="12"/>
                                        </p:tgtEl>
                                        <p:attrNameLst>
                                          <p:attrName>style.rotation</p:attrName>
                                        </p:attrNameLst>
                                      </p:cBhvr>
                                      <p:tavLst>
                                        <p:tav tm="0">
                                          <p:val>
                                            <p:fltVal val="720"/>
                                          </p:val>
                                        </p:tav>
                                        <p:tav tm="100000">
                                          <p:val>
                                            <p:fltVal val="0"/>
                                          </p:val>
                                        </p:tav>
                                      </p:tavLst>
                                    </p:anim>
                                    <p:anim calcmode="lin" valueType="num">
                                      <p:cBhvr>
                                        <p:cTn id="59" dur="2000" fill="hold"/>
                                        <p:tgtEl>
                                          <p:spTgt spid="12"/>
                                        </p:tgtEl>
                                        <p:attrNameLst>
                                          <p:attrName>ppt_h</p:attrName>
                                        </p:attrNameLst>
                                      </p:cBhvr>
                                      <p:tavLst>
                                        <p:tav tm="0">
                                          <p:val>
                                            <p:fltVal val="0"/>
                                          </p:val>
                                        </p:tav>
                                        <p:tav tm="100000">
                                          <p:val>
                                            <p:strVal val="#ppt_h"/>
                                          </p:val>
                                        </p:tav>
                                      </p:tavLst>
                                    </p:anim>
                                    <p:anim calcmode="lin" valueType="num">
                                      <p:cBhvr>
                                        <p:cTn id="6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6" grpId="0" animBg="1"/>
      <p:bldP spid="7"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Вертикальный свиток 2"/>
          <p:cNvSpPr/>
          <p:nvPr/>
        </p:nvSpPr>
        <p:spPr>
          <a:xfrm>
            <a:off x="1352957" y="1484784"/>
            <a:ext cx="2143140" cy="3130178"/>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«Коротка правда»</a:t>
            </a:r>
          </a:p>
          <a:p>
            <a:pPr algn="ctr"/>
            <a:r>
              <a:rPr lang="uk-UA" b="1" dirty="0">
                <a:latin typeface="Times New Roman" pitchFamily="18" charset="0"/>
                <a:cs typeface="Times New Roman" pitchFamily="18" charset="0"/>
              </a:rPr>
              <a:t>IX </a:t>
            </a:r>
            <a:r>
              <a:rPr lang="uk-UA" b="1" dirty="0" smtClean="0">
                <a:latin typeface="Times New Roman" pitchFamily="18" charset="0"/>
                <a:cs typeface="Times New Roman" pitchFamily="18" charset="0"/>
              </a:rPr>
              <a:t>ст.</a:t>
            </a:r>
            <a:endParaRPr lang="ru-RU" b="1"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5378805" y="4040162"/>
            <a:ext cx="2649579" cy="10450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uk-UA" b="1" dirty="0" smtClean="0">
                <a:latin typeface="Times New Roman" panose="02020603050405020304" pitchFamily="18" charset="0"/>
                <a:cs typeface="Times New Roman" panose="02020603050405020304" pitchFamily="18" charset="0"/>
              </a:rPr>
              <a:t>«Урок мостикам»</a:t>
            </a:r>
            <a:r>
              <a:rPr lang="uk-UA" dirty="0"/>
              <a:t> </a:t>
            </a:r>
            <a:r>
              <a:rPr lang="uk-UA" dirty="0">
                <a:latin typeface="Times New Roman" pitchFamily="18" charset="0"/>
                <a:cs typeface="Times New Roman" pitchFamily="18" charset="0"/>
              </a:rPr>
              <a:t>(ст. 43) – датується кінцем XII – початком XIII ст.,</a:t>
            </a:r>
            <a:r>
              <a:rPr lang="uk-UA"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351404" y="3242691"/>
            <a:ext cx="2676980" cy="7238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«Покон вірний»</a:t>
            </a:r>
            <a:r>
              <a:rPr lang="uk-UA" dirty="0">
                <a:latin typeface="Times New Roman" pitchFamily="18" charset="0"/>
                <a:cs typeface="Times New Roman" pitchFamily="18" charset="0"/>
              </a:rPr>
              <a:t> (ст. 42) – виданий у 30-х роках XI ст</a:t>
            </a:r>
            <a:r>
              <a:rPr lang="uk-UA"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351404" y="2113862"/>
            <a:ext cx="2676980" cy="102710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uk-UA" b="1" dirty="0" smtClean="0">
                <a:latin typeface="Times New Roman" panose="02020603050405020304" pitchFamily="18" charset="0"/>
                <a:cs typeface="Times New Roman" panose="02020603050405020304" pitchFamily="18" charset="0"/>
              </a:rPr>
              <a:t>«Правда Ярославичів»</a:t>
            </a: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укладена в </a:t>
            </a:r>
            <a:r>
              <a:rPr lang="uk-UA" dirty="0">
                <a:latin typeface="Times New Roman" pitchFamily="18" charset="0"/>
                <a:cs typeface="Times New Roman" pitchFamily="18" charset="0"/>
              </a:rPr>
              <a:t>період між 1054 і 1073 рр</a:t>
            </a:r>
            <a:r>
              <a:rPr lang="uk-UA" dirty="0" smtClean="0">
                <a:latin typeface="Times New Roman" pitchFamily="18" charset="0"/>
                <a:cs typeface="Times New Roman" pitchFamily="18" charset="0"/>
              </a:rPr>
              <a:t>., складалася з 23 ст.</a:t>
            </a:r>
            <a:r>
              <a:rPr lang="uk-UA"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282694" y="1124745"/>
            <a:ext cx="2745690" cy="7920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«Правда Ярослава»</a:t>
            </a:r>
            <a:r>
              <a:rPr lang="uk-UA" dirty="0"/>
              <a:t> (</a:t>
            </a:r>
            <a:r>
              <a:rPr lang="uk-UA" dirty="0">
                <a:latin typeface="Times New Roman" pitchFamily="18" charset="0"/>
                <a:cs typeface="Times New Roman" pitchFamily="18" charset="0"/>
              </a:rPr>
              <a:t>перша пол. XI ст.), складалася з 18 статей</a:t>
            </a:r>
            <a:endParaRPr lang="ru-RU" b="1"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352957" y="5373216"/>
            <a:ext cx="6069580"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В </a:t>
            </a:r>
            <a:r>
              <a:rPr lang="uk-UA" dirty="0">
                <a:latin typeface="Times New Roman" panose="02020603050405020304" pitchFamily="18" charset="0"/>
                <a:cs typeface="Times New Roman" panose="02020603050405020304" pitchFamily="18" charset="0"/>
              </a:rPr>
              <a:t>тексті </a:t>
            </a:r>
            <a:r>
              <a:rPr lang="uk-UA" dirty="0" smtClean="0">
                <a:latin typeface="Times New Roman" panose="02020603050405020304" pitchFamily="18" charset="0"/>
                <a:cs typeface="Times New Roman" panose="02020603050405020304" pitchFamily="18" charset="0"/>
              </a:rPr>
              <a:t>документа </a:t>
            </a:r>
            <a:r>
              <a:rPr lang="uk-UA" dirty="0">
                <a:latin typeface="Times New Roman" panose="02020603050405020304" pitchFamily="18" charset="0"/>
                <a:cs typeface="Times New Roman" panose="02020603050405020304" pitchFamily="18" charset="0"/>
              </a:rPr>
              <a:t>трапляються </a:t>
            </a:r>
            <a:r>
              <a:rPr lang="uk-UA" dirty="0" smtClean="0">
                <a:latin typeface="Times New Roman" panose="02020603050405020304" pitchFamily="18" charset="0"/>
                <a:cs typeface="Times New Roman" panose="02020603050405020304" pitchFamily="18" charset="0"/>
              </a:rPr>
              <a:t>фрагменти, які відносяться до</a:t>
            </a:r>
            <a:r>
              <a:rPr lang="en-US" dirty="0" smtClean="0">
                <a:latin typeface="Times New Roman" panose="02020603050405020304" pitchFamily="18" charset="0"/>
                <a:cs typeface="Times New Roman" panose="02020603050405020304" pitchFamily="18" charset="0"/>
              </a:rPr>
              <a:t> VIII – IX </a:t>
            </a:r>
            <a:r>
              <a:rPr lang="uk-UA" dirty="0" smtClean="0">
                <a:latin typeface="Times New Roman" panose="02020603050405020304" pitchFamily="18" charset="0"/>
                <a:cs typeface="Times New Roman" panose="02020603050405020304" pitchFamily="18" charset="0"/>
              </a:rPr>
              <a:t>ст. </a:t>
            </a:r>
            <a:endParaRPr lang="ru-RU" dirty="0">
              <a:latin typeface="Times New Roman" panose="02020603050405020304" pitchFamily="18" charset="0"/>
              <a:cs typeface="Times New Roman" panose="02020603050405020304" pitchFamily="18" charset="0"/>
            </a:endParaRPr>
          </a:p>
        </p:txBody>
      </p:sp>
      <p:sp>
        <p:nvSpPr>
          <p:cNvPr id="4" name="Стрелка вправо с вырезом 3"/>
          <p:cNvSpPr/>
          <p:nvPr/>
        </p:nvSpPr>
        <p:spPr>
          <a:xfrm>
            <a:off x="3563888" y="1484784"/>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8" name="Стрелка вправо с вырезом 17"/>
          <p:cNvSpPr/>
          <p:nvPr/>
        </p:nvSpPr>
        <p:spPr>
          <a:xfrm>
            <a:off x="3570185" y="2392367"/>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9" name="Стрелка вправо с вырезом 18"/>
          <p:cNvSpPr/>
          <p:nvPr/>
        </p:nvSpPr>
        <p:spPr>
          <a:xfrm>
            <a:off x="3636322" y="4093015"/>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20" name="Стрелка вправо с вырезом 19"/>
          <p:cNvSpPr/>
          <p:nvPr/>
        </p:nvSpPr>
        <p:spPr>
          <a:xfrm>
            <a:off x="3636322" y="3242691"/>
            <a:ext cx="1428760"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Вертикальный свиток 2"/>
          <p:cNvSpPr/>
          <p:nvPr/>
        </p:nvSpPr>
        <p:spPr>
          <a:xfrm>
            <a:off x="323528" y="571480"/>
            <a:ext cx="2391084" cy="2641496"/>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smtClean="0">
                <a:latin typeface="Times New Roman" panose="02020603050405020304" pitchFamily="18" charset="0"/>
                <a:cs typeface="Times New Roman" panose="02020603050405020304" pitchFamily="18" charset="0"/>
              </a:rPr>
              <a:t>«Розширена правда</a:t>
            </a:r>
            <a:r>
              <a:rPr lang="uk-UA" sz="1400" dirty="0" smtClean="0">
                <a:latin typeface="Times New Roman" panose="02020603050405020304" pitchFamily="18" charset="0"/>
                <a:cs typeface="Times New Roman" panose="02020603050405020304" pitchFamily="18" charset="0"/>
              </a:rPr>
              <a:t>»</a:t>
            </a: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складена у період </a:t>
            </a:r>
            <a:r>
              <a:rPr lang="uk-UA" sz="1400" dirty="0">
                <a:latin typeface="Times New Roman" pitchFamily="18" charset="0"/>
                <a:cs typeface="Times New Roman" pitchFamily="18" charset="0"/>
              </a:rPr>
              <a:t>князювання Володимира Мономаха або його сина Мстислава (перша третина XII ст</a:t>
            </a:r>
            <a:r>
              <a:rPr lang="uk-UA" sz="1400" dirty="0" smtClean="0">
                <a:latin typeface="Times New Roman" pitchFamily="18" charset="0"/>
                <a:cs typeface="Times New Roman"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571472" y="3573016"/>
            <a:ext cx="2776392" cy="30706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uk-UA" sz="1400" dirty="0" smtClean="0">
                <a:latin typeface="Times New Roman" panose="02020603050405020304" pitchFamily="18" charset="0"/>
                <a:cs typeface="Times New Roman" panose="02020603050405020304" pitchFamily="18" charset="0"/>
              </a:rPr>
              <a:t>Час її укладення відносять до періоду князювання Володимира Мономаха або його сина Мстислава </a:t>
            </a:r>
          </a:p>
          <a:p>
            <a:pPr algn="just"/>
            <a:r>
              <a:rPr lang="uk-UA" sz="1400" dirty="0" smtClean="0">
                <a:latin typeface="Times New Roman" panose="02020603050405020304" pitchFamily="18" charset="0"/>
                <a:cs typeface="Times New Roman" panose="02020603050405020304" pitchFamily="18" charset="0"/>
              </a:rPr>
              <a:t>(перша третина XII ст.)</a:t>
            </a:r>
            <a:r>
              <a:rPr lang="uk-UA" sz="1400" dirty="0">
                <a:latin typeface="Times New Roman" panose="02020603050405020304" pitchFamily="18" charset="0"/>
                <a:ea typeface="Times New Roman" panose="02020603050405020304" pitchFamily="18" charset="0"/>
              </a:rPr>
              <a:t> за змістом повніша, ніж </a:t>
            </a:r>
            <a:r>
              <a:rPr lang="uk-UA" sz="1400" dirty="0" smtClean="0">
                <a:latin typeface="Times New Roman" panose="02020603050405020304" pitchFamily="18" charset="0"/>
                <a:ea typeface="Times New Roman" panose="02020603050405020304" pitchFamily="18" charset="0"/>
              </a:rPr>
              <a:t>«Коротка правда»</a:t>
            </a:r>
            <a:endParaRPr lang="ru-RU" sz="1400"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3635896" y="571479"/>
            <a:ext cx="2406232" cy="14909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smtClean="0">
                <a:latin typeface="Times New Roman" panose="02020603050405020304" pitchFamily="18" charset="0"/>
                <a:cs typeface="Times New Roman" panose="02020603050405020304" pitchFamily="18" charset="0"/>
              </a:rPr>
              <a:t>«Суд Ярослава Володимировича. Правда Руська» </a:t>
            </a:r>
            <a:r>
              <a:rPr lang="uk-UA" sz="1400" dirty="0" smtClean="0">
                <a:latin typeface="Times New Roman" panose="02020603050405020304" pitchFamily="18" charset="0"/>
                <a:cs typeface="Times New Roman" panose="02020603050405020304" pitchFamily="18" charset="0"/>
              </a:rPr>
              <a:t>містила 52 ст.</a:t>
            </a:r>
            <a:endParaRPr lang="ru-RU" sz="1400" dirty="0">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3635896" y="2091171"/>
            <a:ext cx="2406232" cy="14818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smtClean="0">
                <a:latin typeface="Times New Roman" panose="02020603050405020304" pitchFamily="18" charset="0"/>
                <a:cs typeface="Times New Roman" panose="02020603050405020304" pitchFamily="18" charset="0"/>
              </a:rPr>
              <a:t>«Устав великого князя Володимира Всеволодовича Мономаха» </a:t>
            </a:r>
            <a:r>
              <a:rPr lang="uk-UA" sz="1400" dirty="0">
                <a:latin typeface="Times New Roman" pitchFamily="18" charset="0"/>
                <a:cs typeface="Times New Roman" pitchFamily="18" charset="0"/>
              </a:rPr>
              <a:t>охоплював статі 53 – 121. </a:t>
            </a:r>
            <a:endParaRPr lang="ru-RU" sz="1400" b="1" dirty="0">
              <a:latin typeface="Times New Roman" panose="02020603050405020304" pitchFamily="18" charset="0"/>
              <a:cs typeface="Times New Roman" panose="02020603050405020304" pitchFamily="18" charset="0"/>
            </a:endParaRPr>
          </a:p>
        </p:txBody>
      </p:sp>
      <p:sp>
        <p:nvSpPr>
          <p:cNvPr id="10" name="Вертикальный свиток 9"/>
          <p:cNvSpPr/>
          <p:nvPr/>
        </p:nvSpPr>
        <p:spPr>
          <a:xfrm>
            <a:off x="6228184" y="571480"/>
            <a:ext cx="2487220" cy="2641496"/>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sz="1400" b="1" dirty="0" smtClean="0">
                <a:latin typeface="Times New Roman" panose="02020603050405020304" pitchFamily="18" charset="0"/>
                <a:cs typeface="Times New Roman" panose="02020603050405020304" pitchFamily="18" charset="0"/>
              </a:rPr>
              <a:t>«Скорочена правда» </a:t>
            </a:r>
            <a:r>
              <a:rPr lang="uk-UA" sz="1400" dirty="0">
                <a:latin typeface="Times New Roman" pitchFamily="18" charset="0"/>
                <a:cs typeface="Times New Roman" pitchFamily="18" charset="0"/>
              </a:rPr>
              <a:t>створена вилученням низки застарілих норм із „Розширеної правди”.</a:t>
            </a:r>
            <a:r>
              <a:rPr lang="uk-UA" sz="1400" b="1" dirty="0" smtClean="0">
                <a:latin typeface="Times New Roman" panose="02020603050405020304" pitchFamily="18" charset="0"/>
                <a:cs typeface="Times New Roman" panose="02020603050405020304" pitchFamily="18" charset="0"/>
              </a:rPr>
              <a:t> </a:t>
            </a:r>
            <a:r>
              <a:rPr lang="uk-UA" sz="1400" dirty="0" smtClean="0">
                <a:latin typeface="Times New Roman" pitchFamily="18" charset="0"/>
                <a:cs typeface="Times New Roman" pitchFamily="18" charset="0"/>
              </a:rPr>
              <a:t>ХІІІ </a:t>
            </a:r>
            <a:r>
              <a:rPr lang="uk-UA" sz="1400" dirty="0">
                <a:latin typeface="Times New Roman" pitchFamily="18" charset="0"/>
                <a:cs typeface="Times New Roman" pitchFamily="18" charset="0"/>
              </a:rPr>
              <a:t>– XV ст. чи навіть XVII ст.</a:t>
            </a:r>
            <a:endParaRPr lang="ru-RU" sz="1400"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042128" y="3573016"/>
            <a:ext cx="2850352" cy="30706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spcAft>
                <a:spcPts val="0"/>
              </a:spcAft>
            </a:pPr>
            <a:r>
              <a:rPr lang="uk-UA" sz="1400" dirty="0" smtClean="0">
                <a:latin typeface="Times New Roman" panose="02020603050405020304" pitchFamily="18" charset="0"/>
                <a:ea typeface="Times New Roman" panose="02020603050405020304" pitchFamily="18" charset="0"/>
              </a:rPr>
              <a:t>Створена </a:t>
            </a:r>
            <a:r>
              <a:rPr lang="uk-UA" sz="1400" dirty="0">
                <a:latin typeface="Times New Roman" panose="02020603050405020304" pitchFamily="18" charset="0"/>
                <a:ea typeface="Times New Roman" panose="02020603050405020304" pitchFamily="18" charset="0"/>
              </a:rPr>
              <a:t>вилученням низки застарілих норм із </a:t>
            </a:r>
            <a:r>
              <a:rPr lang="uk-UA" sz="1400" dirty="0" smtClean="0">
                <a:latin typeface="Times New Roman" panose="02020603050405020304" pitchFamily="18" charset="0"/>
                <a:ea typeface="Times New Roman" panose="02020603050405020304" pitchFamily="18" charset="0"/>
              </a:rPr>
              <a:t>«Розширеної правди». </a:t>
            </a:r>
            <a:r>
              <a:rPr lang="uk-UA" sz="1400" dirty="0">
                <a:latin typeface="Times New Roman" panose="02020603050405020304" pitchFamily="18" charset="0"/>
                <a:ea typeface="Times New Roman" panose="02020603050405020304" pitchFamily="18" charset="0"/>
              </a:rPr>
              <a:t>Більшість науковців відносять її появу до ХІІ – XV ст. чи навіть XVII ст. Вона є вибіркою з </a:t>
            </a:r>
            <a:r>
              <a:rPr lang="uk-UA" sz="1400" dirty="0" smtClean="0">
                <a:latin typeface="Times New Roman" panose="02020603050405020304" pitchFamily="18" charset="0"/>
                <a:ea typeface="Times New Roman" panose="02020603050405020304" pitchFamily="18" charset="0"/>
              </a:rPr>
              <a:t>«Розширеної правди», </a:t>
            </a:r>
            <a:r>
              <a:rPr lang="uk-UA" sz="1400" dirty="0">
                <a:latin typeface="Times New Roman" panose="02020603050405020304" pitchFamily="18" charset="0"/>
                <a:ea typeface="Times New Roman" panose="02020603050405020304" pitchFamily="18" charset="0"/>
              </a:rPr>
              <a:t>пристосованою до більш розвинених суспільних відносин періоду феодальної роздробленості та монгольської супремації (окупації, домінування) Русі.</a:t>
            </a:r>
            <a:endParaRPr lang="ru-RU" sz="1200" dirty="0">
              <a:effectLst/>
              <a:latin typeface="Times New Roman" panose="02020603050405020304" pitchFamily="18" charset="0"/>
              <a:ea typeface="Times New Roman" panose="02020603050405020304" pitchFamily="18" charset="0"/>
            </a:endParaRPr>
          </a:p>
        </p:txBody>
      </p:sp>
      <p:sp>
        <p:nvSpPr>
          <p:cNvPr id="18" name="Стрелка вправо с вырезом 17"/>
          <p:cNvSpPr/>
          <p:nvPr/>
        </p:nvSpPr>
        <p:spPr>
          <a:xfrm rot="1192498">
            <a:off x="2525540" y="1944006"/>
            <a:ext cx="1072649" cy="432048"/>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9" name="Стрелка вправо с вырезом 18"/>
          <p:cNvSpPr/>
          <p:nvPr/>
        </p:nvSpPr>
        <p:spPr>
          <a:xfrm rot="20437290">
            <a:off x="2581383" y="1172113"/>
            <a:ext cx="1011696" cy="387994"/>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2" name="Стрелка вниз 1"/>
          <p:cNvSpPr/>
          <p:nvPr/>
        </p:nvSpPr>
        <p:spPr>
          <a:xfrm>
            <a:off x="7308304" y="3212976"/>
            <a:ext cx="504056" cy="360040"/>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
        <p:nvSpPr>
          <p:cNvPr id="12" name="Стрелка вниз 11"/>
          <p:cNvSpPr/>
          <p:nvPr/>
        </p:nvSpPr>
        <p:spPr>
          <a:xfrm>
            <a:off x="1455612" y="3212976"/>
            <a:ext cx="504056" cy="360040"/>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anim calcmode="lin" valueType="num">
                                      <p:cBhvr>
                                        <p:cTn id="26" dur="2000" fill="hold"/>
                                        <p:tgtEl>
                                          <p:spTgt spid="14"/>
                                        </p:tgtEl>
                                        <p:attrNameLst>
                                          <p:attrName>style.rotation</p:attrName>
                                        </p:attrNameLst>
                                      </p:cBhvr>
                                      <p:tavLst>
                                        <p:tav tm="0">
                                          <p:val>
                                            <p:fltVal val="720"/>
                                          </p:val>
                                        </p:tav>
                                        <p:tav tm="100000">
                                          <p:val>
                                            <p:fltVal val="0"/>
                                          </p:val>
                                        </p:tav>
                                      </p:tavLst>
                                    </p:anim>
                                    <p:anim calcmode="lin" valueType="num">
                                      <p:cBhvr>
                                        <p:cTn id="27" dur="2000" fill="hold"/>
                                        <p:tgtEl>
                                          <p:spTgt spid="14"/>
                                        </p:tgtEl>
                                        <p:attrNameLst>
                                          <p:attrName>ppt_h</p:attrName>
                                        </p:attrNameLst>
                                      </p:cBhvr>
                                      <p:tavLst>
                                        <p:tav tm="0">
                                          <p:val>
                                            <p:fltVal val="0"/>
                                          </p:val>
                                        </p:tav>
                                        <p:tav tm="100000">
                                          <p:val>
                                            <p:strVal val="#ppt_h"/>
                                          </p:val>
                                        </p:tav>
                                      </p:tavLst>
                                    </p:anim>
                                    <p:anim calcmode="lin" valueType="num">
                                      <p:cBhvr>
                                        <p:cTn id="28"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4"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47000" b="-4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348880"/>
            <a:ext cx="6512511" cy="2302192"/>
          </a:xfrm>
          <a:blipFill>
            <a:blip r:embed="rId3"/>
            <a:tile tx="0" ty="0" sx="100000" sy="100000" flip="none" algn="tl"/>
          </a:blipFill>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ctr"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6. </a:t>
            </a:r>
            <a:r>
              <a:rPr lang="uk-UA" sz="3600" dirty="0" smtClean="0">
                <a:latin typeface="Times New Roman" panose="02020603050405020304" pitchFamily="18" charset="0"/>
                <a:cs typeface="Times New Roman" panose="02020603050405020304" pitchFamily="18" charset="0"/>
              </a:rPr>
              <a:t>Характеристика галузей права за «Руською правдою».</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2080654569"/>
              </p:ext>
            </p:extLst>
          </p:nvPr>
        </p:nvGraphicFramePr>
        <p:xfrm>
          <a:off x="4860032" y="1701379"/>
          <a:ext cx="403244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Схема 1"/>
          <p:cNvGraphicFramePr/>
          <p:nvPr>
            <p:extLst>
              <p:ext uri="{D42A27DB-BD31-4B8C-83A1-F6EECF244321}">
                <p14:modId xmlns:p14="http://schemas.microsoft.com/office/powerpoint/2010/main" val="1079610553"/>
              </p:ext>
            </p:extLst>
          </p:nvPr>
        </p:nvGraphicFramePr>
        <p:xfrm>
          <a:off x="277841" y="1844824"/>
          <a:ext cx="4573016" cy="3312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Овал 4"/>
          <p:cNvSpPr/>
          <p:nvPr/>
        </p:nvSpPr>
        <p:spPr>
          <a:xfrm>
            <a:off x="3689664" y="2695810"/>
            <a:ext cx="1714512" cy="150019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Види злочинів</a:t>
            </a:r>
            <a:endParaRPr lang="ru-RU" dirty="0">
              <a:latin typeface="Times New Roman" panose="02020603050405020304" pitchFamily="18" charset="0"/>
              <a:cs typeface="Times New Roman" panose="02020603050405020304" pitchFamily="18" charset="0"/>
            </a:endParaRPr>
          </a:p>
        </p:txBody>
      </p:sp>
      <p:sp>
        <p:nvSpPr>
          <p:cNvPr id="6" name="Стрелка вправо 5"/>
          <p:cNvSpPr/>
          <p:nvPr/>
        </p:nvSpPr>
        <p:spPr>
          <a:xfrm rot="13575367">
            <a:off x="3454099" y="2402110"/>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7" name="Стрелка вправо 6"/>
          <p:cNvSpPr/>
          <p:nvPr/>
        </p:nvSpPr>
        <p:spPr>
          <a:xfrm rot="18998832">
            <a:off x="5189862" y="2267182"/>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8" name="Стрелка вправо 7"/>
          <p:cNvSpPr/>
          <p:nvPr/>
        </p:nvSpPr>
        <p:spPr>
          <a:xfrm rot="16200000">
            <a:off x="4296887" y="2160025"/>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9" name="Стрелка вправо 8"/>
          <p:cNvSpPr/>
          <p:nvPr/>
        </p:nvSpPr>
        <p:spPr>
          <a:xfrm rot="6503788">
            <a:off x="3875936" y="4392099"/>
            <a:ext cx="586220"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0" name="Стрелка вправо 9"/>
          <p:cNvSpPr/>
          <p:nvPr/>
        </p:nvSpPr>
        <p:spPr>
          <a:xfrm rot="8168665">
            <a:off x="3208239" y="3997179"/>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1" name="Стрелка вправо 10"/>
          <p:cNvSpPr/>
          <p:nvPr/>
        </p:nvSpPr>
        <p:spPr>
          <a:xfrm rot="10800000">
            <a:off x="2975284" y="3053000"/>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a:off x="5475614" y="3124438"/>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3" name="Стрелка вправо 12"/>
          <p:cNvSpPr/>
          <p:nvPr/>
        </p:nvSpPr>
        <p:spPr>
          <a:xfrm rot="3337248">
            <a:off x="4784236" y="4282658"/>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4" name="Стрелка вправо 13"/>
          <p:cNvSpPr/>
          <p:nvPr/>
        </p:nvSpPr>
        <p:spPr>
          <a:xfrm rot="2128557">
            <a:off x="5309596" y="3798203"/>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3689664" y="838422"/>
            <a:ext cx="1785950"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життя</a:t>
            </a:r>
            <a:endParaRPr lang="ru-RU" dirty="0">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975680" y="1195612"/>
            <a:ext cx="1571636"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Заподіяння тілесних ушкоджень </a:t>
            </a:r>
            <a:endParaRPr lang="ru-RU" dirty="0">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6261432" y="2552934"/>
            <a:ext cx="1571636"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здоров</a:t>
            </a:r>
            <a:r>
              <a:rPr lang="en-US"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я</a:t>
            </a:r>
            <a:endParaRPr lang="ru-RU" dirty="0">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6118556" y="3767380"/>
            <a:ext cx="1500198"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честі</a:t>
            </a:r>
            <a:endParaRPr lang="ru-RU" dirty="0">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4904110" y="4838950"/>
            <a:ext cx="1643074" cy="11430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особистої свободи</a:t>
            </a:r>
            <a:endParaRPr lang="ru-RU" dirty="0">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3189598" y="4910388"/>
            <a:ext cx="1428760" cy="12144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Майновий злочин</a:t>
            </a:r>
            <a:endParaRPr lang="ru-RU" dirty="0">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1617962" y="3981694"/>
            <a:ext cx="1357322"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Знищення чужого майна</a:t>
            </a:r>
            <a:endParaRPr lang="ru-RU" dirty="0">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975020" y="2552934"/>
            <a:ext cx="1795474"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шлюбу та моралі</a:t>
            </a:r>
            <a:endParaRPr lang="ru-RU" dirty="0">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1403648" y="1052736"/>
            <a:ext cx="1938350" cy="1000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Злочин проти держави</a:t>
            </a: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lide(fromBottom)">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lide(fromBottom)">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lide(fromBottom)">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slide(fromBottom)">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lide(fromBottom)">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slide(fromBottom)">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lide(fromBottom)">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20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20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20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20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20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20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Лента лицом вверх 2"/>
          <p:cNvSpPr/>
          <p:nvPr/>
        </p:nvSpPr>
        <p:spPr>
          <a:xfrm>
            <a:off x="714348" y="357166"/>
            <a:ext cx="7746084" cy="714380"/>
          </a:xfrm>
          <a:prstGeom prst="ribbon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smtClean="0">
                <a:latin typeface="Times New Roman" panose="02020603050405020304" pitchFamily="18" charset="0"/>
                <a:cs typeface="Times New Roman" panose="02020603050405020304" pitchFamily="18" charset="0"/>
              </a:rPr>
              <a:t>Система покарань</a:t>
            </a:r>
            <a:endParaRPr lang="ru-RU"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071538" y="1214422"/>
            <a:ext cx="5000660" cy="12144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«Руська правда» не передбачала смертної кари, хоча у літописних джерелах повідомляється про її застосування у формі повішення, утоплення, спалення</a:t>
            </a:r>
            <a:endParaRPr lang="ru-RU"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714348" y="3357562"/>
            <a:ext cx="1643074" cy="7143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Кровна помста</a:t>
            </a:r>
            <a:endParaRPr lang="ru-RU"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571736" y="3357562"/>
            <a:ext cx="1643074" cy="7143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Потік і пограбування</a:t>
            </a:r>
            <a:endParaRPr lang="ru-RU"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4429124" y="3357562"/>
            <a:ext cx="1511028" cy="7143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Вира</a:t>
            </a:r>
            <a:endParaRPr lang="ru-RU" dirty="0">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6927647" y="2581904"/>
            <a:ext cx="1428760" cy="6429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Подвійна вира</a:t>
            </a:r>
            <a:endParaRPr lang="ru-RU" dirty="0">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6935497" y="3401902"/>
            <a:ext cx="1428760" cy="6429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Пів-вири</a:t>
            </a:r>
            <a:endParaRPr lang="ru-RU" dirty="0">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4500562" y="4143380"/>
            <a:ext cx="1571636" cy="250033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грошове стягнення на користь держави у розмірі 40 гривень за вбивство вільної людини</a:t>
            </a:r>
            <a:endParaRPr lang="ru-RU" dirty="0">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6935497" y="4448253"/>
            <a:ext cx="1357322" cy="64294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Дика вира</a:t>
            </a:r>
            <a:endParaRPr lang="ru-RU" dirty="0">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2571736" y="4235299"/>
            <a:ext cx="1784240" cy="24441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вигнання злочинця з общини, перетворення членів його родини на рабів і конфіскацію майна</a:t>
            </a:r>
            <a:endParaRPr lang="ru-RU" dirty="0">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642910" y="4214818"/>
            <a:ext cx="1785950" cy="24288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могла бути замінена грошовою компенсацією. Згодом Ярославичі кровну помсту скасували</a:t>
            </a:r>
            <a:endParaRPr lang="ru-RU" dirty="0">
              <a:latin typeface="Times New Roman" panose="02020603050405020304" pitchFamily="18" charset="0"/>
              <a:cs typeface="Times New Roman" panose="02020603050405020304" pitchFamily="18" charset="0"/>
            </a:endParaRPr>
          </a:p>
        </p:txBody>
      </p:sp>
      <p:sp>
        <p:nvSpPr>
          <p:cNvPr id="20" name="Стрелка вправо 19"/>
          <p:cNvSpPr/>
          <p:nvPr/>
        </p:nvSpPr>
        <p:spPr>
          <a:xfrm rot="5400000">
            <a:off x="1428728" y="2761163"/>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1" name="Стрелка вправо 20"/>
          <p:cNvSpPr/>
          <p:nvPr/>
        </p:nvSpPr>
        <p:spPr>
          <a:xfrm rot="2228571">
            <a:off x="6152072" y="4056704"/>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3" name="Стрелка вправо 22"/>
          <p:cNvSpPr/>
          <p:nvPr/>
        </p:nvSpPr>
        <p:spPr>
          <a:xfrm>
            <a:off x="6193688" y="3486514"/>
            <a:ext cx="625463" cy="374534"/>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5" name="Стрелка вправо 24"/>
          <p:cNvSpPr/>
          <p:nvPr/>
        </p:nvSpPr>
        <p:spPr>
          <a:xfrm rot="20518767">
            <a:off x="6173840" y="2920733"/>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29" name="Стрелка вправо 28"/>
          <p:cNvSpPr/>
          <p:nvPr/>
        </p:nvSpPr>
        <p:spPr>
          <a:xfrm rot="5400000">
            <a:off x="4888685" y="2760499"/>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30" name="Стрелка вправо 29"/>
          <p:cNvSpPr/>
          <p:nvPr/>
        </p:nvSpPr>
        <p:spPr>
          <a:xfrm rot="5400000">
            <a:off x="3028936" y="2760499"/>
            <a:ext cx="571504" cy="35719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lide(fromBottom)">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Bottom)">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Bottom)">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slide(fromBottom)">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lide(fromBottom)">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Bottom)">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slide(fromBottom)">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lide(fromBottom)">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slide(fromBottom)">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slide(fromBottom)">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heel(4)">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slide(fromBottom)">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heel(4)">
                                      <p:cBhvr>
                                        <p:cTn id="77" dur="2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slide(fromBottom)">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4"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heel(4)">
                                      <p:cBhvr>
                                        <p:cTn id="8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P spid="18" grpId="0" animBg="1"/>
      <p:bldP spid="19" grpId="0" animBg="1"/>
      <p:bldP spid="22" grpId="0" animBg="1"/>
      <p:bldP spid="26" grpId="0" animBg="1"/>
      <p:bldP spid="27" grpId="0" animBg="1"/>
      <p:bldP spid="28" grpId="0" animBg="1"/>
      <p:bldP spid="20" grpId="0" animBg="1"/>
      <p:bldP spid="21" grpId="0" animBg="1"/>
      <p:bldP spid="23" grpId="0" animBg="1"/>
      <p:bldP spid="25" grpId="0" animBg="1"/>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056189668"/>
              </p:ext>
            </p:extLst>
          </p:nvPr>
        </p:nvGraphicFramePr>
        <p:xfrm>
          <a:off x="1043608" y="188640"/>
          <a:ext cx="7604348" cy="6011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aphicFrame>
        <p:nvGraphicFramePr>
          <p:cNvPr id="17" name="Схема 16"/>
          <p:cNvGraphicFramePr/>
          <p:nvPr>
            <p:extLst>
              <p:ext uri="{D42A27DB-BD31-4B8C-83A1-F6EECF244321}">
                <p14:modId xmlns:p14="http://schemas.microsoft.com/office/powerpoint/2010/main" val="4073724651"/>
              </p:ext>
            </p:extLst>
          </p:nvPr>
        </p:nvGraphicFramePr>
        <p:xfrm>
          <a:off x="395536" y="116633"/>
          <a:ext cx="8496944"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1428736"/>
            <a:ext cx="6530498" cy="3008376"/>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l"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7. </a:t>
            </a:r>
            <a:r>
              <a:rPr lang="uk-UA" sz="3600" dirty="0" smtClean="0">
                <a:latin typeface="Times New Roman" panose="02020603050405020304" pitchFamily="18" charset="0"/>
                <a:cs typeface="Times New Roman" panose="02020603050405020304" pitchFamily="18" charset="0"/>
              </a:rPr>
              <a:t>Галицьке та Волинське князівства: від окремішності до консолідації (утворення Галицько-Волинської держави).</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27" y="3959917"/>
            <a:ext cx="3895273" cy="2898083"/>
          </a:xfrm>
          <a:prstGeom prst="rect">
            <a:avLst/>
          </a:prstGeom>
          <a:ln>
            <a:noFill/>
          </a:ln>
          <a:effectLst>
            <a:softEdge rad="112500"/>
          </a:effectLst>
        </p:spPr>
      </p:pic>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Стрелка вправо 1"/>
          <p:cNvSpPr/>
          <p:nvPr/>
        </p:nvSpPr>
        <p:spPr>
          <a:xfrm>
            <a:off x="428625" y="260649"/>
            <a:ext cx="2643186" cy="5168600"/>
          </a:xfrm>
          <a:prstGeom prst="rightArrow">
            <a:avLst>
              <a:gd name="adj1" fmla="val 70786"/>
              <a:gd name="adj2" fmla="val 26478"/>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ru-RU" sz="1600" dirty="0" smtClean="0">
                <a:latin typeface="Times New Roman" panose="02020603050405020304" pitchFamily="18" charset="0"/>
                <a:cs typeface="Times New Roman" panose="02020603050405020304" pitchFamily="18" charset="0"/>
              </a:rPr>
              <a:t>1132 рік початок  </a:t>
            </a:r>
            <a:endParaRPr lang="ru-RU" sz="1600" dirty="0">
              <a:latin typeface="Times New Roman" panose="02020603050405020304" pitchFamily="18" charset="0"/>
              <a:cs typeface="Times New Roman" panose="02020603050405020304" pitchFamily="18" charset="0"/>
            </a:endParaRPr>
          </a:p>
          <a:p>
            <a:pPr algn="ctr">
              <a:defRPr/>
            </a:pPr>
            <a:r>
              <a:rPr lang="ru-RU" sz="1600" dirty="0" smtClean="0">
                <a:latin typeface="Times New Roman" panose="02020603050405020304" pitchFamily="18" charset="0"/>
                <a:cs typeface="Times New Roman" panose="02020603050405020304" pitchFamily="18" charset="0"/>
              </a:rPr>
              <a:t>міжусобиць </a:t>
            </a:r>
            <a:r>
              <a:rPr lang="ru-RU" sz="1600" dirty="0">
                <a:latin typeface="Times New Roman" panose="02020603050405020304" pitchFamily="18" charset="0"/>
                <a:cs typeface="Times New Roman" panose="02020603050405020304" pitchFamily="18" charset="0"/>
              </a:rPr>
              <a:t>та </a:t>
            </a:r>
            <a:r>
              <a:rPr lang="ru-RU" sz="1600" dirty="0" smtClean="0">
                <a:latin typeface="Times New Roman" panose="02020603050405020304" pitchFamily="18" charset="0"/>
                <a:cs typeface="Times New Roman" panose="02020603050405020304" pitchFamily="18" charset="0"/>
              </a:rPr>
              <a:t>феодального роздроблення Руської держави, </a:t>
            </a:r>
            <a:r>
              <a:rPr lang="uk-UA" sz="1600" dirty="0" smtClean="0">
                <a:latin typeface="Times New Roman" pitchFamily="18" charset="0"/>
                <a:cs typeface="Times New Roman" pitchFamily="18" charset="0"/>
              </a:rPr>
              <a:t>результат </a:t>
            </a:r>
            <a:r>
              <a:rPr lang="uk-UA" sz="1600" dirty="0">
                <a:latin typeface="Times New Roman" pitchFamily="18" charset="0"/>
                <a:cs typeface="Times New Roman" pitchFamily="18" charset="0"/>
              </a:rPr>
              <a:t>соціально-економічного та політичного розвитку Русі, зростання економічної й політичної могутності окремих місцевих центрів</a:t>
            </a:r>
            <a:r>
              <a:rPr lang="ru-RU" sz="1600" b="1" dirty="0" smtClean="0">
                <a:latin typeface="Times New Roman" panose="02020603050405020304" pitchFamily="18" charset="0"/>
                <a:cs typeface="Times New Roman" panose="02020603050405020304" pitchFamily="18" charset="0"/>
              </a:rPr>
              <a:t> </a:t>
            </a:r>
          </a:p>
        </p:txBody>
      </p:sp>
      <p:sp>
        <p:nvSpPr>
          <p:cNvPr id="3" name="Блок-схема: подготовка 2"/>
          <p:cNvSpPr/>
          <p:nvPr/>
        </p:nvSpPr>
        <p:spPr>
          <a:xfrm>
            <a:off x="3429000" y="642938"/>
            <a:ext cx="4500563" cy="1000125"/>
          </a:xfrm>
          <a:prstGeom prst="flowChartPreparation">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Київська </a:t>
            </a:r>
            <a:r>
              <a:rPr lang="uk-UA" sz="2400" b="1" dirty="0" smtClean="0">
                <a:solidFill>
                  <a:schemeClr val="tx1"/>
                </a:solidFill>
                <a:latin typeface="Times New Roman" panose="02020603050405020304" pitchFamily="18" charset="0"/>
                <a:cs typeface="Times New Roman" panose="02020603050405020304" pitchFamily="18" charset="0"/>
              </a:rPr>
              <a:t>держава</a:t>
            </a:r>
          </a:p>
          <a:p>
            <a:pPr algn="ctr">
              <a:defRPr/>
            </a:pPr>
            <a:r>
              <a:rPr lang="uk-UA" sz="2400" b="1" dirty="0">
                <a:solidFill>
                  <a:schemeClr val="tx1"/>
                </a:solidFill>
                <a:latin typeface="Times New Roman" panose="02020603050405020304" pitchFamily="18" charset="0"/>
                <a:cs typeface="Times New Roman" panose="02020603050405020304" pitchFamily="18" charset="0"/>
              </a:rPr>
              <a:t>р</a:t>
            </a:r>
            <a:r>
              <a:rPr lang="uk-UA" sz="2400" b="1" dirty="0" smtClean="0">
                <a:solidFill>
                  <a:schemeClr val="tx1"/>
                </a:solidFill>
                <a:latin typeface="Times New Roman" panose="02020603050405020304" pitchFamily="18" charset="0"/>
                <a:cs typeface="Times New Roman" panose="02020603050405020304" pitchFamily="18" charset="0"/>
              </a:rPr>
              <a:t>озподілилась : </a:t>
            </a:r>
            <a:endParaRPr lang="ru-RU" sz="2400" b="1" dirty="0">
              <a:solidFill>
                <a:schemeClr val="tx1"/>
              </a:solidFill>
              <a:latin typeface="Times New Roman" panose="02020603050405020304" pitchFamily="18" charset="0"/>
              <a:cs typeface="Times New Roman" panose="02020603050405020304" pitchFamily="18" charset="0"/>
            </a:endParaRPr>
          </a:p>
        </p:txBody>
      </p:sp>
      <p:cxnSp>
        <p:nvCxnSpPr>
          <p:cNvPr id="5" name="Прямая со стрелкой 4"/>
          <p:cNvCxnSpPr/>
          <p:nvPr/>
        </p:nvCxnSpPr>
        <p:spPr>
          <a:xfrm>
            <a:off x="3429000" y="2428875"/>
            <a:ext cx="857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3429000" y="3214688"/>
            <a:ext cx="857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3429000" y="4000500"/>
            <a:ext cx="857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3429000" y="4786313"/>
            <a:ext cx="857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stCxn id="3" idx="1"/>
          </p:cNvCxnSpPr>
          <p:nvPr/>
        </p:nvCxnSpPr>
        <p:spPr>
          <a:xfrm rot="10800000" flipV="1">
            <a:off x="3429000" y="1143000"/>
            <a:ext cx="0" cy="364331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Схема 12"/>
          <p:cNvGraphicFramePr/>
          <p:nvPr>
            <p:extLst>
              <p:ext uri="{D42A27DB-BD31-4B8C-83A1-F6EECF244321}">
                <p14:modId xmlns:p14="http://schemas.microsoft.com/office/powerpoint/2010/main" val="2498733453"/>
              </p:ext>
            </p:extLst>
          </p:nvPr>
        </p:nvGraphicFramePr>
        <p:xfrm>
          <a:off x="449766" y="5786438"/>
          <a:ext cx="1143000" cy="369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extLst>
              <p:ext uri="{D42A27DB-BD31-4B8C-83A1-F6EECF244321}">
                <p14:modId xmlns:p14="http://schemas.microsoft.com/office/powerpoint/2010/main" val="1242659802"/>
              </p:ext>
            </p:extLst>
          </p:nvPr>
        </p:nvGraphicFramePr>
        <p:xfrm>
          <a:off x="4643438" y="1928813"/>
          <a:ext cx="3500437" cy="646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Схема 8"/>
          <p:cNvGraphicFramePr/>
          <p:nvPr>
            <p:extLst>
              <p:ext uri="{D42A27DB-BD31-4B8C-83A1-F6EECF244321}">
                <p14:modId xmlns:p14="http://schemas.microsoft.com/office/powerpoint/2010/main" val="3883228920"/>
              </p:ext>
            </p:extLst>
          </p:nvPr>
        </p:nvGraphicFramePr>
        <p:xfrm>
          <a:off x="4643438" y="2928938"/>
          <a:ext cx="3500437" cy="6461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Схема 10"/>
          <p:cNvGraphicFramePr/>
          <p:nvPr>
            <p:extLst>
              <p:ext uri="{D42A27DB-BD31-4B8C-83A1-F6EECF244321}">
                <p14:modId xmlns:p14="http://schemas.microsoft.com/office/powerpoint/2010/main" val="452743697"/>
              </p:ext>
            </p:extLst>
          </p:nvPr>
        </p:nvGraphicFramePr>
        <p:xfrm>
          <a:off x="4643438" y="3857625"/>
          <a:ext cx="3500437" cy="41830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Схема 11"/>
          <p:cNvGraphicFramePr/>
          <p:nvPr>
            <p:extLst>
              <p:ext uri="{D42A27DB-BD31-4B8C-83A1-F6EECF244321}">
                <p14:modId xmlns:p14="http://schemas.microsoft.com/office/powerpoint/2010/main" val="3967180193"/>
              </p:ext>
            </p:extLst>
          </p:nvPr>
        </p:nvGraphicFramePr>
        <p:xfrm>
          <a:off x="4632141" y="4388643"/>
          <a:ext cx="3511734" cy="64611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23" name="Прямая соединительная линия 22"/>
          <p:cNvCxnSpPr/>
          <p:nvPr/>
        </p:nvCxnSpPr>
        <p:spPr>
          <a:xfrm>
            <a:off x="1071563" y="5429250"/>
            <a:ext cx="685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6607969"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5400000">
            <a:off x="5322094"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5400000">
            <a:off x="3893344"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2393156"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892969" y="5607844"/>
            <a:ext cx="357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a:off x="7750969" y="5607844"/>
            <a:ext cx="35718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Схема 13"/>
          <p:cNvGraphicFramePr/>
          <p:nvPr>
            <p:extLst>
              <p:ext uri="{D42A27DB-BD31-4B8C-83A1-F6EECF244321}">
                <p14:modId xmlns:p14="http://schemas.microsoft.com/office/powerpoint/2010/main" val="758488964"/>
              </p:ext>
            </p:extLst>
          </p:nvPr>
        </p:nvGraphicFramePr>
        <p:xfrm>
          <a:off x="1644427" y="5784626"/>
          <a:ext cx="1415628" cy="36988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8" name="Схема 17"/>
          <p:cNvGraphicFramePr/>
          <p:nvPr>
            <p:extLst>
              <p:ext uri="{D42A27DB-BD31-4B8C-83A1-F6EECF244321}">
                <p14:modId xmlns:p14="http://schemas.microsoft.com/office/powerpoint/2010/main" val="2661012193"/>
              </p:ext>
            </p:extLst>
          </p:nvPr>
        </p:nvGraphicFramePr>
        <p:xfrm>
          <a:off x="3131626" y="5785644"/>
          <a:ext cx="1276756" cy="36887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0" name="Схема 19"/>
          <p:cNvGraphicFramePr/>
          <p:nvPr>
            <p:extLst>
              <p:ext uri="{D42A27DB-BD31-4B8C-83A1-F6EECF244321}">
                <p14:modId xmlns:p14="http://schemas.microsoft.com/office/powerpoint/2010/main" val="3418361484"/>
              </p:ext>
            </p:extLst>
          </p:nvPr>
        </p:nvGraphicFramePr>
        <p:xfrm>
          <a:off x="6286500" y="5790333"/>
          <a:ext cx="1285875" cy="36830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19" name="Схема 18"/>
          <p:cNvGraphicFramePr/>
          <p:nvPr>
            <p:extLst>
              <p:ext uri="{D42A27DB-BD31-4B8C-83A1-F6EECF244321}">
                <p14:modId xmlns:p14="http://schemas.microsoft.com/office/powerpoint/2010/main" val="771205495"/>
              </p:ext>
            </p:extLst>
          </p:nvPr>
        </p:nvGraphicFramePr>
        <p:xfrm>
          <a:off x="4458283" y="5786489"/>
          <a:ext cx="1706745" cy="368025"/>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21" name="Схема 20"/>
          <p:cNvGraphicFramePr/>
          <p:nvPr>
            <p:extLst>
              <p:ext uri="{D42A27DB-BD31-4B8C-83A1-F6EECF244321}">
                <p14:modId xmlns:p14="http://schemas.microsoft.com/office/powerpoint/2010/main" val="2166279484"/>
              </p:ext>
            </p:extLst>
          </p:nvPr>
        </p:nvGraphicFramePr>
        <p:xfrm>
          <a:off x="7668344" y="5786438"/>
          <a:ext cx="1296144" cy="378865"/>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1000"/>
                                        <p:tgtEl>
                                          <p:spTgt spid="25"/>
                                        </p:tgtEl>
                                      </p:cBhvr>
                                    </p:animEffect>
                                    <p:anim calcmode="lin" valueType="num">
                                      <p:cBhvr>
                                        <p:cTn id="95" dur="1000" fill="hold"/>
                                        <p:tgtEl>
                                          <p:spTgt spid="25"/>
                                        </p:tgtEl>
                                        <p:attrNameLst>
                                          <p:attrName>ppt_x</p:attrName>
                                        </p:attrNameLst>
                                      </p:cBhvr>
                                      <p:tavLst>
                                        <p:tav tm="0">
                                          <p:val>
                                            <p:strVal val="#ppt_x"/>
                                          </p:val>
                                        </p:tav>
                                        <p:tav tm="100000">
                                          <p:val>
                                            <p:strVal val="#ppt_x"/>
                                          </p:val>
                                        </p:tav>
                                      </p:tavLst>
                                    </p:anim>
                                    <p:anim calcmode="lin" valueType="num">
                                      <p:cBhvr>
                                        <p:cTn id="96" dur="1000" fill="hold"/>
                                        <p:tgtEl>
                                          <p:spTgt spid="25"/>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0"/>
                                        <p:tgtEl>
                                          <p:spTgt spid="28"/>
                                        </p:tgtEl>
                                      </p:cBhvr>
                                    </p:animEffect>
                                    <p:anim calcmode="lin" valueType="num">
                                      <p:cBhvr>
                                        <p:cTn id="100" dur="1000" fill="hold"/>
                                        <p:tgtEl>
                                          <p:spTgt spid="28"/>
                                        </p:tgtEl>
                                        <p:attrNameLst>
                                          <p:attrName>ppt_x</p:attrName>
                                        </p:attrNameLst>
                                      </p:cBhvr>
                                      <p:tavLst>
                                        <p:tav tm="0">
                                          <p:val>
                                            <p:strVal val="#ppt_x"/>
                                          </p:val>
                                        </p:tav>
                                        <p:tav tm="100000">
                                          <p:val>
                                            <p:strVal val="#ppt_x"/>
                                          </p:val>
                                        </p:tav>
                                      </p:tavLst>
                                    </p:anim>
                                    <p:anim calcmode="lin" valueType="num">
                                      <p:cBhvr>
                                        <p:cTn id="101" dur="1000" fill="hold"/>
                                        <p:tgtEl>
                                          <p:spTgt spid="28"/>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1000"/>
                                        <p:tgtEl>
                                          <p:spTgt spid="31"/>
                                        </p:tgtEl>
                                      </p:cBhvr>
                                    </p:animEffect>
                                    <p:anim calcmode="lin" valueType="num">
                                      <p:cBhvr>
                                        <p:cTn id="115" dur="1000" fill="hold"/>
                                        <p:tgtEl>
                                          <p:spTgt spid="31"/>
                                        </p:tgtEl>
                                        <p:attrNameLst>
                                          <p:attrName>ppt_x</p:attrName>
                                        </p:attrNameLst>
                                      </p:cBhvr>
                                      <p:tavLst>
                                        <p:tav tm="0">
                                          <p:val>
                                            <p:strVal val="#ppt_x"/>
                                          </p:val>
                                        </p:tav>
                                        <p:tav tm="100000">
                                          <p:val>
                                            <p:strVal val="#ppt_x"/>
                                          </p:val>
                                        </p:tav>
                                      </p:tavLst>
                                    </p:anim>
                                    <p:anim calcmode="lin" valueType="num">
                                      <p:cBhvr>
                                        <p:cTn id="116" dur="1000" fill="hold"/>
                                        <p:tgtEl>
                                          <p:spTgt spid="3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1000"/>
                                        <p:tgtEl>
                                          <p:spTgt spid="32"/>
                                        </p:tgtEl>
                                      </p:cBhvr>
                                    </p:animEffect>
                                    <p:anim calcmode="lin" valueType="num">
                                      <p:cBhvr>
                                        <p:cTn id="120" dur="1000" fill="hold"/>
                                        <p:tgtEl>
                                          <p:spTgt spid="32"/>
                                        </p:tgtEl>
                                        <p:attrNameLst>
                                          <p:attrName>ppt_x</p:attrName>
                                        </p:attrNameLst>
                                      </p:cBhvr>
                                      <p:tavLst>
                                        <p:tav tm="0">
                                          <p:val>
                                            <p:strVal val="#ppt_x"/>
                                          </p:val>
                                        </p:tav>
                                        <p:tav tm="100000">
                                          <p:val>
                                            <p:strVal val="#ppt_x"/>
                                          </p:val>
                                        </p:tav>
                                      </p:tavLst>
                                    </p:anim>
                                    <p:anim calcmode="lin" valueType="num">
                                      <p:cBhvr>
                                        <p:cTn id="121" dur="1000" fill="hold"/>
                                        <p:tgtEl>
                                          <p:spTgt spid="3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1000"/>
                                        <p:tgtEl>
                                          <p:spTgt spid="14"/>
                                        </p:tgtEl>
                                      </p:cBhvr>
                                    </p:animEffect>
                                    <p:anim calcmode="lin" valueType="num">
                                      <p:cBhvr>
                                        <p:cTn id="125" dur="1000" fill="hold"/>
                                        <p:tgtEl>
                                          <p:spTgt spid="14"/>
                                        </p:tgtEl>
                                        <p:attrNameLst>
                                          <p:attrName>ppt_x</p:attrName>
                                        </p:attrNameLst>
                                      </p:cBhvr>
                                      <p:tavLst>
                                        <p:tav tm="0">
                                          <p:val>
                                            <p:strVal val="#ppt_x"/>
                                          </p:val>
                                        </p:tav>
                                        <p:tav tm="100000">
                                          <p:val>
                                            <p:strVal val="#ppt_x"/>
                                          </p:val>
                                        </p:tav>
                                      </p:tavLst>
                                    </p:anim>
                                    <p:anim calcmode="lin" valueType="num">
                                      <p:cBhvr>
                                        <p:cTn id="126" dur="1000" fill="hold"/>
                                        <p:tgtEl>
                                          <p:spTgt spid="14"/>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8"/>
                                        </p:tgtEl>
                                        <p:attrNameLst>
                                          <p:attrName>style.visibility</p:attrName>
                                        </p:attrNameLst>
                                      </p:cBhvr>
                                      <p:to>
                                        <p:strVal val="visible"/>
                                      </p:to>
                                    </p:set>
                                    <p:animEffect transition="in" filter="fade">
                                      <p:cBhvr>
                                        <p:cTn id="129" dur="1000"/>
                                        <p:tgtEl>
                                          <p:spTgt spid="18"/>
                                        </p:tgtEl>
                                      </p:cBhvr>
                                    </p:animEffect>
                                    <p:anim calcmode="lin" valueType="num">
                                      <p:cBhvr>
                                        <p:cTn id="130" dur="1000" fill="hold"/>
                                        <p:tgtEl>
                                          <p:spTgt spid="18"/>
                                        </p:tgtEl>
                                        <p:attrNameLst>
                                          <p:attrName>ppt_x</p:attrName>
                                        </p:attrNameLst>
                                      </p:cBhvr>
                                      <p:tavLst>
                                        <p:tav tm="0">
                                          <p:val>
                                            <p:strVal val="#ppt_x"/>
                                          </p:val>
                                        </p:tav>
                                        <p:tav tm="100000">
                                          <p:val>
                                            <p:strVal val="#ppt_x"/>
                                          </p:val>
                                        </p:tav>
                                      </p:tavLst>
                                    </p:anim>
                                    <p:anim calcmode="lin" valueType="num">
                                      <p:cBhvr>
                                        <p:cTn id="131" dur="1000" fill="hold"/>
                                        <p:tgtEl>
                                          <p:spTgt spid="18"/>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fade">
                                      <p:cBhvr>
                                        <p:cTn id="134" dur="1000"/>
                                        <p:tgtEl>
                                          <p:spTgt spid="20"/>
                                        </p:tgtEl>
                                      </p:cBhvr>
                                    </p:animEffect>
                                    <p:anim calcmode="lin" valueType="num">
                                      <p:cBhvr>
                                        <p:cTn id="135" dur="1000" fill="hold"/>
                                        <p:tgtEl>
                                          <p:spTgt spid="20"/>
                                        </p:tgtEl>
                                        <p:attrNameLst>
                                          <p:attrName>ppt_x</p:attrName>
                                        </p:attrNameLst>
                                      </p:cBhvr>
                                      <p:tavLst>
                                        <p:tav tm="0">
                                          <p:val>
                                            <p:strVal val="#ppt_x"/>
                                          </p:val>
                                        </p:tav>
                                        <p:tav tm="100000">
                                          <p:val>
                                            <p:strVal val="#ppt_x"/>
                                          </p:val>
                                        </p:tav>
                                      </p:tavLst>
                                    </p:anim>
                                    <p:anim calcmode="lin" valueType="num">
                                      <p:cBhvr>
                                        <p:cTn id="136" dur="1000" fill="hold"/>
                                        <p:tgtEl>
                                          <p:spTgt spid="20"/>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21"/>
                                        </p:tgtEl>
                                        <p:attrNameLst>
                                          <p:attrName>style.visibility</p:attrName>
                                        </p:attrNameLst>
                                      </p:cBhvr>
                                      <p:to>
                                        <p:strVal val="visible"/>
                                      </p:to>
                                    </p:set>
                                    <p:animEffect transition="in" filter="fade">
                                      <p:cBhvr>
                                        <p:cTn id="144" dur="1000"/>
                                        <p:tgtEl>
                                          <p:spTgt spid="21"/>
                                        </p:tgtEl>
                                      </p:cBhvr>
                                    </p:animEffect>
                                    <p:anim calcmode="lin" valueType="num">
                                      <p:cBhvr>
                                        <p:cTn id="145" dur="1000" fill="hold"/>
                                        <p:tgtEl>
                                          <p:spTgt spid="21"/>
                                        </p:tgtEl>
                                        <p:attrNameLst>
                                          <p:attrName>ppt_x</p:attrName>
                                        </p:attrNameLst>
                                      </p:cBhvr>
                                      <p:tavLst>
                                        <p:tav tm="0">
                                          <p:val>
                                            <p:strVal val="#ppt_x"/>
                                          </p:val>
                                        </p:tav>
                                        <p:tav tm="100000">
                                          <p:val>
                                            <p:strVal val="#ppt_x"/>
                                          </p:val>
                                        </p:tav>
                                      </p:tavLst>
                                    </p:anim>
                                    <p:anim calcmode="lin" valueType="num">
                                      <p:cBhvr>
                                        <p:cTn id="1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Graphic spid="13" grpId="0">
        <p:bldAsOne/>
      </p:bldGraphic>
      <p:bldGraphic spid="4" grpId="0">
        <p:bldAsOne/>
      </p:bldGraphic>
      <p:bldGraphic spid="9" grpId="0">
        <p:bldAsOne/>
      </p:bldGraphic>
      <p:bldGraphic spid="11" grpId="0">
        <p:bldAsOne/>
      </p:bldGraphic>
      <p:bldGraphic spid="12" grpId="0">
        <p:bldAsOne/>
      </p:bldGraphic>
      <p:bldGraphic spid="14" grpId="0">
        <p:bldAsOne/>
      </p:bldGraphic>
      <p:bldGraphic spid="18" grpId="0">
        <p:bldAsOne/>
      </p:bldGraphic>
      <p:bldGraphic spid="20" grpId="0">
        <p:bldAsOne/>
      </p:bldGraphic>
      <p:bldGraphic spid="19" grpId="0">
        <p:bldAsOne/>
      </p:bldGraphic>
      <p:bldGraphic spid="21"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1222969051"/>
              </p:ext>
            </p:extLst>
          </p:nvPr>
        </p:nvGraphicFramePr>
        <p:xfrm>
          <a:off x="611560" y="476672"/>
          <a:ext cx="828092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Схема 12"/>
          <p:cNvGraphicFramePr/>
          <p:nvPr>
            <p:extLst>
              <p:ext uri="{D42A27DB-BD31-4B8C-83A1-F6EECF244321}">
                <p14:modId xmlns:p14="http://schemas.microsoft.com/office/powerpoint/2010/main" val="2662649971"/>
              </p:ext>
            </p:extLst>
          </p:nvPr>
        </p:nvGraphicFramePr>
        <p:xfrm>
          <a:off x="611560" y="4077072"/>
          <a:ext cx="4824536" cy="223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16215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3"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262835754"/>
              </p:ext>
            </p:extLst>
          </p:nvPr>
        </p:nvGraphicFramePr>
        <p:xfrm>
          <a:off x="436935" y="260648"/>
          <a:ext cx="828092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3426688"/>
            <a:ext cx="3168352" cy="3168352"/>
          </a:xfrm>
          <a:prstGeom prst="rect">
            <a:avLst/>
          </a:prstGeom>
          <a:ln>
            <a:noFill/>
          </a:ln>
          <a:effectLst>
            <a:softEdge rad="112500"/>
          </a:effectLst>
        </p:spPr>
      </p:pic>
      <p:graphicFrame>
        <p:nvGraphicFramePr>
          <p:cNvPr id="3" name="Схема 2"/>
          <p:cNvGraphicFramePr/>
          <p:nvPr>
            <p:extLst>
              <p:ext uri="{D42A27DB-BD31-4B8C-83A1-F6EECF244321}">
                <p14:modId xmlns:p14="http://schemas.microsoft.com/office/powerpoint/2010/main" val="127383464"/>
              </p:ext>
            </p:extLst>
          </p:nvPr>
        </p:nvGraphicFramePr>
        <p:xfrm>
          <a:off x="3452247" y="3452792"/>
          <a:ext cx="5533382" cy="33100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19378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5661"/>
            <a:ext cx="3599639" cy="2699729"/>
          </a:xfrm>
          <a:prstGeom prst="rect">
            <a:avLst/>
          </a:prstGeom>
          <a:ln>
            <a:noFill/>
          </a:ln>
          <a:effectLst>
            <a:softEdge rad="112500"/>
          </a:effectLst>
        </p:spPr>
      </p:pic>
      <p:graphicFrame>
        <p:nvGraphicFramePr>
          <p:cNvPr id="2" name="Схема 1"/>
          <p:cNvGraphicFramePr/>
          <p:nvPr>
            <p:extLst>
              <p:ext uri="{D42A27DB-BD31-4B8C-83A1-F6EECF244321}">
                <p14:modId xmlns:p14="http://schemas.microsoft.com/office/powerpoint/2010/main" val="3680475583"/>
              </p:ext>
            </p:extLst>
          </p:nvPr>
        </p:nvGraphicFramePr>
        <p:xfrm>
          <a:off x="500062" y="81199"/>
          <a:ext cx="8143875"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3410" y="2533266"/>
            <a:ext cx="1215777" cy="1648594"/>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1428736"/>
            <a:ext cx="6512511" cy="2302192"/>
          </a:xfrm>
          <a:blipFill>
            <a:blip r:embed="rId3"/>
            <a:tile tx="0" ty="0" sx="100000" sy="100000" flip="none" algn="tl"/>
          </a:blipFill>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l"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8. </a:t>
            </a:r>
            <a:r>
              <a:rPr lang="uk-UA" sz="3600" dirty="0">
                <a:latin typeface="Times New Roman" panose="02020603050405020304" pitchFamily="18" charset="0"/>
                <a:cs typeface="Times New Roman" panose="02020603050405020304" pitchFamily="18" charset="0"/>
              </a:rPr>
              <a:t>Суспільний лад </a:t>
            </a:r>
            <a:r>
              <a:rPr lang="uk-UA" sz="3600" dirty="0" smtClean="0">
                <a:latin typeface="Times New Roman" panose="02020603050405020304" pitchFamily="18" charset="0"/>
                <a:cs typeface="Times New Roman" panose="02020603050405020304" pitchFamily="18" charset="0"/>
              </a:rPr>
              <a:t>і державний устрій Галицько-Волинської держави</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110114633"/>
              </p:ext>
            </p:extLst>
          </p:nvPr>
        </p:nvGraphicFramePr>
        <p:xfrm>
          <a:off x="395536" y="1052736"/>
          <a:ext cx="460045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Лента лицом вниз 2"/>
          <p:cNvSpPr/>
          <p:nvPr/>
        </p:nvSpPr>
        <p:spPr>
          <a:xfrm>
            <a:off x="437581" y="255146"/>
            <a:ext cx="8446839" cy="725582"/>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uk-UA" b="1" dirty="0" smtClean="0">
                <a:latin typeface="Times New Roman" panose="02020603050405020304" pitchFamily="18" charset="0"/>
                <a:ea typeface="Times New Roman" panose="02020603050405020304" pitchFamily="18" charset="0"/>
              </a:rPr>
              <a:t>Суспільний лад </a:t>
            </a:r>
          </a:p>
          <a:p>
            <a:pPr algn="ctr" fontAlgn="auto">
              <a:spcBef>
                <a:spcPts val="0"/>
              </a:spcBef>
              <a:spcAft>
                <a:spcPts val="0"/>
              </a:spcAft>
              <a:defRPr/>
            </a:pPr>
            <a:r>
              <a:rPr lang="uk-UA" b="1" dirty="0" smtClean="0">
                <a:latin typeface="Times New Roman" panose="02020603050405020304" pitchFamily="18" charset="0"/>
                <a:ea typeface="Times New Roman" panose="02020603050405020304" pitchFamily="18" charset="0"/>
              </a:rPr>
              <a:t>Галицько-Волинської </a:t>
            </a:r>
            <a:r>
              <a:rPr lang="uk-UA" b="1" dirty="0">
                <a:latin typeface="Times New Roman" panose="02020603050405020304" pitchFamily="18" charset="0"/>
                <a:ea typeface="Times New Roman" panose="02020603050405020304" pitchFamily="18" charset="0"/>
              </a:rPr>
              <a:t>держави</a:t>
            </a:r>
            <a:endParaRPr lang="uk-UA"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1250171259"/>
              </p:ext>
            </p:extLst>
          </p:nvPr>
        </p:nvGraphicFramePr>
        <p:xfrm>
          <a:off x="4995988" y="1131640"/>
          <a:ext cx="3888432" cy="22144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Схема 4"/>
          <p:cNvGraphicFramePr/>
          <p:nvPr>
            <p:extLst>
              <p:ext uri="{D42A27DB-BD31-4B8C-83A1-F6EECF244321}">
                <p14:modId xmlns:p14="http://schemas.microsoft.com/office/powerpoint/2010/main" val="3025918892"/>
              </p:ext>
            </p:extLst>
          </p:nvPr>
        </p:nvGraphicFramePr>
        <p:xfrm>
          <a:off x="4860032" y="4077072"/>
          <a:ext cx="3816424" cy="214240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31362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Graphic spid="4" grpId="0">
        <p:bldAsOne/>
      </p:bldGraphic>
      <p:bldGraphic spid="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4016909420"/>
              </p:ext>
            </p:extLst>
          </p:nvPr>
        </p:nvGraphicFramePr>
        <p:xfrm>
          <a:off x="348114" y="1052735"/>
          <a:ext cx="8544366" cy="1872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Лента лицом вверх 4"/>
          <p:cNvSpPr/>
          <p:nvPr/>
        </p:nvSpPr>
        <p:spPr>
          <a:xfrm>
            <a:off x="371825" y="260648"/>
            <a:ext cx="8400350" cy="648072"/>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kumimoji="0" lang="uk-UA" b="1" i="0" u="none" strike="noStrike" kern="1200" cap="none" spc="0" normalizeH="0" baseline="0" noProof="0" dirty="0" smtClean="0">
                <a:ln>
                  <a:noFill/>
                </a:ln>
                <a:solidFill>
                  <a:prstClr val="black"/>
                </a:solidFill>
                <a:uLnTx/>
                <a:uFillTx/>
                <a:latin typeface="Times New Roman" panose="02020603050405020304" pitchFamily="18" charset="0"/>
                <a:cs typeface="Times New Roman" panose="02020603050405020304" pitchFamily="18" charset="0"/>
              </a:rPr>
              <a:t>Державний устрій </a:t>
            </a:r>
            <a:r>
              <a:rPr lang="uk-UA" b="1" dirty="0" smtClean="0">
                <a:solidFill>
                  <a:prstClr val="black"/>
                </a:solidFill>
                <a:latin typeface="Times New Roman" panose="02020603050405020304" pitchFamily="18" charset="0"/>
                <a:ea typeface="Times New Roman" panose="02020603050405020304" pitchFamily="18" charset="0"/>
              </a:rPr>
              <a:t>Галицько-Волинської </a:t>
            </a:r>
            <a:r>
              <a:rPr lang="uk-UA" b="1" dirty="0">
                <a:solidFill>
                  <a:prstClr val="black"/>
                </a:solidFill>
                <a:latin typeface="Times New Roman" panose="02020603050405020304" pitchFamily="18" charset="0"/>
                <a:ea typeface="Times New Roman" panose="02020603050405020304" pitchFamily="18" charset="0"/>
              </a:rPr>
              <a:t>держави</a:t>
            </a:r>
            <a:endParaRPr lang="uk-UA" b="1" dirty="0">
              <a:solidFill>
                <a:srgbClr val="002060"/>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1294522589"/>
              </p:ext>
            </p:extLst>
          </p:nvPr>
        </p:nvGraphicFramePr>
        <p:xfrm>
          <a:off x="371825" y="2924944"/>
          <a:ext cx="8640085" cy="37444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61424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Graphic spid="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390338" y="130637"/>
            <a:ext cx="8446839" cy="634515"/>
          </a:xfrm>
          <a:prstGeom prst="ribbon">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uk-UA" b="1" dirty="0">
                <a:solidFill>
                  <a:prstClr val="black"/>
                </a:solidFill>
                <a:latin typeface="Times New Roman" panose="02020603050405020304" pitchFamily="18" charset="0"/>
                <a:cs typeface="Times New Roman" panose="02020603050405020304" pitchFamily="18" charset="0"/>
              </a:rPr>
              <a:t>Система управління</a:t>
            </a:r>
            <a:endParaRPr lang="uk-UA" b="1" dirty="0">
              <a:solidFill>
                <a:srgbClr val="002060"/>
              </a:solidFill>
              <a:latin typeface="Times New Roman" panose="02020603050405020304" pitchFamily="18" charset="0"/>
              <a:cs typeface="Times New Roman" panose="02020603050405020304" pitchFamily="18" charset="0"/>
            </a:endParaRPr>
          </a:p>
        </p:txBody>
      </p:sp>
      <p:sp>
        <p:nvSpPr>
          <p:cNvPr id="3" name="Овал 2"/>
          <p:cNvSpPr/>
          <p:nvPr/>
        </p:nvSpPr>
        <p:spPr>
          <a:xfrm>
            <a:off x="1127125" y="980729"/>
            <a:ext cx="6973267" cy="1455556"/>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b="1" dirty="0" smtClean="0">
                <a:latin typeface="Times New Roman" panose="02020603050405020304" pitchFamily="18" charset="0"/>
                <a:cs typeface="Times New Roman" panose="02020603050405020304" pitchFamily="18" charset="0"/>
              </a:rPr>
              <a:t>Двірцево-вотчинна</a:t>
            </a:r>
          </a:p>
          <a:p>
            <a:pPr algn="ctr">
              <a:defRPr/>
            </a:pPr>
            <a:r>
              <a:rPr lang="uk-UA" sz="1600" dirty="0" smtClean="0">
                <a:latin typeface="Times New Roman" panose="02020603050405020304" pitchFamily="18" charset="0"/>
                <a:cs typeface="Times New Roman" panose="02020603050405020304" pitchFamily="18" charset="0"/>
              </a:rPr>
              <a:t>функції двірцево-вотчиних обов'язків при дворі Князя, прирівнювались до функцій </a:t>
            </a:r>
            <a:r>
              <a:rPr lang="uk-UA" sz="1600" dirty="0">
                <a:latin typeface="Times New Roman" pitchFamily="18" charset="0"/>
                <a:cs typeface="Times New Roman" pitchFamily="18" charset="0"/>
              </a:rPr>
              <a:t>управління в межах усієї </a:t>
            </a:r>
            <a:r>
              <a:rPr lang="uk-UA" sz="1600" dirty="0" smtClean="0">
                <a:latin typeface="Times New Roman" pitchFamily="18" charset="0"/>
                <a:cs typeface="Times New Roman" pitchFamily="18" charset="0"/>
              </a:rPr>
              <a:t>держави</a:t>
            </a:r>
            <a:endParaRPr lang="uk-UA" sz="1600" dirty="0">
              <a:latin typeface="Times New Roman" pitchFamily="18" charset="0"/>
              <a:cs typeface="Times New Roman" pitchFamily="18" charset="0"/>
            </a:endParaRPr>
          </a:p>
        </p:txBody>
      </p:sp>
      <p:sp>
        <p:nvSpPr>
          <p:cNvPr id="4" name="Скругленный прямоугольник 3"/>
          <p:cNvSpPr/>
          <p:nvPr/>
        </p:nvSpPr>
        <p:spPr>
          <a:xfrm>
            <a:off x="228601" y="2997200"/>
            <a:ext cx="1773237" cy="237601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a:latin typeface="Times New Roman" panose="02020603050405020304" pitchFamily="18" charset="0"/>
                <a:cs typeface="Times New Roman" panose="02020603050405020304" pitchFamily="18" charset="0"/>
              </a:rPr>
              <a:t>двірський (дворецький</a:t>
            </a:r>
            <a:r>
              <a:rPr lang="uk-UA" sz="1600" dirty="0" smtClean="0">
                <a:latin typeface="Times New Roman" panose="02020603050405020304" pitchFamily="18" charset="0"/>
                <a:cs typeface="Times New Roman" panose="02020603050405020304" pitchFamily="18" charset="0"/>
              </a:rPr>
              <a:t>)</a:t>
            </a:r>
            <a:r>
              <a:rPr lang="uk-UA" sz="1600" dirty="0" smtClean="0"/>
              <a:t> </a:t>
            </a:r>
            <a:r>
              <a:rPr lang="uk-UA" sz="1600" dirty="0" smtClean="0">
                <a:latin typeface="Times New Roman" pitchFamily="18" charset="0"/>
                <a:cs typeface="Times New Roman" pitchFamily="18" charset="0"/>
              </a:rPr>
              <a:t>керував князівським двором і вотчинами, чинив суд від імені князя</a:t>
            </a:r>
            <a:r>
              <a:rPr lang="uk-UA" sz="1600" dirty="0" smtClean="0"/>
              <a:t> </a:t>
            </a:r>
            <a:endParaRPr lang="uk-UA" sz="1600"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2303463" y="2997200"/>
            <a:ext cx="1751012" cy="309609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a:latin typeface="Times New Roman" panose="02020603050405020304" pitchFamily="18" charset="0"/>
                <a:cs typeface="Times New Roman" panose="02020603050405020304" pitchFamily="18" charset="0"/>
              </a:rPr>
              <a:t>печатник (канцлер</a:t>
            </a:r>
            <a:r>
              <a:rPr lang="uk-UA" sz="1600" dirty="0" smtClean="0">
                <a:latin typeface="Times New Roman" panose="02020603050405020304" pitchFamily="18" charset="0"/>
                <a:cs typeface="Times New Roman" panose="02020603050405020304" pitchFamily="18" charset="0"/>
              </a:rPr>
              <a:t>)</a:t>
            </a:r>
            <a:r>
              <a:rPr lang="uk-UA" sz="1600" dirty="0"/>
              <a:t> </a:t>
            </a:r>
            <a:r>
              <a:rPr lang="uk-UA" sz="1600" dirty="0">
                <a:latin typeface="Times New Roman" pitchFamily="18" charset="0"/>
                <a:cs typeface="Times New Roman" pitchFamily="18" charset="0"/>
              </a:rPr>
              <a:t>відав канцелярією, вів діловодство держави, охороняв печатку, керував писарями, перекладачами, архіваріусами</a:t>
            </a:r>
          </a:p>
        </p:txBody>
      </p:sp>
      <p:sp>
        <p:nvSpPr>
          <p:cNvPr id="6" name="Скругленный прямоугольник 5"/>
          <p:cNvSpPr/>
          <p:nvPr/>
        </p:nvSpPr>
        <p:spPr>
          <a:xfrm>
            <a:off x="5018088" y="2997200"/>
            <a:ext cx="1749425" cy="121470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smtClean="0">
                <a:latin typeface="Times New Roman" panose="02020603050405020304" pitchFamily="18" charset="0"/>
                <a:cs typeface="Times New Roman" panose="02020603050405020304" pitchFamily="18" charset="0"/>
              </a:rPr>
              <a:t>стольник</a:t>
            </a:r>
            <a:r>
              <a:rPr lang="uk-UA" sz="1600" dirty="0"/>
              <a:t> </a:t>
            </a:r>
            <a:r>
              <a:rPr lang="uk-UA" sz="1600" dirty="0">
                <a:latin typeface="Times New Roman" pitchFamily="18" charset="0"/>
                <a:cs typeface="Times New Roman" pitchFamily="18" charset="0"/>
              </a:rPr>
              <a:t>очолював фінансову систему</a:t>
            </a:r>
          </a:p>
        </p:txBody>
      </p:sp>
      <p:sp>
        <p:nvSpPr>
          <p:cNvPr id="7" name="Скругленный прямоугольник 6"/>
          <p:cNvSpPr/>
          <p:nvPr/>
        </p:nvSpPr>
        <p:spPr>
          <a:xfrm>
            <a:off x="6961732" y="2997200"/>
            <a:ext cx="2002756" cy="143991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uk-UA" sz="1600" dirty="0">
                <a:latin typeface="Times New Roman" panose="02020603050405020304" pitchFamily="18" charset="0"/>
                <a:cs typeface="Times New Roman" panose="02020603050405020304" pitchFamily="18" charset="0"/>
              </a:rPr>
              <a:t>отроки та </a:t>
            </a:r>
            <a:r>
              <a:rPr lang="uk-UA" sz="1600" dirty="0" smtClean="0">
                <a:latin typeface="Times New Roman" panose="02020603050405020304" pitchFamily="18" charset="0"/>
                <a:cs typeface="Times New Roman" panose="02020603050405020304" pitchFamily="18" charset="0"/>
              </a:rPr>
              <a:t>дітські</a:t>
            </a:r>
            <a:r>
              <a:rPr lang="uk-UA" sz="1600" dirty="0"/>
              <a:t> </a:t>
            </a:r>
            <a:r>
              <a:rPr lang="uk-UA" sz="1600" dirty="0">
                <a:latin typeface="Times New Roman" pitchFamily="18" charset="0"/>
                <a:cs typeface="Times New Roman" pitchFamily="18" charset="0"/>
              </a:rPr>
              <a:t>виконували різні доручення </a:t>
            </a:r>
            <a:r>
              <a:rPr lang="uk-UA" sz="1600" dirty="0" smtClean="0">
                <a:latin typeface="Times New Roman" pitchFamily="18" charset="0"/>
                <a:cs typeface="Times New Roman" pitchFamily="18" charset="0"/>
              </a:rPr>
              <a:t>князя</a:t>
            </a:r>
            <a:endParaRPr lang="uk-UA" sz="1600" dirty="0">
              <a:latin typeface="Times New Roman" pitchFamily="18" charset="0"/>
              <a:cs typeface="Times New Roman" pitchFamily="18" charset="0"/>
            </a:endParaRPr>
          </a:p>
          <a:p>
            <a:pPr algn="ctr" fontAlgn="auto">
              <a:spcBef>
                <a:spcPts val="0"/>
              </a:spcBef>
              <a:spcAft>
                <a:spcPts val="0"/>
              </a:spcAft>
              <a:defRPr/>
            </a:pPr>
            <a:endParaRPr lang="uk-UA" sz="1600" dirty="0">
              <a:latin typeface="Times New Roman" pitchFamily="18" charset="0"/>
              <a:cs typeface="Times New Roman" pitchFamily="18" charset="0"/>
            </a:endParaRPr>
          </a:p>
        </p:txBody>
      </p:sp>
      <p:sp>
        <p:nvSpPr>
          <p:cNvPr id="16" name="Скругленный прямоугольник 15"/>
          <p:cNvSpPr/>
          <p:nvPr/>
        </p:nvSpPr>
        <p:spPr>
          <a:xfrm>
            <a:off x="4139952" y="4341020"/>
            <a:ext cx="2304255" cy="88818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smtClean="0">
                <a:latin typeface="Times New Roman" panose="02020603050405020304" pitchFamily="18" charset="0"/>
                <a:cs typeface="Times New Roman" panose="02020603050405020304" pitchFamily="18" charset="0"/>
              </a:rPr>
              <a:t>збройник</a:t>
            </a:r>
            <a:r>
              <a:rPr lang="uk-UA" sz="1600" dirty="0"/>
              <a:t> </a:t>
            </a:r>
            <a:r>
              <a:rPr lang="uk-UA" sz="1600" dirty="0">
                <a:latin typeface="Times New Roman" pitchFamily="18" charset="0"/>
                <a:cs typeface="Times New Roman" pitchFamily="18" charset="0"/>
              </a:rPr>
              <a:t>забезпечував необхідним військо</a:t>
            </a:r>
          </a:p>
        </p:txBody>
      </p:sp>
      <p:cxnSp>
        <p:nvCxnSpPr>
          <p:cNvPr id="20" name="Прямая соединительная линия 19"/>
          <p:cNvCxnSpPr/>
          <p:nvPr/>
        </p:nvCxnSpPr>
        <p:spPr>
          <a:xfrm>
            <a:off x="1127125" y="2565400"/>
            <a:ext cx="6840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endCxn id="4" idx="0"/>
          </p:cNvCxnSpPr>
          <p:nvPr/>
        </p:nvCxnSpPr>
        <p:spPr>
          <a:xfrm flipH="1">
            <a:off x="1115220" y="2565400"/>
            <a:ext cx="11906"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endCxn id="5" idx="0"/>
          </p:cNvCxnSpPr>
          <p:nvPr/>
        </p:nvCxnSpPr>
        <p:spPr>
          <a:xfrm>
            <a:off x="3178175" y="2565400"/>
            <a:ext cx="794"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endCxn id="6" idx="0"/>
          </p:cNvCxnSpPr>
          <p:nvPr/>
        </p:nvCxnSpPr>
        <p:spPr>
          <a:xfrm>
            <a:off x="5892800" y="2565400"/>
            <a:ext cx="1"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endCxn id="7" idx="0"/>
          </p:cNvCxnSpPr>
          <p:nvPr/>
        </p:nvCxnSpPr>
        <p:spPr>
          <a:xfrm flipH="1">
            <a:off x="7963110" y="2565400"/>
            <a:ext cx="4554"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572000" y="2565400"/>
            <a:ext cx="0" cy="17756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to="" calcmode="lin" valueType="num">
                                      <p:cBhvr>
                                        <p:cTn id="13" dur="1" fill="hold"/>
                                        <p:tgtEl>
                                          <p:spTgt spid="3"/>
                                        </p:tgtEl>
                                        <p:attrNameLst>
                                          <p:attrName/>
                                        </p:attrNameLst>
                                      </p:cBhvr>
                                    </p:anim>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53" presetClass="entr" presetSubtype="16"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par>
                          <p:cTn id="44" fill="hold">
                            <p:stCondLst>
                              <p:cond delay="500"/>
                            </p:stCondLst>
                            <p:childTnLst>
                              <p:par>
                                <p:cTn id="45" presetID="3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800" decel="100000"/>
                                        <p:tgtEl>
                                          <p:spTgt spid="4"/>
                                        </p:tgtEl>
                                      </p:cBhvr>
                                    </p:animEffect>
                                    <p:anim calcmode="lin" valueType="num">
                                      <p:cBhvr>
                                        <p:cTn id="48" dur="800" decel="100000" fill="hold"/>
                                        <p:tgtEl>
                                          <p:spTgt spid="4"/>
                                        </p:tgtEl>
                                        <p:attrNameLst>
                                          <p:attrName>style.rotation</p:attrName>
                                        </p:attrNameLst>
                                      </p:cBhvr>
                                      <p:tavLst>
                                        <p:tav tm="0">
                                          <p:val>
                                            <p:fltVal val="-90"/>
                                          </p:val>
                                        </p:tav>
                                        <p:tav tm="100000">
                                          <p:val>
                                            <p:fltVal val="0"/>
                                          </p:val>
                                        </p:tav>
                                      </p:tavLst>
                                    </p:anim>
                                    <p:anim calcmode="lin" valueType="num">
                                      <p:cBhvr>
                                        <p:cTn id="49" dur="800" decel="100000" fill="hold"/>
                                        <p:tgtEl>
                                          <p:spTgt spid="4"/>
                                        </p:tgtEl>
                                        <p:attrNameLst>
                                          <p:attrName>ppt_x</p:attrName>
                                        </p:attrNameLst>
                                      </p:cBhvr>
                                      <p:tavLst>
                                        <p:tav tm="0">
                                          <p:val>
                                            <p:strVal val="#ppt_x+0.4"/>
                                          </p:val>
                                        </p:tav>
                                        <p:tav tm="100000">
                                          <p:val>
                                            <p:strVal val="#ppt_x-0.05"/>
                                          </p:val>
                                        </p:tav>
                                      </p:tavLst>
                                    </p:anim>
                                    <p:anim calcmode="lin" valueType="num">
                                      <p:cBhvr>
                                        <p:cTn id="50" dur="800" decel="100000" fill="hold"/>
                                        <p:tgtEl>
                                          <p:spTgt spid="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800" decel="100000"/>
                                        <p:tgtEl>
                                          <p:spTgt spid="5"/>
                                        </p:tgtEl>
                                      </p:cBhvr>
                                    </p:animEffect>
                                    <p:anim calcmode="lin" valueType="num">
                                      <p:cBhvr>
                                        <p:cTn id="56" dur="800" decel="100000" fill="hold"/>
                                        <p:tgtEl>
                                          <p:spTgt spid="5"/>
                                        </p:tgtEl>
                                        <p:attrNameLst>
                                          <p:attrName>style.rotation</p:attrName>
                                        </p:attrNameLst>
                                      </p:cBhvr>
                                      <p:tavLst>
                                        <p:tav tm="0">
                                          <p:val>
                                            <p:fltVal val="-90"/>
                                          </p:val>
                                        </p:tav>
                                        <p:tav tm="100000">
                                          <p:val>
                                            <p:fltVal val="0"/>
                                          </p:val>
                                        </p:tav>
                                      </p:tavLst>
                                    </p:anim>
                                    <p:anim calcmode="lin" valueType="num">
                                      <p:cBhvr>
                                        <p:cTn id="57" dur="800" decel="100000" fill="hold"/>
                                        <p:tgtEl>
                                          <p:spTgt spid="5"/>
                                        </p:tgtEl>
                                        <p:attrNameLst>
                                          <p:attrName>ppt_x</p:attrName>
                                        </p:attrNameLst>
                                      </p:cBhvr>
                                      <p:tavLst>
                                        <p:tav tm="0">
                                          <p:val>
                                            <p:strVal val="#ppt_x+0.4"/>
                                          </p:val>
                                        </p:tav>
                                        <p:tav tm="100000">
                                          <p:val>
                                            <p:strVal val="#ppt_x-0.05"/>
                                          </p:val>
                                        </p:tav>
                                      </p:tavLst>
                                    </p:anim>
                                    <p:anim calcmode="lin" valueType="num">
                                      <p:cBhvr>
                                        <p:cTn id="58" dur="800" decel="100000" fill="hold"/>
                                        <p:tgtEl>
                                          <p:spTgt spid="5"/>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800" decel="100000"/>
                                        <p:tgtEl>
                                          <p:spTgt spid="6"/>
                                        </p:tgtEl>
                                      </p:cBhvr>
                                    </p:animEffect>
                                    <p:anim calcmode="lin" valueType="num">
                                      <p:cBhvr>
                                        <p:cTn id="64" dur="800" decel="100000" fill="hold"/>
                                        <p:tgtEl>
                                          <p:spTgt spid="6"/>
                                        </p:tgtEl>
                                        <p:attrNameLst>
                                          <p:attrName>style.rotation</p:attrName>
                                        </p:attrNameLst>
                                      </p:cBhvr>
                                      <p:tavLst>
                                        <p:tav tm="0">
                                          <p:val>
                                            <p:fltVal val="-90"/>
                                          </p:val>
                                        </p:tav>
                                        <p:tav tm="100000">
                                          <p:val>
                                            <p:fltVal val="0"/>
                                          </p:val>
                                        </p:tav>
                                      </p:tavLst>
                                    </p:anim>
                                    <p:anim calcmode="lin" valueType="num">
                                      <p:cBhvr>
                                        <p:cTn id="65" dur="800" decel="100000" fill="hold"/>
                                        <p:tgtEl>
                                          <p:spTgt spid="6"/>
                                        </p:tgtEl>
                                        <p:attrNameLst>
                                          <p:attrName>ppt_x</p:attrName>
                                        </p:attrNameLst>
                                      </p:cBhvr>
                                      <p:tavLst>
                                        <p:tav tm="0">
                                          <p:val>
                                            <p:strVal val="#ppt_x+0.4"/>
                                          </p:val>
                                        </p:tav>
                                        <p:tav tm="100000">
                                          <p:val>
                                            <p:strVal val="#ppt_x-0.05"/>
                                          </p:val>
                                        </p:tav>
                                      </p:tavLst>
                                    </p:anim>
                                    <p:anim calcmode="lin" valueType="num">
                                      <p:cBhvr>
                                        <p:cTn id="66" dur="800" decel="100000" fill="hold"/>
                                        <p:tgtEl>
                                          <p:spTgt spid="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69" presetID="3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800" decel="100000"/>
                                        <p:tgtEl>
                                          <p:spTgt spid="7"/>
                                        </p:tgtEl>
                                      </p:cBhvr>
                                    </p:animEffect>
                                    <p:anim calcmode="lin" valueType="num">
                                      <p:cBhvr>
                                        <p:cTn id="72" dur="800" decel="100000" fill="hold"/>
                                        <p:tgtEl>
                                          <p:spTgt spid="7"/>
                                        </p:tgtEl>
                                        <p:attrNameLst>
                                          <p:attrName>style.rotation</p:attrName>
                                        </p:attrNameLst>
                                      </p:cBhvr>
                                      <p:tavLst>
                                        <p:tav tm="0">
                                          <p:val>
                                            <p:fltVal val="-90"/>
                                          </p:val>
                                        </p:tav>
                                        <p:tav tm="100000">
                                          <p:val>
                                            <p:fltVal val="0"/>
                                          </p:val>
                                        </p:tav>
                                      </p:tavLst>
                                    </p:anim>
                                    <p:anim calcmode="lin" valueType="num">
                                      <p:cBhvr>
                                        <p:cTn id="73" dur="800" decel="100000" fill="hold"/>
                                        <p:tgtEl>
                                          <p:spTgt spid="7"/>
                                        </p:tgtEl>
                                        <p:attrNameLst>
                                          <p:attrName>ppt_x</p:attrName>
                                        </p:attrNameLst>
                                      </p:cBhvr>
                                      <p:tavLst>
                                        <p:tav tm="0">
                                          <p:val>
                                            <p:strVal val="#ppt_x+0.4"/>
                                          </p:val>
                                        </p:tav>
                                        <p:tav tm="100000">
                                          <p:val>
                                            <p:strVal val="#ppt_x-0.05"/>
                                          </p:val>
                                        </p:tav>
                                      </p:tavLst>
                                    </p:anim>
                                    <p:anim calcmode="lin" valueType="num">
                                      <p:cBhvr>
                                        <p:cTn id="74" dur="800" decel="100000" fill="hold"/>
                                        <p:tgtEl>
                                          <p:spTgt spid="7"/>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77" presetID="3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800" decel="100000"/>
                                        <p:tgtEl>
                                          <p:spTgt spid="16"/>
                                        </p:tgtEl>
                                      </p:cBhvr>
                                    </p:animEffect>
                                    <p:anim calcmode="lin" valueType="num">
                                      <p:cBhvr>
                                        <p:cTn id="80" dur="800" decel="100000" fill="hold"/>
                                        <p:tgtEl>
                                          <p:spTgt spid="16"/>
                                        </p:tgtEl>
                                        <p:attrNameLst>
                                          <p:attrName>style.rotation</p:attrName>
                                        </p:attrNameLst>
                                      </p:cBhvr>
                                      <p:tavLst>
                                        <p:tav tm="0">
                                          <p:val>
                                            <p:fltVal val="-90"/>
                                          </p:val>
                                        </p:tav>
                                        <p:tav tm="100000">
                                          <p:val>
                                            <p:fltVal val="0"/>
                                          </p:val>
                                        </p:tav>
                                      </p:tavLst>
                                    </p:anim>
                                    <p:anim calcmode="lin" valueType="num">
                                      <p:cBhvr>
                                        <p:cTn id="81" dur="800" decel="100000" fill="hold"/>
                                        <p:tgtEl>
                                          <p:spTgt spid="16"/>
                                        </p:tgtEl>
                                        <p:attrNameLst>
                                          <p:attrName>ppt_x</p:attrName>
                                        </p:attrNameLst>
                                      </p:cBhvr>
                                      <p:tavLst>
                                        <p:tav tm="0">
                                          <p:val>
                                            <p:strVal val="#ppt_x+0.4"/>
                                          </p:val>
                                        </p:tav>
                                        <p:tav tm="100000">
                                          <p:val>
                                            <p:strVal val="#ppt_x-0.05"/>
                                          </p:val>
                                        </p:tav>
                                      </p:tavLst>
                                    </p:anim>
                                    <p:anim calcmode="lin" valueType="num">
                                      <p:cBhvr>
                                        <p:cTn id="82" dur="800" decel="100000" fill="hold"/>
                                        <p:tgtEl>
                                          <p:spTgt spid="16"/>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151184711"/>
              </p:ext>
            </p:extLst>
          </p:nvPr>
        </p:nvGraphicFramePr>
        <p:xfrm>
          <a:off x="323528" y="477242"/>
          <a:ext cx="8496944" cy="590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Рисунок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4328" y="188640"/>
            <a:ext cx="1428190" cy="1936626"/>
          </a:xfrm>
          <a:prstGeom prst="rect">
            <a:avLst/>
          </a:prstGeom>
        </p:spPr>
      </p:pic>
    </p:spTree>
    <p:extLst>
      <p:ext uri="{BB962C8B-B14F-4D97-AF65-F5344CB8AC3E}">
        <p14:creationId xmlns:p14="http://schemas.microsoft.com/office/powerpoint/2010/main" val="2760846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6000" r="-16000"/>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186923359"/>
              </p:ext>
            </p:extLst>
          </p:nvPr>
        </p:nvGraphicFramePr>
        <p:xfrm>
          <a:off x="1115616" y="836712"/>
          <a:ext cx="756084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1428736"/>
            <a:ext cx="6512511" cy="2302192"/>
          </a:xfrm>
          <a:blipFill>
            <a:blip r:embed="rId3"/>
            <a:tile tx="0" ty="0" sx="100000" sy="100000" flip="none" algn="tl"/>
          </a:blipFill>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r"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9. </a:t>
            </a:r>
            <a:r>
              <a:rPr lang="uk-UA" sz="3600" dirty="0" smtClean="0">
                <a:latin typeface="Times New Roman" panose="02020603050405020304" pitchFamily="18" charset="0"/>
                <a:cs typeface="Times New Roman" panose="02020603050405020304" pitchFamily="18" charset="0"/>
              </a:rPr>
              <a:t>Джерела та основні риси права Галицько-Волинської держави</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764704"/>
            <a:ext cx="7886700" cy="5412259"/>
          </a:xfrm>
        </p:spPr>
        <p:txBody>
          <a:bodyPr>
            <a:normAutofit/>
          </a:bodyPr>
          <a:lstStyle/>
          <a:p>
            <a:pPr indent="450215" algn="just">
              <a:spcAft>
                <a:spcPts val="0"/>
              </a:spcAft>
            </a:pPr>
            <a:r>
              <a:rPr lang="uk-UA" sz="2400" dirty="0">
                <a:solidFill>
                  <a:srgbClr val="000000"/>
                </a:solidFill>
                <a:latin typeface="Times New Roman" panose="02020603050405020304" pitchFamily="18" charset="0"/>
                <a:ea typeface="Times New Roman" panose="02020603050405020304" pitchFamily="18" charset="0"/>
              </a:rPr>
              <a:t>У ХІІ – першій половині ХІІІ ст. у Галицько-Волинській державі функціонувала система права, основні засади якого сформувалися ще в ранньофеодальний період.</a:t>
            </a:r>
            <a:r>
              <a:rPr lang="uk-UA" sz="2400" i="1" dirty="0">
                <a:solidFill>
                  <a:srgbClr val="000000"/>
                </a:solidFill>
                <a:latin typeface="Times New Roman" panose="02020603050405020304" pitchFamily="18" charset="0"/>
                <a:ea typeface="Times New Roman" panose="02020603050405020304" pitchFamily="18" charset="0"/>
              </a:rPr>
              <a:t> </a:t>
            </a:r>
            <a:r>
              <a:rPr lang="uk-UA" sz="2400" dirty="0">
                <a:solidFill>
                  <a:srgbClr val="000000"/>
                </a:solidFill>
                <a:latin typeface="Times New Roman" panose="02020603050405020304" pitchFamily="18" charset="0"/>
                <a:ea typeface="Times New Roman" panose="02020603050405020304" pitchFamily="18" charset="0"/>
              </a:rPr>
              <a:t>За своїм змістом і призначенням вони збігаються з правилами, зафіксованими в нормах „Руської Правди”. Але поряд з цим, унаслідок еволюції суспільно-економічних відносин, відбувався перегляд застарілих норм права. Водночас втрата політичної незалежності, інкорпорація українських земель сусідніми країнами стали головними причинами того, що важливі джерела права Галицько-Волинської Русі, які б дали змогу повністю характеризувати систему феодального права, не збереглися.</a:t>
            </a:r>
            <a:endParaRPr lang="ru-RU" sz="20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60593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311497083"/>
              </p:ext>
            </p:extLst>
          </p:nvPr>
        </p:nvGraphicFramePr>
        <p:xfrm>
          <a:off x="611560" y="1772816"/>
          <a:ext cx="7886700" cy="4752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Заголовок 1"/>
          <p:cNvSpPr txBox="1">
            <a:spLocks/>
          </p:cNvSpPr>
          <p:nvPr/>
        </p:nvSpPr>
        <p:spPr>
          <a:xfrm>
            <a:off x="611560" y="404664"/>
            <a:ext cx="8208912" cy="1224136"/>
          </a:xfrm>
          <a:prstGeom prst="rect">
            <a:avLst/>
          </a:prstGeom>
          <a:blipFill>
            <a:blip r:embed="rId8"/>
            <a:tile tx="0" ty="0" sx="100000" sy="100000" flip="none" algn="tl"/>
          </a:blipFill>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uk-UA" sz="2000" b="1" dirty="0" smtClean="0">
              <a:latin typeface="Times New Roman" panose="02020603050405020304" pitchFamily="18" charset="0"/>
              <a:cs typeface="Times New Roman" panose="02020603050405020304" pitchFamily="18" charset="0"/>
            </a:endParaRPr>
          </a:p>
          <a:p>
            <a:pPr algn="ctr"/>
            <a:r>
              <a:rPr lang="uk-UA" sz="2000" b="1" dirty="0" smtClean="0">
                <a:latin typeface="Times New Roman" panose="02020603050405020304" pitchFamily="18" charset="0"/>
                <a:cs typeface="Times New Roman" panose="02020603050405020304" pitchFamily="18" charset="0"/>
              </a:rPr>
              <a:t>Система права Галичини та Волині ґрунтувалася на досить міцній джерельній базі. Джерелами права були:</a:t>
            </a:r>
            <a:endParaRPr lang="uk-UA" sz="2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28650" y="548680"/>
            <a:ext cx="7886700" cy="5628283"/>
          </a:xfrm>
          <a:blipFill>
            <a:blip r:embed="rId3"/>
            <a:tile tx="0" ty="0" sx="100000" sy="100000" flip="none" algn="tl"/>
          </a:blipFill>
        </p:spPr>
        <p:txBody>
          <a:bodyPr>
            <a:normAutofit/>
          </a:bodyPr>
          <a:lstStyle/>
          <a:p>
            <a:pPr lvl="0" indent="450215" algn="just"/>
            <a:r>
              <a:rPr lang="uk-UA" sz="2000" dirty="0" smtClean="0">
                <a:solidFill>
                  <a:srgbClr val="000000"/>
                </a:solidFill>
                <a:latin typeface="Times New Roman" panose="02020603050405020304" pitchFamily="18" charset="0"/>
                <a:ea typeface="Times New Roman" panose="02020603050405020304" pitchFamily="18" charset="0"/>
              </a:rPr>
              <a:t>Цивільно-правові </a:t>
            </a:r>
            <a:r>
              <a:rPr lang="uk-UA" sz="2000" dirty="0">
                <a:solidFill>
                  <a:srgbClr val="000000"/>
                </a:solidFill>
                <a:latin typeface="Times New Roman" panose="02020603050405020304" pitchFamily="18" charset="0"/>
                <a:ea typeface="Times New Roman" panose="02020603050405020304" pitchFamily="18" charset="0"/>
              </a:rPr>
              <a:t>норми зазначених джерел передбачали інститут права власності та зобов’язальних дій. Набуте шляхом купівлі рухоме та нерухоме майно можна було продати, подарувати, обміняти і вчинити „як буде воля”. Існували застава та обмін майна. Поширювалися угоди позики, поклажі (депозиту) цінних речей. Сімейне право, як і раніше, передбачало шлюб, опіку та успадкування.</a:t>
            </a:r>
            <a:r>
              <a:rPr lang="uk-UA" sz="2000" dirty="0">
                <a:solidFill>
                  <a:prstClr val="black"/>
                </a:solidFill>
                <a:latin typeface="Times New Roman" panose="02020603050405020304" pitchFamily="18" charset="0"/>
                <a:ea typeface="Times New Roman" panose="02020603050405020304" pitchFamily="18" charset="0"/>
              </a:rPr>
              <a:t> </a:t>
            </a:r>
            <a:r>
              <a:rPr lang="uk-UA" sz="2000" dirty="0">
                <a:solidFill>
                  <a:srgbClr val="000000"/>
                </a:solidFill>
                <a:latin typeface="Times New Roman" panose="02020603050405020304" pitchFamily="18" charset="0"/>
                <a:ea typeface="Times New Roman" panose="02020603050405020304" pitchFamily="18" charset="0"/>
              </a:rPr>
              <a:t>Норми кримінального права збереглися головним чином незмінними з часів єдиної Київської Русі. </a:t>
            </a:r>
            <a:r>
              <a:rPr lang="uk-UA" sz="2000" i="1" dirty="0">
                <a:solidFill>
                  <a:srgbClr val="000000"/>
                </a:solidFill>
                <a:latin typeface="Times New Roman" panose="02020603050405020304" pitchFamily="18" charset="0"/>
                <a:ea typeface="Times New Roman" panose="02020603050405020304" pitchFamily="18" charset="0"/>
              </a:rPr>
              <a:t>Щоправда з’явилися й новели. Зокрема такий вид злочину як змова проти князя та його влади.</a:t>
            </a:r>
            <a:r>
              <a:rPr lang="uk-UA" sz="2000" dirty="0">
                <a:solidFill>
                  <a:srgbClr val="000000"/>
                </a:solidFill>
                <a:latin typeface="Times New Roman" panose="02020603050405020304" pitchFamily="18" charset="0"/>
                <a:ea typeface="Times New Roman" panose="02020603050405020304" pitchFamily="18" charset="0"/>
              </a:rPr>
              <a:t> Почали застосовувати поряд зі штрафами такі види покарань як смертна кара, ув’язнення у фортеці, вигнання, конфіскації. </a:t>
            </a:r>
            <a:r>
              <a:rPr lang="uk-UA" sz="2000" i="1" dirty="0">
                <a:solidFill>
                  <a:srgbClr val="000000"/>
                </a:solidFill>
                <a:latin typeface="Times New Roman" panose="02020603050405020304" pitchFamily="18" charset="0"/>
                <a:ea typeface="Times New Roman" panose="02020603050405020304" pitchFamily="18" charset="0"/>
              </a:rPr>
              <a:t>Причому не лише до суспільних низів, але й до відомих, багатих і знатних бояр.</a:t>
            </a:r>
            <a:endParaRPr lang="ru-RU" sz="2000" dirty="0">
              <a:solidFill>
                <a:prstClr val="black"/>
              </a:solidFill>
              <a:latin typeface="Times New Roman" panose="02020603050405020304" pitchFamily="18" charset="0"/>
              <a:ea typeface="Times New Roman" panose="02020603050405020304" pitchFamily="18" charset="0"/>
            </a:endParaRPr>
          </a:p>
          <a:p>
            <a:pPr lvl="0" indent="450215" algn="just"/>
            <a:r>
              <a:rPr lang="uk-UA" sz="2000" dirty="0">
                <a:solidFill>
                  <a:srgbClr val="000000"/>
                </a:solidFill>
                <a:latin typeface="Times New Roman" panose="02020603050405020304" pitchFamily="18" charset="0"/>
                <a:ea typeface="Times New Roman" panose="02020603050405020304" pitchFamily="18" charset="0"/>
              </a:rPr>
              <a:t>Процесуальне право передбачало змагальний характер розгляду справи, диспозитивність сторін. Упроваджувалися розшук (заклич, звід, гоніння сліду), допит свідків (видоків і послухів), надання доказів, божі суди (ордалії). Вирок виносився усно. Суттєвих зрушень у цій галузі з часів Русі не сталося.</a:t>
            </a:r>
            <a:endParaRPr lang="ru-RU" sz="2000" dirty="0">
              <a:solidFill>
                <a:prstClr val="black"/>
              </a:solidFill>
              <a:latin typeface="Times New Roman" panose="02020603050405020304" pitchFamily="18" charset="0"/>
              <a:ea typeface="Times New Roman" panose="02020603050405020304" pitchFamily="18" charset="0"/>
            </a:endParaRPr>
          </a:p>
          <a:p>
            <a:endParaRPr lang="ru-RU" sz="2000" dirty="0"/>
          </a:p>
        </p:txBody>
      </p:sp>
    </p:spTree>
    <p:extLst>
      <p:ext uri="{BB962C8B-B14F-4D97-AF65-F5344CB8AC3E}">
        <p14:creationId xmlns:p14="http://schemas.microsoft.com/office/powerpoint/2010/main" val="3840780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Схема 13"/>
          <p:cNvGraphicFramePr/>
          <p:nvPr>
            <p:extLst>
              <p:ext uri="{D42A27DB-BD31-4B8C-83A1-F6EECF244321}">
                <p14:modId xmlns:p14="http://schemas.microsoft.com/office/powerpoint/2010/main" val="4174510736"/>
              </p:ext>
            </p:extLst>
          </p:nvPr>
        </p:nvGraphicFramePr>
        <p:xfrm>
          <a:off x="251520" y="188640"/>
          <a:ext cx="4463356"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Схема 14"/>
          <p:cNvGraphicFramePr/>
          <p:nvPr>
            <p:extLst>
              <p:ext uri="{D42A27DB-BD31-4B8C-83A1-F6EECF244321}">
                <p14:modId xmlns:p14="http://schemas.microsoft.com/office/powerpoint/2010/main" val="4030822831"/>
              </p:ext>
            </p:extLst>
          </p:nvPr>
        </p:nvGraphicFramePr>
        <p:xfrm>
          <a:off x="4932040" y="404664"/>
          <a:ext cx="3960440" cy="2952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Схема 16"/>
          <p:cNvGraphicFramePr/>
          <p:nvPr>
            <p:extLst>
              <p:ext uri="{D42A27DB-BD31-4B8C-83A1-F6EECF244321}">
                <p14:modId xmlns:p14="http://schemas.microsoft.com/office/powerpoint/2010/main" val="3743920675"/>
              </p:ext>
            </p:extLst>
          </p:nvPr>
        </p:nvGraphicFramePr>
        <p:xfrm>
          <a:off x="251520" y="3413023"/>
          <a:ext cx="4320480" cy="32012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Схема 17"/>
          <p:cNvGraphicFramePr/>
          <p:nvPr>
            <p:extLst>
              <p:ext uri="{D42A27DB-BD31-4B8C-83A1-F6EECF244321}">
                <p14:modId xmlns:p14="http://schemas.microsoft.com/office/powerpoint/2010/main" val="1706978303"/>
              </p:ext>
            </p:extLst>
          </p:nvPr>
        </p:nvGraphicFramePr>
        <p:xfrm>
          <a:off x="4932040" y="3413023"/>
          <a:ext cx="3960440" cy="332834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Graphic spid="17" grpId="0">
        <p:bldAsOne/>
      </p:bldGraphic>
      <p:bldGraphic spid="18"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620688"/>
            <a:ext cx="7886700" cy="5556275"/>
          </a:xfrm>
        </p:spPr>
        <p:txBody>
          <a:bodyPr>
            <a:normAutofit/>
          </a:bodyPr>
          <a:lstStyle/>
          <a:p>
            <a:pPr indent="450215" algn="just">
              <a:spcAft>
                <a:spcPts val="0"/>
              </a:spcAft>
            </a:pPr>
            <a:r>
              <a:rPr lang="uk-UA" sz="2400" dirty="0">
                <a:solidFill>
                  <a:srgbClr val="000000"/>
                </a:solidFill>
                <a:latin typeface="Times New Roman" panose="02020603050405020304" pitchFamily="18" charset="0"/>
                <a:ea typeface="Times New Roman" panose="02020603050405020304" pitchFamily="18" charset="0"/>
              </a:rPr>
              <a:t>Галицько-Волинська держава стала історичною спадкоємницею Давньоруської держави, її правонаступницею. Вона ввібрала в себе кращі державно-правові традиції Київської Русі, доповнивши їх суспільно-політичними нормами середньовічної Європи. На відміну від своєї попередниці, Галицько-Волинська Русь відрізнялася слабкою централізованою владою своїх правителів, вагомими економічними та політичними позиціями боярства, чіткою структуризацією суспільних верств. У своїй основі ранньофеодальна правова система держави ґрунтувалася, переважно, на джерелах давньоруського періоду. Водночас правовими засобами захищала свої привілеї феодальна верхівка, закріплювалося становище залежного населення, посилювалися місцеві особливості, що базувалися на звичаєвому праві.</a:t>
            </a:r>
            <a:endParaRPr lang="ru-RU" sz="20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24308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25144"/>
            <a:ext cx="7684748" cy="1800200"/>
          </a:xfrm>
          <a:blipFill>
            <a:blip r:embed="rId3"/>
            <a:tile tx="0" ty="0" sx="100000" sy="100000" flip="none" algn="tl"/>
          </a:blipFill>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320040" lvl="1" indent="-320040" algn="l" rtl="0">
              <a:spcBef>
                <a:spcPct val="0"/>
              </a:spcBef>
              <a:buClr>
                <a:schemeClr val="accent6">
                  <a:lumMod val="75000"/>
                </a:schemeClr>
              </a:buClr>
              <a:buSzPct val="128000"/>
              <a:buFont typeface="Georgia" pitchFamily="18" charset="0"/>
              <a:buChar char="*"/>
            </a:pPr>
            <a:r>
              <a:rPr lang="uk-UA" sz="3600" dirty="0" smtClean="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2. </a:t>
            </a:r>
            <a:r>
              <a:rPr lang="uk-UA" sz="3600" dirty="0" smtClean="0">
                <a:latin typeface="Times New Roman" panose="02020603050405020304" pitchFamily="18" charset="0"/>
                <a:cs typeface="Times New Roman" panose="02020603050405020304" pitchFamily="18" charset="0"/>
              </a:rPr>
              <a:t>Суспільний лад Руської держави: загальна характеристика</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uk-UA" sz="3600" dirty="0">
              <a:ln w="11430"/>
              <a:solidFill>
                <a:srgbClr val="FFC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426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869206428"/>
              </p:ext>
            </p:extLst>
          </p:nvPr>
        </p:nvGraphicFramePr>
        <p:xfrm>
          <a:off x="500034" y="428604"/>
          <a:ext cx="8248430" cy="573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385666591"/>
              </p:ext>
            </p:extLst>
          </p:nvPr>
        </p:nvGraphicFramePr>
        <p:xfrm>
          <a:off x="1619672" y="428604"/>
          <a:ext cx="5832648" cy="785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Группа 10"/>
          <p:cNvGrpSpPr/>
          <p:nvPr/>
        </p:nvGrpSpPr>
        <p:grpSpPr>
          <a:xfrm>
            <a:off x="2143108" y="1500174"/>
            <a:ext cx="4714908" cy="642942"/>
            <a:chOff x="2143108" y="1500174"/>
            <a:chExt cx="4714908" cy="642942"/>
          </a:xfrm>
        </p:grpSpPr>
        <p:sp>
          <p:nvSpPr>
            <p:cNvPr id="6" name="Стрелка вниз 5"/>
            <p:cNvSpPr/>
            <p:nvPr/>
          </p:nvSpPr>
          <p:spPr>
            <a:xfrm>
              <a:off x="2143108" y="1500174"/>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7" name="Стрелка вниз 6"/>
            <p:cNvSpPr/>
            <p:nvPr/>
          </p:nvSpPr>
          <p:spPr>
            <a:xfrm>
              <a:off x="6429388" y="1500174"/>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grpSp>
      <p:sp>
        <p:nvSpPr>
          <p:cNvPr id="9" name="Овал 8"/>
          <p:cNvSpPr/>
          <p:nvPr/>
        </p:nvSpPr>
        <p:spPr>
          <a:xfrm>
            <a:off x="1435714" y="2233856"/>
            <a:ext cx="2143140" cy="5715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Міщани</a:t>
            </a:r>
            <a:endParaRPr lang="ru-RU" dirty="0">
              <a:latin typeface="Times New Roman" panose="02020603050405020304" pitchFamily="18" charset="0"/>
              <a:cs typeface="Times New Roman" panose="02020603050405020304" pitchFamily="18" charset="0"/>
            </a:endParaRPr>
          </a:p>
        </p:txBody>
      </p:sp>
      <p:sp>
        <p:nvSpPr>
          <p:cNvPr id="10" name="Овал 9"/>
          <p:cNvSpPr/>
          <p:nvPr/>
        </p:nvSpPr>
        <p:spPr>
          <a:xfrm>
            <a:off x="5732842" y="2262117"/>
            <a:ext cx="2143140" cy="5715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latin typeface="Times New Roman" panose="02020603050405020304" pitchFamily="18" charset="0"/>
                <a:cs typeface="Times New Roman" panose="02020603050405020304" pitchFamily="18" charset="0"/>
              </a:rPr>
              <a:t>С</a:t>
            </a:r>
            <a:r>
              <a:rPr lang="uk-UA" dirty="0" smtClean="0">
                <a:latin typeface="Times New Roman" panose="02020603050405020304" pitchFamily="18" charset="0"/>
                <a:cs typeface="Times New Roman" panose="02020603050405020304" pitchFamily="18" charset="0"/>
              </a:rPr>
              <a:t>еляни</a:t>
            </a:r>
            <a:endParaRPr lang="ru-RU"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2143108" y="3714752"/>
            <a:ext cx="4714908" cy="1442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smtClean="0">
                <a:latin typeface="Times New Roman" panose="02020603050405020304" pitchFamily="18" charset="0"/>
                <a:cs typeface="Times New Roman" panose="02020603050405020304" pitchFamily="18" charset="0"/>
              </a:rPr>
              <a:t>Жодних обмежень у дієздатності й правоздатності вони не мали</a:t>
            </a:r>
            <a:endParaRPr lang="ru-RU" dirty="0">
              <a:latin typeface="Times New Roman" panose="02020603050405020304" pitchFamily="18" charset="0"/>
              <a:cs typeface="Times New Roman" panose="02020603050405020304" pitchFamily="18" charset="0"/>
            </a:endParaRPr>
          </a:p>
        </p:txBody>
      </p:sp>
      <p:grpSp>
        <p:nvGrpSpPr>
          <p:cNvPr id="13" name="Группа 12"/>
          <p:cNvGrpSpPr/>
          <p:nvPr/>
        </p:nvGrpSpPr>
        <p:grpSpPr>
          <a:xfrm>
            <a:off x="2566091" y="2964653"/>
            <a:ext cx="3738338" cy="642942"/>
            <a:chOff x="2805593" y="1393018"/>
            <a:chExt cx="3738338" cy="642942"/>
          </a:xfrm>
        </p:grpSpPr>
        <p:sp>
          <p:nvSpPr>
            <p:cNvPr id="16" name="Стрелка вниз 15"/>
            <p:cNvSpPr/>
            <p:nvPr/>
          </p:nvSpPr>
          <p:spPr>
            <a:xfrm rot="18832200">
              <a:off x="2912750" y="1444357"/>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7" name="Стрелка вниз 16"/>
            <p:cNvSpPr/>
            <p:nvPr/>
          </p:nvSpPr>
          <p:spPr>
            <a:xfrm rot="2036114">
              <a:off x="6115303" y="1393018"/>
              <a:ext cx="428628"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animBg="1"/>
      <p:bldP spid="10"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045592541"/>
              </p:ext>
            </p:extLst>
          </p:nvPr>
        </p:nvGraphicFramePr>
        <p:xfrm>
          <a:off x="395536" y="329100"/>
          <a:ext cx="7992888" cy="6124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31" name="Схема 30"/>
          <p:cNvGraphicFramePr/>
          <p:nvPr>
            <p:extLst>
              <p:ext uri="{D42A27DB-BD31-4B8C-83A1-F6EECF244321}">
                <p14:modId xmlns:p14="http://schemas.microsoft.com/office/powerpoint/2010/main" val="117430468"/>
              </p:ext>
            </p:extLst>
          </p:nvPr>
        </p:nvGraphicFramePr>
        <p:xfrm>
          <a:off x="1079612" y="692696"/>
          <a:ext cx="69847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206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theme/theme1.xml><?xml version="1.0" encoding="utf-8"?>
<a:theme xmlns:a="http://schemas.openxmlformats.org/drawingml/2006/main" name="Тема Office">
  <a:themeElements>
    <a:clrScheme name="Оранжевый и красный">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TM03457491[[fn=Метрополия]]</Template>
  <TotalTime>2804</TotalTime>
  <Words>3133</Words>
  <Application>Microsoft Office PowerPoint</Application>
  <PresentationFormat>Экран (4:3)</PresentationFormat>
  <Paragraphs>321</Paragraphs>
  <Slides>45</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45</vt:i4>
      </vt:variant>
    </vt:vector>
  </HeadingPairs>
  <TitlesOfParts>
    <vt:vector size="52" baseType="lpstr">
      <vt:lpstr>Arial</vt:lpstr>
      <vt:lpstr>Calibri</vt:lpstr>
      <vt:lpstr>Calibri Light</vt:lpstr>
      <vt:lpstr>Constantia</vt:lpstr>
      <vt:lpstr>Georgia</vt:lpstr>
      <vt:lpstr>Times New Roman</vt:lpstr>
      <vt:lpstr>Тема Office</vt:lpstr>
      <vt:lpstr>Тема 2. Держава та право Русі (ІХ – ХIV ст.). Особливості політичного розвитку Галицько-Волинської держави та її права </vt:lpstr>
      <vt:lpstr>1. Виникнення державності у східних слов’ян. Особливості формування Руської держави </vt:lpstr>
      <vt:lpstr>Презентация PowerPoint</vt:lpstr>
      <vt:lpstr>Презентация PowerPoint</vt:lpstr>
      <vt:lpstr>2. Суспільний лад Руської держави: загальна характеристика </vt:lpstr>
      <vt:lpstr>Презентация PowerPoint</vt:lpstr>
      <vt:lpstr>Презентация PowerPoint</vt:lpstr>
      <vt:lpstr>Презентация PowerPoint</vt:lpstr>
      <vt:lpstr>Презентация PowerPoint</vt:lpstr>
      <vt:lpstr>Презентация PowerPoint</vt:lpstr>
      <vt:lpstr>3. Державний лад Руської держави  (вищі органи державної влади та управління, князівська адміністрація на місцях і судова система). </vt:lpstr>
      <vt:lpstr>Презентация PowerPoint</vt:lpstr>
      <vt:lpstr>Презентация PowerPoint</vt:lpstr>
      <vt:lpstr>Презентация PowerPoint</vt:lpstr>
      <vt:lpstr>Презентация PowerPoint</vt:lpstr>
      <vt:lpstr>4. Джерела права Русі та його ознаки: загальна характеристика. </vt:lpstr>
      <vt:lpstr>Презентация PowerPoint</vt:lpstr>
      <vt:lpstr>Презентация PowerPoint</vt:lpstr>
      <vt:lpstr>Презентация PowerPoint</vt:lpstr>
      <vt:lpstr>Презентация PowerPoint</vt:lpstr>
      <vt:lpstr>5. «Руська правда»: історія створення, списки та редакції.  </vt:lpstr>
      <vt:lpstr>Презентация PowerPoint</vt:lpstr>
      <vt:lpstr>Презентация PowerPoint</vt:lpstr>
      <vt:lpstr>Презентация PowerPoint</vt:lpstr>
      <vt:lpstr>6. Характеристика галузей права за «Руською правдою». </vt:lpstr>
      <vt:lpstr>Презентация PowerPoint</vt:lpstr>
      <vt:lpstr>Презентация PowerPoint</vt:lpstr>
      <vt:lpstr>Презентация PowerPoint</vt:lpstr>
      <vt:lpstr>Презентация PowerPoint</vt:lpstr>
      <vt:lpstr>7. Галицьке та Волинське князівства: від окремішності до консолідації (утворення Галицько-Волинської держави). </vt:lpstr>
      <vt:lpstr>Презентация PowerPoint</vt:lpstr>
      <vt:lpstr>Презентация PowerPoint</vt:lpstr>
      <vt:lpstr>Презентация PowerPoint</vt:lpstr>
      <vt:lpstr>Презентация PowerPoint</vt:lpstr>
      <vt:lpstr>8. Суспільний лад і державний устрій Галицько-Волинської держави </vt:lpstr>
      <vt:lpstr>Презентация PowerPoint</vt:lpstr>
      <vt:lpstr>Презентация PowerPoint</vt:lpstr>
      <vt:lpstr>Презентация PowerPoint</vt:lpstr>
      <vt:lpstr>Презентация PowerPoint</vt:lpstr>
      <vt:lpstr>9. Джерела та основні риси права Галицько-Волинської держави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Дмитрий</dc:creator>
  <cp:lastModifiedBy>Ivanov Ivan</cp:lastModifiedBy>
  <cp:revision>222</cp:revision>
  <dcterms:created xsi:type="dcterms:W3CDTF">2018-05-14T17:09:47Z</dcterms:created>
  <dcterms:modified xsi:type="dcterms:W3CDTF">2020-06-25T05:45:16Z</dcterms:modified>
</cp:coreProperties>
</file>