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75" r:id="rId3"/>
    <p:sldId id="285" r:id="rId4"/>
    <p:sldId id="287" r:id="rId5"/>
    <p:sldId id="328" r:id="rId6"/>
    <p:sldId id="288" r:id="rId7"/>
    <p:sldId id="264" r:id="rId8"/>
    <p:sldId id="329" r:id="rId9"/>
    <p:sldId id="290" r:id="rId10"/>
    <p:sldId id="332" r:id="rId11"/>
    <p:sldId id="330" r:id="rId12"/>
    <p:sldId id="292" r:id="rId13"/>
    <p:sldId id="331" r:id="rId14"/>
    <p:sldId id="293" r:id="rId15"/>
    <p:sldId id="325" r:id="rId16"/>
    <p:sldId id="321" r:id="rId17"/>
    <p:sldId id="299" r:id="rId18"/>
    <p:sldId id="283" r:id="rId19"/>
    <p:sldId id="301" r:id="rId20"/>
    <p:sldId id="319" r:id="rId21"/>
    <p:sldId id="281" r:id="rId22"/>
    <p:sldId id="322" r:id="rId23"/>
    <p:sldId id="333" r:id="rId24"/>
    <p:sldId id="334" r:id="rId25"/>
    <p:sldId id="335" r:id="rId26"/>
    <p:sldId id="326" r:id="rId27"/>
    <p:sldId id="307" r:id="rId28"/>
    <p:sldId id="308" r:id="rId29"/>
    <p:sldId id="309" r:id="rId30"/>
    <p:sldId id="310" r:id="rId31"/>
    <p:sldId id="336" r:id="rId32"/>
    <p:sldId id="323" r:id="rId33"/>
    <p:sldId id="327" r:id="rId34"/>
    <p:sldId id="312" r:id="rId35"/>
    <p:sldId id="337" r:id="rId36"/>
    <p:sldId id="282" r:id="rId37"/>
    <p:sldId id="320" r:id="rId38"/>
    <p:sldId id="315" r:id="rId39"/>
    <p:sldId id="316" r:id="rId40"/>
    <p:sldId id="317" r:id="rId4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p:cViewPr varScale="1">
        <p:scale>
          <a:sx n="87" d="100"/>
          <a:sy n="87" d="100"/>
        </p:scale>
        <p:origin x="9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207C-9BB0-4FC5-B609-F1A447EADCC6}" type="doc">
      <dgm:prSet loTypeId="urn:microsoft.com/office/officeart/2009/3/layout/HorizontalOrganizationChart" loCatId="hierarchy" qsTypeId="urn:microsoft.com/office/officeart/2005/8/quickstyle/simple2" qsCatId="simple" csTypeId="urn:microsoft.com/office/officeart/2005/8/colors/accent1_2" csCatId="accent1" phldr="1"/>
      <dgm:spPr/>
    </dgm:pt>
    <dgm:pt modelId="{7BBF8E7A-717C-44E4-B5A6-2EFF01E2F1D9}">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solidFill>
                <a:schemeClr val="tx1"/>
              </a:solidFill>
              <a:latin typeface="Times New Roman" panose="02020603050405020304" pitchFamily="18" charset="0"/>
              <a:cs typeface="Times New Roman" panose="02020603050405020304" pitchFamily="18" charset="0"/>
            </a:rPr>
            <a:t>30 вересня 2010 р</a:t>
          </a:r>
          <a:r>
            <a:rPr lang="uk-UA" sz="1400" dirty="0" smtClean="0">
              <a:solidFill>
                <a:schemeClr val="tx1"/>
              </a:solidFill>
              <a:latin typeface="Times New Roman" panose="02020603050405020304" pitchFamily="18" charset="0"/>
              <a:cs typeface="Times New Roman" panose="02020603050405020304" pitchFamily="18" charset="0"/>
            </a:rPr>
            <a:t>.</a:t>
          </a:r>
        </a:p>
        <a:p>
          <a:r>
            <a:rPr lang="uk-UA" sz="1400" dirty="0" smtClean="0">
              <a:solidFill>
                <a:schemeClr val="tx1"/>
              </a:solidFill>
              <a:latin typeface="Times New Roman" panose="02020603050405020304" pitchFamily="18" charset="0"/>
              <a:cs typeface="Times New Roman" panose="02020603050405020304" pitchFamily="18" charset="0"/>
            </a:rPr>
            <a:t> Конституційний суд України поновив чинність </a:t>
          </a:r>
        </a:p>
        <a:p>
          <a:r>
            <a:rPr lang="uk-UA" sz="1400" dirty="0" smtClean="0">
              <a:solidFill>
                <a:schemeClr val="tx1"/>
              </a:solidFill>
              <a:latin typeface="Times New Roman" panose="02020603050405020304" pitchFamily="18" charset="0"/>
              <a:cs typeface="Times New Roman" panose="02020603050405020304" pitchFamily="18" charset="0"/>
            </a:rPr>
            <a:t>Конституції 1996 р.</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6DDCD1C-4D3F-44AD-BBB7-946DD07303E6}" type="parTrans" cxnId="{04C527B3-5590-4888-A374-56364276B289}">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78D7F2C5-6195-4AAB-B3C3-1BE253C80D02}" type="sibTrans" cxnId="{04C527B3-5590-4888-A374-56364276B289}">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6ED99E61-BA90-491F-8C3E-BC5D1BB623F1}">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chemeClr val="tx1"/>
              </a:solidFill>
              <a:latin typeface="Times New Roman" panose="02020603050405020304" pitchFamily="18" charset="0"/>
              <a:cs typeface="Times New Roman" panose="02020603050405020304" pitchFamily="18" charset="0"/>
            </a:rPr>
            <a:t>1 лютого 2011 р. </a:t>
          </a:r>
        </a:p>
        <a:p>
          <a:r>
            <a:rPr lang="uk-UA" sz="1400" dirty="0" smtClean="0">
              <a:solidFill>
                <a:schemeClr val="tx1"/>
              </a:solidFill>
              <a:latin typeface="Times New Roman" panose="02020603050405020304" pitchFamily="18" charset="0"/>
              <a:cs typeface="Times New Roman" panose="02020603050405020304" pitchFamily="18" charset="0"/>
            </a:rPr>
            <a:t>ВР України прийняла Закон „Про внесення змін до Конституції України щодо проведення чергових виборів народних депутатів України, Президента України, депутатів Верховної Ради Автономної Республіки Крим, місцевих рад та сільських, селищних, міських голів”</a:t>
          </a:r>
          <a:endParaRPr lang="ru-RU" sz="1400" dirty="0">
            <a:solidFill>
              <a:schemeClr val="tx1"/>
            </a:solidFill>
            <a:latin typeface="Times New Roman" panose="02020603050405020304" pitchFamily="18" charset="0"/>
            <a:cs typeface="Times New Roman" panose="02020603050405020304" pitchFamily="18" charset="0"/>
          </a:endParaRPr>
        </a:p>
      </dgm:t>
    </dgm:pt>
    <dgm:pt modelId="{2A0A5AA8-55F9-4B4B-B4A9-81D4E4AE9732}" type="parTrans" cxnId="{12480017-6826-4727-8ED6-095661B37E8C}">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28E380F1-8ABF-4353-AB51-3FA9229A764C}" type="sibTrans" cxnId="{12480017-6826-4727-8ED6-095661B37E8C}">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3DF39DE1-65B9-496C-9256-60038F216F55}">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chemeClr val="tx1"/>
              </a:solidFill>
              <a:latin typeface="Times New Roman" panose="02020603050405020304" pitchFamily="18" charset="0"/>
              <a:cs typeface="Times New Roman" panose="02020603050405020304" pitchFamily="18" charset="0"/>
            </a:rPr>
            <a:t>передбачено збільшення строків повноважень народних депутатів України, депутатів ВР Автономної Республіки Крим, місцевих рад і сільських, селищних, міських голів до 5 років</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C7FB7A7-823A-4FA6-B69F-13A5B74BA953}" type="parTrans" cxnId="{155F4D0C-34D1-4267-8A89-801F4C12592A}">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3FEDE4E4-3B2C-48E1-B041-2AA1A00D2DB2}" type="sibTrans" cxnId="{155F4D0C-34D1-4267-8A89-801F4C12592A}">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F2ED9022-7DED-48D1-B09A-48A6B3B1350F}">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chemeClr val="tx1"/>
              </a:solidFill>
              <a:latin typeface="Times New Roman" panose="02020603050405020304" pitchFamily="18" charset="0"/>
              <a:cs typeface="Times New Roman" panose="02020603050405020304" pitchFamily="18" charset="0"/>
            </a:rPr>
            <a:t>визначено дати чергових виборів до ВР України та Президента України</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239AA31-E661-416B-A970-CBCF12DC71B8}" type="parTrans" cxnId="{D1549718-BFF3-4467-A51A-7E9D10B4D4BB}">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47D702DC-B1D8-4525-BDDB-CCB0186E1A92}" type="sibTrans" cxnId="{D1549718-BFF3-4467-A51A-7E9D10B4D4BB}">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7EDDACB0-727E-4266-ADE4-FCEF585C454A}" type="pres">
      <dgm:prSet presAssocID="{7A2A207C-9BB0-4FC5-B609-F1A447EADCC6}" presName="hierChild1" presStyleCnt="0">
        <dgm:presLayoutVars>
          <dgm:orgChart val="1"/>
          <dgm:chPref val="1"/>
          <dgm:dir/>
          <dgm:animOne val="branch"/>
          <dgm:animLvl val="lvl"/>
          <dgm:resizeHandles/>
        </dgm:presLayoutVars>
      </dgm:prSet>
      <dgm:spPr/>
    </dgm:pt>
    <dgm:pt modelId="{5575A006-CB6F-47D4-B7AF-2C2F436107AF}" type="pres">
      <dgm:prSet presAssocID="{7BBF8E7A-717C-44E4-B5A6-2EFF01E2F1D9}" presName="hierRoot1" presStyleCnt="0">
        <dgm:presLayoutVars>
          <dgm:hierBranch val="init"/>
        </dgm:presLayoutVars>
      </dgm:prSet>
      <dgm:spPr/>
    </dgm:pt>
    <dgm:pt modelId="{9F493368-1959-4A89-8279-75606407C3BF}" type="pres">
      <dgm:prSet presAssocID="{7BBF8E7A-717C-44E4-B5A6-2EFF01E2F1D9}" presName="rootComposite1" presStyleCnt="0"/>
      <dgm:spPr/>
    </dgm:pt>
    <dgm:pt modelId="{37241317-527A-4D78-9938-ABD443264833}" type="pres">
      <dgm:prSet presAssocID="{7BBF8E7A-717C-44E4-B5A6-2EFF01E2F1D9}" presName="rootText1" presStyleLbl="node0" presStyleIdx="0" presStyleCnt="4" custScaleX="388442" custScaleY="144812" custLinFactNeighborX="8624" custLinFactNeighborY="11221">
        <dgm:presLayoutVars>
          <dgm:chPref val="3"/>
        </dgm:presLayoutVars>
      </dgm:prSet>
      <dgm:spPr/>
      <dgm:t>
        <a:bodyPr/>
        <a:lstStyle/>
        <a:p>
          <a:endParaRPr lang="ru-RU"/>
        </a:p>
      </dgm:t>
    </dgm:pt>
    <dgm:pt modelId="{099DB828-7375-4AF5-88A5-54BBBD8C39CB}" type="pres">
      <dgm:prSet presAssocID="{7BBF8E7A-717C-44E4-B5A6-2EFF01E2F1D9}" presName="rootConnector1" presStyleLbl="node1" presStyleIdx="0" presStyleCnt="0"/>
      <dgm:spPr/>
      <dgm:t>
        <a:bodyPr/>
        <a:lstStyle/>
        <a:p>
          <a:endParaRPr lang="ru-RU"/>
        </a:p>
      </dgm:t>
    </dgm:pt>
    <dgm:pt modelId="{2DB86152-8809-4841-8D06-91A9919523CC}" type="pres">
      <dgm:prSet presAssocID="{7BBF8E7A-717C-44E4-B5A6-2EFF01E2F1D9}" presName="hierChild2" presStyleCnt="0"/>
      <dgm:spPr/>
    </dgm:pt>
    <dgm:pt modelId="{FEB93363-B05D-4266-89CC-515BC7EF771F}" type="pres">
      <dgm:prSet presAssocID="{7BBF8E7A-717C-44E4-B5A6-2EFF01E2F1D9}" presName="hierChild3" presStyleCnt="0"/>
      <dgm:spPr/>
    </dgm:pt>
    <dgm:pt modelId="{E5D4F6EF-0AF0-4BD4-8551-28979464A320}" type="pres">
      <dgm:prSet presAssocID="{3DF39DE1-65B9-496C-9256-60038F216F55}" presName="hierRoot1" presStyleCnt="0">
        <dgm:presLayoutVars>
          <dgm:hierBranch val="init"/>
        </dgm:presLayoutVars>
      </dgm:prSet>
      <dgm:spPr/>
    </dgm:pt>
    <dgm:pt modelId="{78154687-F20A-4DB8-B101-1973A9ED287E}" type="pres">
      <dgm:prSet presAssocID="{3DF39DE1-65B9-496C-9256-60038F216F55}" presName="rootComposite1" presStyleCnt="0"/>
      <dgm:spPr/>
    </dgm:pt>
    <dgm:pt modelId="{E8812EFF-FC48-4450-9D36-D89F8CA11F4C}" type="pres">
      <dgm:prSet presAssocID="{3DF39DE1-65B9-496C-9256-60038F216F55}" presName="rootText1" presStyleLbl="node0" presStyleIdx="1" presStyleCnt="4" custScaleX="384546" custScaleY="269283" custLinFactNeighborX="6906" custLinFactNeighborY="-2354">
        <dgm:presLayoutVars>
          <dgm:chPref val="3"/>
        </dgm:presLayoutVars>
      </dgm:prSet>
      <dgm:spPr>
        <a:prstGeom prst="downArrowCallout">
          <a:avLst/>
        </a:prstGeom>
      </dgm:spPr>
      <dgm:t>
        <a:bodyPr/>
        <a:lstStyle/>
        <a:p>
          <a:endParaRPr lang="ru-RU"/>
        </a:p>
      </dgm:t>
    </dgm:pt>
    <dgm:pt modelId="{9882B107-794B-4FFA-98B8-A5EAF44E0E1E}" type="pres">
      <dgm:prSet presAssocID="{3DF39DE1-65B9-496C-9256-60038F216F55}" presName="rootConnector1" presStyleLbl="node1" presStyleIdx="0" presStyleCnt="0"/>
      <dgm:spPr/>
      <dgm:t>
        <a:bodyPr/>
        <a:lstStyle/>
        <a:p>
          <a:endParaRPr lang="ru-RU"/>
        </a:p>
      </dgm:t>
    </dgm:pt>
    <dgm:pt modelId="{765F6577-23B6-4FB1-8D87-6CFC2EF58D93}" type="pres">
      <dgm:prSet presAssocID="{3DF39DE1-65B9-496C-9256-60038F216F55}" presName="hierChild2" presStyleCnt="0"/>
      <dgm:spPr/>
    </dgm:pt>
    <dgm:pt modelId="{04B2A5AB-8298-4AAE-83CF-17FEDC54D579}" type="pres">
      <dgm:prSet presAssocID="{3DF39DE1-65B9-496C-9256-60038F216F55}" presName="hierChild3" presStyleCnt="0"/>
      <dgm:spPr/>
    </dgm:pt>
    <dgm:pt modelId="{0B8AD658-BC38-42AD-B057-CADD11F7C3C7}" type="pres">
      <dgm:prSet presAssocID="{6ED99E61-BA90-491F-8C3E-BC5D1BB623F1}" presName="hierRoot1" presStyleCnt="0">
        <dgm:presLayoutVars>
          <dgm:hierBranch val="init"/>
        </dgm:presLayoutVars>
      </dgm:prSet>
      <dgm:spPr/>
    </dgm:pt>
    <dgm:pt modelId="{88D83C7D-D343-4FE9-8CE3-1D1EE1ABF6C8}" type="pres">
      <dgm:prSet presAssocID="{6ED99E61-BA90-491F-8C3E-BC5D1BB623F1}" presName="rootComposite1" presStyleCnt="0"/>
      <dgm:spPr/>
    </dgm:pt>
    <dgm:pt modelId="{C10754A1-5FE9-4660-9C08-E8DE00926ABA}" type="pres">
      <dgm:prSet presAssocID="{6ED99E61-BA90-491F-8C3E-BC5D1BB623F1}" presName="rootText1" presStyleLbl="node0" presStyleIdx="2" presStyleCnt="4" custScaleX="384550" custScaleY="292182" custLinFactNeighborX="6678" custLinFactNeighborY="-37067">
        <dgm:presLayoutVars>
          <dgm:chPref val="3"/>
        </dgm:presLayoutVars>
      </dgm:prSet>
      <dgm:spPr>
        <a:prstGeom prst="downArrowCallout">
          <a:avLst/>
        </a:prstGeom>
      </dgm:spPr>
      <dgm:t>
        <a:bodyPr/>
        <a:lstStyle/>
        <a:p>
          <a:endParaRPr lang="ru-RU"/>
        </a:p>
      </dgm:t>
    </dgm:pt>
    <dgm:pt modelId="{4F273018-D093-41B3-9AB2-AD6314508295}" type="pres">
      <dgm:prSet presAssocID="{6ED99E61-BA90-491F-8C3E-BC5D1BB623F1}" presName="rootConnector1" presStyleLbl="node1" presStyleIdx="0" presStyleCnt="0"/>
      <dgm:spPr/>
      <dgm:t>
        <a:bodyPr/>
        <a:lstStyle/>
        <a:p>
          <a:endParaRPr lang="ru-RU"/>
        </a:p>
      </dgm:t>
    </dgm:pt>
    <dgm:pt modelId="{2D9DBB2C-A28A-4CB0-8222-5168708DC493}" type="pres">
      <dgm:prSet presAssocID="{6ED99E61-BA90-491F-8C3E-BC5D1BB623F1}" presName="hierChild2" presStyleCnt="0"/>
      <dgm:spPr/>
    </dgm:pt>
    <dgm:pt modelId="{2EFBF6AB-2918-4D45-9089-EC6FD9617360}" type="pres">
      <dgm:prSet presAssocID="{6ED99E61-BA90-491F-8C3E-BC5D1BB623F1}" presName="hierChild3" presStyleCnt="0"/>
      <dgm:spPr/>
    </dgm:pt>
    <dgm:pt modelId="{47C6DF64-50F0-4BC4-8EA9-52F4DBE94278}" type="pres">
      <dgm:prSet presAssocID="{F2ED9022-7DED-48D1-B09A-48A6B3B1350F}" presName="hierRoot1" presStyleCnt="0">
        <dgm:presLayoutVars>
          <dgm:hierBranch val="init"/>
        </dgm:presLayoutVars>
      </dgm:prSet>
      <dgm:spPr/>
    </dgm:pt>
    <dgm:pt modelId="{7D02B7E3-4DF7-4C82-ADA9-23934C8436A0}" type="pres">
      <dgm:prSet presAssocID="{F2ED9022-7DED-48D1-B09A-48A6B3B1350F}" presName="rootComposite1" presStyleCnt="0"/>
      <dgm:spPr/>
    </dgm:pt>
    <dgm:pt modelId="{E51700BD-6FFB-4418-BA02-D6B1B1A9424D}" type="pres">
      <dgm:prSet presAssocID="{F2ED9022-7DED-48D1-B09A-48A6B3B1350F}" presName="rootText1" presStyleLbl="node0" presStyleIdx="3" presStyleCnt="4" custScaleX="377912" custScaleY="123207" custLinFactNeighborX="6906" custLinFactNeighborY="-71716">
        <dgm:presLayoutVars>
          <dgm:chPref val="3"/>
        </dgm:presLayoutVars>
      </dgm:prSet>
      <dgm:spPr/>
      <dgm:t>
        <a:bodyPr/>
        <a:lstStyle/>
        <a:p>
          <a:endParaRPr lang="ru-RU"/>
        </a:p>
      </dgm:t>
    </dgm:pt>
    <dgm:pt modelId="{DF1A8874-F045-474A-945F-7ED357B0798C}" type="pres">
      <dgm:prSet presAssocID="{F2ED9022-7DED-48D1-B09A-48A6B3B1350F}" presName="rootConnector1" presStyleLbl="node1" presStyleIdx="0" presStyleCnt="0"/>
      <dgm:spPr/>
      <dgm:t>
        <a:bodyPr/>
        <a:lstStyle/>
        <a:p>
          <a:endParaRPr lang="ru-RU"/>
        </a:p>
      </dgm:t>
    </dgm:pt>
    <dgm:pt modelId="{CE416FBE-A657-4AB2-AB06-390760D512EF}" type="pres">
      <dgm:prSet presAssocID="{F2ED9022-7DED-48D1-B09A-48A6B3B1350F}" presName="hierChild2" presStyleCnt="0"/>
      <dgm:spPr/>
    </dgm:pt>
    <dgm:pt modelId="{3855F207-8AC4-4515-B4E6-E32166912A4C}" type="pres">
      <dgm:prSet presAssocID="{F2ED9022-7DED-48D1-B09A-48A6B3B1350F}" presName="hierChild3" presStyleCnt="0"/>
      <dgm:spPr/>
    </dgm:pt>
  </dgm:ptLst>
  <dgm:cxnLst>
    <dgm:cxn modelId="{E963F2F5-95A9-4E7E-A7A0-355905732A31}" type="presOf" srcId="{F2ED9022-7DED-48D1-B09A-48A6B3B1350F}" destId="{E51700BD-6FFB-4418-BA02-D6B1B1A9424D}" srcOrd="0" destOrd="0" presId="urn:microsoft.com/office/officeart/2009/3/layout/HorizontalOrganizationChart"/>
    <dgm:cxn modelId="{7C6BC5C8-6470-4F8B-B370-A4511A713355}" type="presOf" srcId="{7BBF8E7A-717C-44E4-B5A6-2EFF01E2F1D9}" destId="{37241317-527A-4D78-9938-ABD443264833}" srcOrd="0" destOrd="0" presId="urn:microsoft.com/office/officeart/2009/3/layout/HorizontalOrganizationChart"/>
    <dgm:cxn modelId="{7C42C79B-337D-4AF5-B519-B3C782AE954D}" type="presOf" srcId="{7BBF8E7A-717C-44E4-B5A6-2EFF01E2F1D9}" destId="{099DB828-7375-4AF5-88A5-54BBBD8C39CB}" srcOrd="1" destOrd="0" presId="urn:microsoft.com/office/officeart/2009/3/layout/HorizontalOrganizationChart"/>
    <dgm:cxn modelId="{D1549718-BFF3-4467-A51A-7E9D10B4D4BB}" srcId="{7A2A207C-9BB0-4FC5-B609-F1A447EADCC6}" destId="{F2ED9022-7DED-48D1-B09A-48A6B3B1350F}" srcOrd="3" destOrd="0" parTransId="{E239AA31-E661-416B-A970-CBCF12DC71B8}" sibTransId="{47D702DC-B1D8-4525-BDDB-CCB0186E1A92}"/>
    <dgm:cxn modelId="{81426EC1-3178-41AF-9153-4EE7BF4182C0}" type="presOf" srcId="{6ED99E61-BA90-491F-8C3E-BC5D1BB623F1}" destId="{C10754A1-5FE9-4660-9C08-E8DE00926ABA}" srcOrd="0" destOrd="0" presId="urn:microsoft.com/office/officeart/2009/3/layout/HorizontalOrganizationChart"/>
    <dgm:cxn modelId="{D44D9AD8-1D1A-46B0-83D0-D9293D872FCB}" type="presOf" srcId="{3DF39DE1-65B9-496C-9256-60038F216F55}" destId="{E8812EFF-FC48-4450-9D36-D89F8CA11F4C}" srcOrd="0" destOrd="0" presId="urn:microsoft.com/office/officeart/2009/3/layout/HorizontalOrganizationChart"/>
    <dgm:cxn modelId="{9FE741A0-5975-4483-B5BB-045709B1ECCF}" type="presOf" srcId="{F2ED9022-7DED-48D1-B09A-48A6B3B1350F}" destId="{DF1A8874-F045-474A-945F-7ED357B0798C}" srcOrd="1" destOrd="0" presId="urn:microsoft.com/office/officeart/2009/3/layout/HorizontalOrganizationChart"/>
    <dgm:cxn modelId="{155F4D0C-34D1-4267-8A89-801F4C12592A}" srcId="{7A2A207C-9BB0-4FC5-B609-F1A447EADCC6}" destId="{3DF39DE1-65B9-496C-9256-60038F216F55}" srcOrd="1" destOrd="0" parTransId="{DC7FB7A7-823A-4FA6-B69F-13A5B74BA953}" sibTransId="{3FEDE4E4-3B2C-48E1-B041-2AA1A00D2DB2}"/>
    <dgm:cxn modelId="{51E7A323-DB24-42B4-A77E-7643CDACC2C6}" type="presOf" srcId="{3DF39DE1-65B9-496C-9256-60038F216F55}" destId="{9882B107-794B-4FFA-98B8-A5EAF44E0E1E}" srcOrd="1" destOrd="0" presId="urn:microsoft.com/office/officeart/2009/3/layout/HorizontalOrganizationChart"/>
    <dgm:cxn modelId="{2E2F885F-BD66-454B-9BE8-23E89CAA8C33}" type="presOf" srcId="{6ED99E61-BA90-491F-8C3E-BC5D1BB623F1}" destId="{4F273018-D093-41B3-9AB2-AD6314508295}" srcOrd="1" destOrd="0" presId="urn:microsoft.com/office/officeart/2009/3/layout/HorizontalOrganizationChart"/>
    <dgm:cxn modelId="{12480017-6826-4727-8ED6-095661B37E8C}" srcId="{7A2A207C-9BB0-4FC5-B609-F1A447EADCC6}" destId="{6ED99E61-BA90-491F-8C3E-BC5D1BB623F1}" srcOrd="2" destOrd="0" parTransId="{2A0A5AA8-55F9-4B4B-B4A9-81D4E4AE9732}" sibTransId="{28E380F1-8ABF-4353-AB51-3FA9229A764C}"/>
    <dgm:cxn modelId="{04C527B3-5590-4888-A374-56364276B289}" srcId="{7A2A207C-9BB0-4FC5-B609-F1A447EADCC6}" destId="{7BBF8E7A-717C-44E4-B5A6-2EFF01E2F1D9}" srcOrd="0" destOrd="0" parTransId="{D6DDCD1C-4D3F-44AD-BBB7-946DD07303E6}" sibTransId="{78D7F2C5-6195-4AAB-B3C3-1BE253C80D02}"/>
    <dgm:cxn modelId="{0A28C460-2E06-48A2-816B-4CBC10031D67}" type="presOf" srcId="{7A2A207C-9BB0-4FC5-B609-F1A447EADCC6}" destId="{7EDDACB0-727E-4266-ADE4-FCEF585C454A}" srcOrd="0" destOrd="0" presId="urn:microsoft.com/office/officeart/2009/3/layout/HorizontalOrganizationChart"/>
    <dgm:cxn modelId="{26F5336B-6823-4F30-8F21-36C37D87AA83}" type="presParOf" srcId="{7EDDACB0-727E-4266-ADE4-FCEF585C454A}" destId="{5575A006-CB6F-47D4-B7AF-2C2F436107AF}" srcOrd="0" destOrd="0" presId="urn:microsoft.com/office/officeart/2009/3/layout/HorizontalOrganizationChart"/>
    <dgm:cxn modelId="{C77561A5-ED2D-4CC6-82AD-E9AF160B56C6}" type="presParOf" srcId="{5575A006-CB6F-47D4-B7AF-2C2F436107AF}" destId="{9F493368-1959-4A89-8279-75606407C3BF}" srcOrd="0" destOrd="0" presId="urn:microsoft.com/office/officeart/2009/3/layout/HorizontalOrganizationChart"/>
    <dgm:cxn modelId="{D3402BF1-688B-49D3-82E7-69210B080B9E}" type="presParOf" srcId="{9F493368-1959-4A89-8279-75606407C3BF}" destId="{37241317-527A-4D78-9938-ABD443264833}" srcOrd="0" destOrd="0" presId="urn:microsoft.com/office/officeart/2009/3/layout/HorizontalOrganizationChart"/>
    <dgm:cxn modelId="{231689F5-ECCA-4B85-88E9-C5471141F516}" type="presParOf" srcId="{9F493368-1959-4A89-8279-75606407C3BF}" destId="{099DB828-7375-4AF5-88A5-54BBBD8C39CB}" srcOrd="1" destOrd="0" presId="urn:microsoft.com/office/officeart/2009/3/layout/HorizontalOrganizationChart"/>
    <dgm:cxn modelId="{A4CE4D37-87A8-40C6-9CD4-E5CC84134100}" type="presParOf" srcId="{5575A006-CB6F-47D4-B7AF-2C2F436107AF}" destId="{2DB86152-8809-4841-8D06-91A9919523CC}" srcOrd="1" destOrd="0" presId="urn:microsoft.com/office/officeart/2009/3/layout/HorizontalOrganizationChart"/>
    <dgm:cxn modelId="{657FA856-A129-47C8-977C-D8F81593C7E7}" type="presParOf" srcId="{5575A006-CB6F-47D4-B7AF-2C2F436107AF}" destId="{FEB93363-B05D-4266-89CC-515BC7EF771F}" srcOrd="2" destOrd="0" presId="urn:microsoft.com/office/officeart/2009/3/layout/HorizontalOrganizationChart"/>
    <dgm:cxn modelId="{AF20E332-C651-494F-92A8-E0CB762A13D8}" type="presParOf" srcId="{7EDDACB0-727E-4266-ADE4-FCEF585C454A}" destId="{E5D4F6EF-0AF0-4BD4-8551-28979464A320}" srcOrd="1" destOrd="0" presId="urn:microsoft.com/office/officeart/2009/3/layout/HorizontalOrganizationChart"/>
    <dgm:cxn modelId="{DF5B56DC-B114-440D-94CD-A47E807BCE85}" type="presParOf" srcId="{E5D4F6EF-0AF0-4BD4-8551-28979464A320}" destId="{78154687-F20A-4DB8-B101-1973A9ED287E}" srcOrd="0" destOrd="0" presId="urn:microsoft.com/office/officeart/2009/3/layout/HorizontalOrganizationChart"/>
    <dgm:cxn modelId="{20828A41-F6DC-4405-93FB-0EDBE1791983}" type="presParOf" srcId="{78154687-F20A-4DB8-B101-1973A9ED287E}" destId="{E8812EFF-FC48-4450-9D36-D89F8CA11F4C}" srcOrd="0" destOrd="0" presId="urn:microsoft.com/office/officeart/2009/3/layout/HorizontalOrganizationChart"/>
    <dgm:cxn modelId="{A4AEF171-7A46-470B-A056-8B0357892691}" type="presParOf" srcId="{78154687-F20A-4DB8-B101-1973A9ED287E}" destId="{9882B107-794B-4FFA-98B8-A5EAF44E0E1E}" srcOrd="1" destOrd="0" presId="urn:microsoft.com/office/officeart/2009/3/layout/HorizontalOrganizationChart"/>
    <dgm:cxn modelId="{C907EA32-F366-4CD2-9F52-8C915E5D4FF7}" type="presParOf" srcId="{E5D4F6EF-0AF0-4BD4-8551-28979464A320}" destId="{765F6577-23B6-4FB1-8D87-6CFC2EF58D93}" srcOrd="1" destOrd="0" presId="urn:microsoft.com/office/officeart/2009/3/layout/HorizontalOrganizationChart"/>
    <dgm:cxn modelId="{21406497-9E3A-4FD1-BCA6-82405EC4CD51}" type="presParOf" srcId="{E5D4F6EF-0AF0-4BD4-8551-28979464A320}" destId="{04B2A5AB-8298-4AAE-83CF-17FEDC54D579}" srcOrd="2" destOrd="0" presId="urn:microsoft.com/office/officeart/2009/3/layout/HorizontalOrganizationChart"/>
    <dgm:cxn modelId="{37DD8E0B-FB94-44F0-B1A2-F8BC1B29D826}" type="presParOf" srcId="{7EDDACB0-727E-4266-ADE4-FCEF585C454A}" destId="{0B8AD658-BC38-42AD-B057-CADD11F7C3C7}" srcOrd="2" destOrd="0" presId="urn:microsoft.com/office/officeart/2009/3/layout/HorizontalOrganizationChart"/>
    <dgm:cxn modelId="{DF8995A8-AC5B-49B6-97DA-4D6855783A8E}" type="presParOf" srcId="{0B8AD658-BC38-42AD-B057-CADD11F7C3C7}" destId="{88D83C7D-D343-4FE9-8CE3-1D1EE1ABF6C8}" srcOrd="0" destOrd="0" presId="urn:microsoft.com/office/officeart/2009/3/layout/HorizontalOrganizationChart"/>
    <dgm:cxn modelId="{855A59A8-6B6D-4A58-A8F0-6533E0034C0C}" type="presParOf" srcId="{88D83C7D-D343-4FE9-8CE3-1D1EE1ABF6C8}" destId="{C10754A1-5FE9-4660-9C08-E8DE00926ABA}" srcOrd="0" destOrd="0" presId="urn:microsoft.com/office/officeart/2009/3/layout/HorizontalOrganizationChart"/>
    <dgm:cxn modelId="{13EEF574-502E-4F07-93EA-062A20A3D441}" type="presParOf" srcId="{88D83C7D-D343-4FE9-8CE3-1D1EE1ABF6C8}" destId="{4F273018-D093-41B3-9AB2-AD6314508295}" srcOrd="1" destOrd="0" presId="urn:microsoft.com/office/officeart/2009/3/layout/HorizontalOrganizationChart"/>
    <dgm:cxn modelId="{8C328E5C-0F84-41B6-9C0E-51FC73F766FC}" type="presParOf" srcId="{0B8AD658-BC38-42AD-B057-CADD11F7C3C7}" destId="{2D9DBB2C-A28A-4CB0-8222-5168708DC493}" srcOrd="1" destOrd="0" presId="urn:microsoft.com/office/officeart/2009/3/layout/HorizontalOrganizationChart"/>
    <dgm:cxn modelId="{161DA8D2-7EB7-4D76-9724-B5A6C955603D}" type="presParOf" srcId="{0B8AD658-BC38-42AD-B057-CADD11F7C3C7}" destId="{2EFBF6AB-2918-4D45-9089-EC6FD9617360}" srcOrd="2" destOrd="0" presId="urn:microsoft.com/office/officeart/2009/3/layout/HorizontalOrganizationChart"/>
    <dgm:cxn modelId="{FF5F12E6-5D9B-432A-A5CB-8B1ECBBBC4EA}" type="presParOf" srcId="{7EDDACB0-727E-4266-ADE4-FCEF585C454A}" destId="{47C6DF64-50F0-4BC4-8EA9-52F4DBE94278}" srcOrd="3" destOrd="0" presId="urn:microsoft.com/office/officeart/2009/3/layout/HorizontalOrganizationChart"/>
    <dgm:cxn modelId="{914BEC0A-B0C5-400D-93BC-A5687047E5AE}" type="presParOf" srcId="{47C6DF64-50F0-4BC4-8EA9-52F4DBE94278}" destId="{7D02B7E3-4DF7-4C82-ADA9-23934C8436A0}" srcOrd="0" destOrd="0" presId="urn:microsoft.com/office/officeart/2009/3/layout/HorizontalOrganizationChart"/>
    <dgm:cxn modelId="{8E7D994A-B01C-45CC-971B-43064AF2E513}" type="presParOf" srcId="{7D02B7E3-4DF7-4C82-ADA9-23934C8436A0}" destId="{E51700BD-6FFB-4418-BA02-D6B1B1A9424D}" srcOrd="0" destOrd="0" presId="urn:microsoft.com/office/officeart/2009/3/layout/HorizontalOrganizationChart"/>
    <dgm:cxn modelId="{8C2F819C-F898-46C4-883A-E54BBCCCF02D}" type="presParOf" srcId="{7D02B7E3-4DF7-4C82-ADA9-23934C8436A0}" destId="{DF1A8874-F045-474A-945F-7ED357B0798C}" srcOrd="1" destOrd="0" presId="urn:microsoft.com/office/officeart/2009/3/layout/HorizontalOrganizationChart"/>
    <dgm:cxn modelId="{C15055EA-AAA4-4FF4-831C-AB50508D52EB}" type="presParOf" srcId="{47C6DF64-50F0-4BC4-8EA9-52F4DBE94278}" destId="{CE416FBE-A657-4AB2-AB06-390760D512EF}" srcOrd="1" destOrd="0" presId="urn:microsoft.com/office/officeart/2009/3/layout/HorizontalOrganizationChart"/>
    <dgm:cxn modelId="{750CDCFA-46FB-492B-89FE-D79581C7BCA1}" type="presParOf" srcId="{47C6DF64-50F0-4BC4-8EA9-52F4DBE94278}" destId="{3855F207-8AC4-4515-B4E6-E32166912A4C}" srcOrd="2" destOrd="0" presId="urn:microsoft.com/office/officeart/2009/3/layout/HorizontalOrganizationChart"/>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AD6D3-A9DF-4F52-977F-7AD455BC926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F4E35CA5-7D93-4C4F-B83E-FB74FD9A96C8}">
      <dgm:prSet phldrT="[Текст]" custT="1">
        <dgm:style>
          <a:lnRef idx="2">
            <a:schemeClr val="accent5"/>
          </a:lnRef>
          <a:fillRef idx="1">
            <a:schemeClr val="lt1"/>
          </a:fillRef>
          <a:effectRef idx="0">
            <a:schemeClr val="accent5"/>
          </a:effectRef>
          <a:fontRef idx="minor">
            <a:schemeClr val="dk1"/>
          </a:fontRef>
        </dgm:style>
      </dgm:prSet>
      <dgm:spPr/>
      <dgm:t>
        <a:bodyPr/>
        <a:lstStyle/>
        <a:p>
          <a:pPr algn="ctr"/>
          <a:r>
            <a:rPr lang="uk-UA" sz="1800" dirty="0" smtClean="0">
              <a:latin typeface="Times New Roman" panose="02020603050405020304" pitchFamily="18" charset="0"/>
              <a:cs typeface="Times New Roman" panose="02020603050405020304" pitchFamily="18" charset="0"/>
            </a:rPr>
            <a:t>шляхом пристосування частини норм радянського права;</a:t>
          </a:r>
          <a:endParaRPr lang="ru-RU" sz="1800" dirty="0">
            <a:latin typeface="Times New Roman" panose="02020603050405020304" pitchFamily="18" charset="0"/>
            <a:cs typeface="Times New Roman" panose="02020603050405020304" pitchFamily="18" charset="0"/>
          </a:endParaRPr>
        </a:p>
      </dgm:t>
    </dgm:pt>
    <dgm:pt modelId="{A2A13A25-F8F2-4650-A0C6-49005BE0A779}" type="parTrans" cxnId="{865D1B73-5978-4EE7-9407-9BAF97EC4D97}">
      <dgm:prSet/>
      <dgm:spPr/>
      <dgm:t>
        <a:bodyPr/>
        <a:lstStyle/>
        <a:p>
          <a:endParaRPr lang="ru-RU"/>
        </a:p>
      </dgm:t>
    </dgm:pt>
    <dgm:pt modelId="{D4F73605-7A8D-485C-82D8-574AFEFCA65F}" type="sibTrans" cxnId="{865D1B73-5978-4EE7-9407-9BAF97EC4D97}">
      <dgm:prSet/>
      <dgm:spPr/>
      <dgm:t>
        <a:bodyPr/>
        <a:lstStyle/>
        <a:p>
          <a:endParaRPr lang="ru-RU"/>
        </a:p>
      </dgm:t>
    </dgm:pt>
    <dgm:pt modelId="{839A9B7E-5DFC-4E46-922C-562F8FB5CC04}">
      <dgm:prSet phldrT="[Текст]">
        <dgm:style>
          <a:lnRef idx="2">
            <a:schemeClr val="accent5"/>
          </a:lnRef>
          <a:fillRef idx="1">
            <a:schemeClr val="lt1"/>
          </a:fillRef>
          <a:effectRef idx="0">
            <a:schemeClr val="accent5"/>
          </a:effectRef>
          <a:fontRef idx="minor">
            <a:schemeClr val="dk1"/>
          </a:fontRef>
        </dgm:style>
      </dgm:prSet>
      <dgm:spPr/>
      <dgm:t>
        <a:bodyPr/>
        <a:lstStyle/>
        <a:p>
          <a:r>
            <a:rPr lang="uk-UA" dirty="0" smtClean="0">
              <a:solidFill>
                <a:schemeClr val="tx1"/>
              </a:solidFill>
              <a:latin typeface="Times New Roman" panose="02020603050405020304" pitchFamily="18" charset="0"/>
              <a:cs typeface="Times New Roman" panose="02020603050405020304" pitchFamily="18" charset="0"/>
            </a:rPr>
            <a:t>проведення широкомасштабної кодифікації права, при якій реформування зазнають усі галузі права.</a:t>
          </a:r>
          <a:endParaRPr lang="ru-RU" dirty="0">
            <a:solidFill>
              <a:schemeClr val="tx1"/>
            </a:solidFill>
            <a:latin typeface="Times New Roman" panose="02020603050405020304" pitchFamily="18" charset="0"/>
            <a:cs typeface="Times New Roman" panose="02020603050405020304" pitchFamily="18" charset="0"/>
          </a:endParaRPr>
        </a:p>
      </dgm:t>
    </dgm:pt>
    <dgm:pt modelId="{793D618F-788A-487A-8E7C-9F26FA305EB1}" type="parTrans" cxnId="{E24FB38F-F75C-435F-940D-BC0E556D877B}">
      <dgm:prSet/>
      <dgm:spPr/>
      <dgm:t>
        <a:bodyPr/>
        <a:lstStyle/>
        <a:p>
          <a:endParaRPr lang="ru-RU"/>
        </a:p>
      </dgm:t>
    </dgm:pt>
    <dgm:pt modelId="{90027224-2428-40B3-B789-E4A00715A484}" type="sibTrans" cxnId="{E24FB38F-F75C-435F-940D-BC0E556D877B}">
      <dgm:prSet/>
      <dgm:spPr/>
      <dgm:t>
        <a:bodyPr/>
        <a:lstStyle/>
        <a:p>
          <a:endParaRPr lang="ru-RU"/>
        </a:p>
      </dgm:t>
    </dgm:pt>
    <dgm:pt modelId="{1A164C97-087B-468E-B789-1D961328483A}">
      <dgm:prSet custT="1">
        <dgm:style>
          <a:lnRef idx="2">
            <a:schemeClr val="accent5"/>
          </a:lnRef>
          <a:fillRef idx="1">
            <a:schemeClr val="lt1"/>
          </a:fillRef>
          <a:effectRef idx="0">
            <a:schemeClr val="accent5"/>
          </a:effectRef>
          <a:fontRef idx="minor">
            <a:schemeClr val="dk1"/>
          </a:fontRef>
        </dgm:style>
      </dgm:prSet>
      <dgm:spPr/>
      <dgm:t>
        <a:bodyPr/>
        <a:lstStyle/>
        <a:p>
          <a:r>
            <a:rPr lang="uk-UA" sz="1800" dirty="0" smtClean="0">
              <a:latin typeface="Times New Roman" panose="02020603050405020304" pitchFamily="18" charset="0"/>
              <a:cs typeface="Times New Roman" panose="02020603050405020304" pitchFamily="18" charset="0"/>
            </a:rPr>
            <a:t>прийняття нормативно-правових актів у тих сферах відносин, що не врегулюванні чинним законодавством;</a:t>
          </a:r>
          <a:endParaRPr lang="ru-RU" sz="1800" dirty="0">
            <a:latin typeface="Times New Roman" panose="02020603050405020304" pitchFamily="18" charset="0"/>
            <a:cs typeface="Times New Roman" panose="02020603050405020304" pitchFamily="18" charset="0"/>
          </a:endParaRPr>
        </a:p>
      </dgm:t>
    </dgm:pt>
    <dgm:pt modelId="{AA2E97E6-9F12-4159-A3B6-2241F2CB5A00}" type="parTrans" cxnId="{E58BF468-5690-4F0E-9688-E026E17E0B16}">
      <dgm:prSet/>
      <dgm:spPr/>
      <dgm:t>
        <a:bodyPr/>
        <a:lstStyle/>
        <a:p>
          <a:endParaRPr lang="ru-RU"/>
        </a:p>
      </dgm:t>
    </dgm:pt>
    <dgm:pt modelId="{C60F3E80-070A-4FEB-BFBF-9D747196CD91}" type="sibTrans" cxnId="{E58BF468-5690-4F0E-9688-E026E17E0B16}">
      <dgm:prSet/>
      <dgm:spPr/>
      <dgm:t>
        <a:bodyPr/>
        <a:lstStyle/>
        <a:p>
          <a:endParaRPr lang="ru-RU"/>
        </a:p>
      </dgm:t>
    </dgm:pt>
    <dgm:pt modelId="{D547FE2B-C53C-4EA5-8004-294C845EF235}" type="pres">
      <dgm:prSet presAssocID="{0ACAD6D3-A9DF-4F52-977F-7AD455BC926F}" presName="Name0" presStyleCnt="0">
        <dgm:presLayoutVars>
          <dgm:chPref val="1"/>
          <dgm:dir/>
          <dgm:animOne val="branch"/>
          <dgm:animLvl val="lvl"/>
          <dgm:resizeHandles/>
        </dgm:presLayoutVars>
      </dgm:prSet>
      <dgm:spPr/>
      <dgm:t>
        <a:bodyPr/>
        <a:lstStyle/>
        <a:p>
          <a:endParaRPr lang="ru-RU"/>
        </a:p>
      </dgm:t>
    </dgm:pt>
    <dgm:pt modelId="{99ADF337-B2B7-4FB6-BF40-A1A3EA58924B}" type="pres">
      <dgm:prSet presAssocID="{F4E35CA5-7D93-4C4F-B83E-FB74FD9A96C8}" presName="vertOne" presStyleCnt="0"/>
      <dgm:spPr/>
    </dgm:pt>
    <dgm:pt modelId="{86B9A52D-DEF3-4163-92E1-38E3C1863E76}" type="pres">
      <dgm:prSet presAssocID="{F4E35CA5-7D93-4C4F-B83E-FB74FD9A96C8}" presName="txOne" presStyleLbl="node0" presStyleIdx="0" presStyleCnt="3" custScaleX="93339">
        <dgm:presLayoutVars>
          <dgm:chPref val="3"/>
        </dgm:presLayoutVars>
      </dgm:prSet>
      <dgm:spPr/>
      <dgm:t>
        <a:bodyPr/>
        <a:lstStyle/>
        <a:p>
          <a:endParaRPr lang="ru-RU"/>
        </a:p>
      </dgm:t>
    </dgm:pt>
    <dgm:pt modelId="{F502E541-CDE2-492C-B4CF-DDF5E0E0AEAE}" type="pres">
      <dgm:prSet presAssocID="{F4E35CA5-7D93-4C4F-B83E-FB74FD9A96C8}" presName="horzOne" presStyleCnt="0"/>
      <dgm:spPr/>
    </dgm:pt>
    <dgm:pt modelId="{3F6B0352-51E4-46D0-BE05-2C155095132F}" type="pres">
      <dgm:prSet presAssocID="{D4F73605-7A8D-485C-82D8-574AFEFCA65F}" presName="sibSpaceOne" presStyleCnt="0"/>
      <dgm:spPr/>
    </dgm:pt>
    <dgm:pt modelId="{814C5546-3710-47AC-AF1F-49038742018A}" type="pres">
      <dgm:prSet presAssocID="{1A164C97-087B-468E-B789-1D961328483A}" presName="vertOne" presStyleCnt="0"/>
      <dgm:spPr/>
    </dgm:pt>
    <dgm:pt modelId="{B71EC767-190B-421A-B356-78AE8BE64DCE}" type="pres">
      <dgm:prSet presAssocID="{1A164C97-087B-468E-B789-1D961328483A}" presName="txOne" presStyleLbl="node0" presStyleIdx="1" presStyleCnt="3">
        <dgm:presLayoutVars>
          <dgm:chPref val="3"/>
        </dgm:presLayoutVars>
      </dgm:prSet>
      <dgm:spPr/>
      <dgm:t>
        <a:bodyPr/>
        <a:lstStyle/>
        <a:p>
          <a:endParaRPr lang="ru-RU"/>
        </a:p>
      </dgm:t>
    </dgm:pt>
    <dgm:pt modelId="{9E9F6259-A55A-4ABF-AC7F-DE3774A8D78B}" type="pres">
      <dgm:prSet presAssocID="{1A164C97-087B-468E-B789-1D961328483A}" presName="horzOne" presStyleCnt="0"/>
      <dgm:spPr/>
    </dgm:pt>
    <dgm:pt modelId="{1E90C4FE-4CC1-46A3-AB1C-C2F2ED667F7E}" type="pres">
      <dgm:prSet presAssocID="{C60F3E80-070A-4FEB-BFBF-9D747196CD91}" presName="sibSpaceOne" presStyleCnt="0"/>
      <dgm:spPr/>
    </dgm:pt>
    <dgm:pt modelId="{86352B9B-365B-4009-8885-53FB2DA47955}" type="pres">
      <dgm:prSet presAssocID="{839A9B7E-5DFC-4E46-922C-562F8FB5CC04}" presName="vertOne" presStyleCnt="0"/>
      <dgm:spPr/>
    </dgm:pt>
    <dgm:pt modelId="{90623774-86AB-4279-8497-03673CBDF4A0}" type="pres">
      <dgm:prSet presAssocID="{839A9B7E-5DFC-4E46-922C-562F8FB5CC04}" presName="txOne" presStyleLbl="node0" presStyleIdx="2" presStyleCnt="3">
        <dgm:presLayoutVars>
          <dgm:chPref val="3"/>
        </dgm:presLayoutVars>
      </dgm:prSet>
      <dgm:spPr/>
      <dgm:t>
        <a:bodyPr/>
        <a:lstStyle/>
        <a:p>
          <a:endParaRPr lang="ru-RU"/>
        </a:p>
      </dgm:t>
    </dgm:pt>
    <dgm:pt modelId="{1DE010DA-4707-41F3-9FBF-A6DFF117869E}" type="pres">
      <dgm:prSet presAssocID="{839A9B7E-5DFC-4E46-922C-562F8FB5CC04}" presName="horzOne" presStyleCnt="0"/>
      <dgm:spPr/>
    </dgm:pt>
  </dgm:ptLst>
  <dgm:cxnLst>
    <dgm:cxn modelId="{865D1B73-5978-4EE7-9407-9BAF97EC4D97}" srcId="{0ACAD6D3-A9DF-4F52-977F-7AD455BC926F}" destId="{F4E35CA5-7D93-4C4F-B83E-FB74FD9A96C8}" srcOrd="0" destOrd="0" parTransId="{A2A13A25-F8F2-4650-A0C6-49005BE0A779}" sibTransId="{D4F73605-7A8D-485C-82D8-574AFEFCA65F}"/>
    <dgm:cxn modelId="{8023062B-B632-46BB-A78A-F4C4573F4E8B}" type="presOf" srcId="{0ACAD6D3-A9DF-4F52-977F-7AD455BC926F}" destId="{D547FE2B-C53C-4EA5-8004-294C845EF235}" srcOrd="0" destOrd="0" presId="urn:microsoft.com/office/officeart/2005/8/layout/hierarchy4"/>
    <dgm:cxn modelId="{E24FB38F-F75C-435F-940D-BC0E556D877B}" srcId="{0ACAD6D3-A9DF-4F52-977F-7AD455BC926F}" destId="{839A9B7E-5DFC-4E46-922C-562F8FB5CC04}" srcOrd="2" destOrd="0" parTransId="{793D618F-788A-487A-8E7C-9F26FA305EB1}" sibTransId="{90027224-2428-40B3-B789-E4A00715A484}"/>
    <dgm:cxn modelId="{E58BF468-5690-4F0E-9688-E026E17E0B16}" srcId="{0ACAD6D3-A9DF-4F52-977F-7AD455BC926F}" destId="{1A164C97-087B-468E-B789-1D961328483A}" srcOrd="1" destOrd="0" parTransId="{AA2E97E6-9F12-4159-A3B6-2241F2CB5A00}" sibTransId="{C60F3E80-070A-4FEB-BFBF-9D747196CD91}"/>
    <dgm:cxn modelId="{99B72A25-A521-402B-9EAE-10804489212D}" type="presOf" srcId="{839A9B7E-5DFC-4E46-922C-562F8FB5CC04}" destId="{90623774-86AB-4279-8497-03673CBDF4A0}" srcOrd="0" destOrd="0" presId="urn:microsoft.com/office/officeart/2005/8/layout/hierarchy4"/>
    <dgm:cxn modelId="{1F0CBD5A-A96C-43AE-827D-8FF769A3EFFF}" type="presOf" srcId="{F4E35CA5-7D93-4C4F-B83E-FB74FD9A96C8}" destId="{86B9A52D-DEF3-4163-92E1-38E3C1863E76}" srcOrd="0" destOrd="0" presId="urn:microsoft.com/office/officeart/2005/8/layout/hierarchy4"/>
    <dgm:cxn modelId="{C805253A-475B-410E-BD7B-71308DA34091}" type="presOf" srcId="{1A164C97-087B-468E-B789-1D961328483A}" destId="{B71EC767-190B-421A-B356-78AE8BE64DCE}" srcOrd="0" destOrd="0" presId="urn:microsoft.com/office/officeart/2005/8/layout/hierarchy4"/>
    <dgm:cxn modelId="{571C6F7D-8F15-4F84-B649-FC8545F81EFF}" type="presParOf" srcId="{D547FE2B-C53C-4EA5-8004-294C845EF235}" destId="{99ADF337-B2B7-4FB6-BF40-A1A3EA58924B}" srcOrd="0" destOrd="0" presId="urn:microsoft.com/office/officeart/2005/8/layout/hierarchy4"/>
    <dgm:cxn modelId="{B03FE4EE-735D-4294-839A-BF876A9B1803}" type="presParOf" srcId="{99ADF337-B2B7-4FB6-BF40-A1A3EA58924B}" destId="{86B9A52D-DEF3-4163-92E1-38E3C1863E76}" srcOrd="0" destOrd="0" presId="urn:microsoft.com/office/officeart/2005/8/layout/hierarchy4"/>
    <dgm:cxn modelId="{17839929-810C-44F6-BE88-C44127850B46}" type="presParOf" srcId="{99ADF337-B2B7-4FB6-BF40-A1A3EA58924B}" destId="{F502E541-CDE2-492C-B4CF-DDF5E0E0AEAE}" srcOrd="1" destOrd="0" presId="urn:microsoft.com/office/officeart/2005/8/layout/hierarchy4"/>
    <dgm:cxn modelId="{E6BCA401-2683-4473-A973-633249E39190}" type="presParOf" srcId="{D547FE2B-C53C-4EA5-8004-294C845EF235}" destId="{3F6B0352-51E4-46D0-BE05-2C155095132F}" srcOrd="1" destOrd="0" presId="urn:microsoft.com/office/officeart/2005/8/layout/hierarchy4"/>
    <dgm:cxn modelId="{05E01FDA-54BC-4CF2-A168-1383964BECFA}" type="presParOf" srcId="{D547FE2B-C53C-4EA5-8004-294C845EF235}" destId="{814C5546-3710-47AC-AF1F-49038742018A}" srcOrd="2" destOrd="0" presId="urn:microsoft.com/office/officeart/2005/8/layout/hierarchy4"/>
    <dgm:cxn modelId="{C84B693B-9AF8-41B3-B860-5488F1B330D8}" type="presParOf" srcId="{814C5546-3710-47AC-AF1F-49038742018A}" destId="{B71EC767-190B-421A-B356-78AE8BE64DCE}" srcOrd="0" destOrd="0" presId="urn:microsoft.com/office/officeart/2005/8/layout/hierarchy4"/>
    <dgm:cxn modelId="{2ED534DF-576F-4067-9CD6-710F3A18903B}" type="presParOf" srcId="{814C5546-3710-47AC-AF1F-49038742018A}" destId="{9E9F6259-A55A-4ABF-AC7F-DE3774A8D78B}" srcOrd="1" destOrd="0" presId="urn:microsoft.com/office/officeart/2005/8/layout/hierarchy4"/>
    <dgm:cxn modelId="{A6BF9F3E-B1BE-48B7-B2A6-B3076E27F98A}" type="presParOf" srcId="{D547FE2B-C53C-4EA5-8004-294C845EF235}" destId="{1E90C4FE-4CC1-46A3-AB1C-C2F2ED667F7E}" srcOrd="3" destOrd="0" presId="urn:microsoft.com/office/officeart/2005/8/layout/hierarchy4"/>
    <dgm:cxn modelId="{14B7CF19-1230-4959-86F2-47ECA18558AE}" type="presParOf" srcId="{D547FE2B-C53C-4EA5-8004-294C845EF235}" destId="{86352B9B-365B-4009-8885-53FB2DA47955}" srcOrd="4" destOrd="0" presId="urn:microsoft.com/office/officeart/2005/8/layout/hierarchy4"/>
    <dgm:cxn modelId="{AFC2341C-A64C-47BD-9266-74B53EE02F82}" type="presParOf" srcId="{86352B9B-365B-4009-8885-53FB2DA47955}" destId="{90623774-86AB-4279-8497-03673CBDF4A0}" srcOrd="0" destOrd="0" presId="urn:microsoft.com/office/officeart/2005/8/layout/hierarchy4"/>
    <dgm:cxn modelId="{41207910-81F4-482B-BD77-7E10FC34328F}" type="presParOf" srcId="{86352B9B-365B-4009-8885-53FB2DA47955}" destId="{1DE010DA-4707-41F3-9FBF-A6DFF117869E}" srcOrd="1" destOrd="0" presId="urn:microsoft.com/office/officeart/2005/8/layout/hierarchy4"/>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C5548-D769-4EF8-A570-927072169C2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E365630E-54F5-400C-8B7E-05CC6D0BC5DE}">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solidFill>
                <a:srgbClr val="002060"/>
              </a:solidFill>
              <a:latin typeface="Times New Roman" panose="02020603050405020304" pitchFamily="18" charset="0"/>
              <a:cs typeface="Times New Roman" panose="02020603050405020304" pitchFamily="18" charset="0"/>
            </a:rPr>
            <a:t>Переглядається</a:t>
          </a:r>
          <a:endParaRPr lang="ru-RU" sz="1400" b="1" dirty="0">
            <a:solidFill>
              <a:srgbClr val="002060"/>
            </a:solidFill>
            <a:latin typeface="Times New Roman" panose="02020603050405020304" pitchFamily="18" charset="0"/>
            <a:cs typeface="Times New Roman" panose="02020603050405020304" pitchFamily="18" charset="0"/>
          </a:endParaRPr>
        </a:p>
      </dgm:t>
    </dgm:pt>
    <dgm:pt modelId="{D8A5E11B-D3C8-4B38-9C30-FB0460624B12}" type="parTrans" cxnId="{F397893F-F3DA-4ECF-8527-58451074B858}">
      <dgm:prSet/>
      <dgm:spPr/>
      <dgm:t>
        <a:bodyPr/>
        <a:lstStyle/>
        <a:p>
          <a:endParaRPr lang="ru-RU" sz="1400">
            <a:latin typeface="Times New Roman" panose="02020603050405020304" pitchFamily="18" charset="0"/>
            <a:cs typeface="Times New Roman" panose="02020603050405020304" pitchFamily="18" charset="0"/>
          </a:endParaRPr>
        </a:p>
      </dgm:t>
    </dgm:pt>
    <dgm:pt modelId="{47A91629-5393-4264-9C96-C7CCF37F3DCA}" type="sibTrans" cxnId="{F397893F-F3DA-4ECF-8527-58451074B858}">
      <dgm:prSet/>
      <dgm:spPr/>
      <dgm:t>
        <a:bodyPr/>
        <a:lstStyle/>
        <a:p>
          <a:endParaRPr lang="ru-RU" sz="1400">
            <a:latin typeface="Times New Roman" panose="02020603050405020304" pitchFamily="18" charset="0"/>
            <a:cs typeface="Times New Roman" panose="02020603050405020304" pitchFamily="18" charset="0"/>
          </a:endParaRPr>
        </a:p>
      </dgm:t>
    </dgm:pt>
    <dgm:pt modelId="{2462FAF2-AC8D-4541-839C-EAB7705F7998}">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Трудові права працівників</a:t>
          </a:r>
          <a:endParaRPr lang="ru-RU" sz="1400" b="1" dirty="0">
            <a:latin typeface="Times New Roman" panose="02020603050405020304" pitchFamily="18" charset="0"/>
            <a:cs typeface="Times New Roman" panose="02020603050405020304" pitchFamily="18" charset="0"/>
          </a:endParaRPr>
        </a:p>
      </dgm:t>
    </dgm:pt>
    <dgm:pt modelId="{33251F2B-9D9C-4319-8DCC-1535DDDD237D}" type="parTrans" cxnId="{EB2D6044-E161-4F6F-A8BC-A74571BCCFDC}">
      <dgm:prSet/>
      <dgm:spPr/>
      <dgm:t>
        <a:bodyPr/>
        <a:lstStyle/>
        <a:p>
          <a:endParaRPr lang="ru-RU" sz="1400">
            <a:latin typeface="Times New Roman" panose="02020603050405020304" pitchFamily="18" charset="0"/>
            <a:cs typeface="Times New Roman" panose="02020603050405020304" pitchFamily="18" charset="0"/>
          </a:endParaRPr>
        </a:p>
      </dgm:t>
    </dgm:pt>
    <dgm:pt modelId="{C5490C6D-EEED-4819-B252-CEBCA5187ACC}" type="sibTrans" cxnId="{EB2D6044-E161-4F6F-A8BC-A74571BCCFDC}">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FF1137EE-ECAD-451F-8A27-0627BC78BA68}">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Аграрне (земельне) право </a:t>
          </a:r>
          <a:endParaRPr lang="ru-RU" sz="1400" b="1" dirty="0">
            <a:latin typeface="Times New Roman" panose="02020603050405020304" pitchFamily="18" charset="0"/>
            <a:cs typeface="Times New Roman" panose="02020603050405020304" pitchFamily="18" charset="0"/>
          </a:endParaRPr>
        </a:p>
      </dgm:t>
    </dgm:pt>
    <dgm:pt modelId="{79035D37-E657-437C-B214-FE2D05DFCE97}" type="parTrans" cxnId="{06DE630E-33CF-4FED-A963-573A135BACA6}">
      <dgm:prSet/>
      <dgm:spPr/>
      <dgm:t>
        <a:bodyPr/>
        <a:lstStyle/>
        <a:p>
          <a:endParaRPr lang="ru-RU" sz="1400">
            <a:latin typeface="Times New Roman" panose="02020603050405020304" pitchFamily="18" charset="0"/>
            <a:cs typeface="Times New Roman" panose="02020603050405020304" pitchFamily="18" charset="0"/>
          </a:endParaRPr>
        </a:p>
      </dgm:t>
    </dgm:pt>
    <dgm:pt modelId="{6F7C270B-04BB-4B8C-9FF3-61B96124247F}" type="sibTrans" cxnId="{06DE630E-33CF-4FED-A963-573A135BACA6}">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F663D3C-D529-4E83-A803-6716A77A61FE}">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Кримінальне право </a:t>
          </a:r>
          <a:endParaRPr lang="ru-RU" sz="1400" b="1" dirty="0">
            <a:latin typeface="Times New Roman" panose="02020603050405020304" pitchFamily="18" charset="0"/>
            <a:cs typeface="Times New Roman" panose="02020603050405020304" pitchFamily="18" charset="0"/>
          </a:endParaRPr>
        </a:p>
      </dgm:t>
    </dgm:pt>
    <dgm:pt modelId="{55B358C6-BA1E-429C-98FB-C94D52FB4445}" type="parTrans" cxnId="{2A79453B-2B65-4449-BF77-689DD1F6F349}">
      <dgm:prSet/>
      <dgm:spPr/>
      <dgm:t>
        <a:bodyPr/>
        <a:lstStyle/>
        <a:p>
          <a:endParaRPr lang="ru-RU" sz="1400">
            <a:latin typeface="Times New Roman" panose="02020603050405020304" pitchFamily="18" charset="0"/>
            <a:cs typeface="Times New Roman" panose="02020603050405020304" pitchFamily="18" charset="0"/>
          </a:endParaRPr>
        </a:p>
      </dgm:t>
    </dgm:pt>
    <dgm:pt modelId="{CF834C33-FE4A-460F-AD71-26B9A7AEACDF}" type="sibTrans" cxnId="{2A79453B-2B65-4449-BF77-689DD1F6F349}">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E95C2B71-B499-4991-9692-148EAAC371FA}">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Цивільне право</a:t>
          </a:r>
          <a:endParaRPr lang="ru-RU" sz="1400" b="1" dirty="0">
            <a:latin typeface="Times New Roman" panose="02020603050405020304" pitchFamily="18" charset="0"/>
            <a:cs typeface="Times New Roman" panose="02020603050405020304" pitchFamily="18" charset="0"/>
          </a:endParaRPr>
        </a:p>
      </dgm:t>
    </dgm:pt>
    <dgm:pt modelId="{EA1E1AC2-09AF-4787-A249-2C216E6A5A74}" type="parTrans" cxnId="{6E64EB2C-23C4-42C5-B3B8-1358F0311C76}">
      <dgm:prSet/>
      <dgm:spPr/>
      <dgm:t>
        <a:bodyPr/>
        <a:lstStyle/>
        <a:p>
          <a:endParaRPr lang="ru-RU" sz="1400">
            <a:latin typeface="Times New Roman" panose="02020603050405020304" pitchFamily="18" charset="0"/>
            <a:cs typeface="Times New Roman" panose="02020603050405020304" pitchFamily="18" charset="0"/>
          </a:endParaRPr>
        </a:p>
      </dgm:t>
    </dgm:pt>
    <dgm:pt modelId="{2D8A01D6-448E-40AA-BF5A-9B0C6C8AFC91}" type="sibTrans" cxnId="{6E64EB2C-23C4-42C5-B3B8-1358F0311C76}">
      <dgm:prSet>
        <dgm:style>
          <a:lnRef idx="2">
            <a:schemeClr val="accent6"/>
          </a:lnRef>
          <a:fillRef idx="1">
            <a:schemeClr val="lt1"/>
          </a:fillRef>
          <a:effectRef idx="0">
            <a:schemeClr val="accent6"/>
          </a:effectRef>
          <a:fontRef idx="minor">
            <a:schemeClr val="dk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8F77D729-D793-439F-BE59-8C35FB197229}" type="pres">
      <dgm:prSet presAssocID="{27EC5548-D769-4EF8-A570-927072169C25}" presName="cycle" presStyleCnt="0">
        <dgm:presLayoutVars>
          <dgm:chMax val="1"/>
          <dgm:dir/>
          <dgm:animLvl val="ctr"/>
          <dgm:resizeHandles val="exact"/>
        </dgm:presLayoutVars>
      </dgm:prSet>
      <dgm:spPr/>
      <dgm:t>
        <a:bodyPr/>
        <a:lstStyle/>
        <a:p>
          <a:endParaRPr lang="ru-RU"/>
        </a:p>
      </dgm:t>
    </dgm:pt>
    <dgm:pt modelId="{CBDAF195-3DED-4295-B7A4-F356FDC68074}" type="pres">
      <dgm:prSet presAssocID="{E365630E-54F5-400C-8B7E-05CC6D0BC5DE}" presName="centerShape" presStyleLbl="node0" presStyleIdx="0" presStyleCnt="1" custScaleX="124724" custScaleY="75119"/>
      <dgm:spPr/>
      <dgm:t>
        <a:bodyPr/>
        <a:lstStyle/>
        <a:p>
          <a:endParaRPr lang="ru-RU"/>
        </a:p>
      </dgm:t>
    </dgm:pt>
    <dgm:pt modelId="{15504E74-8DCE-4C97-B042-6AB0BEE45A43}" type="pres">
      <dgm:prSet presAssocID="{33251F2B-9D9C-4319-8DCC-1535DDDD237D}" presName="parTrans" presStyleLbl="bgSibTrans2D1" presStyleIdx="0" presStyleCnt="4" custScaleX="53732" custScaleY="84013" custLinFactNeighborX="25033" custLinFactNeighborY="-129"/>
      <dgm:spPr/>
      <dgm:t>
        <a:bodyPr/>
        <a:lstStyle/>
        <a:p>
          <a:endParaRPr lang="ru-RU"/>
        </a:p>
      </dgm:t>
    </dgm:pt>
    <dgm:pt modelId="{853CF778-0AEA-44C0-ADBE-9A9AF848073C}" type="pres">
      <dgm:prSet presAssocID="{2462FAF2-AC8D-4541-839C-EAB7705F7998}" presName="node" presStyleLbl="node1" presStyleIdx="0" presStyleCnt="4" custScaleX="157863" custRadScaleRad="148321" custRadScaleInc="-32948">
        <dgm:presLayoutVars>
          <dgm:bulletEnabled val="1"/>
        </dgm:presLayoutVars>
      </dgm:prSet>
      <dgm:spPr/>
      <dgm:t>
        <a:bodyPr/>
        <a:lstStyle/>
        <a:p>
          <a:endParaRPr lang="ru-RU"/>
        </a:p>
      </dgm:t>
    </dgm:pt>
    <dgm:pt modelId="{9CED7AF5-08B3-49DE-9664-9DBE99372031}" type="pres">
      <dgm:prSet presAssocID="{79035D37-E657-437C-B214-FE2D05DFCE97}" presName="parTrans" presStyleLbl="bgSibTrans2D1" presStyleIdx="1" presStyleCnt="4" custAng="10302" custScaleX="44927" custScaleY="83422" custLinFactNeighborX="-30010" custLinFactNeighborY="2626"/>
      <dgm:spPr/>
      <dgm:t>
        <a:bodyPr/>
        <a:lstStyle/>
        <a:p>
          <a:endParaRPr lang="ru-RU"/>
        </a:p>
      </dgm:t>
    </dgm:pt>
    <dgm:pt modelId="{84B1C7F8-7626-4820-BBBF-AA559CEC61EA}" type="pres">
      <dgm:prSet presAssocID="{FF1137EE-ECAD-451F-8A27-0627BC78BA68}" presName="node" presStyleLbl="node1" presStyleIdx="1" presStyleCnt="4" custScaleX="153396" custRadScaleRad="156064" custRadScaleInc="254215">
        <dgm:presLayoutVars>
          <dgm:bulletEnabled val="1"/>
        </dgm:presLayoutVars>
      </dgm:prSet>
      <dgm:spPr/>
      <dgm:t>
        <a:bodyPr/>
        <a:lstStyle/>
        <a:p>
          <a:endParaRPr lang="ru-RU"/>
        </a:p>
      </dgm:t>
    </dgm:pt>
    <dgm:pt modelId="{4A79937D-F090-4DA4-89DB-099A81203AEC}" type="pres">
      <dgm:prSet presAssocID="{55B358C6-BA1E-429C-98FB-C94D52FB4445}" presName="parTrans" presStyleLbl="bgSibTrans2D1" presStyleIdx="2" presStyleCnt="4"/>
      <dgm:spPr/>
      <dgm:t>
        <a:bodyPr/>
        <a:lstStyle/>
        <a:p>
          <a:endParaRPr lang="ru-RU"/>
        </a:p>
      </dgm:t>
    </dgm:pt>
    <dgm:pt modelId="{21F6E97B-7DB4-47CB-B16B-65700515C42F}" type="pres">
      <dgm:prSet presAssocID="{9F663D3C-D529-4E83-A803-6716A77A61FE}" presName="node" presStyleLbl="node1" presStyleIdx="2" presStyleCnt="4" custScaleX="200675" custRadScaleRad="131234" custRadScaleInc="-160347">
        <dgm:presLayoutVars>
          <dgm:bulletEnabled val="1"/>
        </dgm:presLayoutVars>
      </dgm:prSet>
      <dgm:spPr/>
      <dgm:t>
        <a:bodyPr/>
        <a:lstStyle/>
        <a:p>
          <a:endParaRPr lang="ru-RU"/>
        </a:p>
      </dgm:t>
    </dgm:pt>
    <dgm:pt modelId="{19AE2DC3-4CF7-4DE4-8507-907DA5BF86B7}" type="pres">
      <dgm:prSet presAssocID="{EA1E1AC2-09AF-4787-A249-2C216E6A5A74}" presName="parTrans" presStyleLbl="bgSibTrans2D1" presStyleIdx="3" presStyleCnt="4"/>
      <dgm:spPr/>
      <dgm:t>
        <a:bodyPr/>
        <a:lstStyle/>
        <a:p>
          <a:endParaRPr lang="ru-RU"/>
        </a:p>
      </dgm:t>
    </dgm:pt>
    <dgm:pt modelId="{356DA68A-C2CF-47DA-8466-C28BDA46307B}" type="pres">
      <dgm:prSet presAssocID="{E95C2B71-B499-4991-9692-148EAAC371FA}" presName="node" presStyleLbl="node1" presStyleIdx="3" presStyleCnt="4" custScaleX="210566" custRadScaleRad="140051" custRadScaleInc="-54635">
        <dgm:presLayoutVars>
          <dgm:bulletEnabled val="1"/>
        </dgm:presLayoutVars>
      </dgm:prSet>
      <dgm:spPr/>
      <dgm:t>
        <a:bodyPr/>
        <a:lstStyle/>
        <a:p>
          <a:endParaRPr lang="ru-RU"/>
        </a:p>
      </dgm:t>
    </dgm:pt>
  </dgm:ptLst>
  <dgm:cxnLst>
    <dgm:cxn modelId="{1CF1322F-04D8-43BE-9BC3-C4086FBCDC45}" type="presOf" srcId="{55B358C6-BA1E-429C-98FB-C94D52FB4445}" destId="{4A79937D-F090-4DA4-89DB-099A81203AEC}" srcOrd="0" destOrd="0" presId="urn:microsoft.com/office/officeart/2005/8/layout/radial4"/>
    <dgm:cxn modelId="{6E64EB2C-23C4-42C5-B3B8-1358F0311C76}" srcId="{E365630E-54F5-400C-8B7E-05CC6D0BC5DE}" destId="{E95C2B71-B499-4991-9692-148EAAC371FA}" srcOrd="3" destOrd="0" parTransId="{EA1E1AC2-09AF-4787-A249-2C216E6A5A74}" sibTransId="{2D8A01D6-448E-40AA-BF5A-9B0C6C8AFC91}"/>
    <dgm:cxn modelId="{F397893F-F3DA-4ECF-8527-58451074B858}" srcId="{27EC5548-D769-4EF8-A570-927072169C25}" destId="{E365630E-54F5-400C-8B7E-05CC6D0BC5DE}" srcOrd="0" destOrd="0" parTransId="{D8A5E11B-D3C8-4B38-9C30-FB0460624B12}" sibTransId="{47A91629-5393-4264-9C96-C7CCF37F3DCA}"/>
    <dgm:cxn modelId="{1A4CB006-7910-4D52-9906-661106FD04DB}" type="presOf" srcId="{E365630E-54F5-400C-8B7E-05CC6D0BC5DE}" destId="{CBDAF195-3DED-4295-B7A4-F356FDC68074}" srcOrd="0" destOrd="0" presId="urn:microsoft.com/office/officeart/2005/8/layout/radial4"/>
    <dgm:cxn modelId="{F8714674-58B8-4A34-898C-FACB48FFB7C1}" type="presOf" srcId="{EA1E1AC2-09AF-4787-A249-2C216E6A5A74}" destId="{19AE2DC3-4CF7-4DE4-8507-907DA5BF86B7}" srcOrd="0" destOrd="0" presId="urn:microsoft.com/office/officeart/2005/8/layout/radial4"/>
    <dgm:cxn modelId="{2A79453B-2B65-4449-BF77-689DD1F6F349}" srcId="{E365630E-54F5-400C-8B7E-05CC6D0BC5DE}" destId="{9F663D3C-D529-4E83-A803-6716A77A61FE}" srcOrd="2" destOrd="0" parTransId="{55B358C6-BA1E-429C-98FB-C94D52FB4445}" sibTransId="{CF834C33-FE4A-460F-AD71-26B9A7AEACDF}"/>
    <dgm:cxn modelId="{6F338C04-2485-4BB6-B720-90585AA62E95}" type="presOf" srcId="{E95C2B71-B499-4991-9692-148EAAC371FA}" destId="{356DA68A-C2CF-47DA-8466-C28BDA46307B}" srcOrd="0" destOrd="0" presId="urn:microsoft.com/office/officeart/2005/8/layout/radial4"/>
    <dgm:cxn modelId="{1D02C6AC-93C1-49BF-B2A4-CB442DB40BB1}" type="presOf" srcId="{FF1137EE-ECAD-451F-8A27-0627BC78BA68}" destId="{84B1C7F8-7626-4820-BBBF-AA559CEC61EA}" srcOrd="0" destOrd="0" presId="urn:microsoft.com/office/officeart/2005/8/layout/radial4"/>
    <dgm:cxn modelId="{74E38226-D388-4DE9-B7BC-E68588D0415E}" type="presOf" srcId="{27EC5548-D769-4EF8-A570-927072169C25}" destId="{8F77D729-D793-439F-BE59-8C35FB197229}" srcOrd="0" destOrd="0" presId="urn:microsoft.com/office/officeart/2005/8/layout/radial4"/>
    <dgm:cxn modelId="{EB2D6044-E161-4F6F-A8BC-A74571BCCFDC}" srcId="{E365630E-54F5-400C-8B7E-05CC6D0BC5DE}" destId="{2462FAF2-AC8D-4541-839C-EAB7705F7998}" srcOrd="0" destOrd="0" parTransId="{33251F2B-9D9C-4319-8DCC-1535DDDD237D}" sibTransId="{C5490C6D-EEED-4819-B252-CEBCA5187ACC}"/>
    <dgm:cxn modelId="{50D3847E-E124-4A83-BA41-4FB654A7FD13}" type="presOf" srcId="{9F663D3C-D529-4E83-A803-6716A77A61FE}" destId="{21F6E97B-7DB4-47CB-B16B-65700515C42F}" srcOrd="0" destOrd="0" presId="urn:microsoft.com/office/officeart/2005/8/layout/radial4"/>
    <dgm:cxn modelId="{CF8DD8FA-BC04-458F-84C2-302B761FEBD7}" type="presOf" srcId="{2462FAF2-AC8D-4541-839C-EAB7705F7998}" destId="{853CF778-0AEA-44C0-ADBE-9A9AF848073C}" srcOrd="0" destOrd="0" presId="urn:microsoft.com/office/officeart/2005/8/layout/radial4"/>
    <dgm:cxn modelId="{E13FDA18-E2DE-4613-ABD4-20341774B5F8}" type="presOf" srcId="{79035D37-E657-437C-B214-FE2D05DFCE97}" destId="{9CED7AF5-08B3-49DE-9664-9DBE99372031}" srcOrd="0" destOrd="0" presId="urn:microsoft.com/office/officeart/2005/8/layout/radial4"/>
    <dgm:cxn modelId="{0FB63E7C-ACA0-4FE1-B4BA-6B1E94D0E8E4}" type="presOf" srcId="{33251F2B-9D9C-4319-8DCC-1535DDDD237D}" destId="{15504E74-8DCE-4C97-B042-6AB0BEE45A43}" srcOrd="0" destOrd="0" presId="urn:microsoft.com/office/officeart/2005/8/layout/radial4"/>
    <dgm:cxn modelId="{06DE630E-33CF-4FED-A963-573A135BACA6}" srcId="{E365630E-54F5-400C-8B7E-05CC6D0BC5DE}" destId="{FF1137EE-ECAD-451F-8A27-0627BC78BA68}" srcOrd="1" destOrd="0" parTransId="{79035D37-E657-437C-B214-FE2D05DFCE97}" sibTransId="{6F7C270B-04BB-4B8C-9FF3-61B96124247F}"/>
    <dgm:cxn modelId="{98E0631F-1432-4938-94D4-BAE8B027DB34}" type="presParOf" srcId="{8F77D729-D793-439F-BE59-8C35FB197229}" destId="{CBDAF195-3DED-4295-B7A4-F356FDC68074}" srcOrd="0" destOrd="0" presId="urn:microsoft.com/office/officeart/2005/8/layout/radial4"/>
    <dgm:cxn modelId="{FC33ECD0-59B2-4DB2-9E5F-8B3F994C1BA2}" type="presParOf" srcId="{8F77D729-D793-439F-BE59-8C35FB197229}" destId="{15504E74-8DCE-4C97-B042-6AB0BEE45A43}" srcOrd="1" destOrd="0" presId="urn:microsoft.com/office/officeart/2005/8/layout/radial4"/>
    <dgm:cxn modelId="{3D31D767-8A06-4D61-B110-E3E603E30C39}" type="presParOf" srcId="{8F77D729-D793-439F-BE59-8C35FB197229}" destId="{853CF778-0AEA-44C0-ADBE-9A9AF848073C}" srcOrd="2" destOrd="0" presId="urn:microsoft.com/office/officeart/2005/8/layout/radial4"/>
    <dgm:cxn modelId="{C08FF92C-0A86-49AA-B65C-2C4CA35C0D97}" type="presParOf" srcId="{8F77D729-D793-439F-BE59-8C35FB197229}" destId="{9CED7AF5-08B3-49DE-9664-9DBE99372031}" srcOrd="3" destOrd="0" presId="urn:microsoft.com/office/officeart/2005/8/layout/radial4"/>
    <dgm:cxn modelId="{600DC90B-B37B-44E1-8CBD-0A4AAFB90E52}" type="presParOf" srcId="{8F77D729-D793-439F-BE59-8C35FB197229}" destId="{84B1C7F8-7626-4820-BBBF-AA559CEC61EA}" srcOrd="4" destOrd="0" presId="urn:microsoft.com/office/officeart/2005/8/layout/radial4"/>
    <dgm:cxn modelId="{191CB7D4-64D0-4A90-8925-C8FE0E29BD8B}" type="presParOf" srcId="{8F77D729-D793-439F-BE59-8C35FB197229}" destId="{4A79937D-F090-4DA4-89DB-099A81203AEC}" srcOrd="5" destOrd="0" presId="urn:microsoft.com/office/officeart/2005/8/layout/radial4"/>
    <dgm:cxn modelId="{99824AF7-1E88-438E-A252-899397B92D05}" type="presParOf" srcId="{8F77D729-D793-439F-BE59-8C35FB197229}" destId="{21F6E97B-7DB4-47CB-B16B-65700515C42F}" srcOrd="6" destOrd="0" presId="urn:microsoft.com/office/officeart/2005/8/layout/radial4"/>
    <dgm:cxn modelId="{8A30EEE3-B990-4706-B0E2-084A03098584}" type="presParOf" srcId="{8F77D729-D793-439F-BE59-8C35FB197229}" destId="{19AE2DC3-4CF7-4DE4-8507-907DA5BF86B7}" srcOrd="7" destOrd="0" presId="urn:microsoft.com/office/officeart/2005/8/layout/radial4"/>
    <dgm:cxn modelId="{DFA92F20-F3FC-48F0-A2B2-4BFD25C82457}" type="presParOf" srcId="{8F77D729-D793-439F-BE59-8C35FB197229}" destId="{356DA68A-C2CF-47DA-8466-C28BDA46307B}" srcOrd="8" destOrd="0" presId="urn:microsoft.com/office/officeart/2005/8/layout/radial4"/>
  </dgm:cxnLst>
  <dgm:bg>
    <a:solidFill>
      <a:schemeClr val="accent2"/>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5F493-AE99-4EDF-823C-D43BE09041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5C0DFEC-0865-49CF-BE5A-9B9572694E84}" type="pres">
      <dgm:prSet presAssocID="{CE55F493-AE99-4EDF-823C-D43BE09041B6}" presName="linear" presStyleCnt="0">
        <dgm:presLayoutVars>
          <dgm:animLvl val="lvl"/>
          <dgm:resizeHandles val="exact"/>
        </dgm:presLayoutVars>
      </dgm:prSet>
      <dgm:spPr/>
      <dgm:t>
        <a:bodyPr/>
        <a:lstStyle/>
        <a:p>
          <a:endParaRPr lang="ru-RU"/>
        </a:p>
      </dgm:t>
    </dgm:pt>
  </dgm:ptLst>
  <dgm:cxnLst>
    <dgm:cxn modelId="{0724EF76-2BC4-4066-A999-84D8D50450BB}" type="presOf" srcId="{CE55F493-AE99-4EDF-823C-D43BE09041B6}" destId="{D5C0DFEC-0865-49CF-BE5A-9B9572694E8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C1A4E-74E8-4893-A06D-9999FD735E0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D1BDECA9-6D2B-4DC4-8507-F7A35304EC4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Внесено важливі зміни до Кодексу законів про працю</a:t>
          </a:r>
          <a:endParaRPr lang="ru-RU" sz="2000" dirty="0">
            <a:latin typeface="Times New Roman" panose="02020603050405020304" pitchFamily="18" charset="0"/>
            <a:cs typeface="Times New Roman" panose="02020603050405020304" pitchFamily="18" charset="0"/>
          </a:endParaRPr>
        </a:p>
      </dgm:t>
    </dgm:pt>
    <dgm:pt modelId="{A768E999-9BE1-4F10-B0B0-782D9D03327A}" type="parTrans" cxnId="{6C087755-33D2-4895-A1EA-95A5F93FF347}">
      <dgm:prSet/>
      <dgm:spPr/>
      <dgm:t>
        <a:bodyPr/>
        <a:lstStyle/>
        <a:p>
          <a:endParaRPr lang="ru-RU">
            <a:latin typeface="Times New Roman" panose="02020603050405020304" pitchFamily="18" charset="0"/>
            <a:cs typeface="Times New Roman" panose="02020603050405020304" pitchFamily="18" charset="0"/>
          </a:endParaRPr>
        </a:p>
      </dgm:t>
    </dgm:pt>
    <dgm:pt modelId="{992A1116-5F4B-486C-B3AE-8D2DD1BF930B}" type="sibTrans" cxnId="{6C087755-33D2-4895-A1EA-95A5F93FF347}">
      <dgm:prSet/>
      <dgm:spPr/>
      <dgm:t>
        <a:bodyPr/>
        <a:lstStyle/>
        <a:p>
          <a:endParaRPr lang="ru-RU">
            <a:latin typeface="Times New Roman" panose="02020603050405020304" pitchFamily="18" charset="0"/>
            <a:cs typeface="Times New Roman" panose="02020603050405020304" pitchFamily="18" charset="0"/>
          </a:endParaRPr>
        </a:p>
      </dgm:t>
    </dgm:pt>
    <dgm:pt modelId="{7C888832-64E2-4F20-A9F0-2B3A59D20EC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Прийняті </a:t>
          </a:r>
        </a:p>
        <a:p>
          <a:pPr rtl="0"/>
          <a:r>
            <a:rPr lang="uk-UA" sz="2000" b="0" i="0" baseline="0" dirty="0" smtClean="0">
              <a:latin typeface="Times New Roman" panose="02020603050405020304" pitchFamily="18" charset="0"/>
              <a:cs typeface="Times New Roman" panose="02020603050405020304" pitchFamily="18" charset="0"/>
            </a:rPr>
            <a:t>Закони України </a:t>
          </a:r>
          <a:endParaRPr lang="ru-RU" sz="2000" dirty="0">
            <a:latin typeface="Times New Roman" panose="02020603050405020304" pitchFamily="18" charset="0"/>
            <a:cs typeface="Times New Roman" panose="02020603050405020304" pitchFamily="18" charset="0"/>
          </a:endParaRPr>
        </a:p>
      </dgm:t>
    </dgm:pt>
    <dgm:pt modelId="{1A4674FA-FAC9-4685-9B6D-884974133BAE}" type="parTrans" cxnId="{A29DAE02-F0BA-4AAB-AC72-8E09D52C21FA}">
      <dgm:prSet/>
      <dgm:spPr/>
      <dgm:t>
        <a:bodyPr/>
        <a:lstStyle/>
        <a:p>
          <a:endParaRPr lang="ru-RU">
            <a:latin typeface="Times New Roman" panose="02020603050405020304" pitchFamily="18" charset="0"/>
            <a:cs typeface="Times New Roman" panose="02020603050405020304" pitchFamily="18" charset="0"/>
          </a:endParaRPr>
        </a:p>
      </dgm:t>
    </dgm:pt>
    <dgm:pt modelId="{D00EB81A-8F8A-4F44-B34A-BF959E8068AC}" type="sibTrans" cxnId="{A29DAE02-F0BA-4AAB-AC72-8E09D52C21FA}">
      <dgm:prSet/>
      <dgm:spPr/>
      <dgm:t>
        <a:bodyPr/>
        <a:lstStyle/>
        <a:p>
          <a:endParaRPr lang="ru-RU">
            <a:latin typeface="Times New Roman" panose="02020603050405020304" pitchFamily="18" charset="0"/>
            <a:cs typeface="Times New Roman" panose="02020603050405020304" pitchFamily="18" charset="0"/>
          </a:endParaRPr>
        </a:p>
      </dgm:t>
    </dgm:pt>
    <dgm:pt modelId="{8A2D28FD-295E-439E-B89A-D3117D8F471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охорону праці” </a:t>
          </a:r>
        </a:p>
        <a:p>
          <a:pPr rtl="0"/>
          <a:r>
            <a:rPr lang="uk-UA" sz="1400" b="0" i="0" baseline="0" dirty="0" smtClean="0">
              <a:latin typeface="Times New Roman" panose="02020603050405020304" pitchFamily="18" charset="0"/>
              <a:cs typeface="Times New Roman" panose="02020603050405020304" pitchFamily="18" charset="0"/>
            </a:rPr>
            <a:t>(14 жовтня 1992 р.), </a:t>
          </a:r>
          <a:endParaRPr lang="ru-RU" sz="1400" dirty="0">
            <a:latin typeface="Times New Roman" panose="02020603050405020304" pitchFamily="18" charset="0"/>
            <a:cs typeface="Times New Roman" panose="02020603050405020304" pitchFamily="18" charset="0"/>
          </a:endParaRPr>
        </a:p>
      </dgm:t>
    </dgm:pt>
    <dgm:pt modelId="{EB8792B0-50A5-4658-B927-1CFAEBA84CA1}" type="parTrans" cxnId="{2BF66BF9-56BE-4BA3-83DB-021A4F773150}">
      <dgm:prSet/>
      <dgm:spPr/>
      <dgm:t>
        <a:bodyPr/>
        <a:lstStyle/>
        <a:p>
          <a:endParaRPr lang="ru-RU">
            <a:latin typeface="Times New Roman" panose="02020603050405020304" pitchFamily="18" charset="0"/>
            <a:cs typeface="Times New Roman" panose="02020603050405020304" pitchFamily="18" charset="0"/>
          </a:endParaRPr>
        </a:p>
      </dgm:t>
    </dgm:pt>
    <dgm:pt modelId="{A50D32DD-3C27-4926-81A8-85ED63F1E125}" type="sibTrans" cxnId="{2BF66BF9-56BE-4BA3-83DB-021A4F773150}">
      <dgm:prSet/>
      <dgm:spPr/>
      <dgm:t>
        <a:bodyPr/>
        <a:lstStyle/>
        <a:p>
          <a:endParaRPr lang="ru-RU">
            <a:latin typeface="Times New Roman" panose="02020603050405020304" pitchFamily="18" charset="0"/>
            <a:cs typeface="Times New Roman" panose="02020603050405020304" pitchFamily="18" charset="0"/>
          </a:endParaRPr>
        </a:p>
      </dgm:t>
    </dgm:pt>
    <dgm:pt modelId="{4866A146-1EB8-4F79-AD40-86A1B498478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основні принципи соціального захисту ветеранів праці та інших громадян похилого віку” </a:t>
          </a:r>
        </a:p>
        <a:p>
          <a:pPr rtl="0"/>
          <a:r>
            <a:rPr lang="uk-UA" sz="1400" b="0" i="0" baseline="0" dirty="0" smtClean="0">
              <a:latin typeface="Times New Roman" panose="02020603050405020304" pitchFamily="18" charset="0"/>
              <a:cs typeface="Times New Roman" panose="02020603050405020304" pitchFamily="18" charset="0"/>
            </a:rPr>
            <a:t>(16 грудня 1993 р.), </a:t>
          </a:r>
          <a:endParaRPr lang="ru-RU" sz="1400" dirty="0">
            <a:latin typeface="Times New Roman" panose="02020603050405020304" pitchFamily="18" charset="0"/>
            <a:cs typeface="Times New Roman" panose="02020603050405020304" pitchFamily="18" charset="0"/>
          </a:endParaRPr>
        </a:p>
      </dgm:t>
    </dgm:pt>
    <dgm:pt modelId="{F46D6AEC-E673-4EBE-9D25-1A5C61B0A53F}" type="parTrans" cxnId="{2D282809-EB88-46C3-B474-E5F1189CC8F8}">
      <dgm:prSet/>
      <dgm:spPr/>
      <dgm:t>
        <a:bodyPr/>
        <a:lstStyle/>
        <a:p>
          <a:endParaRPr lang="ru-RU">
            <a:latin typeface="Times New Roman" panose="02020603050405020304" pitchFamily="18" charset="0"/>
            <a:cs typeface="Times New Roman" panose="02020603050405020304" pitchFamily="18" charset="0"/>
          </a:endParaRPr>
        </a:p>
      </dgm:t>
    </dgm:pt>
    <dgm:pt modelId="{2AB59D7A-8FF7-48AF-864E-6347BBF66D58}" type="sibTrans" cxnId="{2D282809-EB88-46C3-B474-E5F1189CC8F8}">
      <dgm:prSet/>
      <dgm:spPr/>
      <dgm:t>
        <a:bodyPr/>
        <a:lstStyle/>
        <a:p>
          <a:endParaRPr lang="ru-RU">
            <a:latin typeface="Times New Roman" panose="02020603050405020304" pitchFamily="18" charset="0"/>
            <a:cs typeface="Times New Roman" panose="02020603050405020304" pitchFamily="18" charset="0"/>
          </a:endParaRPr>
        </a:p>
      </dgm:t>
    </dgm:pt>
    <dgm:pt modelId="{92D45B79-A57B-4F04-A374-E14D577235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відпустки” </a:t>
          </a:r>
          <a:r>
            <a:rPr lang="uk-UA" sz="1200" b="0" i="0" baseline="0" dirty="0" smtClean="0">
              <a:latin typeface="Times New Roman" panose="02020603050405020304" pitchFamily="18" charset="0"/>
              <a:cs typeface="Times New Roman" panose="02020603050405020304" pitchFamily="18" charset="0"/>
            </a:rPr>
            <a:t>(15 листопада 1996 p.)</a:t>
          </a:r>
          <a:endParaRPr lang="ru-RU" sz="1200" dirty="0">
            <a:latin typeface="Times New Roman" panose="02020603050405020304" pitchFamily="18" charset="0"/>
            <a:cs typeface="Times New Roman" panose="02020603050405020304" pitchFamily="18" charset="0"/>
          </a:endParaRPr>
        </a:p>
      </dgm:t>
    </dgm:pt>
    <dgm:pt modelId="{18AC8583-B8CD-4DF9-A467-AA3DCD639D71}" type="parTrans" cxnId="{D49ACBCD-4B48-4B27-A30D-C6F6969C77C5}">
      <dgm:prSet/>
      <dgm:spPr/>
      <dgm:t>
        <a:bodyPr/>
        <a:lstStyle/>
        <a:p>
          <a:endParaRPr lang="ru-RU">
            <a:latin typeface="Times New Roman" panose="02020603050405020304" pitchFamily="18" charset="0"/>
            <a:cs typeface="Times New Roman" panose="02020603050405020304" pitchFamily="18" charset="0"/>
          </a:endParaRPr>
        </a:p>
      </dgm:t>
    </dgm:pt>
    <dgm:pt modelId="{AD8D13CD-B6CC-4D94-8965-81DD18A48F6F}" type="sibTrans" cxnId="{D49ACBCD-4B48-4B27-A30D-C6F6969C77C5}">
      <dgm:prSet/>
      <dgm:spPr/>
      <dgm:t>
        <a:bodyPr/>
        <a:lstStyle/>
        <a:p>
          <a:endParaRPr lang="ru-RU">
            <a:latin typeface="Times New Roman" panose="02020603050405020304" pitchFamily="18" charset="0"/>
            <a:cs typeface="Times New Roman" panose="02020603050405020304" pitchFamily="18" charset="0"/>
          </a:endParaRPr>
        </a:p>
      </dgm:t>
    </dgm:pt>
    <dgm:pt modelId="{B34E87E9-F7C5-46AA-98C6-D8A786D358F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„Про порядок вирішення колективних трудових спорів (конфліктів)” (3 березня 1998 р.) ін. </a:t>
          </a:r>
          <a:endParaRPr lang="ru-RU" sz="1400" dirty="0">
            <a:latin typeface="Times New Roman" panose="02020603050405020304" pitchFamily="18" charset="0"/>
            <a:cs typeface="Times New Roman" panose="02020603050405020304" pitchFamily="18" charset="0"/>
          </a:endParaRPr>
        </a:p>
      </dgm:t>
    </dgm:pt>
    <dgm:pt modelId="{5C17DA0A-980B-4D77-893A-0223C40ABB48}" type="parTrans" cxnId="{7F190F26-26F9-4D28-A579-968F5FFC255B}">
      <dgm:prSet/>
      <dgm:spPr/>
      <dgm:t>
        <a:bodyPr/>
        <a:lstStyle/>
        <a:p>
          <a:endParaRPr lang="ru-RU">
            <a:latin typeface="Times New Roman" panose="02020603050405020304" pitchFamily="18" charset="0"/>
            <a:cs typeface="Times New Roman" panose="02020603050405020304" pitchFamily="18" charset="0"/>
          </a:endParaRPr>
        </a:p>
      </dgm:t>
    </dgm:pt>
    <dgm:pt modelId="{258FB290-13EE-4A71-9E6A-DE87BA5A55ED}" type="sibTrans" cxnId="{7F190F26-26F9-4D28-A579-968F5FFC255B}">
      <dgm:prSet/>
      <dgm:spPr/>
      <dgm:t>
        <a:bodyPr/>
        <a:lstStyle/>
        <a:p>
          <a:endParaRPr lang="ru-RU">
            <a:latin typeface="Times New Roman" panose="02020603050405020304" pitchFamily="18" charset="0"/>
            <a:cs typeface="Times New Roman" panose="02020603050405020304" pitchFamily="18" charset="0"/>
          </a:endParaRPr>
        </a:p>
      </dgm:t>
    </dgm:pt>
    <dgm:pt modelId="{7888E8AF-5E70-47AA-A162-EAE43ED97E09}" type="pres">
      <dgm:prSet presAssocID="{3AEC1A4E-74E8-4893-A06D-9999FD735E05}" presName="diagram" presStyleCnt="0">
        <dgm:presLayoutVars>
          <dgm:chPref val="1"/>
          <dgm:dir/>
          <dgm:animOne val="branch"/>
          <dgm:animLvl val="lvl"/>
          <dgm:resizeHandles val="exact"/>
        </dgm:presLayoutVars>
      </dgm:prSet>
      <dgm:spPr/>
      <dgm:t>
        <a:bodyPr/>
        <a:lstStyle/>
        <a:p>
          <a:endParaRPr lang="ru-RU"/>
        </a:p>
      </dgm:t>
    </dgm:pt>
    <dgm:pt modelId="{FA29E236-89FD-4C31-B58F-DDC3771E0E59}" type="pres">
      <dgm:prSet presAssocID="{D1BDECA9-6D2B-4DC4-8507-F7A35304EC48}" presName="root1" presStyleCnt="0"/>
      <dgm:spPr/>
    </dgm:pt>
    <dgm:pt modelId="{3036D178-3397-4A25-8FB5-B0E0B84652A5}" type="pres">
      <dgm:prSet presAssocID="{D1BDECA9-6D2B-4DC4-8507-F7A35304EC48}" presName="LevelOneTextNode" presStyleLbl="node0" presStyleIdx="0" presStyleCnt="2">
        <dgm:presLayoutVars>
          <dgm:chPref val="3"/>
        </dgm:presLayoutVars>
      </dgm:prSet>
      <dgm:spPr/>
      <dgm:t>
        <a:bodyPr/>
        <a:lstStyle/>
        <a:p>
          <a:endParaRPr lang="ru-RU"/>
        </a:p>
      </dgm:t>
    </dgm:pt>
    <dgm:pt modelId="{5391EC1F-F034-4224-8B7A-772BF4E2F2E7}" type="pres">
      <dgm:prSet presAssocID="{D1BDECA9-6D2B-4DC4-8507-F7A35304EC48}" presName="level2hierChild" presStyleCnt="0"/>
      <dgm:spPr/>
    </dgm:pt>
    <dgm:pt modelId="{10D7DA6E-8E41-4063-8A0D-754726480ED8}" type="pres">
      <dgm:prSet presAssocID="{7C888832-64E2-4F20-A9F0-2B3A59D20EC0}" presName="root1" presStyleCnt="0"/>
      <dgm:spPr/>
    </dgm:pt>
    <dgm:pt modelId="{240CE7D6-5040-4CAA-B026-0897995EB879}" type="pres">
      <dgm:prSet presAssocID="{7C888832-64E2-4F20-A9F0-2B3A59D20EC0}" presName="LevelOneTextNode" presStyleLbl="node0" presStyleIdx="1" presStyleCnt="2">
        <dgm:presLayoutVars>
          <dgm:chPref val="3"/>
        </dgm:presLayoutVars>
      </dgm:prSet>
      <dgm:spPr/>
      <dgm:t>
        <a:bodyPr/>
        <a:lstStyle/>
        <a:p>
          <a:endParaRPr lang="ru-RU"/>
        </a:p>
      </dgm:t>
    </dgm:pt>
    <dgm:pt modelId="{FCC8027F-DD35-4319-AF59-0268827B504F}" type="pres">
      <dgm:prSet presAssocID="{7C888832-64E2-4F20-A9F0-2B3A59D20EC0}" presName="level2hierChild" presStyleCnt="0"/>
      <dgm:spPr/>
    </dgm:pt>
    <dgm:pt modelId="{090BD88A-E2B2-4348-A5C3-983719206404}" type="pres">
      <dgm:prSet presAssocID="{EB8792B0-50A5-4658-B927-1CFAEBA84CA1}" presName="conn2-1" presStyleLbl="parChTrans1D2" presStyleIdx="0" presStyleCnt="4"/>
      <dgm:spPr/>
      <dgm:t>
        <a:bodyPr/>
        <a:lstStyle/>
        <a:p>
          <a:endParaRPr lang="ru-RU"/>
        </a:p>
      </dgm:t>
    </dgm:pt>
    <dgm:pt modelId="{DF308E00-28F6-405E-9F1B-59CF46AA2742}" type="pres">
      <dgm:prSet presAssocID="{EB8792B0-50A5-4658-B927-1CFAEBA84CA1}" presName="connTx" presStyleLbl="parChTrans1D2" presStyleIdx="0" presStyleCnt="4"/>
      <dgm:spPr/>
      <dgm:t>
        <a:bodyPr/>
        <a:lstStyle/>
        <a:p>
          <a:endParaRPr lang="ru-RU"/>
        </a:p>
      </dgm:t>
    </dgm:pt>
    <dgm:pt modelId="{C06409B8-8529-448C-A2F5-4F4FD104F1ED}" type="pres">
      <dgm:prSet presAssocID="{8A2D28FD-295E-439E-B89A-D3117D8F471F}" presName="root2" presStyleCnt="0"/>
      <dgm:spPr/>
    </dgm:pt>
    <dgm:pt modelId="{AFD3B8E9-C299-4FE7-90EF-4B7951397C6E}" type="pres">
      <dgm:prSet presAssocID="{8A2D28FD-295E-439E-B89A-D3117D8F471F}" presName="LevelTwoTextNode" presStyleLbl="node2" presStyleIdx="0" presStyleCnt="4" custScaleX="131714">
        <dgm:presLayoutVars>
          <dgm:chPref val="3"/>
        </dgm:presLayoutVars>
      </dgm:prSet>
      <dgm:spPr/>
      <dgm:t>
        <a:bodyPr/>
        <a:lstStyle/>
        <a:p>
          <a:endParaRPr lang="ru-RU"/>
        </a:p>
      </dgm:t>
    </dgm:pt>
    <dgm:pt modelId="{393D6D07-6C40-484A-8D5C-65283F5D8FE7}" type="pres">
      <dgm:prSet presAssocID="{8A2D28FD-295E-439E-B89A-D3117D8F471F}" presName="level3hierChild" presStyleCnt="0"/>
      <dgm:spPr/>
    </dgm:pt>
    <dgm:pt modelId="{52097EF0-AA26-4F8C-BF1E-ED2C12A715C5}" type="pres">
      <dgm:prSet presAssocID="{F46D6AEC-E673-4EBE-9D25-1A5C61B0A53F}" presName="conn2-1" presStyleLbl="parChTrans1D2" presStyleIdx="1" presStyleCnt="4"/>
      <dgm:spPr/>
      <dgm:t>
        <a:bodyPr/>
        <a:lstStyle/>
        <a:p>
          <a:endParaRPr lang="ru-RU"/>
        </a:p>
      </dgm:t>
    </dgm:pt>
    <dgm:pt modelId="{85C46FE0-A19C-4ED4-8A1E-A5815454294E}" type="pres">
      <dgm:prSet presAssocID="{F46D6AEC-E673-4EBE-9D25-1A5C61B0A53F}" presName="connTx" presStyleLbl="parChTrans1D2" presStyleIdx="1" presStyleCnt="4"/>
      <dgm:spPr/>
      <dgm:t>
        <a:bodyPr/>
        <a:lstStyle/>
        <a:p>
          <a:endParaRPr lang="ru-RU"/>
        </a:p>
      </dgm:t>
    </dgm:pt>
    <dgm:pt modelId="{E353626C-DC49-4877-80AF-1E9D05189153}" type="pres">
      <dgm:prSet presAssocID="{4866A146-1EB8-4F79-AD40-86A1B4984788}" presName="root2" presStyleCnt="0"/>
      <dgm:spPr/>
    </dgm:pt>
    <dgm:pt modelId="{D238A3ED-D0E6-4D48-BDA5-ED70F0E0A279}" type="pres">
      <dgm:prSet presAssocID="{4866A146-1EB8-4F79-AD40-86A1B4984788}" presName="LevelTwoTextNode" presStyleLbl="node2" presStyleIdx="1" presStyleCnt="4" custScaleX="131714">
        <dgm:presLayoutVars>
          <dgm:chPref val="3"/>
        </dgm:presLayoutVars>
      </dgm:prSet>
      <dgm:spPr/>
      <dgm:t>
        <a:bodyPr/>
        <a:lstStyle/>
        <a:p>
          <a:endParaRPr lang="ru-RU"/>
        </a:p>
      </dgm:t>
    </dgm:pt>
    <dgm:pt modelId="{4EFD3D87-814A-4DCA-9B16-2BB9F7E8BFFA}" type="pres">
      <dgm:prSet presAssocID="{4866A146-1EB8-4F79-AD40-86A1B4984788}" presName="level3hierChild" presStyleCnt="0"/>
      <dgm:spPr/>
    </dgm:pt>
    <dgm:pt modelId="{5E965F24-8D90-4255-AC38-32E152DB471C}" type="pres">
      <dgm:prSet presAssocID="{18AC8583-B8CD-4DF9-A467-AA3DCD639D71}" presName="conn2-1" presStyleLbl="parChTrans1D2" presStyleIdx="2" presStyleCnt="4"/>
      <dgm:spPr/>
      <dgm:t>
        <a:bodyPr/>
        <a:lstStyle/>
        <a:p>
          <a:endParaRPr lang="ru-RU"/>
        </a:p>
      </dgm:t>
    </dgm:pt>
    <dgm:pt modelId="{BB56074E-07BE-4D46-A98F-7F4A30DA99A9}" type="pres">
      <dgm:prSet presAssocID="{18AC8583-B8CD-4DF9-A467-AA3DCD639D71}" presName="connTx" presStyleLbl="parChTrans1D2" presStyleIdx="2" presStyleCnt="4"/>
      <dgm:spPr/>
      <dgm:t>
        <a:bodyPr/>
        <a:lstStyle/>
        <a:p>
          <a:endParaRPr lang="ru-RU"/>
        </a:p>
      </dgm:t>
    </dgm:pt>
    <dgm:pt modelId="{5063BF7E-3BC9-462B-991A-FA6A25C57E95}" type="pres">
      <dgm:prSet presAssocID="{92D45B79-A57B-4F04-A374-E14D57723540}" presName="root2" presStyleCnt="0"/>
      <dgm:spPr/>
    </dgm:pt>
    <dgm:pt modelId="{1DD47B8C-0931-4AD5-B1D1-5F14C3EA6303}" type="pres">
      <dgm:prSet presAssocID="{92D45B79-A57B-4F04-A374-E14D57723540}" presName="LevelTwoTextNode" presStyleLbl="node2" presStyleIdx="2" presStyleCnt="4" custScaleX="131714">
        <dgm:presLayoutVars>
          <dgm:chPref val="3"/>
        </dgm:presLayoutVars>
      </dgm:prSet>
      <dgm:spPr/>
      <dgm:t>
        <a:bodyPr/>
        <a:lstStyle/>
        <a:p>
          <a:endParaRPr lang="ru-RU"/>
        </a:p>
      </dgm:t>
    </dgm:pt>
    <dgm:pt modelId="{C971BEC3-A536-4F10-BE80-489A8659D581}" type="pres">
      <dgm:prSet presAssocID="{92D45B79-A57B-4F04-A374-E14D57723540}" presName="level3hierChild" presStyleCnt="0"/>
      <dgm:spPr/>
    </dgm:pt>
    <dgm:pt modelId="{4A0D73A6-79FB-45A6-B52A-A21D47031A8A}" type="pres">
      <dgm:prSet presAssocID="{5C17DA0A-980B-4D77-893A-0223C40ABB48}" presName="conn2-1" presStyleLbl="parChTrans1D2" presStyleIdx="3" presStyleCnt="4"/>
      <dgm:spPr/>
      <dgm:t>
        <a:bodyPr/>
        <a:lstStyle/>
        <a:p>
          <a:endParaRPr lang="ru-RU"/>
        </a:p>
      </dgm:t>
    </dgm:pt>
    <dgm:pt modelId="{311F6D87-383F-42CE-BC30-9EF26F48D268}" type="pres">
      <dgm:prSet presAssocID="{5C17DA0A-980B-4D77-893A-0223C40ABB48}" presName="connTx" presStyleLbl="parChTrans1D2" presStyleIdx="3" presStyleCnt="4"/>
      <dgm:spPr/>
      <dgm:t>
        <a:bodyPr/>
        <a:lstStyle/>
        <a:p>
          <a:endParaRPr lang="ru-RU"/>
        </a:p>
      </dgm:t>
    </dgm:pt>
    <dgm:pt modelId="{BE6A4DA7-9F0D-4BCA-8265-92B742C31165}" type="pres">
      <dgm:prSet presAssocID="{B34E87E9-F7C5-46AA-98C6-D8A786D358F6}" presName="root2" presStyleCnt="0"/>
      <dgm:spPr/>
    </dgm:pt>
    <dgm:pt modelId="{19CBBD59-F92C-4ABF-92E8-47A9F74B1CA8}" type="pres">
      <dgm:prSet presAssocID="{B34E87E9-F7C5-46AA-98C6-D8A786D358F6}" presName="LevelTwoTextNode" presStyleLbl="node2" presStyleIdx="3" presStyleCnt="4" custScaleX="131714">
        <dgm:presLayoutVars>
          <dgm:chPref val="3"/>
        </dgm:presLayoutVars>
      </dgm:prSet>
      <dgm:spPr/>
      <dgm:t>
        <a:bodyPr/>
        <a:lstStyle/>
        <a:p>
          <a:endParaRPr lang="ru-RU"/>
        </a:p>
      </dgm:t>
    </dgm:pt>
    <dgm:pt modelId="{10D5A805-C64E-437D-9DD2-4C17AA079446}" type="pres">
      <dgm:prSet presAssocID="{B34E87E9-F7C5-46AA-98C6-D8A786D358F6}" presName="level3hierChild" presStyleCnt="0"/>
      <dgm:spPr/>
    </dgm:pt>
  </dgm:ptLst>
  <dgm:cxnLst>
    <dgm:cxn modelId="{91625978-D50A-4E17-A377-3542C20382EB}" type="presOf" srcId="{18AC8583-B8CD-4DF9-A467-AA3DCD639D71}" destId="{5E965F24-8D90-4255-AC38-32E152DB471C}" srcOrd="0" destOrd="0" presId="urn:microsoft.com/office/officeart/2005/8/layout/hierarchy2"/>
    <dgm:cxn modelId="{C7A8A2AF-DEDD-42BB-BCD5-E9822EFE77AA}" type="presOf" srcId="{5C17DA0A-980B-4D77-893A-0223C40ABB48}" destId="{311F6D87-383F-42CE-BC30-9EF26F48D268}" srcOrd="1" destOrd="0" presId="urn:microsoft.com/office/officeart/2005/8/layout/hierarchy2"/>
    <dgm:cxn modelId="{77278848-16C4-4832-ACE3-9C26A1DE3C1A}" type="presOf" srcId="{EB8792B0-50A5-4658-B927-1CFAEBA84CA1}" destId="{DF308E00-28F6-405E-9F1B-59CF46AA2742}" srcOrd="1" destOrd="0" presId="urn:microsoft.com/office/officeart/2005/8/layout/hierarchy2"/>
    <dgm:cxn modelId="{F112BE29-B6AE-4C08-9D2E-F1BAC28F0985}" type="presOf" srcId="{92D45B79-A57B-4F04-A374-E14D57723540}" destId="{1DD47B8C-0931-4AD5-B1D1-5F14C3EA6303}" srcOrd="0" destOrd="0" presId="urn:microsoft.com/office/officeart/2005/8/layout/hierarchy2"/>
    <dgm:cxn modelId="{D25CB0EA-E6B4-4F5A-BA5D-6A9B0D2845A8}" type="presOf" srcId="{4866A146-1EB8-4F79-AD40-86A1B4984788}" destId="{D238A3ED-D0E6-4D48-BDA5-ED70F0E0A279}" srcOrd="0" destOrd="0" presId="urn:microsoft.com/office/officeart/2005/8/layout/hierarchy2"/>
    <dgm:cxn modelId="{207D688C-58DE-44E6-B3F2-A1C9341F4D7B}" type="presOf" srcId="{B34E87E9-F7C5-46AA-98C6-D8A786D358F6}" destId="{19CBBD59-F92C-4ABF-92E8-47A9F74B1CA8}" srcOrd="0" destOrd="0" presId="urn:microsoft.com/office/officeart/2005/8/layout/hierarchy2"/>
    <dgm:cxn modelId="{A29DAE02-F0BA-4AAB-AC72-8E09D52C21FA}" srcId="{3AEC1A4E-74E8-4893-A06D-9999FD735E05}" destId="{7C888832-64E2-4F20-A9F0-2B3A59D20EC0}" srcOrd="1" destOrd="0" parTransId="{1A4674FA-FAC9-4685-9B6D-884974133BAE}" sibTransId="{D00EB81A-8F8A-4F44-B34A-BF959E8068AC}"/>
    <dgm:cxn modelId="{7F190F26-26F9-4D28-A579-968F5FFC255B}" srcId="{7C888832-64E2-4F20-A9F0-2B3A59D20EC0}" destId="{B34E87E9-F7C5-46AA-98C6-D8A786D358F6}" srcOrd="3" destOrd="0" parTransId="{5C17DA0A-980B-4D77-893A-0223C40ABB48}" sibTransId="{258FB290-13EE-4A71-9E6A-DE87BA5A55ED}"/>
    <dgm:cxn modelId="{9DC8A6E8-0DF3-47D7-993D-B64F4C8C12E0}" type="presOf" srcId="{8A2D28FD-295E-439E-B89A-D3117D8F471F}" destId="{AFD3B8E9-C299-4FE7-90EF-4B7951397C6E}" srcOrd="0" destOrd="0" presId="urn:microsoft.com/office/officeart/2005/8/layout/hierarchy2"/>
    <dgm:cxn modelId="{D49ACBCD-4B48-4B27-A30D-C6F6969C77C5}" srcId="{7C888832-64E2-4F20-A9F0-2B3A59D20EC0}" destId="{92D45B79-A57B-4F04-A374-E14D57723540}" srcOrd="2" destOrd="0" parTransId="{18AC8583-B8CD-4DF9-A467-AA3DCD639D71}" sibTransId="{AD8D13CD-B6CC-4D94-8965-81DD18A48F6F}"/>
    <dgm:cxn modelId="{B34F3115-4B27-4CE6-A0A0-8848B00475EB}" type="presOf" srcId="{3AEC1A4E-74E8-4893-A06D-9999FD735E05}" destId="{7888E8AF-5E70-47AA-A162-EAE43ED97E09}" srcOrd="0" destOrd="0" presId="urn:microsoft.com/office/officeart/2005/8/layout/hierarchy2"/>
    <dgm:cxn modelId="{B943C514-0328-4C29-8D44-C0696C620A6E}" type="presOf" srcId="{18AC8583-B8CD-4DF9-A467-AA3DCD639D71}" destId="{BB56074E-07BE-4D46-A98F-7F4A30DA99A9}" srcOrd="1" destOrd="0" presId="urn:microsoft.com/office/officeart/2005/8/layout/hierarchy2"/>
    <dgm:cxn modelId="{BE0CF7EB-68B4-4E71-9352-B17F4DD704ED}" type="presOf" srcId="{5C17DA0A-980B-4D77-893A-0223C40ABB48}" destId="{4A0D73A6-79FB-45A6-B52A-A21D47031A8A}" srcOrd="0" destOrd="0" presId="urn:microsoft.com/office/officeart/2005/8/layout/hierarchy2"/>
    <dgm:cxn modelId="{875BD5B2-BB3B-4EA6-B27D-667E36C4A372}" type="presOf" srcId="{D1BDECA9-6D2B-4DC4-8507-F7A35304EC48}" destId="{3036D178-3397-4A25-8FB5-B0E0B84652A5}" srcOrd="0" destOrd="0" presId="urn:microsoft.com/office/officeart/2005/8/layout/hierarchy2"/>
    <dgm:cxn modelId="{F176881E-8DD1-46B3-8920-1683EDF0C9E3}" type="presOf" srcId="{F46D6AEC-E673-4EBE-9D25-1A5C61B0A53F}" destId="{85C46FE0-A19C-4ED4-8A1E-A5815454294E}" srcOrd="1" destOrd="0" presId="urn:microsoft.com/office/officeart/2005/8/layout/hierarchy2"/>
    <dgm:cxn modelId="{2D282809-EB88-46C3-B474-E5F1189CC8F8}" srcId="{7C888832-64E2-4F20-A9F0-2B3A59D20EC0}" destId="{4866A146-1EB8-4F79-AD40-86A1B4984788}" srcOrd="1" destOrd="0" parTransId="{F46D6AEC-E673-4EBE-9D25-1A5C61B0A53F}" sibTransId="{2AB59D7A-8FF7-48AF-864E-6347BBF66D58}"/>
    <dgm:cxn modelId="{6C087755-33D2-4895-A1EA-95A5F93FF347}" srcId="{3AEC1A4E-74E8-4893-A06D-9999FD735E05}" destId="{D1BDECA9-6D2B-4DC4-8507-F7A35304EC48}" srcOrd="0" destOrd="0" parTransId="{A768E999-9BE1-4F10-B0B0-782D9D03327A}" sibTransId="{992A1116-5F4B-486C-B3AE-8D2DD1BF930B}"/>
    <dgm:cxn modelId="{2BF66BF9-56BE-4BA3-83DB-021A4F773150}" srcId="{7C888832-64E2-4F20-A9F0-2B3A59D20EC0}" destId="{8A2D28FD-295E-439E-B89A-D3117D8F471F}" srcOrd="0" destOrd="0" parTransId="{EB8792B0-50A5-4658-B927-1CFAEBA84CA1}" sibTransId="{A50D32DD-3C27-4926-81A8-85ED63F1E125}"/>
    <dgm:cxn modelId="{8543AC9F-2EDB-4E2B-A247-95426B4C81C7}" type="presOf" srcId="{EB8792B0-50A5-4658-B927-1CFAEBA84CA1}" destId="{090BD88A-E2B2-4348-A5C3-983719206404}" srcOrd="0" destOrd="0" presId="urn:microsoft.com/office/officeart/2005/8/layout/hierarchy2"/>
    <dgm:cxn modelId="{5075F8AE-E3F3-4D15-9F03-5A8E8D4091B9}" type="presOf" srcId="{7C888832-64E2-4F20-A9F0-2B3A59D20EC0}" destId="{240CE7D6-5040-4CAA-B026-0897995EB879}" srcOrd="0" destOrd="0" presId="urn:microsoft.com/office/officeart/2005/8/layout/hierarchy2"/>
    <dgm:cxn modelId="{097E8C24-C5C1-4BEC-85CD-C7031E9F9BB9}" type="presOf" srcId="{F46D6AEC-E673-4EBE-9D25-1A5C61B0A53F}" destId="{52097EF0-AA26-4F8C-BF1E-ED2C12A715C5}" srcOrd="0" destOrd="0" presId="urn:microsoft.com/office/officeart/2005/8/layout/hierarchy2"/>
    <dgm:cxn modelId="{54C69978-0213-4015-8871-9091EE1D7F5B}" type="presParOf" srcId="{7888E8AF-5E70-47AA-A162-EAE43ED97E09}" destId="{FA29E236-89FD-4C31-B58F-DDC3771E0E59}" srcOrd="0" destOrd="0" presId="urn:microsoft.com/office/officeart/2005/8/layout/hierarchy2"/>
    <dgm:cxn modelId="{ED776050-A687-437D-813A-80BE8A539324}" type="presParOf" srcId="{FA29E236-89FD-4C31-B58F-DDC3771E0E59}" destId="{3036D178-3397-4A25-8FB5-B0E0B84652A5}" srcOrd="0" destOrd="0" presId="urn:microsoft.com/office/officeart/2005/8/layout/hierarchy2"/>
    <dgm:cxn modelId="{D24C4185-E2F7-4A81-95A4-96A2F742CDE6}" type="presParOf" srcId="{FA29E236-89FD-4C31-B58F-DDC3771E0E59}" destId="{5391EC1F-F034-4224-8B7A-772BF4E2F2E7}" srcOrd="1" destOrd="0" presId="urn:microsoft.com/office/officeart/2005/8/layout/hierarchy2"/>
    <dgm:cxn modelId="{230E9894-B549-4313-A724-CA28030177EB}" type="presParOf" srcId="{7888E8AF-5E70-47AA-A162-EAE43ED97E09}" destId="{10D7DA6E-8E41-4063-8A0D-754726480ED8}" srcOrd="1" destOrd="0" presId="urn:microsoft.com/office/officeart/2005/8/layout/hierarchy2"/>
    <dgm:cxn modelId="{67C6F1A5-BEDF-4DFF-AFB9-20653B1D1E51}" type="presParOf" srcId="{10D7DA6E-8E41-4063-8A0D-754726480ED8}" destId="{240CE7D6-5040-4CAA-B026-0897995EB879}" srcOrd="0" destOrd="0" presId="urn:microsoft.com/office/officeart/2005/8/layout/hierarchy2"/>
    <dgm:cxn modelId="{232153DA-CC75-447C-88ED-7DA1C06FF1DE}" type="presParOf" srcId="{10D7DA6E-8E41-4063-8A0D-754726480ED8}" destId="{FCC8027F-DD35-4319-AF59-0268827B504F}" srcOrd="1" destOrd="0" presId="urn:microsoft.com/office/officeart/2005/8/layout/hierarchy2"/>
    <dgm:cxn modelId="{0347AB55-F7F1-4BB4-947B-36E63186A267}" type="presParOf" srcId="{FCC8027F-DD35-4319-AF59-0268827B504F}" destId="{090BD88A-E2B2-4348-A5C3-983719206404}" srcOrd="0" destOrd="0" presId="urn:microsoft.com/office/officeart/2005/8/layout/hierarchy2"/>
    <dgm:cxn modelId="{A2291157-95C4-4669-BAB9-969A9F21F824}" type="presParOf" srcId="{090BD88A-E2B2-4348-A5C3-983719206404}" destId="{DF308E00-28F6-405E-9F1B-59CF46AA2742}" srcOrd="0" destOrd="0" presId="urn:microsoft.com/office/officeart/2005/8/layout/hierarchy2"/>
    <dgm:cxn modelId="{A1DE687D-59F9-4EE7-89B3-7AAABADC29DF}" type="presParOf" srcId="{FCC8027F-DD35-4319-AF59-0268827B504F}" destId="{C06409B8-8529-448C-A2F5-4F4FD104F1ED}" srcOrd="1" destOrd="0" presId="urn:microsoft.com/office/officeart/2005/8/layout/hierarchy2"/>
    <dgm:cxn modelId="{881D35FB-5293-4D84-B766-1EC89B312E73}" type="presParOf" srcId="{C06409B8-8529-448C-A2F5-4F4FD104F1ED}" destId="{AFD3B8E9-C299-4FE7-90EF-4B7951397C6E}" srcOrd="0" destOrd="0" presId="urn:microsoft.com/office/officeart/2005/8/layout/hierarchy2"/>
    <dgm:cxn modelId="{BA0F7758-D5C7-4839-BF83-E9F1D0EA5AC0}" type="presParOf" srcId="{C06409B8-8529-448C-A2F5-4F4FD104F1ED}" destId="{393D6D07-6C40-484A-8D5C-65283F5D8FE7}" srcOrd="1" destOrd="0" presId="urn:microsoft.com/office/officeart/2005/8/layout/hierarchy2"/>
    <dgm:cxn modelId="{C74A74D4-AA12-4B5F-8EFB-8027CEDEDD47}" type="presParOf" srcId="{FCC8027F-DD35-4319-AF59-0268827B504F}" destId="{52097EF0-AA26-4F8C-BF1E-ED2C12A715C5}" srcOrd="2" destOrd="0" presId="urn:microsoft.com/office/officeart/2005/8/layout/hierarchy2"/>
    <dgm:cxn modelId="{C2D2D899-A10E-4B9B-B4DC-167D67F95BB0}" type="presParOf" srcId="{52097EF0-AA26-4F8C-BF1E-ED2C12A715C5}" destId="{85C46FE0-A19C-4ED4-8A1E-A5815454294E}" srcOrd="0" destOrd="0" presId="urn:microsoft.com/office/officeart/2005/8/layout/hierarchy2"/>
    <dgm:cxn modelId="{B918C505-E8EE-4B17-8833-1D3768DE4CA8}" type="presParOf" srcId="{FCC8027F-DD35-4319-AF59-0268827B504F}" destId="{E353626C-DC49-4877-80AF-1E9D05189153}" srcOrd="3" destOrd="0" presId="urn:microsoft.com/office/officeart/2005/8/layout/hierarchy2"/>
    <dgm:cxn modelId="{715D30D7-4181-4A45-AC3F-EBD631BD5184}" type="presParOf" srcId="{E353626C-DC49-4877-80AF-1E9D05189153}" destId="{D238A3ED-D0E6-4D48-BDA5-ED70F0E0A279}" srcOrd="0" destOrd="0" presId="urn:microsoft.com/office/officeart/2005/8/layout/hierarchy2"/>
    <dgm:cxn modelId="{3162F414-DF3E-4F85-8529-01D819BCFADE}" type="presParOf" srcId="{E353626C-DC49-4877-80AF-1E9D05189153}" destId="{4EFD3D87-814A-4DCA-9B16-2BB9F7E8BFFA}" srcOrd="1" destOrd="0" presId="urn:microsoft.com/office/officeart/2005/8/layout/hierarchy2"/>
    <dgm:cxn modelId="{85D9BB63-A388-4723-B3EE-2E42E711509B}" type="presParOf" srcId="{FCC8027F-DD35-4319-AF59-0268827B504F}" destId="{5E965F24-8D90-4255-AC38-32E152DB471C}" srcOrd="4" destOrd="0" presId="urn:microsoft.com/office/officeart/2005/8/layout/hierarchy2"/>
    <dgm:cxn modelId="{E0DF0BDC-0BB1-4174-A106-2B45C7DBDE2E}" type="presParOf" srcId="{5E965F24-8D90-4255-AC38-32E152DB471C}" destId="{BB56074E-07BE-4D46-A98F-7F4A30DA99A9}" srcOrd="0" destOrd="0" presId="urn:microsoft.com/office/officeart/2005/8/layout/hierarchy2"/>
    <dgm:cxn modelId="{6DA3FA18-0BF9-4EF8-94B1-5C19256506DD}" type="presParOf" srcId="{FCC8027F-DD35-4319-AF59-0268827B504F}" destId="{5063BF7E-3BC9-462B-991A-FA6A25C57E95}" srcOrd="5" destOrd="0" presId="urn:microsoft.com/office/officeart/2005/8/layout/hierarchy2"/>
    <dgm:cxn modelId="{628E613E-FC0A-4919-B32B-ACF7DD66ED0A}" type="presParOf" srcId="{5063BF7E-3BC9-462B-991A-FA6A25C57E95}" destId="{1DD47B8C-0931-4AD5-B1D1-5F14C3EA6303}" srcOrd="0" destOrd="0" presId="urn:microsoft.com/office/officeart/2005/8/layout/hierarchy2"/>
    <dgm:cxn modelId="{2EC107A6-6AC5-4E87-A2CB-36259EB3AF59}" type="presParOf" srcId="{5063BF7E-3BC9-462B-991A-FA6A25C57E95}" destId="{C971BEC3-A536-4F10-BE80-489A8659D581}" srcOrd="1" destOrd="0" presId="urn:microsoft.com/office/officeart/2005/8/layout/hierarchy2"/>
    <dgm:cxn modelId="{0AC7550A-2864-4895-BB34-12357E2CC793}" type="presParOf" srcId="{FCC8027F-DD35-4319-AF59-0268827B504F}" destId="{4A0D73A6-79FB-45A6-B52A-A21D47031A8A}" srcOrd="6" destOrd="0" presId="urn:microsoft.com/office/officeart/2005/8/layout/hierarchy2"/>
    <dgm:cxn modelId="{08AC9E58-6A72-4315-B929-A40A884F02E4}" type="presParOf" srcId="{4A0D73A6-79FB-45A6-B52A-A21D47031A8A}" destId="{311F6D87-383F-42CE-BC30-9EF26F48D268}" srcOrd="0" destOrd="0" presId="urn:microsoft.com/office/officeart/2005/8/layout/hierarchy2"/>
    <dgm:cxn modelId="{96FF7178-8F79-423F-BDF8-7D209AF9ED0C}" type="presParOf" srcId="{FCC8027F-DD35-4319-AF59-0268827B504F}" destId="{BE6A4DA7-9F0D-4BCA-8265-92B742C31165}" srcOrd="7" destOrd="0" presId="urn:microsoft.com/office/officeart/2005/8/layout/hierarchy2"/>
    <dgm:cxn modelId="{6939A1B7-8624-492A-8E8D-EECFB6FD8297}" type="presParOf" srcId="{BE6A4DA7-9F0D-4BCA-8265-92B742C31165}" destId="{19CBBD59-F92C-4ABF-92E8-47A9F74B1CA8}" srcOrd="0" destOrd="0" presId="urn:microsoft.com/office/officeart/2005/8/layout/hierarchy2"/>
    <dgm:cxn modelId="{FE369D41-5AA9-412E-9DF0-469774F7C379}" type="presParOf" srcId="{BE6A4DA7-9F0D-4BCA-8265-92B742C31165}" destId="{10D5A805-C64E-437D-9DD2-4C17AA079446}" srcOrd="1" destOrd="0" presId="urn:microsoft.com/office/officeart/2005/8/layout/hierarchy2"/>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209554-1B03-4F6A-AA35-8CC69A3210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F22FCDB6-9E6B-4825-8E8A-E2E99955BB83}">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Концепція роздержавлення та приватизації землі </a:t>
          </a:r>
        </a:p>
        <a:p>
          <a:pPr rtl="0"/>
          <a:r>
            <a:rPr lang="uk-UA" sz="2000" b="0" i="0" baseline="0" dirty="0" smtClean="0">
              <a:latin typeface="Times New Roman" panose="02020603050405020304" pitchFamily="18" charset="0"/>
              <a:cs typeface="Times New Roman" panose="02020603050405020304" pitchFamily="18" charset="0"/>
            </a:rPr>
            <a:t>(18 жовтня 1991 p.)</a:t>
          </a:r>
          <a:endParaRPr lang="ru-RU" sz="2000" dirty="0">
            <a:latin typeface="Times New Roman" panose="02020603050405020304" pitchFamily="18" charset="0"/>
            <a:cs typeface="Times New Roman" panose="02020603050405020304" pitchFamily="18" charset="0"/>
          </a:endParaRPr>
        </a:p>
      </dgm:t>
    </dgm:pt>
    <dgm:pt modelId="{E31F72E9-FA6B-4D40-8EC5-B8F4DB03D938}" type="parTrans" cxnId="{B9662FC2-EF06-41C8-B421-520D02F08176}">
      <dgm:prSet/>
      <dgm:spPr/>
      <dgm:t>
        <a:bodyPr/>
        <a:lstStyle/>
        <a:p>
          <a:endParaRPr lang="ru-RU">
            <a:latin typeface="Times New Roman" panose="02020603050405020304" pitchFamily="18" charset="0"/>
            <a:cs typeface="Times New Roman" panose="02020603050405020304" pitchFamily="18" charset="0"/>
          </a:endParaRPr>
        </a:p>
      </dgm:t>
    </dgm:pt>
    <dgm:pt modelId="{62487320-D120-4C9E-AFE8-232580E91430}" type="sibTrans" cxnId="{B9662FC2-EF06-41C8-B421-520D02F08176}">
      <dgm:prSet/>
      <dgm:spPr/>
      <dgm:t>
        <a:bodyPr/>
        <a:lstStyle/>
        <a:p>
          <a:endParaRPr lang="ru-RU">
            <a:latin typeface="Times New Roman" panose="02020603050405020304" pitchFamily="18" charset="0"/>
            <a:cs typeface="Times New Roman" panose="02020603050405020304" pitchFamily="18" charset="0"/>
          </a:endParaRPr>
        </a:p>
      </dgm:t>
    </dgm:pt>
    <dgm:pt modelId="{5704A664-91CA-4CAE-B773-8DBAB0EE91A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Закони України </a:t>
          </a:r>
          <a:endParaRPr lang="ru-RU" sz="2000" dirty="0">
            <a:latin typeface="Times New Roman" panose="02020603050405020304" pitchFamily="18" charset="0"/>
            <a:cs typeface="Times New Roman" panose="02020603050405020304" pitchFamily="18" charset="0"/>
          </a:endParaRPr>
        </a:p>
      </dgm:t>
    </dgm:pt>
    <dgm:pt modelId="{B3A4848C-0119-4682-A5F4-6E7263B21946}" type="parTrans" cxnId="{79AF9D3C-9D2C-4175-826B-583D4A18E405}">
      <dgm:prSet/>
      <dgm:spPr/>
      <dgm:t>
        <a:bodyPr/>
        <a:lstStyle/>
        <a:p>
          <a:endParaRPr lang="ru-RU">
            <a:latin typeface="Times New Roman" panose="02020603050405020304" pitchFamily="18" charset="0"/>
            <a:cs typeface="Times New Roman" panose="02020603050405020304" pitchFamily="18" charset="0"/>
          </a:endParaRPr>
        </a:p>
      </dgm:t>
    </dgm:pt>
    <dgm:pt modelId="{F3940A0B-A3DE-4BA0-8E27-FD63B43385B4}" type="sibTrans" cxnId="{79AF9D3C-9D2C-4175-826B-583D4A18E405}">
      <dgm:prSet/>
      <dgm:spPr/>
      <dgm:t>
        <a:bodyPr/>
        <a:lstStyle/>
        <a:p>
          <a:endParaRPr lang="ru-RU">
            <a:latin typeface="Times New Roman" panose="02020603050405020304" pitchFamily="18" charset="0"/>
            <a:cs typeface="Times New Roman" panose="02020603050405020304" pitchFamily="18" charset="0"/>
          </a:endParaRPr>
        </a:p>
      </dgm:t>
    </dgm:pt>
    <dgm:pt modelId="{CC073C96-B0A1-486B-881C-B9294283AD0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„Про селянське (фермерське) господарство” (20 грудня 1991 p.)</a:t>
          </a:r>
          <a:endParaRPr lang="ru-RU" sz="2000" dirty="0">
            <a:latin typeface="Times New Roman" panose="02020603050405020304" pitchFamily="18" charset="0"/>
            <a:cs typeface="Times New Roman" panose="02020603050405020304" pitchFamily="18" charset="0"/>
          </a:endParaRPr>
        </a:p>
      </dgm:t>
    </dgm:pt>
    <dgm:pt modelId="{B2B9FE2F-2BF5-4D3F-B956-450A89F658CF}" type="parTrans" cxnId="{CF0CBFAD-70B8-43D9-98A0-FC9A9916D20E}">
      <dgm:prSet/>
      <dgm:spPr/>
      <dgm:t>
        <a:bodyPr/>
        <a:lstStyle/>
        <a:p>
          <a:endParaRPr lang="ru-RU">
            <a:latin typeface="Times New Roman" panose="02020603050405020304" pitchFamily="18" charset="0"/>
            <a:cs typeface="Times New Roman" panose="02020603050405020304" pitchFamily="18" charset="0"/>
          </a:endParaRPr>
        </a:p>
      </dgm:t>
    </dgm:pt>
    <dgm:pt modelId="{66B44112-E453-4435-89D2-013C35CFD3D6}" type="sibTrans" cxnId="{CF0CBFAD-70B8-43D9-98A0-FC9A9916D20E}">
      <dgm:prSet/>
      <dgm:spPr/>
      <dgm:t>
        <a:bodyPr/>
        <a:lstStyle/>
        <a:p>
          <a:endParaRPr lang="ru-RU">
            <a:latin typeface="Times New Roman" panose="02020603050405020304" pitchFamily="18" charset="0"/>
            <a:cs typeface="Times New Roman" panose="02020603050405020304" pitchFamily="18" charset="0"/>
          </a:endParaRPr>
        </a:p>
      </dgm:t>
    </dgm:pt>
    <dgm:pt modelId="{DFBF9A61-9E7B-4E0D-8442-486341DE7C3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0" i="0" baseline="0" dirty="0" smtClean="0">
              <a:latin typeface="Times New Roman" panose="02020603050405020304" pitchFamily="18" charset="0"/>
              <a:cs typeface="Times New Roman" panose="02020603050405020304" pitchFamily="18" charset="0"/>
            </a:rPr>
            <a:t>„Про форми власності на землю” (30 січня 1992 p.)</a:t>
          </a:r>
          <a:endParaRPr lang="ru-RU" sz="2000" dirty="0">
            <a:latin typeface="Times New Roman" panose="02020603050405020304" pitchFamily="18" charset="0"/>
            <a:cs typeface="Times New Roman" panose="02020603050405020304" pitchFamily="18" charset="0"/>
          </a:endParaRPr>
        </a:p>
      </dgm:t>
    </dgm:pt>
    <dgm:pt modelId="{437E73F5-6BC9-49EA-A348-320FFC0456DB}" type="parTrans" cxnId="{2EC433AA-0F65-4FA8-AE58-3E08D4A64CFE}">
      <dgm:prSet/>
      <dgm:spPr/>
      <dgm:t>
        <a:bodyPr/>
        <a:lstStyle/>
        <a:p>
          <a:endParaRPr lang="ru-RU">
            <a:latin typeface="Times New Roman" panose="02020603050405020304" pitchFamily="18" charset="0"/>
            <a:cs typeface="Times New Roman" panose="02020603050405020304" pitchFamily="18" charset="0"/>
          </a:endParaRPr>
        </a:p>
      </dgm:t>
    </dgm:pt>
    <dgm:pt modelId="{338EFB55-6F54-4B2A-85B1-2399C62797F9}" type="sibTrans" cxnId="{2EC433AA-0F65-4FA8-AE58-3E08D4A64CFE}">
      <dgm:prSet/>
      <dgm:spPr/>
      <dgm:t>
        <a:bodyPr/>
        <a:lstStyle/>
        <a:p>
          <a:endParaRPr lang="ru-RU">
            <a:latin typeface="Times New Roman" panose="02020603050405020304" pitchFamily="18" charset="0"/>
            <a:cs typeface="Times New Roman" panose="02020603050405020304" pitchFamily="18" charset="0"/>
          </a:endParaRPr>
        </a:p>
      </dgm:t>
    </dgm:pt>
    <dgm:pt modelId="{EAB0E824-9F0E-4CF2-9056-23E4DD277236}" type="pres">
      <dgm:prSet presAssocID="{F8209554-1B03-4F6A-AA35-8CC69A321045}" presName="diagram" presStyleCnt="0">
        <dgm:presLayoutVars>
          <dgm:chPref val="1"/>
          <dgm:dir/>
          <dgm:animOne val="branch"/>
          <dgm:animLvl val="lvl"/>
          <dgm:resizeHandles val="exact"/>
        </dgm:presLayoutVars>
      </dgm:prSet>
      <dgm:spPr/>
      <dgm:t>
        <a:bodyPr/>
        <a:lstStyle/>
        <a:p>
          <a:endParaRPr lang="ru-RU"/>
        </a:p>
      </dgm:t>
    </dgm:pt>
    <dgm:pt modelId="{E3A8C9B3-F652-4CA1-B5B0-A13A3657427E}" type="pres">
      <dgm:prSet presAssocID="{F22FCDB6-9E6B-4825-8E8A-E2E99955BB83}" presName="root1" presStyleCnt="0"/>
      <dgm:spPr/>
    </dgm:pt>
    <dgm:pt modelId="{34A4FD0B-51B2-4CD7-8F31-10B1D8F2F712}" type="pres">
      <dgm:prSet presAssocID="{F22FCDB6-9E6B-4825-8E8A-E2E99955BB83}" presName="LevelOneTextNode" presStyleLbl="node0" presStyleIdx="0" presStyleCnt="2" custScaleX="315583" custScaleY="122575" custLinFactNeighborX="35593" custLinFactNeighborY="-21790">
        <dgm:presLayoutVars>
          <dgm:chPref val="3"/>
        </dgm:presLayoutVars>
      </dgm:prSet>
      <dgm:spPr/>
      <dgm:t>
        <a:bodyPr/>
        <a:lstStyle/>
        <a:p>
          <a:endParaRPr lang="ru-RU"/>
        </a:p>
      </dgm:t>
    </dgm:pt>
    <dgm:pt modelId="{7BA2B24E-058A-4ADB-BEE0-A1388E26A02C}" type="pres">
      <dgm:prSet presAssocID="{F22FCDB6-9E6B-4825-8E8A-E2E99955BB83}" presName="level2hierChild" presStyleCnt="0"/>
      <dgm:spPr/>
    </dgm:pt>
    <dgm:pt modelId="{5780B5D3-9897-4293-92AE-1BA5A9C93431}" type="pres">
      <dgm:prSet presAssocID="{5704A664-91CA-4CAE-B773-8DBAB0EE91AD}" presName="root1" presStyleCnt="0"/>
      <dgm:spPr/>
    </dgm:pt>
    <dgm:pt modelId="{B793351E-5C17-4D74-A335-A71BFD6A440D}" type="pres">
      <dgm:prSet presAssocID="{5704A664-91CA-4CAE-B773-8DBAB0EE91AD}" presName="LevelOneTextNode" presStyleLbl="node0" presStyleIdx="1" presStyleCnt="2" custScaleX="117537" custScaleY="215673" custLinFactNeighborX="2100" custLinFactNeighborY="-2129">
        <dgm:presLayoutVars>
          <dgm:chPref val="3"/>
        </dgm:presLayoutVars>
      </dgm:prSet>
      <dgm:spPr/>
      <dgm:t>
        <a:bodyPr/>
        <a:lstStyle/>
        <a:p>
          <a:endParaRPr lang="ru-RU"/>
        </a:p>
      </dgm:t>
    </dgm:pt>
    <dgm:pt modelId="{EA3C6118-5D79-45C1-B7C6-22645DA90770}" type="pres">
      <dgm:prSet presAssocID="{5704A664-91CA-4CAE-B773-8DBAB0EE91AD}" presName="level2hierChild" presStyleCnt="0"/>
      <dgm:spPr/>
    </dgm:pt>
    <dgm:pt modelId="{00A733C2-0FE4-42A0-A4A6-9CC4F7AC1FD9}" type="pres">
      <dgm:prSet presAssocID="{B2B9FE2F-2BF5-4D3F-B956-450A89F658CF}" presName="conn2-1" presStyleLbl="parChTrans1D2" presStyleIdx="0" presStyleCnt="2"/>
      <dgm:spPr/>
      <dgm:t>
        <a:bodyPr/>
        <a:lstStyle/>
        <a:p>
          <a:endParaRPr lang="ru-RU"/>
        </a:p>
      </dgm:t>
    </dgm:pt>
    <dgm:pt modelId="{815CD12C-33A7-462D-9C7E-53739381AE1A}" type="pres">
      <dgm:prSet presAssocID="{B2B9FE2F-2BF5-4D3F-B956-450A89F658CF}" presName="connTx" presStyleLbl="parChTrans1D2" presStyleIdx="0" presStyleCnt="2"/>
      <dgm:spPr/>
      <dgm:t>
        <a:bodyPr/>
        <a:lstStyle/>
        <a:p>
          <a:endParaRPr lang="ru-RU"/>
        </a:p>
      </dgm:t>
    </dgm:pt>
    <dgm:pt modelId="{53E86008-F4C0-41E4-AFFD-6DC13086D64C}" type="pres">
      <dgm:prSet presAssocID="{CC073C96-B0A1-486B-881C-B9294283AD02}" presName="root2" presStyleCnt="0"/>
      <dgm:spPr/>
    </dgm:pt>
    <dgm:pt modelId="{E51DDCD9-EC1B-448D-AD3B-BFD57FE8140C}" type="pres">
      <dgm:prSet presAssocID="{CC073C96-B0A1-486B-881C-B9294283AD02}" presName="LevelTwoTextNode" presStyleLbl="node2" presStyleIdx="0" presStyleCnt="2" custScaleX="206904" custLinFactX="8094" custLinFactNeighborX="100000" custLinFactNeighborY="-6231">
        <dgm:presLayoutVars>
          <dgm:chPref val="3"/>
        </dgm:presLayoutVars>
      </dgm:prSet>
      <dgm:spPr/>
      <dgm:t>
        <a:bodyPr/>
        <a:lstStyle/>
        <a:p>
          <a:endParaRPr lang="ru-RU"/>
        </a:p>
      </dgm:t>
    </dgm:pt>
    <dgm:pt modelId="{40A6ED01-E98B-41B0-AF70-4EFB6BD551C7}" type="pres">
      <dgm:prSet presAssocID="{CC073C96-B0A1-486B-881C-B9294283AD02}" presName="level3hierChild" presStyleCnt="0"/>
      <dgm:spPr/>
    </dgm:pt>
    <dgm:pt modelId="{E5005CE3-451F-46F2-A685-65BF6DD23F2D}" type="pres">
      <dgm:prSet presAssocID="{437E73F5-6BC9-49EA-A348-320FFC0456DB}" presName="conn2-1" presStyleLbl="parChTrans1D2" presStyleIdx="1" presStyleCnt="2"/>
      <dgm:spPr/>
      <dgm:t>
        <a:bodyPr/>
        <a:lstStyle/>
        <a:p>
          <a:endParaRPr lang="ru-RU"/>
        </a:p>
      </dgm:t>
    </dgm:pt>
    <dgm:pt modelId="{2CDA82B8-23E5-4B73-A315-6ADC3DECC757}" type="pres">
      <dgm:prSet presAssocID="{437E73F5-6BC9-49EA-A348-320FFC0456DB}" presName="connTx" presStyleLbl="parChTrans1D2" presStyleIdx="1" presStyleCnt="2"/>
      <dgm:spPr/>
      <dgm:t>
        <a:bodyPr/>
        <a:lstStyle/>
        <a:p>
          <a:endParaRPr lang="ru-RU"/>
        </a:p>
      </dgm:t>
    </dgm:pt>
    <dgm:pt modelId="{F7A59733-6CD3-42D1-A2AD-C0D66EC5E2A7}" type="pres">
      <dgm:prSet presAssocID="{DFBF9A61-9E7B-4E0D-8442-486341DE7C3D}" presName="root2" presStyleCnt="0"/>
      <dgm:spPr/>
    </dgm:pt>
    <dgm:pt modelId="{1FBD40D7-AEEE-4D49-BF72-FDF567C1AEF1}" type="pres">
      <dgm:prSet presAssocID="{DFBF9A61-9E7B-4E0D-8442-486341DE7C3D}" presName="LevelTwoTextNode" presStyleLbl="node2" presStyleIdx="1" presStyleCnt="2" custScaleX="206993" custLinFactX="8094" custLinFactNeighborX="100000" custLinFactNeighborY="36605">
        <dgm:presLayoutVars>
          <dgm:chPref val="3"/>
        </dgm:presLayoutVars>
      </dgm:prSet>
      <dgm:spPr/>
      <dgm:t>
        <a:bodyPr/>
        <a:lstStyle/>
        <a:p>
          <a:endParaRPr lang="ru-RU"/>
        </a:p>
      </dgm:t>
    </dgm:pt>
    <dgm:pt modelId="{1C7FE316-5EA4-4CC0-88CD-F59BB522019A}" type="pres">
      <dgm:prSet presAssocID="{DFBF9A61-9E7B-4E0D-8442-486341DE7C3D}" presName="level3hierChild" presStyleCnt="0"/>
      <dgm:spPr/>
    </dgm:pt>
  </dgm:ptLst>
  <dgm:cxnLst>
    <dgm:cxn modelId="{2267FD78-2DBF-4467-B896-BD76B598F4E7}" type="presOf" srcId="{5704A664-91CA-4CAE-B773-8DBAB0EE91AD}" destId="{B793351E-5C17-4D74-A335-A71BFD6A440D}" srcOrd="0" destOrd="0" presId="urn:microsoft.com/office/officeart/2005/8/layout/hierarchy2"/>
    <dgm:cxn modelId="{21FAB3EC-3F9B-420B-9D3D-18AAC0383BC5}" type="presOf" srcId="{437E73F5-6BC9-49EA-A348-320FFC0456DB}" destId="{2CDA82B8-23E5-4B73-A315-6ADC3DECC757}" srcOrd="1" destOrd="0" presId="urn:microsoft.com/office/officeart/2005/8/layout/hierarchy2"/>
    <dgm:cxn modelId="{352CEEB9-6DD4-4258-A71E-FD59518506C6}" type="presOf" srcId="{F22FCDB6-9E6B-4825-8E8A-E2E99955BB83}" destId="{34A4FD0B-51B2-4CD7-8F31-10B1D8F2F712}" srcOrd="0" destOrd="0" presId="urn:microsoft.com/office/officeart/2005/8/layout/hierarchy2"/>
    <dgm:cxn modelId="{DF15209E-7D60-4107-BD44-0514C21AAF80}" type="presOf" srcId="{B2B9FE2F-2BF5-4D3F-B956-450A89F658CF}" destId="{00A733C2-0FE4-42A0-A4A6-9CC4F7AC1FD9}" srcOrd="0" destOrd="0" presId="urn:microsoft.com/office/officeart/2005/8/layout/hierarchy2"/>
    <dgm:cxn modelId="{44919AAC-6427-41F2-BCB1-CAEFA8D2D746}" type="presOf" srcId="{CC073C96-B0A1-486B-881C-B9294283AD02}" destId="{E51DDCD9-EC1B-448D-AD3B-BFD57FE8140C}" srcOrd="0" destOrd="0" presId="urn:microsoft.com/office/officeart/2005/8/layout/hierarchy2"/>
    <dgm:cxn modelId="{2EC433AA-0F65-4FA8-AE58-3E08D4A64CFE}" srcId="{5704A664-91CA-4CAE-B773-8DBAB0EE91AD}" destId="{DFBF9A61-9E7B-4E0D-8442-486341DE7C3D}" srcOrd="1" destOrd="0" parTransId="{437E73F5-6BC9-49EA-A348-320FFC0456DB}" sibTransId="{338EFB55-6F54-4B2A-85B1-2399C62797F9}"/>
    <dgm:cxn modelId="{F65C29F1-9291-4599-B3E1-E4A5F00BAFD4}" type="presOf" srcId="{437E73F5-6BC9-49EA-A348-320FFC0456DB}" destId="{E5005CE3-451F-46F2-A685-65BF6DD23F2D}" srcOrd="0" destOrd="0" presId="urn:microsoft.com/office/officeart/2005/8/layout/hierarchy2"/>
    <dgm:cxn modelId="{5BEA0D94-4467-48BA-98C7-A39E85E70D98}" type="presOf" srcId="{B2B9FE2F-2BF5-4D3F-B956-450A89F658CF}" destId="{815CD12C-33A7-462D-9C7E-53739381AE1A}" srcOrd="1" destOrd="0" presId="urn:microsoft.com/office/officeart/2005/8/layout/hierarchy2"/>
    <dgm:cxn modelId="{79AF9D3C-9D2C-4175-826B-583D4A18E405}" srcId="{F8209554-1B03-4F6A-AA35-8CC69A321045}" destId="{5704A664-91CA-4CAE-B773-8DBAB0EE91AD}" srcOrd="1" destOrd="0" parTransId="{B3A4848C-0119-4682-A5F4-6E7263B21946}" sibTransId="{F3940A0B-A3DE-4BA0-8E27-FD63B43385B4}"/>
    <dgm:cxn modelId="{A849EF24-D6DD-489E-B1C8-F46C6B167436}" type="presOf" srcId="{F8209554-1B03-4F6A-AA35-8CC69A321045}" destId="{EAB0E824-9F0E-4CF2-9056-23E4DD277236}" srcOrd="0" destOrd="0" presId="urn:microsoft.com/office/officeart/2005/8/layout/hierarchy2"/>
    <dgm:cxn modelId="{B9662FC2-EF06-41C8-B421-520D02F08176}" srcId="{F8209554-1B03-4F6A-AA35-8CC69A321045}" destId="{F22FCDB6-9E6B-4825-8E8A-E2E99955BB83}" srcOrd="0" destOrd="0" parTransId="{E31F72E9-FA6B-4D40-8EC5-B8F4DB03D938}" sibTransId="{62487320-D120-4C9E-AFE8-232580E91430}"/>
    <dgm:cxn modelId="{CF0CBFAD-70B8-43D9-98A0-FC9A9916D20E}" srcId="{5704A664-91CA-4CAE-B773-8DBAB0EE91AD}" destId="{CC073C96-B0A1-486B-881C-B9294283AD02}" srcOrd="0" destOrd="0" parTransId="{B2B9FE2F-2BF5-4D3F-B956-450A89F658CF}" sibTransId="{66B44112-E453-4435-89D2-013C35CFD3D6}"/>
    <dgm:cxn modelId="{A7DEEAED-D3B1-4CF1-8206-A1F4CDCA8E01}" type="presOf" srcId="{DFBF9A61-9E7B-4E0D-8442-486341DE7C3D}" destId="{1FBD40D7-AEEE-4D49-BF72-FDF567C1AEF1}" srcOrd="0" destOrd="0" presId="urn:microsoft.com/office/officeart/2005/8/layout/hierarchy2"/>
    <dgm:cxn modelId="{D70AE6EC-DCE9-410D-BB64-408062B787D7}" type="presParOf" srcId="{EAB0E824-9F0E-4CF2-9056-23E4DD277236}" destId="{E3A8C9B3-F652-4CA1-B5B0-A13A3657427E}" srcOrd="0" destOrd="0" presId="urn:microsoft.com/office/officeart/2005/8/layout/hierarchy2"/>
    <dgm:cxn modelId="{6C42251A-4DCD-4EFA-9124-FBB9DAFA7F6E}" type="presParOf" srcId="{E3A8C9B3-F652-4CA1-B5B0-A13A3657427E}" destId="{34A4FD0B-51B2-4CD7-8F31-10B1D8F2F712}" srcOrd="0" destOrd="0" presId="urn:microsoft.com/office/officeart/2005/8/layout/hierarchy2"/>
    <dgm:cxn modelId="{BAABE9C1-F721-4F74-B672-7DBD60B317B6}" type="presParOf" srcId="{E3A8C9B3-F652-4CA1-B5B0-A13A3657427E}" destId="{7BA2B24E-058A-4ADB-BEE0-A1388E26A02C}" srcOrd="1" destOrd="0" presId="urn:microsoft.com/office/officeart/2005/8/layout/hierarchy2"/>
    <dgm:cxn modelId="{D9D81DFE-9A65-4167-9387-849419DC2C35}" type="presParOf" srcId="{EAB0E824-9F0E-4CF2-9056-23E4DD277236}" destId="{5780B5D3-9897-4293-92AE-1BA5A9C93431}" srcOrd="1" destOrd="0" presId="urn:microsoft.com/office/officeart/2005/8/layout/hierarchy2"/>
    <dgm:cxn modelId="{A6EFA0AB-950D-4A4A-9CD9-8035406F9725}" type="presParOf" srcId="{5780B5D3-9897-4293-92AE-1BA5A9C93431}" destId="{B793351E-5C17-4D74-A335-A71BFD6A440D}" srcOrd="0" destOrd="0" presId="urn:microsoft.com/office/officeart/2005/8/layout/hierarchy2"/>
    <dgm:cxn modelId="{2D283ADF-BEE3-4494-9DA4-8948DC746B71}" type="presParOf" srcId="{5780B5D3-9897-4293-92AE-1BA5A9C93431}" destId="{EA3C6118-5D79-45C1-B7C6-22645DA90770}" srcOrd="1" destOrd="0" presId="urn:microsoft.com/office/officeart/2005/8/layout/hierarchy2"/>
    <dgm:cxn modelId="{9ED52B91-84E8-45A8-9606-53FC65C79F48}" type="presParOf" srcId="{EA3C6118-5D79-45C1-B7C6-22645DA90770}" destId="{00A733C2-0FE4-42A0-A4A6-9CC4F7AC1FD9}" srcOrd="0" destOrd="0" presId="urn:microsoft.com/office/officeart/2005/8/layout/hierarchy2"/>
    <dgm:cxn modelId="{A748A498-D5A1-499C-A5EB-01F29421FFD6}" type="presParOf" srcId="{00A733C2-0FE4-42A0-A4A6-9CC4F7AC1FD9}" destId="{815CD12C-33A7-462D-9C7E-53739381AE1A}" srcOrd="0" destOrd="0" presId="urn:microsoft.com/office/officeart/2005/8/layout/hierarchy2"/>
    <dgm:cxn modelId="{766D575D-49D5-4665-83B4-7FFC41CCFA09}" type="presParOf" srcId="{EA3C6118-5D79-45C1-B7C6-22645DA90770}" destId="{53E86008-F4C0-41E4-AFFD-6DC13086D64C}" srcOrd="1" destOrd="0" presId="urn:microsoft.com/office/officeart/2005/8/layout/hierarchy2"/>
    <dgm:cxn modelId="{96CA096A-1123-4AB7-AEBD-B43BA522ECAE}" type="presParOf" srcId="{53E86008-F4C0-41E4-AFFD-6DC13086D64C}" destId="{E51DDCD9-EC1B-448D-AD3B-BFD57FE8140C}" srcOrd="0" destOrd="0" presId="urn:microsoft.com/office/officeart/2005/8/layout/hierarchy2"/>
    <dgm:cxn modelId="{337D84AD-D19F-4056-A71D-853330EAA37E}" type="presParOf" srcId="{53E86008-F4C0-41E4-AFFD-6DC13086D64C}" destId="{40A6ED01-E98B-41B0-AF70-4EFB6BD551C7}" srcOrd="1" destOrd="0" presId="urn:microsoft.com/office/officeart/2005/8/layout/hierarchy2"/>
    <dgm:cxn modelId="{624FB7B6-04B9-42F8-B860-DFFC143C03C1}" type="presParOf" srcId="{EA3C6118-5D79-45C1-B7C6-22645DA90770}" destId="{E5005CE3-451F-46F2-A685-65BF6DD23F2D}" srcOrd="2" destOrd="0" presId="urn:microsoft.com/office/officeart/2005/8/layout/hierarchy2"/>
    <dgm:cxn modelId="{07ED0931-78EE-4E8F-8132-0E50FF67462D}" type="presParOf" srcId="{E5005CE3-451F-46F2-A685-65BF6DD23F2D}" destId="{2CDA82B8-23E5-4B73-A315-6ADC3DECC757}" srcOrd="0" destOrd="0" presId="urn:microsoft.com/office/officeart/2005/8/layout/hierarchy2"/>
    <dgm:cxn modelId="{EDEBDB22-786E-4AEB-BD40-00E66A8FA08F}" type="presParOf" srcId="{EA3C6118-5D79-45C1-B7C6-22645DA90770}" destId="{F7A59733-6CD3-42D1-A2AD-C0D66EC5E2A7}" srcOrd="3" destOrd="0" presId="urn:microsoft.com/office/officeart/2005/8/layout/hierarchy2"/>
    <dgm:cxn modelId="{117E4E5E-9B57-4526-AA4A-8E2A02C27ACB}" type="presParOf" srcId="{F7A59733-6CD3-42D1-A2AD-C0D66EC5E2A7}" destId="{1FBD40D7-AEEE-4D49-BF72-FDF567C1AEF1}" srcOrd="0" destOrd="0" presId="urn:microsoft.com/office/officeart/2005/8/layout/hierarchy2"/>
    <dgm:cxn modelId="{AC09D37B-91B6-4A5B-97CD-63372480988C}" type="presParOf" srcId="{F7A59733-6CD3-42D1-A2AD-C0D66EC5E2A7}" destId="{1C7FE316-5EA4-4CC0-88CD-F59BB522019A}" srcOrd="1" destOrd="0" presId="urn:microsoft.com/office/officeart/2005/8/layout/hierarchy2"/>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3CE303-D0A5-4399-B46B-CE7DBB9EA5F0}"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ru-RU"/>
        </a:p>
      </dgm:t>
    </dgm:pt>
    <dgm:pt modelId="{81E92209-4A8D-4779-A97C-8EBCBCB4FDAE}">
      <dgm:prSet custT="1">
        <dgm:style>
          <a:lnRef idx="2">
            <a:schemeClr val="accent6"/>
          </a:lnRef>
          <a:fillRef idx="1">
            <a:schemeClr val="lt1"/>
          </a:fillRef>
          <a:effectRef idx="0">
            <a:schemeClr val="accent6"/>
          </a:effectRef>
          <a:fontRef idx="minor">
            <a:schemeClr val="dk1"/>
          </a:fontRef>
        </dgm:style>
      </dgm:prSet>
      <dgm:spPr/>
      <dgm:t>
        <a:bodyPr/>
        <a:lstStyle/>
        <a:p>
          <a:pPr rtl="0">
            <a:lnSpc>
              <a:spcPct val="100000"/>
            </a:lnSpc>
            <a:spcAft>
              <a:spcPts val="0"/>
            </a:spcAft>
          </a:pPr>
          <a:r>
            <a:rPr lang="uk-UA" sz="2000" b="0" i="0" baseline="0" dirty="0" smtClean="0">
              <a:latin typeface="Times New Roman" panose="02020603050405020304" pitchFamily="18" charset="0"/>
              <a:cs typeface="Times New Roman" panose="02020603050405020304" pitchFamily="18" charset="0"/>
            </a:rPr>
            <a:t>Внесення до </a:t>
          </a:r>
        </a:p>
        <a:p>
          <a:pPr rtl="0">
            <a:lnSpc>
              <a:spcPct val="100000"/>
            </a:lnSpc>
            <a:spcAft>
              <a:spcPts val="0"/>
            </a:spcAft>
          </a:pPr>
          <a:r>
            <a:rPr lang="uk-UA" sz="2000" b="0" i="0" baseline="0" dirty="0" smtClean="0">
              <a:latin typeface="Times New Roman" panose="02020603050405020304" pitchFamily="18" charset="0"/>
              <a:cs typeface="Times New Roman" panose="02020603050405020304" pitchFamily="18" charset="0"/>
            </a:rPr>
            <a:t>Кримінального кодексу України </a:t>
          </a:r>
        </a:p>
        <a:p>
          <a:pPr rtl="0">
            <a:lnSpc>
              <a:spcPct val="100000"/>
            </a:lnSpc>
            <a:spcAft>
              <a:spcPts val="0"/>
            </a:spcAft>
          </a:pPr>
          <a:r>
            <a:rPr lang="uk-UA" sz="2000" b="0" i="0" baseline="0" dirty="0" smtClean="0">
              <a:latin typeface="Times New Roman" panose="02020603050405020304" pitchFamily="18" charset="0"/>
              <a:cs typeface="Times New Roman" panose="02020603050405020304" pitchFamily="18" charset="0"/>
            </a:rPr>
            <a:t>змін і доповнень: </a:t>
          </a:r>
          <a:endParaRPr lang="ru-RU" sz="2000" dirty="0">
            <a:latin typeface="Times New Roman" panose="02020603050405020304" pitchFamily="18" charset="0"/>
            <a:cs typeface="Times New Roman" panose="02020603050405020304" pitchFamily="18" charset="0"/>
          </a:endParaRPr>
        </a:p>
      </dgm:t>
    </dgm:pt>
    <dgm:pt modelId="{84A7D81A-74A0-4B1A-9E01-22C8EFD62DF9}" type="parTrans" cxnId="{BD2A60FE-1EAF-40AC-A7AB-01876755B23E}">
      <dgm:prSet/>
      <dgm:spPr/>
      <dgm:t>
        <a:bodyPr/>
        <a:lstStyle/>
        <a:p>
          <a:endParaRPr lang="ru-RU"/>
        </a:p>
      </dgm:t>
    </dgm:pt>
    <dgm:pt modelId="{CFF4B8BB-449C-42A6-AD03-3C990D8AB7A6}" type="sibTrans" cxnId="{BD2A60FE-1EAF-40AC-A7AB-01876755B23E}">
      <dgm:prSet/>
      <dgm:spPr/>
      <dgm:t>
        <a:bodyPr/>
        <a:lstStyle/>
        <a:p>
          <a:endParaRPr lang="ru-RU"/>
        </a:p>
      </dgm:t>
    </dgm:pt>
    <dgm:pt modelId="{D511150D-B762-435E-B28E-15BE238A9B6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У березні 1992 р. вилучені такі види покарань як заслання та вислання. </a:t>
          </a:r>
          <a:endParaRPr lang="ru-RU" sz="1400" dirty="0">
            <a:latin typeface="Times New Roman" panose="02020603050405020304" pitchFamily="18" charset="0"/>
            <a:cs typeface="Times New Roman" panose="02020603050405020304" pitchFamily="18" charset="0"/>
          </a:endParaRPr>
        </a:p>
      </dgm:t>
    </dgm:pt>
    <dgm:pt modelId="{636F0966-BB81-4F8C-A7F9-85FE19AB4571}" type="parTrans" cxnId="{82360529-0BC5-401A-8719-02FCD320662C}">
      <dgm:prSet/>
      <dgm:spPr/>
      <dgm:t>
        <a:bodyPr/>
        <a:lstStyle/>
        <a:p>
          <a:endParaRPr lang="ru-RU"/>
        </a:p>
      </dgm:t>
    </dgm:pt>
    <dgm:pt modelId="{9E0DA49B-239C-4459-AABA-953320CB6D2E}" type="sibTrans" cxnId="{82360529-0BC5-401A-8719-02FCD320662C}">
      <dgm:prSet/>
      <dgm:spPr/>
      <dgm:t>
        <a:bodyPr/>
        <a:lstStyle/>
        <a:p>
          <a:endParaRPr lang="ru-RU"/>
        </a:p>
      </dgm:t>
    </dgm:pt>
    <dgm:pt modelId="{E637124B-392C-47B9-BEF8-509A25BA609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dirty="0" smtClean="0">
              <a:latin typeface="Times New Roman" panose="02020603050405020304" pitchFamily="18" charset="0"/>
              <a:cs typeface="Times New Roman" panose="02020603050405020304" pitchFamily="18" charset="0"/>
            </a:rPr>
            <a:t>У грудні 1994 р. </a:t>
          </a:r>
        </a:p>
        <a:p>
          <a:pPr rtl="0"/>
          <a:r>
            <a:rPr lang="uk-UA" sz="1400" b="0" i="0" baseline="0" dirty="0" smtClean="0">
              <a:latin typeface="Times New Roman" panose="02020603050405020304" pitchFamily="18" charset="0"/>
              <a:cs typeface="Times New Roman" panose="02020603050405020304" pitchFamily="18" charset="0"/>
            </a:rPr>
            <a:t>прийнято Закон України </a:t>
          </a:r>
        </a:p>
        <a:p>
          <a:pPr rtl="0"/>
          <a:r>
            <a:rPr lang="uk-UA" sz="1400" b="0" i="0" baseline="0" dirty="0" smtClean="0">
              <a:latin typeface="Times New Roman" panose="02020603050405020304" pitchFamily="18" charset="0"/>
              <a:cs typeface="Times New Roman" panose="02020603050405020304" pitchFamily="18" charset="0"/>
            </a:rPr>
            <a:t>„Про посилення кримінальної відповідальності за деякі злочини проти держави”, що передбачав відповідальність за дії, спрямовані на насильницьку змову чи повалення конституційного ладу або захоплення державної влади, за посягання на територіальну цілісність України, за масові безпорядки. </a:t>
          </a:r>
          <a:endParaRPr lang="ru-RU" sz="1400" dirty="0">
            <a:latin typeface="Times New Roman" panose="02020603050405020304" pitchFamily="18" charset="0"/>
            <a:cs typeface="Times New Roman" panose="02020603050405020304" pitchFamily="18" charset="0"/>
          </a:endParaRPr>
        </a:p>
      </dgm:t>
    </dgm:pt>
    <dgm:pt modelId="{71EE2744-F528-4A25-9F2F-26C0B7BEC58D}" type="parTrans" cxnId="{3EC03059-F2BD-4D94-ACB9-438814503846}">
      <dgm:prSet/>
      <dgm:spPr/>
      <dgm:t>
        <a:bodyPr/>
        <a:lstStyle/>
        <a:p>
          <a:endParaRPr lang="ru-RU"/>
        </a:p>
      </dgm:t>
    </dgm:pt>
    <dgm:pt modelId="{AC76808E-EAC7-4C33-A9FD-E3500D0C57DD}" type="sibTrans" cxnId="{3EC03059-F2BD-4D94-ACB9-438814503846}">
      <dgm:prSet/>
      <dgm:spPr/>
      <dgm:t>
        <a:bodyPr/>
        <a:lstStyle/>
        <a:p>
          <a:endParaRPr lang="ru-RU"/>
        </a:p>
      </dgm:t>
    </dgm:pt>
    <dgm:pt modelId="{983FDC0B-8B60-43CC-BB16-DFE40DE3B01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smtClean="0">
              <a:latin typeface="Times New Roman" panose="02020603050405020304" pitchFamily="18" charset="0"/>
              <a:cs typeface="Times New Roman" panose="02020603050405020304" pitchFamily="18" charset="0"/>
            </a:rPr>
            <a:t>Переглянуто склади державних злочинів, різко скорочувалося застосування виключної міри покарання – смертної кари. </a:t>
          </a:r>
          <a:endParaRPr lang="ru-RU" sz="1400">
            <a:latin typeface="Times New Roman" panose="02020603050405020304" pitchFamily="18" charset="0"/>
            <a:cs typeface="Times New Roman" panose="02020603050405020304" pitchFamily="18" charset="0"/>
          </a:endParaRPr>
        </a:p>
      </dgm:t>
    </dgm:pt>
    <dgm:pt modelId="{D046F429-4D62-45BA-9235-2BC0AFACB377}" type="parTrans" cxnId="{86E9EA48-A62B-49FA-8BCB-983B2BD4F89E}">
      <dgm:prSet/>
      <dgm:spPr/>
      <dgm:t>
        <a:bodyPr/>
        <a:lstStyle/>
        <a:p>
          <a:endParaRPr lang="ru-RU"/>
        </a:p>
      </dgm:t>
    </dgm:pt>
    <dgm:pt modelId="{89F6A931-4695-478F-B08A-2F1D91AD64D4}" type="sibTrans" cxnId="{86E9EA48-A62B-49FA-8BCB-983B2BD4F89E}">
      <dgm:prSet/>
      <dgm:spPr/>
      <dgm:t>
        <a:bodyPr/>
        <a:lstStyle/>
        <a:p>
          <a:endParaRPr lang="ru-RU"/>
        </a:p>
      </dgm:t>
    </dgm:pt>
    <dgm:pt modelId="{30EC6ADF-6FF5-44CF-8823-362B4D2B21A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i="0" baseline="0" smtClean="0">
              <a:latin typeface="Times New Roman" panose="02020603050405020304" pitchFamily="18" charset="0"/>
              <a:cs typeface="Times New Roman" panose="02020603050405020304" pitchFamily="18" charset="0"/>
            </a:rPr>
            <a:t>У березні 1997 р. було введено мораторій на виконання смертної кари, а у 1999 р. цей вид покарання було скасовано. </a:t>
          </a:r>
          <a:endParaRPr lang="ru-RU" sz="1400">
            <a:latin typeface="Times New Roman" panose="02020603050405020304" pitchFamily="18" charset="0"/>
            <a:cs typeface="Times New Roman" panose="02020603050405020304" pitchFamily="18" charset="0"/>
          </a:endParaRPr>
        </a:p>
      </dgm:t>
    </dgm:pt>
    <dgm:pt modelId="{03B99F32-5F10-4B11-BCA7-2051382E1B82}" type="parTrans" cxnId="{0D9AAA65-88DD-4035-AFEB-01AA8E4E12A9}">
      <dgm:prSet/>
      <dgm:spPr/>
      <dgm:t>
        <a:bodyPr/>
        <a:lstStyle/>
        <a:p>
          <a:endParaRPr lang="ru-RU"/>
        </a:p>
      </dgm:t>
    </dgm:pt>
    <dgm:pt modelId="{D335481B-AC3B-4746-BEE9-B47CE0F75F3F}" type="sibTrans" cxnId="{0D9AAA65-88DD-4035-AFEB-01AA8E4E12A9}">
      <dgm:prSet/>
      <dgm:spPr/>
      <dgm:t>
        <a:bodyPr/>
        <a:lstStyle/>
        <a:p>
          <a:endParaRPr lang="ru-RU"/>
        </a:p>
      </dgm:t>
    </dgm:pt>
    <dgm:pt modelId="{F1364C94-D871-4316-A8DD-C60872BDB210}" type="pres">
      <dgm:prSet presAssocID="{C13CE303-D0A5-4399-B46B-CE7DBB9EA5F0}" presName="Name0" presStyleCnt="0">
        <dgm:presLayoutVars>
          <dgm:chPref val="1"/>
          <dgm:dir/>
          <dgm:animOne val="branch"/>
          <dgm:animLvl val="lvl"/>
          <dgm:resizeHandles/>
        </dgm:presLayoutVars>
      </dgm:prSet>
      <dgm:spPr/>
      <dgm:t>
        <a:bodyPr/>
        <a:lstStyle/>
        <a:p>
          <a:endParaRPr lang="ru-RU"/>
        </a:p>
      </dgm:t>
    </dgm:pt>
    <dgm:pt modelId="{A5E8C264-DE82-4D31-AF7F-157E8D1A8DB6}" type="pres">
      <dgm:prSet presAssocID="{81E92209-4A8D-4779-A97C-8EBCBCB4FDAE}" presName="vertOne" presStyleCnt="0"/>
      <dgm:spPr/>
    </dgm:pt>
    <dgm:pt modelId="{AB53B62D-5410-4DFF-A135-251B9C0F9C6D}" type="pres">
      <dgm:prSet presAssocID="{81E92209-4A8D-4779-A97C-8EBCBCB4FDAE}" presName="txOne" presStyleLbl="node0" presStyleIdx="0" presStyleCnt="1" custScaleY="32171" custLinFactNeighborX="-43" custLinFactNeighborY="22173">
        <dgm:presLayoutVars>
          <dgm:chPref val="3"/>
        </dgm:presLayoutVars>
      </dgm:prSet>
      <dgm:spPr/>
      <dgm:t>
        <a:bodyPr/>
        <a:lstStyle/>
        <a:p>
          <a:endParaRPr lang="ru-RU"/>
        </a:p>
      </dgm:t>
    </dgm:pt>
    <dgm:pt modelId="{5BA588AE-B08B-4A69-BD3E-92308D3CC579}" type="pres">
      <dgm:prSet presAssocID="{81E92209-4A8D-4779-A97C-8EBCBCB4FDAE}" presName="parTransOne" presStyleCnt="0"/>
      <dgm:spPr/>
    </dgm:pt>
    <dgm:pt modelId="{91EE8913-0217-43B7-B0B5-A36A7A1950C5}" type="pres">
      <dgm:prSet presAssocID="{81E92209-4A8D-4779-A97C-8EBCBCB4FDAE}" presName="horzOne" presStyleCnt="0"/>
      <dgm:spPr/>
    </dgm:pt>
    <dgm:pt modelId="{7A47F2A4-176C-4E81-B394-60B167A522A2}" type="pres">
      <dgm:prSet presAssocID="{D511150D-B762-435E-B28E-15BE238A9B6C}" presName="vertTwo" presStyleCnt="0"/>
      <dgm:spPr/>
    </dgm:pt>
    <dgm:pt modelId="{20FF19F7-C7D5-4AAD-B7F2-E409B364F94D}" type="pres">
      <dgm:prSet presAssocID="{D511150D-B762-435E-B28E-15BE238A9B6C}" presName="txTwo" presStyleLbl="node2" presStyleIdx="0" presStyleCnt="4" custScaleX="108235">
        <dgm:presLayoutVars>
          <dgm:chPref val="3"/>
        </dgm:presLayoutVars>
      </dgm:prSet>
      <dgm:spPr/>
      <dgm:t>
        <a:bodyPr/>
        <a:lstStyle/>
        <a:p>
          <a:endParaRPr lang="ru-RU"/>
        </a:p>
      </dgm:t>
    </dgm:pt>
    <dgm:pt modelId="{850EA374-D7C5-42D4-A630-5D23F76B2725}" type="pres">
      <dgm:prSet presAssocID="{D511150D-B762-435E-B28E-15BE238A9B6C}" presName="horzTwo" presStyleCnt="0"/>
      <dgm:spPr/>
    </dgm:pt>
    <dgm:pt modelId="{043FAE35-446C-45C4-9F3C-C98E4B6F145C}" type="pres">
      <dgm:prSet presAssocID="{9E0DA49B-239C-4459-AABA-953320CB6D2E}" presName="sibSpaceTwo" presStyleCnt="0"/>
      <dgm:spPr/>
    </dgm:pt>
    <dgm:pt modelId="{927E15F3-2168-40E6-A8F4-42448B1BD0FE}" type="pres">
      <dgm:prSet presAssocID="{E637124B-392C-47B9-BEF8-509A25BA6096}" presName="vertTwo" presStyleCnt="0"/>
      <dgm:spPr/>
    </dgm:pt>
    <dgm:pt modelId="{6F887EC7-3862-4B66-B68A-5B7096F050A6}" type="pres">
      <dgm:prSet presAssocID="{E637124B-392C-47B9-BEF8-509A25BA6096}" presName="txTwo" presStyleLbl="node2" presStyleIdx="1" presStyleCnt="4" custScaleX="175220">
        <dgm:presLayoutVars>
          <dgm:chPref val="3"/>
        </dgm:presLayoutVars>
      </dgm:prSet>
      <dgm:spPr/>
      <dgm:t>
        <a:bodyPr/>
        <a:lstStyle/>
        <a:p>
          <a:endParaRPr lang="ru-RU"/>
        </a:p>
      </dgm:t>
    </dgm:pt>
    <dgm:pt modelId="{E618DD9F-1354-4C2F-BB8D-3FE27D2E95DC}" type="pres">
      <dgm:prSet presAssocID="{E637124B-392C-47B9-BEF8-509A25BA6096}" presName="horzTwo" presStyleCnt="0"/>
      <dgm:spPr/>
    </dgm:pt>
    <dgm:pt modelId="{16B4655C-8256-42D4-BE3D-721E3EDA5F9E}" type="pres">
      <dgm:prSet presAssocID="{AC76808E-EAC7-4C33-A9FD-E3500D0C57DD}" presName="sibSpaceTwo" presStyleCnt="0"/>
      <dgm:spPr/>
    </dgm:pt>
    <dgm:pt modelId="{E39E6679-5775-4710-8E41-5BD483F24F12}" type="pres">
      <dgm:prSet presAssocID="{983FDC0B-8B60-43CC-BB16-DFE40DE3B01E}" presName="vertTwo" presStyleCnt="0"/>
      <dgm:spPr/>
    </dgm:pt>
    <dgm:pt modelId="{C7F0930B-6806-43A3-BF02-1A72DCF5B58A}" type="pres">
      <dgm:prSet presAssocID="{983FDC0B-8B60-43CC-BB16-DFE40DE3B01E}" presName="txTwo" presStyleLbl="node2" presStyleIdx="2" presStyleCnt="4">
        <dgm:presLayoutVars>
          <dgm:chPref val="3"/>
        </dgm:presLayoutVars>
      </dgm:prSet>
      <dgm:spPr/>
      <dgm:t>
        <a:bodyPr/>
        <a:lstStyle/>
        <a:p>
          <a:endParaRPr lang="ru-RU"/>
        </a:p>
      </dgm:t>
    </dgm:pt>
    <dgm:pt modelId="{DD7B515A-F5CC-45E7-B8F4-988515D7EF63}" type="pres">
      <dgm:prSet presAssocID="{983FDC0B-8B60-43CC-BB16-DFE40DE3B01E}" presName="horzTwo" presStyleCnt="0"/>
      <dgm:spPr/>
    </dgm:pt>
    <dgm:pt modelId="{3304A83D-8AD3-471E-B513-ACD78140EE8B}" type="pres">
      <dgm:prSet presAssocID="{89F6A931-4695-478F-B08A-2F1D91AD64D4}" presName="sibSpaceTwo" presStyleCnt="0"/>
      <dgm:spPr/>
    </dgm:pt>
    <dgm:pt modelId="{FD29F567-4A35-43B4-BD20-21C6B92BDC52}" type="pres">
      <dgm:prSet presAssocID="{30EC6ADF-6FF5-44CF-8823-362B4D2B21AC}" presName="vertTwo" presStyleCnt="0"/>
      <dgm:spPr/>
    </dgm:pt>
    <dgm:pt modelId="{1A56981C-416E-4D4C-A9BC-2D273C74F08A}" type="pres">
      <dgm:prSet presAssocID="{30EC6ADF-6FF5-44CF-8823-362B4D2B21AC}" presName="txTwo" presStyleLbl="node2" presStyleIdx="3" presStyleCnt="4">
        <dgm:presLayoutVars>
          <dgm:chPref val="3"/>
        </dgm:presLayoutVars>
      </dgm:prSet>
      <dgm:spPr/>
      <dgm:t>
        <a:bodyPr/>
        <a:lstStyle/>
        <a:p>
          <a:endParaRPr lang="ru-RU"/>
        </a:p>
      </dgm:t>
    </dgm:pt>
    <dgm:pt modelId="{C417C44C-7FFB-467D-A65A-7A05DE212E53}" type="pres">
      <dgm:prSet presAssocID="{30EC6ADF-6FF5-44CF-8823-362B4D2B21AC}" presName="horzTwo" presStyleCnt="0"/>
      <dgm:spPr/>
    </dgm:pt>
  </dgm:ptLst>
  <dgm:cxnLst>
    <dgm:cxn modelId="{3EC03059-F2BD-4D94-ACB9-438814503846}" srcId="{81E92209-4A8D-4779-A97C-8EBCBCB4FDAE}" destId="{E637124B-392C-47B9-BEF8-509A25BA6096}" srcOrd="1" destOrd="0" parTransId="{71EE2744-F528-4A25-9F2F-26C0B7BEC58D}" sibTransId="{AC76808E-EAC7-4C33-A9FD-E3500D0C57DD}"/>
    <dgm:cxn modelId="{4E4FA9DF-6D2B-4788-9458-C236CC95B49D}" type="presOf" srcId="{C13CE303-D0A5-4399-B46B-CE7DBB9EA5F0}" destId="{F1364C94-D871-4316-A8DD-C60872BDB210}" srcOrd="0" destOrd="0" presId="urn:microsoft.com/office/officeart/2005/8/layout/hierarchy4"/>
    <dgm:cxn modelId="{D5649843-A2BF-4688-BEEC-7026F2C88918}" type="presOf" srcId="{30EC6ADF-6FF5-44CF-8823-362B4D2B21AC}" destId="{1A56981C-416E-4D4C-A9BC-2D273C74F08A}" srcOrd="0" destOrd="0" presId="urn:microsoft.com/office/officeart/2005/8/layout/hierarchy4"/>
    <dgm:cxn modelId="{BD2A60FE-1EAF-40AC-A7AB-01876755B23E}" srcId="{C13CE303-D0A5-4399-B46B-CE7DBB9EA5F0}" destId="{81E92209-4A8D-4779-A97C-8EBCBCB4FDAE}" srcOrd="0" destOrd="0" parTransId="{84A7D81A-74A0-4B1A-9E01-22C8EFD62DF9}" sibTransId="{CFF4B8BB-449C-42A6-AD03-3C990D8AB7A6}"/>
    <dgm:cxn modelId="{88557689-DAC3-45A4-B647-8B81B867A880}" type="presOf" srcId="{983FDC0B-8B60-43CC-BB16-DFE40DE3B01E}" destId="{C7F0930B-6806-43A3-BF02-1A72DCF5B58A}" srcOrd="0" destOrd="0" presId="urn:microsoft.com/office/officeart/2005/8/layout/hierarchy4"/>
    <dgm:cxn modelId="{0D9AAA65-88DD-4035-AFEB-01AA8E4E12A9}" srcId="{81E92209-4A8D-4779-A97C-8EBCBCB4FDAE}" destId="{30EC6ADF-6FF5-44CF-8823-362B4D2B21AC}" srcOrd="3" destOrd="0" parTransId="{03B99F32-5F10-4B11-BCA7-2051382E1B82}" sibTransId="{D335481B-AC3B-4746-BEE9-B47CE0F75F3F}"/>
    <dgm:cxn modelId="{AA990ABA-85E0-46A0-B909-17F5A13DAF14}" type="presOf" srcId="{E637124B-392C-47B9-BEF8-509A25BA6096}" destId="{6F887EC7-3862-4B66-B68A-5B7096F050A6}" srcOrd="0" destOrd="0" presId="urn:microsoft.com/office/officeart/2005/8/layout/hierarchy4"/>
    <dgm:cxn modelId="{86E9EA48-A62B-49FA-8BCB-983B2BD4F89E}" srcId="{81E92209-4A8D-4779-A97C-8EBCBCB4FDAE}" destId="{983FDC0B-8B60-43CC-BB16-DFE40DE3B01E}" srcOrd="2" destOrd="0" parTransId="{D046F429-4D62-45BA-9235-2BC0AFACB377}" sibTransId="{89F6A931-4695-478F-B08A-2F1D91AD64D4}"/>
    <dgm:cxn modelId="{82360529-0BC5-401A-8719-02FCD320662C}" srcId="{81E92209-4A8D-4779-A97C-8EBCBCB4FDAE}" destId="{D511150D-B762-435E-B28E-15BE238A9B6C}" srcOrd="0" destOrd="0" parTransId="{636F0966-BB81-4F8C-A7F9-85FE19AB4571}" sibTransId="{9E0DA49B-239C-4459-AABA-953320CB6D2E}"/>
    <dgm:cxn modelId="{57685D19-09A8-46CF-A30B-01C96ABBC6B5}" type="presOf" srcId="{81E92209-4A8D-4779-A97C-8EBCBCB4FDAE}" destId="{AB53B62D-5410-4DFF-A135-251B9C0F9C6D}" srcOrd="0" destOrd="0" presId="urn:microsoft.com/office/officeart/2005/8/layout/hierarchy4"/>
    <dgm:cxn modelId="{A79AECC8-02F8-4BF3-BCB9-2874E75A3F3D}" type="presOf" srcId="{D511150D-B762-435E-B28E-15BE238A9B6C}" destId="{20FF19F7-C7D5-4AAD-B7F2-E409B364F94D}" srcOrd="0" destOrd="0" presId="urn:microsoft.com/office/officeart/2005/8/layout/hierarchy4"/>
    <dgm:cxn modelId="{B43E8421-A372-4060-81C7-D11D51085062}" type="presParOf" srcId="{F1364C94-D871-4316-A8DD-C60872BDB210}" destId="{A5E8C264-DE82-4D31-AF7F-157E8D1A8DB6}" srcOrd="0" destOrd="0" presId="urn:microsoft.com/office/officeart/2005/8/layout/hierarchy4"/>
    <dgm:cxn modelId="{DA39B7A2-6AFD-4FB3-868F-476DD5212D24}" type="presParOf" srcId="{A5E8C264-DE82-4D31-AF7F-157E8D1A8DB6}" destId="{AB53B62D-5410-4DFF-A135-251B9C0F9C6D}" srcOrd="0" destOrd="0" presId="urn:microsoft.com/office/officeart/2005/8/layout/hierarchy4"/>
    <dgm:cxn modelId="{3938CE3F-E4A2-44CF-800E-4AF2C95B8922}" type="presParOf" srcId="{A5E8C264-DE82-4D31-AF7F-157E8D1A8DB6}" destId="{5BA588AE-B08B-4A69-BD3E-92308D3CC579}" srcOrd="1" destOrd="0" presId="urn:microsoft.com/office/officeart/2005/8/layout/hierarchy4"/>
    <dgm:cxn modelId="{3393BA26-4B92-4BA9-BB2E-FC9BD5554B12}" type="presParOf" srcId="{A5E8C264-DE82-4D31-AF7F-157E8D1A8DB6}" destId="{91EE8913-0217-43B7-B0B5-A36A7A1950C5}" srcOrd="2" destOrd="0" presId="urn:microsoft.com/office/officeart/2005/8/layout/hierarchy4"/>
    <dgm:cxn modelId="{8E480495-A0BE-44CE-90D0-344044A619F4}" type="presParOf" srcId="{91EE8913-0217-43B7-B0B5-A36A7A1950C5}" destId="{7A47F2A4-176C-4E81-B394-60B167A522A2}" srcOrd="0" destOrd="0" presId="urn:microsoft.com/office/officeart/2005/8/layout/hierarchy4"/>
    <dgm:cxn modelId="{EA3BB052-1A54-432A-814D-4A8ADEF9F96B}" type="presParOf" srcId="{7A47F2A4-176C-4E81-B394-60B167A522A2}" destId="{20FF19F7-C7D5-4AAD-B7F2-E409B364F94D}" srcOrd="0" destOrd="0" presId="urn:microsoft.com/office/officeart/2005/8/layout/hierarchy4"/>
    <dgm:cxn modelId="{BAB8141E-1891-47ED-BFDD-5BF9BD0EEE86}" type="presParOf" srcId="{7A47F2A4-176C-4E81-B394-60B167A522A2}" destId="{850EA374-D7C5-42D4-A630-5D23F76B2725}" srcOrd="1" destOrd="0" presId="urn:microsoft.com/office/officeart/2005/8/layout/hierarchy4"/>
    <dgm:cxn modelId="{81A1C589-EF09-4879-9536-695C334B94AA}" type="presParOf" srcId="{91EE8913-0217-43B7-B0B5-A36A7A1950C5}" destId="{043FAE35-446C-45C4-9F3C-C98E4B6F145C}" srcOrd="1" destOrd="0" presId="urn:microsoft.com/office/officeart/2005/8/layout/hierarchy4"/>
    <dgm:cxn modelId="{C6CAC844-EDE1-4F0D-BE21-A198EDBCDB91}" type="presParOf" srcId="{91EE8913-0217-43B7-B0B5-A36A7A1950C5}" destId="{927E15F3-2168-40E6-A8F4-42448B1BD0FE}" srcOrd="2" destOrd="0" presId="urn:microsoft.com/office/officeart/2005/8/layout/hierarchy4"/>
    <dgm:cxn modelId="{854EC9D9-3590-491E-B95D-42DA77C4E00E}" type="presParOf" srcId="{927E15F3-2168-40E6-A8F4-42448B1BD0FE}" destId="{6F887EC7-3862-4B66-B68A-5B7096F050A6}" srcOrd="0" destOrd="0" presId="urn:microsoft.com/office/officeart/2005/8/layout/hierarchy4"/>
    <dgm:cxn modelId="{CFD185B3-6324-4FC5-9DF1-95CCA6052C87}" type="presParOf" srcId="{927E15F3-2168-40E6-A8F4-42448B1BD0FE}" destId="{E618DD9F-1354-4C2F-BB8D-3FE27D2E95DC}" srcOrd="1" destOrd="0" presId="urn:microsoft.com/office/officeart/2005/8/layout/hierarchy4"/>
    <dgm:cxn modelId="{9D9A0EF4-B88C-4648-BCA1-0AB01E2A80A7}" type="presParOf" srcId="{91EE8913-0217-43B7-B0B5-A36A7A1950C5}" destId="{16B4655C-8256-42D4-BE3D-721E3EDA5F9E}" srcOrd="3" destOrd="0" presId="urn:microsoft.com/office/officeart/2005/8/layout/hierarchy4"/>
    <dgm:cxn modelId="{AE8C34BE-4044-47CA-AC2A-491701ABD243}" type="presParOf" srcId="{91EE8913-0217-43B7-B0B5-A36A7A1950C5}" destId="{E39E6679-5775-4710-8E41-5BD483F24F12}" srcOrd="4" destOrd="0" presId="urn:microsoft.com/office/officeart/2005/8/layout/hierarchy4"/>
    <dgm:cxn modelId="{E1D5AA61-A6D4-4857-8421-12F37252E191}" type="presParOf" srcId="{E39E6679-5775-4710-8E41-5BD483F24F12}" destId="{C7F0930B-6806-43A3-BF02-1A72DCF5B58A}" srcOrd="0" destOrd="0" presId="urn:microsoft.com/office/officeart/2005/8/layout/hierarchy4"/>
    <dgm:cxn modelId="{1D46E89F-A235-475E-AE25-E4606FD0F40B}" type="presParOf" srcId="{E39E6679-5775-4710-8E41-5BD483F24F12}" destId="{DD7B515A-F5CC-45E7-B8F4-988515D7EF63}" srcOrd="1" destOrd="0" presId="urn:microsoft.com/office/officeart/2005/8/layout/hierarchy4"/>
    <dgm:cxn modelId="{FE006C80-B07B-49C4-A506-AFFE9C3EDC30}" type="presParOf" srcId="{91EE8913-0217-43B7-B0B5-A36A7A1950C5}" destId="{3304A83D-8AD3-471E-B513-ACD78140EE8B}" srcOrd="5" destOrd="0" presId="urn:microsoft.com/office/officeart/2005/8/layout/hierarchy4"/>
    <dgm:cxn modelId="{CA0916F6-3C10-4360-A726-6312968D5398}" type="presParOf" srcId="{91EE8913-0217-43B7-B0B5-A36A7A1950C5}" destId="{FD29F567-4A35-43B4-BD20-21C6B92BDC52}" srcOrd="6" destOrd="0" presId="urn:microsoft.com/office/officeart/2005/8/layout/hierarchy4"/>
    <dgm:cxn modelId="{C729C86F-948B-478B-B1E0-DB96C07BC12E}" type="presParOf" srcId="{FD29F567-4A35-43B4-BD20-21C6B92BDC52}" destId="{1A56981C-416E-4D4C-A9BC-2D273C74F08A}" srcOrd="0" destOrd="0" presId="urn:microsoft.com/office/officeart/2005/8/layout/hierarchy4"/>
    <dgm:cxn modelId="{8251E237-4227-4CAA-931A-34D586286C36}" type="presParOf" srcId="{FD29F567-4A35-43B4-BD20-21C6B92BDC52}" destId="{C417C44C-7FFB-467D-A65A-7A05DE212E53}" srcOrd="1" destOrd="0" presId="urn:microsoft.com/office/officeart/2005/8/layout/hierarchy4"/>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1317-527A-4D78-9938-ABD443264833}">
      <dsp:nvSpPr>
        <dsp:cNvPr id="0" name=""/>
        <dsp:cNvSpPr/>
      </dsp:nvSpPr>
      <dsp:spPr>
        <a:xfrm>
          <a:off x="432044" y="72010"/>
          <a:ext cx="7987524" cy="908218"/>
        </a:xfrm>
        <a:prstGeom prst="rect">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chemeClr val="tx1"/>
              </a:solidFill>
              <a:latin typeface="Times New Roman" panose="02020603050405020304" pitchFamily="18" charset="0"/>
              <a:cs typeface="Times New Roman" panose="02020603050405020304" pitchFamily="18" charset="0"/>
            </a:rPr>
            <a:t>30 вересня 2010 р</a:t>
          </a:r>
          <a:r>
            <a:rPr lang="uk-UA" sz="1400" kern="1200" dirty="0" smtClean="0">
              <a:solidFill>
                <a:schemeClr val="tx1"/>
              </a:solidFill>
              <a:latin typeface="Times New Roman" panose="02020603050405020304" pitchFamily="18" charset="0"/>
              <a:cs typeface="Times New Roman" panose="02020603050405020304" pitchFamily="18" charset="0"/>
            </a:rPr>
            <a:t>.</a:t>
          </a:r>
        </a:p>
        <a:p>
          <a:pPr lvl="0" algn="ctr" defTabSz="622300">
            <a:lnSpc>
              <a:spcPct val="90000"/>
            </a:lnSpc>
            <a:spcBef>
              <a:spcPct val="0"/>
            </a:spcBef>
            <a:spcAft>
              <a:spcPct val="35000"/>
            </a:spcAft>
          </a:pPr>
          <a:r>
            <a:rPr lang="uk-UA" sz="1400" kern="1200" dirty="0" smtClean="0">
              <a:solidFill>
                <a:schemeClr val="tx1"/>
              </a:solidFill>
              <a:latin typeface="Times New Roman" panose="02020603050405020304" pitchFamily="18" charset="0"/>
              <a:cs typeface="Times New Roman" panose="02020603050405020304" pitchFamily="18" charset="0"/>
            </a:rPr>
            <a:t> Конституційний суд України поновив чинність </a:t>
          </a:r>
        </a:p>
        <a:p>
          <a:pPr lvl="0" algn="ctr" defTabSz="622300">
            <a:lnSpc>
              <a:spcPct val="90000"/>
            </a:lnSpc>
            <a:spcBef>
              <a:spcPct val="0"/>
            </a:spcBef>
            <a:spcAft>
              <a:spcPct val="35000"/>
            </a:spcAft>
          </a:pPr>
          <a:r>
            <a:rPr lang="uk-UA" sz="1400" kern="1200" dirty="0" smtClean="0">
              <a:solidFill>
                <a:schemeClr val="tx1"/>
              </a:solidFill>
              <a:latin typeface="Times New Roman" panose="02020603050405020304" pitchFamily="18" charset="0"/>
              <a:cs typeface="Times New Roman" panose="02020603050405020304" pitchFamily="18" charset="0"/>
            </a:rPr>
            <a:t>Конституції 1996 р.</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432044" y="72010"/>
        <a:ext cx="7987524" cy="908218"/>
      </dsp:txXfrm>
    </dsp:sp>
    <dsp:sp modelId="{E8812EFF-FC48-4450-9D36-D89F8CA11F4C}">
      <dsp:nvSpPr>
        <dsp:cNvPr id="0" name=""/>
        <dsp:cNvSpPr/>
      </dsp:nvSpPr>
      <dsp:spPr>
        <a:xfrm>
          <a:off x="396717" y="1152127"/>
          <a:ext cx="7907410" cy="1688864"/>
        </a:xfrm>
        <a:prstGeom prst="downArrowCallout">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anose="02020603050405020304" pitchFamily="18" charset="0"/>
              <a:cs typeface="Times New Roman" panose="02020603050405020304" pitchFamily="18" charset="0"/>
            </a:rPr>
            <a:t>передбачено збільшення строків повноважень народних депутатів України, депутатів ВР Автономної Республіки Крим, місцевих рад і сільських, селищних, міських голів до 5 років</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96717" y="1152127"/>
        <a:ext cx="7907410" cy="1097373"/>
      </dsp:txXfrm>
    </dsp:sp>
    <dsp:sp modelId="{C10754A1-5FE9-4660-9C08-E8DE00926ABA}">
      <dsp:nvSpPr>
        <dsp:cNvPr id="0" name=""/>
        <dsp:cNvSpPr/>
      </dsp:nvSpPr>
      <dsp:spPr>
        <a:xfrm>
          <a:off x="392029" y="2880319"/>
          <a:ext cx="7907493" cy="1832480"/>
        </a:xfrm>
        <a:prstGeom prst="downArrowCallout">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anose="02020603050405020304" pitchFamily="18" charset="0"/>
              <a:cs typeface="Times New Roman" panose="02020603050405020304" pitchFamily="18" charset="0"/>
            </a:rPr>
            <a:t>1 лютого 2011 р. </a:t>
          </a:r>
        </a:p>
        <a:p>
          <a:pPr lvl="0" algn="ctr" defTabSz="622300">
            <a:lnSpc>
              <a:spcPct val="90000"/>
            </a:lnSpc>
            <a:spcBef>
              <a:spcPct val="0"/>
            </a:spcBef>
            <a:spcAft>
              <a:spcPct val="35000"/>
            </a:spcAft>
          </a:pPr>
          <a:r>
            <a:rPr lang="uk-UA" sz="1400" kern="1200" dirty="0" smtClean="0">
              <a:solidFill>
                <a:schemeClr val="tx1"/>
              </a:solidFill>
              <a:latin typeface="Times New Roman" panose="02020603050405020304" pitchFamily="18" charset="0"/>
              <a:cs typeface="Times New Roman" panose="02020603050405020304" pitchFamily="18" charset="0"/>
            </a:rPr>
            <a:t>ВР України прийняла Закон „Про внесення змін до Конституції України щодо проведення чергових виборів народних депутатів України, Президента України, депутатів Верховної Ради Автономної Республіки Крим, місцевих рад та сільських, селищних, міських голів”</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92029" y="2880319"/>
        <a:ext cx="7907493" cy="1190691"/>
      </dsp:txXfrm>
    </dsp:sp>
    <dsp:sp modelId="{E51700BD-6FFB-4418-BA02-D6B1B1A9424D}">
      <dsp:nvSpPr>
        <dsp:cNvPr id="0" name=""/>
        <dsp:cNvSpPr/>
      </dsp:nvSpPr>
      <dsp:spPr>
        <a:xfrm>
          <a:off x="396717" y="4752528"/>
          <a:ext cx="7770996" cy="772718"/>
        </a:xfrm>
        <a:prstGeom prst="rect">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chemeClr val="tx1"/>
              </a:solidFill>
              <a:latin typeface="Times New Roman" panose="02020603050405020304" pitchFamily="18" charset="0"/>
              <a:cs typeface="Times New Roman" panose="02020603050405020304" pitchFamily="18" charset="0"/>
            </a:rPr>
            <a:t>визначено дати чергових виборів до ВР України та Президента України</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96717" y="4752528"/>
        <a:ext cx="7770996" cy="772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A52D-DEF3-4163-92E1-38E3C1863E76}">
      <dsp:nvSpPr>
        <dsp:cNvPr id="0" name=""/>
        <dsp:cNvSpPr/>
      </dsp:nvSpPr>
      <dsp:spPr>
        <a:xfrm>
          <a:off x="2705" y="0"/>
          <a:ext cx="2321489" cy="1800200"/>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anose="02020603050405020304" pitchFamily="18" charset="0"/>
              <a:cs typeface="Times New Roman" panose="02020603050405020304" pitchFamily="18" charset="0"/>
            </a:rPr>
            <a:t>шляхом пристосування частини норм радянського права;</a:t>
          </a:r>
          <a:endParaRPr lang="ru-RU" sz="1800" kern="1200" dirty="0">
            <a:latin typeface="Times New Roman" panose="02020603050405020304" pitchFamily="18" charset="0"/>
            <a:cs typeface="Times New Roman" panose="02020603050405020304" pitchFamily="18" charset="0"/>
          </a:endParaRPr>
        </a:p>
      </dsp:txBody>
      <dsp:txXfrm>
        <a:off x="55431" y="52726"/>
        <a:ext cx="2216037" cy="1694748"/>
      </dsp:txXfrm>
    </dsp:sp>
    <dsp:sp modelId="{B71EC767-190B-421A-B356-78AE8BE64DCE}">
      <dsp:nvSpPr>
        <dsp:cNvPr id="0" name=""/>
        <dsp:cNvSpPr/>
      </dsp:nvSpPr>
      <dsp:spPr>
        <a:xfrm>
          <a:off x="2742037" y="0"/>
          <a:ext cx="2487159" cy="1800200"/>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anose="02020603050405020304" pitchFamily="18" charset="0"/>
              <a:cs typeface="Times New Roman" panose="02020603050405020304" pitchFamily="18" charset="0"/>
            </a:rPr>
            <a:t>прийняття нормативно-правових актів у тих сферах відносин, що не врегулюванні чинним законодавством;</a:t>
          </a:r>
          <a:endParaRPr lang="ru-RU" sz="1800" kern="1200" dirty="0">
            <a:latin typeface="Times New Roman" panose="02020603050405020304" pitchFamily="18" charset="0"/>
            <a:cs typeface="Times New Roman" panose="02020603050405020304" pitchFamily="18" charset="0"/>
          </a:endParaRPr>
        </a:p>
      </dsp:txBody>
      <dsp:txXfrm>
        <a:off x="2794763" y="52726"/>
        <a:ext cx="2381707" cy="1694748"/>
      </dsp:txXfrm>
    </dsp:sp>
    <dsp:sp modelId="{90623774-86AB-4279-8497-03673CBDF4A0}">
      <dsp:nvSpPr>
        <dsp:cNvPr id="0" name=""/>
        <dsp:cNvSpPr/>
      </dsp:nvSpPr>
      <dsp:spPr>
        <a:xfrm>
          <a:off x="5647039" y="0"/>
          <a:ext cx="2487159" cy="1800200"/>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latin typeface="Times New Roman" panose="02020603050405020304" pitchFamily="18" charset="0"/>
              <a:cs typeface="Times New Roman" panose="02020603050405020304" pitchFamily="18" charset="0"/>
            </a:rPr>
            <a:t>проведення широкомасштабної кодифікації права, при якій реформування зазнають усі галузі права.</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5699765" y="52726"/>
        <a:ext cx="2381707" cy="1694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AF195-3DED-4295-B7A4-F356FDC68074}">
      <dsp:nvSpPr>
        <dsp:cNvPr id="0" name=""/>
        <dsp:cNvSpPr/>
      </dsp:nvSpPr>
      <dsp:spPr>
        <a:xfrm>
          <a:off x="3172070" y="1866237"/>
          <a:ext cx="1885313" cy="1135489"/>
        </a:xfrm>
        <a:prstGeom prst="ellipse">
          <a:avLst/>
        </a:prstGeom>
        <a:solidFill>
          <a:schemeClr val="lt1"/>
        </a:solidFill>
        <a:ln w="15875" cap="flat" cmpd="sng" algn="ctr">
          <a:solidFill>
            <a:schemeClr val="accent6">
              <a:shade val="75000"/>
              <a:satMod val="125000"/>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solidFill>
                <a:srgbClr val="002060"/>
              </a:solidFill>
              <a:latin typeface="Times New Roman" panose="02020603050405020304" pitchFamily="18" charset="0"/>
              <a:cs typeface="Times New Roman" panose="02020603050405020304" pitchFamily="18" charset="0"/>
            </a:rPr>
            <a:t>Переглядається</a:t>
          </a:r>
          <a:endParaRPr lang="ru-RU" sz="1400" b="1" kern="1200" dirty="0">
            <a:solidFill>
              <a:srgbClr val="002060"/>
            </a:solidFill>
            <a:latin typeface="Times New Roman" panose="02020603050405020304" pitchFamily="18" charset="0"/>
            <a:cs typeface="Times New Roman" panose="02020603050405020304" pitchFamily="18" charset="0"/>
          </a:endParaRPr>
        </a:p>
      </dsp:txBody>
      <dsp:txXfrm>
        <a:off x="3448168" y="2032526"/>
        <a:ext cx="1333117" cy="802911"/>
      </dsp:txXfrm>
    </dsp:sp>
    <dsp:sp modelId="{15504E74-8DCE-4C97-B042-6AB0BEE45A43}">
      <dsp:nvSpPr>
        <dsp:cNvPr id="0" name=""/>
        <dsp:cNvSpPr/>
      </dsp:nvSpPr>
      <dsp:spPr>
        <a:xfrm rot="10810404">
          <a:off x="2111981" y="2246502"/>
          <a:ext cx="988005" cy="3619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CF778-0AEA-44C0-ADBE-9A9AF848073C}">
      <dsp:nvSpPr>
        <dsp:cNvPr id="0" name=""/>
        <dsp:cNvSpPr/>
      </dsp:nvSpPr>
      <dsp:spPr>
        <a:xfrm>
          <a:off x="92843" y="1850837"/>
          <a:ext cx="2266926" cy="1148806"/>
        </a:xfrm>
        <a:prstGeom prst="roundRect">
          <a:avLst>
            <a:gd name="adj" fmla="val 10000"/>
          </a:avLst>
        </a:prstGeom>
        <a:solidFill>
          <a:schemeClr val="lt1"/>
        </a:solidFill>
        <a:ln w="15875" cap="flat" cmpd="sng" algn="ctr">
          <a:solidFill>
            <a:schemeClr val="accent6">
              <a:shade val="75000"/>
              <a:satMod val="125000"/>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Трудові права працівників</a:t>
          </a:r>
          <a:endParaRPr lang="ru-RU" sz="1400" b="1" kern="1200" dirty="0">
            <a:latin typeface="Times New Roman" panose="02020603050405020304" pitchFamily="18" charset="0"/>
            <a:cs typeface="Times New Roman" panose="02020603050405020304" pitchFamily="18" charset="0"/>
          </a:endParaRPr>
        </a:p>
      </dsp:txBody>
      <dsp:txXfrm>
        <a:off x="126490" y="1884484"/>
        <a:ext cx="2199632" cy="1081512"/>
      </dsp:txXfrm>
    </dsp:sp>
    <dsp:sp modelId="{9CED7AF5-08B3-49DE-9664-9DBE99372031}">
      <dsp:nvSpPr>
        <dsp:cNvPr id="0" name=""/>
        <dsp:cNvSpPr/>
      </dsp:nvSpPr>
      <dsp:spPr>
        <a:xfrm rot="21574107">
          <a:off x="5123485" y="2244035"/>
          <a:ext cx="890157" cy="3593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B1C7F8-7626-4820-BBBF-AA559CEC61EA}">
      <dsp:nvSpPr>
        <dsp:cNvPr id="0" name=""/>
        <dsp:cNvSpPr/>
      </dsp:nvSpPr>
      <dsp:spPr>
        <a:xfrm>
          <a:off x="6052390" y="1827580"/>
          <a:ext cx="2202779" cy="1148806"/>
        </a:xfrm>
        <a:prstGeom prst="roundRect">
          <a:avLst>
            <a:gd name="adj" fmla="val 10000"/>
          </a:avLst>
        </a:prstGeom>
        <a:solidFill>
          <a:schemeClr val="lt1"/>
        </a:solidFill>
        <a:ln w="15875" cap="flat" cmpd="sng" algn="ctr">
          <a:solidFill>
            <a:schemeClr val="accent6">
              <a:shade val="75000"/>
              <a:satMod val="125000"/>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Аграрне (земельне) право </a:t>
          </a:r>
          <a:endParaRPr lang="ru-RU" sz="1400" b="1" kern="1200" dirty="0">
            <a:latin typeface="Times New Roman" panose="02020603050405020304" pitchFamily="18" charset="0"/>
            <a:cs typeface="Times New Roman" panose="02020603050405020304" pitchFamily="18" charset="0"/>
          </a:endParaRPr>
        </a:p>
      </dsp:txBody>
      <dsp:txXfrm>
        <a:off x="6086037" y="1861227"/>
        <a:ext cx="2135485" cy="1081512"/>
      </dsp:txXfrm>
    </dsp:sp>
    <dsp:sp modelId="{4A79937D-F090-4DA4-89DB-099A81203AEC}">
      <dsp:nvSpPr>
        <dsp:cNvPr id="0" name=""/>
        <dsp:cNvSpPr/>
      </dsp:nvSpPr>
      <dsp:spPr>
        <a:xfrm rot="13370631">
          <a:off x="2006983" y="1076874"/>
          <a:ext cx="1753408" cy="4308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6E97B-7DB4-47CB-B16B-65700515C42F}">
      <dsp:nvSpPr>
        <dsp:cNvPr id="0" name=""/>
        <dsp:cNvSpPr/>
      </dsp:nvSpPr>
      <dsp:spPr>
        <a:xfrm>
          <a:off x="800024" y="121711"/>
          <a:ext cx="2881710" cy="1148806"/>
        </a:xfrm>
        <a:prstGeom prst="roundRect">
          <a:avLst>
            <a:gd name="adj" fmla="val 10000"/>
          </a:avLst>
        </a:prstGeom>
        <a:solidFill>
          <a:schemeClr val="lt1"/>
        </a:solidFill>
        <a:ln w="15875" cap="flat" cmpd="sng" algn="ctr">
          <a:solidFill>
            <a:schemeClr val="accent6">
              <a:shade val="75000"/>
              <a:satMod val="125000"/>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Кримінальне право </a:t>
          </a:r>
          <a:endParaRPr lang="ru-RU" sz="1400" b="1" kern="1200" dirty="0">
            <a:latin typeface="Times New Roman" panose="02020603050405020304" pitchFamily="18" charset="0"/>
            <a:cs typeface="Times New Roman" panose="02020603050405020304" pitchFamily="18" charset="0"/>
          </a:endParaRPr>
        </a:p>
      </dsp:txBody>
      <dsp:txXfrm>
        <a:off x="833671" y="155358"/>
        <a:ext cx="2814416" cy="1081512"/>
      </dsp:txXfrm>
    </dsp:sp>
    <dsp:sp modelId="{19AE2DC3-4CF7-4DE4-8507-907DA5BF86B7}">
      <dsp:nvSpPr>
        <dsp:cNvPr id="0" name=""/>
        <dsp:cNvSpPr/>
      </dsp:nvSpPr>
      <dsp:spPr>
        <a:xfrm rot="19224855">
          <a:off x="4537316" y="1084964"/>
          <a:ext cx="1896824" cy="4308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6DA68A-C2CF-47DA-8466-C28BDA46307B}">
      <dsp:nvSpPr>
        <dsp:cNvPr id="0" name=""/>
        <dsp:cNvSpPr/>
      </dsp:nvSpPr>
      <dsp:spPr>
        <a:xfrm>
          <a:off x="4704770" y="121603"/>
          <a:ext cx="3023745" cy="1148806"/>
        </a:xfrm>
        <a:prstGeom prst="roundRect">
          <a:avLst>
            <a:gd name="adj" fmla="val 10000"/>
          </a:avLst>
        </a:prstGeom>
        <a:solidFill>
          <a:schemeClr val="lt1"/>
        </a:solidFill>
        <a:ln w="15875" cap="flat" cmpd="sng" algn="ctr">
          <a:solidFill>
            <a:schemeClr val="accent6">
              <a:shade val="75000"/>
              <a:satMod val="125000"/>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Цивільне право</a:t>
          </a:r>
          <a:endParaRPr lang="ru-RU" sz="1400" b="1" kern="1200" dirty="0">
            <a:latin typeface="Times New Roman" panose="02020603050405020304" pitchFamily="18" charset="0"/>
            <a:cs typeface="Times New Roman" panose="02020603050405020304" pitchFamily="18" charset="0"/>
          </a:endParaRPr>
        </a:p>
      </dsp:txBody>
      <dsp:txXfrm>
        <a:off x="4738417" y="155250"/>
        <a:ext cx="2956451" cy="1081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D178-3397-4A25-8FB5-B0E0B84652A5}">
      <dsp:nvSpPr>
        <dsp:cNvPr id="0" name=""/>
        <dsp:cNvSpPr/>
      </dsp:nvSpPr>
      <dsp:spPr>
        <a:xfrm>
          <a:off x="1080115" y="633585"/>
          <a:ext cx="2199618" cy="1099809"/>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Внесено важливі зміни до Кодексу законів про працю</a:t>
          </a:r>
          <a:endParaRPr lang="ru-RU" sz="2000" kern="1200" dirty="0">
            <a:latin typeface="Times New Roman" panose="02020603050405020304" pitchFamily="18" charset="0"/>
            <a:cs typeface="Times New Roman" panose="02020603050405020304" pitchFamily="18" charset="0"/>
          </a:endParaRPr>
        </a:p>
      </dsp:txBody>
      <dsp:txXfrm>
        <a:off x="1112327" y="665797"/>
        <a:ext cx="2135194" cy="1035385"/>
      </dsp:txXfrm>
    </dsp:sp>
    <dsp:sp modelId="{240CE7D6-5040-4CAA-B026-0897995EB879}">
      <dsp:nvSpPr>
        <dsp:cNvPr id="0" name=""/>
        <dsp:cNvSpPr/>
      </dsp:nvSpPr>
      <dsp:spPr>
        <a:xfrm>
          <a:off x="1080115" y="1898366"/>
          <a:ext cx="2199618" cy="1099809"/>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Прийняті </a:t>
          </a:r>
        </a:p>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Закони України </a:t>
          </a:r>
          <a:endParaRPr lang="ru-RU" sz="2000" kern="1200" dirty="0">
            <a:latin typeface="Times New Roman" panose="02020603050405020304" pitchFamily="18" charset="0"/>
            <a:cs typeface="Times New Roman" panose="02020603050405020304" pitchFamily="18" charset="0"/>
          </a:endParaRPr>
        </a:p>
      </dsp:txBody>
      <dsp:txXfrm>
        <a:off x="1112327" y="1930578"/>
        <a:ext cx="2135194" cy="1035385"/>
      </dsp:txXfrm>
    </dsp:sp>
    <dsp:sp modelId="{090BD88A-E2B2-4348-A5C3-983719206404}">
      <dsp:nvSpPr>
        <dsp:cNvPr id="0" name=""/>
        <dsp:cNvSpPr/>
      </dsp:nvSpPr>
      <dsp:spPr>
        <a:xfrm rot="17692822">
          <a:off x="2674025" y="1479470"/>
          <a:ext cx="2091265" cy="40429"/>
        </a:xfrm>
        <a:custGeom>
          <a:avLst/>
          <a:gdLst/>
          <a:ahLst/>
          <a:cxnLst/>
          <a:rect l="0" t="0" r="0" b="0"/>
          <a:pathLst>
            <a:path>
              <a:moveTo>
                <a:pt x="0" y="20214"/>
              </a:moveTo>
              <a:lnTo>
                <a:pt x="2091265" y="20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latin typeface="Times New Roman" panose="02020603050405020304" pitchFamily="18" charset="0"/>
            <a:cs typeface="Times New Roman" panose="02020603050405020304" pitchFamily="18" charset="0"/>
          </a:endParaRPr>
        </a:p>
      </dsp:txBody>
      <dsp:txXfrm>
        <a:off x="3667376" y="1447404"/>
        <a:ext cx="104563" cy="104563"/>
      </dsp:txXfrm>
    </dsp:sp>
    <dsp:sp modelId="{AFD3B8E9-C299-4FE7-90EF-4B7951397C6E}">
      <dsp:nvSpPr>
        <dsp:cNvPr id="0" name=""/>
        <dsp:cNvSpPr/>
      </dsp:nvSpPr>
      <dsp:spPr>
        <a:xfrm>
          <a:off x="4159582" y="1195"/>
          <a:ext cx="2897206" cy="1099809"/>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„Про охорону праці” </a:t>
          </a:r>
        </a:p>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(14 жовтня 1992 р.), </a:t>
          </a:r>
          <a:endParaRPr lang="ru-RU" sz="1400" kern="1200" dirty="0">
            <a:latin typeface="Times New Roman" panose="02020603050405020304" pitchFamily="18" charset="0"/>
            <a:cs typeface="Times New Roman" panose="02020603050405020304" pitchFamily="18" charset="0"/>
          </a:endParaRPr>
        </a:p>
      </dsp:txBody>
      <dsp:txXfrm>
        <a:off x="4191794" y="33407"/>
        <a:ext cx="2832782" cy="1035385"/>
      </dsp:txXfrm>
    </dsp:sp>
    <dsp:sp modelId="{52097EF0-AA26-4F8C-BF1E-ED2C12A715C5}">
      <dsp:nvSpPr>
        <dsp:cNvPr id="0" name=""/>
        <dsp:cNvSpPr/>
      </dsp:nvSpPr>
      <dsp:spPr>
        <a:xfrm rot="19457599">
          <a:off x="3177890" y="2111861"/>
          <a:ext cx="1083535" cy="40429"/>
        </a:xfrm>
        <a:custGeom>
          <a:avLst/>
          <a:gdLst/>
          <a:ahLst/>
          <a:cxnLst/>
          <a:rect l="0" t="0" r="0" b="0"/>
          <a:pathLst>
            <a:path>
              <a:moveTo>
                <a:pt x="0" y="20214"/>
              </a:moveTo>
              <a:lnTo>
                <a:pt x="1083535" y="20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3692570" y="2104987"/>
        <a:ext cx="54176" cy="54176"/>
      </dsp:txXfrm>
    </dsp:sp>
    <dsp:sp modelId="{D238A3ED-D0E6-4D48-BDA5-ED70F0E0A279}">
      <dsp:nvSpPr>
        <dsp:cNvPr id="0" name=""/>
        <dsp:cNvSpPr/>
      </dsp:nvSpPr>
      <dsp:spPr>
        <a:xfrm>
          <a:off x="4159582" y="1265976"/>
          <a:ext cx="2897206" cy="1099809"/>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„Про основні принципи соціального захисту ветеранів праці та інших громадян похилого віку” </a:t>
          </a:r>
        </a:p>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(16 грудня 1993 р.), </a:t>
          </a:r>
          <a:endParaRPr lang="ru-RU" sz="1400" kern="1200" dirty="0">
            <a:latin typeface="Times New Roman" panose="02020603050405020304" pitchFamily="18" charset="0"/>
            <a:cs typeface="Times New Roman" panose="02020603050405020304" pitchFamily="18" charset="0"/>
          </a:endParaRPr>
        </a:p>
      </dsp:txBody>
      <dsp:txXfrm>
        <a:off x="4191794" y="1298188"/>
        <a:ext cx="2832782" cy="1035385"/>
      </dsp:txXfrm>
    </dsp:sp>
    <dsp:sp modelId="{5E965F24-8D90-4255-AC38-32E152DB471C}">
      <dsp:nvSpPr>
        <dsp:cNvPr id="0" name=""/>
        <dsp:cNvSpPr/>
      </dsp:nvSpPr>
      <dsp:spPr>
        <a:xfrm rot="2142401">
          <a:off x="3177890" y="2744251"/>
          <a:ext cx="1083535" cy="40429"/>
        </a:xfrm>
        <a:custGeom>
          <a:avLst/>
          <a:gdLst/>
          <a:ahLst/>
          <a:cxnLst/>
          <a:rect l="0" t="0" r="0" b="0"/>
          <a:pathLst>
            <a:path>
              <a:moveTo>
                <a:pt x="0" y="20214"/>
              </a:moveTo>
              <a:lnTo>
                <a:pt x="1083535" y="20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3692570" y="2737378"/>
        <a:ext cx="54176" cy="54176"/>
      </dsp:txXfrm>
    </dsp:sp>
    <dsp:sp modelId="{1DD47B8C-0931-4AD5-B1D1-5F14C3EA6303}">
      <dsp:nvSpPr>
        <dsp:cNvPr id="0" name=""/>
        <dsp:cNvSpPr/>
      </dsp:nvSpPr>
      <dsp:spPr>
        <a:xfrm>
          <a:off x="4159582" y="2530757"/>
          <a:ext cx="2897206" cy="1099809"/>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„Про відпустки” </a:t>
          </a:r>
          <a:r>
            <a:rPr lang="uk-UA" sz="1200" b="0" i="0" kern="1200" baseline="0" dirty="0" smtClean="0">
              <a:latin typeface="Times New Roman" panose="02020603050405020304" pitchFamily="18" charset="0"/>
              <a:cs typeface="Times New Roman" panose="02020603050405020304" pitchFamily="18" charset="0"/>
            </a:rPr>
            <a:t>(15 листопада 1996 p.)</a:t>
          </a:r>
          <a:endParaRPr lang="ru-RU" sz="1200" kern="1200" dirty="0">
            <a:latin typeface="Times New Roman" panose="02020603050405020304" pitchFamily="18" charset="0"/>
            <a:cs typeface="Times New Roman" panose="02020603050405020304" pitchFamily="18" charset="0"/>
          </a:endParaRPr>
        </a:p>
      </dsp:txBody>
      <dsp:txXfrm>
        <a:off x="4191794" y="2562969"/>
        <a:ext cx="2832782" cy="1035385"/>
      </dsp:txXfrm>
    </dsp:sp>
    <dsp:sp modelId="{4A0D73A6-79FB-45A6-B52A-A21D47031A8A}">
      <dsp:nvSpPr>
        <dsp:cNvPr id="0" name=""/>
        <dsp:cNvSpPr/>
      </dsp:nvSpPr>
      <dsp:spPr>
        <a:xfrm rot="3907178">
          <a:off x="2674025" y="3376642"/>
          <a:ext cx="2091265" cy="40429"/>
        </a:xfrm>
        <a:custGeom>
          <a:avLst/>
          <a:gdLst/>
          <a:ahLst/>
          <a:cxnLst/>
          <a:rect l="0" t="0" r="0" b="0"/>
          <a:pathLst>
            <a:path>
              <a:moveTo>
                <a:pt x="0" y="20214"/>
              </a:moveTo>
              <a:lnTo>
                <a:pt x="2091265" y="20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latin typeface="Times New Roman" panose="02020603050405020304" pitchFamily="18" charset="0"/>
            <a:cs typeface="Times New Roman" panose="02020603050405020304" pitchFamily="18" charset="0"/>
          </a:endParaRPr>
        </a:p>
      </dsp:txBody>
      <dsp:txXfrm>
        <a:off x="3667376" y="3344575"/>
        <a:ext cx="104563" cy="104563"/>
      </dsp:txXfrm>
    </dsp:sp>
    <dsp:sp modelId="{19CBBD59-F92C-4ABF-92E8-47A9F74B1CA8}">
      <dsp:nvSpPr>
        <dsp:cNvPr id="0" name=""/>
        <dsp:cNvSpPr/>
      </dsp:nvSpPr>
      <dsp:spPr>
        <a:xfrm>
          <a:off x="4159582" y="3795538"/>
          <a:ext cx="2897206" cy="1099809"/>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„Про порядок вирішення колективних трудових спорів (конфліктів)” (3 березня 1998 р.) ін. </a:t>
          </a:r>
          <a:endParaRPr lang="ru-RU" sz="1400" kern="1200" dirty="0">
            <a:latin typeface="Times New Roman" panose="02020603050405020304" pitchFamily="18" charset="0"/>
            <a:cs typeface="Times New Roman" panose="02020603050405020304" pitchFamily="18" charset="0"/>
          </a:endParaRPr>
        </a:p>
      </dsp:txBody>
      <dsp:txXfrm>
        <a:off x="4191794" y="3827750"/>
        <a:ext cx="2832782" cy="1035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FD0B-51B2-4CD7-8F31-10B1D8F2F712}">
      <dsp:nvSpPr>
        <dsp:cNvPr id="0" name=""/>
        <dsp:cNvSpPr/>
      </dsp:nvSpPr>
      <dsp:spPr>
        <a:xfrm>
          <a:off x="787105" y="116059"/>
          <a:ext cx="6939017" cy="1347585"/>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Концепція роздержавлення та приватизації землі </a:t>
          </a:r>
        </a:p>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(18 жовтня 1991 p.)</a:t>
          </a:r>
          <a:endParaRPr lang="ru-RU" sz="2000" kern="1200" dirty="0">
            <a:latin typeface="Times New Roman" panose="02020603050405020304" pitchFamily="18" charset="0"/>
            <a:cs typeface="Times New Roman" panose="02020603050405020304" pitchFamily="18" charset="0"/>
          </a:endParaRPr>
        </a:p>
      </dsp:txBody>
      <dsp:txXfrm>
        <a:off x="826574" y="155528"/>
        <a:ext cx="6860079" cy="1268647"/>
      </dsp:txXfrm>
    </dsp:sp>
    <dsp:sp modelId="{B793351E-5C17-4D74-A335-A71BFD6A440D}">
      <dsp:nvSpPr>
        <dsp:cNvPr id="0" name=""/>
        <dsp:cNvSpPr/>
      </dsp:nvSpPr>
      <dsp:spPr>
        <a:xfrm>
          <a:off x="50663" y="1844706"/>
          <a:ext cx="2584395" cy="2371101"/>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Закони України </a:t>
          </a:r>
          <a:endParaRPr lang="ru-RU" sz="2000" kern="1200" dirty="0">
            <a:latin typeface="Times New Roman" panose="02020603050405020304" pitchFamily="18" charset="0"/>
            <a:cs typeface="Times New Roman" panose="02020603050405020304" pitchFamily="18" charset="0"/>
          </a:endParaRPr>
        </a:p>
      </dsp:txBody>
      <dsp:txXfrm>
        <a:off x="120110" y="1914153"/>
        <a:ext cx="2445501" cy="2232207"/>
      </dsp:txXfrm>
    </dsp:sp>
    <dsp:sp modelId="{00A733C2-0FE4-42A0-A4A6-9CC4F7AC1FD9}">
      <dsp:nvSpPr>
        <dsp:cNvPr id="0" name=""/>
        <dsp:cNvSpPr/>
      </dsp:nvSpPr>
      <dsp:spPr>
        <a:xfrm rot="19266926">
          <a:off x="2515529" y="2670097"/>
          <a:ext cx="1078847" cy="43068"/>
        </a:xfrm>
        <a:custGeom>
          <a:avLst/>
          <a:gdLst/>
          <a:ahLst/>
          <a:cxnLst/>
          <a:rect l="0" t="0" r="0" b="0"/>
          <a:pathLst>
            <a:path>
              <a:moveTo>
                <a:pt x="0" y="21534"/>
              </a:moveTo>
              <a:lnTo>
                <a:pt x="1078847" y="21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3027981" y="2664660"/>
        <a:ext cx="53942" cy="53942"/>
      </dsp:txXfrm>
    </dsp:sp>
    <dsp:sp modelId="{E51DDCD9-EC1B-448D-AD3B-BFD57FE8140C}">
      <dsp:nvSpPr>
        <dsp:cNvPr id="0" name=""/>
        <dsp:cNvSpPr/>
      </dsp:nvSpPr>
      <dsp:spPr>
        <a:xfrm>
          <a:off x="3474847" y="1803308"/>
          <a:ext cx="4549390" cy="1099396"/>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„Про селянське (фермерське) господарство” (20 грудня 1991 p.)</a:t>
          </a:r>
          <a:endParaRPr lang="ru-RU" sz="2000" kern="1200" dirty="0">
            <a:latin typeface="Times New Roman" panose="02020603050405020304" pitchFamily="18" charset="0"/>
            <a:cs typeface="Times New Roman" panose="02020603050405020304" pitchFamily="18" charset="0"/>
          </a:endParaRPr>
        </a:p>
      </dsp:txBody>
      <dsp:txXfrm>
        <a:off x="3507047" y="1835508"/>
        <a:ext cx="4484990" cy="1034996"/>
      </dsp:txXfrm>
    </dsp:sp>
    <dsp:sp modelId="{E5005CE3-451F-46F2-A685-65BF6DD23F2D}">
      <dsp:nvSpPr>
        <dsp:cNvPr id="0" name=""/>
        <dsp:cNvSpPr/>
      </dsp:nvSpPr>
      <dsp:spPr>
        <a:xfrm rot="3027517">
          <a:off x="2395959" y="3516161"/>
          <a:ext cx="1316030" cy="43068"/>
        </a:xfrm>
        <a:custGeom>
          <a:avLst/>
          <a:gdLst/>
          <a:ahLst/>
          <a:cxnLst/>
          <a:rect l="0" t="0" r="0" b="0"/>
          <a:pathLst>
            <a:path>
              <a:moveTo>
                <a:pt x="0" y="21534"/>
              </a:moveTo>
              <a:lnTo>
                <a:pt x="1316030" y="21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3021073" y="3504794"/>
        <a:ext cx="65801" cy="65801"/>
      </dsp:txXfrm>
    </dsp:sp>
    <dsp:sp modelId="{1FBD40D7-AEEE-4D49-BF72-FDF567C1AEF1}">
      <dsp:nvSpPr>
        <dsp:cNvPr id="0" name=""/>
        <dsp:cNvSpPr/>
      </dsp:nvSpPr>
      <dsp:spPr>
        <a:xfrm>
          <a:off x="3472890" y="3495435"/>
          <a:ext cx="4551347" cy="1099396"/>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0" i="0" kern="1200" baseline="0" dirty="0" smtClean="0">
              <a:latin typeface="Times New Roman" panose="02020603050405020304" pitchFamily="18" charset="0"/>
              <a:cs typeface="Times New Roman" panose="02020603050405020304" pitchFamily="18" charset="0"/>
            </a:rPr>
            <a:t>„Про форми власності на землю” (30 січня 1992 p.)</a:t>
          </a:r>
          <a:endParaRPr lang="ru-RU" sz="2000" kern="1200" dirty="0">
            <a:latin typeface="Times New Roman" panose="02020603050405020304" pitchFamily="18" charset="0"/>
            <a:cs typeface="Times New Roman" panose="02020603050405020304" pitchFamily="18" charset="0"/>
          </a:endParaRPr>
        </a:p>
      </dsp:txBody>
      <dsp:txXfrm>
        <a:off x="3505090" y="3527635"/>
        <a:ext cx="4486947" cy="1034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3B62D-5410-4DFF-A135-251B9C0F9C6D}">
      <dsp:nvSpPr>
        <dsp:cNvPr id="0" name=""/>
        <dsp:cNvSpPr/>
      </dsp:nvSpPr>
      <dsp:spPr>
        <a:xfrm>
          <a:off x="0" y="72008"/>
          <a:ext cx="8141293" cy="918226"/>
        </a:xfrm>
        <a:prstGeom prst="roundRect">
          <a:avLst>
            <a:gd name="adj" fmla="val 10000"/>
          </a:avLst>
        </a:prstGeom>
        <a:solidFill>
          <a:schemeClr val="lt1"/>
        </a:solidFill>
        <a:ln w="15875" cap="flat" cmpd="sng" algn="ctr">
          <a:solidFill>
            <a:schemeClr val="accent6">
              <a:shade val="75000"/>
              <a:satMod val="125000"/>
              <a:lumMod val="75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ts val="0"/>
            </a:spcAft>
          </a:pPr>
          <a:r>
            <a:rPr lang="uk-UA" sz="2000" b="0" i="0" kern="1200" baseline="0" dirty="0" smtClean="0">
              <a:latin typeface="Times New Roman" panose="02020603050405020304" pitchFamily="18" charset="0"/>
              <a:cs typeface="Times New Roman" panose="02020603050405020304" pitchFamily="18" charset="0"/>
            </a:rPr>
            <a:t>Внесення до </a:t>
          </a:r>
        </a:p>
        <a:p>
          <a:pPr lvl="0" algn="ctr" defTabSz="889000" rtl="0">
            <a:lnSpc>
              <a:spcPct val="100000"/>
            </a:lnSpc>
            <a:spcBef>
              <a:spcPct val="0"/>
            </a:spcBef>
            <a:spcAft>
              <a:spcPts val="0"/>
            </a:spcAft>
          </a:pPr>
          <a:r>
            <a:rPr lang="uk-UA" sz="2000" b="0" i="0" kern="1200" baseline="0" dirty="0" smtClean="0">
              <a:latin typeface="Times New Roman" panose="02020603050405020304" pitchFamily="18" charset="0"/>
              <a:cs typeface="Times New Roman" panose="02020603050405020304" pitchFamily="18" charset="0"/>
            </a:rPr>
            <a:t>Кримінального кодексу України </a:t>
          </a:r>
        </a:p>
        <a:p>
          <a:pPr lvl="0" algn="ctr" defTabSz="889000" rtl="0">
            <a:lnSpc>
              <a:spcPct val="100000"/>
            </a:lnSpc>
            <a:spcBef>
              <a:spcPct val="0"/>
            </a:spcBef>
            <a:spcAft>
              <a:spcPts val="0"/>
            </a:spcAft>
          </a:pPr>
          <a:r>
            <a:rPr lang="uk-UA" sz="2000" b="0" i="0" kern="1200" baseline="0" dirty="0" smtClean="0">
              <a:latin typeface="Times New Roman" panose="02020603050405020304" pitchFamily="18" charset="0"/>
              <a:cs typeface="Times New Roman" panose="02020603050405020304" pitchFamily="18" charset="0"/>
            </a:rPr>
            <a:t>змін і доповнень: </a:t>
          </a:r>
          <a:endParaRPr lang="ru-RU" sz="2000" kern="1200" dirty="0">
            <a:latin typeface="Times New Roman" panose="02020603050405020304" pitchFamily="18" charset="0"/>
            <a:cs typeface="Times New Roman" panose="02020603050405020304" pitchFamily="18" charset="0"/>
          </a:endParaRPr>
        </a:p>
      </dsp:txBody>
      <dsp:txXfrm>
        <a:off x="26894" y="98902"/>
        <a:ext cx="8087505" cy="864438"/>
      </dsp:txXfrm>
    </dsp:sp>
    <dsp:sp modelId="{20FF19F7-C7D5-4AAD-B7F2-E409B364F94D}">
      <dsp:nvSpPr>
        <dsp:cNvPr id="0" name=""/>
        <dsp:cNvSpPr/>
      </dsp:nvSpPr>
      <dsp:spPr>
        <a:xfrm>
          <a:off x="1319" y="1237721"/>
          <a:ext cx="1732358" cy="2854206"/>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У березні 1992 р. вилучені такі види покарань як заслання та вислання. </a:t>
          </a:r>
          <a:endParaRPr lang="ru-RU" sz="1400" kern="1200" dirty="0">
            <a:latin typeface="Times New Roman" panose="02020603050405020304" pitchFamily="18" charset="0"/>
            <a:cs typeface="Times New Roman" panose="02020603050405020304" pitchFamily="18" charset="0"/>
          </a:endParaRPr>
        </a:p>
      </dsp:txBody>
      <dsp:txXfrm>
        <a:off x="52058" y="1288460"/>
        <a:ext cx="1630880" cy="2752728"/>
      </dsp:txXfrm>
    </dsp:sp>
    <dsp:sp modelId="{6F887EC7-3862-4B66-B68A-5B7096F050A6}">
      <dsp:nvSpPr>
        <dsp:cNvPr id="0" name=""/>
        <dsp:cNvSpPr/>
      </dsp:nvSpPr>
      <dsp:spPr>
        <a:xfrm>
          <a:off x="1868124" y="1237721"/>
          <a:ext cx="2804489" cy="2854206"/>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У грудні 1994 р. </a:t>
          </a:r>
        </a:p>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прийнято Закон України </a:t>
          </a:r>
        </a:p>
        <a:p>
          <a:pPr lvl="0" algn="ctr" defTabSz="622300" rtl="0">
            <a:lnSpc>
              <a:spcPct val="90000"/>
            </a:lnSpc>
            <a:spcBef>
              <a:spcPct val="0"/>
            </a:spcBef>
            <a:spcAft>
              <a:spcPct val="35000"/>
            </a:spcAft>
          </a:pPr>
          <a:r>
            <a:rPr lang="uk-UA" sz="1400" b="0" i="0" kern="1200" baseline="0" dirty="0" smtClean="0">
              <a:latin typeface="Times New Roman" panose="02020603050405020304" pitchFamily="18" charset="0"/>
              <a:cs typeface="Times New Roman" panose="02020603050405020304" pitchFamily="18" charset="0"/>
            </a:rPr>
            <a:t>„Про посилення кримінальної відповідальності за деякі злочини проти держави”, що передбачав відповідальність за дії, спрямовані на насильницьку змову чи повалення конституційного ладу або захоплення державної влади, за посягання на територіальну цілісність України, за масові безпорядки. </a:t>
          </a:r>
          <a:endParaRPr lang="ru-RU" sz="1400" kern="1200" dirty="0">
            <a:latin typeface="Times New Roman" panose="02020603050405020304" pitchFamily="18" charset="0"/>
            <a:cs typeface="Times New Roman" panose="02020603050405020304" pitchFamily="18" charset="0"/>
          </a:endParaRPr>
        </a:p>
      </dsp:txBody>
      <dsp:txXfrm>
        <a:off x="1950265" y="1319862"/>
        <a:ext cx="2640207" cy="2689924"/>
      </dsp:txXfrm>
    </dsp:sp>
    <dsp:sp modelId="{C7F0930B-6806-43A3-BF02-1A72DCF5B58A}">
      <dsp:nvSpPr>
        <dsp:cNvPr id="0" name=""/>
        <dsp:cNvSpPr/>
      </dsp:nvSpPr>
      <dsp:spPr>
        <a:xfrm>
          <a:off x="4807059" y="1237721"/>
          <a:ext cx="1600553" cy="2854206"/>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0" i="0" kern="1200" baseline="0" smtClean="0">
              <a:latin typeface="Times New Roman" panose="02020603050405020304" pitchFamily="18" charset="0"/>
              <a:cs typeface="Times New Roman" panose="02020603050405020304" pitchFamily="18" charset="0"/>
            </a:rPr>
            <a:t>Переглянуто склади державних злочинів, різко скорочувалося застосування виключної міри покарання – смертної кари. </a:t>
          </a:r>
          <a:endParaRPr lang="ru-RU" sz="1400" kern="1200">
            <a:latin typeface="Times New Roman" panose="02020603050405020304" pitchFamily="18" charset="0"/>
            <a:cs typeface="Times New Roman" panose="02020603050405020304" pitchFamily="18" charset="0"/>
          </a:endParaRPr>
        </a:p>
      </dsp:txBody>
      <dsp:txXfrm>
        <a:off x="4853938" y="1284600"/>
        <a:ext cx="1506795" cy="2760448"/>
      </dsp:txXfrm>
    </dsp:sp>
    <dsp:sp modelId="{1A56981C-416E-4D4C-A9BC-2D273C74F08A}">
      <dsp:nvSpPr>
        <dsp:cNvPr id="0" name=""/>
        <dsp:cNvSpPr/>
      </dsp:nvSpPr>
      <dsp:spPr>
        <a:xfrm>
          <a:off x="6542059" y="1237721"/>
          <a:ext cx="1600553" cy="2854206"/>
        </a:xfrm>
        <a:prstGeom prst="roundRect">
          <a:avLst>
            <a:gd name="adj" fmla="val 10000"/>
          </a:avLst>
        </a:prstGeom>
        <a:solidFill>
          <a:schemeClr val="lt1"/>
        </a:solidFill>
        <a:ln w="15875" cap="flat" cmpd="sng" algn="ctr">
          <a:solidFill>
            <a:schemeClr val="accent5">
              <a:shade val="75000"/>
              <a:satMod val="125000"/>
              <a:lumMod val="75000"/>
            </a:schemeClr>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0" i="0" kern="1200" baseline="0" smtClean="0">
              <a:latin typeface="Times New Roman" panose="02020603050405020304" pitchFamily="18" charset="0"/>
              <a:cs typeface="Times New Roman" panose="02020603050405020304" pitchFamily="18" charset="0"/>
            </a:rPr>
            <a:t>У березні 1997 р. було введено мораторій на виконання смертної кари, а у 1999 р. цей вид покарання було скасовано. </a:t>
          </a:r>
          <a:endParaRPr lang="ru-RU" sz="1400" kern="1200">
            <a:latin typeface="Times New Roman" panose="02020603050405020304" pitchFamily="18" charset="0"/>
            <a:cs typeface="Times New Roman" panose="02020603050405020304" pitchFamily="18" charset="0"/>
          </a:endParaRPr>
        </a:p>
      </dsp:txBody>
      <dsp:txXfrm>
        <a:off x="6588938" y="1284600"/>
        <a:ext cx="1506795" cy="276044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837567-37C2-4D09-A100-682C96F90EB3}"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837567-37C2-4D09-A100-682C96F90EB3}"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837567-37C2-4D09-A100-682C96F90EB3}"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837567-37C2-4D09-A100-682C96F90EB3}" type="datetimeFigureOut">
              <a:rPr lang="uk-UA" smtClean="0"/>
              <a:t>25.06.2020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837567-37C2-4D09-A100-682C96F90EB3}" type="datetimeFigureOut">
              <a:rPr lang="uk-UA" smtClean="0"/>
              <a:t>25.06.2020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E918D6A-79F3-4BCF-90A4-0D45670B8646}"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3837567-37C2-4D09-A100-682C96F90EB3}" type="datetimeFigureOut">
              <a:rPr lang="uk-UA" smtClean="0"/>
              <a:t>25.06.2020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E918D6A-79F3-4BCF-90A4-0D45670B8646}"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837567-37C2-4D09-A100-682C96F90EB3}" type="datetimeFigureOut">
              <a:rPr lang="uk-UA" smtClean="0"/>
              <a:t>25.06.2020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37567-37C2-4D09-A100-682C96F90EB3}" type="datetimeFigureOut">
              <a:rPr lang="uk-UA" smtClean="0"/>
              <a:t>25.06.2020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837567-37C2-4D09-A100-682C96F90EB3}" type="datetimeFigureOut">
              <a:rPr lang="uk-UA" smtClean="0"/>
              <a:t>25.06.2020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E918D6A-79F3-4BCF-90A4-0D45670B8646}" type="slidenum">
              <a:rPr lang="uk-UA" smtClean="0"/>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837567-37C2-4D09-A100-682C96F90EB3}" type="datetimeFigureOut">
              <a:rPr lang="uk-UA" smtClean="0"/>
              <a:t>25.06.2020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E918D6A-79F3-4BCF-90A4-0D45670B8646}" type="slidenum">
              <a:rPr lang="uk-UA" smtClean="0"/>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3837567-37C2-4D09-A100-682C96F90EB3}" type="datetimeFigureOut">
              <a:rPr lang="uk-UA" smtClean="0"/>
              <a:t>25.06.2020</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918D6A-79F3-4BCF-90A4-0D45670B8646}"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3284984"/>
            <a:ext cx="8805664" cy="3168352"/>
          </a:xfrm>
          <a:noFill/>
          <a:ln>
            <a:noFill/>
          </a:ln>
        </p:spPr>
        <p:style>
          <a:lnRef idx="0">
            <a:scrgbClr r="0" g="0" b="0"/>
          </a:lnRef>
          <a:fillRef idx="0">
            <a:scrgbClr r="0" g="0" b="0"/>
          </a:fillRef>
          <a:effectRef idx="0">
            <a:scrgbClr r="0" g="0" b="0"/>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0" indent="0">
              <a:buNone/>
            </a:pP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Тема 10. </a:t>
            </a:r>
            <a:b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b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Розпад СРСР та відродження Української незалежної держави </a:t>
            </a:r>
            <a:b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br>
            <a:r>
              <a:rPr lang="uk-UA" dirty="0" smtClean="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(1991 – початок ХХІ ст.)</a:t>
            </a:r>
            <a:endParaRPr lang="uk-UA" dirty="0">
              <a:ln w="11430"/>
              <a:solidFill>
                <a:srgbClr val="820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endParaRPr>
          </a:p>
        </p:txBody>
      </p:sp>
      <p:sp>
        <p:nvSpPr>
          <p:cNvPr id="2" name="Прямоугольник 1"/>
          <p:cNvSpPr/>
          <p:nvPr/>
        </p:nvSpPr>
        <p:spPr>
          <a:xfrm>
            <a:off x="6660232" y="5949280"/>
            <a:ext cx="2066528" cy="770384"/>
          </a:xfrm>
          <a:prstGeom prst="rect">
            <a:avLst/>
          </a:prstGeom>
          <a:solidFill>
            <a:schemeClr val="accent1">
              <a:lumMod val="20000"/>
              <a:lumOff val="80000"/>
              <a:alpha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2">
                    <a:lumMod val="50000"/>
                  </a:schemeClr>
                </a:solidFill>
                <a:latin typeface="Constantia" panose="02030602050306030303" pitchFamily="18" charset="0"/>
              </a:rPr>
              <a:t>Підготувала </a:t>
            </a:r>
          </a:p>
          <a:p>
            <a:pPr algn="ctr"/>
            <a:r>
              <a:rPr lang="uk-UA" dirty="0" smtClean="0">
                <a:solidFill>
                  <a:schemeClr val="tx2">
                    <a:lumMod val="50000"/>
                  </a:schemeClr>
                </a:solidFill>
                <a:latin typeface="Constantia" panose="02030602050306030303" pitchFamily="18" charset="0"/>
              </a:rPr>
              <a:t>М.А. Дзюба</a:t>
            </a:r>
            <a:endParaRPr lang="ru-RU" dirty="0">
              <a:solidFill>
                <a:schemeClr val="tx2">
                  <a:lumMod val="50000"/>
                </a:schemeClr>
              </a:solidFill>
              <a:latin typeface="Constantia" panose="02030602050306030303" pitchFamily="18" charset="0"/>
            </a:endParaRPr>
          </a:p>
        </p:txBody>
      </p:sp>
    </p:spTree>
    <p:extLst>
      <p:ext uri="{BB962C8B-B14F-4D97-AF65-F5344CB8AC3E}">
        <p14:creationId xmlns:p14="http://schemas.microsoft.com/office/powerpoint/2010/main" val="514433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3608" y="1052736"/>
            <a:ext cx="7168069" cy="5256584"/>
          </a:xfrm>
          <a:prstGeom prst="rect">
            <a:avLst/>
          </a:prstGeom>
          <a:ln>
            <a:noFill/>
          </a:ln>
          <a:effectLst>
            <a:softEdge rad="112500"/>
          </a:effectLst>
        </p:spPr>
      </p:pic>
    </p:spTree>
    <p:extLst>
      <p:ext uri="{BB962C8B-B14F-4D97-AF65-F5344CB8AC3E}">
        <p14:creationId xmlns:p14="http://schemas.microsoft.com/office/powerpoint/2010/main" val="16532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0019"/>
            <a:ext cx="8424935" cy="820709"/>
          </a:xfrm>
          <a:solidFill>
            <a:srgbClr val="FFFF00"/>
          </a:solidFill>
          <a:scene3d>
            <a:camera prst="orthographicFront"/>
            <a:lightRig rig="threePt" dir="t"/>
          </a:scene3d>
          <a:sp3d>
            <a:bevelT/>
          </a:sp3d>
        </p:spPr>
        <p:txBody>
          <a:bodyPr/>
          <a:lstStyle/>
          <a:p>
            <a:pPr marL="0" indent="0" algn="ctr">
              <a:buNone/>
            </a:pPr>
            <a:r>
              <a:rPr lang="ru-RU" sz="2400" dirty="0">
                <a:latin typeface="Times New Roman" panose="02020603050405020304" pitchFamily="18" charset="0"/>
                <a:cs typeface="Times New Roman" panose="02020603050405020304" pitchFamily="18" charset="0"/>
              </a:rPr>
              <a:t>24 </a:t>
            </a:r>
            <a:r>
              <a:rPr lang="ru-RU" sz="2400" dirty="0" err="1">
                <a:latin typeface="Times New Roman" panose="02020603050405020304" pitchFamily="18" charset="0"/>
                <a:cs typeface="Times New Roman" panose="02020603050405020304" pitchFamily="18" charset="0"/>
              </a:rPr>
              <a:t>серпня</a:t>
            </a:r>
            <a:r>
              <a:rPr lang="ru-RU" sz="2400" dirty="0">
                <a:latin typeface="Times New Roman" panose="02020603050405020304" pitchFamily="18" charset="0"/>
                <a:cs typeface="Times New Roman" panose="02020603050405020304" pitchFamily="18" charset="0"/>
              </a:rPr>
              <a:t> 1991 р</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прийняття</a:t>
            </a:r>
            <a:r>
              <a:rPr lang="ru-RU" sz="1400" dirty="0">
                <a:latin typeface="Times New Roman" panose="02020603050405020304" pitchFamily="18" charset="0"/>
                <a:cs typeface="Times New Roman" panose="02020603050405020304" pitchFamily="18" charset="0"/>
              </a:rPr>
              <a:t> Верховною Радою Акта </a:t>
            </a:r>
            <a:r>
              <a:rPr lang="ru-RU" sz="1400" dirty="0" err="1">
                <a:latin typeface="Times New Roman" panose="02020603050405020304" pitchFamily="18" charset="0"/>
                <a:cs typeface="Times New Roman" panose="02020603050405020304" pitchFamily="18" charset="0"/>
              </a:rPr>
              <a:t>проголошення</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незалежності</a:t>
            </a:r>
            <a:r>
              <a:rPr lang="ru-RU" sz="1400" dirty="0" smtClean="0">
                <a:latin typeface="Times New Roman" panose="02020603050405020304" pitchFamily="18" charset="0"/>
                <a:cs typeface="Times New Roman" panose="02020603050405020304" pitchFamily="18" charset="0"/>
              </a:rPr>
              <a:t> України</a:t>
            </a:r>
            <a:endParaRPr lang="ru-RU" sz="1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3528" y="1137845"/>
            <a:ext cx="4032448" cy="553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Объект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1137845"/>
            <a:ext cx="3744416" cy="553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658" y="1556792"/>
            <a:ext cx="3282693" cy="4519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5036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11560" y="404664"/>
            <a:ext cx="8103274" cy="1440160"/>
          </a:xfrm>
          <a:prstGeom prst="ribbon">
            <a:avLst>
              <a:gd name="adj1" fmla="val 16667"/>
              <a:gd name="adj2" fmla="val 52912"/>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Всеукраїнський референдум</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115616" y="2708920"/>
            <a:ext cx="6912768" cy="1224136"/>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грудня 1991 р. </a:t>
            </a:r>
            <a:endParaRPr kumimoji="0" lang="uk-UA"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90,35% </a:t>
            </a:r>
            <a:r>
              <a:rPr kumimoji="0" lang="uk-UA" sz="20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населення</a:t>
            </a:r>
            <a:r>
              <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України </a:t>
            </a:r>
            <a:r>
              <a:rPr kumimoji="0" lang="uk-UA" sz="20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підтвердили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Акт проголошення незалежності </a:t>
            </a:r>
            <a:endParaRPr kumimoji="0" lang="uk-UA" sz="2000" b="0" i="0" u="none" strike="noStrike" kern="1200" cap="none" spc="0" normalizeH="0" baseline="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15616" y="4725144"/>
            <a:ext cx="6912768" cy="1296144"/>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2200" dirty="0" smtClean="0">
                <a:solidFill>
                  <a:schemeClr val="tx1"/>
                </a:solidFill>
                <a:latin typeface="Times New Roman" panose="02020603050405020304" pitchFamily="18" charset="0"/>
                <a:cs typeface="Times New Roman" panose="02020603050405020304" pitchFamily="18" charset="0"/>
              </a:rPr>
              <a:t>У ході референдуму </a:t>
            </a:r>
          </a:p>
          <a:p>
            <a:pPr lvl="0" algn="ctr">
              <a:defRPr/>
            </a:pPr>
            <a:r>
              <a:rPr lang="uk-UA" sz="2200" dirty="0" smtClean="0">
                <a:solidFill>
                  <a:schemeClr val="tx1"/>
                </a:solidFill>
                <a:latin typeface="Times New Roman" panose="02020603050405020304" pitchFamily="18" charset="0"/>
                <a:cs typeface="Times New Roman" panose="02020603050405020304" pitchFamily="18" charset="0"/>
              </a:rPr>
              <a:t>Президентом України </a:t>
            </a:r>
          </a:p>
          <a:p>
            <a:pPr lvl="0" algn="ctr">
              <a:defRPr/>
            </a:pPr>
            <a:r>
              <a:rPr lang="uk-UA" sz="2200" dirty="0" smtClean="0">
                <a:solidFill>
                  <a:schemeClr val="tx1"/>
                </a:solidFill>
                <a:latin typeface="Times New Roman" panose="02020603050405020304" pitchFamily="18" charset="0"/>
                <a:cs typeface="Times New Roman" panose="02020603050405020304" pitchFamily="18" charset="0"/>
              </a:rPr>
              <a:t>було обрано Леоніда Кравчука</a:t>
            </a:r>
            <a:endParaRPr lang="uk-UA" sz="2200" dirty="0">
              <a:solidFill>
                <a:schemeClr val="tx1"/>
              </a:solidFill>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4271298" y="1934834"/>
            <a:ext cx="648072" cy="684076"/>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Стрелка вниз 13"/>
          <p:cNvSpPr/>
          <p:nvPr/>
        </p:nvSpPr>
        <p:spPr>
          <a:xfrm>
            <a:off x="4271298" y="3987062"/>
            <a:ext cx="648072" cy="684076"/>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491239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188641"/>
            <a:ext cx="8424935" cy="864096"/>
          </a:xfrm>
          <a:solidFill>
            <a:srgbClr val="FFFF00"/>
          </a:solidFill>
          <a:scene3d>
            <a:camera prst="orthographicFront"/>
            <a:lightRig rig="threePt" dir="t"/>
          </a:scene3d>
          <a:sp3d>
            <a:bevelT/>
          </a:sp3d>
        </p:spPr>
        <p:txBody>
          <a:bodyPr/>
          <a:lstStyle/>
          <a:p>
            <a:pPr marL="0" indent="0" algn="ctr">
              <a:buNone/>
            </a:pPr>
            <a:r>
              <a:rPr lang="uk-UA" sz="2400" dirty="0" smtClean="0">
                <a:latin typeface="Times New Roman" panose="02020603050405020304" pitchFamily="18" charset="0"/>
                <a:cs typeface="Times New Roman" panose="02020603050405020304" pitchFamily="18" charset="0"/>
              </a:rPr>
              <a:t>1 грудня 1991 р.</a:t>
            </a:r>
            <a:br>
              <a:rPr lang="uk-UA" sz="2400" dirty="0" smtClean="0">
                <a:latin typeface="Times New Roman" panose="02020603050405020304" pitchFamily="18" charset="0"/>
                <a:cs typeface="Times New Roman" panose="02020603050405020304" pitchFamily="18" charset="0"/>
              </a:rPr>
            </a:br>
            <a:r>
              <a:rPr lang="uk-UA" sz="1400" dirty="0" smtClean="0">
                <a:latin typeface="Times New Roman" panose="02020603050405020304" pitchFamily="18" charset="0"/>
                <a:cs typeface="Times New Roman" panose="02020603050405020304" pitchFamily="18" charset="0"/>
              </a:rPr>
              <a:t>Всенародний референдум підтримав Акт проголошення незалежності України. </a:t>
            </a:r>
            <a:br>
              <a:rPr lang="uk-UA" sz="1400" dirty="0" smtClean="0">
                <a:latin typeface="Times New Roman" panose="02020603050405020304" pitchFamily="18" charset="0"/>
                <a:cs typeface="Times New Roman" panose="02020603050405020304" pitchFamily="18" charset="0"/>
              </a:rPr>
            </a:br>
            <a:r>
              <a:rPr lang="uk-UA" sz="1400" dirty="0" smtClean="0">
                <a:latin typeface="Times New Roman" panose="02020603050405020304" pitchFamily="18" charset="0"/>
                <a:cs typeface="Times New Roman" panose="02020603050405020304" pitchFamily="18" charset="0"/>
              </a:rPr>
              <a:t>Президентом України обрано Л. Кравчука</a:t>
            </a:r>
            <a:endParaRPr lang="uk-UA"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1195385"/>
            <a:ext cx="3204356" cy="2377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Объект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483768" y="3715665"/>
            <a:ext cx="2672145" cy="3002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181694"/>
            <a:ext cx="3564395" cy="5536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48" y="3715664"/>
            <a:ext cx="1772044" cy="3002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009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39"/>
            <a:ext cx="8103274" cy="837125"/>
          </a:xfrm>
          <a:prstGeom prst="ribbon">
            <a:avLst>
              <a:gd name="adj1" fmla="val 16667"/>
              <a:gd name="adj2" fmla="val 52912"/>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Звернення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dirty="0" smtClean="0">
                <a:solidFill>
                  <a:schemeClr val="tx1"/>
                </a:solidFill>
                <a:latin typeface="Times New Roman" panose="02020603050405020304" pitchFamily="18" charset="0"/>
                <a:cs typeface="Times New Roman" panose="02020603050405020304" pitchFamily="18" charset="0"/>
              </a:rPr>
              <a:t>«</a:t>
            </a: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До парламентів і народів світу»</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67544" y="1533730"/>
            <a:ext cx="8319298" cy="119825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5 грудня 1991 р.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ВР</a:t>
            </a: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України </a:t>
            </a: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прийняла звернення </a:t>
            </a:r>
            <a:r>
              <a:rPr kumimoji="0" lang="ru-RU"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«До </a:t>
            </a:r>
            <a:r>
              <a:rPr kumimoji="0" lang="uk-UA"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парламентів</a:t>
            </a:r>
            <a:r>
              <a:rPr kumimoji="0" lang="ru-RU"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і </a:t>
            </a:r>
            <a:r>
              <a:rPr kumimoji="0" lang="uk-UA"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народів світу»</a:t>
            </a: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 в якому наголошувалося, що Договір про утворення СРСР від 30 грудня 1922 р</a:t>
            </a:r>
            <a:r>
              <a:rPr kumimoji="0" lang="uk-UA"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 Україна вважає стосовно себе недійсним.</a:t>
            </a:r>
            <a:endParaRPr kumimoji="0" lang="uk-UA"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4375165" y="1074710"/>
            <a:ext cx="720080" cy="410074"/>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Лента лицом вниз 4"/>
          <p:cNvSpPr/>
          <p:nvPr/>
        </p:nvSpPr>
        <p:spPr>
          <a:xfrm>
            <a:off x="738761" y="2842048"/>
            <a:ext cx="8103274" cy="730968"/>
          </a:xfrm>
          <a:prstGeom prst="ribbon">
            <a:avLst>
              <a:gd name="adj1" fmla="val 16667"/>
              <a:gd name="adj2" fmla="val 52912"/>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Угода про створення СНД</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37062" y="3698573"/>
            <a:ext cx="8429684" cy="90714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7 –</a:t>
            </a:r>
            <a:r>
              <a:rPr kumimoji="0" lang="uk-UA"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uk-UA"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8 грудня 1991 р.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у Біловезькій Пущі (неподалік від Мінська) керівники Республіки Білорусь С.Шушкевич, Російської Федерації Б.Єльцин та України Л.Кравчук</a:t>
            </a:r>
            <a:endParaRPr kumimoji="0" lang="uk-UA" i="0"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67545" y="5064734"/>
            <a:ext cx="3816424" cy="674690"/>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констатували розпад СРСР як суб’єкта міжнародного права</a:t>
            </a:r>
          </a:p>
        </p:txBody>
      </p:sp>
      <p:sp>
        <p:nvSpPr>
          <p:cNvPr id="9" name="Скругленный прямоугольник 8"/>
          <p:cNvSpPr/>
          <p:nvPr/>
        </p:nvSpPr>
        <p:spPr>
          <a:xfrm>
            <a:off x="4932040" y="5059795"/>
            <a:ext cx="3845024" cy="679628"/>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підписали угоду про створення Співдружності Незалежних Держав.</a:t>
            </a:r>
            <a:endParaRPr kumimoji="0" lang="uk-UA"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67544" y="5949281"/>
            <a:ext cx="8309520" cy="504056"/>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Пізніше до неї приєдналися інші незалежні держави колишнього СРСР</a:t>
            </a:r>
            <a:endParaRPr kumimoji="0" lang="uk-UA" b="1" i="0" u="sng" strike="noStrike" kern="1200" cap="none" spc="0" normalizeH="0" baseline="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6588224" y="4640850"/>
            <a:ext cx="720080" cy="404642"/>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Стрелка вниз 16"/>
          <p:cNvSpPr/>
          <p:nvPr/>
        </p:nvSpPr>
        <p:spPr>
          <a:xfrm>
            <a:off x="1993145" y="4640850"/>
            <a:ext cx="720080" cy="404642"/>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77286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amond(in)">
                                      <p:cBhvr>
                                        <p:cTn id="7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5" grpId="0" animBg="1"/>
      <p:bldP spid="7" grpId="0" animBg="1"/>
      <p:bldP spid="8" grpId="0" animBg="1"/>
      <p:bldP spid="9" grpId="0" animBg="1"/>
      <p:bldP spid="10"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1142976" y="1857364"/>
            <a:ext cx="7160583" cy="2357454"/>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2. Конституційний процес в Україні. Конституція 1996 р.</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20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88846" y="1803112"/>
            <a:ext cx="2515002" cy="1080120"/>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Жовтень 1990 року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ВР утворила</a:t>
            </a:r>
            <a:r>
              <a:rPr kumimoji="0" lang="uk-UA" sz="1800" i="0" u="none" strike="noStrike" kern="1200" cap="none" spc="0" normalizeH="0" noProof="0" dirty="0" smtClean="0">
                <a:ln>
                  <a:noFill/>
                </a:ln>
                <a:solidFill>
                  <a:schemeClr val="tx1"/>
                </a:solidFill>
                <a:uLnTx/>
                <a:uFillTx/>
                <a:latin typeface="Times New Roman" panose="02020603050405020304" pitchFamily="18" charset="0"/>
                <a:cs typeface="Times New Roman" panose="02020603050405020304" pitchFamily="18" charset="0"/>
              </a:rPr>
              <a:t> </a:t>
            </a: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конституційної комісії</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095713" y="1556790"/>
            <a:ext cx="1819739" cy="1326441"/>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1993 року Гальмування конституційного процесу</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927360" y="1412776"/>
            <a:ext cx="2444841" cy="1451356"/>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Червень</a:t>
            </a:r>
            <a:r>
              <a:rPr kumimoji="0" lang="uk-UA" i="0" u="none" strike="noStrike" kern="1200" cap="none" spc="0" normalizeH="0" noProof="0" dirty="0" smtClean="0">
                <a:ln>
                  <a:noFill/>
                </a:ln>
                <a:solidFill>
                  <a:schemeClr val="tx1"/>
                </a:solidFill>
                <a:uLnTx/>
                <a:uFillTx/>
                <a:latin typeface="Times New Roman" panose="02020603050405020304" pitchFamily="18" charset="0"/>
                <a:cs typeface="Times New Roman" panose="02020603050405020304" pitchFamily="18" charset="0"/>
              </a:rPr>
              <a:t> </a:t>
            </a:r>
            <a:r>
              <a:rPr kumimoji="0" lang="uk-UA"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1991 року </a:t>
            </a:r>
          </a:p>
          <a:p>
            <a:pPr lvl="0" algn="ctr">
              <a:defRPr/>
            </a:pPr>
            <a:r>
              <a:rPr lang="uk-UA" dirty="0">
                <a:solidFill>
                  <a:schemeClr val="tx1"/>
                </a:solidFill>
                <a:latin typeface="Times New Roman" panose="02020603050405020304" pitchFamily="18" charset="0"/>
                <a:cs typeface="Times New Roman" panose="02020603050405020304" pitchFamily="18" charset="0"/>
              </a:rPr>
              <a:t>Затверджена </a:t>
            </a:r>
            <a:r>
              <a:rPr lang="uk-UA" dirty="0" smtClean="0">
                <a:solidFill>
                  <a:schemeClr val="tx1"/>
                </a:solidFill>
                <a:latin typeface="Times New Roman" panose="02020603050405020304" pitchFamily="18" charset="0"/>
                <a:cs typeface="Times New Roman" panose="02020603050405020304" pitchFamily="18" charset="0"/>
              </a:rPr>
              <a:t>концепція </a:t>
            </a:r>
            <a:r>
              <a:rPr lang="uk-UA" dirty="0">
                <a:solidFill>
                  <a:schemeClr val="tx1"/>
                </a:solidFill>
                <a:latin typeface="Times New Roman" panose="02020603050405020304" pitchFamily="18" charset="0"/>
                <a:cs typeface="Times New Roman" panose="02020603050405020304" pitchFamily="18" charset="0"/>
              </a:rPr>
              <a:t>нової Конституції , розпочата робота над розробкою її проекту.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644009" y="5145531"/>
            <a:ext cx="4271443" cy="1477187"/>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У ніч з 27 на 28 черв­ня, після тривалих дебатів, Основний За­кон нашої держави був ухвалений Верховною Радою</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88846" y="5271335"/>
            <a:ext cx="3223592" cy="1351384"/>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Лютий  1996 р. конституційна комісія передала проект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Основного закону на розгляд парламенту </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06077" y="3603110"/>
            <a:ext cx="3109376" cy="1155493"/>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Вересень 1994 року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noProof="0" dirty="0" smtClean="0">
                <a:solidFill>
                  <a:schemeClr val="tx1"/>
                </a:solidFill>
                <a:latin typeface="Times New Roman" panose="02020603050405020304" pitchFamily="18" charset="0"/>
                <a:cs typeface="Times New Roman" panose="02020603050405020304" pitchFamily="18" charset="0"/>
              </a:rPr>
              <a:t>По</a:t>
            </a:r>
            <a:r>
              <a:rPr kumimoji="0" lang="uk-UA" sz="1800" i="0" u="none" strike="noStrike" kern="1200" cap="none" spc="0" normalizeH="0" baseline="0" noProof="0" dirty="0" smtClean="0">
                <a:ln>
                  <a:noFill/>
                </a:ln>
                <a:solidFill>
                  <a:schemeClr val="tx1"/>
                </a:solidFill>
                <a:uLnTx/>
                <a:uFillTx/>
                <a:latin typeface="Times New Roman" panose="02020603050405020304" pitchFamily="18" charset="0"/>
                <a:cs typeface="Times New Roman" panose="02020603050405020304" pitchFamily="18" charset="0"/>
              </a:rPr>
              <a:t>чала діяти нова конституційна комісія</a:t>
            </a:r>
            <a:endParaRPr kumimoji="0" lang="uk-UA" sz="1800" i="0" u="none" strike="noStrike" kern="1200" cap="none" spc="0" normalizeH="0" baseline="0" noProof="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2612443" y="1238126"/>
            <a:ext cx="576064" cy="545768"/>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5" name="Стрелка вниз 14"/>
          <p:cNvSpPr/>
          <p:nvPr/>
        </p:nvSpPr>
        <p:spPr>
          <a:xfrm>
            <a:off x="7778072" y="2999805"/>
            <a:ext cx="682360" cy="486731"/>
          </a:xfrm>
          <a:prstGeom prst="downArrow">
            <a:avLst>
              <a:gd name="adj1" fmla="val 50000"/>
              <a:gd name="adj2" fmla="val 56523"/>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2121288" y="4803283"/>
            <a:ext cx="812784" cy="468052"/>
          </a:xfrm>
          <a:prstGeom prst="downArrow">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0" name="Лента лицом вниз 19"/>
          <p:cNvSpPr/>
          <p:nvPr/>
        </p:nvSpPr>
        <p:spPr>
          <a:xfrm>
            <a:off x="631915" y="188640"/>
            <a:ext cx="8217957" cy="1008111"/>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28600" lvl="0" indent="-182880" algn="ctr">
              <a:spcBef>
                <a:spcPct val="20000"/>
              </a:spcBef>
              <a:spcAft>
                <a:spcPts val="300"/>
              </a:spcAft>
              <a:buClr>
                <a:srgbClr val="F14124">
                  <a:lumMod val="75000"/>
                </a:srgbClr>
              </a:buClr>
              <a:buSzPct val="130000"/>
            </a:pPr>
            <a:r>
              <a:rPr lang="uk-UA" sz="2000" b="1" dirty="0">
                <a:solidFill>
                  <a:srgbClr val="002060"/>
                </a:solidFill>
                <a:latin typeface="Times New Roman" panose="02020603050405020304" pitchFamily="18" charset="0"/>
                <a:cs typeface="Times New Roman" panose="02020603050405020304" pitchFamily="18" charset="0"/>
              </a:rPr>
              <a:t>Конституційний процес в Україні</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6431932" y="2153711"/>
            <a:ext cx="604050" cy="721136"/>
          </a:xfrm>
          <a:prstGeom prst="rightArrow">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2" name="Стрелка вправо 21"/>
          <p:cNvSpPr/>
          <p:nvPr/>
        </p:nvSpPr>
        <p:spPr>
          <a:xfrm>
            <a:off x="3263579" y="2153711"/>
            <a:ext cx="604050" cy="710421"/>
          </a:xfrm>
          <a:prstGeom prst="rightArrow">
            <a:avLst>
              <a:gd name="adj1" fmla="val 50000"/>
              <a:gd name="adj2" fmla="val 58295"/>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3" name="Прямоугольник 22"/>
          <p:cNvSpPr/>
          <p:nvPr/>
        </p:nvSpPr>
        <p:spPr>
          <a:xfrm>
            <a:off x="688847" y="3467436"/>
            <a:ext cx="3955162" cy="1291167"/>
          </a:xfrm>
          <a:prstGeom prst="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ru-RU" dirty="0">
                <a:solidFill>
                  <a:prstClr val="black"/>
                </a:solidFill>
                <a:latin typeface="Times New Roman" panose="02020603050405020304" pitchFamily="18" charset="0"/>
                <a:cs typeface="Times New Roman" panose="02020603050405020304" pitchFamily="18" charset="0"/>
              </a:rPr>
              <a:t>1995 </a:t>
            </a:r>
            <a:r>
              <a:rPr lang="ru-RU" dirty="0" smtClean="0">
                <a:solidFill>
                  <a:prstClr val="black"/>
                </a:solidFill>
                <a:latin typeface="Times New Roman" panose="02020603050405020304" pitchFamily="18" charset="0"/>
                <a:cs typeface="Times New Roman" panose="02020603050405020304" pitchFamily="18" charset="0"/>
              </a:rPr>
              <a:t>року</a:t>
            </a:r>
            <a:endParaRPr lang="ru-RU" dirty="0">
              <a:solidFill>
                <a:prstClr val="black"/>
              </a:solidFill>
              <a:latin typeface="Times New Roman" panose="02020603050405020304" pitchFamily="18" charset="0"/>
              <a:cs typeface="Times New Roman" panose="02020603050405020304" pitchFamily="18" charset="0"/>
            </a:endParaRPr>
          </a:p>
          <a:p>
            <a:pPr lvl="0" algn="ctr">
              <a:defRPr/>
            </a:pPr>
            <a:r>
              <a:rPr lang="uk-UA" dirty="0" smtClean="0">
                <a:solidFill>
                  <a:schemeClr val="tx1"/>
                </a:solidFill>
                <a:latin typeface="Times New Roman" panose="02020603050405020304" pitchFamily="18" charset="0"/>
                <a:cs typeface="Times New Roman" panose="02020603050405020304" pitchFamily="18" charset="0"/>
              </a:rPr>
              <a:t>Конституційний</a:t>
            </a:r>
            <a:r>
              <a:rPr lang="ru-RU" dirty="0" smtClean="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Договір</a:t>
            </a:r>
            <a:r>
              <a:rPr lang="uk-UA" sz="2000" dirty="0">
                <a:solidFill>
                  <a:prstClr val="black"/>
                </a:solidFill>
                <a:latin typeface="Times New Roman" pitchFamily="18" charset="0"/>
                <a:ea typeface="Times New Roman" pitchFamily="18" charset="0"/>
                <a:cs typeface="Times New Roman" pitchFamily="18" charset="0"/>
              </a:rPr>
              <a:t> </a:t>
            </a:r>
            <a:endParaRPr lang="uk-UA" sz="2000" dirty="0" smtClean="0">
              <a:solidFill>
                <a:prstClr val="black"/>
              </a:solidFill>
              <a:latin typeface="Times New Roman" pitchFamily="18" charset="0"/>
              <a:ea typeface="Times New Roman" pitchFamily="18" charset="0"/>
              <a:cs typeface="Times New Roman" pitchFamily="18" charset="0"/>
            </a:endParaRPr>
          </a:p>
          <a:p>
            <a:pPr lvl="0" algn="ctr">
              <a:defRPr/>
            </a:pPr>
            <a:r>
              <a:rPr lang="uk-UA" sz="2000" dirty="0" smtClean="0">
                <a:solidFill>
                  <a:prstClr val="black"/>
                </a:solidFill>
                <a:latin typeface="Times New Roman" pitchFamily="18" charset="0"/>
                <a:ea typeface="Times New Roman" pitchFamily="18" charset="0"/>
                <a:cs typeface="Times New Roman" pitchFamily="18" charset="0"/>
              </a:rPr>
              <a:t>між </a:t>
            </a:r>
            <a:r>
              <a:rPr lang="uk-UA" sz="2000" dirty="0">
                <a:solidFill>
                  <a:prstClr val="black"/>
                </a:solidFill>
                <a:latin typeface="Times New Roman" pitchFamily="18" charset="0"/>
                <a:ea typeface="Times New Roman" pitchFamily="18" charset="0"/>
                <a:cs typeface="Times New Roman" pitchFamily="18" charset="0"/>
              </a:rPr>
              <a:t>Верховною Радою </a:t>
            </a:r>
            <a:endParaRPr lang="uk-UA" sz="2000" dirty="0" smtClean="0">
              <a:solidFill>
                <a:prstClr val="black"/>
              </a:solidFill>
              <a:latin typeface="Times New Roman" pitchFamily="18" charset="0"/>
              <a:ea typeface="Times New Roman" pitchFamily="18" charset="0"/>
              <a:cs typeface="Times New Roman" pitchFamily="18" charset="0"/>
            </a:endParaRPr>
          </a:p>
          <a:p>
            <a:pPr lvl="0" algn="ctr">
              <a:defRPr/>
            </a:pPr>
            <a:r>
              <a:rPr lang="uk-UA" sz="2000" dirty="0" smtClean="0">
                <a:solidFill>
                  <a:prstClr val="black"/>
                </a:solidFill>
                <a:latin typeface="Times New Roman" pitchFamily="18" charset="0"/>
                <a:ea typeface="Times New Roman" pitchFamily="18" charset="0"/>
                <a:cs typeface="Times New Roman" pitchFamily="18" charset="0"/>
              </a:rPr>
              <a:t>та </a:t>
            </a:r>
            <a:r>
              <a:rPr lang="uk-UA" sz="2000" dirty="0">
                <a:solidFill>
                  <a:prstClr val="black"/>
                </a:solidFill>
                <a:latin typeface="Times New Roman" pitchFamily="18" charset="0"/>
                <a:ea typeface="Times New Roman" pitchFamily="18" charset="0"/>
                <a:cs typeface="Times New Roman" pitchFamily="18" charset="0"/>
              </a:rPr>
              <a:t>Президентом України </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rot="10800000">
            <a:off x="4774994" y="3933055"/>
            <a:ext cx="900098" cy="609171"/>
          </a:xfrm>
          <a:prstGeom prst="rightArrow">
            <a:avLst>
              <a:gd name="adj1" fmla="val 50000"/>
              <a:gd name="adj2" fmla="val 64394"/>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4" name="Стрелка вправо 23"/>
          <p:cNvSpPr/>
          <p:nvPr/>
        </p:nvSpPr>
        <p:spPr>
          <a:xfrm>
            <a:off x="3956770" y="5585609"/>
            <a:ext cx="604050" cy="606361"/>
          </a:xfrm>
          <a:prstGeom prst="rightArrow">
            <a:avLst>
              <a:gd name="adj1" fmla="val 50000"/>
              <a:gd name="adj2" fmla="val 58295"/>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875682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4" grpId="0" animBg="1"/>
      <p:bldP spid="15" grpId="0" animBg="1"/>
      <p:bldP spid="16" grpId="0" animBg="1"/>
      <p:bldP spid="20" grpId="0" animBg="1"/>
      <p:bldP spid="2" grpId="0" animBg="1"/>
      <p:bldP spid="22" grpId="0" animBg="1"/>
      <p:bldP spid="23" grpId="0" animBg="1"/>
      <p:bldP spid="1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285720" y="3053910"/>
            <a:ext cx="4286280" cy="1352683"/>
          </a:xfrm>
          <a:prstGeom prst="homePlate">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соседними углами 5"/>
          <p:cNvSpPr/>
          <p:nvPr/>
        </p:nvSpPr>
        <p:spPr>
          <a:xfrm>
            <a:off x="214282" y="1357298"/>
            <a:ext cx="8715436" cy="1423630"/>
          </a:xfrm>
          <a:prstGeom prst="round2Same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Конституційний Договір між Верховною</a:t>
            </a:r>
            <a:r>
              <a:rPr kumimoji="0" lang="uk-UA" sz="2000" i="0" u="none" strike="noStrike" kern="1200" cap="none" spc="0" normalizeH="0" noProof="0" dirty="0" smtClean="0">
                <a:ln>
                  <a:noFill/>
                </a:ln>
                <a:solidFill>
                  <a:schemeClr val="tx1"/>
                </a:solidFill>
                <a:effectLst/>
                <a:uLnTx/>
                <a:uFillTx/>
                <a:latin typeface="Times New Roman" pitchFamily="18" charset="0"/>
                <a:ea typeface="Times New Roman" pitchFamily="18" charset="0"/>
                <a:cs typeface="Times New Roman" pitchFamily="18" charset="0"/>
              </a:rPr>
              <a:t> Радою</a:t>
            </a:r>
            <a:r>
              <a:rPr kumimoji="0" lang="uk-UA" sz="200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 та Президентом України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„Про основні засади організації та функціонування державної влади і місцевого самоврядування в Україні на період прийняття нової Конституції України”</a:t>
            </a:r>
            <a:r>
              <a:rPr kumimoji="0" lang="uk-UA" sz="2000"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Times New Roman" pitchFamily="18" charset="0"/>
              </a:rPr>
              <a:t>, укладений строком на один рік між Л.Кучмою і О.Морозом</a:t>
            </a:r>
            <a:endPar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7" name="Прямоугольник 6"/>
          <p:cNvSpPr/>
          <p:nvPr/>
        </p:nvSpPr>
        <p:spPr>
          <a:xfrm>
            <a:off x="395535" y="3218067"/>
            <a:ext cx="3571900" cy="923330"/>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обмежувалися повноваження парламенту та місцевих рад</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Пятиугольник 7"/>
          <p:cNvSpPr/>
          <p:nvPr/>
        </p:nvSpPr>
        <p:spPr>
          <a:xfrm rot="10800000">
            <a:off x="4630845" y="3089629"/>
            <a:ext cx="4357718" cy="1281244"/>
          </a:xfrm>
          <a:prstGeom prst="homePlate">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219534" y="3268587"/>
            <a:ext cx="3567308" cy="923330"/>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itchFamily="18" charset="0"/>
                <a:cs typeface="Times New Roman" panose="02020603050405020304" pitchFamily="18" charset="0"/>
              </a:rPr>
              <a:t>розширювалися нормотворчі та адміністративні функції виконавчої влади.</a:t>
            </a:r>
            <a:endParaRPr kumimoji="0" lang="ru-RU"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395535" y="4464851"/>
            <a:ext cx="2232249" cy="1178727"/>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Дозволив зберегти керованість</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3071802" y="5643578"/>
            <a:ext cx="3143272" cy="1000108"/>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Започатковує цілісність державної політики на основі принципу розподілу влади</a:t>
            </a:r>
            <a:endParaRPr kumimoji="0" lang="uk-UA"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6444208" y="4464851"/>
            <a:ext cx="2199945" cy="1214446"/>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Стимулював конституційний процес</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Тройная стрелка влево/вправо/вверх 25"/>
          <p:cNvSpPr/>
          <p:nvPr/>
        </p:nvSpPr>
        <p:spPr>
          <a:xfrm rot="10800000">
            <a:off x="2778355" y="4742634"/>
            <a:ext cx="3515282" cy="870025"/>
          </a:xfrm>
          <a:prstGeom prst="leftRightUpArrow">
            <a:avLst>
              <a:gd name="adj1" fmla="val 33638"/>
              <a:gd name="adj2" fmla="val 25000"/>
              <a:gd name="adj3" fmla="val 25000"/>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Лента лицом вниз 13"/>
          <p:cNvSpPr/>
          <p:nvPr/>
        </p:nvSpPr>
        <p:spPr>
          <a:xfrm>
            <a:off x="539551" y="176225"/>
            <a:ext cx="7992888" cy="1080119"/>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b="1" dirty="0">
                <a:solidFill>
                  <a:srgbClr val="4E67C8">
                    <a:lumMod val="50000"/>
                  </a:srgbClr>
                </a:solidFill>
                <a:latin typeface="Times New Roman" panose="02020603050405020304" pitchFamily="18" charset="0"/>
                <a:cs typeface="Times New Roman" panose="02020603050405020304" pitchFamily="18" charset="0"/>
              </a:rPr>
              <a:t>Конституційний</a:t>
            </a:r>
            <a:r>
              <a:rPr lang="ru-RU" b="1" dirty="0">
                <a:solidFill>
                  <a:srgbClr val="4E67C8">
                    <a:lumMod val="50000"/>
                  </a:srgbClr>
                </a:solidFill>
                <a:latin typeface="Times New Roman" panose="02020603050405020304" pitchFamily="18" charset="0"/>
                <a:cs typeface="Times New Roman" panose="02020603050405020304" pitchFamily="18" charset="0"/>
              </a:rPr>
              <a:t> Договір 1995 р.</a:t>
            </a:r>
          </a:p>
        </p:txBody>
      </p:sp>
    </p:spTree>
    <p:extLst>
      <p:ext uri="{BB962C8B-B14F-4D97-AF65-F5344CB8AC3E}">
        <p14:creationId xmlns:p14="http://schemas.microsoft.com/office/powerpoint/2010/main" val="155283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slide(fromBottom)">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amond(in)">
                                      <p:cBhvr>
                                        <p:cTn id="65" dur="2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amond(in)">
                                      <p:cBhvr>
                                        <p:cTn id="70" dur="20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diamond(in)">
                                      <p:cBhvr>
                                        <p:cTn id="7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11" grpId="0" animBg="1"/>
      <p:bldP spid="21" grpId="0" animBg="1"/>
      <p:bldP spid="23" grpId="0" animBg="1"/>
      <p:bldP spid="24" grpId="0" animBg="1"/>
      <p:bldP spid="26"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16632"/>
            <a:ext cx="7992888" cy="1080119"/>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Зміст</a:t>
            </a:r>
            <a:r>
              <a:rPr kumimoji="0" lang="ru-RU"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та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основні</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положення</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Конституційного</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 Договору 1995 р.</a:t>
            </a:r>
            <a:endParaRPr lang="ru-RU" b="1"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7524328" y="2924944"/>
            <a:ext cx="0" cy="2749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1122050193"/>
              </p:ext>
            </p:extLst>
          </p:nvPr>
        </p:nvGraphicFramePr>
        <p:xfrm>
          <a:off x="683568" y="1340772"/>
          <a:ext cx="7992888" cy="5040556"/>
        </p:xfrm>
        <a:graphic>
          <a:graphicData uri="http://schemas.openxmlformats.org/drawingml/2006/table">
            <a:tbl>
              <a:tblPr>
                <a:tableStyleId>{10A1B5D5-9B99-4C35-A422-299274C87663}</a:tableStyleId>
              </a:tblPr>
              <a:tblGrid>
                <a:gridCol w="7992888">
                  <a:extLst>
                    <a:ext uri="{9D8B030D-6E8A-4147-A177-3AD203B41FA5}">
                      <a16:colId xmlns:a16="http://schemas.microsoft.com/office/drawing/2014/main" val="1728963467"/>
                    </a:ext>
                  </a:extLst>
                </a:gridCol>
              </a:tblGrid>
              <a:tr h="504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ПРЕАМБУЛА</a:t>
                      </a:r>
                      <a:endParaRPr kumimoji="0" lang="uk-UA"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val="3961020523"/>
                  </a:ext>
                </a:extLst>
              </a:tr>
              <a:tr h="521525">
                <a:tc>
                  <a:txBody>
                    <a:bodyPr/>
                    <a:lstStyle/>
                    <a:p>
                      <a:pPr algn="ctr">
                        <a:spcAft>
                          <a:spcPts val="0"/>
                        </a:spcAft>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a:t>
                      </a:r>
                      <a:r>
                        <a:rPr lang="uk-UA" sz="1400" dirty="0" smtClean="0">
                          <a:effectLst/>
                          <a:latin typeface="Times New Roman" panose="02020603050405020304" pitchFamily="18" charset="0"/>
                          <a:cs typeface="Times New Roman" panose="02020603050405020304" pitchFamily="18" charset="0"/>
                        </a:rPr>
                        <a:t>.</a:t>
                      </a:r>
                      <a:r>
                        <a:rPr lang="uk-UA" sz="1400" baseline="0" dirty="0" smtClean="0">
                          <a:effectLst/>
                          <a:latin typeface="Times New Roman" panose="02020603050405020304" pitchFamily="18" charset="0"/>
                          <a:cs typeface="Times New Roman" panose="02020603050405020304" pitchFamily="18" charset="0"/>
                        </a:rPr>
                        <a:t> </a:t>
                      </a:r>
                      <a:r>
                        <a:rPr lang="ru-RU" sz="1400" baseline="0" dirty="0" smtClean="0">
                          <a:effectLst/>
                          <a:latin typeface="Times New Roman" panose="02020603050405020304" pitchFamily="18" charset="0"/>
                          <a:cs typeface="Times New Roman" panose="02020603050405020304" pitchFamily="18" charset="0"/>
                        </a:rPr>
                        <a:t>ЗАГАЛЬНІ ПОЛОЖЕННЯ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38483931"/>
                  </a:ext>
                </a:extLst>
              </a:tr>
              <a:tr h="670532">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РОЗДІЛ II. </a:t>
                      </a:r>
                      <a:r>
                        <a:rPr lang="ru-RU" sz="1400" dirty="0" smtClean="0">
                          <a:latin typeface="Times New Roman" panose="02020603050405020304" pitchFamily="18" charset="0"/>
                          <a:cs typeface="Times New Roman" panose="02020603050405020304" pitchFamily="18" charset="0"/>
                        </a:rPr>
                        <a:t>ВЕРХОВНА РАДА УКРАЇНА</a:t>
                      </a:r>
                      <a:r>
                        <a:rPr lang="ru-RU" sz="1400" baseline="0" dirty="0" smtClean="0">
                          <a:latin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603914041"/>
                  </a:ext>
                </a:extLst>
              </a:tr>
              <a:tr h="521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III</a:t>
                      </a:r>
                      <a:r>
                        <a:rPr lang="uk-UA" sz="1400" dirty="0" smtClean="0">
                          <a:effectLst/>
                          <a:latin typeface="Times New Roman" panose="02020603050405020304" pitchFamily="18" charset="0"/>
                          <a:cs typeface="Times New Roman" panose="02020603050405020304" pitchFamily="18" charset="0"/>
                        </a:rPr>
                        <a:t>. </a:t>
                      </a:r>
                      <a:r>
                        <a:rPr kumimoji="0" lang="ru-RU"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ПРЕЗИДЕНТ УКРАЇНИ</a:t>
                      </a:r>
                      <a:endParaRPr kumimoji="0" lang="ru-RU" sz="1400" b="1" i="0" u="none" strike="noStrike" kern="1200" cap="none" spc="0" normalizeH="0" baseline="0" noProof="0" dirty="0" smtClean="0">
                        <a:ln>
                          <a:noFill/>
                        </a:ln>
                        <a:solidFill>
                          <a:srgbClr val="222222"/>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val="1564358907"/>
                  </a:ext>
                </a:extLst>
              </a:tr>
              <a:tr h="521525">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РОЗДІЛ IV. УРЯД УКРАЇНИ — КАБІНЕТ МІНІСТРІВ УКРАЇНИ</a:t>
                      </a:r>
                      <a:endParaRPr lang="ru-RU" sz="1400" b="1" dirty="0" smtClean="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527599789"/>
                  </a:ext>
                </a:extLst>
              </a:tr>
              <a:tr h="521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a:t>
                      </a:r>
                      <a:r>
                        <a:rPr lang="uk-UA" sz="1400" dirty="0" smtClean="0">
                          <a:effectLst/>
                          <a:latin typeface="Times New Roman" panose="02020603050405020304" pitchFamily="18" charset="0"/>
                          <a:cs typeface="Times New Roman" panose="02020603050405020304" pitchFamily="18" charset="0"/>
                        </a:rPr>
                        <a:t>. </a:t>
                      </a:r>
                      <a:r>
                        <a:rPr kumimoji="0" lang="ru-RU"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СУДИ УКРАЇНИ</a:t>
                      </a:r>
                      <a:endParaRPr kumimoji="0" lang="ru-RU" sz="1400" b="1" i="0" u="none" strike="noStrike" kern="1200" cap="none" spc="0" normalizeH="0" baseline="0" noProof="0" dirty="0" smtClean="0">
                        <a:ln>
                          <a:noFill/>
                        </a:ln>
                        <a:solidFill>
                          <a:srgbClr val="222222"/>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val="282234923"/>
                  </a:ext>
                </a:extLst>
              </a:tr>
              <a:tr h="591028">
                <a:tc>
                  <a:txBody>
                    <a:bodyPr/>
                    <a:lstStyle/>
                    <a:p>
                      <a:pPr algn="ctr">
                        <a:spcAft>
                          <a:spcPts val="0"/>
                        </a:spcAft>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a:t>
                      </a:r>
                      <a:r>
                        <a:rPr lang="uk-UA" sz="1400" dirty="0" smtClean="0">
                          <a:effectLst/>
                          <a:latin typeface="Times New Roman" panose="02020603050405020304" pitchFamily="18" charset="0"/>
                          <a:cs typeface="Times New Roman" panose="02020603050405020304" pitchFamily="18" charset="0"/>
                        </a:rPr>
                        <a:t>. </a:t>
                      </a:r>
                      <a:r>
                        <a:rPr kumimoji="0" lang="ru-RU"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ПРОКУРАТУРА УКРАЇНИ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656782148"/>
                  </a:ext>
                </a:extLst>
              </a:tr>
              <a:tr h="588190">
                <a:tc>
                  <a:txBody>
                    <a:bodyPr/>
                    <a:lstStyle/>
                    <a:p>
                      <a:pPr algn="ctr">
                        <a:spcAft>
                          <a:spcPts val="0"/>
                        </a:spcAft>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a:t>
                      </a:r>
                      <a:r>
                        <a:rPr lang="uk-UA" sz="1400" dirty="0" smtClean="0">
                          <a:effectLst/>
                          <a:latin typeface="Times New Roman" panose="02020603050405020304" pitchFamily="18" charset="0"/>
                          <a:cs typeface="Times New Roman" panose="02020603050405020304" pitchFamily="18" charset="0"/>
                        </a:rPr>
                        <a:t>. </a:t>
                      </a: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МІСЦЕВІ ОРГАНИ ДЕРЖАВНОЇ ВИКОНАВЧОЇ ВЛАДИ ТА МІСЦЕВЕ САМОВРЯДУВАННЯ В УКРАЇНІ</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3807837635"/>
                  </a:ext>
                </a:extLst>
              </a:tr>
              <a:tr h="600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dirty="0" smtClean="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VIII</a:t>
                      </a:r>
                      <a:r>
                        <a:rPr lang="uk-UA" sz="1400" dirty="0" smtClean="0">
                          <a:effectLst/>
                          <a:latin typeface="Times New Roman" panose="02020603050405020304" pitchFamily="18" charset="0"/>
                          <a:cs typeface="Times New Roman" panose="02020603050405020304" pitchFamily="18" charset="0"/>
                        </a:rPr>
                        <a:t>. </a:t>
                      </a: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ЗАКЛЮЧНІ ПОЛОЖЕННЯ.</a:t>
                      </a:r>
                      <a:endParaRPr kumimoji="0" lang="uk-UA" sz="1400" b="1" i="0" u="none" strike="noStrike" kern="1200" cap="none" spc="0" normalizeH="0" baseline="0" noProof="0" dirty="0" smtClean="0">
                        <a:ln>
                          <a:noFill/>
                        </a:ln>
                        <a:solidFill>
                          <a:srgbClr val="222222"/>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val="1703078491"/>
                  </a:ext>
                </a:extLst>
              </a:tr>
            </a:tbl>
          </a:graphicData>
        </a:graphic>
      </p:graphicFrame>
    </p:spTree>
    <p:extLst>
      <p:ext uri="{BB962C8B-B14F-4D97-AF65-F5344CB8AC3E}">
        <p14:creationId xmlns:p14="http://schemas.microsoft.com/office/powerpoint/2010/main" val="294345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6867" name="AutoShape 3"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869" name="AutoShape 5"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871" name="AutoShape 7"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873" name="AutoShape 9" descr="Результат пошуку зображень за запитом &quot;конституція україн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 name="Блок-схема: альтернативный процесс 3"/>
          <p:cNvSpPr/>
          <p:nvPr/>
        </p:nvSpPr>
        <p:spPr>
          <a:xfrm>
            <a:off x="307975" y="1127689"/>
            <a:ext cx="3524756" cy="936104"/>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uk-UA" sz="1400" b="1" dirty="0" smtClean="0">
                <a:solidFill>
                  <a:prstClr val="black"/>
                </a:solidFill>
                <a:latin typeface="Times New Roman" panose="02020603050405020304" pitchFamily="18" charset="0"/>
                <a:cs typeface="Times New Roman" panose="02020603050405020304" pitchFamily="18" charset="0"/>
              </a:rPr>
              <a:t>Конституція України</a:t>
            </a:r>
          </a:p>
          <a:p>
            <a:pPr lvl="0" algn="ctr">
              <a:defRPr/>
            </a:pPr>
            <a:r>
              <a:rPr lang="uk-UA" sz="1400" dirty="0">
                <a:solidFill>
                  <a:prstClr val="black"/>
                </a:solidFill>
                <a:latin typeface="Times New Roman" panose="02020603050405020304" pitchFamily="18" charset="0"/>
                <a:cs typeface="Times New Roman" panose="02020603050405020304" pitchFamily="18" charset="0"/>
              </a:rPr>
              <a:t>о</a:t>
            </a:r>
            <a:r>
              <a:rPr lang="uk-UA" sz="1400" dirty="0" smtClean="0">
                <a:solidFill>
                  <a:prstClr val="black"/>
                </a:solidFill>
                <a:latin typeface="Times New Roman" panose="02020603050405020304" pitchFamily="18" charset="0"/>
                <a:cs typeface="Times New Roman" panose="02020603050405020304" pitchFamily="18" charset="0"/>
              </a:rPr>
              <a:t>сновний </a:t>
            </a:r>
            <a:r>
              <a:rPr lang="uk-UA" sz="1400" dirty="0">
                <a:solidFill>
                  <a:prstClr val="black"/>
                </a:solidFill>
                <a:latin typeface="Times New Roman" panose="02020603050405020304" pitchFamily="18" charset="0"/>
                <a:cs typeface="Times New Roman" panose="02020603050405020304" pitchFamily="18" charset="0"/>
              </a:rPr>
              <a:t>Закон нашої держави </a:t>
            </a:r>
            <a:endParaRPr lang="uk-UA" sz="1400" dirty="0" smtClean="0">
              <a:solidFill>
                <a:prstClr val="black"/>
              </a:solidFill>
              <a:latin typeface="Times New Roman" panose="02020603050405020304" pitchFamily="18" charset="0"/>
              <a:cs typeface="Times New Roman" panose="02020603050405020304" pitchFamily="18" charset="0"/>
            </a:endParaRPr>
          </a:p>
          <a:p>
            <a:pPr lvl="0" algn="ctr">
              <a:defRPr/>
            </a:pPr>
            <a:r>
              <a:rPr lang="uk-UA" sz="1400" dirty="0" smtClean="0">
                <a:solidFill>
                  <a:prstClr val="black"/>
                </a:solidFill>
                <a:latin typeface="Times New Roman" panose="02020603050405020304" pitchFamily="18" charset="0"/>
                <a:cs typeface="Times New Roman" panose="02020603050405020304" pitchFamily="18" charset="0"/>
              </a:rPr>
              <a:t>був </a:t>
            </a:r>
            <a:r>
              <a:rPr lang="uk-UA" sz="1400" dirty="0">
                <a:solidFill>
                  <a:prstClr val="black"/>
                </a:solidFill>
                <a:latin typeface="Times New Roman" panose="02020603050405020304" pitchFamily="18" charset="0"/>
                <a:cs typeface="Times New Roman" panose="02020603050405020304" pitchFamily="18" charset="0"/>
              </a:rPr>
              <a:t>ухвалений Верховною Радою. </a:t>
            </a:r>
          </a:p>
          <a:p>
            <a:pPr lvl="0" algn="ctr">
              <a:defRPr/>
            </a:pPr>
            <a:r>
              <a:rPr lang="uk-UA" sz="1400" dirty="0">
                <a:solidFill>
                  <a:prstClr val="black"/>
                </a:solidFill>
                <a:latin typeface="Times New Roman" panose="02020603050405020304" pitchFamily="18" charset="0"/>
                <a:cs typeface="Times New Roman" panose="02020603050405020304" pitchFamily="18" charset="0"/>
              </a:rPr>
              <a:t>Цей день проголошено державним святом.</a:t>
            </a:r>
          </a:p>
        </p:txBody>
      </p:sp>
      <p:sp>
        <p:nvSpPr>
          <p:cNvPr id="15" name="Блок-схема: альтернативный процесс 14"/>
          <p:cNvSpPr/>
          <p:nvPr/>
        </p:nvSpPr>
        <p:spPr>
          <a:xfrm>
            <a:off x="307976" y="2121921"/>
            <a:ext cx="4624064" cy="101904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lvl="0" indent="274638" algn="ctr">
              <a:defRPr/>
            </a:pPr>
            <a:r>
              <a:rPr lang="uk-UA" sz="1600" dirty="0">
                <a:solidFill>
                  <a:prstClr val="black"/>
                </a:solidFill>
                <a:latin typeface="Times New Roman" panose="02020603050405020304" pitchFamily="18" charset="0"/>
                <a:cs typeface="Times New Roman" panose="02020603050405020304" pitchFamily="18" charset="0"/>
              </a:rPr>
              <a:t>Прийняття Конституції знаменувало собою найвидатніший акт, який став важливим етапом у розвитку нашого суспільства, утвердження України як незалежної суверенної держави.</a:t>
            </a:r>
          </a:p>
        </p:txBody>
      </p:sp>
      <p:sp>
        <p:nvSpPr>
          <p:cNvPr id="16" name="Лента лицом вниз 15"/>
          <p:cNvSpPr/>
          <p:nvPr/>
        </p:nvSpPr>
        <p:spPr>
          <a:xfrm>
            <a:off x="307975" y="315289"/>
            <a:ext cx="8103274" cy="64807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3200" b="1" dirty="0">
                <a:solidFill>
                  <a:srgbClr val="002060"/>
                </a:solidFill>
                <a:latin typeface="Times New Roman" panose="02020603050405020304" pitchFamily="18" charset="0"/>
                <a:cs typeface="Times New Roman" panose="02020603050405020304" pitchFamily="18" charset="0"/>
              </a:rPr>
              <a:t>28 червня 1996 року</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3320110"/>
            <a:ext cx="2247801" cy="3377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127689"/>
            <a:ext cx="3816424" cy="5569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3320111"/>
            <a:ext cx="2232248" cy="3377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587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05064"/>
            <a:ext cx="6984776" cy="576064"/>
          </a:xfrm>
        </p:spPr>
        <p:style>
          <a:lnRef idx="1">
            <a:schemeClr val="accent5"/>
          </a:lnRef>
          <a:fillRef idx="2">
            <a:schemeClr val="accent5"/>
          </a:fillRef>
          <a:effectRef idx="1">
            <a:schemeClr val="accent5"/>
          </a:effectRef>
          <a:fontRef idx="minor">
            <a:schemeClr val="dk1"/>
          </a:fontRef>
        </p:style>
        <p:txBody>
          <a:bodyPr/>
          <a:lstStyle/>
          <a:p>
            <a:pPr marL="45720" lvl="0" indent="0" algn="ctr">
              <a:spcBef>
                <a:spcPct val="20000"/>
              </a:spcBef>
              <a:spcAft>
                <a:spcPts val="300"/>
              </a:spcAft>
              <a:buNone/>
            </a:pPr>
            <a:r>
              <a:rPr lang="ru-RU" sz="3200" dirty="0">
                <a:solidFill>
                  <a:prstClr val="black">
                    <a:lumMod val="75000"/>
                    <a:lumOff val="25000"/>
                  </a:prstClr>
                </a:solidFill>
                <a:effectLst/>
                <a:latin typeface="Times New Roman" panose="02020603050405020304" pitchFamily="18" charset="0"/>
                <a:ea typeface="+mn-ea"/>
                <a:cs typeface="Times New Roman" panose="02020603050405020304" pitchFamily="18" charset="0"/>
              </a:rPr>
              <a:t>Ключові терміни до </a:t>
            </a:r>
            <a:r>
              <a:rPr lang="ru-RU" sz="3200" dirty="0" smtClean="0">
                <a:solidFill>
                  <a:prstClr val="black">
                    <a:lumMod val="75000"/>
                    <a:lumOff val="25000"/>
                  </a:prstClr>
                </a:solidFill>
                <a:effectLst/>
                <a:latin typeface="Times New Roman" panose="02020603050405020304" pitchFamily="18" charset="0"/>
                <a:ea typeface="+mn-ea"/>
                <a:cs typeface="Times New Roman" panose="02020603050405020304" pitchFamily="18" charset="0"/>
              </a:rPr>
              <a:t>теми</a:t>
            </a:r>
            <a:r>
              <a:rPr lang="ru-RU" sz="3200" dirty="0">
                <a:solidFill>
                  <a:prstClr val="black">
                    <a:lumMod val="75000"/>
                    <a:lumOff val="25000"/>
                  </a:prstClr>
                </a:solidFill>
                <a:effectLst/>
                <a:latin typeface="Times New Roman" panose="02020603050405020304" pitchFamily="18" charset="0"/>
                <a:ea typeface="+mn-ea"/>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23528" y="4653136"/>
            <a:ext cx="8136904" cy="2016224"/>
          </a:xfrm>
        </p:spPr>
        <p:txBody>
          <a:bodyPr>
            <a:normAutofit fontScale="85000" lnSpcReduction="10000"/>
          </a:bodyPr>
          <a:lstStyle/>
          <a:p>
            <a:pPr algn="just"/>
            <a:r>
              <a:rPr lang="uk-UA" sz="3200" dirty="0" smtClean="0">
                <a:latin typeface="Times New Roman" panose="02020603050405020304" pitchFamily="18" charset="0"/>
                <a:cs typeface="Times New Roman" panose="02020603050405020304" pitchFamily="18" charset="0"/>
              </a:rPr>
              <a:t>Перебудова, декларація, референдум, суверенітет, конституційний процес, економічна самостійність, соборність, правонаступність, політична система, парламентська республіка, президентсько-парламентська форма правління.</a:t>
            </a:r>
            <a:endParaRPr lang="uk-UA" sz="3200" dirty="0">
              <a:latin typeface="Times New Roman" panose="02020603050405020304" pitchFamily="18" charset="0"/>
              <a:cs typeface="Times New Roman" panose="02020603050405020304" pitchFamily="18" charset="0"/>
            </a:endParaRPr>
          </a:p>
        </p:txBody>
      </p:sp>
      <p:sp>
        <p:nvSpPr>
          <p:cNvPr id="4" name="Заголовок 2"/>
          <p:cNvSpPr txBox="1">
            <a:spLocks/>
          </p:cNvSpPr>
          <p:nvPr/>
        </p:nvSpPr>
        <p:spPr>
          <a:xfrm>
            <a:off x="395536" y="445343"/>
            <a:ext cx="7749504" cy="4214842"/>
          </a:xfrm>
          <a:prstGeom prst="rect">
            <a:avLst/>
          </a:prstGeom>
          <a:noFill/>
          <a:ln>
            <a:noFill/>
          </a:ln>
        </p:spPr>
        <p:style>
          <a:lnRef idx="0">
            <a:scrgbClr r="0" g="0" b="0"/>
          </a:lnRef>
          <a:fillRef idx="0">
            <a:scrgbClr r="0" g="0" b="0"/>
          </a:fillRef>
          <a:effectRef idx="0">
            <a:scrgbClr r="0" g="0" b="0"/>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1.</a:t>
            </a:r>
            <a:r>
              <a:rPr lang="uk-UA" dirty="0" smtClean="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uk-UA" dirty="0" smtClean="0">
                <a:solidFill>
                  <a:schemeClr val="accent1">
                    <a:lumMod val="50000"/>
                  </a:schemeClr>
                </a:solidFill>
                <a:latin typeface="Times New Roman" panose="02020603050405020304" pitchFamily="18" charset="0"/>
                <a:cs typeface="Times New Roman" panose="02020603050405020304" pitchFamily="18" charset="0"/>
              </a:rPr>
              <a:t>Політико-правові передумови проголошення незалежності України в серпні 1991 р.</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686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580112" y="2849196"/>
            <a:ext cx="3168352" cy="1803940"/>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України має традиційну структуру, тобто складається із преамбули, основної частини та прикінцевих положень</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55576" y="2849197"/>
            <a:ext cx="3600400" cy="1769059"/>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України на найвищому законодавчому рівні закріплює відносини, що виникають і діють у процесі здійснення основ повновладдя народу України.</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55576" y="1811202"/>
            <a:ext cx="7992888" cy="668706"/>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України була прийнята на п'ятій сесії Верховної Ради України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28 червня 1996 року</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755576" y="4987544"/>
            <a:ext cx="7992888" cy="889728"/>
          </a:xfrm>
          <a:prstGeom prst="roundRect">
            <a:avLst/>
          </a:prstGeom>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dirty="0" smtClean="0">
                <a:ln>
                  <a:noFill/>
                </a:ln>
                <a:solidFill>
                  <a:schemeClr val="tx1"/>
                </a:solidFill>
                <a:uLnTx/>
                <a:uFillTx/>
                <a:latin typeface="Times New Roman" panose="02020603050405020304" pitchFamily="18" charset="0"/>
                <a:cs typeface="Times New Roman" panose="02020603050405020304" pitchFamily="18" charset="0"/>
              </a:rPr>
              <a:t>Конституція складається з 15 розділів, які об’єднують 161 статтю, в тому числі 2 статті Прикінцевих положень, та 14 пунктів Перехідних положень</a:t>
            </a:r>
            <a:endParaRPr kumimoji="0" lang="uk-UA" sz="1800" i="0" u="none" strike="noStrike" kern="1200" cap="none" spc="0" normalizeH="0" baseline="0" dirty="0">
              <a:ln>
                <a:noFill/>
              </a:ln>
              <a:solidFill>
                <a:schemeClr val="tx1"/>
              </a:solidFill>
              <a:uLnTx/>
              <a:uFillTx/>
              <a:latin typeface="Times New Roman" panose="02020603050405020304" pitchFamily="18" charset="0"/>
              <a:cs typeface="Times New Roman" panose="02020603050405020304" pitchFamily="18" charset="0"/>
            </a:endParaRPr>
          </a:p>
        </p:txBody>
      </p:sp>
      <p:sp>
        <p:nvSpPr>
          <p:cNvPr id="9" name="Лента лицом вниз 8"/>
          <p:cNvSpPr/>
          <p:nvPr/>
        </p:nvSpPr>
        <p:spPr>
          <a:xfrm>
            <a:off x="755576" y="188640"/>
            <a:ext cx="7992888" cy="1158333"/>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buClr>
                <a:srgbClr val="F14124">
                  <a:lumMod val="75000"/>
                </a:srgbClr>
              </a:buClr>
              <a:buSzPct val="130000"/>
            </a:pPr>
            <a:r>
              <a:rPr lang="uk-UA" sz="2000" b="1" dirty="0">
                <a:ln w="0"/>
                <a:solidFill>
                  <a:srgbClr val="002060"/>
                </a:solidFill>
                <a:latin typeface="Times New Roman" panose="02020603050405020304" pitchFamily="18" charset="0"/>
                <a:cs typeface="Times New Roman" panose="02020603050405020304" pitchFamily="18" charset="0"/>
              </a:rPr>
              <a:t>Основні положення </a:t>
            </a:r>
            <a:endParaRPr lang="uk-UA" sz="2000" b="1" dirty="0" smtClean="0">
              <a:ln w="0"/>
              <a:solidFill>
                <a:srgbClr val="002060"/>
              </a:solidFill>
              <a:latin typeface="Times New Roman" panose="02020603050405020304" pitchFamily="18" charset="0"/>
              <a:cs typeface="Times New Roman" panose="02020603050405020304" pitchFamily="18" charset="0"/>
            </a:endParaRPr>
          </a:p>
          <a:p>
            <a:pPr lvl="0" algn="ctr">
              <a:buClr>
                <a:srgbClr val="F14124">
                  <a:lumMod val="75000"/>
                </a:srgbClr>
              </a:buClr>
              <a:buSzPct val="130000"/>
            </a:pPr>
            <a:r>
              <a:rPr lang="uk-UA" sz="2000" b="1" dirty="0" smtClean="0">
                <a:ln w="0"/>
                <a:solidFill>
                  <a:srgbClr val="002060"/>
                </a:solidFill>
                <a:latin typeface="Times New Roman" panose="02020603050405020304" pitchFamily="18" charset="0"/>
                <a:cs typeface="Times New Roman" panose="02020603050405020304" pitchFamily="18" charset="0"/>
              </a:rPr>
              <a:t>Конституції  України 1996 </a:t>
            </a:r>
            <a:r>
              <a:rPr lang="uk-UA" sz="2000" b="1" dirty="0">
                <a:ln w="0"/>
                <a:solidFill>
                  <a:srgbClr val="002060"/>
                </a:solidFill>
                <a:latin typeface="Times New Roman" panose="02020603050405020304" pitchFamily="18" charset="0"/>
                <a:cs typeface="Times New Roman" panose="02020603050405020304" pitchFamily="18" charset="0"/>
              </a:rPr>
              <a:t>року</a:t>
            </a:r>
          </a:p>
        </p:txBody>
      </p:sp>
      <p:sp>
        <p:nvSpPr>
          <p:cNvPr id="2" name="Стрелка вниз 1"/>
          <p:cNvSpPr/>
          <p:nvPr/>
        </p:nvSpPr>
        <p:spPr>
          <a:xfrm>
            <a:off x="4468710" y="1366166"/>
            <a:ext cx="751362" cy="425843"/>
          </a:xfrm>
          <a:prstGeom prst="downArrow">
            <a:avLst>
              <a:gd name="adj1" fmla="val 50000"/>
              <a:gd name="adj2" fmla="val 70590"/>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p>
        </p:txBody>
      </p:sp>
      <p:sp>
        <p:nvSpPr>
          <p:cNvPr id="10" name="Стрелка вниз 9"/>
          <p:cNvSpPr/>
          <p:nvPr/>
        </p:nvSpPr>
        <p:spPr>
          <a:xfrm>
            <a:off x="6876256" y="2479908"/>
            <a:ext cx="576064" cy="369288"/>
          </a:xfrm>
          <a:prstGeom prst="downArrow">
            <a:avLst>
              <a:gd name="adj1" fmla="val 50000"/>
              <a:gd name="adj2" fmla="val 73744"/>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p>
        </p:txBody>
      </p:sp>
      <p:sp>
        <p:nvSpPr>
          <p:cNvPr id="11" name="Стрелка вниз 10"/>
          <p:cNvSpPr/>
          <p:nvPr/>
        </p:nvSpPr>
        <p:spPr>
          <a:xfrm>
            <a:off x="2555776" y="2479907"/>
            <a:ext cx="576064" cy="369289"/>
          </a:xfrm>
          <a:prstGeom prst="downArrow">
            <a:avLst>
              <a:gd name="adj1" fmla="val 50000"/>
              <a:gd name="adj2" fmla="val 77135"/>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dirty="0"/>
          </a:p>
        </p:txBody>
      </p:sp>
    </p:spTree>
    <p:extLst>
      <p:ext uri="{BB962C8B-B14F-4D97-AF65-F5344CB8AC3E}">
        <p14:creationId xmlns:p14="http://schemas.microsoft.com/office/powerpoint/2010/main" val="213515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2"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39"/>
            <a:ext cx="7992888" cy="667037"/>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Зміст Конституції України 1996 р.</a:t>
            </a:r>
            <a:endPar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7524328" y="2924944"/>
            <a:ext cx="0" cy="2749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3594702844"/>
              </p:ext>
            </p:extLst>
          </p:nvPr>
        </p:nvGraphicFramePr>
        <p:xfrm>
          <a:off x="683568" y="980728"/>
          <a:ext cx="7992888" cy="5589167"/>
        </p:xfrm>
        <a:graphic>
          <a:graphicData uri="http://schemas.openxmlformats.org/drawingml/2006/table">
            <a:tbl>
              <a:tblPr>
                <a:tableStyleId>{10A1B5D5-9B99-4C35-A422-299274C87663}</a:tableStyleId>
              </a:tblPr>
              <a:tblGrid>
                <a:gridCol w="7992888">
                  <a:extLst>
                    <a:ext uri="{9D8B030D-6E8A-4147-A177-3AD203B41FA5}">
                      <a16:colId xmlns:a16="http://schemas.microsoft.com/office/drawing/2014/main" val="1728963467"/>
                    </a:ext>
                  </a:extLst>
                </a:gridCol>
              </a:tblGrid>
              <a:tr h="422803">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ПРЕАМБУЛА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3961020523"/>
                  </a:ext>
                </a:extLst>
              </a:tr>
              <a:tr h="396115">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a:t>
                      </a:r>
                      <a:r>
                        <a:rPr lang="uk-UA" sz="1400" dirty="0" smtClean="0">
                          <a:effectLst/>
                          <a:latin typeface="Times New Roman" panose="02020603050405020304" pitchFamily="18" charset="0"/>
                          <a:cs typeface="Times New Roman" panose="02020603050405020304" pitchFamily="18" charset="0"/>
                        </a:rPr>
                        <a:t>.</a:t>
                      </a:r>
                      <a:r>
                        <a:rPr lang="uk-UA" sz="1400" baseline="0" dirty="0" smtClean="0">
                          <a:effectLst/>
                          <a:latin typeface="Times New Roman" panose="02020603050405020304" pitchFamily="18" charset="0"/>
                          <a:cs typeface="Times New Roman" panose="02020603050405020304" pitchFamily="18" charset="0"/>
                        </a:rPr>
                        <a:t> </a:t>
                      </a:r>
                      <a:r>
                        <a:rPr lang="uk-UA" sz="1400" dirty="0" smtClean="0">
                          <a:effectLst/>
                          <a:latin typeface="Times New Roman" panose="02020603050405020304" pitchFamily="18" charset="0"/>
                          <a:cs typeface="Times New Roman" panose="02020603050405020304" pitchFamily="18" charset="0"/>
                        </a:rPr>
                        <a:t>ЗАГАЛЬНІ </a:t>
                      </a:r>
                      <a:r>
                        <a:rPr lang="uk-UA" sz="1400" dirty="0">
                          <a:effectLst/>
                          <a:latin typeface="Times New Roman" panose="02020603050405020304" pitchFamily="18" charset="0"/>
                          <a:cs typeface="Times New Roman" panose="02020603050405020304" pitchFamily="18" charset="0"/>
                        </a:rPr>
                        <a:t>ЗАСАДИ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38483931"/>
                  </a:ext>
                </a:extLst>
              </a:tr>
              <a:tr h="440371">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II. ПРАВА</a:t>
                      </a:r>
                      <a:r>
                        <a:rPr lang="ru-RU" sz="1400" dirty="0">
                          <a:effectLst/>
                          <a:latin typeface="Times New Roman" panose="02020603050405020304" pitchFamily="18" charset="0"/>
                          <a:cs typeface="Times New Roman" panose="02020603050405020304" pitchFamily="18" charset="0"/>
                        </a:rPr>
                        <a:t>, СВОБОДИ ТА ОБОВ’ЯЗКИ ЛЮДИНИ І ГРОМАДЯНИНА</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603914041"/>
                  </a:ext>
                </a:extLst>
              </a:tr>
              <a:tr h="343000">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III</a:t>
                      </a:r>
                      <a:r>
                        <a:rPr lang="uk-UA" sz="1400" dirty="0" smtClean="0">
                          <a:effectLst/>
                          <a:latin typeface="Times New Roman" panose="02020603050405020304" pitchFamily="18" charset="0"/>
                          <a:cs typeface="Times New Roman" panose="02020603050405020304" pitchFamily="18" charset="0"/>
                        </a:rPr>
                        <a:t>. ВИБОРИ</a:t>
                      </a:r>
                      <a:r>
                        <a:rPr lang="uk-UA" sz="1400" dirty="0">
                          <a:effectLst/>
                          <a:latin typeface="Times New Roman" panose="02020603050405020304" pitchFamily="18" charset="0"/>
                          <a:cs typeface="Times New Roman" panose="02020603050405020304" pitchFamily="18" charset="0"/>
                        </a:rPr>
                        <a:t>. РЕФЕРЕНДУМ</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564358907"/>
                  </a:ext>
                </a:extLst>
              </a:tr>
              <a:tr h="329834">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IV. ВЕРХОВНА </a:t>
                      </a:r>
                      <a:r>
                        <a:rPr lang="ru-RU" sz="1400" dirty="0">
                          <a:effectLst/>
                          <a:latin typeface="Times New Roman" panose="02020603050405020304" pitchFamily="18" charset="0"/>
                          <a:cs typeface="Times New Roman" panose="02020603050405020304" pitchFamily="18" charset="0"/>
                        </a:rPr>
                        <a:t>РАДА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527599789"/>
                  </a:ext>
                </a:extLst>
              </a:tr>
              <a:tr h="327979">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a:t>
                      </a:r>
                      <a:r>
                        <a:rPr lang="uk-UA" sz="1400" dirty="0" smtClean="0">
                          <a:effectLst/>
                          <a:latin typeface="Times New Roman" panose="02020603050405020304" pitchFamily="18" charset="0"/>
                          <a:cs typeface="Times New Roman" panose="02020603050405020304" pitchFamily="18" charset="0"/>
                        </a:rPr>
                        <a:t>. ПРЕЗИДЕНТ </a:t>
                      </a:r>
                      <a:r>
                        <a:rPr lang="uk-UA" sz="1400" dirty="0">
                          <a:effectLst/>
                          <a:latin typeface="Times New Roman" panose="02020603050405020304" pitchFamily="18" charset="0"/>
                          <a:cs typeface="Times New Roman" panose="02020603050405020304" pitchFamily="18" charset="0"/>
                        </a:rPr>
                        <a:t>УКРАЇНИ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82234923"/>
                  </a:ext>
                </a:extLst>
              </a:tr>
              <a:tr h="33218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a:t>
                      </a:r>
                      <a:r>
                        <a:rPr lang="uk-UA" sz="1400" dirty="0" smtClean="0">
                          <a:effectLst/>
                          <a:latin typeface="Times New Roman" panose="02020603050405020304" pitchFamily="18" charset="0"/>
                          <a:cs typeface="Times New Roman" panose="02020603050405020304" pitchFamily="18" charset="0"/>
                        </a:rPr>
                        <a:t>. КАБІНЕТ </a:t>
                      </a:r>
                      <a:r>
                        <a:rPr lang="uk-UA" sz="1400" dirty="0">
                          <a:effectLst/>
                          <a:latin typeface="Times New Roman" panose="02020603050405020304" pitchFamily="18" charset="0"/>
                          <a:cs typeface="Times New Roman" panose="02020603050405020304" pitchFamily="18" charset="0"/>
                        </a:rPr>
                        <a:t>МІНІСТРІВ УКРАЇНИ. ІНШІ ОРГАНИ ВИКОНАВЧОЇ ВЛАДИ</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656782148"/>
                  </a:ext>
                </a:extLst>
              </a:tr>
              <a:tr h="329834">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a:t>
                      </a:r>
                      <a:r>
                        <a:rPr lang="uk-UA" sz="1400" dirty="0" smtClean="0">
                          <a:effectLst/>
                          <a:latin typeface="Times New Roman" panose="02020603050405020304" pitchFamily="18" charset="0"/>
                          <a:cs typeface="Times New Roman" panose="02020603050405020304" pitchFamily="18" charset="0"/>
                        </a:rPr>
                        <a:t>. ПРОКУРАТУРА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3807837635"/>
                  </a:ext>
                </a:extLst>
              </a:tr>
              <a:tr h="327979">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VIII</a:t>
                      </a:r>
                      <a:r>
                        <a:rPr lang="uk-UA" sz="1400" dirty="0" smtClean="0">
                          <a:effectLst/>
                          <a:latin typeface="Times New Roman" panose="02020603050405020304" pitchFamily="18" charset="0"/>
                          <a:cs typeface="Times New Roman" panose="02020603050405020304" pitchFamily="18" charset="0"/>
                        </a:rPr>
                        <a:t>. ПРАВОСУДДЯ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703078491"/>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IX.</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ТЕРИТОРІАЛЬНИЙ </a:t>
                      </a:r>
                      <a:r>
                        <a:rPr lang="ru-RU" sz="1400" dirty="0">
                          <a:effectLst/>
                          <a:latin typeface="Times New Roman" panose="02020603050405020304" pitchFamily="18" charset="0"/>
                          <a:cs typeface="Times New Roman" panose="02020603050405020304" pitchFamily="18" charset="0"/>
                        </a:rPr>
                        <a:t>УСТРІЙ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573714308"/>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 АВТОНОМНА </a:t>
                      </a:r>
                      <a:r>
                        <a:rPr lang="ru-RU" sz="1400" dirty="0">
                          <a:effectLst/>
                          <a:latin typeface="Times New Roman" panose="02020603050405020304" pitchFamily="18" charset="0"/>
                          <a:cs typeface="Times New Roman" panose="02020603050405020304" pitchFamily="18" charset="0"/>
                        </a:rPr>
                        <a:t>РЕСПУБЛІКА КРИМ</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716450795"/>
                  </a:ext>
                </a:extLst>
              </a:tr>
              <a:tr h="327979">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XI</a:t>
                      </a:r>
                      <a:r>
                        <a:rPr lang="uk-UA" sz="1400" dirty="0" smtClean="0">
                          <a:effectLst/>
                          <a:latin typeface="Times New Roman" panose="02020603050405020304" pitchFamily="18" charset="0"/>
                          <a:cs typeface="Times New Roman" panose="02020603050405020304" pitchFamily="18" charset="0"/>
                        </a:rPr>
                        <a:t>. МІСЦЕВЕ </a:t>
                      </a:r>
                      <a:r>
                        <a:rPr lang="uk-UA" sz="1400" dirty="0">
                          <a:effectLst/>
                          <a:latin typeface="Times New Roman" panose="02020603050405020304" pitchFamily="18" charset="0"/>
                          <a:cs typeface="Times New Roman" panose="02020603050405020304" pitchFamily="18" charset="0"/>
                        </a:rPr>
                        <a:t>САМОВРЯДУВАННЯ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36742648"/>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XII. КОНСТИТУЦІЙНИЙ </a:t>
                      </a:r>
                      <a:r>
                        <a:rPr lang="ru-RU" sz="1400" dirty="0">
                          <a:effectLst/>
                          <a:latin typeface="Times New Roman" panose="02020603050405020304" pitchFamily="18" charset="0"/>
                          <a:cs typeface="Times New Roman" panose="02020603050405020304" pitchFamily="18" charset="0"/>
                        </a:rPr>
                        <a:t>СУД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762136542"/>
                  </a:ext>
                </a:extLst>
              </a:tr>
              <a:tr h="327979">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XIII.</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ВНЕСЕННЯ </a:t>
                      </a:r>
                      <a:r>
                        <a:rPr lang="ru-RU" sz="1400" dirty="0">
                          <a:effectLst/>
                          <a:latin typeface="Times New Roman" panose="02020603050405020304" pitchFamily="18" charset="0"/>
                          <a:cs typeface="Times New Roman" panose="02020603050405020304" pitchFamily="18" charset="0"/>
                        </a:rPr>
                        <a:t>ЗМІН ДО КОНСТИТУЦІЇ УКРАЇНИ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968828246"/>
                  </a:ext>
                </a:extLst>
              </a:tr>
              <a:tr h="36143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XIV</a:t>
                      </a:r>
                      <a:r>
                        <a:rPr lang="uk-UA" sz="1400" dirty="0" smtClean="0">
                          <a:effectLst/>
                          <a:latin typeface="Times New Roman" panose="02020603050405020304" pitchFamily="18" charset="0"/>
                          <a:cs typeface="Times New Roman" panose="02020603050405020304" pitchFamily="18" charset="0"/>
                        </a:rPr>
                        <a:t>. ПРИКІНЦЕВІ </a:t>
                      </a:r>
                      <a:r>
                        <a:rPr lang="uk-UA" sz="1400" dirty="0">
                          <a:effectLst/>
                          <a:latin typeface="Times New Roman" panose="02020603050405020304" pitchFamily="18" charset="0"/>
                          <a:cs typeface="Times New Roman" panose="02020603050405020304" pitchFamily="18" charset="0"/>
                        </a:rPr>
                        <a:t>ПОЛОЖЕННЯ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4138485"/>
                  </a:ext>
                </a:extLst>
              </a:tr>
              <a:tr h="337735">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XV</a:t>
                      </a:r>
                      <a:r>
                        <a:rPr lang="uk-UA" sz="1400" dirty="0" smtClean="0">
                          <a:effectLst/>
                          <a:latin typeface="Times New Roman" panose="02020603050405020304" pitchFamily="18" charset="0"/>
                          <a:cs typeface="Times New Roman" panose="02020603050405020304" pitchFamily="18" charset="0"/>
                        </a:rPr>
                        <a:t>. ПЕРЕХІДНІ </a:t>
                      </a:r>
                      <a:r>
                        <a:rPr lang="uk-UA" sz="1400" dirty="0">
                          <a:effectLst/>
                          <a:latin typeface="Times New Roman" panose="02020603050405020304" pitchFamily="18" charset="0"/>
                          <a:cs typeface="Times New Roman" panose="02020603050405020304" pitchFamily="18" charset="0"/>
                        </a:rPr>
                        <a:t>ПОЛОЖЕННЯ</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894521834"/>
                  </a:ext>
                </a:extLst>
              </a:tr>
            </a:tbl>
          </a:graphicData>
        </a:graphic>
      </p:graphicFrame>
    </p:spTree>
    <p:extLst>
      <p:ext uri="{BB962C8B-B14F-4D97-AF65-F5344CB8AC3E}">
        <p14:creationId xmlns:p14="http://schemas.microsoft.com/office/powerpoint/2010/main" val="1360258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Лента лицом вниз 1"/>
          <p:cNvSpPr/>
          <p:nvPr/>
        </p:nvSpPr>
        <p:spPr>
          <a:xfrm>
            <a:off x="251520" y="476672"/>
            <a:ext cx="8611218" cy="124378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Державна символіка згідно з Конституцією України:</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Скругленный прямоугольник 3"/>
          <p:cNvSpPr/>
          <p:nvPr/>
        </p:nvSpPr>
        <p:spPr>
          <a:xfrm>
            <a:off x="6300192" y="3501008"/>
            <a:ext cx="2562546" cy="223537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Державний герб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Затверджений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19 лютого </a:t>
            </a:r>
            <a:r>
              <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1992 </a:t>
            </a: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року</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Скругленный прямоугольник 4"/>
          <p:cNvSpPr/>
          <p:nvPr/>
        </p:nvSpPr>
        <p:spPr>
          <a:xfrm>
            <a:off x="251520" y="3520655"/>
            <a:ext cx="2608876" cy="22353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Державний гімн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Ухвалений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a:t>
            </a:r>
            <a:r>
              <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січня 1992 </a:t>
            </a: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року</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Скругленный прямоугольник 5"/>
          <p:cNvSpPr/>
          <p:nvPr/>
        </p:nvSpPr>
        <p:spPr>
          <a:xfrm>
            <a:off x="3275856" y="3477918"/>
            <a:ext cx="2562946" cy="2235371"/>
          </a:xfrm>
          <a:prstGeom prst="roundRect">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Державний прапор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Затверджений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28 січня 1992 року</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Стрелка вниз 13"/>
          <p:cNvSpPr/>
          <p:nvPr/>
        </p:nvSpPr>
        <p:spPr>
          <a:xfrm rot="2418348">
            <a:off x="1999108" y="1648455"/>
            <a:ext cx="499544" cy="154000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6" name="Стрелка вниз 15"/>
          <p:cNvSpPr/>
          <p:nvPr/>
        </p:nvSpPr>
        <p:spPr>
          <a:xfrm>
            <a:off x="4369302" y="1864471"/>
            <a:ext cx="562737" cy="1296144"/>
          </a:xfrm>
          <a:prstGeom prst="downArrow">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Стрелка вниз 16"/>
          <p:cNvSpPr/>
          <p:nvPr/>
        </p:nvSpPr>
        <p:spPr>
          <a:xfrm rot="19184013">
            <a:off x="6453344" y="1670522"/>
            <a:ext cx="510178" cy="15522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88322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4"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7584" y="1412776"/>
            <a:ext cx="3960440"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Объект 9"/>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148064" y="1412776"/>
            <a:ext cx="3672408"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Лента лицом вниз 7"/>
          <p:cNvSpPr/>
          <p:nvPr/>
        </p:nvSpPr>
        <p:spPr>
          <a:xfrm>
            <a:off x="827584" y="365128"/>
            <a:ext cx="7590582"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ru-RU" b="1" dirty="0">
                <a:solidFill>
                  <a:srgbClr val="002060"/>
                </a:solidFill>
                <a:latin typeface="Times New Roman" panose="02020603050405020304" pitchFamily="18" charset="0"/>
                <a:cs typeface="Times New Roman" panose="02020603050405020304" pitchFamily="18" charset="0"/>
              </a:rPr>
              <a:t>Державний </a:t>
            </a:r>
            <a:r>
              <a:rPr lang="ru-RU" b="1" dirty="0" err="1">
                <a:solidFill>
                  <a:srgbClr val="002060"/>
                </a:solidFill>
                <a:latin typeface="Times New Roman" panose="02020603050405020304" pitchFamily="18" charset="0"/>
                <a:cs typeface="Times New Roman" panose="02020603050405020304" pitchFamily="18" charset="0"/>
              </a:rPr>
              <a:t>гімн</a:t>
            </a:r>
            <a:r>
              <a:rPr lang="ru-RU" b="1" dirty="0">
                <a:solidFill>
                  <a:srgbClr val="002060"/>
                </a:solidFill>
                <a:latin typeface="Times New Roman" panose="02020603050405020304" pitchFamily="18" charset="0"/>
                <a:cs typeface="Times New Roman" panose="02020603050405020304" pitchFamily="18" charset="0"/>
              </a:rPr>
              <a:t> України </a:t>
            </a:r>
            <a:br>
              <a:rPr lang="ru-RU" b="1" dirty="0">
                <a:solidFill>
                  <a:srgbClr val="002060"/>
                </a:solidFill>
                <a:latin typeface="Times New Roman" panose="02020603050405020304" pitchFamily="18" charset="0"/>
                <a:cs typeface="Times New Roman" panose="02020603050405020304" pitchFamily="18" charset="0"/>
              </a:rPr>
            </a:br>
            <a:r>
              <a:rPr lang="ru-RU" b="1" dirty="0" err="1">
                <a:solidFill>
                  <a:srgbClr val="002060"/>
                </a:solidFill>
                <a:latin typeface="Times New Roman" panose="02020603050405020304" pitchFamily="18" charset="0"/>
                <a:cs typeface="Times New Roman" panose="02020603050405020304" pitchFamily="18" charset="0"/>
              </a:rPr>
              <a:t>Ухвалений</a:t>
            </a:r>
            <a:r>
              <a:rPr lang="ru-RU" b="1" dirty="0">
                <a:solidFill>
                  <a:srgbClr val="002060"/>
                </a:solidFill>
                <a:latin typeface="Times New Roman" panose="02020603050405020304" pitchFamily="18" charset="0"/>
                <a:cs typeface="Times New Roman" panose="02020603050405020304" pitchFamily="18" charset="0"/>
              </a:rPr>
              <a:t> 15 </a:t>
            </a:r>
            <a:r>
              <a:rPr lang="ru-RU" b="1" dirty="0" err="1">
                <a:solidFill>
                  <a:srgbClr val="002060"/>
                </a:solidFill>
                <a:latin typeface="Times New Roman" panose="02020603050405020304" pitchFamily="18" charset="0"/>
                <a:cs typeface="Times New Roman" panose="02020603050405020304" pitchFamily="18" charset="0"/>
              </a:rPr>
              <a:t>січня</a:t>
            </a:r>
            <a:r>
              <a:rPr lang="ru-RU" b="1" dirty="0">
                <a:solidFill>
                  <a:srgbClr val="002060"/>
                </a:solidFill>
                <a:latin typeface="Times New Roman" panose="02020603050405020304" pitchFamily="18" charset="0"/>
                <a:cs typeface="Times New Roman" panose="02020603050405020304" pitchFamily="18" charset="0"/>
              </a:rPr>
              <a:t> 1992 року</a:t>
            </a: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4261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0000"/>
                    </a14:imgEffect>
                  </a14:imgLayer>
                </a14:imgProps>
              </a:ext>
            </a:extLst>
          </a:blip>
          <a:srcRect/>
          <a:stretch>
            <a:fillRect l="-22000" r="-22000"/>
          </a:stretch>
        </a:blipFill>
        <a:effectLst/>
      </p:bgPr>
    </p:bg>
    <p:spTree>
      <p:nvGrpSpPr>
        <p:cNvPr id="1" name=""/>
        <p:cNvGrpSpPr/>
        <p:nvPr/>
      </p:nvGrpSpPr>
      <p:grpSpPr>
        <a:xfrm>
          <a:off x="0" y="0"/>
          <a:ext cx="0" cy="0"/>
          <a:chOff x="0" y="0"/>
          <a:chExt cx="0" cy="0"/>
        </a:xfrm>
      </p:grpSpPr>
      <p:sp>
        <p:nvSpPr>
          <p:cNvPr id="8" name="Лента лицом вниз 7"/>
          <p:cNvSpPr/>
          <p:nvPr/>
        </p:nvSpPr>
        <p:spPr>
          <a:xfrm>
            <a:off x="827584" y="365128"/>
            <a:ext cx="7590582"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ru-RU" b="1" dirty="0">
                <a:solidFill>
                  <a:srgbClr val="002060"/>
                </a:solidFill>
                <a:latin typeface="Times New Roman" panose="02020603050405020304" pitchFamily="18" charset="0"/>
                <a:cs typeface="Times New Roman" panose="02020603050405020304" pitchFamily="18" charset="0"/>
              </a:rPr>
              <a:t>Державний прапор України</a:t>
            </a:r>
          </a:p>
          <a:p>
            <a:pPr lvl="0" algn="ctr">
              <a:defRPr/>
            </a:pPr>
            <a:r>
              <a:rPr lang="ru-RU" b="1" dirty="0" err="1" smtClean="0">
                <a:solidFill>
                  <a:srgbClr val="002060"/>
                </a:solidFill>
                <a:latin typeface="Times New Roman" panose="02020603050405020304" pitchFamily="18" charset="0"/>
                <a:cs typeface="Times New Roman" panose="02020603050405020304" pitchFamily="18" charset="0"/>
              </a:rPr>
              <a:t>Затверджений</a:t>
            </a:r>
            <a:r>
              <a:rPr lang="ru-RU" b="1" dirty="0" smtClean="0">
                <a:solidFill>
                  <a:srgbClr val="002060"/>
                </a:solidFill>
                <a:latin typeface="Times New Roman" panose="02020603050405020304" pitchFamily="18" charset="0"/>
                <a:cs typeface="Times New Roman" panose="02020603050405020304" pitchFamily="18" charset="0"/>
              </a:rPr>
              <a:t> 28 </a:t>
            </a:r>
            <a:r>
              <a:rPr lang="ru-RU" b="1" dirty="0" err="1">
                <a:solidFill>
                  <a:srgbClr val="002060"/>
                </a:solidFill>
                <a:latin typeface="Times New Roman" panose="02020603050405020304" pitchFamily="18" charset="0"/>
                <a:cs typeface="Times New Roman" panose="02020603050405020304" pitchFamily="18" charset="0"/>
              </a:rPr>
              <a:t>січня</a:t>
            </a:r>
            <a:r>
              <a:rPr lang="ru-RU" b="1" dirty="0">
                <a:solidFill>
                  <a:srgbClr val="002060"/>
                </a:solidFill>
                <a:latin typeface="Times New Roman" panose="02020603050405020304" pitchFamily="18" charset="0"/>
                <a:cs typeface="Times New Roman" panose="02020603050405020304" pitchFamily="18" charset="0"/>
              </a:rPr>
              <a:t> 1992 </a:t>
            </a:r>
            <a:r>
              <a:rPr lang="ru-RU" b="1" dirty="0" smtClean="0">
                <a:solidFill>
                  <a:srgbClr val="002060"/>
                </a:solidFill>
                <a:latin typeface="Times New Roman" panose="02020603050405020304" pitchFamily="18" charset="0"/>
                <a:cs typeface="Times New Roman" panose="02020603050405020304" pitchFamily="18" charset="0"/>
              </a:rPr>
              <a:t>року</a:t>
            </a: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412777"/>
            <a:ext cx="3744415" cy="5184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Объект 5"/>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5148064" y="3429000"/>
            <a:ext cx="3270102" cy="3168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1412777"/>
            <a:ext cx="3270102" cy="1829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808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Лента лицом вниз 7"/>
          <p:cNvSpPr/>
          <p:nvPr/>
        </p:nvSpPr>
        <p:spPr>
          <a:xfrm>
            <a:off x="827584" y="188640"/>
            <a:ext cx="7590582" cy="104058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ru-RU" b="1" dirty="0">
                <a:solidFill>
                  <a:srgbClr val="002060"/>
                </a:solidFill>
                <a:latin typeface="Times New Roman" panose="02020603050405020304" pitchFamily="18" charset="0"/>
                <a:cs typeface="Times New Roman" panose="02020603050405020304" pitchFamily="18" charset="0"/>
              </a:rPr>
              <a:t>Державний герб України</a:t>
            </a:r>
          </a:p>
          <a:p>
            <a:pPr lvl="0" algn="ctr">
              <a:defRPr/>
            </a:pPr>
            <a:r>
              <a:rPr lang="ru-RU" b="1" dirty="0" err="1" smtClean="0">
                <a:solidFill>
                  <a:srgbClr val="002060"/>
                </a:solidFill>
                <a:latin typeface="Times New Roman" panose="02020603050405020304" pitchFamily="18" charset="0"/>
                <a:cs typeface="Times New Roman" panose="02020603050405020304" pitchFamily="18" charset="0"/>
              </a:rPr>
              <a:t>Затверджений</a:t>
            </a:r>
            <a:r>
              <a:rPr lang="ru-RU" b="1" dirty="0" smtClean="0">
                <a:solidFill>
                  <a:srgbClr val="002060"/>
                </a:solidFill>
                <a:latin typeface="Times New Roman" panose="02020603050405020304" pitchFamily="18" charset="0"/>
                <a:cs typeface="Times New Roman" panose="02020603050405020304" pitchFamily="18" charset="0"/>
              </a:rPr>
              <a:t> </a:t>
            </a:r>
          </a:p>
          <a:p>
            <a:pPr lvl="0" algn="ctr">
              <a:defRPr/>
            </a:pPr>
            <a:r>
              <a:rPr lang="ru-RU" b="1" dirty="0" smtClean="0">
                <a:solidFill>
                  <a:srgbClr val="002060"/>
                </a:solidFill>
                <a:latin typeface="Times New Roman" panose="02020603050405020304" pitchFamily="18" charset="0"/>
                <a:cs typeface="Times New Roman" panose="02020603050405020304" pitchFamily="18" charset="0"/>
              </a:rPr>
              <a:t>19 </a:t>
            </a:r>
            <a:r>
              <a:rPr lang="ru-RU" b="1" dirty="0">
                <a:solidFill>
                  <a:srgbClr val="002060"/>
                </a:solidFill>
                <a:latin typeface="Times New Roman" panose="02020603050405020304" pitchFamily="18" charset="0"/>
                <a:cs typeface="Times New Roman" panose="02020603050405020304" pitchFamily="18" charset="0"/>
              </a:rPr>
              <a:t>лютого 1992 </a:t>
            </a:r>
            <a:r>
              <a:rPr lang="ru-RU" b="1" dirty="0" smtClean="0">
                <a:solidFill>
                  <a:srgbClr val="002060"/>
                </a:solidFill>
                <a:latin typeface="Times New Roman" panose="02020603050405020304" pitchFamily="18" charset="0"/>
                <a:cs typeface="Times New Roman" panose="02020603050405020304" pitchFamily="18" charset="0"/>
              </a:rPr>
              <a:t>року</a:t>
            </a:r>
            <a:r>
              <a:rPr kumimoji="0" lang="uk-UA"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uk-UA"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28799"/>
            <a:ext cx="3312368" cy="482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Объект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3851920" y="1628799"/>
            <a:ext cx="4968551" cy="48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3183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1142976" y="1857364"/>
            <a:ext cx="7160583" cy="3371836"/>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3. Проблеми становлення державності в Україні на сучасному етапі</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93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Стрелка вправо с вырезом 5"/>
          <p:cNvSpPr/>
          <p:nvPr/>
        </p:nvSpPr>
        <p:spPr>
          <a:xfrm>
            <a:off x="564632" y="980728"/>
            <a:ext cx="2567208" cy="1313208"/>
          </a:xfrm>
          <a:prstGeom prst="notchedRight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1996 – 1997 рр.</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636465" y="824912"/>
            <a:ext cx="5061069" cy="17279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Сутність критики Основного Закону 1996 р. зводилася до того, що в ньому фактично було закладено не баланс, а конфлікт виконавчої та законодавчої влади. Зокрема уряд практично не контролювався парламентом, а парламент не відчував відповідальності за дії уряду.</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Стрелка вправо с вырезом 8"/>
          <p:cNvSpPr/>
          <p:nvPr/>
        </p:nvSpPr>
        <p:spPr>
          <a:xfrm>
            <a:off x="636070" y="2980992"/>
            <a:ext cx="2567208" cy="1313208"/>
          </a:xfrm>
          <a:prstGeom prst="notchedRight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2000 р.</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07904" y="2929052"/>
            <a:ext cx="4987719" cy="145144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За народною ініціативою проведено всеукраїнський референдум, що мав конституційний характер (дискусії довкола форми та змісту державно-політичних перетворень).</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Стрелка вправо с вырезом 10"/>
          <p:cNvSpPr/>
          <p:nvPr/>
        </p:nvSpPr>
        <p:spPr>
          <a:xfrm>
            <a:off x="636070" y="4909818"/>
            <a:ext cx="2567208" cy="1313208"/>
          </a:xfrm>
          <a:prstGeom prst="notchedRight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серпень 2002 р.</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707903" y="4857878"/>
            <a:ext cx="5061069" cy="145144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Після публічного виголошення Президентом України ідеї реформування, реформа почала набирати потужніших обертів.</a:t>
            </a:r>
            <a:endParaRPr kumimoji="0" lang="ru-RU"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43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500034" y="239103"/>
            <a:ext cx="8215370" cy="928694"/>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Основне завдання змін до Конституції України: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створення ефективної, політично відповідальної влади,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гілки якої б не конфліктували чи конкурували між собою.</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1571604" y="1285860"/>
            <a:ext cx="714380" cy="500066"/>
          </a:xfrm>
          <a:prstGeom prst="downArrow">
            <a:avLst>
              <a:gd name="adj1" fmla="val 50000"/>
              <a:gd name="adj2" fmla="val 50000"/>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800365" y="6236738"/>
            <a:ext cx="7358114" cy="433758"/>
          </a:xfrm>
          <a:prstGeom prst="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Цей Закон набув чинності з 1 січня 2006 р.</a:t>
            </a:r>
            <a:endParaRPr kumimoji="0" lang="uk-UA"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Блок-схема: альтернативный процесс 2"/>
          <p:cNvSpPr/>
          <p:nvPr/>
        </p:nvSpPr>
        <p:spPr>
          <a:xfrm>
            <a:off x="428596" y="1850580"/>
            <a:ext cx="3384376" cy="1152128"/>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r>
              <a:rPr lang="uk-UA" kern="0" dirty="0">
                <a:solidFill>
                  <a:prstClr val="black"/>
                </a:solidFill>
                <a:latin typeface="Times New Roman" panose="02020603050405020304" pitchFamily="18" charset="0"/>
                <a:ea typeface="Times New Roman" pitchFamily="18" charset="0"/>
                <a:cs typeface="Times New Roman" panose="02020603050405020304" pitchFamily="18" charset="0"/>
              </a:rPr>
              <a:t>Законом України від 8 грудня 2004 р. до Конституції були внесені перші зміни, що стосувалися:</a:t>
            </a:r>
            <a:endParaRPr lang="ru-RU" kern="0" dirty="0">
              <a:solidFill>
                <a:sysClr val="windowText" lastClr="000000"/>
              </a:solidFill>
            </a:endParaRPr>
          </a:p>
        </p:txBody>
      </p:sp>
      <p:sp>
        <p:nvSpPr>
          <p:cNvPr id="4" name="Стрелка вправо 3"/>
          <p:cNvSpPr/>
          <p:nvPr/>
        </p:nvSpPr>
        <p:spPr>
          <a:xfrm rot="20458536">
            <a:off x="3867354" y="1527810"/>
            <a:ext cx="1224136" cy="437804"/>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2" name="Стрелка вправо 21"/>
          <p:cNvSpPr/>
          <p:nvPr/>
        </p:nvSpPr>
        <p:spPr>
          <a:xfrm rot="21380598">
            <a:off x="3906112" y="2036262"/>
            <a:ext cx="1216947" cy="437804"/>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7" name="Стрелка вправо 26"/>
          <p:cNvSpPr/>
          <p:nvPr/>
        </p:nvSpPr>
        <p:spPr>
          <a:xfrm rot="759249">
            <a:off x="3878558" y="2537540"/>
            <a:ext cx="1224136" cy="437804"/>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5" name="Блок-схема: альтернативный процесс 4"/>
          <p:cNvSpPr/>
          <p:nvPr/>
        </p:nvSpPr>
        <p:spPr>
          <a:xfrm>
            <a:off x="5299985" y="1261672"/>
            <a:ext cx="2016224" cy="504056"/>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виборчої системи</a:t>
            </a:r>
            <a:endParaRPr lang="ru-RU" dirty="0"/>
          </a:p>
        </p:txBody>
      </p:sp>
      <p:sp>
        <p:nvSpPr>
          <p:cNvPr id="28" name="Блок-схема: альтернативный процесс 27"/>
          <p:cNvSpPr/>
          <p:nvPr/>
        </p:nvSpPr>
        <p:spPr>
          <a:xfrm>
            <a:off x="5264606" y="1884416"/>
            <a:ext cx="3219998" cy="504056"/>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організації державної влади</a:t>
            </a:r>
            <a:endParaRPr lang="ru-RU" dirty="0"/>
          </a:p>
        </p:txBody>
      </p:sp>
      <p:sp>
        <p:nvSpPr>
          <p:cNvPr id="29" name="Блок-схема: альтернативный процесс 28"/>
          <p:cNvSpPr/>
          <p:nvPr/>
        </p:nvSpPr>
        <p:spPr>
          <a:xfrm>
            <a:off x="5225838" y="2486382"/>
            <a:ext cx="3655749" cy="887190"/>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перерозподілу повноважень між Президентом і </a:t>
            </a:r>
            <a:r>
              <a:rPr lang="uk-UA"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ВР </a:t>
            </a:r>
            <a:r>
              <a:rPr lang="uk-UA"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України щодо формування </a:t>
            </a:r>
            <a:r>
              <a:rPr lang="uk-UA"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уряду</a:t>
            </a:r>
            <a:endParaRPr lang="ru-RU" dirty="0"/>
          </a:p>
        </p:txBody>
      </p:sp>
      <p:sp>
        <p:nvSpPr>
          <p:cNvPr id="31" name="Блок-схема: альтернативный процесс 30"/>
          <p:cNvSpPr/>
          <p:nvPr/>
        </p:nvSpPr>
        <p:spPr>
          <a:xfrm>
            <a:off x="3515219" y="3826146"/>
            <a:ext cx="1784766" cy="777399"/>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b="1" dirty="0">
                <a:solidFill>
                  <a:prstClr val="black"/>
                </a:solidFill>
                <a:latin typeface="Times New Roman" panose="02020603050405020304" pitchFamily="18" charset="0"/>
                <a:ea typeface="Times New Roman" pitchFamily="18" charset="0"/>
                <a:cs typeface="Times New Roman" panose="02020603050405020304" pitchFamily="18" charset="0"/>
              </a:rPr>
              <a:t>Передбачалося</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32" name="Блок-схема: альтернативный процесс 31"/>
          <p:cNvSpPr/>
          <p:nvPr/>
        </p:nvSpPr>
        <p:spPr>
          <a:xfrm>
            <a:off x="251520" y="3825589"/>
            <a:ext cx="2724240" cy="772169"/>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dirty="0">
                <a:solidFill>
                  <a:prstClr val="black"/>
                </a:solidFill>
                <a:latin typeface="Times New Roman" panose="02020603050405020304" pitchFamily="18" charset="0"/>
                <a:ea typeface="Times New Roman" pitchFamily="18" charset="0"/>
                <a:cs typeface="Times New Roman" panose="02020603050405020304" pitchFamily="18" charset="0"/>
              </a:rPr>
              <a:t>формування уряду коаліцією депутатських фракцій</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5" name="Блок-схема: альтернативный процесс 34"/>
          <p:cNvSpPr/>
          <p:nvPr/>
        </p:nvSpPr>
        <p:spPr>
          <a:xfrm>
            <a:off x="5839443" y="3694644"/>
            <a:ext cx="3042143" cy="903115"/>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dirty="0" smtClean="0">
                <a:solidFill>
                  <a:prstClr val="black"/>
                </a:solidFill>
                <a:latin typeface="Times New Roman" panose="02020603050405020304" pitchFamily="18" charset="0"/>
                <a:ea typeface="Times New Roman" pitchFamily="18" charset="0"/>
                <a:cs typeface="Times New Roman" panose="02020603050405020304" pitchFamily="18" charset="0"/>
              </a:rPr>
              <a:t>подовження терміну повноважень ВР України </a:t>
            </a:r>
          </a:p>
          <a:p>
            <a:pPr lvl="0" algn="ctr">
              <a:defRPr/>
            </a:pPr>
            <a:r>
              <a:rPr lang="uk-UA" sz="1600" dirty="0" smtClean="0">
                <a:solidFill>
                  <a:prstClr val="black"/>
                </a:solidFill>
                <a:latin typeface="Times New Roman" panose="02020603050405020304" pitchFamily="18" charset="0"/>
                <a:ea typeface="Times New Roman" pitchFamily="18" charset="0"/>
                <a:cs typeface="Times New Roman" panose="02020603050405020304" pitchFamily="18" charset="0"/>
              </a:rPr>
              <a:t>до 5 років</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6" name="Блок-схема: альтернативный процесс 35"/>
          <p:cNvSpPr/>
          <p:nvPr/>
        </p:nvSpPr>
        <p:spPr>
          <a:xfrm>
            <a:off x="1331640" y="5266321"/>
            <a:ext cx="6336704" cy="797049"/>
          </a:xfrm>
          <a:prstGeom prst="flowChartAlternateProcess">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1600" dirty="0">
                <a:solidFill>
                  <a:prstClr val="black"/>
                </a:solidFill>
                <a:latin typeface="Times New Roman" panose="02020603050405020304" pitchFamily="18" charset="0"/>
                <a:ea typeface="Times New Roman" pitchFamily="18" charset="0"/>
                <a:cs typeface="Times New Roman" panose="02020603050405020304" pitchFamily="18" charset="0"/>
              </a:rPr>
              <a:t>перехід від президентсько-парламентської до парламентсько-президентської форми державного правління</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10800000">
            <a:off x="2975759" y="3941369"/>
            <a:ext cx="539459" cy="540605"/>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Стрелка вправо 16"/>
          <p:cNvSpPr/>
          <p:nvPr/>
        </p:nvSpPr>
        <p:spPr>
          <a:xfrm>
            <a:off x="5299985" y="3941369"/>
            <a:ext cx="539459" cy="540605"/>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Стрелка вправо 17"/>
          <p:cNvSpPr/>
          <p:nvPr/>
        </p:nvSpPr>
        <p:spPr>
          <a:xfrm rot="5400000">
            <a:off x="4208427" y="4591181"/>
            <a:ext cx="508467" cy="650725"/>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70497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9" presetClass="entr" presetSubtype="0" decel="10000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 calcmode="lin" valueType="num">
                                      <p:cBhvr>
                                        <p:cTn id="121" dur="500" fill="hold"/>
                                        <p:tgtEl>
                                          <p:spTgt spid="26"/>
                                        </p:tgtEl>
                                        <p:attrNameLst>
                                          <p:attrName>style.rotation</p:attrName>
                                        </p:attrNameLst>
                                      </p:cBhvr>
                                      <p:tavLst>
                                        <p:tav tm="0">
                                          <p:val>
                                            <p:fltVal val="360"/>
                                          </p:val>
                                        </p:tav>
                                        <p:tav tm="100000">
                                          <p:val>
                                            <p:fltVal val="0"/>
                                          </p:val>
                                        </p:tav>
                                      </p:tavLst>
                                    </p:anim>
                                    <p:animEffect transition="in" filter="fade">
                                      <p:cBhvr>
                                        <p:cTn id="1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6" grpId="0" animBg="1"/>
      <p:bldP spid="3" grpId="0" animBg="1"/>
      <p:bldP spid="4" grpId="0" animBg="1"/>
      <p:bldP spid="22" grpId="0" animBg="1"/>
      <p:bldP spid="27" grpId="0" animBg="1"/>
      <p:bldP spid="5" grpId="0" animBg="1"/>
      <p:bldP spid="28" grpId="0" animBg="1"/>
      <p:bldP spid="29" grpId="0" animBg="1"/>
      <p:bldP spid="31" grpId="0" animBg="1"/>
      <p:bldP spid="32" grpId="0" animBg="1"/>
      <p:bldP spid="35" grpId="0" animBg="1"/>
      <p:bldP spid="36" grpId="0" animBg="1"/>
      <p:bldP spid="9"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Прямоугольник с двумя скругленными соседними углами 7"/>
          <p:cNvSpPr/>
          <p:nvPr/>
        </p:nvSpPr>
        <p:spPr>
          <a:xfrm>
            <a:off x="611559" y="1428735"/>
            <a:ext cx="8103813" cy="1078567"/>
          </a:xfrm>
          <a:prstGeom prst="round2Same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центром політичної влади в Україні ставала ВР у складі 450 народних депутатів, який обирають на пропорційні основі в загальнодержавному багатомандатному виборчому окрузі на 5 років.</a:t>
            </a:r>
            <a:endPar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14348" y="2636912"/>
            <a:ext cx="4217692" cy="934964"/>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ВР протягом місяця повинна буде сформувати коаліцію депутатських фракцій, до якої має потрапити більшість депутатів</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928662" y="4000504"/>
            <a:ext cx="3786214" cy="928694"/>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Така коаліція протягом двох місяців від моменту обрання парламенту мусить сформувати уряд.</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436096" y="2636912"/>
            <a:ext cx="3279276" cy="2142364"/>
          </a:xfrm>
          <a:prstGeom prst="rect">
            <a:avLst/>
          </a:prstGeom>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Президент достроково припиняє повноваження парламенту</a:t>
            </a:r>
            <a:endParaRPr kumimoji="0" lang="uk-UA"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15" name="Прямая со стрелкой 14"/>
          <p:cNvCxnSpPr>
            <a:stCxn id="10" idx="2"/>
            <a:endCxn id="12" idx="0"/>
          </p:cNvCxnSpPr>
          <p:nvPr/>
        </p:nvCxnSpPr>
        <p:spPr>
          <a:xfrm flipH="1">
            <a:off x="2821769" y="3571876"/>
            <a:ext cx="1425" cy="428628"/>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19" name="Блок-схема: знак завершения 18"/>
          <p:cNvSpPr/>
          <p:nvPr/>
        </p:nvSpPr>
        <p:spPr>
          <a:xfrm>
            <a:off x="1285852" y="5072074"/>
            <a:ext cx="6572296" cy="1428760"/>
          </a:xfrm>
          <a:prstGeom prst="flowChartTerminator">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Отже, передбачалося зростання ролі депутатських фракцій, що мали стати центром стимулювання національного розвитку.</a:t>
            </a:r>
            <a:endParaRPr kumimoji="0" lang="ru-RU"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Лента лицом вниз 10"/>
          <p:cNvSpPr/>
          <p:nvPr/>
        </p:nvSpPr>
        <p:spPr>
          <a:xfrm>
            <a:off x="719572" y="297871"/>
            <a:ext cx="7704856"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2000" b="1" dirty="0">
                <a:solidFill>
                  <a:srgbClr val="002060"/>
                </a:solidFill>
                <a:latin typeface="Times New Roman" panose="02020603050405020304" pitchFamily="18" charset="0"/>
                <a:cs typeface="Times New Roman" panose="02020603050405020304" pitchFamily="18" charset="0"/>
              </a:rPr>
              <a:t>Конституційна реформа передбачала, що:</a:t>
            </a:r>
          </a:p>
        </p:txBody>
      </p:sp>
    </p:spTree>
    <p:extLst>
      <p:ext uri="{BB962C8B-B14F-4D97-AF65-F5344CB8AC3E}">
        <p14:creationId xmlns:p14="http://schemas.microsoft.com/office/powerpoint/2010/main" val="314329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7" name="Овал 6"/>
          <p:cNvSpPr/>
          <p:nvPr/>
        </p:nvSpPr>
        <p:spPr>
          <a:xfrm>
            <a:off x="626156" y="116632"/>
            <a:ext cx="7890100" cy="1703939"/>
          </a:xfrm>
          <a:prstGeom prst="ellipse">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У 80-х роках ХХ ст.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 економіці та інших сферах суспільно-політичного життя СРСР відбулися серйозні зміни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95536" y="2840387"/>
            <a:ext cx="3672408" cy="1331232"/>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з’явився рух протесту</a:t>
            </a:r>
            <a:endParaRPr kumimoji="0" lang="uk-UA"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148064" y="2885735"/>
            <a:ext cx="3602204" cy="1285884"/>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почастішали вияви національно-визвольної боротьби</a:t>
            </a:r>
            <a:endParaRPr kumimoji="0" lang="uk-UA"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95536" y="4517294"/>
            <a:ext cx="8354732" cy="1359978"/>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uk-UA" sz="2400" dirty="0">
                <a:solidFill>
                  <a:prstClr val="black"/>
                </a:solidFill>
                <a:latin typeface="Times New Roman" panose="02020603050405020304" pitchFamily="18" charset="0"/>
                <a:cs typeface="Times New Roman" panose="02020603050405020304" pitchFamily="18" charset="0"/>
              </a:rPr>
              <a:t>СРСР розпочав розпадатися</a:t>
            </a:r>
          </a:p>
        </p:txBody>
      </p:sp>
      <p:sp>
        <p:nvSpPr>
          <p:cNvPr id="4" name="Стрелка вниз 3"/>
          <p:cNvSpPr/>
          <p:nvPr/>
        </p:nvSpPr>
        <p:spPr>
          <a:xfrm>
            <a:off x="3635102" y="1865918"/>
            <a:ext cx="1872208" cy="1275050"/>
          </a:xfrm>
          <a:prstGeom prst="downArrow">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21858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2143092190"/>
              </p:ext>
            </p:extLst>
          </p:nvPr>
        </p:nvGraphicFramePr>
        <p:xfrm>
          <a:off x="467544" y="188640"/>
          <a:ext cx="849694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1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Лента лицом вниз 1"/>
          <p:cNvSpPr/>
          <p:nvPr/>
        </p:nvSpPr>
        <p:spPr>
          <a:xfrm>
            <a:off x="250051" y="188640"/>
            <a:ext cx="8502581" cy="1043341"/>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Державний лад України</a:t>
            </a:r>
            <a:endPar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017177" y="1820424"/>
            <a:ext cx="2793490" cy="1748250"/>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державного устрою</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Скругленный прямоугольник 11"/>
          <p:cNvSpPr/>
          <p:nvPr/>
        </p:nvSpPr>
        <p:spPr>
          <a:xfrm>
            <a:off x="250051" y="1820424"/>
            <a:ext cx="2721285" cy="1748250"/>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правління</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Скругленный прямоугольник 12"/>
          <p:cNvSpPr/>
          <p:nvPr/>
        </p:nvSpPr>
        <p:spPr>
          <a:xfrm>
            <a:off x="5856508" y="1820424"/>
            <a:ext cx="2746454" cy="1748250"/>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державного (політичного) режиму </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2" name="Прямая соединительная линия 41"/>
          <p:cNvCxnSpPr/>
          <p:nvPr/>
        </p:nvCxnSpPr>
        <p:spPr>
          <a:xfrm>
            <a:off x="1663064" y="1231981"/>
            <a:ext cx="5952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1663064" y="1231981"/>
            <a:ext cx="0" cy="540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H="1">
            <a:off x="4501341" y="1235346"/>
            <a:ext cx="11959" cy="53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7615612" y="1235346"/>
            <a:ext cx="0" cy="53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413804" y="4293096"/>
            <a:ext cx="2557532" cy="1205586"/>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Парламентсько –президентська республіка</a:t>
            </a:r>
            <a:endPar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Скругленный прямоугольник 32"/>
          <p:cNvSpPr/>
          <p:nvPr/>
        </p:nvSpPr>
        <p:spPr>
          <a:xfrm>
            <a:off x="3065829" y="4293096"/>
            <a:ext cx="2795794" cy="121200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Проста (унітарна)</a:t>
            </a:r>
          </a:p>
        </p:txBody>
      </p:sp>
      <p:cxnSp>
        <p:nvCxnSpPr>
          <p:cNvPr id="35" name="Прямая со стрелкой 34"/>
          <p:cNvCxnSpPr/>
          <p:nvPr/>
        </p:nvCxnSpPr>
        <p:spPr>
          <a:xfrm>
            <a:off x="4427984" y="3568674"/>
            <a:ext cx="0" cy="623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1610693" y="3568674"/>
            <a:ext cx="4852" cy="585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380312" y="3568674"/>
            <a:ext cx="0" cy="623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5956116" y="4293096"/>
            <a:ext cx="2646846" cy="1200997"/>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Демократична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5143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0"/>
                                        <p:tgtEl>
                                          <p:spTgt spid="41"/>
                                        </p:tgtEl>
                                      </p:cBhvr>
                                    </p:animEffect>
                                    <p:anim calcmode="lin" valueType="num">
                                      <p:cBhvr>
                                        <p:cTn id="97" dur="1000" fill="hold"/>
                                        <p:tgtEl>
                                          <p:spTgt spid="41"/>
                                        </p:tgtEl>
                                        <p:attrNameLst>
                                          <p:attrName>ppt_x</p:attrName>
                                        </p:attrNameLst>
                                      </p:cBhvr>
                                      <p:tavLst>
                                        <p:tav tm="0">
                                          <p:val>
                                            <p:strVal val="#ppt_x"/>
                                          </p:val>
                                        </p:tav>
                                        <p:tav tm="100000">
                                          <p:val>
                                            <p:strVal val="#ppt_x"/>
                                          </p:val>
                                        </p:tav>
                                      </p:tavLst>
                                    </p:anim>
                                    <p:anim calcmode="lin" valueType="num">
                                      <p:cBhvr>
                                        <p:cTn id="9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3" grpId="0" animBg="1"/>
      <p:bldP spid="32" grpId="0" animBg="1"/>
      <p:bldP spid="33"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Лента лицом вниз 1"/>
          <p:cNvSpPr/>
          <p:nvPr/>
        </p:nvSpPr>
        <p:spPr>
          <a:xfrm>
            <a:off x="250051" y="188640"/>
            <a:ext cx="8502581" cy="1043341"/>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Згідно з Конституцією України державна </a:t>
            </a:r>
            <a:r>
              <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влада </a:t>
            </a:r>
            <a:r>
              <a:rPr kumimoji="0" lang="uk-UA" sz="1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України</a:t>
            </a:r>
            <a:r>
              <a:rPr lang="ru-RU" b="1" dirty="0" smtClean="0">
                <a:solidFill>
                  <a:srgbClr val="002060"/>
                </a:solidFill>
                <a:latin typeface="Times New Roman" panose="02020603050405020304" pitchFamily="18" charset="0"/>
                <a:cs typeface="Times New Roman" panose="02020603050405020304" pitchFamily="18" charset="0"/>
              </a:rPr>
              <a:t> </a:t>
            </a:r>
            <a:r>
              <a:rPr lang="uk-UA" b="1" dirty="0" smtClean="0">
                <a:solidFill>
                  <a:srgbClr val="002060"/>
                </a:solidFill>
                <a:latin typeface="Times New Roman" panose="02020603050405020304" pitchFamily="18" charset="0"/>
                <a:cs typeface="Times New Roman" panose="02020603050405020304" pitchFamily="18" charset="0"/>
              </a:rPr>
              <a:t>здійснюється</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на засадах </a:t>
            </a:r>
            <a:r>
              <a:rPr lang="uk-UA" b="1" dirty="0" smtClean="0">
                <a:solidFill>
                  <a:srgbClr val="002060"/>
                </a:solidFill>
                <a:latin typeface="Times New Roman" panose="02020603050405020304" pitchFamily="18" charset="0"/>
                <a:cs typeface="Times New Roman" panose="02020603050405020304" pitchFamily="18" charset="0"/>
              </a:rPr>
              <a:t>її</a:t>
            </a:r>
            <a:r>
              <a:rPr lang="ru-RU" b="1" dirty="0" smtClean="0">
                <a:solidFill>
                  <a:srgbClr val="002060"/>
                </a:solidFill>
                <a:latin typeface="Times New Roman" panose="02020603050405020304" pitchFamily="18" charset="0"/>
                <a:cs typeface="Times New Roman" panose="02020603050405020304" pitchFamily="18" charset="0"/>
              </a:rPr>
              <a:t> </a:t>
            </a:r>
            <a:r>
              <a:rPr lang="uk-UA" b="1" dirty="0" smtClean="0">
                <a:solidFill>
                  <a:srgbClr val="002060"/>
                </a:solidFill>
                <a:latin typeface="Times New Roman" panose="02020603050405020304" pitchFamily="18" charset="0"/>
                <a:cs typeface="Times New Roman" panose="02020603050405020304" pitchFamily="18" charset="0"/>
              </a:rPr>
              <a:t>поділу</a:t>
            </a:r>
            <a:r>
              <a:rPr lang="ru-RU" b="1" dirty="0" smtClean="0">
                <a:solidFill>
                  <a:srgbClr val="002060"/>
                </a:solidFill>
                <a:latin typeface="Times New Roman" panose="02020603050405020304" pitchFamily="18" charset="0"/>
                <a:cs typeface="Times New Roman" panose="02020603050405020304" pitchFamily="18" charset="0"/>
              </a:rPr>
              <a:t> на:</a:t>
            </a:r>
            <a:endParaRPr kumimoji="0" lang="uk-UA"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62226" y="4186572"/>
            <a:ext cx="5359668" cy="1906724"/>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uk-UA" b="1" dirty="0" smtClean="0">
                <a:solidFill>
                  <a:srgbClr val="333333"/>
                </a:solidFill>
                <a:latin typeface="Times New Roman" panose="02020603050405020304" pitchFamily="18" charset="0"/>
                <a:cs typeface="Times New Roman" panose="02020603050405020304" pitchFamily="18" charset="0"/>
              </a:rPr>
              <a:t>Президент України </a:t>
            </a:r>
          </a:p>
          <a:p>
            <a:pPr lvl="0" algn="ctr"/>
            <a:r>
              <a:rPr lang="uk-UA" dirty="0" smtClean="0">
                <a:solidFill>
                  <a:srgbClr val="333333"/>
                </a:solidFill>
                <a:latin typeface="Times New Roman" panose="02020603050405020304" pitchFamily="18" charset="0"/>
                <a:cs typeface="Times New Roman" panose="02020603050405020304" pitchFamily="18" charset="0"/>
              </a:rPr>
              <a:t>є главою держави і виступає від її імені.</a:t>
            </a:r>
          </a:p>
          <a:p>
            <a:pPr lvl="0" algn="ctr"/>
            <a:r>
              <a:rPr lang="ru-RU" dirty="0" smtClean="0">
                <a:solidFill>
                  <a:srgbClr val="333333"/>
                </a:solidFill>
                <a:latin typeface="Times New Roman" panose="02020603050405020304" pitchFamily="18" charset="0"/>
                <a:cs typeface="Times New Roman" panose="02020603050405020304" pitchFamily="18" charset="0"/>
              </a:rPr>
              <a:t> </a:t>
            </a:r>
            <a:r>
              <a:rPr lang="uk-UA" dirty="0" smtClean="0">
                <a:solidFill>
                  <a:srgbClr val="333333"/>
                </a:solidFill>
                <a:latin typeface="Times New Roman" panose="02020603050405020304" pitchFamily="18" charset="0"/>
                <a:cs typeface="Times New Roman" panose="02020603050405020304" pitchFamily="18" charset="0"/>
              </a:rPr>
              <a:t>Він</a:t>
            </a:r>
            <a:r>
              <a:rPr lang="ru-RU" dirty="0" smtClean="0">
                <a:solidFill>
                  <a:srgbClr val="333333"/>
                </a:solidFill>
                <a:latin typeface="Times New Roman" panose="02020603050405020304" pitchFamily="18" charset="0"/>
                <a:cs typeface="Times New Roman" panose="02020603050405020304" pitchFamily="18" charset="0"/>
              </a:rPr>
              <a:t> є </a:t>
            </a:r>
            <a:r>
              <a:rPr lang="ru-RU" dirty="0">
                <a:solidFill>
                  <a:srgbClr val="333333"/>
                </a:solidFill>
                <a:latin typeface="Times New Roman" panose="02020603050405020304" pitchFamily="18" charset="0"/>
                <a:cs typeface="Times New Roman" panose="02020603050405020304" pitchFamily="18" charset="0"/>
              </a:rPr>
              <a:t>гарантом державного </a:t>
            </a:r>
            <a:r>
              <a:rPr lang="uk-UA" dirty="0" smtClean="0">
                <a:solidFill>
                  <a:srgbClr val="333333"/>
                </a:solidFill>
                <a:latin typeface="Times New Roman" panose="02020603050405020304" pitchFamily="18" charset="0"/>
                <a:cs typeface="Times New Roman" panose="02020603050405020304" pitchFamily="18" charset="0"/>
              </a:rPr>
              <a:t>суверенітету</a:t>
            </a:r>
            <a:r>
              <a:rPr lang="ru-RU" dirty="0" smtClean="0">
                <a:solidFill>
                  <a:srgbClr val="333333"/>
                </a:solidFill>
                <a:latin typeface="Times New Roman" panose="02020603050405020304" pitchFamily="18" charset="0"/>
                <a:cs typeface="Times New Roman" panose="02020603050405020304" pitchFamily="18" charset="0"/>
              </a:rPr>
              <a:t>, </a:t>
            </a:r>
            <a:r>
              <a:rPr lang="uk-UA" dirty="0" smtClean="0">
                <a:solidFill>
                  <a:srgbClr val="333333"/>
                </a:solidFill>
                <a:latin typeface="Times New Roman" panose="02020603050405020304" pitchFamily="18" charset="0"/>
                <a:cs typeface="Times New Roman" panose="02020603050405020304" pitchFamily="18" charset="0"/>
              </a:rPr>
              <a:t>територіальної</a:t>
            </a:r>
            <a:r>
              <a:rPr lang="ru-RU" dirty="0" smtClean="0">
                <a:solidFill>
                  <a:srgbClr val="333333"/>
                </a:solidFill>
                <a:latin typeface="Times New Roman" panose="02020603050405020304" pitchFamily="18" charset="0"/>
                <a:cs typeface="Times New Roman" panose="02020603050405020304" pitchFamily="18" charset="0"/>
              </a:rPr>
              <a:t> </a:t>
            </a:r>
            <a:r>
              <a:rPr lang="uk-UA" dirty="0" smtClean="0">
                <a:solidFill>
                  <a:srgbClr val="333333"/>
                </a:solidFill>
                <a:latin typeface="Times New Roman" panose="02020603050405020304" pitchFamily="18" charset="0"/>
                <a:cs typeface="Times New Roman" panose="02020603050405020304" pitchFamily="18" charset="0"/>
              </a:rPr>
              <a:t>цілісності</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України, </a:t>
            </a:r>
            <a:r>
              <a:rPr lang="uk-UA" dirty="0" smtClean="0">
                <a:solidFill>
                  <a:srgbClr val="333333"/>
                </a:solidFill>
                <a:latin typeface="Times New Roman" panose="02020603050405020304" pitchFamily="18" charset="0"/>
                <a:cs typeface="Times New Roman" panose="02020603050405020304" pitchFamily="18" charset="0"/>
              </a:rPr>
              <a:t>додержання</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Конституції України, прав і свобод </a:t>
            </a:r>
            <a:r>
              <a:rPr lang="uk-UA" dirty="0" smtClean="0">
                <a:solidFill>
                  <a:srgbClr val="333333"/>
                </a:solidFill>
                <a:latin typeface="Times New Roman" panose="02020603050405020304" pitchFamily="18" charset="0"/>
                <a:cs typeface="Times New Roman" panose="02020603050405020304" pitchFamily="18" charset="0"/>
              </a:rPr>
              <a:t>людини</a:t>
            </a:r>
            <a:r>
              <a:rPr lang="ru-RU" dirty="0" smtClean="0">
                <a:solidFill>
                  <a:srgbClr val="333333"/>
                </a:solidFill>
                <a:latin typeface="Times New Roman" panose="02020603050405020304" pitchFamily="18" charset="0"/>
                <a:cs typeface="Times New Roman" panose="02020603050405020304" pitchFamily="18" charset="0"/>
              </a:rPr>
              <a:t> </a:t>
            </a:r>
            <a:r>
              <a:rPr lang="ru-RU" dirty="0">
                <a:solidFill>
                  <a:srgbClr val="333333"/>
                </a:solidFill>
                <a:latin typeface="Times New Roman" panose="02020603050405020304" pitchFamily="18" charset="0"/>
                <a:cs typeface="Times New Roman" panose="02020603050405020304" pitchFamily="18" charset="0"/>
              </a:rPr>
              <a:t>і </a:t>
            </a:r>
            <a:r>
              <a:rPr lang="uk-UA" dirty="0" smtClean="0">
                <a:solidFill>
                  <a:srgbClr val="333333"/>
                </a:solidFill>
                <a:latin typeface="Times New Roman" panose="02020603050405020304" pitchFamily="18" charset="0"/>
                <a:cs typeface="Times New Roman" panose="02020603050405020304" pitchFamily="18" charset="0"/>
              </a:rPr>
              <a:t>громадянина</a:t>
            </a:r>
            <a:r>
              <a:rPr lang="ru-RU" dirty="0" smtClean="0">
                <a:solidFill>
                  <a:srgbClr val="333333"/>
                </a:solidFill>
                <a:latin typeface="Times New Roman" panose="02020603050405020304" pitchFamily="18" charset="0"/>
                <a:cs typeface="Times New Roman" panose="02020603050405020304" pitchFamily="18" charset="0"/>
              </a:rPr>
              <a:t>.</a:t>
            </a:r>
            <a:endParaRPr kumimoji="0" lang="uk-UA" sz="1800" b="0" i="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116555" y="1539761"/>
            <a:ext cx="2793490" cy="959501"/>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Виконавча влада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Скругленный прямоугольник 11"/>
          <p:cNvSpPr/>
          <p:nvPr/>
        </p:nvSpPr>
        <p:spPr>
          <a:xfrm>
            <a:off x="462226" y="1503071"/>
            <a:ext cx="2557532" cy="97304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Законодавча влада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Скругленный прямоугольник 12"/>
          <p:cNvSpPr/>
          <p:nvPr/>
        </p:nvSpPr>
        <p:spPr>
          <a:xfrm>
            <a:off x="6084106" y="1537233"/>
            <a:ext cx="2746454" cy="938883"/>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Судова влада</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2" name="Прямая соединительная линия 41"/>
          <p:cNvCxnSpPr/>
          <p:nvPr/>
        </p:nvCxnSpPr>
        <p:spPr>
          <a:xfrm>
            <a:off x="1663064" y="1235346"/>
            <a:ext cx="5952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1663064" y="1244799"/>
            <a:ext cx="0" cy="272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4513300" y="1235346"/>
            <a:ext cx="5560" cy="291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7615612" y="1235346"/>
            <a:ext cx="0" cy="301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462226" y="2819522"/>
            <a:ext cx="2557532" cy="986138"/>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Верховна Рада України</a:t>
            </a:r>
            <a:endParaRPr kumimoji="0" lang="uk-UA"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Скругленный прямоугольник 32"/>
          <p:cNvSpPr/>
          <p:nvPr/>
        </p:nvSpPr>
        <p:spPr>
          <a:xfrm>
            <a:off x="3114251" y="2825941"/>
            <a:ext cx="2795794" cy="986138"/>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Кабінет Міністрів України</a:t>
            </a:r>
          </a:p>
        </p:txBody>
      </p:sp>
      <p:cxnSp>
        <p:nvCxnSpPr>
          <p:cNvPr id="35" name="Прямая со стрелкой 34"/>
          <p:cNvCxnSpPr/>
          <p:nvPr/>
        </p:nvCxnSpPr>
        <p:spPr>
          <a:xfrm>
            <a:off x="4513300" y="2499262"/>
            <a:ext cx="0" cy="320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1625592" y="2464096"/>
            <a:ext cx="9703" cy="355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615612" y="2476116"/>
            <a:ext cx="0" cy="25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Скругленный прямоугольник 40"/>
          <p:cNvSpPr/>
          <p:nvPr/>
        </p:nvSpPr>
        <p:spPr>
          <a:xfrm>
            <a:off x="6102129" y="2827106"/>
            <a:ext cx="2746454" cy="984973"/>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Суди</a:t>
            </a:r>
            <a:endPar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Скругленный прямоугольник 2"/>
          <p:cNvSpPr/>
          <p:nvPr/>
        </p:nvSpPr>
        <p:spPr>
          <a:xfrm>
            <a:off x="5949510" y="4197703"/>
            <a:ext cx="504055" cy="19051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Конституційний</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суд</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Скругленный прямоугольник 20"/>
          <p:cNvSpPr/>
          <p:nvPr/>
        </p:nvSpPr>
        <p:spPr>
          <a:xfrm>
            <a:off x="6608668" y="4197703"/>
            <a:ext cx="503725" cy="1895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Верховний суд</a:t>
            </a:r>
            <a:endParaRPr kumimoji="0" lang="uk-U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Скругленный прямоугольник 21"/>
          <p:cNvSpPr/>
          <p:nvPr/>
        </p:nvSpPr>
        <p:spPr>
          <a:xfrm>
            <a:off x="7416129" y="4197704"/>
            <a:ext cx="660827" cy="189559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Спеціалізовані суди (арбітражні та воєнні)</a:t>
            </a:r>
            <a:endParaRPr kumimoji="0" lang="ru-RU" sz="1400" b="0" i="0" u="none" strike="noStrike" kern="1200" cap="none" spc="0" normalizeH="0" baseline="0" noProof="0" dirty="0">
              <a:ln>
                <a:noFill/>
              </a:ln>
              <a:solidFill>
                <a:prstClr val="black"/>
              </a:solidFill>
              <a:uLnTx/>
              <a:uFillTx/>
              <a:latin typeface="Times New Roman" panose="02020603050405020304" pitchFamily="18" charset="0"/>
              <a:ea typeface="+mn-ea"/>
              <a:cs typeface="Times New Roman" panose="02020603050405020304" pitchFamily="18" charset="0"/>
            </a:endParaRPr>
          </a:p>
        </p:txBody>
      </p:sp>
      <p:sp>
        <p:nvSpPr>
          <p:cNvPr id="23" name="Скругленный прямоугольник 22"/>
          <p:cNvSpPr/>
          <p:nvPr/>
        </p:nvSpPr>
        <p:spPr>
          <a:xfrm>
            <a:off x="8204572" y="4167112"/>
            <a:ext cx="607608" cy="1926184"/>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Апеляційні та місцеві суди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4" name="Прямая со стрелкой 23"/>
          <p:cNvCxnSpPr>
            <a:stCxn id="41" idx="2"/>
          </p:cNvCxnSpPr>
          <p:nvPr/>
        </p:nvCxnSpPr>
        <p:spPr>
          <a:xfrm flipH="1">
            <a:off x="6154527" y="3812079"/>
            <a:ext cx="1320829" cy="315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1" idx="2"/>
          </p:cNvCxnSpPr>
          <p:nvPr/>
        </p:nvCxnSpPr>
        <p:spPr>
          <a:xfrm flipH="1">
            <a:off x="6808873" y="3812079"/>
            <a:ext cx="666483" cy="367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22" idx="0"/>
          </p:cNvCxnSpPr>
          <p:nvPr/>
        </p:nvCxnSpPr>
        <p:spPr>
          <a:xfrm>
            <a:off x="7417640" y="3819394"/>
            <a:ext cx="328903" cy="378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7457333" y="3816879"/>
            <a:ext cx="1075984" cy="352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30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par>
                                <p:cTn id="27" presetID="53" presetClass="entr" presetSubtype="16"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par>
                                <p:cTn id="32" presetID="53" presetClass="entr" presetSubtype="16"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par>
                                <p:cTn id="64" presetID="53" presetClass="entr" presetSubtype="16"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par>
                                <p:cTn id="69" presetID="53" presetClass="entr" presetSubtype="16"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par>
                                <p:cTn id="74" presetID="53" presetClass="entr" presetSubtype="16"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500" fill="hold"/>
                                        <p:tgtEl>
                                          <p:spTgt spid="41"/>
                                        </p:tgtEl>
                                        <p:attrNameLst>
                                          <p:attrName>ppt_w</p:attrName>
                                        </p:attrNameLst>
                                      </p:cBhvr>
                                      <p:tavLst>
                                        <p:tav tm="0">
                                          <p:val>
                                            <p:fltVal val="0"/>
                                          </p:val>
                                        </p:tav>
                                        <p:tav tm="100000">
                                          <p:val>
                                            <p:strVal val="#ppt_w"/>
                                          </p:val>
                                        </p:tav>
                                      </p:tavLst>
                                    </p:anim>
                                    <p:anim calcmode="lin" valueType="num">
                                      <p:cBhvr>
                                        <p:cTn id="82" dur="500" fill="hold"/>
                                        <p:tgtEl>
                                          <p:spTgt spid="41"/>
                                        </p:tgtEl>
                                        <p:attrNameLst>
                                          <p:attrName>ppt_h</p:attrName>
                                        </p:attrNameLst>
                                      </p:cBhvr>
                                      <p:tavLst>
                                        <p:tav tm="0">
                                          <p:val>
                                            <p:fltVal val="0"/>
                                          </p:val>
                                        </p:tav>
                                        <p:tav tm="100000">
                                          <p:val>
                                            <p:strVal val="#ppt_h"/>
                                          </p:val>
                                        </p:tav>
                                      </p:tavLst>
                                    </p:anim>
                                    <p:animEffect transition="in" filter="fade">
                                      <p:cBhvr>
                                        <p:cTn id="83" dur="500"/>
                                        <p:tgtEl>
                                          <p:spTgt spid="41"/>
                                        </p:tgtEl>
                                      </p:cBhvr>
                                    </p:animEffect>
                                  </p:childTnLst>
                                </p:cTn>
                              </p:par>
                              <p:par>
                                <p:cTn id="84" presetID="53" presetClass="entr" presetSubtype="16"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par>
                                <p:cTn id="89" presetID="53" presetClass="entr" presetSubtype="16"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par>
                                <p:cTn id="94" presetID="53" presetClass="entr" presetSubtype="16"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par>
                                <p:cTn id="99" presetID="53" presetClass="entr" presetSubtype="16"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1000"/>
                                        <p:tgtEl>
                                          <p:spTgt spid="3"/>
                                        </p:tgtEl>
                                      </p:cBhvr>
                                    </p:animEffect>
                                    <p:anim calcmode="lin" valueType="num">
                                      <p:cBhvr>
                                        <p:cTn id="109" dur="1000" fill="hold"/>
                                        <p:tgtEl>
                                          <p:spTgt spid="3"/>
                                        </p:tgtEl>
                                        <p:attrNameLst>
                                          <p:attrName>ppt_x</p:attrName>
                                        </p:attrNameLst>
                                      </p:cBhvr>
                                      <p:tavLst>
                                        <p:tav tm="0">
                                          <p:val>
                                            <p:strVal val="#ppt_x"/>
                                          </p:val>
                                        </p:tav>
                                        <p:tav tm="100000">
                                          <p:val>
                                            <p:strVal val="#ppt_x"/>
                                          </p:val>
                                        </p:tav>
                                      </p:tavLst>
                                    </p:anim>
                                    <p:anim calcmode="lin" valueType="num">
                                      <p:cBhvr>
                                        <p:cTn id="11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anim calcmode="lin" valueType="num">
                                      <p:cBhvr>
                                        <p:cTn id="123" dur="1000" fill="hold"/>
                                        <p:tgtEl>
                                          <p:spTgt spid="22"/>
                                        </p:tgtEl>
                                        <p:attrNameLst>
                                          <p:attrName>ppt_x</p:attrName>
                                        </p:attrNameLst>
                                      </p:cBhvr>
                                      <p:tavLst>
                                        <p:tav tm="0">
                                          <p:val>
                                            <p:strVal val="#ppt_x"/>
                                          </p:val>
                                        </p:tav>
                                        <p:tav tm="100000">
                                          <p:val>
                                            <p:strVal val="#ppt_x"/>
                                          </p:val>
                                        </p:tav>
                                      </p:tavLst>
                                    </p:anim>
                                    <p:anim calcmode="lin" valueType="num">
                                      <p:cBhvr>
                                        <p:cTn id="1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1000"/>
                                        <p:tgtEl>
                                          <p:spTgt spid="23"/>
                                        </p:tgtEl>
                                      </p:cBhvr>
                                    </p:animEffect>
                                    <p:anim calcmode="lin" valueType="num">
                                      <p:cBhvr>
                                        <p:cTn id="130" dur="1000" fill="hold"/>
                                        <p:tgtEl>
                                          <p:spTgt spid="23"/>
                                        </p:tgtEl>
                                        <p:attrNameLst>
                                          <p:attrName>ppt_x</p:attrName>
                                        </p:attrNameLst>
                                      </p:cBhvr>
                                      <p:tavLst>
                                        <p:tav tm="0">
                                          <p:val>
                                            <p:strVal val="#ppt_x"/>
                                          </p:val>
                                        </p:tav>
                                        <p:tav tm="100000">
                                          <p:val>
                                            <p:strVal val="#ppt_x"/>
                                          </p:val>
                                        </p:tav>
                                      </p:tavLst>
                                    </p:anim>
                                    <p:anim calcmode="lin" valueType="num">
                                      <p:cBhvr>
                                        <p:cTn id="1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13" grpId="0" animBg="1"/>
      <p:bldP spid="32" grpId="0" animBg="1"/>
      <p:bldP spid="33" grpId="0" animBg="1"/>
      <p:bldP spid="41" grpId="0" animBg="1"/>
      <p:bldP spid="3"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704633" y="1556792"/>
            <a:ext cx="7160583" cy="2357454"/>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smtClean="0">
                <a:solidFill>
                  <a:schemeClr val="accent1">
                    <a:lumMod val="50000"/>
                  </a:schemeClr>
                </a:solidFill>
                <a:latin typeface="Times New Roman" panose="02020603050405020304" pitchFamily="18" charset="0"/>
                <a:cs typeface="Times New Roman" panose="02020603050405020304" pitchFamily="18" charset="0"/>
              </a:rPr>
              <a:t>4. Формування національної системи права</a:t>
            </a:r>
            <a:endParaRPr lang="uk-UA" dirty="0">
              <a:ln w="11430"/>
              <a:solidFill>
                <a:schemeClr val="accent1">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83568" y="4725144"/>
            <a:ext cx="7848872" cy="14964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 lvl="0" algn="ctr">
              <a:lnSpc>
                <a:spcPct val="107000"/>
              </a:lnSpc>
              <a:spcBef>
                <a:spcPct val="20000"/>
              </a:spcBef>
              <a:buClr>
                <a:srgbClr val="F14124">
                  <a:lumMod val="75000"/>
                </a:srgbClr>
              </a:buClr>
              <a:buSzPct val="130000"/>
            </a:pPr>
            <a:endParaRPr lang="uk-UA"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 lvl="0" algn="ctr">
              <a:lnSpc>
                <a:spcPct val="107000"/>
              </a:lnSpc>
              <a:spcBef>
                <a:spcPct val="20000"/>
              </a:spcBef>
              <a:buClr>
                <a:srgbClr val="F14124">
                  <a:lumMod val="75000"/>
                </a:srgbClr>
              </a:buClr>
              <a:buSzPct val="130000"/>
            </a:pPr>
            <a:r>
              <a:rPr lang="uk-UA"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Після </a:t>
            </a:r>
            <a:r>
              <a:rPr lang="uk-UA"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Конституції України 1996 р. було прийнято низку законодавчих актів і в інших галузях права, які створили правові засади для сталого розвитку економіки, культури, соціальної сфери тощо</a:t>
            </a:r>
            <a:r>
              <a:rPr lang="uk-UA"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 lvl="0" algn="ctr">
              <a:lnSpc>
                <a:spcPct val="107000"/>
              </a:lnSpc>
              <a:spcBef>
                <a:spcPct val="20000"/>
              </a:spcBef>
              <a:buClr>
                <a:srgbClr val="F14124">
                  <a:lumMod val="75000"/>
                </a:srgbClr>
              </a:buClr>
              <a:buSzPct val="130000"/>
            </a:pP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50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85215701"/>
              </p:ext>
            </p:extLst>
          </p:nvPr>
        </p:nvGraphicFramePr>
        <p:xfrm>
          <a:off x="555293" y="1628800"/>
          <a:ext cx="8136904"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Выноска со стрелкой вниз 3"/>
          <p:cNvSpPr/>
          <p:nvPr/>
        </p:nvSpPr>
        <p:spPr>
          <a:xfrm>
            <a:off x="539552" y="476672"/>
            <a:ext cx="8136904" cy="1152128"/>
          </a:xfrm>
          <a:prstGeom prst="downArrowCallou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uk-UA" sz="2500" b="1" dirty="0">
                <a:solidFill>
                  <a:srgbClr val="4E67C8">
                    <a:lumMod val="75000"/>
                  </a:srgbClr>
                </a:solidFill>
                <a:latin typeface="Times New Roman" panose="02020603050405020304" pitchFamily="18" charset="0"/>
                <a:cs typeface="Times New Roman" panose="02020603050405020304" pitchFamily="18" charset="0"/>
              </a:rPr>
              <a:t>Процес створення нової системи права: </a:t>
            </a:r>
            <a:endParaRPr lang="ru-RU" sz="2500" b="1" dirty="0">
              <a:solidFill>
                <a:srgbClr val="4E67C8">
                  <a:lumMod val="75000"/>
                </a:srgbClr>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156325888"/>
              </p:ext>
            </p:extLst>
          </p:nvPr>
        </p:nvGraphicFramePr>
        <p:xfrm>
          <a:off x="319813" y="3761656"/>
          <a:ext cx="8607864"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88568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48680"/>
            <a:ext cx="8784975" cy="6120680"/>
          </a:xfrm>
          <a:solidFill>
            <a:schemeClr val="accent2"/>
          </a:solidFill>
        </p:spPr>
        <p:txBody>
          <a:bodyPr>
            <a:noAutofit/>
          </a:bodyPr>
          <a:lstStyle/>
          <a:p>
            <a:pPr marL="45720" indent="0" algn="just">
              <a:lnSpc>
                <a:spcPct val="107000"/>
              </a:lnSpc>
              <a:spcAft>
                <a:spcPts val="0"/>
              </a:spcAft>
              <a:buNone/>
            </a:pPr>
            <a:r>
              <a:rPr lang="uk-UA" sz="16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7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Так</a:t>
            </a:r>
            <a:r>
              <a:rPr lang="uk-UA" sz="17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станом на 2016 рік в Україні чинними є 22 кодекси, з них три прийнято до здобуття Україною незалежності. Загалом за роки незалежності України в державі прийнято 19 кодифікованих нормативно-правових актів (деякі з них мають дві та більше редакцій): Господарський процесуальний кодекс України від 6 листопада 1991 p., Митний кодекс України від 13 березня 2012 р. (попередні редакції – від 12 грудня 1991 р., 11 липня 2002 p.), Повітряний кодекс України від 19 травня 2011 р. (попередня редакція – від 4 травня 1993 p.), Лісовий кодекс України від 21 січня 1994 р., Кодекс України про надра від 27 липня 1994 p., Кодекс торговельного мореплавства України від 23 травня 1995 p., Водний кодекс України від 6 червня 1995 p., Кримінальний кодекс України від 5 квітня 2001 р., Бюджетний кодекс України від 8 липня 2010 р. (попередня редакція – від 21 червня 2001 p.), Земельний кодекс України від 25 жовтня 2001 р., Сімейний кодекс України від 10 січня 2002 p., Господарський кодекс України від 16 січня 2003 p., Цивільний кодекс України від 16 січня 2003 p., Кримінально-виконавчий кодекс України від 11 липня 2003 p., Цивільний процесуальний кодекс України від 18 березня 2004 p., Кодекс адміністративного судочинства України від 6 липня 2005 p., Податковий кодекс України від 2 грудня 2010 р., Кримінальний процесуальний кодекс України від 13 квітня 2012 р., Кодекс цивільного захисту населення від 2 жовтня 2012 р.</a:t>
            </a:r>
            <a:endParaRPr lang="ru-RU"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5720" indent="0" algn="just">
              <a:lnSpc>
                <a:spcPct val="107000"/>
              </a:lnSpc>
              <a:spcAft>
                <a:spcPts val="0"/>
              </a:spcAft>
              <a:buNone/>
            </a:pPr>
            <a:r>
              <a:rPr lang="uk-UA" sz="1700" dirty="0" smtClean="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uk-UA" sz="17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сьогодні, як спадок від радянського законодавства, чинними залишаються Кодекс законів про працю України від 10 грудня 1971 р., Житловий кодекс України від 30 червня 1983 р., Кодекс України про адміністративні правопорушення від 7 грудня 1984 р.</a:t>
            </a:r>
            <a:endParaRPr lang="ru-RU" sz="17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600" dirty="0">
              <a:solidFill>
                <a:schemeClr val="tx1">
                  <a:lumMod val="95000"/>
                  <a:lumOff val="5000"/>
                </a:schemeClr>
              </a:solidFill>
            </a:endParaRPr>
          </a:p>
        </p:txBody>
      </p:sp>
    </p:spTree>
    <p:extLst>
      <p:ext uri="{BB962C8B-B14F-4D97-AF65-F5344CB8AC3E}">
        <p14:creationId xmlns:p14="http://schemas.microsoft.com/office/powerpoint/2010/main" val="243562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3303500277"/>
              </p:ext>
            </p:extLst>
          </p:nvPr>
        </p:nvGraphicFramePr>
        <p:xfrm>
          <a:off x="158708" y="5779188"/>
          <a:ext cx="1505889" cy="126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Лента лицом вниз 31"/>
          <p:cNvSpPr/>
          <p:nvPr/>
        </p:nvSpPr>
        <p:spPr>
          <a:xfrm>
            <a:off x="683568" y="181152"/>
            <a:ext cx="7704856" cy="111283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solidFill>
                  <a:srgbClr val="002060"/>
                </a:solidFill>
                <a:latin typeface="Times New Roman" panose="02020603050405020304" pitchFamily="18" charset="0"/>
                <a:cs typeface="Times New Roman" panose="02020603050405020304" pitchFamily="18" charset="0"/>
              </a:rPr>
              <a:t>За роки незалежності в Україні були прийняті такі кодифіковані нормативно-правові акти:</a:t>
            </a: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58709" y="1557048"/>
            <a:ext cx="1677226"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a:solidFill>
                  <a:srgbClr val="000000"/>
                </a:solidFill>
                <a:latin typeface="Times New Roman" panose="02020603050405020304" pitchFamily="18" charset="0"/>
                <a:ea typeface="Times New Roman" panose="02020603050405020304" pitchFamily="18" charset="0"/>
              </a:rPr>
              <a:t>Господарський процесуальний кодекс України</a:t>
            </a:r>
            <a:r>
              <a:rPr lang="uk-UA" sz="1400" dirty="0">
                <a:solidFill>
                  <a:srgbClr val="000000"/>
                </a:solidFill>
                <a:latin typeface="Times New Roman" panose="02020603050405020304" pitchFamily="18" charset="0"/>
                <a:ea typeface="Times New Roman" panose="02020603050405020304" pitchFamily="18" charset="0"/>
              </a:rPr>
              <a:t> </a:t>
            </a:r>
            <a:endParaRPr lang="uk-UA" sz="1400" dirty="0" smtClean="0">
              <a:solidFill>
                <a:srgbClr val="000000"/>
              </a:solidFill>
              <a:latin typeface="Times New Roman" panose="02020603050405020304" pitchFamily="18" charset="0"/>
              <a:ea typeface="Times New Roman" panose="02020603050405020304" pitchFamily="18" charset="0"/>
            </a:endParaRPr>
          </a:p>
          <a:p>
            <a:pPr lvl="0" algn="ctr"/>
            <a:r>
              <a:rPr lang="uk-UA" sz="1200" dirty="0" smtClean="0">
                <a:solidFill>
                  <a:srgbClr val="000000"/>
                </a:solidFill>
                <a:latin typeface="Times New Roman" panose="02020603050405020304" pitchFamily="18" charset="0"/>
                <a:ea typeface="Times New Roman" panose="02020603050405020304" pitchFamily="18" charset="0"/>
              </a:rPr>
              <a:t>(</a:t>
            </a:r>
            <a:r>
              <a:rPr lang="uk-UA" sz="1200" dirty="0">
                <a:solidFill>
                  <a:srgbClr val="000000"/>
                </a:solidFill>
                <a:latin typeface="Times New Roman" panose="02020603050405020304" pitchFamily="18" charset="0"/>
                <a:ea typeface="Times New Roman" panose="02020603050405020304" pitchFamily="18" charset="0"/>
              </a:rPr>
              <a:t>6 листопада 1991 p</a:t>
            </a:r>
            <a:r>
              <a:rPr lang="uk-UA" sz="1200" dirty="0" smtClean="0">
                <a:solidFill>
                  <a:srgbClr val="000000"/>
                </a:solidFill>
                <a:latin typeface="Times New Roman" panose="02020603050405020304" pitchFamily="18" charset="0"/>
                <a:ea typeface="Times New Roman" panose="02020603050405020304" pitchFamily="18" charset="0"/>
              </a:rPr>
              <a:t>.)</a:t>
            </a:r>
            <a:endParaRPr lang="ru-RU" sz="1200" dirty="0">
              <a:solidFill>
                <a:prstClr val="black"/>
              </a:solidFill>
            </a:endParaRPr>
          </a:p>
        </p:txBody>
      </p:sp>
      <p:sp>
        <p:nvSpPr>
          <p:cNvPr id="34" name="Скругленный прямоугольник 33"/>
          <p:cNvSpPr/>
          <p:nvPr/>
        </p:nvSpPr>
        <p:spPr>
          <a:xfrm>
            <a:off x="1980181" y="1557047"/>
            <a:ext cx="1678131"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Митний кодекс України</a:t>
            </a:r>
            <a:r>
              <a:rPr lang="uk-UA" sz="1400" dirty="0" smtClean="0">
                <a:solidFill>
                  <a:srgbClr val="000000"/>
                </a:solidFill>
                <a:latin typeface="Times New Roman" panose="02020603050405020304" pitchFamily="18" charset="0"/>
                <a:ea typeface="Times New Roman" panose="02020603050405020304" pitchFamily="18" charset="0"/>
              </a:rPr>
              <a:t> </a:t>
            </a:r>
          </a:p>
          <a:p>
            <a:pPr lvl="0" algn="ctr"/>
            <a:r>
              <a:rPr lang="uk-UA" sz="1200" dirty="0" smtClean="0">
                <a:solidFill>
                  <a:srgbClr val="000000"/>
                </a:solidFill>
                <a:latin typeface="Times New Roman" panose="02020603050405020304" pitchFamily="18" charset="0"/>
                <a:ea typeface="Times New Roman" panose="02020603050405020304" pitchFamily="18" charset="0"/>
              </a:rPr>
              <a:t>(12 грудня 1991 p. та 11 липня 2002 р.)</a:t>
            </a:r>
            <a:endParaRPr lang="ru-RU" sz="1200" dirty="0">
              <a:solidFill>
                <a:prstClr val="black"/>
              </a:solidFill>
            </a:endParaRPr>
          </a:p>
        </p:txBody>
      </p:sp>
      <p:sp>
        <p:nvSpPr>
          <p:cNvPr id="36" name="Скругленный прямоугольник 35"/>
          <p:cNvSpPr/>
          <p:nvPr/>
        </p:nvSpPr>
        <p:spPr>
          <a:xfrm>
            <a:off x="3809845" y="1552234"/>
            <a:ext cx="1683516"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Повітряний кодекс </a:t>
            </a:r>
            <a:r>
              <a:rPr lang="uk-UA" sz="1400" b="1" dirty="0">
                <a:solidFill>
                  <a:srgbClr val="000000"/>
                </a:solidFill>
                <a:latin typeface="Times New Roman" panose="02020603050405020304" pitchFamily="18" charset="0"/>
                <a:ea typeface="Times New Roman" panose="02020603050405020304" pitchFamily="18" charset="0"/>
              </a:rPr>
              <a:t>України</a:t>
            </a:r>
            <a:r>
              <a:rPr lang="uk-UA" sz="1400" dirty="0">
                <a:solidFill>
                  <a:srgbClr val="000000"/>
                </a:solidFill>
                <a:latin typeface="Times New Roman" panose="02020603050405020304" pitchFamily="18" charset="0"/>
                <a:ea typeface="Times New Roman" panose="02020603050405020304" pitchFamily="18" charset="0"/>
              </a:rPr>
              <a:t> </a:t>
            </a:r>
            <a:endParaRPr lang="uk-UA" sz="1400" dirty="0" smtClean="0">
              <a:solidFill>
                <a:srgbClr val="000000"/>
              </a:solidFill>
              <a:latin typeface="Times New Roman" panose="02020603050405020304" pitchFamily="18" charset="0"/>
              <a:ea typeface="Times New Roman" panose="02020603050405020304" pitchFamily="18" charset="0"/>
            </a:endParaRPr>
          </a:p>
          <a:p>
            <a:pPr lvl="0" algn="ctr"/>
            <a:r>
              <a:rPr lang="uk-UA" sz="1400"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4 травня 1993 р.)</a:t>
            </a:r>
            <a:endParaRPr lang="ru-RU" sz="1200" dirty="0">
              <a:solidFill>
                <a:prstClr val="black"/>
              </a:solidFill>
            </a:endParaRPr>
          </a:p>
        </p:txBody>
      </p:sp>
      <p:sp>
        <p:nvSpPr>
          <p:cNvPr id="39" name="Скругленный прямоугольник 38"/>
          <p:cNvSpPr/>
          <p:nvPr/>
        </p:nvSpPr>
        <p:spPr>
          <a:xfrm>
            <a:off x="5625387" y="1552233"/>
            <a:ext cx="1571282"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Кодекс України про надра</a:t>
            </a:r>
            <a:r>
              <a:rPr lang="uk-UA" sz="1400" dirty="0" smtClean="0">
                <a:solidFill>
                  <a:srgbClr val="000000"/>
                </a:solidFill>
                <a:latin typeface="Times New Roman" panose="02020603050405020304" pitchFamily="18" charset="0"/>
                <a:ea typeface="Times New Roman" panose="02020603050405020304" pitchFamily="18" charset="0"/>
              </a:rPr>
              <a:t> </a:t>
            </a:r>
          </a:p>
          <a:p>
            <a:pPr lvl="0" algn="ctr"/>
            <a:r>
              <a:rPr lang="uk-UA" sz="1200" dirty="0" smtClean="0">
                <a:solidFill>
                  <a:srgbClr val="000000"/>
                </a:solidFill>
                <a:latin typeface="Times New Roman" panose="02020603050405020304" pitchFamily="18" charset="0"/>
                <a:ea typeface="Times New Roman" panose="02020603050405020304" pitchFamily="18" charset="0"/>
              </a:rPr>
              <a:t>(27 липня 1994 р.)</a:t>
            </a:r>
            <a:endParaRPr lang="ru-RU" sz="1200" dirty="0">
              <a:solidFill>
                <a:prstClr val="black"/>
              </a:solidFill>
            </a:endParaRPr>
          </a:p>
        </p:txBody>
      </p:sp>
      <p:sp>
        <p:nvSpPr>
          <p:cNvPr id="41" name="Скругленный прямоугольник 40"/>
          <p:cNvSpPr/>
          <p:nvPr/>
        </p:nvSpPr>
        <p:spPr>
          <a:xfrm>
            <a:off x="7302133" y="1583099"/>
            <a:ext cx="1688938" cy="121259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Кодекс торгівельного мореплавства України </a:t>
            </a:r>
          </a:p>
          <a:p>
            <a:pPr lvl="0" algn="ctr"/>
            <a:r>
              <a:rPr lang="uk-UA" sz="1200" b="1" dirty="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23 травня 1995 р.)</a:t>
            </a:r>
            <a:endParaRPr lang="ru-RU" sz="1200" dirty="0">
              <a:solidFill>
                <a:prstClr val="black"/>
              </a:solidFill>
            </a:endParaRPr>
          </a:p>
        </p:txBody>
      </p:sp>
      <p:sp>
        <p:nvSpPr>
          <p:cNvPr id="42" name="Скругленный прямоугольник 41"/>
          <p:cNvSpPr/>
          <p:nvPr/>
        </p:nvSpPr>
        <p:spPr>
          <a:xfrm>
            <a:off x="158708" y="2919644"/>
            <a:ext cx="1749852" cy="153539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Водний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06 червня 1995 р.)</a:t>
            </a:r>
            <a:endParaRPr lang="ru-RU" sz="1200" dirty="0">
              <a:solidFill>
                <a:prstClr val="black"/>
              </a:solidFill>
            </a:endParaRPr>
          </a:p>
        </p:txBody>
      </p:sp>
      <p:sp>
        <p:nvSpPr>
          <p:cNvPr id="43" name="Скругленный прямоугольник 42"/>
          <p:cNvSpPr/>
          <p:nvPr/>
        </p:nvSpPr>
        <p:spPr>
          <a:xfrm>
            <a:off x="1980181" y="2919644"/>
            <a:ext cx="1761511" cy="1551335"/>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Бюджетний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21 червня 2001 р.)</a:t>
            </a:r>
            <a:endParaRPr lang="ru-RU" sz="1200" dirty="0">
              <a:solidFill>
                <a:prstClr val="black"/>
              </a:solidFill>
            </a:endParaRPr>
          </a:p>
        </p:txBody>
      </p:sp>
      <p:sp>
        <p:nvSpPr>
          <p:cNvPr id="44" name="Скругленный прямоугольник 43"/>
          <p:cNvSpPr/>
          <p:nvPr/>
        </p:nvSpPr>
        <p:spPr>
          <a:xfrm>
            <a:off x="5565087" y="2937443"/>
            <a:ext cx="1629284" cy="153353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Сімейний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10 січня 2002 р.)</a:t>
            </a:r>
            <a:endParaRPr lang="ru-RU" sz="1200" dirty="0">
              <a:solidFill>
                <a:prstClr val="black"/>
              </a:solidFill>
            </a:endParaRPr>
          </a:p>
        </p:txBody>
      </p:sp>
      <p:sp>
        <p:nvSpPr>
          <p:cNvPr id="46" name="Скругленный прямоугольник 45"/>
          <p:cNvSpPr/>
          <p:nvPr/>
        </p:nvSpPr>
        <p:spPr>
          <a:xfrm>
            <a:off x="7302133" y="2962460"/>
            <a:ext cx="1669646" cy="1508519"/>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Господарський кодекс України </a:t>
            </a:r>
          </a:p>
          <a:p>
            <a:pPr lvl="0" algn="ctr"/>
            <a:r>
              <a:rPr lang="uk-UA" sz="1200" b="1" dirty="0" smtClean="0">
                <a:solidFill>
                  <a:srgbClr val="000000"/>
                </a:solidFill>
                <a:latin typeface="Times New Roman" panose="02020603050405020304" pitchFamily="18" charset="0"/>
                <a:ea typeface="Times New Roman" panose="02020603050405020304" pitchFamily="18" charset="0"/>
              </a:rPr>
              <a:t>(</a:t>
            </a:r>
            <a:r>
              <a:rPr lang="uk-UA" sz="1200" dirty="0" smtClean="0">
                <a:solidFill>
                  <a:srgbClr val="000000"/>
                </a:solidFill>
                <a:latin typeface="Times New Roman" panose="02020603050405020304" pitchFamily="18" charset="0"/>
                <a:ea typeface="Times New Roman" panose="02020603050405020304" pitchFamily="18" charset="0"/>
              </a:rPr>
              <a:t>16 січня 2003 р.)</a:t>
            </a:r>
            <a:endParaRPr lang="ru-RU" sz="1200" dirty="0">
              <a:solidFill>
                <a:prstClr val="black"/>
              </a:solidFill>
            </a:endParaRPr>
          </a:p>
        </p:txBody>
      </p:sp>
      <p:sp>
        <p:nvSpPr>
          <p:cNvPr id="47" name="Скругленный прямоугольник 46"/>
          <p:cNvSpPr/>
          <p:nvPr/>
        </p:nvSpPr>
        <p:spPr>
          <a:xfrm>
            <a:off x="177185" y="4903741"/>
            <a:ext cx="1775110" cy="1405303"/>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dirty="0" smtClean="0">
                <a:solidFill>
                  <a:srgbClr val="000000"/>
                </a:solidFill>
                <a:latin typeface="Times New Roman" panose="02020603050405020304" pitchFamily="18" charset="0"/>
                <a:ea typeface="Times New Roman" panose="02020603050405020304" pitchFamily="18" charset="0"/>
              </a:rPr>
              <a:t>Цивільний кодекс України </a:t>
            </a:r>
          </a:p>
          <a:p>
            <a:pPr lvl="0" algn="ctr"/>
            <a:r>
              <a:rPr lang="uk-UA" sz="1400" b="1" dirty="0" smtClean="0">
                <a:solidFill>
                  <a:srgbClr val="000000"/>
                </a:solidFill>
                <a:latin typeface="Times New Roman" panose="02020603050405020304" pitchFamily="18" charset="0"/>
                <a:ea typeface="Times New Roman" panose="02020603050405020304" pitchFamily="18" charset="0"/>
              </a:rPr>
              <a:t>(</a:t>
            </a:r>
            <a:r>
              <a:rPr lang="uk-UA" sz="1400" dirty="0" smtClean="0">
                <a:solidFill>
                  <a:srgbClr val="000000"/>
                </a:solidFill>
                <a:latin typeface="Times New Roman" panose="02020603050405020304" pitchFamily="18" charset="0"/>
                <a:ea typeface="Times New Roman" panose="02020603050405020304" pitchFamily="18" charset="0"/>
              </a:rPr>
              <a:t>16 січня 2003 р.)</a:t>
            </a:r>
            <a:endParaRPr lang="ru-RU" sz="1400" dirty="0">
              <a:solidFill>
                <a:prstClr val="black"/>
              </a:solidFill>
            </a:endParaRPr>
          </a:p>
        </p:txBody>
      </p:sp>
      <p:sp>
        <p:nvSpPr>
          <p:cNvPr id="48" name="Скругленный прямоугольник 47"/>
          <p:cNvSpPr/>
          <p:nvPr/>
        </p:nvSpPr>
        <p:spPr>
          <a:xfrm>
            <a:off x="3811070" y="2871573"/>
            <a:ext cx="1681065" cy="15994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kern="0" dirty="0">
                <a:solidFill>
                  <a:sysClr val="windowText" lastClr="000000"/>
                </a:solidFill>
                <a:latin typeface="Times New Roman" panose="02020603050405020304" pitchFamily="18" charset="0"/>
                <a:cs typeface="Times New Roman" panose="02020603050405020304" pitchFamily="18" charset="0"/>
              </a:rPr>
              <a:t>5 квітня 2001 р. було прийнято новий, що набрав чинності 1 вересня </a:t>
            </a:r>
            <a:r>
              <a:rPr lang="uk-UA" sz="1400" kern="0" dirty="0" smtClean="0">
                <a:solidFill>
                  <a:sysClr val="windowText" lastClr="000000"/>
                </a:solidFill>
                <a:latin typeface="Times New Roman" panose="02020603050405020304" pitchFamily="18" charset="0"/>
                <a:cs typeface="Times New Roman" panose="02020603050405020304" pitchFamily="18" charset="0"/>
              </a:rPr>
              <a:t>2001 р.</a:t>
            </a:r>
          </a:p>
          <a:p>
            <a:pPr lvl="0" algn="ctr"/>
            <a:r>
              <a:rPr lang="uk-UA" sz="1400" kern="0" dirty="0" smtClean="0">
                <a:solidFill>
                  <a:sysClr val="windowText" lastClr="000000"/>
                </a:solidFill>
                <a:latin typeface="Times New Roman" panose="02020603050405020304" pitchFamily="18" charset="0"/>
                <a:cs typeface="Times New Roman" panose="02020603050405020304" pitchFamily="18" charset="0"/>
              </a:rPr>
              <a:t> </a:t>
            </a:r>
            <a:r>
              <a:rPr lang="uk-UA" sz="1400" b="1" kern="0" dirty="0">
                <a:solidFill>
                  <a:sysClr val="windowText" lastClr="000000"/>
                </a:solidFill>
                <a:latin typeface="Times New Roman" panose="02020603050405020304" pitchFamily="18" charset="0"/>
                <a:cs typeface="Times New Roman" panose="02020603050405020304" pitchFamily="18" charset="0"/>
              </a:rPr>
              <a:t>Кримінальний кодекс України</a:t>
            </a:r>
            <a:endParaRPr lang="ru-RU"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49" name="Скругленный прямоугольник 48"/>
          <p:cNvSpPr/>
          <p:nvPr/>
        </p:nvSpPr>
        <p:spPr>
          <a:xfrm>
            <a:off x="5733042" y="4823279"/>
            <a:ext cx="1636525" cy="1517878"/>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kern="0" dirty="0" smtClean="0">
                <a:solidFill>
                  <a:sysClr val="windowText" lastClr="000000"/>
                </a:solidFill>
                <a:latin typeface="Times New Roman" panose="02020603050405020304" pitchFamily="18" charset="0"/>
                <a:cs typeface="Times New Roman" panose="02020603050405020304" pitchFamily="18" charset="0"/>
              </a:rPr>
              <a:t>Земельний кодекс України</a:t>
            </a:r>
          </a:p>
          <a:p>
            <a:pPr lvl="0" algn="ctr"/>
            <a:r>
              <a:rPr lang="uk-UA" sz="1400" kern="0" dirty="0" smtClean="0">
                <a:solidFill>
                  <a:sysClr val="windowText" lastClr="000000"/>
                </a:solidFill>
                <a:latin typeface="Times New Roman" panose="02020603050405020304" pitchFamily="18" charset="0"/>
                <a:cs typeface="Times New Roman" panose="02020603050405020304" pitchFamily="18" charset="0"/>
              </a:rPr>
              <a:t>(25 жовтня 2001 p.)</a:t>
            </a:r>
            <a:endParaRPr lang="uk-UA"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50" name="Скругленный прямоугольник 49"/>
          <p:cNvSpPr/>
          <p:nvPr/>
        </p:nvSpPr>
        <p:spPr>
          <a:xfrm>
            <a:off x="7416586" y="4838039"/>
            <a:ext cx="1616848" cy="15367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ru-RU" sz="1400" b="1" kern="0" dirty="0">
                <a:solidFill>
                  <a:sysClr val="windowText" lastClr="000000"/>
                </a:solidFill>
                <a:latin typeface="Times New Roman" panose="02020603050405020304" pitchFamily="18" charset="0"/>
                <a:cs typeface="Times New Roman" panose="02020603050405020304" pitchFamily="18" charset="0"/>
              </a:rPr>
              <a:t>Кримінально-виконавчий кодекс України </a:t>
            </a:r>
            <a:endParaRPr lang="ru-RU" sz="1400" b="1" kern="0" dirty="0" smtClean="0">
              <a:solidFill>
                <a:sysClr val="windowText" lastClr="000000"/>
              </a:solidFill>
              <a:latin typeface="Times New Roman" panose="02020603050405020304" pitchFamily="18" charset="0"/>
              <a:cs typeface="Times New Roman" panose="02020603050405020304" pitchFamily="18" charset="0"/>
            </a:endParaRPr>
          </a:p>
          <a:p>
            <a:pPr lvl="0" algn="ctr"/>
            <a:r>
              <a:rPr lang="ru-RU" sz="1400" kern="0" dirty="0" smtClean="0">
                <a:solidFill>
                  <a:sysClr val="windowText" lastClr="000000"/>
                </a:solidFill>
                <a:latin typeface="Times New Roman" panose="02020603050405020304" pitchFamily="18" charset="0"/>
                <a:cs typeface="Times New Roman" panose="02020603050405020304" pitchFamily="18" charset="0"/>
              </a:rPr>
              <a:t>(</a:t>
            </a:r>
            <a:r>
              <a:rPr lang="ru-RU" sz="1400" kern="0" dirty="0">
                <a:solidFill>
                  <a:sysClr val="windowText" lastClr="000000"/>
                </a:solidFill>
                <a:latin typeface="Times New Roman" panose="02020603050405020304" pitchFamily="18" charset="0"/>
                <a:cs typeface="Times New Roman" panose="02020603050405020304" pitchFamily="18" charset="0"/>
              </a:rPr>
              <a:t>11 липня 2003 p.)</a:t>
            </a:r>
          </a:p>
        </p:txBody>
      </p:sp>
      <p:sp>
        <p:nvSpPr>
          <p:cNvPr id="51" name="Скругленный прямоугольник 50"/>
          <p:cNvSpPr/>
          <p:nvPr/>
        </p:nvSpPr>
        <p:spPr>
          <a:xfrm>
            <a:off x="2039031" y="4804451"/>
            <a:ext cx="1616848" cy="15367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kern="0" dirty="0" smtClean="0">
                <a:solidFill>
                  <a:sysClr val="windowText" lastClr="000000"/>
                </a:solidFill>
                <a:latin typeface="Times New Roman" panose="02020603050405020304" pitchFamily="18" charset="0"/>
                <a:cs typeface="Times New Roman" panose="02020603050405020304" pitchFamily="18" charset="0"/>
              </a:rPr>
              <a:t>Цивільний процесуальний кодекс України </a:t>
            </a:r>
            <a:r>
              <a:rPr lang="uk-UA" sz="1400" kern="0" dirty="0" smtClean="0">
                <a:solidFill>
                  <a:sysClr val="windowText" lastClr="000000"/>
                </a:solidFill>
                <a:latin typeface="Times New Roman" panose="02020603050405020304" pitchFamily="18" charset="0"/>
                <a:cs typeface="Times New Roman" panose="02020603050405020304" pitchFamily="18" charset="0"/>
              </a:rPr>
              <a:t>(18 березня 2004 p.)</a:t>
            </a:r>
            <a:endParaRPr lang="uk-UA"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65" name="Скругленный прямоугольник 64"/>
          <p:cNvSpPr/>
          <p:nvPr/>
        </p:nvSpPr>
        <p:spPr>
          <a:xfrm>
            <a:off x="3749496" y="4796645"/>
            <a:ext cx="1942024" cy="1536706"/>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b="1" kern="0" dirty="0" smtClean="0">
                <a:solidFill>
                  <a:sysClr val="windowText" lastClr="000000"/>
                </a:solidFill>
                <a:latin typeface="Times New Roman" panose="02020603050405020304" pitchFamily="18" charset="0"/>
                <a:cs typeface="Times New Roman" panose="02020603050405020304" pitchFamily="18" charset="0"/>
              </a:rPr>
              <a:t>Кодекс адміністративного судочинства України </a:t>
            </a:r>
          </a:p>
          <a:p>
            <a:pPr lvl="0" algn="ctr"/>
            <a:r>
              <a:rPr lang="uk-UA" sz="1400" kern="0" dirty="0" smtClean="0">
                <a:solidFill>
                  <a:sysClr val="windowText" lastClr="000000"/>
                </a:solidFill>
                <a:latin typeface="Times New Roman" panose="02020603050405020304" pitchFamily="18" charset="0"/>
                <a:cs typeface="Times New Roman" panose="02020603050405020304" pitchFamily="18" charset="0"/>
              </a:rPr>
              <a:t>(6 липня 2005 p.)</a:t>
            </a:r>
            <a:endParaRPr lang="uk-UA" sz="14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15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000"/>
                                        <p:tgtEl>
                                          <p:spTgt spid="48"/>
                                        </p:tgtEl>
                                      </p:cBhvr>
                                    </p:animEffect>
                                    <p:anim calcmode="lin" valueType="num">
                                      <p:cBhvr>
                                        <p:cTn id="65" dur="1000" fill="hold"/>
                                        <p:tgtEl>
                                          <p:spTgt spid="48"/>
                                        </p:tgtEl>
                                        <p:attrNameLst>
                                          <p:attrName>ppt_x</p:attrName>
                                        </p:attrNameLst>
                                      </p:cBhvr>
                                      <p:tavLst>
                                        <p:tav tm="0">
                                          <p:val>
                                            <p:strVal val="#ppt_x"/>
                                          </p:val>
                                        </p:tav>
                                        <p:tav tm="100000">
                                          <p:val>
                                            <p:strVal val="#ppt_x"/>
                                          </p:val>
                                        </p:tav>
                                      </p:tavLst>
                                    </p:anim>
                                    <p:anim calcmode="lin" valueType="num">
                                      <p:cBhvr>
                                        <p:cTn id="66" dur="1000" fill="hold"/>
                                        <p:tgtEl>
                                          <p:spTgt spid="4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1000"/>
                                        <p:tgtEl>
                                          <p:spTgt spid="49"/>
                                        </p:tgtEl>
                                      </p:cBhvr>
                                    </p:animEffect>
                                    <p:anim calcmode="lin" valueType="num">
                                      <p:cBhvr>
                                        <p:cTn id="70" dur="1000" fill="hold"/>
                                        <p:tgtEl>
                                          <p:spTgt spid="49"/>
                                        </p:tgtEl>
                                        <p:attrNameLst>
                                          <p:attrName>ppt_x</p:attrName>
                                        </p:attrNameLst>
                                      </p:cBhvr>
                                      <p:tavLst>
                                        <p:tav tm="0">
                                          <p:val>
                                            <p:strVal val="#ppt_x"/>
                                          </p:val>
                                        </p:tav>
                                        <p:tav tm="100000">
                                          <p:val>
                                            <p:strVal val="#ppt_x"/>
                                          </p:val>
                                        </p:tav>
                                      </p:tavLst>
                                    </p:anim>
                                    <p:anim calcmode="lin" valueType="num">
                                      <p:cBhvr>
                                        <p:cTn id="71" dur="1000" fill="hold"/>
                                        <p:tgtEl>
                                          <p:spTgt spid="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1000"/>
                                        <p:tgtEl>
                                          <p:spTgt spid="50"/>
                                        </p:tgtEl>
                                      </p:cBhvr>
                                    </p:animEffect>
                                    <p:anim calcmode="lin" valueType="num">
                                      <p:cBhvr>
                                        <p:cTn id="75" dur="1000" fill="hold"/>
                                        <p:tgtEl>
                                          <p:spTgt spid="50"/>
                                        </p:tgtEl>
                                        <p:attrNameLst>
                                          <p:attrName>ppt_x</p:attrName>
                                        </p:attrNameLst>
                                      </p:cBhvr>
                                      <p:tavLst>
                                        <p:tav tm="0">
                                          <p:val>
                                            <p:strVal val="#ppt_x"/>
                                          </p:val>
                                        </p:tav>
                                        <p:tav tm="100000">
                                          <p:val>
                                            <p:strVal val="#ppt_x"/>
                                          </p:val>
                                        </p:tav>
                                      </p:tavLst>
                                    </p:anim>
                                    <p:anim calcmode="lin" valueType="num">
                                      <p:cBhvr>
                                        <p:cTn id="76" dur="1000" fill="hold"/>
                                        <p:tgtEl>
                                          <p:spTgt spid="5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1000"/>
                                        <p:tgtEl>
                                          <p:spTgt spid="65"/>
                                        </p:tgtEl>
                                      </p:cBhvr>
                                    </p:animEffect>
                                    <p:anim calcmode="lin" valueType="num">
                                      <p:cBhvr>
                                        <p:cTn id="85" dur="1000" fill="hold"/>
                                        <p:tgtEl>
                                          <p:spTgt spid="65"/>
                                        </p:tgtEl>
                                        <p:attrNameLst>
                                          <p:attrName>ppt_x</p:attrName>
                                        </p:attrNameLst>
                                      </p:cBhvr>
                                      <p:tavLst>
                                        <p:tav tm="0">
                                          <p:val>
                                            <p:strVal val="#ppt_x"/>
                                          </p:val>
                                        </p:tav>
                                        <p:tav tm="100000">
                                          <p:val>
                                            <p:strVal val="#ppt_x"/>
                                          </p:val>
                                        </p:tav>
                                      </p:tavLst>
                                    </p:anim>
                                    <p:anim calcmode="lin" valueType="num">
                                      <p:cBhvr>
                                        <p:cTn id="8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animBg="1"/>
      <p:bldP spid="39" grpId="0" animBg="1"/>
      <p:bldP spid="41" grpId="0" animBg="1"/>
      <p:bldP spid="42" grpId="0" animBg="1"/>
      <p:bldP spid="43" grpId="0" animBg="1"/>
      <p:bldP spid="44" grpId="0" animBg="1"/>
      <p:bldP spid="46" grpId="0" animBg="1"/>
      <p:bldP spid="47" grpId="0" animBg="1"/>
      <p:bldP spid="48" grpId="0" animBg="1"/>
      <p:bldP spid="49" grpId="0" animBg="1"/>
      <p:bldP spid="50" grpId="0" animBg="1"/>
      <p:bldP spid="51" grpId="0" animBg="1"/>
      <p:bldP spid="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465898" y="1663154"/>
            <a:ext cx="2593934" cy="1165439"/>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господарські </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товариства»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19 вересня 1991 р</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endPar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66445" y="3287969"/>
            <a:ext cx="2493387" cy="122115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«Про банкрутство»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(14 жовтня 1992 p.)</a:t>
            </a:r>
          </a:p>
        </p:txBody>
      </p:sp>
      <p:sp>
        <p:nvSpPr>
          <p:cNvPr id="8" name="Скругленный прямоугольник 7"/>
          <p:cNvSpPr/>
          <p:nvPr/>
        </p:nvSpPr>
        <p:spPr>
          <a:xfrm>
            <a:off x="6156176" y="1663154"/>
            <a:ext cx="2592288" cy="123814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заставу</a:t>
            </a: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жовтня 1992 р</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endPar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059832" y="4880467"/>
            <a:ext cx="3096344" cy="1169194"/>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авторське право і суміжне </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право</a:t>
            </a: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(4</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лютого 1994 р.)</a:t>
            </a:r>
          </a:p>
        </p:txBody>
      </p:sp>
      <p:sp>
        <p:nvSpPr>
          <p:cNvPr id="10" name="Скругленный прямоугольник 9"/>
          <p:cNvSpPr/>
          <p:nvPr/>
        </p:nvSpPr>
        <p:spPr>
          <a:xfrm>
            <a:off x="6156176" y="3288367"/>
            <a:ext cx="2592288" cy="1205029"/>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Про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аудиторську </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діяльність»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(22 квітня 1993 p</a:t>
            </a:r>
            <a:r>
              <a:rPr kumimoji="0" lang="uk-UA" sz="2000" i="0"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endParaRPr kumimoji="0" lang="uk-UA" sz="20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16" name="Лента лицом вниз 15"/>
          <p:cNvSpPr/>
          <p:nvPr/>
        </p:nvSpPr>
        <p:spPr>
          <a:xfrm>
            <a:off x="755576" y="249046"/>
            <a:ext cx="7704856" cy="864096"/>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Цивільне право</a:t>
            </a:r>
            <a:endParaRPr kumimoji="0" lang="uk-UA"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7" name="Счетверенная стрелка 26"/>
          <p:cNvSpPr/>
          <p:nvPr/>
        </p:nvSpPr>
        <p:spPr>
          <a:xfrm>
            <a:off x="3347864" y="1844824"/>
            <a:ext cx="2592288" cy="2350700"/>
          </a:xfrm>
          <a:prstGeom prst="quad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71498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949868017"/>
              </p:ext>
            </p:extLst>
          </p:nvPr>
        </p:nvGraphicFramePr>
        <p:xfrm>
          <a:off x="395536" y="1412776"/>
          <a:ext cx="8136904" cy="489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Лента лицом вниз 6"/>
          <p:cNvSpPr/>
          <p:nvPr/>
        </p:nvSpPr>
        <p:spPr>
          <a:xfrm>
            <a:off x="827584" y="260648"/>
            <a:ext cx="7704856" cy="91159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4E67C8">
                    <a:lumMod val="75000"/>
                  </a:srgbClr>
                </a:solidFill>
                <a:effectLst/>
                <a:uLnTx/>
                <a:uFillTx/>
                <a:latin typeface="Times New Roman" panose="02020603050405020304" pitchFamily="18" charset="0"/>
                <a:cs typeface="Times New Roman" panose="02020603050405020304" pitchFamily="18" charset="0"/>
              </a:rPr>
              <a:t>Захист трудових прав працівників</a:t>
            </a:r>
            <a:endParaRPr kumimoji="0" lang="uk-UA" sz="2000" b="1" i="0" u="none" strike="noStrike" kern="1200" cap="none" spc="0" normalizeH="0" baseline="0" noProof="0" dirty="0">
              <a:ln>
                <a:noFill/>
              </a:ln>
              <a:solidFill>
                <a:srgbClr val="4E67C8">
                  <a:lumMod val="75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95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Лента лицом вниз 6"/>
          <p:cNvSpPr/>
          <p:nvPr/>
        </p:nvSpPr>
        <p:spPr>
          <a:xfrm>
            <a:off x="642910" y="357166"/>
            <a:ext cx="7704856" cy="767578"/>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4E67C8">
                    <a:lumMod val="75000"/>
                  </a:srgbClr>
                </a:solidFill>
                <a:effectLst/>
                <a:uLnTx/>
                <a:uFillTx/>
                <a:latin typeface="Times New Roman" panose="02020603050405020304" pitchFamily="18" charset="0"/>
                <a:cs typeface="Times New Roman" panose="02020603050405020304" pitchFamily="18" charset="0"/>
              </a:rPr>
              <a:t>Аграрне (земельне) право</a:t>
            </a:r>
            <a:endParaRPr kumimoji="0" lang="uk-UA" sz="2000" b="1" i="0" u="none" strike="noStrike" kern="1200" cap="none" spc="0" normalizeH="0" baseline="0" noProof="0" dirty="0">
              <a:ln>
                <a:noFill/>
              </a:ln>
              <a:solidFill>
                <a:srgbClr val="4E67C8">
                  <a:lumMod val="75000"/>
                </a:srgbClr>
              </a:solidFill>
              <a:effectLst/>
              <a:uLnTx/>
              <a:uFillTx/>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3453153452"/>
              </p:ext>
            </p:extLst>
          </p:nvPr>
        </p:nvGraphicFramePr>
        <p:xfrm>
          <a:off x="483219" y="1340768"/>
          <a:ext cx="8024238" cy="459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84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467544" y="476672"/>
            <a:ext cx="8103274" cy="936104"/>
          </a:xfrm>
          <a:prstGeom prst="ribbon">
            <a:avLst>
              <a:gd name="adj1" fmla="val 16667"/>
              <a:gd name="adj2" fmla="val 52912"/>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Декларація про державний суверенітет України</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467544" y="1628683"/>
            <a:ext cx="7940528" cy="1224136"/>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16 липня 1990 року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Верховною Радою </a:t>
            </a:r>
            <a:r>
              <a:rPr kumimoji="0" lang="uk-UA" sz="20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Української</a:t>
            </a: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РСР </a:t>
            </a:r>
            <a:r>
              <a:rPr kumimoji="0" lang="uk-UA" sz="20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ухвалено</a:t>
            </a: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Декларацію</a:t>
            </a:r>
            <a:r>
              <a:rPr kumimoji="0" lang="ru-R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про державний суверенітет України</a:t>
            </a:r>
            <a:endParaRPr kumimoji="0" lang="uk-UA"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Стрелка вниз 4"/>
          <p:cNvSpPr/>
          <p:nvPr/>
        </p:nvSpPr>
        <p:spPr>
          <a:xfrm>
            <a:off x="3995936" y="2924944"/>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2" name="Скругленный прямоугольник 21"/>
          <p:cNvSpPr/>
          <p:nvPr/>
        </p:nvSpPr>
        <p:spPr>
          <a:xfrm>
            <a:off x="1079612" y="3537062"/>
            <a:ext cx="6912768" cy="754093"/>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Із 385 депутатів,</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присутніх у цей день на засіданні:</a:t>
            </a:r>
            <a:endParaRPr kumimoji="0" lang="uk-UA"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467544" y="4994404"/>
            <a:ext cx="2179888" cy="92992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«За»</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uk-UA" sz="2000" noProof="0" dirty="0">
                <a:solidFill>
                  <a:schemeClr val="tx1"/>
                </a:solidFill>
                <a:latin typeface="Times New Roman" panose="02020603050405020304" pitchFamily="18" charset="0"/>
                <a:cs typeface="Times New Roman" panose="02020603050405020304" pitchFamily="18" charset="0"/>
              </a:rPr>
              <a:t> </a:t>
            </a:r>
            <a:r>
              <a:rPr lang="uk-UA" sz="2000" noProof="0" dirty="0" smtClean="0">
                <a:solidFill>
                  <a:schemeClr val="tx1"/>
                </a:solidFill>
                <a:latin typeface="Times New Roman" panose="02020603050405020304" pitchFamily="18" charset="0"/>
                <a:cs typeface="Times New Roman" panose="02020603050405020304" pitchFamily="18" charset="0"/>
              </a:rPr>
              <a:t>355</a:t>
            </a:r>
            <a:endPar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3429237" y="5013410"/>
            <a:ext cx="2179888" cy="92992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«Проти»</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uk-UA" sz="2000" noProof="0" dirty="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4</a:t>
            </a:r>
            <a:endPar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6030890" y="4994404"/>
            <a:ext cx="2377182" cy="92992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«Не взяли участь у голосуванні»</a:t>
            </a:r>
            <a:r>
              <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uk-UA" sz="2000" noProof="0" dirty="0">
                <a:solidFill>
                  <a:schemeClr val="tx1"/>
                </a:solidFill>
                <a:latin typeface="Times New Roman" panose="02020603050405020304" pitchFamily="18" charset="0"/>
                <a:cs typeface="Times New Roman" panose="02020603050405020304" pitchFamily="18" charset="0"/>
              </a:rPr>
              <a:t> </a:t>
            </a:r>
            <a:r>
              <a:rPr lang="uk-UA" sz="2000" noProof="0" dirty="0" smtClean="0">
                <a:solidFill>
                  <a:schemeClr val="tx1"/>
                </a:solidFill>
                <a:latin typeface="Times New Roman" panose="02020603050405020304" pitchFamily="18" charset="0"/>
                <a:cs typeface="Times New Roman" panose="02020603050405020304" pitchFamily="18" charset="0"/>
              </a:rPr>
              <a:t>26</a:t>
            </a:r>
            <a:endParaRPr kumimoji="0" lang="uk-UA" sz="200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Стрелка вниз 27"/>
          <p:cNvSpPr/>
          <p:nvPr/>
        </p:nvSpPr>
        <p:spPr>
          <a:xfrm>
            <a:off x="1763688" y="4365221"/>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9" name="Стрелка вниз 28"/>
          <p:cNvSpPr/>
          <p:nvPr/>
        </p:nvSpPr>
        <p:spPr>
          <a:xfrm>
            <a:off x="4031940" y="4365221"/>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0" name="Стрелка вниз 29"/>
          <p:cNvSpPr/>
          <p:nvPr/>
        </p:nvSpPr>
        <p:spPr>
          <a:xfrm>
            <a:off x="6211369" y="4378607"/>
            <a:ext cx="100811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858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5" grpId="0" animBg="1"/>
      <p:bldP spid="22"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603429607"/>
              </p:ext>
            </p:extLst>
          </p:nvPr>
        </p:nvGraphicFramePr>
        <p:xfrm>
          <a:off x="645059" y="1556792"/>
          <a:ext cx="8143932"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Лента лицом вниз 6"/>
          <p:cNvSpPr/>
          <p:nvPr/>
        </p:nvSpPr>
        <p:spPr>
          <a:xfrm>
            <a:off x="864597" y="404664"/>
            <a:ext cx="7704856" cy="792088"/>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Кримінальне</a:t>
            </a:r>
            <a:r>
              <a:rPr kumimoji="0" lang="uk-UA"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uk-UA" sz="2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право</a:t>
            </a:r>
            <a:endParaRPr kumimoji="0" lang="uk-UA"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795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24935" cy="820709"/>
          </a:xfrm>
          <a:solidFill>
            <a:srgbClr val="FFFF00"/>
          </a:solidFill>
          <a:scene3d>
            <a:camera prst="orthographicFront"/>
            <a:lightRig rig="threePt" dir="t"/>
          </a:scene3d>
          <a:sp3d>
            <a:bevelT/>
          </a:sp3d>
        </p:spPr>
        <p:txBody>
          <a:bodyPr/>
          <a:lstStyle/>
          <a:p>
            <a:pPr marL="0" indent="0" algn="ctr">
              <a:buNone/>
            </a:pPr>
            <a:r>
              <a:rPr lang="ru-RU" sz="2400" dirty="0">
                <a:latin typeface="Times New Roman" panose="02020603050405020304" pitchFamily="18" charset="0"/>
                <a:cs typeface="Times New Roman" panose="02020603050405020304" pitchFamily="18" charset="0"/>
              </a:rPr>
              <a:t>16 липня 1990 р</a:t>
            </a:r>
            <a:r>
              <a:rPr lang="ru-RU" sz="2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прийняття Верховною Радою Декларації про державний </a:t>
            </a:r>
            <a:r>
              <a:rPr lang="ru-RU" sz="1400" dirty="0" smtClean="0">
                <a:latin typeface="Times New Roman" panose="02020603050405020304" pitchFamily="18" charset="0"/>
                <a:cs typeface="Times New Roman" panose="02020603050405020304" pitchFamily="18" charset="0"/>
              </a:rPr>
              <a:t>суверенітет України</a:t>
            </a:r>
            <a:endParaRPr lang="ru-RU" sz="14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1052736"/>
            <a:ext cx="7416824" cy="5214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0769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259632" y="3271874"/>
            <a:ext cx="6572296" cy="637242"/>
          </a:xfrm>
          <a:prstGeom prst="ellipse">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 Декларації зазначено, що:</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95536" y="4040022"/>
            <a:ext cx="8280920" cy="1621226"/>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160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Генеративним механізмом у суспільстві виступає ВР, яка, виражаючи волю народних мас, прагнучи створити демократичне суспільство, дбаючи про повноцінний політичний, економічний, соціальний і духовний розвиток народу, визначаючи необхідність побудови правової держави, проголосила державний суверенітет як верховенство, самостійність, повноту і неподільність влади в межах її території та незалежність і рівність не тільки в розв'язанні внутрішніх питань, а й у зовнішніх зносинах.</a:t>
            </a:r>
            <a:endParaRPr kumimoji="0" lang="uk-UA" sz="16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357422" y="428604"/>
            <a:ext cx="4357718" cy="642942"/>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Декларація</a:t>
            </a:r>
            <a:r>
              <a:rPr kumimoji="0" lang="ru-RU"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мала: </a:t>
            </a:r>
            <a:endParaRPr kumimoji="0" lang="ru-RU"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Трапеция 6"/>
          <p:cNvSpPr/>
          <p:nvPr/>
        </p:nvSpPr>
        <p:spPr>
          <a:xfrm>
            <a:off x="899592" y="1196548"/>
            <a:ext cx="3177282" cy="714380"/>
          </a:xfrm>
          <a:prstGeom prst="trapezoid">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Вс</a:t>
            </a:r>
            <a:r>
              <a:rPr kumimoji="0" lang="ru-RU" sz="180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туп (преамбулу) </a:t>
            </a:r>
            <a:endParaRPr kumimoji="0" lang="ru-RU"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Трапеция 7"/>
          <p:cNvSpPr/>
          <p:nvPr/>
        </p:nvSpPr>
        <p:spPr>
          <a:xfrm>
            <a:off x="5076056" y="1196548"/>
            <a:ext cx="2952613" cy="714380"/>
          </a:xfrm>
          <a:prstGeom prst="trapezoid">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Десять розділів </a:t>
            </a:r>
            <a:endParaRPr kumimoji="0" lang="uk-UA"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Трапеция 8"/>
          <p:cNvSpPr/>
          <p:nvPr/>
        </p:nvSpPr>
        <p:spPr>
          <a:xfrm>
            <a:off x="611560" y="2104511"/>
            <a:ext cx="7704856" cy="1036457"/>
          </a:xfrm>
          <a:prstGeom prst="trapezoid">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ctr"/>
            <a:r>
              <a:rPr lang="uk-UA" sz="1400" dirty="0">
                <a:solidFill>
                  <a:schemeClr val="tx1"/>
                </a:solidFill>
                <a:latin typeface="Times New Roman" panose="02020603050405020304" pitchFamily="18" charset="0"/>
                <a:cs typeface="Times New Roman" panose="02020603050405020304" pitchFamily="18" charset="0"/>
              </a:rPr>
              <a:t>П Р О Г О Л О Ш У Є </a:t>
            </a:r>
            <a:br>
              <a:rPr lang="uk-UA" sz="1400" dirty="0">
                <a:solidFill>
                  <a:schemeClr val="tx1"/>
                </a:solidFill>
                <a:latin typeface="Times New Roman" panose="02020603050405020304" pitchFamily="18" charset="0"/>
                <a:cs typeface="Times New Roman" panose="02020603050405020304" pitchFamily="18" charset="0"/>
              </a:rPr>
            </a:br>
            <a:r>
              <a:rPr lang="uk-UA" sz="1400" dirty="0">
                <a:solidFill>
                  <a:schemeClr val="tx1"/>
                </a:solidFill>
                <a:latin typeface="Times New Roman" panose="02020603050405020304" pitchFamily="18" charset="0"/>
                <a:cs typeface="Times New Roman" panose="02020603050405020304" pitchFamily="18" charset="0"/>
              </a:rPr>
              <a:t>державний суверенітет України як верховенство, самостійність, повноту і неподільність влади Республіки в межах її території та незалежність і рівноправність у зовнішніх </a:t>
            </a:r>
            <a:r>
              <a:rPr lang="uk-UA" sz="1400" dirty="0" smtClean="0">
                <a:solidFill>
                  <a:schemeClr val="tx1"/>
                </a:solidFill>
                <a:latin typeface="Times New Roman" panose="02020603050405020304" pitchFamily="18" charset="0"/>
                <a:cs typeface="Times New Roman" panose="02020603050405020304" pitchFamily="18" charset="0"/>
              </a:rPr>
              <a:t>зносинах</a:t>
            </a: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95536" y="5805264"/>
            <a:ext cx="8280920" cy="827872"/>
          </a:xfrm>
          <a:prstGeom prst="round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ctr" eaLnBrk="0" fontAlgn="base" hangingPunct="0">
              <a:spcBef>
                <a:spcPct val="0"/>
              </a:spcBef>
              <a:spcAft>
                <a:spcPct val="0"/>
              </a:spcAft>
              <a:defRPr/>
            </a:pPr>
            <a:r>
              <a:rPr lang="uk-UA"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Українська держава визнає перевагу загальнолюдських цінностей над класовими, пріоритет загальновизнаних норм міжнародного права перед нормами національного права.</a:t>
            </a:r>
            <a:endParaRPr lang="uk-UA"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14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260648"/>
            <a:ext cx="7992888" cy="1152128"/>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2000" b="1" dirty="0" smtClean="0">
                <a:solidFill>
                  <a:srgbClr val="002060"/>
                </a:solidFill>
                <a:latin typeface="Times New Roman" panose="02020603050405020304" pitchFamily="18" charset="0"/>
                <a:cs typeface="Times New Roman" panose="02020603050405020304" pitchFamily="18" charset="0"/>
              </a:rPr>
              <a:t>Зміст</a:t>
            </a:r>
            <a:r>
              <a:rPr lang="ru-RU" sz="2000" b="1" dirty="0" smtClean="0">
                <a:solidFill>
                  <a:srgbClr val="002060"/>
                </a:solidFill>
                <a:latin typeface="Times New Roman" panose="02020603050405020304" pitchFamily="18" charset="0"/>
                <a:cs typeface="Times New Roman" panose="02020603050405020304" pitchFamily="18" charset="0"/>
              </a:rPr>
              <a:t> </a:t>
            </a:r>
          </a:p>
          <a:p>
            <a:pPr algn="ctr"/>
            <a:r>
              <a:rPr lang="ru-RU" sz="2000" b="1" dirty="0" smtClean="0">
                <a:solidFill>
                  <a:srgbClr val="002060"/>
                </a:solidFill>
                <a:latin typeface="Times New Roman" panose="02020603050405020304" pitchFamily="18" charset="0"/>
                <a:cs typeface="Times New Roman" panose="02020603050405020304" pitchFamily="18" charset="0"/>
              </a:rPr>
              <a:t>Декларації про державний суверенітет України 1990 </a:t>
            </a:r>
            <a:r>
              <a:rPr lang="ru-RU" sz="2000" b="1" dirty="0">
                <a:solidFill>
                  <a:srgbClr val="002060"/>
                </a:solidFill>
                <a:latin typeface="Times New Roman" panose="02020603050405020304" pitchFamily="18" charset="0"/>
                <a:cs typeface="Times New Roman" panose="02020603050405020304" pitchFamily="18" charset="0"/>
              </a:rPr>
              <a:t>р.</a:t>
            </a:r>
            <a:endParaRPr lang="uk-UA" sz="2000" b="1" dirty="0">
              <a:solidFill>
                <a:srgbClr val="002060"/>
              </a:solidFill>
              <a:latin typeface="Times New Roman" panose="02020603050405020304" pitchFamily="18" charset="0"/>
              <a:cs typeface="Times New Roman" panose="02020603050405020304" pitchFamily="18" charset="0"/>
            </a:endParaRPr>
          </a:p>
        </p:txBody>
      </p:sp>
      <p:cxnSp>
        <p:nvCxnSpPr>
          <p:cNvPr id="34" name="Прямая соединительная линия 33"/>
          <p:cNvCxnSpPr/>
          <p:nvPr/>
        </p:nvCxnSpPr>
        <p:spPr>
          <a:xfrm>
            <a:off x="7524328" y="2924944"/>
            <a:ext cx="0" cy="2749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3804062157"/>
              </p:ext>
            </p:extLst>
          </p:nvPr>
        </p:nvGraphicFramePr>
        <p:xfrm>
          <a:off x="683568" y="1700808"/>
          <a:ext cx="4464496" cy="4858589"/>
        </p:xfrm>
        <a:graphic>
          <a:graphicData uri="http://schemas.openxmlformats.org/drawingml/2006/table">
            <a:tbl>
              <a:tblPr>
                <a:tableStyleId>{10A1B5D5-9B99-4C35-A422-299274C87663}</a:tableStyleId>
              </a:tblPr>
              <a:tblGrid>
                <a:gridCol w="4464496">
                  <a:extLst>
                    <a:ext uri="{9D8B030D-6E8A-4147-A177-3AD203B41FA5}">
                      <a16:colId xmlns:a16="http://schemas.microsoft.com/office/drawing/2014/main" val="1728963467"/>
                    </a:ext>
                  </a:extLst>
                </a:gridCol>
              </a:tblGrid>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ПРЕАМБУЛА</a:t>
                      </a:r>
                      <a:endParaRPr kumimoji="0" lang="uk-UA"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46254" marR="46254" marT="0" marB="0" anchor="ctr"/>
                </a:tc>
                <a:extLst>
                  <a:ext uri="{0D108BD9-81ED-4DB2-BD59-A6C34878D82A}">
                    <a16:rowId xmlns:a16="http://schemas.microsoft.com/office/drawing/2014/main" val="3961020523"/>
                  </a:ext>
                </a:extLst>
              </a:tr>
              <a:tr h="432048">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a:t>
                      </a:r>
                      <a:r>
                        <a:rPr lang="uk-UA" sz="1400" dirty="0" smtClean="0">
                          <a:effectLst/>
                          <a:latin typeface="Times New Roman" panose="02020603050405020304" pitchFamily="18" charset="0"/>
                          <a:cs typeface="Times New Roman" panose="02020603050405020304" pitchFamily="18" charset="0"/>
                        </a:rPr>
                        <a:t>.</a:t>
                      </a:r>
                      <a:r>
                        <a:rPr lang="uk-UA" sz="1400" baseline="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САМОВИЗНАЧЕННЯ УКРАЇНСЬКОЇ НАЦІЇ </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38483931"/>
                  </a:ext>
                </a:extLst>
              </a:tr>
              <a:tr h="462183">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II. </a:t>
                      </a:r>
                      <a:r>
                        <a:rPr lang="ru-RU" sz="1400" dirty="0" smtClean="0">
                          <a:latin typeface="Times New Roman" panose="02020603050405020304" pitchFamily="18" charset="0"/>
                          <a:cs typeface="Times New Roman" panose="02020603050405020304" pitchFamily="18" charset="0"/>
                        </a:rPr>
                        <a:t>НАРОДОВЛАДДЯ</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603914041"/>
                  </a:ext>
                </a:extLst>
              </a:tr>
              <a:tr h="48561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III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ДЕРЖАВНА ВЛАДА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564358907"/>
                  </a:ext>
                </a:extLst>
              </a:tr>
              <a:tr h="525776">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IV. ГРОМАДЯНСТВО УКРАЇНСЬКОЇ РСР</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527599789"/>
                  </a:ext>
                </a:extLst>
              </a:tr>
              <a:tr h="482336">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ТЕРИТОРІАЛЬНЕ ВЕРХОВЕНСТВО</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82234923"/>
                  </a:ext>
                </a:extLst>
              </a:tr>
              <a:tr h="432048">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ЕКОНОМІЧНА САМОСТІЙНІСТЬ</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2656782148"/>
                  </a:ext>
                </a:extLst>
              </a:tr>
              <a:tr h="384562">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ЕКОЛОГІЧНА БЕЗПЕКА</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3807837635"/>
                  </a:ext>
                </a:extLst>
              </a:tr>
              <a:tr h="382398">
                <a:tc>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РОЗДІЛ </a:t>
                      </a:r>
                      <a:r>
                        <a:rPr lang="en-US" sz="1400" dirty="0" smtClean="0">
                          <a:effectLst/>
                          <a:latin typeface="Times New Roman" panose="02020603050405020304" pitchFamily="18" charset="0"/>
                          <a:cs typeface="Times New Roman" panose="02020603050405020304" pitchFamily="18" charset="0"/>
                        </a:rPr>
                        <a:t>VIII</a:t>
                      </a:r>
                      <a:r>
                        <a:rPr lang="uk-UA" sz="140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КУЛЬТУРНИЙ РОЗВИТОК</a:t>
                      </a:r>
                      <a:endParaRPr lang="uk-UA"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703078491"/>
                  </a:ext>
                </a:extLst>
              </a:tr>
              <a:tr h="457176">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IX.</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ЗОВНІШНЯ І ВНУТРІШНЯ БЕЗПЕКА</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573714308"/>
                  </a:ext>
                </a:extLst>
              </a:tr>
              <a:tr h="382398">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РОЗДІЛ </a:t>
                      </a:r>
                      <a:r>
                        <a:rPr lang="ru-RU" sz="1400" dirty="0" smtClean="0">
                          <a:effectLst/>
                          <a:latin typeface="Times New Roman" panose="02020603050405020304" pitchFamily="18" charset="0"/>
                          <a:cs typeface="Times New Roman" panose="02020603050405020304" pitchFamily="18" charset="0"/>
                        </a:rPr>
                        <a:t>X. </a:t>
                      </a:r>
                      <a:r>
                        <a:rPr lang="ru-RU" sz="1400" dirty="0" smtClean="0">
                          <a:latin typeface="Times New Roman" panose="02020603050405020304" pitchFamily="18" charset="0"/>
                          <a:cs typeface="Times New Roman" panose="02020603050405020304" pitchFamily="18" charset="0"/>
                        </a:rPr>
                        <a:t>МІЖНАРОДНІ ВІДНОСИНИ</a:t>
                      </a:r>
                      <a:endParaRPr lang="ru-RU" sz="1400" b="1" dirty="0">
                        <a:effectLst/>
                        <a:latin typeface="Times New Roman" panose="02020603050405020304" pitchFamily="18" charset="0"/>
                        <a:cs typeface="Times New Roman" panose="02020603050405020304" pitchFamily="18" charset="0"/>
                      </a:endParaRPr>
                    </a:p>
                  </a:txBody>
                  <a:tcPr marL="46254" marR="46254" marT="0" marB="0" anchor="ctr"/>
                </a:tc>
                <a:extLst>
                  <a:ext uri="{0D108BD9-81ED-4DB2-BD59-A6C34878D82A}">
                    <a16:rowId xmlns:a16="http://schemas.microsoft.com/office/drawing/2014/main" val="1716450795"/>
                  </a:ext>
                </a:extLst>
              </a:tr>
            </a:tbl>
          </a:graphicData>
        </a:graphic>
      </p:graphicFrame>
      <p:pic>
        <p:nvPicPr>
          <p:cNvPr id="5"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762312"/>
            <a:ext cx="3312368" cy="479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4366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45224"/>
            <a:ext cx="8136904" cy="1143000"/>
          </a:xfrm>
          <a:solidFill>
            <a:srgbClr val="FFFF00"/>
          </a:solidFill>
        </p:spPr>
        <p:txBody>
          <a:bodyPr/>
          <a:lstStyle/>
          <a:p>
            <a:pPr algn="ctr"/>
            <a:r>
              <a:rPr lang="uk-UA" sz="1600" dirty="0" smtClean="0">
                <a:latin typeface="Times New Roman" panose="02020603050405020304" pitchFamily="18" charset="0"/>
                <a:cs typeface="Times New Roman" panose="02020603050405020304" pitchFamily="18" charset="0"/>
              </a:rPr>
              <a:t>На фото колишні політв'язні, депутати Верховної Ради. 16 липня 1990 р. - день прийняття Декларації про державний суверенітет України - зліва направо: Горохівський, О. Шевченко, Лук'яненко, Хмара, М. Горинь, Ребрик, Калинець, Чорновіл, Б. Горинь, Алтунян, Косів</a:t>
            </a:r>
            <a:endParaRPr lang="uk-UA" sz="16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5910" y="1059458"/>
            <a:ext cx="7500506" cy="35936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7522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467544" y="188640"/>
            <a:ext cx="8319298" cy="864096"/>
          </a:xfrm>
          <a:prstGeom prst="ribbon">
            <a:avLst>
              <a:gd name="adj1" fmla="val 16667"/>
              <a:gd name="adj2" fmla="val 52912"/>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Акт проголошення незалежності України</a:t>
            </a:r>
            <a:endParaRPr kumimoji="0" lang="uk-UA"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67544" y="1772816"/>
            <a:ext cx="8319298" cy="722795"/>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24 серпня 1991 року</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Верховна</a:t>
            </a:r>
            <a:r>
              <a:rPr kumimoji="0" lang="ru-RU" sz="16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uk-UA" sz="160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Рада Української РСР ухвалила Акт проголошення незалежності України</a:t>
            </a:r>
            <a:endParaRPr kumimoji="0" lang="uk-UA" sz="1600" i="0" u="none" strike="noStrike" kern="1200" cap="none" spc="0" normalizeH="0" baseline="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11760" y="1196752"/>
            <a:ext cx="4626044" cy="432048"/>
          </a:xfrm>
          <a:prstGeom prst="rect">
            <a:avLst/>
          </a:prstGeom>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i="0"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Автор –</a:t>
            </a:r>
            <a:r>
              <a:rPr kumimoji="0" lang="ru-RU" sz="2000" i="0"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ru-RU" sz="2000" i="0"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Левко Лук’яненко.</a:t>
            </a:r>
            <a:endParaRPr kumimoji="0" lang="uk-UA" sz="2000" i="0"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Овал 7"/>
          <p:cNvSpPr/>
          <p:nvPr/>
        </p:nvSpPr>
        <p:spPr>
          <a:xfrm>
            <a:off x="378246" y="2639627"/>
            <a:ext cx="8499793" cy="1122828"/>
          </a:xfrm>
          <a:prstGeom prst="ellipse">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eaLnBrk="0" fontAlgn="base" hangingPunct="0">
              <a:spcBef>
                <a:spcPct val="0"/>
              </a:spcBef>
              <a:spcAft>
                <a:spcPct val="0"/>
              </a:spcAft>
            </a:pPr>
            <a:r>
              <a:rPr lang="uk-UA" altLang="ru-RU" dirty="0" smtClean="0">
                <a:solidFill>
                  <a:srgbClr val="292B2C"/>
                </a:solidFill>
                <a:latin typeface="Times New Roman" panose="02020603050405020304" pitchFamily="18" charset="0"/>
                <a:cs typeface="Times New Roman" panose="02020603050405020304" pitchFamily="18" charset="0"/>
              </a:rPr>
              <a:t>Проголошує незалежність України та створення самостійної української держави – України</a:t>
            </a:r>
            <a:endParaRPr lang="uk-UA" altLang="ru-RU"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8246" y="4133950"/>
            <a:ext cx="2215908" cy="1066150"/>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продовжуючи тисячолітню традицію державотворення в Україні</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807043" y="4329390"/>
            <a:ext cx="3429024" cy="864097"/>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виходячи з права на самовизначення, передбаченого Статутом ООН та іншими міжнародно-правовими документами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366153" y="4244965"/>
            <a:ext cx="2481902" cy="948521"/>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здійснюючи Декларацію про державний суверенітет України</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378245" y="5356158"/>
            <a:ext cx="8499793" cy="953162"/>
          </a:xfrm>
          <a:prstGeom prst="roundRect">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uk-UA" dirty="0">
                <a:solidFill>
                  <a:schemeClr val="tx1"/>
                </a:solidFill>
                <a:latin typeface="Times New Roman" panose="02020603050405020304" pitchFamily="18" charset="0"/>
                <a:cs typeface="Times New Roman" panose="02020603050405020304" pitchFamily="18" charset="0"/>
              </a:rPr>
              <a:t>Територія України є неподільною і недоторканою</a:t>
            </a:r>
          </a:p>
          <a:p>
            <a:pPr lvl="0" algn="ctr">
              <a:defRPr/>
            </a:pPr>
            <a:r>
              <a:rPr lang="uk-UA" dirty="0">
                <a:solidFill>
                  <a:schemeClr val="tx1"/>
                </a:solidFill>
                <a:latin typeface="Times New Roman" panose="02020603050405020304" pitchFamily="18" charset="0"/>
                <a:cs typeface="Times New Roman" panose="02020603050405020304" pitchFamily="18" charset="0"/>
              </a:rPr>
              <a:t>На території України мають чинність виключно </a:t>
            </a:r>
            <a:endParaRPr lang="uk-UA" dirty="0" smtClean="0">
              <a:solidFill>
                <a:schemeClr val="tx1"/>
              </a:solidFill>
              <a:latin typeface="Times New Roman" panose="02020603050405020304" pitchFamily="18" charset="0"/>
              <a:cs typeface="Times New Roman" panose="02020603050405020304" pitchFamily="18" charset="0"/>
            </a:endParaRPr>
          </a:p>
          <a:p>
            <a:pPr lvl="0" algn="ctr">
              <a:defRPr/>
            </a:pPr>
            <a:r>
              <a:rPr lang="uk-UA" dirty="0" smtClean="0">
                <a:solidFill>
                  <a:schemeClr val="tx1"/>
                </a:solidFill>
                <a:latin typeface="Times New Roman" panose="02020603050405020304" pitchFamily="18" charset="0"/>
                <a:cs typeface="Times New Roman" panose="02020603050405020304" pitchFamily="18" charset="0"/>
              </a:rPr>
              <a:t>Конституція </a:t>
            </a:r>
            <a:r>
              <a:rPr lang="uk-UA" dirty="0">
                <a:solidFill>
                  <a:schemeClr val="tx1"/>
                </a:solidFill>
                <a:latin typeface="Times New Roman" panose="02020603050405020304" pitchFamily="18" charset="0"/>
                <a:cs typeface="Times New Roman" panose="02020603050405020304" pitchFamily="18" charset="0"/>
              </a:rPr>
              <a:t>та закони України</a:t>
            </a:r>
          </a:p>
        </p:txBody>
      </p:sp>
      <p:sp>
        <p:nvSpPr>
          <p:cNvPr id="40" name="Стрелка вниз 39"/>
          <p:cNvSpPr/>
          <p:nvPr/>
        </p:nvSpPr>
        <p:spPr>
          <a:xfrm rot="10800000">
            <a:off x="4161515" y="3815582"/>
            <a:ext cx="720080" cy="446084"/>
          </a:xfrm>
          <a:prstGeom prst="down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41" name="Стрелка вниз 40"/>
          <p:cNvSpPr/>
          <p:nvPr/>
        </p:nvSpPr>
        <p:spPr>
          <a:xfrm rot="10800000">
            <a:off x="7247064" y="3707006"/>
            <a:ext cx="720080" cy="478006"/>
          </a:xfrm>
          <a:prstGeom prst="down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42" name="Стрелка вниз 41"/>
          <p:cNvSpPr/>
          <p:nvPr/>
        </p:nvSpPr>
        <p:spPr>
          <a:xfrm rot="10800000">
            <a:off x="734772" y="3655944"/>
            <a:ext cx="720080" cy="446084"/>
          </a:xfrm>
          <a:prstGeom prst="downArrow">
            <a:avLst/>
          </a:prstGeom>
          <a:solidFill>
            <a:schemeClr val="accent2"/>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69677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P spid="14" grpId="0" animBg="1"/>
      <p:bldP spid="34" grpId="0" animBg="1"/>
      <p:bldP spid="40" grpId="0" animBg="1"/>
      <p:bldP spid="41" grpId="0" animBg="1"/>
      <p:bldP spid="42" grpId="0" animBg="1"/>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1996</TotalTime>
  <Words>1473</Words>
  <Application>Microsoft Office PowerPoint</Application>
  <PresentationFormat>Экран (4:3)</PresentationFormat>
  <Paragraphs>290</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Calibri</vt:lpstr>
      <vt:lpstr>Constantia</vt:lpstr>
      <vt:lpstr>Georgia</vt:lpstr>
      <vt:lpstr>Times New Roman</vt:lpstr>
      <vt:lpstr>Trebuchet MS</vt:lpstr>
      <vt:lpstr>Воздушный поток</vt:lpstr>
      <vt:lpstr>Тема 10.  Розпад СРСР та відродження Української незалежної держави  (1991 – початок ХХІ ст.)</vt:lpstr>
      <vt:lpstr>Ключові терміни до теми:</vt:lpstr>
      <vt:lpstr>Презентация PowerPoint</vt:lpstr>
      <vt:lpstr>Презентация PowerPoint</vt:lpstr>
      <vt:lpstr>16 липня 1990 р. прийняття Верховною Радою Декларації про державний суверенітет України</vt:lpstr>
      <vt:lpstr>Презентация PowerPoint</vt:lpstr>
      <vt:lpstr>Презентация PowerPoint</vt:lpstr>
      <vt:lpstr>На фото колишні політв'язні, депутати Верховної Ради. 16 липня 1990 р. - день прийняття Декларації про державний суверенітет України - зліва направо: Горохівський, О. Шевченко, Лук'яненко, Хмара, М. Горинь, Ребрик, Калинець, Чорновіл, Б. Горинь, Алтунян, Косів</vt:lpstr>
      <vt:lpstr>Презентация PowerPoint</vt:lpstr>
      <vt:lpstr>Презентация PowerPoint</vt:lpstr>
      <vt:lpstr>24 серпня 1991 р. прийняття Верховною Радою Акта проголошення незалежності України</vt:lpstr>
      <vt:lpstr>Презентация PowerPoint</vt:lpstr>
      <vt:lpstr>1 грудня 1991 р. Всенародний референдум підтримав Акт проголошення незалежності України.  Президентом України обрано Л. Кравчука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10. Розпад СРСР і відродження Української незалежної держави</dc:title>
  <dc:creator>Дмитрий</dc:creator>
  <cp:lastModifiedBy>Ivanov Ivan</cp:lastModifiedBy>
  <cp:revision>176</cp:revision>
  <dcterms:created xsi:type="dcterms:W3CDTF">2018-05-14T17:09:47Z</dcterms:created>
  <dcterms:modified xsi:type="dcterms:W3CDTF">2020-06-25T05:45:19Z</dcterms:modified>
</cp:coreProperties>
</file>