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343456-31CE-41F3-A76A-9AEA2331B3E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8BAF8B5-D3D8-42D0-A906-707A66634B5E}">
      <dgm:prSet phldrT="[Текст]" custT="1"/>
      <dgm:spPr>
        <a:solidFill>
          <a:srgbClr val="C00000">
            <a:alpha val="54000"/>
          </a:srgbClr>
        </a:solidFill>
        <a:ln w="38100" cmpd="sng">
          <a:solidFill>
            <a:srgbClr val="C00000"/>
          </a:solidFill>
        </a:ln>
      </dgm:spPr>
      <dgm:t>
        <a:bodyPr/>
        <a:lstStyle/>
        <a:p>
          <a:r>
            <a:rPr lang="uk-UA" sz="4400" dirty="0" smtClean="0">
              <a:latin typeface="Arial Black" pitchFamily="34" charset="0"/>
            </a:rPr>
            <a:t>Травма</a:t>
          </a:r>
          <a:endParaRPr lang="ru-RU" sz="4400" dirty="0"/>
        </a:p>
      </dgm:t>
    </dgm:pt>
    <dgm:pt modelId="{1E650237-6ECF-47E6-85D0-42833590144A}" type="parTrans" cxnId="{1524CA43-ADE5-4A29-AFAE-7874D27003D8}">
      <dgm:prSet/>
      <dgm:spPr/>
      <dgm:t>
        <a:bodyPr/>
        <a:lstStyle/>
        <a:p>
          <a:endParaRPr lang="ru-RU"/>
        </a:p>
      </dgm:t>
    </dgm:pt>
    <dgm:pt modelId="{ADE5023D-6258-45F7-927D-BC41696939DF}" type="sibTrans" cxnId="{1524CA43-ADE5-4A29-AFAE-7874D27003D8}">
      <dgm:prSet/>
      <dgm:spPr/>
      <dgm:t>
        <a:bodyPr/>
        <a:lstStyle/>
        <a:p>
          <a:endParaRPr lang="ru-RU"/>
        </a:p>
      </dgm:t>
    </dgm:pt>
    <dgm:pt modelId="{8F4A02E9-DCAD-4E43-9474-F2918DB0CD5E}">
      <dgm:prSet phldrT="[Текст]" custT="1"/>
      <dgm:spPr>
        <a:solidFill>
          <a:srgbClr val="FFFF00"/>
        </a:solidFill>
        <a:ln w="38100" cmpd="thickThin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uk-UA" sz="2800" dirty="0" smtClean="0">
              <a:latin typeface="Arial" panose="020B0604020202020204" pitchFamily="34" charset="0"/>
              <a:cs typeface="Arial" panose="020B0604020202020204" pitchFamily="34" charset="0"/>
            </a:rPr>
            <a:t>Виникає внаслідок дії чинників навколишнього середовища 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0F2898-A7B8-4F64-A249-8606BB2DA6AA}" type="parTrans" cxnId="{FF1DEDB1-A57F-48CB-9329-10791E7D0E90}">
      <dgm:prSet/>
      <dgm:spPr/>
      <dgm:t>
        <a:bodyPr/>
        <a:lstStyle/>
        <a:p>
          <a:endParaRPr lang="ru-RU"/>
        </a:p>
      </dgm:t>
    </dgm:pt>
    <dgm:pt modelId="{E64EA723-5937-4B78-8FB5-C5070E72BFF3}" type="sibTrans" cxnId="{FF1DEDB1-A57F-48CB-9329-10791E7D0E90}">
      <dgm:prSet/>
      <dgm:spPr/>
      <dgm:t>
        <a:bodyPr/>
        <a:lstStyle/>
        <a:p>
          <a:endParaRPr lang="ru-RU"/>
        </a:p>
      </dgm:t>
    </dgm:pt>
    <dgm:pt modelId="{4C798588-47B8-4E8C-981D-B8E2968DB399}">
      <dgm:prSet phldrT="[Текст]" custT="1"/>
      <dgm:spPr>
        <a:solidFill>
          <a:srgbClr val="92D050"/>
        </a:solidFill>
        <a:ln w="38100" cmpd="thickThin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uk-UA" sz="2400" dirty="0" smtClean="0">
              <a:latin typeface="Arial" panose="020B0604020202020204" pitchFamily="34" charset="0"/>
              <a:cs typeface="Arial" panose="020B0604020202020204" pitchFamily="34" charset="0"/>
            </a:rPr>
            <a:t>Порушення анатомічної цілості та/або фізіологічної функції клітин, органів, систем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D5BDBA-73F7-4F4A-B9FD-F2D0C7457B00}" type="parTrans" cxnId="{CF5781AF-010F-4F75-9B05-4698294C8330}">
      <dgm:prSet/>
      <dgm:spPr/>
      <dgm:t>
        <a:bodyPr/>
        <a:lstStyle/>
        <a:p>
          <a:endParaRPr lang="ru-RU"/>
        </a:p>
      </dgm:t>
    </dgm:pt>
    <dgm:pt modelId="{CBF322FF-3D2A-4817-A4AF-4EA6AF3EC59B}" type="sibTrans" cxnId="{CF5781AF-010F-4F75-9B05-4698294C8330}">
      <dgm:prSet/>
      <dgm:spPr/>
      <dgm:t>
        <a:bodyPr/>
        <a:lstStyle/>
        <a:p>
          <a:endParaRPr lang="ru-RU"/>
        </a:p>
      </dgm:t>
    </dgm:pt>
    <dgm:pt modelId="{DD40A212-8B70-4BED-AF99-224028A5290D}" type="pres">
      <dgm:prSet presAssocID="{C2343456-31CE-41F3-A76A-9AEA2331B3E3}" presName="compositeShape" presStyleCnt="0">
        <dgm:presLayoutVars>
          <dgm:chMax val="7"/>
          <dgm:dir/>
          <dgm:resizeHandles val="exact"/>
        </dgm:presLayoutVars>
      </dgm:prSet>
      <dgm:spPr/>
    </dgm:pt>
    <dgm:pt modelId="{F5D3C74D-C703-4BE0-BCC9-6806E3DA4751}" type="pres">
      <dgm:prSet presAssocID="{78BAF8B5-D3D8-42D0-A906-707A66634B5E}" presName="circ1" presStyleLbl="vennNode1" presStyleIdx="0" presStyleCnt="3" custScaleX="190082" custLinFactNeighborX="1332" custLinFactNeighborY="-1395"/>
      <dgm:spPr/>
      <dgm:t>
        <a:bodyPr/>
        <a:lstStyle/>
        <a:p>
          <a:endParaRPr lang="ru-RU"/>
        </a:p>
      </dgm:t>
    </dgm:pt>
    <dgm:pt modelId="{66AF5337-CDC1-471D-9EA0-3F4DA355AA91}" type="pres">
      <dgm:prSet presAssocID="{78BAF8B5-D3D8-42D0-A906-707A66634B5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7D742-2B7D-4475-BEEE-A7752AD01B24}" type="pres">
      <dgm:prSet presAssocID="{8F4A02E9-DCAD-4E43-9474-F2918DB0CD5E}" presName="circ2" presStyleLbl="vennNode1" presStyleIdx="1" presStyleCnt="3" custScaleX="131885" custScaleY="104769" custLinFactNeighborX="32512" custLinFactNeighborY="3585"/>
      <dgm:spPr/>
      <dgm:t>
        <a:bodyPr/>
        <a:lstStyle/>
        <a:p>
          <a:endParaRPr lang="ru-RU"/>
        </a:p>
      </dgm:t>
    </dgm:pt>
    <dgm:pt modelId="{F2467D22-DF0C-4D2A-8CED-48E1897B1A76}" type="pres">
      <dgm:prSet presAssocID="{8F4A02E9-DCAD-4E43-9474-F2918DB0CD5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9B216-43B8-4B72-AA8A-0FD6FE9904A7}" type="pres">
      <dgm:prSet presAssocID="{4C798588-47B8-4E8C-981D-B8E2968DB399}" presName="circ3" presStyleLbl="vennNode1" presStyleIdx="2" presStyleCnt="3" custScaleX="133377" custScaleY="105270" custLinFactNeighborX="-31685" custLinFactNeighborY="3585"/>
      <dgm:spPr/>
      <dgm:t>
        <a:bodyPr/>
        <a:lstStyle/>
        <a:p>
          <a:endParaRPr lang="ru-RU"/>
        </a:p>
      </dgm:t>
    </dgm:pt>
    <dgm:pt modelId="{F109CD64-F17A-43CF-8562-D36448F562DE}" type="pres">
      <dgm:prSet presAssocID="{4C798588-47B8-4E8C-981D-B8E2968DB39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24CA43-ADE5-4A29-AFAE-7874D27003D8}" srcId="{C2343456-31CE-41F3-A76A-9AEA2331B3E3}" destId="{78BAF8B5-D3D8-42D0-A906-707A66634B5E}" srcOrd="0" destOrd="0" parTransId="{1E650237-6ECF-47E6-85D0-42833590144A}" sibTransId="{ADE5023D-6258-45F7-927D-BC41696939DF}"/>
    <dgm:cxn modelId="{988CF467-31F9-4971-9331-882D87860631}" type="presOf" srcId="{78BAF8B5-D3D8-42D0-A906-707A66634B5E}" destId="{66AF5337-CDC1-471D-9EA0-3F4DA355AA91}" srcOrd="1" destOrd="0" presId="urn:microsoft.com/office/officeart/2005/8/layout/venn1"/>
    <dgm:cxn modelId="{DBF7EE3D-7DE6-4A64-872C-2E37654326AF}" type="presOf" srcId="{8F4A02E9-DCAD-4E43-9474-F2918DB0CD5E}" destId="{F2467D22-DF0C-4D2A-8CED-48E1897B1A76}" srcOrd="1" destOrd="0" presId="urn:microsoft.com/office/officeart/2005/8/layout/venn1"/>
    <dgm:cxn modelId="{FF1DEDB1-A57F-48CB-9329-10791E7D0E90}" srcId="{C2343456-31CE-41F3-A76A-9AEA2331B3E3}" destId="{8F4A02E9-DCAD-4E43-9474-F2918DB0CD5E}" srcOrd="1" destOrd="0" parTransId="{930F2898-A7B8-4F64-A249-8606BB2DA6AA}" sibTransId="{E64EA723-5937-4B78-8FB5-C5070E72BFF3}"/>
    <dgm:cxn modelId="{C8517CE3-DD77-4F62-9302-45FE97AB8437}" type="presOf" srcId="{4C798588-47B8-4E8C-981D-B8E2968DB399}" destId="{F109CD64-F17A-43CF-8562-D36448F562DE}" srcOrd="1" destOrd="0" presId="urn:microsoft.com/office/officeart/2005/8/layout/venn1"/>
    <dgm:cxn modelId="{1A60A851-92DD-4481-A536-95CBD1722F26}" type="presOf" srcId="{8F4A02E9-DCAD-4E43-9474-F2918DB0CD5E}" destId="{8257D742-2B7D-4475-BEEE-A7752AD01B24}" srcOrd="0" destOrd="0" presId="urn:microsoft.com/office/officeart/2005/8/layout/venn1"/>
    <dgm:cxn modelId="{CF5781AF-010F-4F75-9B05-4698294C8330}" srcId="{C2343456-31CE-41F3-A76A-9AEA2331B3E3}" destId="{4C798588-47B8-4E8C-981D-B8E2968DB399}" srcOrd="2" destOrd="0" parTransId="{91D5BDBA-73F7-4F4A-B9FD-F2D0C7457B00}" sibTransId="{CBF322FF-3D2A-4817-A4AF-4EA6AF3EC59B}"/>
    <dgm:cxn modelId="{29C91C00-6B13-4867-84D4-90C159FEB85C}" type="presOf" srcId="{78BAF8B5-D3D8-42D0-A906-707A66634B5E}" destId="{F5D3C74D-C703-4BE0-BCC9-6806E3DA4751}" srcOrd="0" destOrd="0" presId="urn:microsoft.com/office/officeart/2005/8/layout/venn1"/>
    <dgm:cxn modelId="{D4F45C01-7F10-44DD-A7FC-A78225CFB0E2}" type="presOf" srcId="{4C798588-47B8-4E8C-981D-B8E2968DB399}" destId="{40B9B216-43B8-4B72-AA8A-0FD6FE9904A7}" srcOrd="0" destOrd="0" presId="urn:microsoft.com/office/officeart/2005/8/layout/venn1"/>
    <dgm:cxn modelId="{8205861D-892C-4E99-8AA1-D8ECF079AB12}" type="presOf" srcId="{C2343456-31CE-41F3-A76A-9AEA2331B3E3}" destId="{DD40A212-8B70-4BED-AF99-224028A5290D}" srcOrd="0" destOrd="0" presId="urn:microsoft.com/office/officeart/2005/8/layout/venn1"/>
    <dgm:cxn modelId="{CD1F8550-D949-4AD0-8395-C8B40F9A05DF}" type="presParOf" srcId="{DD40A212-8B70-4BED-AF99-224028A5290D}" destId="{F5D3C74D-C703-4BE0-BCC9-6806E3DA4751}" srcOrd="0" destOrd="0" presId="urn:microsoft.com/office/officeart/2005/8/layout/venn1"/>
    <dgm:cxn modelId="{BC3D6813-AEDE-46DE-9532-1EA054C1945C}" type="presParOf" srcId="{DD40A212-8B70-4BED-AF99-224028A5290D}" destId="{66AF5337-CDC1-471D-9EA0-3F4DA355AA91}" srcOrd="1" destOrd="0" presId="urn:microsoft.com/office/officeart/2005/8/layout/venn1"/>
    <dgm:cxn modelId="{F799C28E-7F01-4D2C-95DF-4F3BCC26EDC1}" type="presParOf" srcId="{DD40A212-8B70-4BED-AF99-224028A5290D}" destId="{8257D742-2B7D-4475-BEEE-A7752AD01B24}" srcOrd="2" destOrd="0" presId="urn:microsoft.com/office/officeart/2005/8/layout/venn1"/>
    <dgm:cxn modelId="{0AD2AB04-6E00-456F-A38D-49D29E35CD4C}" type="presParOf" srcId="{DD40A212-8B70-4BED-AF99-224028A5290D}" destId="{F2467D22-DF0C-4D2A-8CED-48E1897B1A76}" srcOrd="3" destOrd="0" presId="urn:microsoft.com/office/officeart/2005/8/layout/venn1"/>
    <dgm:cxn modelId="{82386352-4F2C-4309-94B7-335365ADE7F7}" type="presParOf" srcId="{DD40A212-8B70-4BED-AF99-224028A5290D}" destId="{40B9B216-43B8-4B72-AA8A-0FD6FE9904A7}" srcOrd="4" destOrd="0" presId="urn:microsoft.com/office/officeart/2005/8/layout/venn1"/>
    <dgm:cxn modelId="{2544EC1B-E186-4FC0-9246-2C42EFE5F1C8}" type="presParOf" srcId="{DD40A212-8B70-4BED-AF99-224028A5290D}" destId="{F109CD64-F17A-43CF-8562-D36448F562DE}" srcOrd="5" destOrd="0" presId="urn:microsoft.com/office/officeart/2005/8/layout/venn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61359D-411A-478B-9593-749319A51F98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97E100-00FD-4CA6-8BCD-E492593DE90E}">
      <dgm:prSet phldrT="[Текст]" custT="1"/>
      <dgm:spPr/>
      <dgm:t>
        <a:bodyPr/>
        <a:lstStyle/>
        <a:p>
          <a:r>
            <a:rPr lang="uk-UA" sz="2600" dirty="0" smtClean="0">
              <a:latin typeface="Arial Black" pitchFamily="34" charset="0"/>
            </a:rPr>
            <a:t>Ознаки черепно-мозкової травми</a:t>
          </a:r>
          <a:endParaRPr lang="ru-RU" sz="2600" dirty="0">
            <a:latin typeface="Arial Black" pitchFamily="34" charset="0"/>
          </a:endParaRPr>
        </a:p>
      </dgm:t>
    </dgm:pt>
    <dgm:pt modelId="{3EF0B4C8-08B5-4AC8-8580-84A947C9FA10}" type="parTrans" cxnId="{10281CB2-A994-4A66-973C-E6A29262FDD4}">
      <dgm:prSet/>
      <dgm:spPr/>
      <dgm:t>
        <a:bodyPr/>
        <a:lstStyle/>
        <a:p>
          <a:endParaRPr lang="ru-RU"/>
        </a:p>
      </dgm:t>
    </dgm:pt>
    <dgm:pt modelId="{05A8C53B-3E04-4C5F-900C-584745AAC9EF}" type="sibTrans" cxnId="{10281CB2-A994-4A66-973C-E6A29262FDD4}">
      <dgm:prSet/>
      <dgm:spPr/>
      <dgm:t>
        <a:bodyPr/>
        <a:lstStyle/>
        <a:p>
          <a:endParaRPr lang="ru-RU"/>
        </a:p>
      </dgm:t>
    </dgm:pt>
    <dgm:pt modelId="{1ED17393-0CE3-41E9-A602-30043E5A3B29}">
      <dgm:prSet phldrT="[Текст]"/>
      <dgm:spPr/>
      <dgm:t>
        <a:bodyPr/>
        <a:lstStyle/>
        <a:p>
          <a:pPr algn="l"/>
          <a:r>
            <a:rPr lang="uk-UA" u="none" smtClean="0">
              <a:latin typeface="Arial Black" pitchFamily="34" charset="0"/>
            </a:rPr>
            <a:t>Сонливість </a:t>
          </a:r>
          <a:endParaRPr lang="ru-RU" u="none" smtClean="0">
            <a:latin typeface="Arial Black" pitchFamily="34" charset="0"/>
          </a:endParaRPr>
        </a:p>
        <a:p>
          <a:pPr algn="l"/>
          <a:r>
            <a:rPr lang="uk-UA" u="none" smtClean="0">
              <a:latin typeface="Arial Black" pitchFamily="34" charset="0"/>
            </a:rPr>
            <a:t>Загальна слабкість</a:t>
          </a:r>
          <a:endParaRPr lang="ru-RU" u="none" smtClean="0">
            <a:latin typeface="Arial Black" pitchFamily="34" charset="0"/>
          </a:endParaRPr>
        </a:p>
        <a:p>
          <a:pPr algn="l"/>
          <a:r>
            <a:rPr lang="uk-UA" u="none" smtClean="0">
              <a:latin typeface="Arial Black" pitchFamily="34" charset="0"/>
            </a:rPr>
            <a:t>Сильний головний біль</a:t>
          </a:r>
          <a:endParaRPr lang="ru-RU" u="none" dirty="0">
            <a:latin typeface="Arial Black" pitchFamily="34" charset="0"/>
          </a:endParaRPr>
        </a:p>
      </dgm:t>
    </dgm:pt>
    <dgm:pt modelId="{1431B1B6-CD35-4EAB-90DF-D2C8C9657EA9}" type="parTrans" cxnId="{92B39C99-F451-46AA-A898-FC7E4384F6FF}">
      <dgm:prSet/>
      <dgm:spPr/>
      <dgm:t>
        <a:bodyPr/>
        <a:lstStyle/>
        <a:p>
          <a:endParaRPr lang="ru-RU"/>
        </a:p>
      </dgm:t>
    </dgm:pt>
    <dgm:pt modelId="{7E590CA6-A065-44E0-8C45-48778C6DF8B9}" type="sibTrans" cxnId="{92B39C99-F451-46AA-A898-FC7E4384F6FF}">
      <dgm:prSet/>
      <dgm:spPr/>
      <dgm:t>
        <a:bodyPr/>
        <a:lstStyle/>
        <a:p>
          <a:endParaRPr lang="ru-RU"/>
        </a:p>
      </dgm:t>
    </dgm:pt>
    <dgm:pt modelId="{880E76FB-2959-4DB7-A6B6-CE34149B7BB5}">
      <dgm:prSet phldrT="[Текст]"/>
      <dgm:spPr/>
      <dgm:t>
        <a:bodyPr/>
        <a:lstStyle/>
        <a:p>
          <a:pPr algn="l"/>
          <a:r>
            <a:rPr lang="uk-UA" smtClean="0">
              <a:latin typeface="Arial Black" pitchFamily="34" charset="0"/>
            </a:rPr>
            <a:t>Різке знепритомніння</a:t>
          </a:r>
          <a:endParaRPr lang="ru-RU" smtClean="0">
            <a:latin typeface="Arial Black" pitchFamily="34" charset="0"/>
          </a:endParaRPr>
        </a:p>
        <a:p>
          <a:pPr algn="l"/>
          <a:r>
            <a:rPr lang="uk-UA" smtClean="0">
              <a:latin typeface="Arial Black" pitchFamily="34" charset="0"/>
            </a:rPr>
            <a:t>Запаморочення</a:t>
          </a:r>
          <a:endParaRPr lang="ru-RU" smtClean="0">
            <a:latin typeface="Arial Black" pitchFamily="34" charset="0"/>
          </a:endParaRPr>
        </a:p>
        <a:p>
          <a:pPr algn="l"/>
          <a:r>
            <a:rPr lang="uk-UA" smtClean="0">
              <a:latin typeface="Arial Black" pitchFamily="34" charset="0"/>
            </a:rPr>
            <a:t>Нудота та/або блювання</a:t>
          </a:r>
          <a:endParaRPr lang="ru-RU" dirty="0">
            <a:latin typeface="Arial Black" pitchFamily="34" charset="0"/>
          </a:endParaRPr>
        </a:p>
      </dgm:t>
    </dgm:pt>
    <dgm:pt modelId="{CC159083-F7C9-4688-B4E0-C454E8D687AD}" type="parTrans" cxnId="{83A8EAC8-7896-48EC-ABA4-B640D4AAE1E3}">
      <dgm:prSet/>
      <dgm:spPr/>
      <dgm:t>
        <a:bodyPr/>
        <a:lstStyle/>
        <a:p>
          <a:endParaRPr lang="ru-RU"/>
        </a:p>
      </dgm:t>
    </dgm:pt>
    <dgm:pt modelId="{6A6F2890-1040-4784-89F3-5D912FD73B35}" type="sibTrans" cxnId="{83A8EAC8-7896-48EC-ABA4-B640D4AAE1E3}">
      <dgm:prSet/>
      <dgm:spPr/>
      <dgm:t>
        <a:bodyPr/>
        <a:lstStyle/>
        <a:p>
          <a:endParaRPr lang="ru-RU"/>
        </a:p>
      </dgm:t>
    </dgm:pt>
    <dgm:pt modelId="{57504FD1-3ED9-4CC4-B3CE-CEB33E2CBA12}">
      <dgm:prSet/>
      <dgm:spPr/>
      <dgm:t>
        <a:bodyPr/>
        <a:lstStyle/>
        <a:p>
          <a:pPr algn="l"/>
          <a:r>
            <a:rPr lang="uk-UA" smtClean="0">
              <a:latin typeface="Arial Black" pitchFamily="34" charset="0"/>
            </a:rPr>
            <a:t>Амнезія на тривалий період</a:t>
          </a:r>
        </a:p>
        <a:p>
          <a:pPr algn="l"/>
          <a:r>
            <a:rPr lang="uk-UA" smtClean="0">
              <a:latin typeface="Arial Black" pitchFamily="34" charset="0"/>
            </a:rPr>
            <a:t>Параліч (у разі тяжких форм) </a:t>
          </a:r>
          <a:endParaRPr lang="ru-RU" dirty="0">
            <a:latin typeface="Arial Black" pitchFamily="34" charset="0"/>
          </a:endParaRPr>
        </a:p>
      </dgm:t>
    </dgm:pt>
    <dgm:pt modelId="{9E410349-B13E-4677-A28A-B967E9EC71E4}" type="parTrans" cxnId="{A8A21A12-2E94-401B-BBD5-693E157E2B23}">
      <dgm:prSet/>
      <dgm:spPr/>
      <dgm:t>
        <a:bodyPr/>
        <a:lstStyle/>
        <a:p>
          <a:endParaRPr lang="ru-RU"/>
        </a:p>
      </dgm:t>
    </dgm:pt>
    <dgm:pt modelId="{D0090F84-DE3A-44D1-80CD-EDEA0DBC07B7}" type="sibTrans" cxnId="{A8A21A12-2E94-401B-BBD5-693E157E2B23}">
      <dgm:prSet/>
      <dgm:spPr/>
      <dgm:t>
        <a:bodyPr/>
        <a:lstStyle/>
        <a:p>
          <a:endParaRPr lang="ru-RU"/>
        </a:p>
      </dgm:t>
    </dgm:pt>
    <dgm:pt modelId="{D1CC4A24-BDA5-4727-81C3-E87A36CC30B4}" type="pres">
      <dgm:prSet presAssocID="{FE61359D-411A-478B-9593-749319A51F9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FC0065-101C-48E3-B7D7-84CB68A16F2F}" type="pres">
      <dgm:prSet presAssocID="{B797E100-00FD-4CA6-8BCD-E492593DE90E}" presName="hierRoot1" presStyleCnt="0"/>
      <dgm:spPr/>
      <dgm:t>
        <a:bodyPr/>
        <a:lstStyle/>
        <a:p>
          <a:endParaRPr lang="ru-RU"/>
        </a:p>
      </dgm:t>
    </dgm:pt>
    <dgm:pt modelId="{41E8C0F2-B874-44E4-AFD9-BE8E91F40F51}" type="pres">
      <dgm:prSet presAssocID="{B797E100-00FD-4CA6-8BCD-E492593DE90E}" presName="composite" presStyleCnt="0"/>
      <dgm:spPr/>
      <dgm:t>
        <a:bodyPr/>
        <a:lstStyle/>
        <a:p>
          <a:endParaRPr lang="ru-RU"/>
        </a:p>
      </dgm:t>
    </dgm:pt>
    <dgm:pt modelId="{DC0798CA-034E-462D-8C6C-6C241967DEBE}" type="pres">
      <dgm:prSet presAssocID="{B797E100-00FD-4CA6-8BCD-E492593DE90E}" presName="background" presStyleLbl="node0" presStyleIdx="0" presStyleCnt="1"/>
      <dgm:spPr/>
      <dgm:t>
        <a:bodyPr/>
        <a:lstStyle/>
        <a:p>
          <a:endParaRPr lang="ru-RU"/>
        </a:p>
      </dgm:t>
    </dgm:pt>
    <dgm:pt modelId="{2FE704FA-3968-4337-B104-571AD66F1615}" type="pres">
      <dgm:prSet presAssocID="{B797E100-00FD-4CA6-8BCD-E492593DE90E}" presName="text" presStyleLbl="fgAcc0" presStyleIdx="0" presStyleCnt="1" custScaleX="215423" custScaleY="88351" custLinFactNeighborX="-2531" custLinFactNeighborY="-561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9A6934-863A-4C11-A707-233AA244251A}" type="pres">
      <dgm:prSet presAssocID="{B797E100-00FD-4CA6-8BCD-E492593DE90E}" presName="hierChild2" presStyleCnt="0"/>
      <dgm:spPr/>
      <dgm:t>
        <a:bodyPr/>
        <a:lstStyle/>
        <a:p>
          <a:endParaRPr lang="ru-RU"/>
        </a:p>
      </dgm:t>
    </dgm:pt>
    <dgm:pt modelId="{8E59F73D-3CF4-47E8-938C-795B48CA3D28}" type="pres">
      <dgm:prSet presAssocID="{1431B1B6-CD35-4EAB-90DF-D2C8C9657EA9}" presName="Name10" presStyleLbl="parChTrans1D2" presStyleIdx="0" presStyleCnt="3"/>
      <dgm:spPr/>
      <dgm:t>
        <a:bodyPr/>
        <a:lstStyle/>
        <a:p>
          <a:endParaRPr lang="ru-RU"/>
        </a:p>
      </dgm:t>
    </dgm:pt>
    <dgm:pt modelId="{3D79AFA5-E5DC-405A-B3AD-0ADD178F26B2}" type="pres">
      <dgm:prSet presAssocID="{1ED17393-0CE3-41E9-A602-30043E5A3B29}" presName="hierRoot2" presStyleCnt="0"/>
      <dgm:spPr/>
      <dgm:t>
        <a:bodyPr/>
        <a:lstStyle/>
        <a:p>
          <a:endParaRPr lang="ru-RU"/>
        </a:p>
      </dgm:t>
    </dgm:pt>
    <dgm:pt modelId="{99D3230D-C9C3-4233-B915-362AC18905DB}" type="pres">
      <dgm:prSet presAssocID="{1ED17393-0CE3-41E9-A602-30043E5A3B29}" presName="composite2" presStyleCnt="0"/>
      <dgm:spPr/>
      <dgm:t>
        <a:bodyPr/>
        <a:lstStyle/>
        <a:p>
          <a:endParaRPr lang="ru-RU"/>
        </a:p>
      </dgm:t>
    </dgm:pt>
    <dgm:pt modelId="{D88C8818-173E-4258-B0A1-6D1CBF512255}" type="pres">
      <dgm:prSet presAssocID="{1ED17393-0CE3-41E9-A602-30043E5A3B29}" presName="background2" presStyleLbl="node2" presStyleIdx="0" presStyleCnt="3"/>
      <dgm:spPr/>
      <dgm:t>
        <a:bodyPr/>
        <a:lstStyle/>
        <a:p>
          <a:endParaRPr lang="ru-RU"/>
        </a:p>
      </dgm:t>
    </dgm:pt>
    <dgm:pt modelId="{0A32853A-D7D9-49D7-9BA4-03DD823BCB6D}" type="pres">
      <dgm:prSet presAssocID="{1ED17393-0CE3-41E9-A602-30043E5A3B2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04F171-0366-49D8-80E2-AB74B4E10DAA}" type="pres">
      <dgm:prSet presAssocID="{1ED17393-0CE3-41E9-A602-30043E5A3B29}" presName="hierChild3" presStyleCnt="0"/>
      <dgm:spPr/>
      <dgm:t>
        <a:bodyPr/>
        <a:lstStyle/>
        <a:p>
          <a:endParaRPr lang="ru-RU"/>
        </a:p>
      </dgm:t>
    </dgm:pt>
    <dgm:pt modelId="{1A428784-555F-40D9-9F9D-C21BB50CE4BB}" type="pres">
      <dgm:prSet presAssocID="{CC159083-F7C9-4688-B4E0-C454E8D687AD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40A2CC8-B0D8-4066-81CA-C713B485CD0A}" type="pres">
      <dgm:prSet presAssocID="{880E76FB-2959-4DB7-A6B6-CE34149B7BB5}" presName="hierRoot2" presStyleCnt="0"/>
      <dgm:spPr/>
      <dgm:t>
        <a:bodyPr/>
        <a:lstStyle/>
        <a:p>
          <a:endParaRPr lang="ru-RU"/>
        </a:p>
      </dgm:t>
    </dgm:pt>
    <dgm:pt modelId="{4D9180F2-7827-4749-B0A8-103CEFF77AB1}" type="pres">
      <dgm:prSet presAssocID="{880E76FB-2959-4DB7-A6B6-CE34149B7BB5}" presName="composite2" presStyleCnt="0"/>
      <dgm:spPr/>
      <dgm:t>
        <a:bodyPr/>
        <a:lstStyle/>
        <a:p>
          <a:endParaRPr lang="ru-RU"/>
        </a:p>
      </dgm:t>
    </dgm:pt>
    <dgm:pt modelId="{BDF60A25-68F7-4419-B2DD-1C383F0E3765}" type="pres">
      <dgm:prSet presAssocID="{880E76FB-2959-4DB7-A6B6-CE34149B7BB5}" presName="background2" presStyleLbl="node2" presStyleIdx="1" presStyleCnt="3"/>
      <dgm:spPr/>
      <dgm:t>
        <a:bodyPr/>
        <a:lstStyle/>
        <a:p>
          <a:endParaRPr lang="ru-RU"/>
        </a:p>
      </dgm:t>
    </dgm:pt>
    <dgm:pt modelId="{58D4659C-A439-44CF-AE06-B1988ED545BE}" type="pres">
      <dgm:prSet presAssocID="{880E76FB-2959-4DB7-A6B6-CE34149B7BB5}" presName="text2" presStyleLbl="fgAcc2" presStyleIdx="1" presStyleCnt="3" custLinFactNeighborX="-3246" custLinFactNeighborY="604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5EEB0E-C973-421E-B3DC-A666B644C5A7}" type="pres">
      <dgm:prSet presAssocID="{880E76FB-2959-4DB7-A6B6-CE34149B7BB5}" presName="hierChild3" presStyleCnt="0"/>
      <dgm:spPr/>
      <dgm:t>
        <a:bodyPr/>
        <a:lstStyle/>
        <a:p>
          <a:endParaRPr lang="ru-RU"/>
        </a:p>
      </dgm:t>
    </dgm:pt>
    <dgm:pt modelId="{69B15DDE-5DF9-4BB4-97E9-B0692956CBC8}" type="pres">
      <dgm:prSet presAssocID="{9E410349-B13E-4677-A28A-B967E9EC71E4}" presName="Name10" presStyleLbl="parChTrans1D2" presStyleIdx="2" presStyleCnt="3"/>
      <dgm:spPr/>
      <dgm:t>
        <a:bodyPr/>
        <a:lstStyle/>
        <a:p>
          <a:endParaRPr lang="ru-RU"/>
        </a:p>
      </dgm:t>
    </dgm:pt>
    <dgm:pt modelId="{198D895F-71D3-462F-8369-1623D240E2C3}" type="pres">
      <dgm:prSet presAssocID="{57504FD1-3ED9-4CC4-B3CE-CEB33E2CBA12}" presName="hierRoot2" presStyleCnt="0"/>
      <dgm:spPr/>
      <dgm:t>
        <a:bodyPr/>
        <a:lstStyle/>
        <a:p>
          <a:endParaRPr lang="ru-RU"/>
        </a:p>
      </dgm:t>
    </dgm:pt>
    <dgm:pt modelId="{DC143A55-8E00-499A-8A5D-0F2A970BDBFD}" type="pres">
      <dgm:prSet presAssocID="{57504FD1-3ED9-4CC4-B3CE-CEB33E2CBA12}" presName="composite2" presStyleCnt="0"/>
      <dgm:spPr/>
      <dgm:t>
        <a:bodyPr/>
        <a:lstStyle/>
        <a:p>
          <a:endParaRPr lang="ru-RU"/>
        </a:p>
      </dgm:t>
    </dgm:pt>
    <dgm:pt modelId="{CC3C4A8C-425A-474F-AA88-F3E930D6AF89}" type="pres">
      <dgm:prSet presAssocID="{57504FD1-3ED9-4CC4-B3CE-CEB33E2CBA12}" presName="background2" presStyleLbl="node2" presStyleIdx="2" presStyleCnt="3"/>
      <dgm:spPr/>
      <dgm:t>
        <a:bodyPr/>
        <a:lstStyle/>
        <a:p>
          <a:endParaRPr lang="ru-RU"/>
        </a:p>
      </dgm:t>
    </dgm:pt>
    <dgm:pt modelId="{14E9785B-3D04-475D-BBCA-AD334C728062}" type="pres">
      <dgm:prSet presAssocID="{57504FD1-3ED9-4CC4-B3CE-CEB33E2CBA12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E5FD64-D71E-45FD-B925-671E0889CDC6}" type="pres">
      <dgm:prSet presAssocID="{57504FD1-3ED9-4CC4-B3CE-CEB33E2CBA12}" presName="hierChild3" presStyleCnt="0"/>
      <dgm:spPr/>
      <dgm:t>
        <a:bodyPr/>
        <a:lstStyle/>
        <a:p>
          <a:endParaRPr lang="ru-RU"/>
        </a:p>
      </dgm:t>
    </dgm:pt>
  </dgm:ptLst>
  <dgm:cxnLst>
    <dgm:cxn modelId="{91FB8854-E773-4030-80E9-A5D3010E0AF2}" type="presOf" srcId="{57504FD1-3ED9-4CC4-B3CE-CEB33E2CBA12}" destId="{14E9785B-3D04-475D-BBCA-AD334C728062}" srcOrd="0" destOrd="0" presId="urn:microsoft.com/office/officeart/2005/8/layout/hierarchy1"/>
    <dgm:cxn modelId="{34F57AEF-626E-456A-A7AC-DDA33581F455}" type="presOf" srcId="{FE61359D-411A-478B-9593-749319A51F98}" destId="{D1CC4A24-BDA5-4727-81C3-E87A36CC30B4}" srcOrd="0" destOrd="0" presId="urn:microsoft.com/office/officeart/2005/8/layout/hierarchy1"/>
    <dgm:cxn modelId="{DDE4241A-0EBB-4A64-8BF2-7C384AE063EC}" type="presOf" srcId="{1431B1B6-CD35-4EAB-90DF-D2C8C9657EA9}" destId="{8E59F73D-3CF4-47E8-938C-795B48CA3D28}" srcOrd="0" destOrd="0" presId="urn:microsoft.com/office/officeart/2005/8/layout/hierarchy1"/>
    <dgm:cxn modelId="{83A8EAC8-7896-48EC-ABA4-B640D4AAE1E3}" srcId="{B797E100-00FD-4CA6-8BCD-E492593DE90E}" destId="{880E76FB-2959-4DB7-A6B6-CE34149B7BB5}" srcOrd="1" destOrd="0" parTransId="{CC159083-F7C9-4688-B4E0-C454E8D687AD}" sibTransId="{6A6F2890-1040-4784-89F3-5D912FD73B35}"/>
    <dgm:cxn modelId="{A8A21A12-2E94-401B-BBD5-693E157E2B23}" srcId="{B797E100-00FD-4CA6-8BCD-E492593DE90E}" destId="{57504FD1-3ED9-4CC4-B3CE-CEB33E2CBA12}" srcOrd="2" destOrd="0" parTransId="{9E410349-B13E-4677-A28A-B967E9EC71E4}" sibTransId="{D0090F84-DE3A-44D1-80CD-EDEA0DBC07B7}"/>
    <dgm:cxn modelId="{71CD16D9-6A05-4485-B32E-73E7D6406C93}" type="presOf" srcId="{9E410349-B13E-4677-A28A-B967E9EC71E4}" destId="{69B15DDE-5DF9-4BB4-97E9-B0692956CBC8}" srcOrd="0" destOrd="0" presId="urn:microsoft.com/office/officeart/2005/8/layout/hierarchy1"/>
    <dgm:cxn modelId="{082C6E75-0C54-4832-A6FB-F3B26202261B}" type="presOf" srcId="{880E76FB-2959-4DB7-A6B6-CE34149B7BB5}" destId="{58D4659C-A439-44CF-AE06-B1988ED545BE}" srcOrd="0" destOrd="0" presId="urn:microsoft.com/office/officeart/2005/8/layout/hierarchy1"/>
    <dgm:cxn modelId="{800C399D-C024-4C02-B1B1-9CC69D4344DA}" type="presOf" srcId="{B797E100-00FD-4CA6-8BCD-E492593DE90E}" destId="{2FE704FA-3968-4337-B104-571AD66F1615}" srcOrd="0" destOrd="0" presId="urn:microsoft.com/office/officeart/2005/8/layout/hierarchy1"/>
    <dgm:cxn modelId="{6498CD65-28CA-4900-8014-B8BEADA629D3}" type="presOf" srcId="{CC159083-F7C9-4688-B4E0-C454E8D687AD}" destId="{1A428784-555F-40D9-9F9D-C21BB50CE4BB}" srcOrd="0" destOrd="0" presId="urn:microsoft.com/office/officeart/2005/8/layout/hierarchy1"/>
    <dgm:cxn modelId="{8434AB34-E51E-428D-A37A-58164CC573E7}" type="presOf" srcId="{1ED17393-0CE3-41E9-A602-30043E5A3B29}" destId="{0A32853A-D7D9-49D7-9BA4-03DD823BCB6D}" srcOrd="0" destOrd="0" presId="urn:microsoft.com/office/officeart/2005/8/layout/hierarchy1"/>
    <dgm:cxn modelId="{10281CB2-A994-4A66-973C-E6A29262FDD4}" srcId="{FE61359D-411A-478B-9593-749319A51F98}" destId="{B797E100-00FD-4CA6-8BCD-E492593DE90E}" srcOrd="0" destOrd="0" parTransId="{3EF0B4C8-08B5-4AC8-8580-84A947C9FA10}" sibTransId="{05A8C53B-3E04-4C5F-900C-584745AAC9EF}"/>
    <dgm:cxn modelId="{92B39C99-F451-46AA-A898-FC7E4384F6FF}" srcId="{B797E100-00FD-4CA6-8BCD-E492593DE90E}" destId="{1ED17393-0CE3-41E9-A602-30043E5A3B29}" srcOrd="0" destOrd="0" parTransId="{1431B1B6-CD35-4EAB-90DF-D2C8C9657EA9}" sibTransId="{7E590CA6-A065-44E0-8C45-48778C6DF8B9}"/>
    <dgm:cxn modelId="{562C707C-BA41-4B11-A849-7260B4974605}" type="presParOf" srcId="{D1CC4A24-BDA5-4727-81C3-E87A36CC30B4}" destId="{67FC0065-101C-48E3-B7D7-84CB68A16F2F}" srcOrd="0" destOrd="0" presId="urn:microsoft.com/office/officeart/2005/8/layout/hierarchy1"/>
    <dgm:cxn modelId="{2EA386CA-D7EF-45D4-A0C0-DC1C59F48D5F}" type="presParOf" srcId="{67FC0065-101C-48E3-B7D7-84CB68A16F2F}" destId="{41E8C0F2-B874-44E4-AFD9-BE8E91F40F51}" srcOrd="0" destOrd="0" presId="urn:microsoft.com/office/officeart/2005/8/layout/hierarchy1"/>
    <dgm:cxn modelId="{C31ED37F-9265-4441-B0EA-D4BB4700D6A8}" type="presParOf" srcId="{41E8C0F2-B874-44E4-AFD9-BE8E91F40F51}" destId="{DC0798CA-034E-462D-8C6C-6C241967DEBE}" srcOrd="0" destOrd="0" presId="urn:microsoft.com/office/officeart/2005/8/layout/hierarchy1"/>
    <dgm:cxn modelId="{2BDD6EC1-2E7E-4603-BD75-5AFBB7594E12}" type="presParOf" srcId="{41E8C0F2-B874-44E4-AFD9-BE8E91F40F51}" destId="{2FE704FA-3968-4337-B104-571AD66F1615}" srcOrd="1" destOrd="0" presId="urn:microsoft.com/office/officeart/2005/8/layout/hierarchy1"/>
    <dgm:cxn modelId="{41FA8BB3-E943-4A16-A27F-4A7E3D611ABA}" type="presParOf" srcId="{67FC0065-101C-48E3-B7D7-84CB68A16F2F}" destId="{EC9A6934-863A-4C11-A707-233AA244251A}" srcOrd="1" destOrd="0" presId="urn:microsoft.com/office/officeart/2005/8/layout/hierarchy1"/>
    <dgm:cxn modelId="{EE647E2E-7357-4EE3-AC50-F03B1E4EFA02}" type="presParOf" srcId="{EC9A6934-863A-4C11-A707-233AA244251A}" destId="{8E59F73D-3CF4-47E8-938C-795B48CA3D28}" srcOrd="0" destOrd="0" presId="urn:microsoft.com/office/officeart/2005/8/layout/hierarchy1"/>
    <dgm:cxn modelId="{A51B6021-7A12-4410-B7A1-31A7D6A22732}" type="presParOf" srcId="{EC9A6934-863A-4C11-A707-233AA244251A}" destId="{3D79AFA5-E5DC-405A-B3AD-0ADD178F26B2}" srcOrd="1" destOrd="0" presId="urn:microsoft.com/office/officeart/2005/8/layout/hierarchy1"/>
    <dgm:cxn modelId="{5D6AAEFE-D4BD-4BEB-9928-1CAACCD2BBBF}" type="presParOf" srcId="{3D79AFA5-E5DC-405A-B3AD-0ADD178F26B2}" destId="{99D3230D-C9C3-4233-B915-362AC18905DB}" srcOrd="0" destOrd="0" presId="urn:microsoft.com/office/officeart/2005/8/layout/hierarchy1"/>
    <dgm:cxn modelId="{FF8085E8-FE37-4FE7-8714-497C7D2380F7}" type="presParOf" srcId="{99D3230D-C9C3-4233-B915-362AC18905DB}" destId="{D88C8818-173E-4258-B0A1-6D1CBF512255}" srcOrd="0" destOrd="0" presId="urn:microsoft.com/office/officeart/2005/8/layout/hierarchy1"/>
    <dgm:cxn modelId="{18F73081-0F83-4BF1-8F58-D5F9004AB1AE}" type="presParOf" srcId="{99D3230D-C9C3-4233-B915-362AC18905DB}" destId="{0A32853A-D7D9-49D7-9BA4-03DD823BCB6D}" srcOrd="1" destOrd="0" presId="urn:microsoft.com/office/officeart/2005/8/layout/hierarchy1"/>
    <dgm:cxn modelId="{67292B10-31BB-4740-8A15-614376D44E30}" type="presParOf" srcId="{3D79AFA5-E5DC-405A-B3AD-0ADD178F26B2}" destId="{2304F171-0366-49D8-80E2-AB74B4E10DAA}" srcOrd="1" destOrd="0" presId="urn:microsoft.com/office/officeart/2005/8/layout/hierarchy1"/>
    <dgm:cxn modelId="{9BBFD813-35C2-4E59-823D-C14F975FB8AD}" type="presParOf" srcId="{EC9A6934-863A-4C11-A707-233AA244251A}" destId="{1A428784-555F-40D9-9F9D-C21BB50CE4BB}" srcOrd="2" destOrd="0" presId="urn:microsoft.com/office/officeart/2005/8/layout/hierarchy1"/>
    <dgm:cxn modelId="{4132FCD2-3805-4036-85A0-03977B600AB1}" type="presParOf" srcId="{EC9A6934-863A-4C11-A707-233AA244251A}" destId="{E40A2CC8-B0D8-4066-81CA-C713B485CD0A}" srcOrd="3" destOrd="0" presId="urn:microsoft.com/office/officeart/2005/8/layout/hierarchy1"/>
    <dgm:cxn modelId="{6AE1E262-E89D-4BCC-94E3-ECA522741014}" type="presParOf" srcId="{E40A2CC8-B0D8-4066-81CA-C713B485CD0A}" destId="{4D9180F2-7827-4749-B0A8-103CEFF77AB1}" srcOrd="0" destOrd="0" presId="urn:microsoft.com/office/officeart/2005/8/layout/hierarchy1"/>
    <dgm:cxn modelId="{48906528-D355-41E4-9884-0E66F1716DFC}" type="presParOf" srcId="{4D9180F2-7827-4749-B0A8-103CEFF77AB1}" destId="{BDF60A25-68F7-4419-B2DD-1C383F0E3765}" srcOrd="0" destOrd="0" presId="urn:microsoft.com/office/officeart/2005/8/layout/hierarchy1"/>
    <dgm:cxn modelId="{90AE27F6-9D99-443A-90EB-722D6782FF68}" type="presParOf" srcId="{4D9180F2-7827-4749-B0A8-103CEFF77AB1}" destId="{58D4659C-A439-44CF-AE06-B1988ED545BE}" srcOrd="1" destOrd="0" presId="urn:microsoft.com/office/officeart/2005/8/layout/hierarchy1"/>
    <dgm:cxn modelId="{F7F92E1E-619D-4862-95DA-C67C23D74313}" type="presParOf" srcId="{E40A2CC8-B0D8-4066-81CA-C713B485CD0A}" destId="{F45EEB0E-C973-421E-B3DC-A666B644C5A7}" srcOrd="1" destOrd="0" presId="urn:microsoft.com/office/officeart/2005/8/layout/hierarchy1"/>
    <dgm:cxn modelId="{6D034F3B-CFD7-4858-888B-9BBBA88C7D66}" type="presParOf" srcId="{EC9A6934-863A-4C11-A707-233AA244251A}" destId="{69B15DDE-5DF9-4BB4-97E9-B0692956CBC8}" srcOrd="4" destOrd="0" presId="urn:microsoft.com/office/officeart/2005/8/layout/hierarchy1"/>
    <dgm:cxn modelId="{9223AB17-1D7F-4CB0-80F4-586216411CCC}" type="presParOf" srcId="{EC9A6934-863A-4C11-A707-233AA244251A}" destId="{198D895F-71D3-462F-8369-1623D240E2C3}" srcOrd="5" destOrd="0" presId="urn:microsoft.com/office/officeart/2005/8/layout/hierarchy1"/>
    <dgm:cxn modelId="{92F68234-9B17-4DD1-AE42-8AB459F040FD}" type="presParOf" srcId="{198D895F-71D3-462F-8369-1623D240E2C3}" destId="{DC143A55-8E00-499A-8A5D-0F2A970BDBFD}" srcOrd="0" destOrd="0" presId="urn:microsoft.com/office/officeart/2005/8/layout/hierarchy1"/>
    <dgm:cxn modelId="{4626C96F-6AFD-4A97-9A6F-16D360884A7D}" type="presParOf" srcId="{DC143A55-8E00-499A-8A5D-0F2A970BDBFD}" destId="{CC3C4A8C-425A-474F-AA88-F3E930D6AF89}" srcOrd="0" destOrd="0" presId="urn:microsoft.com/office/officeart/2005/8/layout/hierarchy1"/>
    <dgm:cxn modelId="{B983D833-196B-48A4-8A23-0EC65AA70AFF}" type="presParOf" srcId="{DC143A55-8E00-499A-8A5D-0F2A970BDBFD}" destId="{14E9785B-3D04-475D-BBCA-AD334C728062}" srcOrd="1" destOrd="0" presId="urn:microsoft.com/office/officeart/2005/8/layout/hierarchy1"/>
    <dgm:cxn modelId="{0E927C7A-4238-41A4-BB6E-C2E7B85556B4}" type="presParOf" srcId="{198D895F-71D3-462F-8369-1623D240E2C3}" destId="{D8E5FD64-D71E-45FD-B925-671E0889CDC6}" srcOrd="1" destOrd="0" presId="urn:microsoft.com/office/officeart/2005/8/layout/hierarchy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2A3FEA8-5803-44E5-93FB-675D00218824}" type="doc">
      <dgm:prSet loTypeId="urn:microsoft.com/office/officeart/2005/8/layout/process2" loCatId="process" qsTypeId="urn:microsoft.com/office/officeart/2005/8/quickstyle/3d3" qsCatId="3D" csTypeId="urn:microsoft.com/office/officeart/2005/8/colors/colorful1" csCatId="colorful" phldr="1"/>
      <dgm:spPr/>
    </dgm:pt>
    <dgm:pt modelId="{08E642DF-8C75-4680-B208-C4A0893D83C2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Вкласти постраждалого на спину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4B30AF-E814-403C-8467-CC8B26837337}" type="parTrans" cxnId="{6667573F-8971-4DD7-AD68-4ED37D0836FA}">
      <dgm:prSet/>
      <dgm:spPr/>
      <dgm:t>
        <a:bodyPr/>
        <a:lstStyle/>
        <a:p>
          <a:endParaRPr lang="ru-RU"/>
        </a:p>
      </dgm:t>
    </dgm:pt>
    <dgm:pt modelId="{A150E7D1-3DEC-412A-9583-246CA036A8C2}" type="sibTrans" cxnId="{6667573F-8971-4DD7-AD68-4ED37D0836FA}">
      <dgm:prSet/>
      <dgm:spPr/>
      <dgm:t>
        <a:bodyPr/>
        <a:lstStyle/>
        <a:p>
          <a:endParaRPr lang="ru-RU" dirty="0"/>
        </a:p>
      </dgm:t>
    </dgm:pt>
    <dgm:pt modelId="{AC0B6324-C822-4686-B064-9874B389236D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Постійно контролювати свідомість і дихання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F37540-22B2-4619-B06E-0D31C9B823C3}" type="parTrans" cxnId="{3169BF35-93F9-4F1B-BBE9-6C3ADF45D86E}">
      <dgm:prSet/>
      <dgm:spPr/>
      <dgm:t>
        <a:bodyPr/>
        <a:lstStyle/>
        <a:p>
          <a:endParaRPr lang="ru-RU"/>
        </a:p>
      </dgm:t>
    </dgm:pt>
    <dgm:pt modelId="{B8113456-6803-4060-903F-4CC0373C5C12}" type="sibTrans" cxnId="{3169BF35-93F9-4F1B-BBE9-6C3ADF45D86E}">
      <dgm:prSet/>
      <dgm:spPr/>
      <dgm:t>
        <a:bodyPr/>
        <a:lstStyle/>
        <a:p>
          <a:endParaRPr lang="ru-RU" dirty="0"/>
        </a:p>
      </dgm:t>
    </dgm:pt>
    <dgm:pt modelId="{5108E5AC-5018-448F-B16E-D68E13C2A3F1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непритомності надати стабільного бокового положення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49E028-5427-4909-9568-AB3FFAA69690}" type="parTrans" cxnId="{204F6C51-C239-499D-BE31-B6BA37DFE6CA}">
      <dgm:prSet/>
      <dgm:spPr/>
      <dgm:t>
        <a:bodyPr/>
        <a:lstStyle/>
        <a:p>
          <a:endParaRPr lang="ru-RU"/>
        </a:p>
      </dgm:t>
    </dgm:pt>
    <dgm:pt modelId="{FC099611-EE08-4BD9-B167-1F61985DF3B9}" type="sibTrans" cxnId="{204F6C51-C239-499D-BE31-B6BA37DFE6CA}">
      <dgm:prSet/>
      <dgm:spPr/>
      <dgm:t>
        <a:bodyPr/>
        <a:lstStyle/>
        <a:p>
          <a:endParaRPr lang="ru-RU" dirty="0"/>
        </a:p>
      </dgm:t>
    </dgm:pt>
    <dgm:pt modelId="{1454A7E4-9F93-4FFC-94A9-069C48F6ED5D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Накласти бинтову пов’язку на голову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4FBA20-1D6E-48B3-9947-3BE39E4048E3}" type="parTrans" cxnId="{45D1899A-036A-404D-9594-A816C0CF421E}">
      <dgm:prSet/>
      <dgm:spPr/>
      <dgm:t>
        <a:bodyPr/>
        <a:lstStyle/>
        <a:p>
          <a:endParaRPr lang="ru-RU"/>
        </a:p>
      </dgm:t>
    </dgm:pt>
    <dgm:pt modelId="{B77C2E7A-4D1F-43F1-BA72-6A8893C30EDE}" type="sibTrans" cxnId="{45D1899A-036A-404D-9594-A816C0CF421E}">
      <dgm:prSet/>
      <dgm:spPr/>
      <dgm:t>
        <a:bodyPr/>
        <a:lstStyle/>
        <a:p>
          <a:endParaRPr lang="ru-RU"/>
        </a:p>
      </dgm:t>
    </dgm:pt>
    <dgm:pt modelId="{D5A5EA09-C879-4D5F-87BC-7A7CCACAFD88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Накласти чисту пов’язку безпосередньо на відкриту рану 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58F2B3-1783-45EF-89A3-EC84968521FA}" type="parTrans" cxnId="{27999EF1-547E-4231-B9F3-DD435CAC2691}">
      <dgm:prSet/>
      <dgm:spPr/>
      <dgm:t>
        <a:bodyPr/>
        <a:lstStyle/>
        <a:p>
          <a:endParaRPr lang="ru-RU"/>
        </a:p>
      </dgm:t>
    </dgm:pt>
    <dgm:pt modelId="{E785786E-1E4B-491D-B21C-55746F5E64B8}" type="sibTrans" cxnId="{27999EF1-547E-4231-B9F3-DD435CAC2691}">
      <dgm:prSet/>
      <dgm:spPr/>
      <dgm:t>
        <a:bodyPr/>
        <a:lstStyle/>
        <a:p>
          <a:endParaRPr lang="ru-RU" dirty="0"/>
        </a:p>
      </dgm:t>
    </dgm:pt>
    <dgm:pt modelId="{DBFCBA26-F65F-46D0-A6CE-E08795652E47}" type="pres">
      <dgm:prSet presAssocID="{C2A3FEA8-5803-44E5-93FB-675D00218824}" presName="linearFlow" presStyleCnt="0">
        <dgm:presLayoutVars>
          <dgm:resizeHandles val="exact"/>
        </dgm:presLayoutVars>
      </dgm:prSet>
      <dgm:spPr/>
    </dgm:pt>
    <dgm:pt modelId="{0C960812-7319-4AE7-ABBB-8CAE0B96E8CA}" type="pres">
      <dgm:prSet presAssocID="{08E642DF-8C75-4680-B208-C4A0893D83C2}" presName="node" presStyleLbl="node1" presStyleIdx="0" presStyleCnt="5" custScaleX="258869" custLinFactNeighborX="2386" custLinFactNeighborY="-18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C7442-84B6-4C8F-A52A-AE1EE2977261}" type="pres">
      <dgm:prSet presAssocID="{A150E7D1-3DEC-412A-9583-246CA036A8C2}" presName="sibTrans" presStyleLbl="sibTrans2D1" presStyleIdx="0" presStyleCnt="4" custLinFactNeighborX="-11561" custLinFactNeighborY="1040"/>
      <dgm:spPr/>
      <dgm:t>
        <a:bodyPr/>
        <a:lstStyle/>
        <a:p>
          <a:endParaRPr lang="ru-RU"/>
        </a:p>
      </dgm:t>
    </dgm:pt>
    <dgm:pt modelId="{1C6CF615-55CF-40F1-887A-5182864B4E84}" type="pres">
      <dgm:prSet presAssocID="{A150E7D1-3DEC-412A-9583-246CA036A8C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F4A1FB14-FBD8-4619-BC07-EFF3FBBFDD8B}" type="pres">
      <dgm:prSet presAssocID="{AC0B6324-C822-4686-B064-9874B389236D}" presName="node" presStyleLbl="node1" presStyleIdx="1" presStyleCnt="5" custScaleX="258869" custLinFactNeighborX="1373" custLinFactNeighborY="-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12510-CE80-4A05-B47D-0CBE873EAF78}" type="pres">
      <dgm:prSet presAssocID="{B8113456-6803-4060-903F-4CC0373C5C12}" presName="sibTrans" presStyleLbl="sibTrans2D1" presStyleIdx="1" presStyleCnt="4" custLinFactNeighborX="-11561" custLinFactNeighborY="-281"/>
      <dgm:spPr/>
      <dgm:t>
        <a:bodyPr/>
        <a:lstStyle/>
        <a:p>
          <a:endParaRPr lang="ru-RU"/>
        </a:p>
      </dgm:t>
    </dgm:pt>
    <dgm:pt modelId="{12965835-DA38-4D74-AC54-12BC4A35E568}" type="pres">
      <dgm:prSet presAssocID="{B8113456-6803-4060-903F-4CC0373C5C1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B5F6E58-5220-4F97-9980-E61E5F859A10}" type="pres">
      <dgm:prSet presAssocID="{5108E5AC-5018-448F-B16E-D68E13C2A3F1}" presName="node" presStyleLbl="node1" presStyleIdx="2" presStyleCnt="5" custScaleX="258869" custLinFactNeighborX="1373" custLinFactNeighborY="-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E4978-A88E-41D1-89CF-7DC8BE4FE6A8}" type="pres">
      <dgm:prSet presAssocID="{FC099611-EE08-4BD9-B167-1F61985DF3B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06CC370-913C-49E8-8DC8-9995841CEBA6}" type="pres">
      <dgm:prSet presAssocID="{FC099611-EE08-4BD9-B167-1F61985DF3B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EF765B3-BCE4-4FA7-B80C-263A2A4C1183}" type="pres">
      <dgm:prSet presAssocID="{D5A5EA09-C879-4D5F-87BC-7A7CCACAFD88}" presName="node" presStyleLbl="node1" presStyleIdx="3" presStyleCnt="5" custScaleX="257309" custLinFactNeighborX="1373" custLinFactNeighborY="-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70F43-72BF-4BBF-B97D-B63CB7AB8E3B}" type="pres">
      <dgm:prSet presAssocID="{E785786E-1E4B-491D-B21C-55746F5E64B8}" presName="sibTrans" presStyleLbl="sibTrans2D1" presStyleIdx="3" presStyleCnt="4"/>
      <dgm:spPr/>
      <dgm:t>
        <a:bodyPr/>
        <a:lstStyle/>
        <a:p>
          <a:endParaRPr lang="ru-RU"/>
        </a:p>
      </dgm:t>
    </dgm:pt>
    <dgm:pt modelId="{2D9A937F-B76F-44CE-B00F-7B461F26B753}" type="pres">
      <dgm:prSet presAssocID="{E785786E-1E4B-491D-B21C-55746F5E64B8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34CAC5ED-D546-4038-9EDB-5E583C73AE84}" type="pres">
      <dgm:prSet presAssocID="{1454A7E4-9F93-4FFC-94A9-069C48F6ED5D}" presName="node" presStyleLbl="node1" presStyleIdx="4" presStyleCnt="5" custScaleX="257309" custLinFactNeighborX="1373" custLinFactNeighborY="-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69BF35-93F9-4F1B-BBE9-6C3ADF45D86E}" srcId="{C2A3FEA8-5803-44E5-93FB-675D00218824}" destId="{AC0B6324-C822-4686-B064-9874B389236D}" srcOrd="1" destOrd="0" parTransId="{08F37540-22B2-4619-B06E-0D31C9B823C3}" sibTransId="{B8113456-6803-4060-903F-4CC0373C5C12}"/>
    <dgm:cxn modelId="{6667573F-8971-4DD7-AD68-4ED37D0836FA}" srcId="{C2A3FEA8-5803-44E5-93FB-675D00218824}" destId="{08E642DF-8C75-4680-B208-C4A0893D83C2}" srcOrd="0" destOrd="0" parTransId="{F34B30AF-E814-403C-8467-CC8B26837337}" sibTransId="{A150E7D1-3DEC-412A-9583-246CA036A8C2}"/>
    <dgm:cxn modelId="{622AA1A8-E639-4D2D-A234-8DE90BCA7A6F}" type="presOf" srcId="{FC099611-EE08-4BD9-B167-1F61985DF3B9}" destId="{006CC370-913C-49E8-8DC8-9995841CEBA6}" srcOrd="1" destOrd="0" presId="urn:microsoft.com/office/officeart/2005/8/layout/process2"/>
    <dgm:cxn modelId="{27999EF1-547E-4231-B9F3-DD435CAC2691}" srcId="{C2A3FEA8-5803-44E5-93FB-675D00218824}" destId="{D5A5EA09-C879-4D5F-87BC-7A7CCACAFD88}" srcOrd="3" destOrd="0" parTransId="{A658F2B3-1783-45EF-89A3-EC84968521FA}" sibTransId="{E785786E-1E4B-491D-B21C-55746F5E64B8}"/>
    <dgm:cxn modelId="{204F6C51-C239-499D-BE31-B6BA37DFE6CA}" srcId="{C2A3FEA8-5803-44E5-93FB-675D00218824}" destId="{5108E5AC-5018-448F-B16E-D68E13C2A3F1}" srcOrd="2" destOrd="0" parTransId="{6449E028-5427-4909-9568-AB3FFAA69690}" sibTransId="{FC099611-EE08-4BD9-B167-1F61985DF3B9}"/>
    <dgm:cxn modelId="{5E942CAE-4B72-43EE-A5BF-97118D467F3A}" type="presOf" srcId="{08E642DF-8C75-4680-B208-C4A0893D83C2}" destId="{0C960812-7319-4AE7-ABBB-8CAE0B96E8CA}" srcOrd="0" destOrd="0" presId="urn:microsoft.com/office/officeart/2005/8/layout/process2"/>
    <dgm:cxn modelId="{60C11532-BB55-4C51-9C74-088A664AADA7}" type="presOf" srcId="{AC0B6324-C822-4686-B064-9874B389236D}" destId="{F4A1FB14-FBD8-4619-BC07-EFF3FBBFDD8B}" srcOrd="0" destOrd="0" presId="urn:microsoft.com/office/officeart/2005/8/layout/process2"/>
    <dgm:cxn modelId="{2CD323F2-CAD6-4F04-9F87-0A09FE4F67E6}" type="presOf" srcId="{E785786E-1E4B-491D-B21C-55746F5E64B8}" destId="{42270F43-72BF-4BBF-B97D-B63CB7AB8E3B}" srcOrd="0" destOrd="0" presId="urn:microsoft.com/office/officeart/2005/8/layout/process2"/>
    <dgm:cxn modelId="{8CE7ACB0-BEAE-44D7-8126-683F188BA128}" type="presOf" srcId="{B8113456-6803-4060-903F-4CC0373C5C12}" destId="{12965835-DA38-4D74-AC54-12BC4A35E568}" srcOrd="1" destOrd="0" presId="urn:microsoft.com/office/officeart/2005/8/layout/process2"/>
    <dgm:cxn modelId="{23847967-104D-458D-BEBF-3F9A414C33C6}" type="presOf" srcId="{A150E7D1-3DEC-412A-9583-246CA036A8C2}" destId="{1C6CF615-55CF-40F1-887A-5182864B4E84}" srcOrd="1" destOrd="0" presId="urn:microsoft.com/office/officeart/2005/8/layout/process2"/>
    <dgm:cxn modelId="{79CFAA74-C887-4AA1-9A66-7E0C1DD6BD62}" type="presOf" srcId="{D5A5EA09-C879-4D5F-87BC-7A7CCACAFD88}" destId="{EEF765B3-BCE4-4FA7-B80C-263A2A4C1183}" srcOrd="0" destOrd="0" presId="urn:microsoft.com/office/officeart/2005/8/layout/process2"/>
    <dgm:cxn modelId="{FF2EC34F-B170-4373-9F94-F7A3914228F6}" type="presOf" srcId="{E785786E-1E4B-491D-B21C-55746F5E64B8}" destId="{2D9A937F-B76F-44CE-B00F-7B461F26B753}" srcOrd="1" destOrd="0" presId="urn:microsoft.com/office/officeart/2005/8/layout/process2"/>
    <dgm:cxn modelId="{EF34A225-2F97-4B22-9FA8-2EBB9B3330FC}" type="presOf" srcId="{FC099611-EE08-4BD9-B167-1F61985DF3B9}" destId="{FCBE4978-A88E-41D1-89CF-7DC8BE4FE6A8}" srcOrd="0" destOrd="0" presId="urn:microsoft.com/office/officeart/2005/8/layout/process2"/>
    <dgm:cxn modelId="{45D1899A-036A-404D-9594-A816C0CF421E}" srcId="{C2A3FEA8-5803-44E5-93FB-675D00218824}" destId="{1454A7E4-9F93-4FFC-94A9-069C48F6ED5D}" srcOrd="4" destOrd="0" parTransId="{D24FBA20-1D6E-48B3-9947-3BE39E4048E3}" sibTransId="{B77C2E7A-4D1F-43F1-BA72-6A8893C30EDE}"/>
    <dgm:cxn modelId="{7C83B9B9-6B71-45D6-B79A-33FFACDFB5D6}" type="presOf" srcId="{1454A7E4-9F93-4FFC-94A9-069C48F6ED5D}" destId="{34CAC5ED-D546-4038-9EDB-5E583C73AE84}" srcOrd="0" destOrd="0" presId="urn:microsoft.com/office/officeart/2005/8/layout/process2"/>
    <dgm:cxn modelId="{2F2D43C4-DB97-4BB1-964B-B768E002C0F3}" type="presOf" srcId="{A150E7D1-3DEC-412A-9583-246CA036A8C2}" destId="{6C0C7442-84B6-4C8F-A52A-AE1EE2977261}" srcOrd="0" destOrd="0" presId="urn:microsoft.com/office/officeart/2005/8/layout/process2"/>
    <dgm:cxn modelId="{4429D26B-96B6-44B2-B8E5-DD7D1B0A5271}" type="presOf" srcId="{C2A3FEA8-5803-44E5-93FB-675D00218824}" destId="{DBFCBA26-F65F-46D0-A6CE-E08795652E47}" srcOrd="0" destOrd="0" presId="urn:microsoft.com/office/officeart/2005/8/layout/process2"/>
    <dgm:cxn modelId="{AF3790AE-30D4-4732-B76B-438154CCC72F}" type="presOf" srcId="{B8113456-6803-4060-903F-4CC0373C5C12}" destId="{CEA12510-CE80-4A05-B47D-0CBE873EAF78}" srcOrd="0" destOrd="0" presId="urn:microsoft.com/office/officeart/2005/8/layout/process2"/>
    <dgm:cxn modelId="{A254FF04-23BF-4B82-A9C1-2DE394659461}" type="presOf" srcId="{5108E5AC-5018-448F-B16E-D68E13C2A3F1}" destId="{8B5F6E58-5220-4F97-9980-E61E5F859A10}" srcOrd="0" destOrd="0" presId="urn:microsoft.com/office/officeart/2005/8/layout/process2"/>
    <dgm:cxn modelId="{FDE8A792-004B-4F49-8A04-773783665445}" type="presParOf" srcId="{DBFCBA26-F65F-46D0-A6CE-E08795652E47}" destId="{0C960812-7319-4AE7-ABBB-8CAE0B96E8CA}" srcOrd="0" destOrd="0" presId="urn:microsoft.com/office/officeart/2005/8/layout/process2"/>
    <dgm:cxn modelId="{0E3328D8-EF4F-4ED4-8041-A66163F069DA}" type="presParOf" srcId="{DBFCBA26-F65F-46D0-A6CE-E08795652E47}" destId="{6C0C7442-84B6-4C8F-A52A-AE1EE2977261}" srcOrd="1" destOrd="0" presId="urn:microsoft.com/office/officeart/2005/8/layout/process2"/>
    <dgm:cxn modelId="{FA48CF93-4072-41C3-8754-7B2E0ECC5868}" type="presParOf" srcId="{6C0C7442-84B6-4C8F-A52A-AE1EE2977261}" destId="{1C6CF615-55CF-40F1-887A-5182864B4E84}" srcOrd="0" destOrd="0" presId="urn:microsoft.com/office/officeart/2005/8/layout/process2"/>
    <dgm:cxn modelId="{80EA7637-20BB-4DE6-8C29-E090E9F03DB4}" type="presParOf" srcId="{DBFCBA26-F65F-46D0-A6CE-E08795652E47}" destId="{F4A1FB14-FBD8-4619-BC07-EFF3FBBFDD8B}" srcOrd="2" destOrd="0" presId="urn:microsoft.com/office/officeart/2005/8/layout/process2"/>
    <dgm:cxn modelId="{831856F1-880A-4AEC-AF17-2FB12B1000EF}" type="presParOf" srcId="{DBFCBA26-F65F-46D0-A6CE-E08795652E47}" destId="{CEA12510-CE80-4A05-B47D-0CBE873EAF78}" srcOrd="3" destOrd="0" presId="urn:microsoft.com/office/officeart/2005/8/layout/process2"/>
    <dgm:cxn modelId="{88AB355B-AE34-48D4-9197-17E748F9E432}" type="presParOf" srcId="{CEA12510-CE80-4A05-B47D-0CBE873EAF78}" destId="{12965835-DA38-4D74-AC54-12BC4A35E568}" srcOrd="0" destOrd="0" presId="urn:microsoft.com/office/officeart/2005/8/layout/process2"/>
    <dgm:cxn modelId="{77D9EA67-F04E-4868-BE1C-3566E4C9D221}" type="presParOf" srcId="{DBFCBA26-F65F-46D0-A6CE-E08795652E47}" destId="{8B5F6E58-5220-4F97-9980-E61E5F859A10}" srcOrd="4" destOrd="0" presId="urn:microsoft.com/office/officeart/2005/8/layout/process2"/>
    <dgm:cxn modelId="{70FDC2E2-DD31-4C3E-BB25-7BA8A3036EF6}" type="presParOf" srcId="{DBFCBA26-F65F-46D0-A6CE-E08795652E47}" destId="{FCBE4978-A88E-41D1-89CF-7DC8BE4FE6A8}" srcOrd="5" destOrd="0" presId="urn:microsoft.com/office/officeart/2005/8/layout/process2"/>
    <dgm:cxn modelId="{47E8420B-00CC-40D9-A263-4BF82F61FB56}" type="presParOf" srcId="{FCBE4978-A88E-41D1-89CF-7DC8BE4FE6A8}" destId="{006CC370-913C-49E8-8DC8-9995841CEBA6}" srcOrd="0" destOrd="0" presId="urn:microsoft.com/office/officeart/2005/8/layout/process2"/>
    <dgm:cxn modelId="{210F8488-DAE5-4FF5-A48F-2BD112243AFB}" type="presParOf" srcId="{DBFCBA26-F65F-46D0-A6CE-E08795652E47}" destId="{EEF765B3-BCE4-4FA7-B80C-263A2A4C1183}" srcOrd="6" destOrd="0" presId="urn:microsoft.com/office/officeart/2005/8/layout/process2"/>
    <dgm:cxn modelId="{E0540B09-69DB-4B8D-A7AE-00B598D63B12}" type="presParOf" srcId="{DBFCBA26-F65F-46D0-A6CE-E08795652E47}" destId="{42270F43-72BF-4BBF-B97D-B63CB7AB8E3B}" srcOrd="7" destOrd="0" presId="urn:microsoft.com/office/officeart/2005/8/layout/process2"/>
    <dgm:cxn modelId="{33F23E9C-12E7-4653-A504-D1DDFD614992}" type="presParOf" srcId="{42270F43-72BF-4BBF-B97D-B63CB7AB8E3B}" destId="{2D9A937F-B76F-44CE-B00F-7B461F26B753}" srcOrd="0" destOrd="0" presId="urn:microsoft.com/office/officeart/2005/8/layout/process2"/>
    <dgm:cxn modelId="{CC44E673-9BAF-441C-B935-7C7DA3D6BCB3}" type="presParOf" srcId="{DBFCBA26-F65F-46D0-A6CE-E08795652E47}" destId="{34CAC5ED-D546-4038-9EDB-5E583C73AE84}" srcOrd="8" destOrd="0" presId="urn:microsoft.com/office/officeart/2005/8/layout/process2"/>
  </dgm:cxnLst>
  <dgm:bg>
    <a:solidFill>
      <a:schemeClr val="bg1">
        <a:lumMod val="95000"/>
        <a:alpha val="0"/>
      </a:schemeClr>
    </a:solidFill>
  </dgm:bg>
  <dgm:whole>
    <a:ln>
      <a:solidFill>
        <a:schemeClr val="bg1">
          <a:lumMod val="50000"/>
          <a:lumOff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EB7B13E-73AC-47DB-8AA0-916FD6F27F1E}" type="doc">
      <dgm:prSet loTypeId="urn:microsoft.com/office/officeart/2005/8/layout/hierarchy1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42B1261-FB2A-4153-9303-1E1BE2292C8E}">
      <dgm:prSet phldrT="[Текст]"/>
      <dgm:spPr>
        <a:ln w="38100">
          <a:solidFill>
            <a:schemeClr val="tx1"/>
          </a:solidFill>
        </a:ln>
      </dgm:spPr>
      <dgm:t>
        <a:bodyPr/>
        <a:lstStyle/>
        <a:p>
          <a:r>
            <a:rPr lang="uk-UA" noProof="0" dirty="0" smtClean="0">
              <a:latin typeface="Arial Black" pitchFamily="34" charset="0"/>
            </a:rPr>
            <a:t>Ушкодження грудної клітки </a:t>
          </a:r>
          <a:endParaRPr lang="uk-UA" noProof="0" dirty="0">
            <a:latin typeface="Arial Black" pitchFamily="34" charset="0"/>
          </a:endParaRPr>
        </a:p>
      </dgm:t>
    </dgm:pt>
    <dgm:pt modelId="{3B0C0567-1F60-47DA-99F1-87FA1D826887}" type="parTrans" cxnId="{55F57BF3-C46D-4800-BD13-EE963E0262B3}">
      <dgm:prSet/>
      <dgm:spPr/>
      <dgm:t>
        <a:bodyPr/>
        <a:lstStyle/>
        <a:p>
          <a:endParaRPr lang="ru-RU"/>
        </a:p>
      </dgm:t>
    </dgm:pt>
    <dgm:pt modelId="{E3038612-8FDD-4EBE-B313-4CA71C3687E4}" type="sibTrans" cxnId="{55F57BF3-C46D-4800-BD13-EE963E0262B3}">
      <dgm:prSet/>
      <dgm:spPr/>
      <dgm:t>
        <a:bodyPr/>
        <a:lstStyle/>
        <a:p>
          <a:endParaRPr lang="ru-RU"/>
        </a:p>
      </dgm:t>
    </dgm:pt>
    <dgm:pt modelId="{4E417CF3-70C1-43F9-967E-61730DD38040}">
      <dgm:prSet phldrT="[Текст]"/>
      <dgm:spPr>
        <a:ln w="38100">
          <a:solidFill>
            <a:schemeClr val="tx1"/>
          </a:solidFill>
        </a:ln>
      </dgm:spPr>
      <dgm:t>
        <a:bodyPr/>
        <a:lstStyle/>
        <a:p>
          <a:r>
            <a:rPr lang="uk-UA" noProof="0" dirty="0" smtClean="0">
              <a:latin typeface="Arial Black" pitchFamily="34" charset="0"/>
            </a:rPr>
            <a:t>Відкриті (поранення)</a:t>
          </a:r>
          <a:endParaRPr lang="uk-UA" noProof="0" dirty="0">
            <a:latin typeface="Arial Black" pitchFamily="34" charset="0"/>
          </a:endParaRPr>
        </a:p>
      </dgm:t>
    </dgm:pt>
    <dgm:pt modelId="{8198093B-A084-4912-A7BD-CE2BA35F51C6}" type="parTrans" cxnId="{2CC4ED09-A41C-48B9-82A6-6BACBE08A57F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94DEDA75-B56F-4635-A45D-DC2DFAE97558}" type="sibTrans" cxnId="{2CC4ED09-A41C-48B9-82A6-6BACBE08A57F}">
      <dgm:prSet/>
      <dgm:spPr/>
      <dgm:t>
        <a:bodyPr/>
        <a:lstStyle/>
        <a:p>
          <a:endParaRPr lang="ru-RU"/>
        </a:p>
      </dgm:t>
    </dgm:pt>
    <dgm:pt modelId="{E26F8977-562E-40A0-A496-616407E7C9CC}">
      <dgm:prSet phldrT="[Текст]"/>
      <dgm:spPr>
        <a:ln w="38100">
          <a:solidFill>
            <a:schemeClr val="tx1"/>
          </a:solidFill>
        </a:ln>
      </dgm:spPr>
      <dgm:t>
        <a:bodyPr/>
        <a:lstStyle/>
        <a:p>
          <a:r>
            <a:rPr lang="uk-UA" noProof="0" dirty="0" smtClean="0">
              <a:latin typeface="Arial Black" pitchFamily="34" charset="0"/>
            </a:rPr>
            <a:t>Проникні</a:t>
          </a:r>
          <a:endParaRPr lang="uk-UA" noProof="0" dirty="0">
            <a:latin typeface="Arial Black" pitchFamily="34" charset="0"/>
          </a:endParaRPr>
        </a:p>
      </dgm:t>
    </dgm:pt>
    <dgm:pt modelId="{BB57DA67-5C38-4B03-8257-9DD1053AAAE5}" type="parTrans" cxnId="{428700B4-D7D0-4852-A021-AF6A35F3B696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8FE859C-4006-49DC-9F2A-8BA0825E837C}" type="sibTrans" cxnId="{428700B4-D7D0-4852-A021-AF6A35F3B696}">
      <dgm:prSet/>
      <dgm:spPr/>
      <dgm:t>
        <a:bodyPr/>
        <a:lstStyle/>
        <a:p>
          <a:endParaRPr lang="ru-RU"/>
        </a:p>
      </dgm:t>
    </dgm:pt>
    <dgm:pt modelId="{34B0297F-3C40-4261-B8E2-79DDCD537644}">
      <dgm:prSet phldrT="[Текст]"/>
      <dgm:spPr>
        <a:ln w="38100">
          <a:solidFill>
            <a:schemeClr val="tx1"/>
          </a:solidFill>
        </a:ln>
      </dgm:spPr>
      <dgm:t>
        <a:bodyPr/>
        <a:lstStyle/>
        <a:p>
          <a:r>
            <a:rPr lang="uk-UA" noProof="0" dirty="0" smtClean="0">
              <a:latin typeface="Arial Black" pitchFamily="34" charset="0"/>
            </a:rPr>
            <a:t>Непроникні</a:t>
          </a:r>
          <a:endParaRPr lang="uk-UA" noProof="0" dirty="0">
            <a:latin typeface="Arial Black" pitchFamily="34" charset="0"/>
          </a:endParaRPr>
        </a:p>
      </dgm:t>
    </dgm:pt>
    <dgm:pt modelId="{65E0525D-1DC2-4492-93A1-D7B374490F1C}" type="parTrans" cxnId="{7C89BF5D-6287-460C-B797-25FD4264DDC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29DA740-5B0E-457D-B01A-29DF0BC6A6FD}" type="sibTrans" cxnId="{7C89BF5D-6287-460C-B797-25FD4264DDCC}">
      <dgm:prSet/>
      <dgm:spPr/>
      <dgm:t>
        <a:bodyPr/>
        <a:lstStyle/>
        <a:p>
          <a:endParaRPr lang="ru-RU"/>
        </a:p>
      </dgm:t>
    </dgm:pt>
    <dgm:pt modelId="{A26FF2C1-EBE4-46CC-AEBB-7DB871F46329}">
      <dgm:prSet phldrT="[Текст]"/>
      <dgm:spPr>
        <a:ln w="38100">
          <a:solidFill>
            <a:schemeClr val="tx1"/>
          </a:solidFill>
        </a:ln>
      </dgm:spPr>
      <dgm:t>
        <a:bodyPr/>
        <a:lstStyle/>
        <a:p>
          <a:r>
            <a:rPr lang="uk-UA" noProof="0" dirty="0" smtClean="0">
              <a:latin typeface="Arial Black" pitchFamily="34" charset="0"/>
            </a:rPr>
            <a:t>Закриті</a:t>
          </a:r>
          <a:endParaRPr lang="uk-UA" noProof="0" dirty="0">
            <a:latin typeface="Arial Black" pitchFamily="34" charset="0"/>
          </a:endParaRPr>
        </a:p>
      </dgm:t>
    </dgm:pt>
    <dgm:pt modelId="{C447EDC6-2F1C-4641-AAF2-8EA38363DB2C}" type="parTrans" cxnId="{93F7C86F-E771-439D-B874-857776C2E52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9AE9EBF-72AE-40A7-A594-8D22E28A5F95}" type="sibTrans" cxnId="{93F7C86F-E771-439D-B874-857776C2E52C}">
      <dgm:prSet/>
      <dgm:spPr/>
      <dgm:t>
        <a:bodyPr/>
        <a:lstStyle/>
        <a:p>
          <a:endParaRPr lang="ru-RU"/>
        </a:p>
      </dgm:t>
    </dgm:pt>
    <dgm:pt modelId="{01250DBE-B9EC-4810-B427-C68DA3BF85D3}">
      <dgm:prSet phldrT="[Текст]"/>
      <dgm:spPr>
        <a:ln w="38100">
          <a:solidFill>
            <a:schemeClr val="tx1"/>
          </a:solidFill>
        </a:ln>
      </dgm:spPr>
      <dgm:t>
        <a:bodyPr/>
        <a:lstStyle/>
        <a:p>
          <a:r>
            <a:rPr lang="uk-UA" noProof="0" dirty="0" smtClean="0">
              <a:latin typeface="Arial Black" pitchFamily="34" charset="0"/>
            </a:rPr>
            <a:t>Забиття, здавлювання, перелом ребер</a:t>
          </a:r>
          <a:endParaRPr lang="uk-UA" noProof="0" dirty="0">
            <a:latin typeface="Arial Black" pitchFamily="34" charset="0"/>
          </a:endParaRPr>
        </a:p>
      </dgm:t>
    </dgm:pt>
    <dgm:pt modelId="{ACF7E27D-53D8-4A0F-B50A-722E06472293}" type="parTrans" cxnId="{C3F0F465-EB63-49AC-A238-CAFBC4D06578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185E5B9-9142-48CF-B84D-C293434BAEE3}" type="sibTrans" cxnId="{C3F0F465-EB63-49AC-A238-CAFBC4D06578}">
      <dgm:prSet/>
      <dgm:spPr/>
      <dgm:t>
        <a:bodyPr/>
        <a:lstStyle/>
        <a:p>
          <a:endParaRPr lang="ru-RU"/>
        </a:p>
      </dgm:t>
    </dgm:pt>
    <dgm:pt modelId="{77947D0D-BB99-4E8B-9AE8-0B8A206CE63C}" type="pres">
      <dgm:prSet presAssocID="{CEB7B13E-73AC-47DB-8AA0-916FD6F27F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7AAC2A-1232-4D89-8665-C209F6CB2F94}" type="pres">
      <dgm:prSet presAssocID="{A42B1261-FB2A-4153-9303-1E1BE2292C8E}" presName="hierRoot1" presStyleCnt="0"/>
      <dgm:spPr/>
    </dgm:pt>
    <dgm:pt modelId="{649DC2DB-BC65-43E9-8C4C-7E1498D4FDDC}" type="pres">
      <dgm:prSet presAssocID="{A42B1261-FB2A-4153-9303-1E1BE2292C8E}" presName="composite" presStyleCnt="0"/>
      <dgm:spPr/>
    </dgm:pt>
    <dgm:pt modelId="{49751212-4C37-4EF4-9873-DACC1984C3C0}" type="pres">
      <dgm:prSet presAssocID="{A42B1261-FB2A-4153-9303-1E1BE2292C8E}" presName="background" presStyleLbl="node0" presStyleIdx="0" presStyleCnt="1"/>
      <dgm:spPr>
        <a:solidFill>
          <a:schemeClr val="accent2">
            <a:lumMod val="60000"/>
            <a:lumOff val="40000"/>
          </a:schemeClr>
        </a:solidFill>
      </dgm:spPr>
    </dgm:pt>
    <dgm:pt modelId="{CA146EF4-80FD-4827-922D-FA566054F7BE}" type="pres">
      <dgm:prSet presAssocID="{A42B1261-FB2A-4153-9303-1E1BE2292C8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0FAAB1-98E2-4998-977F-442FF11C081C}" type="pres">
      <dgm:prSet presAssocID="{A42B1261-FB2A-4153-9303-1E1BE2292C8E}" presName="hierChild2" presStyleCnt="0"/>
      <dgm:spPr/>
    </dgm:pt>
    <dgm:pt modelId="{257B118A-173A-438A-A9AB-C21BF276CB42}" type="pres">
      <dgm:prSet presAssocID="{8198093B-A084-4912-A7BD-CE2BA35F51C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B67F005-3ACC-44D2-AB76-7F0837B7CE61}" type="pres">
      <dgm:prSet presAssocID="{4E417CF3-70C1-43F9-967E-61730DD38040}" presName="hierRoot2" presStyleCnt="0"/>
      <dgm:spPr/>
    </dgm:pt>
    <dgm:pt modelId="{9190FC90-97FE-40E9-9D73-2FDAF53D0CA6}" type="pres">
      <dgm:prSet presAssocID="{4E417CF3-70C1-43F9-967E-61730DD38040}" presName="composite2" presStyleCnt="0"/>
      <dgm:spPr/>
    </dgm:pt>
    <dgm:pt modelId="{6E443AD2-4FA3-4C19-9A1B-B7770A1747DA}" type="pres">
      <dgm:prSet presAssocID="{4E417CF3-70C1-43F9-967E-61730DD38040}" presName="background2" presStyleLbl="node2" presStyleIdx="0" presStyleCnt="2"/>
      <dgm:spPr>
        <a:solidFill>
          <a:schemeClr val="accent2">
            <a:lumMod val="60000"/>
            <a:lumOff val="40000"/>
          </a:schemeClr>
        </a:solidFill>
      </dgm:spPr>
    </dgm:pt>
    <dgm:pt modelId="{C0228FD8-7C5C-4BE2-83F5-4AD141AE1FBA}" type="pres">
      <dgm:prSet presAssocID="{4E417CF3-70C1-43F9-967E-61730DD3804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4D3418-6A0A-4AB7-AAD9-0395955A96B6}" type="pres">
      <dgm:prSet presAssocID="{4E417CF3-70C1-43F9-967E-61730DD38040}" presName="hierChild3" presStyleCnt="0"/>
      <dgm:spPr/>
    </dgm:pt>
    <dgm:pt modelId="{7990BEA6-31C9-4944-902C-843FD9678AEF}" type="pres">
      <dgm:prSet presAssocID="{BB57DA67-5C38-4B03-8257-9DD1053AAAE5}" presName="Name17" presStyleLbl="parChTrans1D3" presStyleIdx="0" presStyleCnt="3"/>
      <dgm:spPr/>
      <dgm:t>
        <a:bodyPr/>
        <a:lstStyle/>
        <a:p>
          <a:endParaRPr lang="ru-RU"/>
        </a:p>
      </dgm:t>
    </dgm:pt>
    <dgm:pt modelId="{E3BCCC9A-420D-4176-BF27-A8154C0B3449}" type="pres">
      <dgm:prSet presAssocID="{E26F8977-562E-40A0-A496-616407E7C9CC}" presName="hierRoot3" presStyleCnt="0"/>
      <dgm:spPr/>
    </dgm:pt>
    <dgm:pt modelId="{3FFC4583-AAA4-4FD6-8A30-4DC5822CE4B2}" type="pres">
      <dgm:prSet presAssocID="{E26F8977-562E-40A0-A496-616407E7C9CC}" presName="composite3" presStyleCnt="0"/>
      <dgm:spPr/>
    </dgm:pt>
    <dgm:pt modelId="{4C266CD6-FDA2-449B-A5E0-F34A02D5DBE9}" type="pres">
      <dgm:prSet presAssocID="{E26F8977-562E-40A0-A496-616407E7C9CC}" presName="background3" presStyleLbl="node3" presStyleIdx="0" presStyleCnt="3"/>
      <dgm:spPr>
        <a:solidFill>
          <a:schemeClr val="accent2">
            <a:lumMod val="60000"/>
            <a:lumOff val="40000"/>
          </a:schemeClr>
        </a:solidFill>
      </dgm:spPr>
    </dgm:pt>
    <dgm:pt modelId="{1478CC8D-1D13-44EE-8ABC-83758F403FC5}" type="pres">
      <dgm:prSet presAssocID="{E26F8977-562E-40A0-A496-616407E7C9CC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1AD659-ACAF-458F-9609-B04BF6562FC8}" type="pres">
      <dgm:prSet presAssocID="{E26F8977-562E-40A0-A496-616407E7C9CC}" presName="hierChild4" presStyleCnt="0"/>
      <dgm:spPr/>
    </dgm:pt>
    <dgm:pt modelId="{F008D1AA-6569-40B2-94CE-0AFBB286685C}" type="pres">
      <dgm:prSet presAssocID="{65E0525D-1DC2-4492-93A1-D7B374490F1C}" presName="Name17" presStyleLbl="parChTrans1D3" presStyleIdx="1" presStyleCnt="3"/>
      <dgm:spPr/>
      <dgm:t>
        <a:bodyPr/>
        <a:lstStyle/>
        <a:p>
          <a:endParaRPr lang="ru-RU"/>
        </a:p>
      </dgm:t>
    </dgm:pt>
    <dgm:pt modelId="{853C2A0E-D245-4F54-8545-53369C6972B5}" type="pres">
      <dgm:prSet presAssocID="{34B0297F-3C40-4261-B8E2-79DDCD537644}" presName="hierRoot3" presStyleCnt="0"/>
      <dgm:spPr/>
    </dgm:pt>
    <dgm:pt modelId="{4E75FA0B-D6CE-4480-99D5-1BB4821E7A8B}" type="pres">
      <dgm:prSet presAssocID="{34B0297F-3C40-4261-B8E2-79DDCD537644}" presName="composite3" presStyleCnt="0"/>
      <dgm:spPr/>
    </dgm:pt>
    <dgm:pt modelId="{FD677977-27DA-44CE-A153-676FAA3EE30A}" type="pres">
      <dgm:prSet presAssocID="{34B0297F-3C40-4261-B8E2-79DDCD537644}" presName="background3" presStyleLbl="node3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34AC298A-5266-4E18-9778-EFDA6B54EC41}" type="pres">
      <dgm:prSet presAssocID="{34B0297F-3C40-4261-B8E2-79DDCD537644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A12AA7-F584-41B1-887C-48B6ABB23B28}" type="pres">
      <dgm:prSet presAssocID="{34B0297F-3C40-4261-B8E2-79DDCD537644}" presName="hierChild4" presStyleCnt="0"/>
      <dgm:spPr/>
    </dgm:pt>
    <dgm:pt modelId="{555D52DB-03CA-4435-8C7C-8C5E3DEE1DAA}" type="pres">
      <dgm:prSet presAssocID="{C447EDC6-2F1C-4641-AAF2-8EA38363DB2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5A72E44-68EE-4CC0-8648-8CAA51DCCE0B}" type="pres">
      <dgm:prSet presAssocID="{A26FF2C1-EBE4-46CC-AEBB-7DB871F46329}" presName="hierRoot2" presStyleCnt="0"/>
      <dgm:spPr/>
    </dgm:pt>
    <dgm:pt modelId="{5BD1D6D1-0B4A-45C8-92D8-316BF4A74F87}" type="pres">
      <dgm:prSet presAssocID="{A26FF2C1-EBE4-46CC-AEBB-7DB871F46329}" presName="composite2" presStyleCnt="0"/>
      <dgm:spPr/>
    </dgm:pt>
    <dgm:pt modelId="{D04AD12B-3DF2-4C70-BEC7-06C6BFA3DC9E}" type="pres">
      <dgm:prSet presAssocID="{A26FF2C1-EBE4-46CC-AEBB-7DB871F46329}" presName="background2" presStyleLbl="node2" presStyleIdx="1" presStyleCnt="2"/>
      <dgm:spPr>
        <a:solidFill>
          <a:schemeClr val="accent2">
            <a:lumMod val="60000"/>
            <a:lumOff val="40000"/>
          </a:schemeClr>
        </a:solidFill>
      </dgm:spPr>
    </dgm:pt>
    <dgm:pt modelId="{B7787F56-C9A7-44AC-83B7-A9F23E552268}" type="pres">
      <dgm:prSet presAssocID="{A26FF2C1-EBE4-46CC-AEBB-7DB871F4632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3B93B8-E929-42D9-8599-B632840000C2}" type="pres">
      <dgm:prSet presAssocID="{A26FF2C1-EBE4-46CC-AEBB-7DB871F46329}" presName="hierChild3" presStyleCnt="0"/>
      <dgm:spPr/>
    </dgm:pt>
    <dgm:pt modelId="{DAE2843D-EEF4-4197-AE81-BA12863534E6}" type="pres">
      <dgm:prSet presAssocID="{ACF7E27D-53D8-4A0F-B50A-722E06472293}" presName="Name17" presStyleLbl="parChTrans1D3" presStyleIdx="2" presStyleCnt="3"/>
      <dgm:spPr/>
      <dgm:t>
        <a:bodyPr/>
        <a:lstStyle/>
        <a:p>
          <a:endParaRPr lang="ru-RU"/>
        </a:p>
      </dgm:t>
    </dgm:pt>
    <dgm:pt modelId="{2BB1B99D-91DD-43A0-B9EF-B7F53D0367E3}" type="pres">
      <dgm:prSet presAssocID="{01250DBE-B9EC-4810-B427-C68DA3BF85D3}" presName="hierRoot3" presStyleCnt="0"/>
      <dgm:spPr/>
    </dgm:pt>
    <dgm:pt modelId="{C9661526-6685-4181-A6B0-BD7C7C02329C}" type="pres">
      <dgm:prSet presAssocID="{01250DBE-B9EC-4810-B427-C68DA3BF85D3}" presName="composite3" presStyleCnt="0"/>
      <dgm:spPr/>
    </dgm:pt>
    <dgm:pt modelId="{8E77F5CC-91C5-4C4D-89B2-22D6F3C7C2CD}" type="pres">
      <dgm:prSet presAssocID="{01250DBE-B9EC-4810-B427-C68DA3BF85D3}" presName="background3" presStyleLbl="node3" presStyleIdx="2" presStyleCnt="3"/>
      <dgm:spPr>
        <a:solidFill>
          <a:schemeClr val="accent2">
            <a:lumMod val="60000"/>
            <a:lumOff val="40000"/>
          </a:schemeClr>
        </a:solidFill>
      </dgm:spPr>
    </dgm:pt>
    <dgm:pt modelId="{CA51F5AE-5FB8-48A7-9E2E-DA8CA8A0E0ED}" type="pres">
      <dgm:prSet presAssocID="{01250DBE-B9EC-4810-B427-C68DA3BF85D3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6D7E35-5B91-4098-A250-97D66E2B59D5}" type="pres">
      <dgm:prSet presAssocID="{01250DBE-B9EC-4810-B427-C68DA3BF85D3}" presName="hierChild4" presStyleCnt="0"/>
      <dgm:spPr/>
    </dgm:pt>
  </dgm:ptLst>
  <dgm:cxnLst>
    <dgm:cxn modelId="{D036A65A-3375-4B00-994B-2962F1185ED3}" type="presOf" srcId="{A42B1261-FB2A-4153-9303-1E1BE2292C8E}" destId="{CA146EF4-80FD-4827-922D-FA566054F7BE}" srcOrd="0" destOrd="0" presId="urn:microsoft.com/office/officeart/2005/8/layout/hierarchy1"/>
    <dgm:cxn modelId="{C88B6764-4D4E-4571-B543-9B6A148D187D}" type="presOf" srcId="{C447EDC6-2F1C-4641-AAF2-8EA38363DB2C}" destId="{555D52DB-03CA-4435-8C7C-8C5E3DEE1DAA}" srcOrd="0" destOrd="0" presId="urn:microsoft.com/office/officeart/2005/8/layout/hierarchy1"/>
    <dgm:cxn modelId="{7C89BF5D-6287-460C-B797-25FD4264DDCC}" srcId="{4E417CF3-70C1-43F9-967E-61730DD38040}" destId="{34B0297F-3C40-4261-B8E2-79DDCD537644}" srcOrd="1" destOrd="0" parTransId="{65E0525D-1DC2-4492-93A1-D7B374490F1C}" sibTransId="{129DA740-5B0E-457D-B01A-29DF0BC6A6FD}"/>
    <dgm:cxn modelId="{428700B4-D7D0-4852-A021-AF6A35F3B696}" srcId="{4E417CF3-70C1-43F9-967E-61730DD38040}" destId="{E26F8977-562E-40A0-A496-616407E7C9CC}" srcOrd="0" destOrd="0" parTransId="{BB57DA67-5C38-4B03-8257-9DD1053AAAE5}" sibTransId="{68FE859C-4006-49DC-9F2A-8BA0825E837C}"/>
    <dgm:cxn modelId="{93F7C86F-E771-439D-B874-857776C2E52C}" srcId="{A42B1261-FB2A-4153-9303-1E1BE2292C8E}" destId="{A26FF2C1-EBE4-46CC-AEBB-7DB871F46329}" srcOrd="1" destOrd="0" parTransId="{C447EDC6-2F1C-4641-AAF2-8EA38363DB2C}" sibTransId="{79AE9EBF-72AE-40A7-A594-8D22E28A5F95}"/>
    <dgm:cxn modelId="{3093796B-60D5-4315-8351-1F40CC1379D1}" type="presOf" srcId="{BB57DA67-5C38-4B03-8257-9DD1053AAAE5}" destId="{7990BEA6-31C9-4944-902C-843FD9678AEF}" srcOrd="0" destOrd="0" presId="urn:microsoft.com/office/officeart/2005/8/layout/hierarchy1"/>
    <dgm:cxn modelId="{767871EC-A65B-4175-B937-70D9A7E14668}" type="presOf" srcId="{E26F8977-562E-40A0-A496-616407E7C9CC}" destId="{1478CC8D-1D13-44EE-8ABC-83758F403FC5}" srcOrd="0" destOrd="0" presId="urn:microsoft.com/office/officeart/2005/8/layout/hierarchy1"/>
    <dgm:cxn modelId="{E34A84CA-7F79-478F-AA25-D343687DE12F}" type="presOf" srcId="{65E0525D-1DC2-4492-93A1-D7B374490F1C}" destId="{F008D1AA-6569-40B2-94CE-0AFBB286685C}" srcOrd="0" destOrd="0" presId="urn:microsoft.com/office/officeart/2005/8/layout/hierarchy1"/>
    <dgm:cxn modelId="{9BCCC34E-2DED-45CA-8FE3-99E0918A4E84}" type="presOf" srcId="{CEB7B13E-73AC-47DB-8AA0-916FD6F27F1E}" destId="{77947D0D-BB99-4E8B-9AE8-0B8A206CE63C}" srcOrd="0" destOrd="0" presId="urn:microsoft.com/office/officeart/2005/8/layout/hierarchy1"/>
    <dgm:cxn modelId="{0684DB22-21C9-4AFB-9B48-A1D09BEB4A97}" type="presOf" srcId="{34B0297F-3C40-4261-B8E2-79DDCD537644}" destId="{34AC298A-5266-4E18-9778-EFDA6B54EC41}" srcOrd="0" destOrd="0" presId="urn:microsoft.com/office/officeart/2005/8/layout/hierarchy1"/>
    <dgm:cxn modelId="{B6B8D00D-E644-42A6-BA27-65EF56E4328C}" type="presOf" srcId="{ACF7E27D-53D8-4A0F-B50A-722E06472293}" destId="{DAE2843D-EEF4-4197-AE81-BA12863534E6}" srcOrd="0" destOrd="0" presId="urn:microsoft.com/office/officeart/2005/8/layout/hierarchy1"/>
    <dgm:cxn modelId="{C3F0F465-EB63-49AC-A238-CAFBC4D06578}" srcId="{A26FF2C1-EBE4-46CC-AEBB-7DB871F46329}" destId="{01250DBE-B9EC-4810-B427-C68DA3BF85D3}" srcOrd="0" destOrd="0" parTransId="{ACF7E27D-53D8-4A0F-B50A-722E06472293}" sibTransId="{6185E5B9-9142-48CF-B84D-C293434BAEE3}"/>
    <dgm:cxn modelId="{BA610A6D-3C0B-4FC0-8160-4172F06AEE2C}" type="presOf" srcId="{8198093B-A084-4912-A7BD-CE2BA35F51C6}" destId="{257B118A-173A-438A-A9AB-C21BF276CB42}" srcOrd="0" destOrd="0" presId="urn:microsoft.com/office/officeart/2005/8/layout/hierarchy1"/>
    <dgm:cxn modelId="{5EAE9A5A-33F8-4AB2-B1CE-18964F795A9E}" type="presOf" srcId="{4E417CF3-70C1-43F9-967E-61730DD38040}" destId="{C0228FD8-7C5C-4BE2-83F5-4AD141AE1FBA}" srcOrd="0" destOrd="0" presId="urn:microsoft.com/office/officeart/2005/8/layout/hierarchy1"/>
    <dgm:cxn modelId="{55F57BF3-C46D-4800-BD13-EE963E0262B3}" srcId="{CEB7B13E-73AC-47DB-8AA0-916FD6F27F1E}" destId="{A42B1261-FB2A-4153-9303-1E1BE2292C8E}" srcOrd="0" destOrd="0" parTransId="{3B0C0567-1F60-47DA-99F1-87FA1D826887}" sibTransId="{E3038612-8FDD-4EBE-B313-4CA71C3687E4}"/>
    <dgm:cxn modelId="{44E37EED-6DD3-441F-BE36-E89B7092E1A6}" type="presOf" srcId="{01250DBE-B9EC-4810-B427-C68DA3BF85D3}" destId="{CA51F5AE-5FB8-48A7-9E2E-DA8CA8A0E0ED}" srcOrd="0" destOrd="0" presId="urn:microsoft.com/office/officeart/2005/8/layout/hierarchy1"/>
    <dgm:cxn modelId="{2CC4ED09-A41C-48B9-82A6-6BACBE08A57F}" srcId="{A42B1261-FB2A-4153-9303-1E1BE2292C8E}" destId="{4E417CF3-70C1-43F9-967E-61730DD38040}" srcOrd="0" destOrd="0" parTransId="{8198093B-A084-4912-A7BD-CE2BA35F51C6}" sibTransId="{94DEDA75-B56F-4635-A45D-DC2DFAE97558}"/>
    <dgm:cxn modelId="{252A7F8C-781E-474D-8662-5C32F395671A}" type="presOf" srcId="{A26FF2C1-EBE4-46CC-AEBB-7DB871F46329}" destId="{B7787F56-C9A7-44AC-83B7-A9F23E552268}" srcOrd="0" destOrd="0" presId="urn:microsoft.com/office/officeart/2005/8/layout/hierarchy1"/>
    <dgm:cxn modelId="{4D2B3C61-48E8-4175-8B43-24AA9FF6FE40}" type="presParOf" srcId="{77947D0D-BB99-4E8B-9AE8-0B8A206CE63C}" destId="{6D7AAC2A-1232-4D89-8665-C209F6CB2F94}" srcOrd="0" destOrd="0" presId="urn:microsoft.com/office/officeart/2005/8/layout/hierarchy1"/>
    <dgm:cxn modelId="{329A4914-442E-47E8-BACD-994AA109B59B}" type="presParOf" srcId="{6D7AAC2A-1232-4D89-8665-C209F6CB2F94}" destId="{649DC2DB-BC65-43E9-8C4C-7E1498D4FDDC}" srcOrd="0" destOrd="0" presId="urn:microsoft.com/office/officeart/2005/8/layout/hierarchy1"/>
    <dgm:cxn modelId="{2B1D1D34-27C8-42B6-ABF8-C371FCBDBD2E}" type="presParOf" srcId="{649DC2DB-BC65-43E9-8C4C-7E1498D4FDDC}" destId="{49751212-4C37-4EF4-9873-DACC1984C3C0}" srcOrd="0" destOrd="0" presId="urn:microsoft.com/office/officeart/2005/8/layout/hierarchy1"/>
    <dgm:cxn modelId="{E46D1771-B8A7-486E-999E-2B776AE5E372}" type="presParOf" srcId="{649DC2DB-BC65-43E9-8C4C-7E1498D4FDDC}" destId="{CA146EF4-80FD-4827-922D-FA566054F7BE}" srcOrd="1" destOrd="0" presId="urn:microsoft.com/office/officeart/2005/8/layout/hierarchy1"/>
    <dgm:cxn modelId="{6EE74BF7-E978-408A-B201-BC170016D384}" type="presParOf" srcId="{6D7AAC2A-1232-4D89-8665-C209F6CB2F94}" destId="{E30FAAB1-98E2-4998-977F-442FF11C081C}" srcOrd="1" destOrd="0" presId="urn:microsoft.com/office/officeart/2005/8/layout/hierarchy1"/>
    <dgm:cxn modelId="{8E3A677B-A085-4E1F-A4CA-74DBD8D85ABA}" type="presParOf" srcId="{E30FAAB1-98E2-4998-977F-442FF11C081C}" destId="{257B118A-173A-438A-A9AB-C21BF276CB42}" srcOrd="0" destOrd="0" presId="urn:microsoft.com/office/officeart/2005/8/layout/hierarchy1"/>
    <dgm:cxn modelId="{24978C49-D814-4943-BCFF-59847D212028}" type="presParOf" srcId="{E30FAAB1-98E2-4998-977F-442FF11C081C}" destId="{6B67F005-3ACC-44D2-AB76-7F0837B7CE61}" srcOrd="1" destOrd="0" presId="urn:microsoft.com/office/officeart/2005/8/layout/hierarchy1"/>
    <dgm:cxn modelId="{1F2524BC-1F60-431C-A632-E3FC5DECD015}" type="presParOf" srcId="{6B67F005-3ACC-44D2-AB76-7F0837B7CE61}" destId="{9190FC90-97FE-40E9-9D73-2FDAF53D0CA6}" srcOrd="0" destOrd="0" presId="urn:microsoft.com/office/officeart/2005/8/layout/hierarchy1"/>
    <dgm:cxn modelId="{FB413D2A-D0C2-4DFC-8479-DFCBC97DEF25}" type="presParOf" srcId="{9190FC90-97FE-40E9-9D73-2FDAF53D0CA6}" destId="{6E443AD2-4FA3-4C19-9A1B-B7770A1747DA}" srcOrd="0" destOrd="0" presId="urn:microsoft.com/office/officeart/2005/8/layout/hierarchy1"/>
    <dgm:cxn modelId="{F8AEFBF4-30AF-4329-94EF-757660A4B509}" type="presParOf" srcId="{9190FC90-97FE-40E9-9D73-2FDAF53D0CA6}" destId="{C0228FD8-7C5C-4BE2-83F5-4AD141AE1FBA}" srcOrd="1" destOrd="0" presId="urn:microsoft.com/office/officeart/2005/8/layout/hierarchy1"/>
    <dgm:cxn modelId="{5DFE9244-7F11-42AD-8883-A4034205796A}" type="presParOf" srcId="{6B67F005-3ACC-44D2-AB76-7F0837B7CE61}" destId="{D44D3418-6A0A-4AB7-AAD9-0395955A96B6}" srcOrd="1" destOrd="0" presId="urn:microsoft.com/office/officeart/2005/8/layout/hierarchy1"/>
    <dgm:cxn modelId="{28DE650A-E266-4886-93FB-E6E9F1113FD9}" type="presParOf" srcId="{D44D3418-6A0A-4AB7-AAD9-0395955A96B6}" destId="{7990BEA6-31C9-4944-902C-843FD9678AEF}" srcOrd="0" destOrd="0" presId="urn:microsoft.com/office/officeart/2005/8/layout/hierarchy1"/>
    <dgm:cxn modelId="{6A4732DC-62B6-4E83-BE78-6BC8234F821A}" type="presParOf" srcId="{D44D3418-6A0A-4AB7-AAD9-0395955A96B6}" destId="{E3BCCC9A-420D-4176-BF27-A8154C0B3449}" srcOrd="1" destOrd="0" presId="urn:microsoft.com/office/officeart/2005/8/layout/hierarchy1"/>
    <dgm:cxn modelId="{72A824EC-9317-4B52-B43E-EF2B45DC035B}" type="presParOf" srcId="{E3BCCC9A-420D-4176-BF27-A8154C0B3449}" destId="{3FFC4583-AAA4-4FD6-8A30-4DC5822CE4B2}" srcOrd="0" destOrd="0" presId="urn:microsoft.com/office/officeart/2005/8/layout/hierarchy1"/>
    <dgm:cxn modelId="{4F3F2123-67DB-4641-9BCE-4A884D15BFC0}" type="presParOf" srcId="{3FFC4583-AAA4-4FD6-8A30-4DC5822CE4B2}" destId="{4C266CD6-FDA2-449B-A5E0-F34A02D5DBE9}" srcOrd="0" destOrd="0" presId="urn:microsoft.com/office/officeart/2005/8/layout/hierarchy1"/>
    <dgm:cxn modelId="{DFFE1AD8-2BBC-4BE5-BF1E-2B695DAE113D}" type="presParOf" srcId="{3FFC4583-AAA4-4FD6-8A30-4DC5822CE4B2}" destId="{1478CC8D-1D13-44EE-8ABC-83758F403FC5}" srcOrd="1" destOrd="0" presId="urn:microsoft.com/office/officeart/2005/8/layout/hierarchy1"/>
    <dgm:cxn modelId="{E619EBA8-51E5-46A8-9877-C7B6819F8DAB}" type="presParOf" srcId="{E3BCCC9A-420D-4176-BF27-A8154C0B3449}" destId="{F31AD659-ACAF-458F-9609-B04BF6562FC8}" srcOrd="1" destOrd="0" presId="urn:microsoft.com/office/officeart/2005/8/layout/hierarchy1"/>
    <dgm:cxn modelId="{AB669E9A-A719-4426-9007-EBC9AC243E66}" type="presParOf" srcId="{D44D3418-6A0A-4AB7-AAD9-0395955A96B6}" destId="{F008D1AA-6569-40B2-94CE-0AFBB286685C}" srcOrd="2" destOrd="0" presId="urn:microsoft.com/office/officeart/2005/8/layout/hierarchy1"/>
    <dgm:cxn modelId="{EC85B8CC-066B-4603-B9C5-558295701DAB}" type="presParOf" srcId="{D44D3418-6A0A-4AB7-AAD9-0395955A96B6}" destId="{853C2A0E-D245-4F54-8545-53369C6972B5}" srcOrd="3" destOrd="0" presId="urn:microsoft.com/office/officeart/2005/8/layout/hierarchy1"/>
    <dgm:cxn modelId="{C163CAF9-D37B-4E73-AB49-F8A65021EB54}" type="presParOf" srcId="{853C2A0E-D245-4F54-8545-53369C6972B5}" destId="{4E75FA0B-D6CE-4480-99D5-1BB4821E7A8B}" srcOrd="0" destOrd="0" presId="urn:microsoft.com/office/officeart/2005/8/layout/hierarchy1"/>
    <dgm:cxn modelId="{B9AD6725-B2D6-4213-AD2D-DC419FEC4ABB}" type="presParOf" srcId="{4E75FA0B-D6CE-4480-99D5-1BB4821E7A8B}" destId="{FD677977-27DA-44CE-A153-676FAA3EE30A}" srcOrd="0" destOrd="0" presId="urn:microsoft.com/office/officeart/2005/8/layout/hierarchy1"/>
    <dgm:cxn modelId="{48DECBCC-2BDD-41F7-AA83-2C26D30F4610}" type="presParOf" srcId="{4E75FA0B-D6CE-4480-99D5-1BB4821E7A8B}" destId="{34AC298A-5266-4E18-9778-EFDA6B54EC41}" srcOrd="1" destOrd="0" presId="urn:microsoft.com/office/officeart/2005/8/layout/hierarchy1"/>
    <dgm:cxn modelId="{5CD97E9A-FBC8-41C7-8443-AB7B48A7BC14}" type="presParOf" srcId="{853C2A0E-D245-4F54-8545-53369C6972B5}" destId="{E4A12AA7-F584-41B1-887C-48B6ABB23B28}" srcOrd="1" destOrd="0" presId="urn:microsoft.com/office/officeart/2005/8/layout/hierarchy1"/>
    <dgm:cxn modelId="{FEF4F2C2-1260-4095-B82D-AE39D41438E2}" type="presParOf" srcId="{E30FAAB1-98E2-4998-977F-442FF11C081C}" destId="{555D52DB-03CA-4435-8C7C-8C5E3DEE1DAA}" srcOrd="2" destOrd="0" presId="urn:microsoft.com/office/officeart/2005/8/layout/hierarchy1"/>
    <dgm:cxn modelId="{3C3D48D2-011D-491F-96DC-85763D6BD3FC}" type="presParOf" srcId="{E30FAAB1-98E2-4998-977F-442FF11C081C}" destId="{05A72E44-68EE-4CC0-8648-8CAA51DCCE0B}" srcOrd="3" destOrd="0" presId="urn:microsoft.com/office/officeart/2005/8/layout/hierarchy1"/>
    <dgm:cxn modelId="{57C37B55-F6AE-40E0-9CD5-99D33A8179CB}" type="presParOf" srcId="{05A72E44-68EE-4CC0-8648-8CAA51DCCE0B}" destId="{5BD1D6D1-0B4A-45C8-92D8-316BF4A74F87}" srcOrd="0" destOrd="0" presId="urn:microsoft.com/office/officeart/2005/8/layout/hierarchy1"/>
    <dgm:cxn modelId="{E852F1AE-B2D0-4CB2-8718-BB22B54AAD65}" type="presParOf" srcId="{5BD1D6D1-0B4A-45C8-92D8-316BF4A74F87}" destId="{D04AD12B-3DF2-4C70-BEC7-06C6BFA3DC9E}" srcOrd="0" destOrd="0" presId="urn:microsoft.com/office/officeart/2005/8/layout/hierarchy1"/>
    <dgm:cxn modelId="{AA120C7E-3C7C-4C3C-B0D9-59F51021718C}" type="presParOf" srcId="{5BD1D6D1-0B4A-45C8-92D8-316BF4A74F87}" destId="{B7787F56-C9A7-44AC-83B7-A9F23E552268}" srcOrd="1" destOrd="0" presId="urn:microsoft.com/office/officeart/2005/8/layout/hierarchy1"/>
    <dgm:cxn modelId="{6B07CBEC-F83B-4C81-8530-B1137D1AA9BD}" type="presParOf" srcId="{05A72E44-68EE-4CC0-8648-8CAA51DCCE0B}" destId="{BF3B93B8-E929-42D9-8599-B632840000C2}" srcOrd="1" destOrd="0" presId="urn:microsoft.com/office/officeart/2005/8/layout/hierarchy1"/>
    <dgm:cxn modelId="{2466C2C9-C472-4F33-BE01-BDAFAEB77D69}" type="presParOf" srcId="{BF3B93B8-E929-42D9-8599-B632840000C2}" destId="{DAE2843D-EEF4-4197-AE81-BA12863534E6}" srcOrd="0" destOrd="0" presId="urn:microsoft.com/office/officeart/2005/8/layout/hierarchy1"/>
    <dgm:cxn modelId="{87D898BE-E8F7-4786-BB8E-D44E0099931C}" type="presParOf" srcId="{BF3B93B8-E929-42D9-8599-B632840000C2}" destId="{2BB1B99D-91DD-43A0-B9EF-B7F53D0367E3}" srcOrd="1" destOrd="0" presId="urn:microsoft.com/office/officeart/2005/8/layout/hierarchy1"/>
    <dgm:cxn modelId="{A48661E9-7873-446B-81B6-802BF63E5CBA}" type="presParOf" srcId="{2BB1B99D-91DD-43A0-B9EF-B7F53D0367E3}" destId="{C9661526-6685-4181-A6B0-BD7C7C02329C}" srcOrd="0" destOrd="0" presId="urn:microsoft.com/office/officeart/2005/8/layout/hierarchy1"/>
    <dgm:cxn modelId="{4C95DC71-6937-42D0-8227-D08DC4C2958A}" type="presParOf" srcId="{C9661526-6685-4181-A6B0-BD7C7C02329C}" destId="{8E77F5CC-91C5-4C4D-89B2-22D6F3C7C2CD}" srcOrd="0" destOrd="0" presId="urn:microsoft.com/office/officeart/2005/8/layout/hierarchy1"/>
    <dgm:cxn modelId="{26796AC8-75AA-42B8-B183-4AB3FF1A1130}" type="presParOf" srcId="{C9661526-6685-4181-A6B0-BD7C7C02329C}" destId="{CA51F5AE-5FB8-48A7-9E2E-DA8CA8A0E0ED}" srcOrd="1" destOrd="0" presId="urn:microsoft.com/office/officeart/2005/8/layout/hierarchy1"/>
    <dgm:cxn modelId="{0827E328-1F61-4D10-844F-1D4ED17F2EA1}" type="presParOf" srcId="{2BB1B99D-91DD-43A0-B9EF-B7F53D0367E3}" destId="{A06D7E35-5B91-4098-A250-97D66E2B59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E32ADE6-C711-40C0-BE58-A37FC03A4A1A}" type="doc">
      <dgm:prSet loTypeId="urn:microsoft.com/office/officeart/2005/8/layout/equation2" loCatId="process" qsTypeId="urn:microsoft.com/office/officeart/2005/8/quickstyle/simple1" qsCatId="simple" csTypeId="urn:microsoft.com/office/officeart/2005/8/colors/colorful1" csCatId="colorful" phldr="1"/>
      <dgm:spPr/>
    </dgm:pt>
    <dgm:pt modelId="{CA4C1A2C-03F6-4F1A-9A74-600BCA1DA557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Раптовий початок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53E621A9-2DCF-4CB0-B3D5-511BA71E928E}" type="parTrans" cxnId="{44FA18B2-B3D0-4FF7-B519-EEBE32F9875B}">
      <dgm:prSet/>
      <dgm:spPr/>
      <dgm:t>
        <a:bodyPr/>
        <a:lstStyle/>
        <a:p>
          <a:endParaRPr lang="ru-RU"/>
        </a:p>
      </dgm:t>
    </dgm:pt>
    <dgm:pt modelId="{B36D6B72-C302-4CE4-883A-69E87D818132}" type="sibTrans" cxnId="{44FA18B2-B3D0-4FF7-B519-EEBE32F9875B}">
      <dgm:prSet/>
      <dgm:spPr/>
      <dgm:t>
        <a:bodyPr/>
        <a:lstStyle/>
        <a:p>
          <a:endParaRPr lang="ru-RU" dirty="0"/>
        </a:p>
      </dgm:t>
    </dgm:pt>
    <dgm:pt modelId="{422BA4A5-2404-4242-9DDC-831495AFD9EA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Задишка, напад кашлю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CE16156E-23E6-4F24-9368-190ADE95FEBE}" type="parTrans" cxnId="{449F44B1-E465-4680-854D-8A43C672C610}">
      <dgm:prSet/>
      <dgm:spPr/>
      <dgm:t>
        <a:bodyPr/>
        <a:lstStyle/>
        <a:p>
          <a:endParaRPr lang="ru-RU"/>
        </a:p>
      </dgm:t>
    </dgm:pt>
    <dgm:pt modelId="{D975DD16-2AF6-407D-97AE-6DC936E4CF7A}" type="sibTrans" cxnId="{449F44B1-E465-4680-854D-8A43C672C610}">
      <dgm:prSet/>
      <dgm:spPr/>
      <dgm:t>
        <a:bodyPr/>
        <a:lstStyle/>
        <a:p>
          <a:endParaRPr lang="ru-RU" dirty="0"/>
        </a:p>
      </dgm:t>
    </dgm:pt>
    <dgm:pt modelId="{6FB953C8-9785-4772-94DB-F849F0975314}">
      <dgm:prSet phldrT="[Текст]" custT="1"/>
      <dgm:spPr/>
      <dgm:t>
        <a:bodyPr/>
        <a:lstStyle/>
        <a:p>
          <a:r>
            <a:rPr lang="uk-UA" sz="2600" dirty="0" smtClean="0">
              <a:solidFill>
                <a:schemeClr val="tx1"/>
              </a:solidFill>
              <a:latin typeface="Arial Black" pitchFamily="34" charset="0"/>
            </a:rPr>
            <a:t>Ознаки пневмотораксу</a:t>
          </a:r>
          <a:endParaRPr lang="ru-RU" sz="2600" dirty="0">
            <a:solidFill>
              <a:schemeClr val="tx1"/>
            </a:solidFill>
            <a:latin typeface="Arial Black" pitchFamily="34" charset="0"/>
          </a:endParaRPr>
        </a:p>
      </dgm:t>
    </dgm:pt>
    <dgm:pt modelId="{53A9C3E5-9E9F-4E58-8195-5CC8843DCED2}" type="parTrans" cxnId="{A7A06A9E-B3DF-4C93-8E10-0F894F646B38}">
      <dgm:prSet/>
      <dgm:spPr/>
      <dgm:t>
        <a:bodyPr/>
        <a:lstStyle/>
        <a:p>
          <a:endParaRPr lang="ru-RU"/>
        </a:p>
      </dgm:t>
    </dgm:pt>
    <dgm:pt modelId="{10A14236-14D7-4618-9D93-FFB4081A0F29}" type="sibTrans" cxnId="{A7A06A9E-B3DF-4C93-8E10-0F894F646B38}">
      <dgm:prSet/>
      <dgm:spPr/>
      <dgm:t>
        <a:bodyPr/>
        <a:lstStyle/>
        <a:p>
          <a:endParaRPr lang="ru-RU"/>
        </a:p>
      </dgm:t>
    </dgm:pt>
    <dgm:pt modelId="{688FA8A2-85F6-4072-B656-043F184B7FD2}">
      <dgm:prSet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Блідість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56A93FF6-4653-45D5-B385-06EE5B0F3711}" type="parTrans" cxnId="{16C806D5-7115-4A71-ACD7-B611DFE05BEF}">
      <dgm:prSet/>
      <dgm:spPr/>
      <dgm:t>
        <a:bodyPr/>
        <a:lstStyle/>
        <a:p>
          <a:endParaRPr lang="ru-RU"/>
        </a:p>
      </dgm:t>
    </dgm:pt>
    <dgm:pt modelId="{FE405335-B0BE-482B-9113-FDB1ACDF0D9D}" type="sibTrans" cxnId="{16C806D5-7115-4A71-ACD7-B611DFE05BEF}">
      <dgm:prSet/>
      <dgm:spPr/>
      <dgm:t>
        <a:bodyPr/>
        <a:lstStyle/>
        <a:p>
          <a:endParaRPr lang="ru-RU" dirty="0"/>
        </a:p>
      </dgm:t>
    </dgm:pt>
    <dgm:pt modelId="{09E66E4B-CAB1-437B-8370-9E23B5F576E3}">
      <dgm:prSet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Грудна клітка більш об’ємна з боку ураження та не бере участі в процесі дихання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30967BD1-864C-4781-8BBA-6D6CF1774160}" type="parTrans" cxnId="{339AB2DA-07F0-4790-B05A-9851E94F7135}">
      <dgm:prSet/>
      <dgm:spPr/>
      <dgm:t>
        <a:bodyPr/>
        <a:lstStyle/>
        <a:p>
          <a:endParaRPr lang="ru-RU"/>
        </a:p>
      </dgm:t>
    </dgm:pt>
    <dgm:pt modelId="{85F5C9CC-963C-45C0-9332-AF67524AA96C}" type="sibTrans" cxnId="{339AB2DA-07F0-4790-B05A-9851E94F7135}">
      <dgm:prSet/>
      <dgm:spPr/>
      <dgm:t>
        <a:bodyPr/>
        <a:lstStyle/>
        <a:p>
          <a:endParaRPr lang="ru-RU" dirty="0"/>
        </a:p>
      </dgm:t>
    </dgm:pt>
    <dgm:pt modelId="{E4A7E87A-2700-42E8-9C93-F8023959A131}" type="pres">
      <dgm:prSet presAssocID="{BE32ADE6-C711-40C0-BE58-A37FC03A4A1A}" presName="Name0" presStyleCnt="0">
        <dgm:presLayoutVars>
          <dgm:dir/>
          <dgm:resizeHandles val="exact"/>
        </dgm:presLayoutVars>
      </dgm:prSet>
      <dgm:spPr/>
    </dgm:pt>
    <dgm:pt modelId="{BD894BAE-05E5-43F2-BE7C-390B9D7467F7}" type="pres">
      <dgm:prSet presAssocID="{BE32ADE6-C711-40C0-BE58-A37FC03A4A1A}" presName="vNodes" presStyleCnt="0"/>
      <dgm:spPr/>
    </dgm:pt>
    <dgm:pt modelId="{C66D5ABF-99C4-42BF-B9ED-9EA84A516AD9}" type="pres">
      <dgm:prSet presAssocID="{CA4C1A2C-03F6-4F1A-9A74-600BCA1DA557}" presName="node" presStyleLbl="node1" presStyleIdx="0" presStyleCnt="5" custScaleX="532427" custScaleY="129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9A33C-06A4-4406-B4C4-44568E0A0B04}" type="pres">
      <dgm:prSet presAssocID="{B36D6B72-C302-4CE4-883A-69E87D818132}" presName="spacerT" presStyleCnt="0"/>
      <dgm:spPr/>
    </dgm:pt>
    <dgm:pt modelId="{BFB408DD-6865-4E2D-B200-E09C115C76CA}" type="pres">
      <dgm:prSet presAssocID="{B36D6B72-C302-4CE4-883A-69E87D818132}" presName="sibTrans" presStyleLbl="sibTrans2D1" presStyleIdx="0" presStyleCnt="4" custLinFactNeighborX="-2140" custLinFactNeighborY="3681"/>
      <dgm:spPr/>
      <dgm:t>
        <a:bodyPr/>
        <a:lstStyle/>
        <a:p>
          <a:endParaRPr lang="ru-RU"/>
        </a:p>
      </dgm:t>
    </dgm:pt>
    <dgm:pt modelId="{481C63AC-4E77-4563-9C27-7F3F15481796}" type="pres">
      <dgm:prSet presAssocID="{B36D6B72-C302-4CE4-883A-69E87D818132}" presName="spacerB" presStyleCnt="0"/>
      <dgm:spPr/>
    </dgm:pt>
    <dgm:pt modelId="{5AD4F860-16EA-4C73-A52D-15471D5C51A3}" type="pres">
      <dgm:prSet presAssocID="{422BA4A5-2404-4242-9DDC-831495AFD9EA}" presName="node" presStyleLbl="node1" presStyleIdx="1" presStyleCnt="5" custScaleX="532427" custScaleY="129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FEF86-D58D-48A8-B186-6FE0C55DD26E}" type="pres">
      <dgm:prSet presAssocID="{D975DD16-2AF6-407D-97AE-6DC936E4CF7A}" presName="spacerT" presStyleCnt="0"/>
      <dgm:spPr/>
    </dgm:pt>
    <dgm:pt modelId="{2257386D-05D2-44A2-893E-34994625E21C}" type="pres">
      <dgm:prSet presAssocID="{D975DD16-2AF6-407D-97AE-6DC936E4CF7A}" presName="sibTrans" presStyleLbl="sibTrans2D1" presStyleIdx="1" presStyleCnt="4"/>
      <dgm:spPr/>
      <dgm:t>
        <a:bodyPr/>
        <a:lstStyle/>
        <a:p>
          <a:endParaRPr lang="ru-RU"/>
        </a:p>
      </dgm:t>
    </dgm:pt>
    <dgm:pt modelId="{6BEDCB99-C486-42DF-993D-903B22CD50AB}" type="pres">
      <dgm:prSet presAssocID="{D975DD16-2AF6-407D-97AE-6DC936E4CF7A}" presName="spacerB" presStyleCnt="0"/>
      <dgm:spPr/>
    </dgm:pt>
    <dgm:pt modelId="{D3D75BDC-3174-48AC-8F5A-D70CDF2FEDF7}" type="pres">
      <dgm:prSet presAssocID="{688FA8A2-85F6-4072-B656-043F184B7FD2}" presName="node" presStyleLbl="node1" presStyleIdx="2" presStyleCnt="5" custScaleX="501653" custScaleY="129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F6A36-343E-4DD0-BEDA-B73729BA144E}" type="pres">
      <dgm:prSet presAssocID="{FE405335-B0BE-482B-9113-FDB1ACDF0D9D}" presName="spacerT" presStyleCnt="0"/>
      <dgm:spPr/>
    </dgm:pt>
    <dgm:pt modelId="{A1FDDE24-5F77-4988-B166-A0B0201040D0}" type="pres">
      <dgm:prSet presAssocID="{FE405335-B0BE-482B-9113-FDB1ACDF0D9D}" presName="sibTrans" presStyleLbl="sibTrans2D1" presStyleIdx="2" presStyleCnt="4" custLinFactNeighborX="-2140" custLinFactNeighborY="-44527"/>
      <dgm:spPr/>
      <dgm:t>
        <a:bodyPr/>
        <a:lstStyle/>
        <a:p>
          <a:endParaRPr lang="ru-RU"/>
        </a:p>
      </dgm:t>
    </dgm:pt>
    <dgm:pt modelId="{D9D3AE6A-F6DF-4BB0-B48E-867CD137FF66}" type="pres">
      <dgm:prSet presAssocID="{FE405335-B0BE-482B-9113-FDB1ACDF0D9D}" presName="spacerB" presStyleCnt="0"/>
      <dgm:spPr/>
    </dgm:pt>
    <dgm:pt modelId="{5F5039C4-1794-42C2-BFBD-FD15D3AFEAD5}" type="pres">
      <dgm:prSet presAssocID="{09E66E4B-CAB1-437B-8370-9E23B5F576E3}" presName="node" presStyleLbl="node1" presStyleIdx="3" presStyleCnt="5" custScaleX="706612" custScaleY="277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5D909-4004-4542-B8A4-F7ACB824E578}" type="pres">
      <dgm:prSet presAssocID="{BE32ADE6-C711-40C0-BE58-A37FC03A4A1A}" presName="sibTransLast" presStyleLbl="sibTrans2D1" presStyleIdx="3" presStyleCnt="4" custScaleX="398514" custScaleY="250204" custLinFactX="-52544" custLinFactNeighborX="-100000" custLinFactNeighborY="-62295"/>
      <dgm:spPr/>
      <dgm:t>
        <a:bodyPr/>
        <a:lstStyle/>
        <a:p>
          <a:endParaRPr lang="ru-RU"/>
        </a:p>
      </dgm:t>
    </dgm:pt>
    <dgm:pt modelId="{584BA8E3-977F-4656-BD2A-9FDC55438693}" type="pres">
      <dgm:prSet presAssocID="{BE32ADE6-C711-40C0-BE58-A37FC03A4A1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49C7C78-5D22-4F36-8986-A0D2A1EB5D78}" type="pres">
      <dgm:prSet presAssocID="{BE32ADE6-C711-40C0-BE58-A37FC03A4A1A}" presName="lastNode" presStyleLbl="node1" presStyleIdx="4" presStyleCnt="5" custScaleX="410117" custScaleY="168935" custLinFactNeighborX="39241" custLinFactNeighborY="-9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584693-4C2E-4ECF-A2A9-62F00844AACE}" type="presOf" srcId="{D975DD16-2AF6-407D-97AE-6DC936E4CF7A}" destId="{2257386D-05D2-44A2-893E-34994625E21C}" srcOrd="0" destOrd="0" presId="urn:microsoft.com/office/officeart/2005/8/layout/equation2"/>
    <dgm:cxn modelId="{449F44B1-E465-4680-854D-8A43C672C610}" srcId="{BE32ADE6-C711-40C0-BE58-A37FC03A4A1A}" destId="{422BA4A5-2404-4242-9DDC-831495AFD9EA}" srcOrd="1" destOrd="0" parTransId="{CE16156E-23E6-4F24-9368-190ADE95FEBE}" sibTransId="{D975DD16-2AF6-407D-97AE-6DC936E4CF7A}"/>
    <dgm:cxn modelId="{36867153-3904-4399-8620-6EA4FB86E986}" type="presOf" srcId="{B36D6B72-C302-4CE4-883A-69E87D818132}" destId="{BFB408DD-6865-4E2D-B200-E09C115C76CA}" srcOrd="0" destOrd="0" presId="urn:microsoft.com/office/officeart/2005/8/layout/equation2"/>
    <dgm:cxn modelId="{61B509CD-0C9D-4E75-9CB6-CD2F7C8C9EC7}" type="presOf" srcId="{6FB953C8-9785-4772-94DB-F849F0975314}" destId="{249C7C78-5D22-4F36-8986-A0D2A1EB5D78}" srcOrd="0" destOrd="0" presId="urn:microsoft.com/office/officeart/2005/8/layout/equation2"/>
    <dgm:cxn modelId="{4850E246-0DD8-46B4-B6FC-88A6F5C30307}" type="presOf" srcId="{CA4C1A2C-03F6-4F1A-9A74-600BCA1DA557}" destId="{C66D5ABF-99C4-42BF-B9ED-9EA84A516AD9}" srcOrd="0" destOrd="0" presId="urn:microsoft.com/office/officeart/2005/8/layout/equation2"/>
    <dgm:cxn modelId="{16C806D5-7115-4A71-ACD7-B611DFE05BEF}" srcId="{BE32ADE6-C711-40C0-BE58-A37FC03A4A1A}" destId="{688FA8A2-85F6-4072-B656-043F184B7FD2}" srcOrd="2" destOrd="0" parTransId="{56A93FF6-4653-45D5-B385-06EE5B0F3711}" sibTransId="{FE405335-B0BE-482B-9113-FDB1ACDF0D9D}"/>
    <dgm:cxn modelId="{EC0F0AB5-8487-4F74-99C8-AEC36D61BD65}" type="presOf" srcId="{09E66E4B-CAB1-437B-8370-9E23B5F576E3}" destId="{5F5039C4-1794-42C2-BFBD-FD15D3AFEAD5}" srcOrd="0" destOrd="0" presId="urn:microsoft.com/office/officeart/2005/8/layout/equation2"/>
    <dgm:cxn modelId="{3F19D090-DACB-41E4-9CFF-A0C9DD707597}" type="presOf" srcId="{688FA8A2-85F6-4072-B656-043F184B7FD2}" destId="{D3D75BDC-3174-48AC-8F5A-D70CDF2FEDF7}" srcOrd="0" destOrd="0" presId="urn:microsoft.com/office/officeart/2005/8/layout/equation2"/>
    <dgm:cxn modelId="{1173CD95-639D-4A91-84C8-C31C124DBAB1}" type="presOf" srcId="{BE32ADE6-C711-40C0-BE58-A37FC03A4A1A}" destId="{E4A7E87A-2700-42E8-9C93-F8023959A131}" srcOrd="0" destOrd="0" presId="urn:microsoft.com/office/officeart/2005/8/layout/equation2"/>
    <dgm:cxn modelId="{A7A06A9E-B3DF-4C93-8E10-0F894F646B38}" srcId="{BE32ADE6-C711-40C0-BE58-A37FC03A4A1A}" destId="{6FB953C8-9785-4772-94DB-F849F0975314}" srcOrd="4" destOrd="0" parTransId="{53A9C3E5-9E9F-4E58-8195-5CC8843DCED2}" sibTransId="{10A14236-14D7-4618-9D93-FFB4081A0F29}"/>
    <dgm:cxn modelId="{F784960B-E57F-416C-BCD6-FB28159D8A00}" type="presOf" srcId="{422BA4A5-2404-4242-9DDC-831495AFD9EA}" destId="{5AD4F860-16EA-4C73-A52D-15471D5C51A3}" srcOrd="0" destOrd="0" presId="urn:microsoft.com/office/officeart/2005/8/layout/equation2"/>
    <dgm:cxn modelId="{44FA18B2-B3D0-4FF7-B519-EEBE32F9875B}" srcId="{BE32ADE6-C711-40C0-BE58-A37FC03A4A1A}" destId="{CA4C1A2C-03F6-4F1A-9A74-600BCA1DA557}" srcOrd="0" destOrd="0" parTransId="{53E621A9-2DCF-4CB0-B3D5-511BA71E928E}" sibTransId="{B36D6B72-C302-4CE4-883A-69E87D818132}"/>
    <dgm:cxn modelId="{339AB2DA-07F0-4790-B05A-9851E94F7135}" srcId="{BE32ADE6-C711-40C0-BE58-A37FC03A4A1A}" destId="{09E66E4B-CAB1-437B-8370-9E23B5F576E3}" srcOrd="3" destOrd="0" parTransId="{30967BD1-864C-4781-8BBA-6D6CF1774160}" sibTransId="{85F5C9CC-963C-45C0-9332-AF67524AA96C}"/>
    <dgm:cxn modelId="{129013CB-33D7-424E-9451-314519BFB932}" type="presOf" srcId="{FE405335-B0BE-482B-9113-FDB1ACDF0D9D}" destId="{A1FDDE24-5F77-4988-B166-A0B0201040D0}" srcOrd="0" destOrd="0" presId="urn:microsoft.com/office/officeart/2005/8/layout/equation2"/>
    <dgm:cxn modelId="{7FC159CB-7B3E-4952-B2BA-861AEFE5BC36}" type="presOf" srcId="{85F5C9CC-963C-45C0-9332-AF67524AA96C}" destId="{DF95D909-4004-4542-B8A4-F7ACB824E578}" srcOrd="0" destOrd="0" presId="urn:microsoft.com/office/officeart/2005/8/layout/equation2"/>
    <dgm:cxn modelId="{E9874E67-64AA-48A7-B36D-A9BD290850C9}" type="presOf" srcId="{85F5C9CC-963C-45C0-9332-AF67524AA96C}" destId="{584BA8E3-977F-4656-BD2A-9FDC55438693}" srcOrd="1" destOrd="0" presId="urn:microsoft.com/office/officeart/2005/8/layout/equation2"/>
    <dgm:cxn modelId="{5AEC22A3-60F3-4E30-BF45-DCAE112D51A3}" type="presParOf" srcId="{E4A7E87A-2700-42E8-9C93-F8023959A131}" destId="{BD894BAE-05E5-43F2-BE7C-390B9D7467F7}" srcOrd="0" destOrd="0" presId="urn:microsoft.com/office/officeart/2005/8/layout/equation2"/>
    <dgm:cxn modelId="{FF4114DD-E6BA-4D62-A6F3-039BCDBDED2A}" type="presParOf" srcId="{BD894BAE-05E5-43F2-BE7C-390B9D7467F7}" destId="{C66D5ABF-99C4-42BF-B9ED-9EA84A516AD9}" srcOrd="0" destOrd="0" presId="urn:microsoft.com/office/officeart/2005/8/layout/equation2"/>
    <dgm:cxn modelId="{CDB1435D-44D1-40CD-A064-4C72C30BFD5C}" type="presParOf" srcId="{BD894BAE-05E5-43F2-BE7C-390B9D7467F7}" destId="{4A79A33C-06A4-4406-B4C4-44568E0A0B04}" srcOrd="1" destOrd="0" presId="urn:microsoft.com/office/officeart/2005/8/layout/equation2"/>
    <dgm:cxn modelId="{8080D3AE-2796-4967-ADC1-8EDE60A3E719}" type="presParOf" srcId="{BD894BAE-05E5-43F2-BE7C-390B9D7467F7}" destId="{BFB408DD-6865-4E2D-B200-E09C115C76CA}" srcOrd="2" destOrd="0" presId="urn:microsoft.com/office/officeart/2005/8/layout/equation2"/>
    <dgm:cxn modelId="{28C06D2C-A963-4B3B-A94F-24B8941B2136}" type="presParOf" srcId="{BD894BAE-05E5-43F2-BE7C-390B9D7467F7}" destId="{481C63AC-4E77-4563-9C27-7F3F15481796}" srcOrd="3" destOrd="0" presId="urn:microsoft.com/office/officeart/2005/8/layout/equation2"/>
    <dgm:cxn modelId="{BF8A3865-5098-4C48-A6FF-2767B3CF3B8A}" type="presParOf" srcId="{BD894BAE-05E5-43F2-BE7C-390B9D7467F7}" destId="{5AD4F860-16EA-4C73-A52D-15471D5C51A3}" srcOrd="4" destOrd="0" presId="urn:microsoft.com/office/officeart/2005/8/layout/equation2"/>
    <dgm:cxn modelId="{2244B007-8AE2-4985-9F8F-6A8829CB43DD}" type="presParOf" srcId="{BD894BAE-05E5-43F2-BE7C-390B9D7467F7}" destId="{C99FEF86-D58D-48A8-B186-6FE0C55DD26E}" srcOrd="5" destOrd="0" presId="urn:microsoft.com/office/officeart/2005/8/layout/equation2"/>
    <dgm:cxn modelId="{D3BF515F-936F-48FB-9C75-C4CA9FC53A79}" type="presParOf" srcId="{BD894BAE-05E5-43F2-BE7C-390B9D7467F7}" destId="{2257386D-05D2-44A2-893E-34994625E21C}" srcOrd="6" destOrd="0" presId="urn:microsoft.com/office/officeart/2005/8/layout/equation2"/>
    <dgm:cxn modelId="{267560CE-03B8-4B8E-9FAE-4E1973D1F820}" type="presParOf" srcId="{BD894BAE-05E5-43F2-BE7C-390B9D7467F7}" destId="{6BEDCB99-C486-42DF-993D-903B22CD50AB}" srcOrd="7" destOrd="0" presId="urn:microsoft.com/office/officeart/2005/8/layout/equation2"/>
    <dgm:cxn modelId="{6127C4F2-A3DF-411F-AF69-C757A7EC5594}" type="presParOf" srcId="{BD894BAE-05E5-43F2-BE7C-390B9D7467F7}" destId="{D3D75BDC-3174-48AC-8F5A-D70CDF2FEDF7}" srcOrd="8" destOrd="0" presId="urn:microsoft.com/office/officeart/2005/8/layout/equation2"/>
    <dgm:cxn modelId="{7312D5C6-64A5-488C-8D0D-1D12F7B7A23D}" type="presParOf" srcId="{BD894BAE-05E5-43F2-BE7C-390B9D7467F7}" destId="{C39F6A36-343E-4DD0-BEDA-B73729BA144E}" srcOrd="9" destOrd="0" presId="urn:microsoft.com/office/officeart/2005/8/layout/equation2"/>
    <dgm:cxn modelId="{49CB608F-6DB5-447B-9387-8376479ABA2C}" type="presParOf" srcId="{BD894BAE-05E5-43F2-BE7C-390B9D7467F7}" destId="{A1FDDE24-5F77-4988-B166-A0B0201040D0}" srcOrd="10" destOrd="0" presId="urn:microsoft.com/office/officeart/2005/8/layout/equation2"/>
    <dgm:cxn modelId="{44387C08-2C64-4C0C-8187-DDBDB60C595E}" type="presParOf" srcId="{BD894BAE-05E5-43F2-BE7C-390B9D7467F7}" destId="{D9D3AE6A-F6DF-4BB0-B48E-867CD137FF66}" srcOrd="11" destOrd="0" presId="urn:microsoft.com/office/officeart/2005/8/layout/equation2"/>
    <dgm:cxn modelId="{020E7CCF-6A13-4D36-A1C4-21F76E7CBBFD}" type="presParOf" srcId="{BD894BAE-05E5-43F2-BE7C-390B9D7467F7}" destId="{5F5039C4-1794-42C2-BFBD-FD15D3AFEAD5}" srcOrd="12" destOrd="0" presId="urn:microsoft.com/office/officeart/2005/8/layout/equation2"/>
    <dgm:cxn modelId="{BD4C7692-B9DF-421D-BE9C-BA71E27F9FFC}" type="presParOf" srcId="{E4A7E87A-2700-42E8-9C93-F8023959A131}" destId="{DF95D909-4004-4542-B8A4-F7ACB824E578}" srcOrd="1" destOrd="0" presId="urn:microsoft.com/office/officeart/2005/8/layout/equation2"/>
    <dgm:cxn modelId="{AE9A05B9-099C-4F10-A837-F3D1B6BA7D21}" type="presParOf" srcId="{DF95D909-4004-4542-B8A4-F7ACB824E578}" destId="{584BA8E3-977F-4656-BD2A-9FDC55438693}" srcOrd="0" destOrd="0" presId="urn:microsoft.com/office/officeart/2005/8/layout/equation2"/>
    <dgm:cxn modelId="{7E1B3407-DB4B-4BBF-8F02-02E7B7F3EAFC}" type="presParOf" srcId="{E4A7E87A-2700-42E8-9C93-F8023959A131}" destId="{249C7C78-5D22-4F36-8986-A0D2A1EB5D78}" srcOrd="2" destOrd="0" presId="urn:microsoft.com/office/officeart/2005/8/layout/equation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5485565-5643-46C2-AE8C-AB6E159E985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F6EF4E-D484-4F12-935A-2AF04C580347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 cmpd="sng"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 dirty="0"/>
        </a:p>
      </dgm:t>
    </dgm:pt>
    <dgm:pt modelId="{D8416B24-DCAD-4318-BE05-A383C1176566}" type="parTrans" cxnId="{85F3AE29-833A-4A7A-BE89-48842DFF9749}">
      <dgm:prSet/>
      <dgm:spPr/>
      <dgm:t>
        <a:bodyPr/>
        <a:lstStyle/>
        <a:p>
          <a:endParaRPr lang="ru-RU"/>
        </a:p>
      </dgm:t>
    </dgm:pt>
    <dgm:pt modelId="{88B755EA-FD14-4206-80F4-4ED5EE9A3B32}" type="sibTrans" cxnId="{85F3AE29-833A-4A7A-BE89-48842DFF9749}">
      <dgm:prSet/>
      <dgm:spPr/>
      <dgm:t>
        <a:bodyPr/>
        <a:lstStyle/>
        <a:p>
          <a:endParaRPr lang="ru-RU"/>
        </a:p>
      </dgm:t>
    </dgm:pt>
    <dgm:pt modelId="{5257FC86-3C70-48F7-A0DC-56581A326D98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57150" cmpd="sng"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 dirty="0"/>
        </a:p>
      </dgm:t>
    </dgm:pt>
    <dgm:pt modelId="{64D260F7-1D83-4DD6-BBF5-513DC3E35AC1}" type="parTrans" cxnId="{214E7EBD-7AA3-4B72-9E2D-6AD309A2FE25}">
      <dgm:prSet/>
      <dgm:spPr/>
      <dgm:t>
        <a:bodyPr/>
        <a:lstStyle/>
        <a:p>
          <a:endParaRPr lang="ru-RU"/>
        </a:p>
      </dgm:t>
    </dgm:pt>
    <dgm:pt modelId="{AF4FD0D4-4FB0-4556-952D-2CCF2E5AF1B6}" type="sibTrans" cxnId="{214E7EBD-7AA3-4B72-9E2D-6AD309A2FE25}">
      <dgm:prSet/>
      <dgm:spPr/>
      <dgm:t>
        <a:bodyPr/>
        <a:lstStyle/>
        <a:p>
          <a:endParaRPr lang="ru-RU"/>
        </a:p>
      </dgm:t>
    </dgm:pt>
    <dgm:pt modelId="{E9B22C2B-6285-4C4C-B57E-4371C87AB05C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57150" cmpd="sng"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 dirty="0"/>
        </a:p>
      </dgm:t>
    </dgm:pt>
    <dgm:pt modelId="{6F315E8E-D8AF-4845-94EB-78D59F2BE066}" type="parTrans" cxnId="{687A2BBD-A1B1-4322-98FA-27E0C11D6923}">
      <dgm:prSet/>
      <dgm:spPr/>
      <dgm:t>
        <a:bodyPr/>
        <a:lstStyle/>
        <a:p>
          <a:endParaRPr lang="ru-RU"/>
        </a:p>
      </dgm:t>
    </dgm:pt>
    <dgm:pt modelId="{FF5F3BF8-9D84-4577-9F8C-5F5A9C11C8CB}" type="sibTrans" cxnId="{687A2BBD-A1B1-4322-98FA-27E0C11D6923}">
      <dgm:prSet/>
      <dgm:spPr/>
      <dgm:t>
        <a:bodyPr/>
        <a:lstStyle/>
        <a:p>
          <a:endParaRPr lang="ru-RU"/>
        </a:p>
      </dgm:t>
    </dgm:pt>
    <dgm:pt modelId="{3E60DF4C-2A9D-4A43-A23B-369BA67FE413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57150" cmpd="sng"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 dirty="0"/>
        </a:p>
      </dgm:t>
    </dgm:pt>
    <dgm:pt modelId="{E25EDAD5-26AD-4B6F-9563-8625D0CD8498}" type="parTrans" cxnId="{EEEF2861-6694-4721-80A4-C2B01E46CC26}">
      <dgm:prSet/>
      <dgm:spPr/>
      <dgm:t>
        <a:bodyPr/>
        <a:lstStyle/>
        <a:p>
          <a:endParaRPr lang="ru-RU"/>
        </a:p>
      </dgm:t>
    </dgm:pt>
    <dgm:pt modelId="{C74A4E0B-9AD1-439D-8207-87D4E8B6AE66}" type="sibTrans" cxnId="{EEEF2861-6694-4721-80A4-C2B01E46CC26}">
      <dgm:prSet/>
      <dgm:spPr/>
      <dgm:t>
        <a:bodyPr/>
        <a:lstStyle/>
        <a:p>
          <a:endParaRPr lang="ru-RU"/>
        </a:p>
      </dgm:t>
    </dgm:pt>
    <dgm:pt modelId="{C592CFBD-E245-4AE5-B7F5-7383F354FDC3}" type="pres">
      <dgm:prSet presAssocID="{45485565-5643-46C2-AE8C-AB6E159E985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A0F64A-551D-45A7-BADC-8D7128406A99}" type="pres">
      <dgm:prSet presAssocID="{45485565-5643-46C2-AE8C-AB6E159E985D}" presName="diamond" presStyleLbl="bgShp" presStyleIdx="0" presStyleCnt="1" custScaleX="166225" custLinFactNeighborX="680"/>
      <dgm:spPr>
        <a:solidFill>
          <a:schemeClr val="tx1">
            <a:lumMod val="65000"/>
            <a:lumOff val="35000"/>
          </a:schemeClr>
        </a:solidFill>
        <a:ln w="57150"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/>
        </a:p>
      </dgm:t>
    </dgm:pt>
    <dgm:pt modelId="{AC3B34E6-6390-454A-8BB3-1AE6FA7330B7}" type="pres">
      <dgm:prSet presAssocID="{45485565-5643-46C2-AE8C-AB6E159E985D}" presName="quad1" presStyleLbl="node1" presStyleIdx="0" presStyleCnt="4" custScaleX="166584" custScaleY="125271" custLinFactNeighborX="-56406" custLinFactNeighborY="-39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7621F-02A5-415B-84D6-67A3B1018324}" type="pres">
      <dgm:prSet presAssocID="{45485565-5643-46C2-AE8C-AB6E159E985D}" presName="quad2" presStyleLbl="node1" presStyleIdx="1" presStyleCnt="4" custScaleX="155141" custScaleY="124513" custLinFactNeighborX="69034" custLinFactNeighborY="-41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5814F-A3B7-4BD7-8A19-E5DC43EF6625}" type="pres">
      <dgm:prSet presAssocID="{45485565-5643-46C2-AE8C-AB6E159E985D}" presName="quad3" presStyleLbl="node1" presStyleIdx="2" presStyleCnt="4" custScaleX="165845" custScaleY="113972" custLinFactNeighborX="-52871" custLinFactNeighborY="134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F73B5-D8EB-4FD0-BA1E-BEA8C8563598}" type="pres">
      <dgm:prSet presAssocID="{45485565-5643-46C2-AE8C-AB6E159E985D}" presName="quad4" presStyleLbl="node1" presStyleIdx="3" presStyleCnt="4" custScaleX="149864" custScaleY="117737" custLinFactNeighborX="72014" custLinFactNeighborY="173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7A2BBD-A1B1-4322-98FA-27E0C11D6923}" srcId="{45485565-5643-46C2-AE8C-AB6E159E985D}" destId="{E9B22C2B-6285-4C4C-B57E-4371C87AB05C}" srcOrd="2" destOrd="0" parTransId="{6F315E8E-D8AF-4845-94EB-78D59F2BE066}" sibTransId="{FF5F3BF8-9D84-4577-9F8C-5F5A9C11C8CB}"/>
    <dgm:cxn modelId="{9D2334C2-18A5-426E-9590-75D49AF82933}" type="presOf" srcId="{3E60DF4C-2A9D-4A43-A23B-369BA67FE413}" destId="{A11F73B5-D8EB-4FD0-BA1E-BEA8C8563598}" srcOrd="0" destOrd="0" presId="urn:microsoft.com/office/officeart/2005/8/layout/matrix3"/>
    <dgm:cxn modelId="{88693C7B-30BE-4423-87D5-4AFFDA3A3BEA}" type="presOf" srcId="{E9B22C2B-6285-4C4C-B57E-4371C87AB05C}" destId="{6455814F-A3B7-4BD7-8A19-E5DC43EF6625}" srcOrd="0" destOrd="0" presId="urn:microsoft.com/office/officeart/2005/8/layout/matrix3"/>
    <dgm:cxn modelId="{B24BF9FD-5DD8-4017-BFE9-3B2A67792B2B}" type="presOf" srcId="{5257FC86-3C70-48F7-A0DC-56581A326D98}" destId="{7DF7621F-02A5-415B-84D6-67A3B1018324}" srcOrd="0" destOrd="0" presId="urn:microsoft.com/office/officeart/2005/8/layout/matrix3"/>
    <dgm:cxn modelId="{3A26904B-A728-4649-9D17-BD6DD38BC89A}" type="presOf" srcId="{48F6EF4E-D484-4F12-935A-2AF04C580347}" destId="{AC3B34E6-6390-454A-8BB3-1AE6FA7330B7}" srcOrd="0" destOrd="0" presId="urn:microsoft.com/office/officeart/2005/8/layout/matrix3"/>
    <dgm:cxn modelId="{EEEF2861-6694-4721-80A4-C2B01E46CC26}" srcId="{45485565-5643-46C2-AE8C-AB6E159E985D}" destId="{3E60DF4C-2A9D-4A43-A23B-369BA67FE413}" srcOrd="3" destOrd="0" parTransId="{E25EDAD5-26AD-4B6F-9563-8625D0CD8498}" sibTransId="{C74A4E0B-9AD1-439D-8207-87D4E8B6AE66}"/>
    <dgm:cxn modelId="{85F3AE29-833A-4A7A-BE89-48842DFF9749}" srcId="{45485565-5643-46C2-AE8C-AB6E159E985D}" destId="{48F6EF4E-D484-4F12-935A-2AF04C580347}" srcOrd="0" destOrd="0" parTransId="{D8416B24-DCAD-4318-BE05-A383C1176566}" sibTransId="{88B755EA-FD14-4206-80F4-4ED5EE9A3B32}"/>
    <dgm:cxn modelId="{214E7EBD-7AA3-4B72-9E2D-6AD309A2FE25}" srcId="{45485565-5643-46C2-AE8C-AB6E159E985D}" destId="{5257FC86-3C70-48F7-A0DC-56581A326D98}" srcOrd="1" destOrd="0" parTransId="{64D260F7-1D83-4DD6-BBF5-513DC3E35AC1}" sibTransId="{AF4FD0D4-4FB0-4556-952D-2CCF2E5AF1B6}"/>
    <dgm:cxn modelId="{DA93471E-7EAE-4745-8657-DE9C50ED89F2}" type="presOf" srcId="{45485565-5643-46C2-AE8C-AB6E159E985D}" destId="{C592CFBD-E245-4AE5-B7F5-7383F354FDC3}" srcOrd="0" destOrd="0" presId="urn:microsoft.com/office/officeart/2005/8/layout/matrix3"/>
    <dgm:cxn modelId="{CB5DBEC2-1B5F-464F-9653-71283489A2C8}" type="presParOf" srcId="{C592CFBD-E245-4AE5-B7F5-7383F354FDC3}" destId="{76A0F64A-551D-45A7-BADC-8D7128406A99}" srcOrd="0" destOrd="0" presId="urn:microsoft.com/office/officeart/2005/8/layout/matrix3"/>
    <dgm:cxn modelId="{F31BC547-BD95-43DE-B1A0-15F609DBC7AC}" type="presParOf" srcId="{C592CFBD-E245-4AE5-B7F5-7383F354FDC3}" destId="{AC3B34E6-6390-454A-8BB3-1AE6FA7330B7}" srcOrd="1" destOrd="0" presId="urn:microsoft.com/office/officeart/2005/8/layout/matrix3"/>
    <dgm:cxn modelId="{988A9C5D-8565-4EC5-A498-7FE520F4A276}" type="presParOf" srcId="{C592CFBD-E245-4AE5-B7F5-7383F354FDC3}" destId="{7DF7621F-02A5-415B-84D6-67A3B1018324}" srcOrd="2" destOrd="0" presId="urn:microsoft.com/office/officeart/2005/8/layout/matrix3"/>
    <dgm:cxn modelId="{248E6A07-AFE5-4319-A9C0-5ADBB6C4A282}" type="presParOf" srcId="{C592CFBD-E245-4AE5-B7F5-7383F354FDC3}" destId="{6455814F-A3B7-4BD7-8A19-E5DC43EF6625}" srcOrd="3" destOrd="0" presId="urn:microsoft.com/office/officeart/2005/8/layout/matrix3"/>
    <dgm:cxn modelId="{1CFF6997-B313-474D-8C76-9870B8FBB313}" type="presParOf" srcId="{C592CFBD-E245-4AE5-B7F5-7383F354FDC3}" destId="{A11F73B5-D8EB-4FD0-BA1E-BEA8C8563598}" srcOrd="4" destOrd="0" presId="urn:microsoft.com/office/officeart/2005/8/layout/matrix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C502866-07F7-4B8E-A005-22A827BE485D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8A9106-7F09-4A46-96CE-A00D8797C1E4}">
      <dgm:prSet phldrT="[Текст]" custT="1"/>
      <dgm:spPr>
        <a:solidFill>
          <a:schemeClr val="accent2">
            <a:lumMod val="75000"/>
          </a:schemeClr>
        </a:solidFill>
        <a:ln cmpd="sng"/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На рану накласти герметичну пов’язку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C816705F-7883-4AED-81F5-A449B494105D}" type="parTrans" cxnId="{17085BE2-2CC7-47D2-B49B-DA3647B48CEB}">
      <dgm:prSet/>
      <dgm:spPr/>
      <dgm:t>
        <a:bodyPr/>
        <a:lstStyle/>
        <a:p>
          <a:endParaRPr lang="ru-RU"/>
        </a:p>
      </dgm:t>
    </dgm:pt>
    <dgm:pt modelId="{E88D84E1-A861-4E3C-A1F8-4C043DC8C4D5}" type="sibTrans" cxnId="{17085BE2-2CC7-47D2-B49B-DA3647B48CEB}">
      <dgm:prSet/>
      <dgm:spPr/>
      <dgm:t>
        <a:bodyPr/>
        <a:lstStyle/>
        <a:p>
          <a:endParaRPr lang="ru-RU"/>
        </a:p>
      </dgm:t>
    </dgm:pt>
    <dgm:pt modelId="{C7599DD2-7E66-4E71-B268-7764AB18618A}">
      <dgm:prSet phldrT="[Текст]" custT="1"/>
      <dgm:spPr>
        <a:solidFill>
          <a:schemeClr val="accent2">
            <a:lumMod val="75000"/>
          </a:schemeClr>
        </a:solidFill>
        <a:ln cmpd="sng"/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Надати постраждалому положення напівсидячи або  лежачи на ураженому боці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CF51883B-27A8-4F27-82F0-68DAF9DA6240}" type="parTrans" cxnId="{011666BE-5A03-4746-9678-C2C91E9C4BD8}">
      <dgm:prSet/>
      <dgm:spPr/>
      <dgm:t>
        <a:bodyPr/>
        <a:lstStyle/>
        <a:p>
          <a:endParaRPr lang="ru-RU"/>
        </a:p>
      </dgm:t>
    </dgm:pt>
    <dgm:pt modelId="{329A980C-5E17-4CBF-988F-FB99B8CC172C}" type="sibTrans" cxnId="{011666BE-5A03-4746-9678-C2C91E9C4BD8}">
      <dgm:prSet/>
      <dgm:spPr/>
      <dgm:t>
        <a:bodyPr/>
        <a:lstStyle/>
        <a:p>
          <a:endParaRPr lang="ru-RU"/>
        </a:p>
      </dgm:t>
    </dgm:pt>
    <dgm:pt modelId="{74A416B0-7F44-43A0-9570-76D8BFFF12E2}">
      <dgm:prSet phldrT="[Текст]" custT="1"/>
      <dgm:spPr>
        <a:solidFill>
          <a:schemeClr val="accent2">
            <a:lumMod val="75000"/>
            <a:alpha val="85000"/>
          </a:schemeClr>
        </a:solidFill>
        <a:ln cmpd="sng"/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Герметичний матеріал фіксувати до шкіри клейкими смужками з трьох боків (четвертий бік залишається відкритим) 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7FB34F1B-65DE-4BB1-853C-DD7B16D6BC59}" type="parTrans" cxnId="{8BA99D1C-D6C6-441F-B826-A85FC0574158}">
      <dgm:prSet/>
      <dgm:spPr/>
      <dgm:t>
        <a:bodyPr/>
        <a:lstStyle/>
        <a:p>
          <a:endParaRPr lang="ru-RU"/>
        </a:p>
      </dgm:t>
    </dgm:pt>
    <dgm:pt modelId="{5C54CE84-0659-4504-ACDF-2DAA133F4651}" type="sibTrans" cxnId="{8BA99D1C-D6C6-441F-B826-A85FC0574158}">
      <dgm:prSet/>
      <dgm:spPr/>
      <dgm:t>
        <a:bodyPr/>
        <a:lstStyle/>
        <a:p>
          <a:endParaRPr lang="ru-RU"/>
        </a:p>
      </dgm:t>
    </dgm:pt>
    <dgm:pt modelId="{AF01B1E7-C378-4BAE-A614-0BB0C20F5973}">
      <dgm:prSet phldrT="[Текст]" custT="1"/>
      <dgm:spPr>
        <a:solidFill>
          <a:schemeClr val="bg1">
            <a:lumMod val="95000"/>
            <a:alpha val="0"/>
          </a:schemeClr>
        </a:solidFill>
      </dgm:spPr>
      <dgm:t>
        <a:bodyPr/>
        <a:lstStyle/>
        <a:p>
          <a:r>
            <a:rPr lang="uk-UA" sz="2400" dirty="0" smtClean="0">
              <a:latin typeface="Arial Black" pitchFamily="34" charset="0"/>
            </a:rPr>
            <a:t>Домедична допомога в разі проникаючого ушкодження грудей</a:t>
          </a:r>
          <a:endParaRPr lang="ru-RU" sz="2400" dirty="0">
            <a:latin typeface="Arial Black" pitchFamily="34" charset="0"/>
          </a:endParaRPr>
        </a:p>
      </dgm:t>
    </dgm:pt>
    <dgm:pt modelId="{DB4D63E5-FDE7-4A5D-B7AB-54EC78571253}" type="parTrans" cxnId="{72384792-4D40-4FEB-BA3D-48B4F298C49F}">
      <dgm:prSet/>
      <dgm:spPr/>
      <dgm:t>
        <a:bodyPr/>
        <a:lstStyle/>
        <a:p>
          <a:endParaRPr lang="ru-RU"/>
        </a:p>
      </dgm:t>
    </dgm:pt>
    <dgm:pt modelId="{D85F53BE-1FCE-4D6A-8473-0ACEADE8AB51}" type="sibTrans" cxnId="{72384792-4D40-4FEB-BA3D-48B4F298C49F}">
      <dgm:prSet/>
      <dgm:spPr/>
      <dgm:t>
        <a:bodyPr/>
        <a:lstStyle/>
        <a:p>
          <a:endParaRPr lang="ru-RU"/>
        </a:p>
      </dgm:t>
    </dgm:pt>
    <dgm:pt modelId="{F1DA2478-6526-498B-9F0D-B7FE08415F71}" type="pres">
      <dgm:prSet presAssocID="{6C502866-07F7-4B8E-A005-22A827BE485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D0D05D-6E6A-4206-B8ED-010399346557}" type="pres">
      <dgm:prSet presAssocID="{6C502866-07F7-4B8E-A005-22A827BE485D}" presName="ellipse" presStyleLbl="trBgShp" presStyleIdx="0" presStyleCnt="1"/>
      <dgm:spPr>
        <a:solidFill>
          <a:schemeClr val="bg1">
            <a:lumMod val="75000"/>
            <a:lumOff val="25000"/>
            <a:alpha val="40000"/>
          </a:schemeClr>
        </a:solidFill>
      </dgm:spPr>
      <dgm:t>
        <a:bodyPr/>
        <a:lstStyle/>
        <a:p>
          <a:endParaRPr lang="ru-RU"/>
        </a:p>
      </dgm:t>
    </dgm:pt>
    <dgm:pt modelId="{999D835A-168B-4989-9CA0-174A3BA25265}" type="pres">
      <dgm:prSet presAssocID="{6C502866-07F7-4B8E-A005-22A827BE485D}" presName="arrow1" presStyleLbl="fgShp" presStyleIdx="0" presStyleCnt="1" custLinFactNeighborX="-2324" custLinFactNeighborY="-11107"/>
      <dgm:spPr>
        <a:solidFill>
          <a:schemeClr val="accent2">
            <a:lumMod val="50000"/>
          </a:schemeClr>
        </a:solidFill>
        <a:ln w="28575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45E38944-5560-4E29-A818-16CE68B17E9B}" type="pres">
      <dgm:prSet presAssocID="{6C502866-07F7-4B8E-A005-22A827BE485D}" presName="rectangle" presStyleLbl="revTx" presStyleIdx="0" presStyleCnt="1" custScaleX="197752" custScaleY="66151" custLinFactNeighborX="0" custLinFactNeighborY="-7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7D01E-6906-4495-BE40-A7458255271F}" type="pres">
      <dgm:prSet presAssocID="{C7599DD2-7E66-4E71-B268-7764AB18618A}" presName="item1" presStyleLbl="node1" presStyleIdx="0" presStyleCnt="3" custScaleX="273633" custScaleY="130277" custLinFactNeighborX="-8568" custLinFactNeighborY="-17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248C0-23C7-433C-B127-4212D3167E6B}" type="pres">
      <dgm:prSet presAssocID="{74A416B0-7F44-43A0-9570-76D8BFFF12E2}" presName="item2" presStyleLbl="node1" presStyleIdx="1" presStyleCnt="3" custScaleX="233334" custScaleY="125702" custLinFactNeighborX="-51405" custLinFactNeighborY="-36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67C1A-79F1-46B6-8039-C6D60875B6A6}" type="pres">
      <dgm:prSet presAssocID="{AF01B1E7-C378-4BAE-A614-0BB0C20F5973}" presName="item3" presStyleLbl="node1" presStyleIdx="2" presStyleCnt="3" custScaleX="230495" custScaleY="122758" custLinFactNeighborX="80562" custLinFactNeighborY="-12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B9406-5AC9-4209-8DBB-D0121F073587}" type="pres">
      <dgm:prSet presAssocID="{6C502866-07F7-4B8E-A005-22A827BE485D}" presName="funnel" presStyleLbl="trAlignAcc1" presStyleIdx="0" presStyleCnt="1" custScaleX="166609" custScaleY="111811" custLinFactNeighborX="1377" custLinFactNeighborY="-3104"/>
      <dgm:spPr>
        <a:solidFill>
          <a:schemeClr val="bg1">
            <a:lumMod val="75000"/>
            <a:alpha val="23000"/>
          </a:schemeClr>
        </a:solidFill>
        <a:ln w="12700" cmpd="sng"/>
      </dgm:spPr>
      <dgm:t>
        <a:bodyPr/>
        <a:lstStyle/>
        <a:p>
          <a:endParaRPr lang="ru-RU"/>
        </a:p>
      </dgm:t>
    </dgm:pt>
  </dgm:ptLst>
  <dgm:cxnLst>
    <dgm:cxn modelId="{12052C7A-E8D4-4748-A099-FECBD4AECB39}" type="presOf" srcId="{74A416B0-7F44-43A0-9570-76D8BFFF12E2}" destId="{C0E7D01E-6906-4495-BE40-A7458255271F}" srcOrd="0" destOrd="0" presId="urn:microsoft.com/office/officeart/2005/8/layout/funnel1"/>
    <dgm:cxn modelId="{2AD4EF52-0408-4D55-8ECC-4B66B2714211}" type="presOf" srcId="{6C502866-07F7-4B8E-A005-22A827BE485D}" destId="{F1DA2478-6526-498B-9F0D-B7FE08415F71}" srcOrd="0" destOrd="0" presId="urn:microsoft.com/office/officeart/2005/8/layout/funnel1"/>
    <dgm:cxn modelId="{8BA99D1C-D6C6-441F-B826-A85FC0574158}" srcId="{6C502866-07F7-4B8E-A005-22A827BE485D}" destId="{74A416B0-7F44-43A0-9570-76D8BFFF12E2}" srcOrd="2" destOrd="0" parTransId="{7FB34F1B-65DE-4BB1-853C-DD7B16D6BC59}" sibTransId="{5C54CE84-0659-4504-ACDF-2DAA133F4651}"/>
    <dgm:cxn modelId="{574D82C0-EE03-4DCA-A2EF-A0597E6FD2FF}" type="presOf" srcId="{1B8A9106-7F09-4A46-96CE-A00D8797C1E4}" destId="{CE267C1A-79F1-46B6-8039-C6D60875B6A6}" srcOrd="0" destOrd="0" presId="urn:microsoft.com/office/officeart/2005/8/layout/funnel1"/>
    <dgm:cxn modelId="{011666BE-5A03-4746-9678-C2C91E9C4BD8}" srcId="{6C502866-07F7-4B8E-A005-22A827BE485D}" destId="{C7599DD2-7E66-4E71-B268-7764AB18618A}" srcOrd="1" destOrd="0" parTransId="{CF51883B-27A8-4F27-82F0-68DAF9DA6240}" sibTransId="{329A980C-5E17-4CBF-988F-FB99B8CC172C}"/>
    <dgm:cxn modelId="{72384792-4D40-4FEB-BA3D-48B4F298C49F}" srcId="{6C502866-07F7-4B8E-A005-22A827BE485D}" destId="{AF01B1E7-C378-4BAE-A614-0BB0C20F5973}" srcOrd="3" destOrd="0" parTransId="{DB4D63E5-FDE7-4A5D-B7AB-54EC78571253}" sibTransId="{D85F53BE-1FCE-4D6A-8473-0ACEADE8AB51}"/>
    <dgm:cxn modelId="{C12520EF-1570-44F2-97E4-099687B70F0F}" type="presOf" srcId="{C7599DD2-7E66-4E71-B268-7764AB18618A}" destId="{4C4248C0-23C7-433C-B127-4212D3167E6B}" srcOrd="0" destOrd="0" presId="urn:microsoft.com/office/officeart/2005/8/layout/funnel1"/>
    <dgm:cxn modelId="{3049329D-A78E-4B0D-94AA-1464C7B57441}" type="presOf" srcId="{AF01B1E7-C378-4BAE-A614-0BB0C20F5973}" destId="{45E38944-5560-4E29-A818-16CE68B17E9B}" srcOrd="0" destOrd="0" presId="urn:microsoft.com/office/officeart/2005/8/layout/funnel1"/>
    <dgm:cxn modelId="{17085BE2-2CC7-47D2-B49B-DA3647B48CEB}" srcId="{6C502866-07F7-4B8E-A005-22A827BE485D}" destId="{1B8A9106-7F09-4A46-96CE-A00D8797C1E4}" srcOrd="0" destOrd="0" parTransId="{C816705F-7883-4AED-81F5-A449B494105D}" sibTransId="{E88D84E1-A861-4E3C-A1F8-4C043DC8C4D5}"/>
    <dgm:cxn modelId="{46B708E2-B331-4CDF-8135-90450FA2645C}" type="presParOf" srcId="{F1DA2478-6526-498B-9F0D-B7FE08415F71}" destId="{31D0D05D-6E6A-4206-B8ED-010399346557}" srcOrd="0" destOrd="0" presId="urn:microsoft.com/office/officeart/2005/8/layout/funnel1"/>
    <dgm:cxn modelId="{4DEFAAB1-B9D3-4DA3-B6D0-45C54C5F3FC7}" type="presParOf" srcId="{F1DA2478-6526-498B-9F0D-B7FE08415F71}" destId="{999D835A-168B-4989-9CA0-174A3BA25265}" srcOrd="1" destOrd="0" presId="urn:microsoft.com/office/officeart/2005/8/layout/funnel1"/>
    <dgm:cxn modelId="{3BCD2898-966D-40BB-BCDD-D990F8A05BAA}" type="presParOf" srcId="{F1DA2478-6526-498B-9F0D-B7FE08415F71}" destId="{45E38944-5560-4E29-A818-16CE68B17E9B}" srcOrd="2" destOrd="0" presId="urn:microsoft.com/office/officeart/2005/8/layout/funnel1"/>
    <dgm:cxn modelId="{C95550CC-63C0-4BBE-96C7-DAD68EB2C013}" type="presParOf" srcId="{F1DA2478-6526-498B-9F0D-B7FE08415F71}" destId="{C0E7D01E-6906-4495-BE40-A7458255271F}" srcOrd="3" destOrd="0" presId="urn:microsoft.com/office/officeart/2005/8/layout/funnel1"/>
    <dgm:cxn modelId="{5F09CAFA-FC56-478B-BF40-D485EF305282}" type="presParOf" srcId="{F1DA2478-6526-498B-9F0D-B7FE08415F71}" destId="{4C4248C0-23C7-433C-B127-4212D3167E6B}" srcOrd="4" destOrd="0" presId="urn:microsoft.com/office/officeart/2005/8/layout/funnel1"/>
    <dgm:cxn modelId="{A01BE082-6A40-490A-85F6-7393CE5BBD95}" type="presParOf" srcId="{F1DA2478-6526-498B-9F0D-B7FE08415F71}" destId="{CE267C1A-79F1-46B6-8039-C6D60875B6A6}" srcOrd="5" destOrd="0" presId="urn:microsoft.com/office/officeart/2005/8/layout/funnel1"/>
    <dgm:cxn modelId="{F0244FBE-BA5B-4C13-B512-598709EBF2E5}" type="presParOf" srcId="{F1DA2478-6526-498B-9F0D-B7FE08415F71}" destId="{CE1B9406-5AC9-4209-8DBB-D0121F073587}" srcOrd="6" destOrd="0" presId="urn:microsoft.com/office/officeart/2005/8/layout/funnel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DBFFFB2-0DB4-492D-ADBA-15441036659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9FF429-2608-4862-93D3-7EF8A1EA74BA}">
      <dgm:prSet phldrT="[Текст]"/>
      <dgm:spPr>
        <a:solidFill>
          <a:srgbClr val="92D050"/>
        </a:solidFill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Ознаки травми живота</a:t>
          </a:r>
          <a:endParaRPr lang="ru-RU" i="0" dirty="0">
            <a:solidFill>
              <a:schemeClr val="tx1"/>
            </a:solidFill>
            <a:latin typeface="Arial Black" pitchFamily="34" charset="0"/>
          </a:endParaRPr>
        </a:p>
      </dgm:t>
    </dgm:pt>
    <dgm:pt modelId="{8581C784-E0DD-445A-954E-D6218600AF91}" type="parTrans" cxnId="{CD17E346-FF36-4825-9DE5-E4BA31C0AA00}">
      <dgm:prSet/>
      <dgm:spPr/>
      <dgm:t>
        <a:bodyPr/>
        <a:lstStyle/>
        <a:p>
          <a:endParaRPr lang="ru-RU"/>
        </a:p>
      </dgm:t>
    </dgm:pt>
    <dgm:pt modelId="{F29E433D-82EC-450F-A6A4-97D6FA5ACB0F}" type="sibTrans" cxnId="{CD17E346-FF36-4825-9DE5-E4BA31C0AA00}">
      <dgm:prSet/>
      <dgm:spPr/>
      <dgm:t>
        <a:bodyPr/>
        <a:lstStyle/>
        <a:p>
          <a:endParaRPr lang="ru-RU"/>
        </a:p>
      </dgm:t>
    </dgm:pt>
    <dgm:pt modelId="{0EF85DAA-E032-4DF6-B8BF-4BB771CA75D2}">
      <dgm:prSet phldrT="[Текст]" custT="1"/>
      <dgm:spPr>
        <a:solidFill>
          <a:schemeClr val="accent6">
            <a:lumMod val="20000"/>
            <a:lumOff val="80000"/>
          </a:schemeClr>
        </a:solidFill>
        <a:ln w="25400" cmpd="sng">
          <a:solidFill>
            <a:srgbClr val="00B050"/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Вимушене положення на спині чи на боці з підтягнутими до живота колінами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FFED9A-ADF7-4B05-AB65-4B1909B0136F}" type="parTrans" cxnId="{F47444D7-99A1-4D6A-8E3D-C99666444E49}">
      <dgm:prSet/>
      <dgm:spPr>
        <a:solidFill>
          <a:schemeClr val="accent6">
            <a:lumMod val="50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85E89F7A-7DD7-4667-83CD-11D221162679}" type="sibTrans" cxnId="{F47444D7-99A1-4D6A-8E3D-C99666444E49}">
      <dgm:prSet/>
      <dgm:spPr/>
      <dgm:t>
        <a:bodyPr/>
        <a:lstStyle/>
        <a:p>
          <a:endParaRPr lang="ru-RU"/>
        </a:p>
      </dgm:t>
    </dgm:pt>
    <dgm:pt modelId="{8BCD03BB-FF10-436D-B732-0D32C8B8FB50}">
      <dgm:prSet phldrT="[Текст]" custT="1"/>
      <dgm:spPr>
        <a:solidFill>
          <a:schemeClr val="accent6">
            <a:lumMod val="20000"/>
            <a:lumOff val="80000"/>
          </a:schemeClr>
        </a:solidFill>
        <a:ln w="25400" cmpd="sng">
          <a:solidFill>
            <a:srgbClr val="00B050"/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Обмеження дихальних рухів, напруження м’язів передньої черевної стінки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C629E7-84C2-4916-A03E-CAED3FCB4F55}" type="parTrans" cxnId="{91CF2512-FE5D-4C2C-9981-598A5DBC6977}">
      <dgm:prSet/>
      <dgm:spPr>
        <a:solidFill>
          <a:schemeClr val="accent6">
            <a:lumMod val="50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6C7B757A-4EF5-4EFB-A2A8-9B85E8F07475}" type="sibTrans" cxnId="{91CF2512-FE5D-4C2C-9981-598A5DBC6977}">
      <dgm:prSet/>
      <dgm:spPr/>
      <dgm:t>
        <a:bodyPr/>
        <a:lstStyle/>
        <a:p>
          <a:endParaRPr lang="ru-RU"/>
        </a:p>
      </dgm:t>
    </dgm:pt>
    <dgm:pt modelId="{9A15E2D1-9DC8-47FA-B533-50A1470C4D54}">
      <dgm:prSet phldrT="[Текст]" custT="1"/>
      <dgm:spPr>
        <a:solidFill>
          <a:schemeClr val="accent6">
            <a:lumMod val="20000"/>
            <a:lumOff val="80000"/>
          </a:schemeClr>
        </a:solidFill>
        <a:ln w="25400" cmpd="sng">
          <a:solidFill>
            <a:srgbClr val="00B050"/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Постійний біль у животі  та  його здуття, рясне блювання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3A0698-CBC8-4867-BE54-C024499996D4}" type="parTrans" cxnId="{6C1439C8-17EF-4074-BEDF-388106C3AD5C}">
      <dgm:prSet/>
      <dgm:spPr>
        <a:solidFill>
          <a:schemeClr val="accent6">
            <a:lumMod val="50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3C4564E7-B39C-47B6-A601-056BFA7FF2A4}" type="sibTrans" cxnId="{6C1439C8-17EF-4074-BEDF-388106C3AD5C}">
      <dgm:prSet/>
      <dgm:spPr/>
      <dgm:t>
        <a:bodyPr/>
        <a:lstStyle/>
        <a:p>
          <a:endParaRPr lang="ru-RU"/>
        </a:p>
      </dgm:t>
    </dgm:pt>
    <dgm:pt modelId="{B0D4FB12-F334-46A7-A208-0707CC2EC5B1}">
      <dgm:prSet custT="1"/>
      <dgm:spPr>
        <a:solidFill>
          <a:schemeClr val="accent6">
            <a:lumMod val="20000"/>
            <a:lumOff val="80000"/>
          </a:schemeClr>
        </a:solidFill>
        <a:ln w="25400" cmpd="sng">
          <a:solidFill>
            <a:srgbClr val="00B050"/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Зниження артеріального тиску, блідість шкіри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9979AA-6037-4C9D-BF5A-814445E88BF0}" type="parTrans" cxnId="{BF804551-307B-4E0E-AB5F-619C1C81351B}">
      <dgm:prSet/>
      <dgm:spPr>
        <a:solidFill>
          <a:schemeClr val="accent6">
            <a:lumMod val="50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18B08A8B-4886-4E73-A819-477E2F2528B2}" type="sibTrans" cxnId="{BF804551-307B-4E0E-AB5F-619C1C81351B}">
      <dgm:prSet/>
      <dgm:spPr/>
      <dgm:t>
        <a:bodyPr/>
        <a:lstStyle/>
        <a:p>
          <a:endParaRPr lang="ru-RU"/>
        </a:p>
      </dgm:t>
    </dgm:pt>
    <dgm:pt modelId="{19B93437-7D41-4EFC-ABFD-99DD47BFA45D}">
      <dgm:prSet custT="1"/>
      <dgm:spPr>
        <a:solidFill>
          <a:schemeClr val="accent6">
            <a:lumMod val="20000"/>
            <a:lumOff val="80000"/>
          </a:schemeClr>
        </a:solidFill>
        <a:ln w="25400" cmpd="sng">
          <a:solidFill>
            <a:srgbClr val="00B050"/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Кров у сечі, затримка сечовиділення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0F01CF-1780-4089-A0F6-5B2E4C6F49AC}" type="parTrans" cxnId="{41264CA3-178E-407A-A4E0-7B4B04A88498}">
      <dgm:prSet/>
      <dgm:spPr>
        <a:solidFill>
          <a:schemeClr val="accent6">
            <a:lumMod val="50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680C907A-8D9E-4D7B-B253-8DA51CA9F9FD}" type="sibTrans" cxnId="{41264CA3-178E-407A-A4E0-7B4B04A88498}">
      <dgm:prSet/>
      <dgm:spPr/>
      <dgm:t>
        <a:bodyPr/>
        <a:lstStyle/>
        <a:p>
          <a:endParaRPr lang="ru-RU"/>
        </a:p>
      </dgm:t>
    </dgm:pt>
    <dgm:pt modelId="{A294DFBA-CDAD-47C7-96F2-9DF2D266D612}" type="pres">
      <dgm:prSet presAssocID="{1DBFFFB2-0DB4-492D-ADBA-1544103665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A0B47F-472E-4557-A560-64902FAE20B8}" type="pres">
      <dgm:prSet presAssocID="{FC9FF429-2608-4862-93D3-7EF8A1EA74BA}" presName="centerShape" presStyleLbl="node0" presStyleIdx="0" presStyleCnt="1"/>
      <dgm:spPr/>
      <dgm:t>
        <a:bodyPr/>
        <a:lstStyle/>
        <a:p>
          <a:endParaRPr lang="ru-RU"/>
        </a:p>
      </dgm:t>
    </dgm:pt>
    <dgm:pt modelId="{1A27DBBA-7909-44F8-9929-4680CCFE139E}" type="pres">
      <dgm:prSet presAssocID="{7DFFED9A-ADF7-4B05-AB65-4B1909B0136F}" presName="parTrans" presStyleLbl="bgSibTrans2D1" presStyleIdx="0" presStyleCnt="5" custLinFactNeighborX="5278" custLinFactNeighborY="2960"/>
      <dgm:spPr/>
      <dgm:t>
        <a:bodyPr/>
        <a:lstStyle/>
        <a:p>
          <a:endParaRPr lang="ru-RU"/>
        </a:p>
      </dgm:t>
    </dgm:pt>
    <dgm:pt modelId="{F74676ED-31D9-432B-B6DA-583643F60FAA}" type="pres">
      <dgm:prSet presAssocID="{0EF85DAA-E032-4DF6-B8BF-4BB771CA75D2}" presName="node" presStyleLbl="node1" presStyleIdx="0" presStyleCnt="5" custRadScaleRad="100028" custRadScaleInc="2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CBF7F-0B86-4CC6-9992-569118643B9F}" type="pres">
      <dgm:prSet presAssocID="{3FC629E7-84C2-4916-A03E-CAED3FCB4F55}" presName="parTrans" presStyleLbl="bgSibTrans2D1" presStyleIdx="1" presStyleCnt="5" custLinFactNeighborX="3605" custLinFactNeighborY="13434"/>
      <dgm:spPr/>
      <dgm:t>
        <a:bodyPr/>
        <a:lstStyle/>
        <a:p>
          <a:endParaRPr lang="ru-RU"/>
        </a:p>
      </dgm:t>
    </dgm:pt>
    <dgm:pt modelId="{557DEE14-18EC-41EF-8DAA-8591D7F1C15D}" type="pres">
      <dgm:prSet presAssocID="{8BCD03BB-FF10-436D-B732-0D32C8B8FB5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4FFC0-1C98-4EB7-B4A9-8D8EECC54EF7}" type="pres">
      <dgm:prSet presAssocID="{E03A0698-CBC8-4867-BE54-C024499996D4}" presName="parTrans" presStyleLbl="bgSibTrans2D1" presStyleIdx="2" presStyleCnt="5" custLinFactNeighborX="-1688" custLinFactNeighborY="18073"/>
      <dgm:spPr/>
      <dgm:t>
        <a:bodyPr/>
        <a:lstStyle/>
        <a:p>
          <a:endParaRPr lang="ru-RU"/>
        </a:p>
      </dgm:t>
    </dgm:pt>
    <dgm:pt modelId="{3160B6A0-1937-40EF-809F-AB57EDF9D69B}" type="pres">
      <dgm:prSet presAssocID="{9A15E2D1-9DC8-47FA-B533-50A1470C4D5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F7FC0-B175-4884-9E2B-D897920D85FF}" type="pres">
      <dgm:prSet presAssocID="{0A9979AA-6037-4C9D-BF5A-814445E88BF0}" presName="parTrans" presStyleLbl="bgSibTrans2D1" presStyleIdx="3" presStyleCnt="5" custLinFactNeighborX="-4125" custLinFactNeighborY="13434"/>
      <dgm:spPr/>
      <dgm:t>
        <a:bodyPr/>
        <a:lstStyle/>
        <a:p>
          <a:endParaRPr lang="ru-RU"/>
        </a:p>
      </dgm:t>
    </dgm:pt>
    <dgm:pt modelId="{7DEFEC9F-C90D-4AAA-B931-61075F051C23}" type="pres">
      <dgm:prSet presAssocID="{B0D4FB12-F334-46A7-A208-0707CC2EC5B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E0ED6-7B5A-4F8A-8AD1-CF46EF8122C6}" type="pres">
      <dgm:prSet presAssocID="{960F01CF-1780-4089-A0F6-5B2E4C6F49AC}" presName="parTrans" presStyleLbl="bgSibTrans2D1" presStyleIdx="4" presStyleCnt="5" custLinFactNeighborX="-5229" custLinFactNeighborY="7533"/>
      <dgm:spPr/>
      <dgm:t>
        <a:bodyPr/>
        <a:lstStyle/>
        <a:p>
          <a:endParaRPr lang="ru-RU"/>
        </a:p>
      </dgm:t>
    </dgm:pt>
    <dgm:pt modelId="{D42641BD-3A73-4EBF-97E9-319F57E811E1}" type="pres">
      <dgm:prSet presAssocID="{19B93437-7D41-4EFC-ABFD-99DD47BFA45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DD0FE5-1EEB-41FC-AC22-F2F2EAFE88C9}" type="presOf" srcId="{0EF85DAA-E032-4DF6-B8BF-4BB771CA75D2}" destId="{F74676ED-31D9-432B-B6DA-583643F60FAA}" srcOrd="0" destOrd="0" presId="urn:microsoft.com/office/officeart/2005/8/layout/radial4"/>
    <dgm:cxn modelId="{3B1E500E-7B52-4A40-BDAC-2AF499A398D7}" type="presOf" srcId="{B0D4FB12-F334-46A7-A208-0707CC2EC5B1}" destId="{7DEFEC9F-C90D-4AAA-B931-61075F051C23}" srcOrd="0" destOrd="0" presId="urn:microsoft.com/office/officeart/2005/8/layout/radial4"/>
    <dgm:cxn modelId="{41D46470-DE4E-4D6B-92DA-E8F22055AACE}" type="presOf" srcId="{7DFFED9A-ADF7-4B05-AB65-4B1909B0136F}" destId="{1A27DBBA-7909-44F8-9929-4680CCFE139E}" srcOrd="0" destOrd="0" presId="urn:microsoft.com/office/officeart/2005/8/layout/radial4"/>
    <dgm:cxn modelId="{21D6C5B6-B313-4B0B-B347-504BE05669E7}" type="presOf" srcId="{FC9FF429-2608-4862-93D3-7EF8A1EA74BA}" destId="{D9A0B47F-472E-4557-A560-64902FAE20B8}" srcOrd="0" destOrd="0" presId="urn:microsoft.com/office/officeart/2005/8/layout/radial4"/>
    <dgm:cxn modelId="{59E864FB-36CA-4D01-840B-E45895AE7E58}" type="presOf" srcId="{19B93437-7D41-4EFC-ABFD-99DD47BFA45D}" destId="{D42641BD-3A73-4EBF-97E9-319F57E811E1}" srcOrd="0" destOrd="0" presId="urn:microsoft.com/office/officeart/2005/8/layout/radial4"/>
    <dgm:cxn modelId="{6C1439C8-17EF-4074-BEDF-388106C3AD5C}" srcId="{FC9FF429-2608-4862-93D3-7EF8A1EA74BA}" destId="{9A15E2D1-9DC8-47FA-B533-50A1470C4D54}" srcOrd="2" destOrd="0" parTransId="{E03A0698-CBC8-4867-BE54-C024499996D4}" sibTransId="{3C4564E7-B39C-47B6-A601-056BFA7FF2A4}"/>
    <dgm:cxn modelId="{41264CA3-178E-407A-A4E0-7B4B04A88498}" srcId="{FC9FF429-2608-4862-93D3-7EF8A1EA74BA}" destId="{19B93437-7D41-4EFC-ABFD-99DD47BFA45D}" srcOrd="4" destOrd="0" parTransId="{960F01CF-1780-4089-A0F6-5B2E4C6F49AC}" sibTransId="{680C907A-8D9E-4D7B-B253-8DA51CA9F9FD}"/>
    <dgm:cxn modelId="{CD17E346-FF36-4825-9DE5-E4BA31C0AA00}" srcId="{1DBFFFB2-0DB4-492D-ADBA-154410366591}" destId="{FC9FF429-2608-4862-93D3-7EF8A1EA74BA}" srcOrd="0" destOrd="0" parTransId="{8581C784-E0DD-445A-954E-D6218600AF91}" sibTransId="{F29E433D-82EC-450F-A6A4-97D6FA5ACB0F}"/>
    <dgm:cxn modelId="{BF804551-307B-4E0E-AB5F-619C1C81351B}" srcId="{FC9FF429-2608-4862-93D3-7EF8A1EA74BA}" destId="{B0D4FB12-F334-46A7-A208-0707CC2EC5B1}" srcOrd="3" destOrd="0" parTransId="{0A9979AA-6037-4C9D-BF5A-814445E88BF0}" sibTransId="{18B08A8B-4886-4E73-A819-477E2F2528B2}"/>
    <dgm:cxn modelId="{A930482A-CCCE-4276-AD95-EF4F1355563B}" type="presOf" srcId="{1DBFFFB2-0DB4-492D-ADBA-154410366591}" destId="{A294DFBA-CDAD-47C7-96F2-9DF2D266D612}" srcOrd="0" destOrd="0" presId="urn:microsoft.com/office/officeart/2005/8/layout/radial4"/>
    <dgm:cxn modelId="{F96B03F0-C9DB-4716-8D53-F6B6A730F1BC}" type="presOf" srcId="{960F01CF-1780-4089-A0F6-5B2E4C6F49AC}" destId="{1C7E0ED6-7B5A-4F8A-8AD1-CF46EF8122C6}" srcOrd="0" destOrd="0" presId="urn:microsoft.com/office/officeart/2005/8/layout/radial4"/>
    <dgm:cxn modelId="{F47444D7-99A1-4D6A-8E3D-C99666444E49}" srcId="{FC9FF429-2608-4862-93D3-7EF8A1EA74BA}" destId="{0EF85DAA-E032-4DF6-B8BF-4BB771CA75D2}" srcOrd="0" destOrd="0" parTransId="{7DFFED9A-ADF7-4B05-AB65-4B1909B0136F}" sibTransId="{85E89F7A-7DD7-4667-83CD-11D221162679}"/>
    <dgm:cxn modelId="{162663A4-9F49-49CC-9854-6C0980DE7875}" type="presOf" srcId="{E03A0698-CBC8-4867-BE54-C024499996D4}" destId="{1B94FFC0-1C98-4EB7-B4A9-8D8EECC54EF7}" srcOrd="0" destOrd="0" presId="urn:microsoft.com/office/officeart/2005/8/layout/radial4"/>
    <dgm:cxn modelId="{DDB19BEB-531B-48E1-A491-81B766A9C428}" type="presOf" srcId="{8BCD03BB-FF10-436D-B732-0D32C8B8FB50}" destId="{557DEE14-18EC-41EF-8DAA-8591D7F1C15D}" srcOrd="0" destOrd="0" presId="urn:microsoft.com/office/officeart/2005/8/layout/radial4"/>
    <dgm:cxn modelId="{79384968-120F-4F53-84B4-ACD3156691B6}" type="presOf" srcId="{9A15E2D1-9DC8-47FA-B533-50A1470C4D54}" destId="{3160B6A0-1937-40EF-809F-AB57EDF9D69B}" srcOrd="0" destOrd="0" presId="urn:microsoft.com/office/officeart/2005/8/layout/radial4"/>
    <dgm:cxn modelId="{73BA82B8-190A-4D9E-B393-E810FE36388C}" type="presOf" srcId="{3FC629E7-84C2-4916-A03E-CAED3FCB4F55}" destId="{4D1CBF7F-0B86-4CC6-9992-569118643B9F}" srcOrd="0" destOrd="0" presId="urn:microsoft.com/office/officeart/2005/8/layout/radial4"/>
    <dgm:cxn modelId="{6C3D760F-3B0A-4687-B384-B1740E988250}" type="presOf" srcId="{0A9979AA-6037-4C9D-BF5A-814445E88BF0}" destId="{EB6F7FC0-B175-4884-9E2B-D897920D85FF}" srcOrd="0" destOrd="0" presId="urn:microsoft.com/office/officeart/2005/8/layout/radial4"/>
    <dgm:cxn modelId="{91CF2512-FE5D-4C2C-9981-598A5DBC6977}" srcId="{FC9FF429-2608-4862-93D3-7EF8A1EA74BA}" destId="{8BCD03BB-FF10-436D-B732-0D32C8B8FB50}" srcOrd="1" destOrd="0" parTransId="{3FC629E7-84C2-4916-A03E-CAED3FCB4F55}" sibTransId="{6C7B757A-4EF5-4EFB-A2A8-9B85E8F07475}"/>
    <dgm:cxn modelId="{7B798EA3-86C4-42E5-996C-56A3F7344BF4}" type="presParOf" srcId="{A294DFBA-CDAD-47C7-96F2-9DF2D266D612}" destId="{D9A0B47F-472E-4557-A560-64902FAE20B8}" srcOrd="0" destOrd="0" presId="urn:microsoft.com/office/officeart/2005/8/layout/radial4"/>
    <dgm:cxn modelId="{61AC8C01-8FBE-4DE0-A0A3-FF10E02282C8}" type="presParOf" srcId="{A294DFBA-CDAD-47C7-96F2-9DF2D266D612}" destId="{1A27DBBA-7909-44F8-9929-4680CCFE139E}" srcOrd="1" destOrd="0" presId="urn:microsoft.com/office/officeart/2005/8/layout/radial4"/>
    <dgm:cxn modelId="{07CD432E-A289-4434-B888-39FB3DD0CAA2}" type="presParOf" srcId="{A294DFBA-CDAD-47C7-96F2-9DF2D266D612}" destId="{F74676ED-31D9-432B-B6DA-583643F60FAA}" srcOrd="2" destOrd="0" presId="urn:microsoft.com/office/officeart/2005/8/layout/radial4"/>
    <dgm:cxn modelId="{CF6C5026-19D3-4E0E-8939-BD99E017CDD1}" type="presParOf" srcId="{A294DFBA-CDAD-47C7-96F2-9DF2D266D612}" destId="{4D1CBF7F-0B86-4CC6-9992-569118643B9F}" srcOrd="3" destOrd="0" presId="urn:microsoft.com/office/officeart/2005/8/layout/radial4"/>
    <dgm:cxn modelId="{84C25707-209D-43F5-A8BE-24EC0A3C0EE5}" type="presParOf" srcId="{A294DFBA-CDAD-47C7-96F2-9DF2D266D612}" destId="{557DEE14-18EC-41EF-8DAA-8591D7F1C15D}" srcOrd="4" destOrd="0" presId="urn:microsoft.com/office/officeart/2005/8/layout/radial4"/>
    <dgm:cxn modelId="{0C2B2620-701A-4D74-BB47-8FF7B5AA271C}" type="presParOf" srcId="{A294DFBA-CDAD-47C7-96F2-9DF2D266D612}" destId="{1B94FFC0-1C98-4EB7-B4A9-8D8EECC54EF7}" srcOrd="5" destOrd="0" presId="urn:microsoft.com/office/officeart/2005/8/layout/radial4"/>
    <dgm:cxn modelId="{B0D9F742-42D6-4359-A48F-CBAC436A3AD6}" type="presParOf" srcId="{A294DFBA-CDAD-47C7-96F2-9DF2D266D612}" destId="{3160B6A0-1937-40EF-809F-AB57EDF9D69B}" srcOrd="6" destOrd="0" presId="urn:microsoft.com/office/officeart/2005/8/layout/radial4"/>
    <dgm:cxn modelId="{17C0AF49-C2FB-42F7-A6DE-C8766A1A25BA}" type="presParOf" srcId="{A294DFBA-CDAD-47C7-96F2-9DF2D266D612}" destId="{EB6F7FC0-B175-4884-9E2B-D897920D85FF}" srcOrd="7" destOrd="0" presId="urn:microsoft.com/office/officeart/2005/8/layout/radial4"/>
    <dgm:cxn modelId="{DE9E1CCB-809E-41DA-84D5-2E995F255EE9}" type="presParOf" srcId="{A294DFBA-CDAD-47C7-96F2-9DF2D266D612}" destId="{7DEFEC9F-C90D-4AAA-B931-61075F051C23}" srcOrd="8" destOrd="0" presId="urn:microsoft.com/office/officeart/2005/8/layout/radial4"/>
    <dgm:cxn modelId="{5A2E145D-D12D-406E-A849-63EDC48C842B}" type="presParOf" srcId="{A294DFBA-CDAD-47C7-96F2-9DF2D266D612}" destId="{1C7E0ED6-7B5A-4F8A-8AD1-CF46EF8122C6}" srcOrd="9" destOrd="0" presId="urn:microsoft.com/office/officeart/2005/8/layout/radial4"/>
    <dgm:cxn modelId="{EBE3B489-B2F6-4200-998A-111598FB6EFC}" type="presParOf" srcId="{A294DFBA-CDAD-47C7-96F2-9DF2D266D612}" destId="{D42641BD-3A73-4EBF-97E9-319F57E811E1}" srcOrd="10" destOrd="0" presId="urn:microsoft.com/office/officeart/2005/8/layout/radial4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72594FC-EF11-4CB1-B391-16B538B1542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401374-7D97-402E-83A2-2749314AA68B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Зупинити кровотечу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2ADAE1A6-2C63-4A95-95D0-159FB56A130D}" type="parTrans" cxnId="{EAC4EF67-925B-4EDF-8BEC-85576A8F31E6}">
      <dgm:prSet/>
      <dgm:spPr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DE03CBD7-85E2-4AA0-98D3-3BD3565594E1}" type="sibTrans" cxnId="{EAC4EF67-925B-4EDF-8BEC-85576A8F31E6}">
      <dgm:prSet/>
      <dgm:spPr/>
      <dgm:t>
        <a:bodyPr/>
        <a:lstStyle/>
        <a:p>
          <a:endParaRPr lang="ru-RU"/>
        </a:p>
      </dgm:t>
    </dgm:pt>
    <dgm:pt modelId="{762EEB12-078E-4AC9-8BC3-7AD1E0A43D2E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Обкласти куксу стерильними серветками, туго забинтувати стискаючою пов’язкою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246261CA-C947-430A-83F7-771B78CD8A95}" type="parTrans" cxnId="{8C88470D-FF3C-4E1D-9123-330D8481A2ED}">
      <dgm:prSet/>
      <dgm:spPr>
        <a:ln w="25400" cmpd="sng"/>
      </dgm:spPr>
      <dgm:t>
        <a:bodyPr/>
        <a:lstStyle/>
        <a:p>
          <a:endParaRPr lang="ru-RU"/>
        </a:p>
      </dgm:t>
    </dgm:pt>
    <dgm:pt modelId="{831A593E-D8CD-492E-8212-66AAE195AA82}" type="sibTrans" cxnId="{8C88470D-FF3C-4E1D-9123-330D8481A2ED}">
      <dgm:prSet/>
      <dgm:spPr/>
      <dgm:t>
        <a:bodyPr/>
        <a:lstStyle/>
        <a:p>
          <a:endParaRPr lang="ru-RU"/>
        </a:p>
      </dgm:t>
    </dgm:pt>
    <dgm:pt modelId="{9A984008-FF30-41B1-9234-E82ED9D98FD6}">
      <dgm:prSet phldrT="[Текст]" custT="1"/>
      <dgm:spPr>
        <a:solidFill>
          <a:schemeClr val="accent2">
            <a:lumMod val="60000"/>
            <a:lumOff val="4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Відділену частину кінцівки, замотавши в серветку, помістити до поліетиленового пакета, який вкласти в інший (більший за розміром) пакет, наповнений холодною водою 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DE908B3B-2A44-49B2-91CB-DDD80281570C}" type="parTrans" cxnId="{57423DA6-DFFF-4519-BD5F-E677DB6B8D31}">
      <dgm:prSet/>
      <dgm:spPr>
        <a:ln w="0" cmpd="sng">
          <a:solidFill>
            <a:schemeClr val="bg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9B5EE976-4E4F-4685-84DC-A65A5AF8586E}" type="sibTrans" cxnId="{57423DA6-DFFF-4519-BD5F-E677DB6B8D31}">
      <dgm:prSet/>
      <dgm:spPr/>
      <dgm:t>
        <a:bodyPr/>
        <a:lstStyle/>
        <a:p>
          <a:endParaRPr lang="ru-RU"/>
        </a:p>
      </dgm:t>
    </dgm:pt>
    <dgm:pt modelId="{E95A5FFE-F059-44A9-9EAD-1564D5CC4153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Надати протишокового положення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4EF2DE0B-59FB-4BF1-9D9E-9935D5C1E782}" type="parTrans" cxnId="{320A59B4-B7E9-4C84-9588-E19FBAB37A40}">
      <dgm:prSet/>
      <dgm:spPr>
        <a:ln w="25400" cmpd="sng"/>
      </dgm:spPr>
      <dgm:t>
        <a:bodyPr/>
        <a:lstStyle/>
        <a:p>
          <a:endParaRPr lang="ru-RU"/>
        </a:p>
      </dgm:t>
    </dgm:pt>
    <dgm:pt modelId="{5FDC8BB8-E7B5-4C7D-BBAA-3CF7389A7FC6}" type="sibTrans" cxnId="{320A59B4-B7E9-4C84-9588-E19FBAB37A40}">
      <dgm:prSet/>
      <dgm:spPr/>
      <dgm:t>
        <a:bodyPr/>
        <a:lstStyle/>
        <a:p>
          <a:endParaRPr lang="ru-RU"/>
        </a:p>
      </dgm:t>
    </dgm:pt>
    <dgm:pt modelId="{4C1CD183-BE6C-455F-B80B-0DAC723CCFAD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Знерухомити куксу та зігріти постраждалого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AE562B18-967B-47DF-AA14-DAAFAE2A0B0B}" type="parTrans" cxnId="{B1F0DD3B-8BD6-4C9C-86FC-4B7DE9881278}">
      <dgm:prSet/>
      <dgm:spPr>
        <a:ln w="25400" cmpd="sng"/>
      </dgm:spPr>
      <dgm:t>
        <a:bodyPr/>
        <a:lstStyle/>
        <a:p>
          <a:endParaRPr lang="ru-RU"/>
        </a:p>
      </dgm:t>
    </dgm:pt>
    <dgm:pt modelId="{CBFF7958-FD4B-42C9-AA36-C2BECA928C36}" type="sibTrans" cxnId="{B1F0DD3B-8BD6-4C9C-86FC-4B7DE9881278}">
      <dgm:prSet/>
      <dgm:spPr/>
      <dgm:t>
        <a:bodyPr/>
        <a:lstStyle/>
        <a:p>
          <a:endParaRPr lang="ru-RU"/>
        </a:p>
      </dgm:t>
    </dgm:pt>
    <dgm:pt modelId="{32B02A66-92E6-4C91-9F1A-D444D78B673A}" type="pres">
      <dgm:prSet presAssocID="{672594FC-EF11-4CB1-B391-16B538B1542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D0E6AB-7B83-4FA6-BDF9-CB8C45033D82}" type="pres">
      <dgm:prSet presAssocID="{672594FC-EF11-4CB1-B391-16B538B15425}" presName="cycle" presStyleCnt="0"/>
      <dgm:spPr/>
    </dgm:pt>
    <dgm:pt modelId="{55483753-6AD1-4D9F-A5FC-AC9641396820}" type="pres">
      <dgm:prSet presAssocID="{672594FC-EF11-4CB1-B391-16B538B15425}" presName="centerShape" presStyleCnt="0"/>
      <dgm:spPr/>
    </dgm:pt>
    <dgm:pt modelId="{0EDFD475-0192-471C-88D1-D9E531419E15}" type="pres">
      <dgm:prSet presAssocID="{672594FC-EF11-4CB1-B391-16B538B15425}" presName="connSite" presStyleLbl="node1" presStyleIdx="0" presStyleCnt="6"/>
      <dgm:spPr/>
    </dgm:pt>
    <dgm:pt modelId="{5445243D-54EC-4485-946E-29255C4DFC1B}" type="pres">
      <dgm:prSet presAssocID="{672594FC-EF11-4CB1-B391-16B538B15425}" presName="visible" presStyleLbl="node1" presStyleIdx="0" presStyleCnt="6" custScaleX="515850" custScaleY="521382" custLinFactNeighborX="-45947" custLinFactNeighborY="-1908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B5139D80-A944-4FCA-B3D5-7E3648B6277A}" type="pres">
      <dgm:prSet presAssocID="{2ADAE1A6-2C63-4A95-95D0-159FB56A130D}" presName="Name25" presStyleLbl="parChTrans1D1" presStyleIdx="0" presStyleCnt="5"/>
      <dgm:spPr/>
      <dgm:t>
        <a:bodyPr/>
        <a:lstStyle/>
        <a:p>
          <a:endParaRPr lang="ru-RU"/>
        </a:p>
      </dgm:t>
    </dgm:pt>
    <dgm:pt modelId="{E7A2229D-268A-4B2B-998A-46196718553D}" type="pres">
      <dgm:prSet presAssocID="{E9401374-7D97-402E-83A2-2749314AA68B}" presName="node" presStyleCnt="0"/>
      <dgm:spPr/>
    </dgm:pt>
    <dgm:pt modelId="{3C7E3667-FA90-45D6-B0C1-27617BDADF8E}" type="pres">
      <dgm:prSet presAssocID="{E9401374-7D97-402E-83A2-2749314AA68B}" presName="parentNode" presStyleLbl="node1" presStyleIdx="1" presStyleCnt="6" custScaleX="2000000" custScaleY="319132" custLinFactY="4777" custLinFactNeighborX="-47554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7DF82-0377-4A31-AE23-8497D4C3D1DA}" type="pres">
      <dgm:prSet presAssocID="{E9401374-7D97-402E-83A2-2749314AA68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6A0D4-41E1-44A7-AD5C-7918E020AB6B}" type="pres">
      <dgm:prSet presAssocID="{246261CA-C947-430A-83F7-771B78CD8A95}" presName="Name25" presStyleLbl="parChTrans1D1" presStyleIdx="1" presStyleCnt="5"/>
      <dgm:spPr/>
      <dgm:t>
        <a:bodyPr/>
        <a:lstStyle/>
        <a:p>
          <a:endParaRPr lang="ru-RU"/>
        </a:p>
      </dgm:t>
    </dgm:pt>
    <dgm:pt modelId="{437A8D47-A5EB-4C9A-8B3D-B8204C15A269}" type="pres">
      <dgm:prSet presAssocID="{762EEB12-078E-4AC9-8BC3-7AD1E0A43D2E}" presName="node" presStyleCnt="0"/>
      <dgm:spPr/>
    </dgm:pt>
    <dgm:pt modelId="{421CDB02-82F3-41DD-B45C-0E9FC0AE03CC}" type="pres">
      <dgm:prSet presAssocID="{762EEB12-078E-4AC9-8BC3-7AD1E0A43D2E}" presName="parentNode" presStyleLbl="node1" presStyleIdx="2" presStyleCnt="6" custScaleX="2000000" custScaleY="694339" custLinFactX="286655" custLinFactY="11304" custLinFactNeighborX="3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55FA3-6049-4DFC-B138-0E82B877F495}" type="pres">
      <dgm:prSet presAssocID="{762EEB12-078E-4AC9-8BC3-7AD1E0A43D2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E2E50-EEBF-4A34-9B55-70FE130E7FFD}" type="pres">
      <dgm:prSet presAssocID="{4EF2DE0B-59FB-4BF1-9D9E-9935D5C1E782}" presName="Name25" presStyleLbl="parChTrans1D1" presStyleIdx="2" presStyleCnt="5"/>
      <dgm:spPr/>
      <dgm:t>
        <a:bodyPr/>
        <a:lstStyle/>
        <a:p>
          <a:endParaRPr lang="ru-RU"/>
        </a:p>
      </dgm:t>
    </dgm:pt>
    <dgm:pt modelId="{E2746F38-4832-4BF8-94B7-71AAC5927EF2}" type="pres">
      <dgm:prSet presAssocID="{E95A5FFE-F059-44A9-9EAD-1564D5CC4153}" presName="node" presStyleCnt="0"/>
      <dgm:spPr/>
    </dgm:pt>
    <dgm:pt modelId="{D5583B05-9D36-4069-8AA2-C92490435723}" type="pres">
      <dgm:prSet presAssocID="{E95A5FFE-F059-44A9-9EAD-1564D5CC4153}" presName="parentNode" presStyleLbl="node1" presStyleIdx="3" presStyleCnt="6" custScaleX="1637656" custScaleY="283642" custLinFactX="200000" custLinFactNeighborX="271815" custLinFactNeighborY="543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155D1-4216-47B9-A46B-3514EF37F942}" type="pres">
      <dgm:prSet presAssocID="{E95A5FFE-F059-44A9-9EAD-1564D5CC4153}" presName="childNode" presStyleLbl="revTx" presStyleIdx="0" presStyleCnt="0">
        <dgm:presLayoutVars>
          <dgm:bulletEnabled val="1"/>
        </dgm:presLayoutVars>
      </dgm:prSet>
      <dgm:spPr/>
    </dgm:pt>
    <dgm:pt modelId="{37C5C4D4-7064-4493-8C7B-C5BD7E199137}" type="pres">
      <dgm:prSet presAssocID="{AE562B18-967B-47DF-AA14-DAAFAE2A0B0B}" presName="Name25" presStyleLbl="parChTrans1D1" presStyleIdx="3" presStyleCnt="5"/>
      <dgm:spPr/>
      <dgm:t>
        <a:bodyPr/>
        <a:lstStyle/>
        <a:p>
          <a:endParaRPr lang="ru-RU"/>
        </a:p>
      </dgm:t>
    </dgm:pt>
    <dgm:pt modelId="{97BC8E43-B9ED-4C23-8623-D1CE0E806930}" type="pres">
      <dgm:prSet presAssocID="{4C1CD183-BE6C-455F-B80B-0DAC723CCFAD}" presName="node" presStyleCnt="0"/>
      <dgm:spPr/>
    </dgm:pt>
    <dgm:pt modelId="{08858747-5193-4E5E-B6B0-44ECF8DC80B1}" type="pres">
      <dgm:prSet presAssocID="{4C1CD183-BE6C-455F-B80B-0DAC723CCFAD}" presName="parentNode" presStyleLbl="node1" presStyleIdx="4" presStyleCnt="6" custScaleX="1835002" custScaleY="321384" custLinFactX="300000" custLinFactNeighborX="339270" custLinFactNeighborY="-895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757D3-0080-4D87-9195-F337FA52A512}" type="pres">
      <dgm:prSet presAssocID="{4C1CD183-BE6C-455F-B80B-0DAC723CCFAD}" presName="childNode" presStyleLbl="revTx" presStyleIdx="0" presStyleCnt="0">
        <dgm:presLayoutVars>
          <dgm:bulletEnabled val="1"/>
        </dgm:presLayoutVars>
      </dgm:prSet>
      <dgm:spPr/>
    </dgm:pt>
    <dgm:pt modelId="{67EDC1FC-ED54-4770-8AA2-BB0D697560A0}" type="pres">
      <dgm:prSet presAssocID="{DE908B3B-2A44-49B2-91CB-DDD80281570C}" presName="Name25" presStyleLbl="parChTrans1D1" presStyleIdx="4" presStyleCnt="5"/>
      <dgm:spPr/>
      <dgm:t>
        <a:bodyPr/>
        <a:lstStyle/>
        <a:p>
          <a:endParaRPr lang="ru-RU"/>
        </a:p>
      </dgm:t>
    </dgm:pt>
    <dgm:pt modelId="{45763F5B-DD06-427C-8DDB-5AED2566BE52}" type="pres">
      <dgm:prSet presAssocID="{9A984008-FF30-41B1-9234-E82ED9D98FD6}" presName="node" presStyleCnt="0"/>
      <dgm:spPr/>
    </dgm:pt>
    <dgm:pt modelId="{89A3DE5D-8834-4C78-8FD8-DCD61CAC713A}" type="pres">
      <dgm:prSet presAssocID="{9A984008-FF30-41B1-9234-E82ED9D98FD6}" presName="parentNode" presStyleLbl="node1" presStyleIdx="5" presStyleCnt="6" custScaleX="2000000" custScaleY="585649" custLinFactY="-24201" custLinFactNeighborX="31448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C69BA-E891-4180-BBCF-5DFE91ACD2EA}" type="pres">
      <dgm:prSet presAssocID="{9A984008-FF30-41B1-9234-E82ED9D98FD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20B0EC-5606-47D7-B38C-B36ECB62D10D}" type="presOf" srcId="{4EF2DE0B-59FB-4BF1-9D9E-9935D5C1E782}" destId="{BBAE2E50-EEBF-4A34-9B55-70FE130E7FFD}" srcOrd="0" destOrd="0" presId="urn:microsoft.com/office/officeart/2005/8/layout/radial2"/>
    <dgm:cxn modelId="{98D4ACC7-607A-474D-9342-E6ACB947A120}" type="presOf" srcId="{2ADAE1A6-2C63-4A95-95D0-159FB56A130D}" destId="{B5139D80-A944-4FCA-B3D5-7E3648B6277A}" srcOrd="0" destOrd="0" presId="urn:microsoft.com/office/officeart/2005/8/layout/radial2"/>
    <dgm:cxn modelId="{C3FA2D0D-EC88-485C-985B-1AABF320DFA9}" type="presOf" srcId="{9A984008-FF30-41B1-9234-E82ED9D98FD6}" destId="{89A3DE5D-8834-4C78-8FD8-DCD61CAC713A}" srcOrd="0" destOrd="0" presId="urn:microsoft.com/office/officeart/2005/8/layout/radial2"/>
    <dgm:cxn modelId="{1CA309F3-B64E-4EA0-8971-F24546586E88}" type="presOf" srcId="{4C1CD183-BE6C-455F-B80B-0DAC723CCFAD}" destId="{08858747-5193-4E5E-B6B0-44ECF8DC80B1}" srcOrd="0" destOrd="0" presId="urn:microsoft.com/office/officeart/2005/8/layout/radial2"/>
    <dgm:cxn modelId="{11A57E26-4A68-4752-BBE4-92D9C6EC134C}" type="presOf" srcId="{DE908B3B-2A44-49B2-91CB-DDD80281570C}" destId="{67EDC1FC-ED54-4770-8AA2-BB0D697560A0}" srcOrd="0" destOrd="0" presId="urn:microsoft.com/office/officeart/2005/8/layout/radial2"/>
    <dgm:cxn modelId="{19F8E9FC-EBE5-4701-899E-E28121FE2665}" type="presOf" srcId="{E95A5FFE-F059-44A9-9EAD-1564D5CC4153}" destId="{D5583B05-9D36-4069-8AA2-C92490435723}" srcOrd="0" destOrd="0" presId="urn:microsoft.com/office/officeart/2005/8/layout/radial2"/>
    <dgm:cxn modelId="{B1F0DD3B-8BD6-4C9C-86FC-4B7DE9881278}" srcId="{672594FC-EF11-4CB1-B391-16B538B15425}" destId="{4C1CD183-BE6C-455F-B80B-0DAC723CCFAD}" srcOrd="3" destOrd="0" parTransId="{AE562B18-967B-47DF-AA14-DAAFAE2A0B0B}" sibTransId="{CBFF7958-FD4B-42C9-AA36-C2BECA928C36}"/>
    <dgm:cxn modelId="{5FBD0C09-7CA7-48CA-A278-2A0EE5FD9689}" type="presOf" srcId="{AE562B18-967B-47DF-AA14-DAAFAE2A0B0B}" destId="{37C5C4D4-7064-4493-8C7B-C5BD7E199137}" srcOrd="0" destOrd="0" presId="urn:microsoft.com/office/officeart/2005/8/layout/radial2"/>
    <dgm:cxn modelId="{8C88470D-FF3C-4E1D-9123-330D8481A2ED}" srcId="{672594FC-EF11-4CB1-B391-16B538B15425}" destId="{762EEB12-078E-4AC9-8BC3-7AD1E0A43D2E}" srcOrd="1" destOrd="0" parTransId="{246261CA-C947-430A-83F7-771B78CD8A95}" sibTransId="{831A593E-D8CD-492E-8212-66AAE195AA82}"/>
    <dgm:cxn modelId="{B3F1EA69-A781-46F7-A6DE-498F948D0925}" type="presOf" srcId="{E9401374-7D97-402E-83A2-2749314AA68B}" destId="{3C7E3667-FA90-45D6-B0C1-27617BDADF8E}" srcOrd="0" destOrd="0" presId="urn:microsoft.com/office/officeart/2005/8/layout/radial2"/>
    <dgm:cxn modelId="{320A59B4-B7E9-4C84-9588-E19FBAB37A40}" srcId="{672594FC-EF11-4CB1-B391-16B538B15425}" destId="{E95A5FFE-F059-44A9-9EAD-1564D5CC4153}" srcOrd="2" destOrd="0" parTransId="{4EF2DE0B-59FB-4BF1-9D9E-9935D5C1E782}" sibTransId="{5FDC8BB8-E7B5-4C7D-BBAA-3CF7389A7FC6}"/>
    <dgm:cxn modelId="{2141442B-EB80-4C8D-9D5A-926E94719C34}" type="presOf" srcId="{246261CA-C947-430A-83F7-771B78CD8A95}" destId="{E1E6A0D4-41E1-44A7-AD5C-7918E020AB6B}" srcOrd="0" destOrd="0" presId="urn:microsoft.com/office/officeart/2005/8/layout/radial2"/>
    <dgm:cxn modelId="{B8C6FF40-7DDE-467D-8947-1424CFF8A423}" type="presOf" srcId="{672594FC-EF11-4CB1-B391-16B538B15425}" destId="{32B02A66-92E6-4C91-9F1A-D444D78B673A}" srcOrd="0" destOrd="0" presId="urn:microsoft.com/office/officeart/2005/8/layout/radial2"/>
    <dgm:cxn modelId="{B1A76EBA-4FE9-49BD-B96B-F2671BDF73FA}" type="presOf" srcId="{762EEB12-078E-4AC9-8BC3-7AD1E0A43D2E}" destId="{421CDB02-82F3-41DD-B45C-0E9FC0AE03CC}" srcOrd="0" destOrd="0" presId="urn:microsoft.com/office/officeart/2005/8/layout/radial2"/>
    <dgm:cxn modelId="{57423DA6-DFFF-4519-BD5F-E677DB6B8D31}" srcId="{672594FC-EF11-4CB1-B391-16B538B15425}" destId="{9A984008-FF30-41B1-9234-E82ED9D98FD6}" srcOrd="4" destOrd="0" parTransId="{DE908B3B-2A44-49B2-91CB-DDD80281570C}" sibTransId="{9B5EE976-4E4F-4685-84DC-A65A5AF8586E}"/>
    <dgm:cxn modelId="{EAC4EF67-925B-4EDF-8BEC-85576A8F31E6}" srcId="{672594FC-EF11-4CB1-B391-16B538B15425}" destId="{E9401374-7D97-402E-83A2-2749314AA68B}" srcOrd="0" destOrd="0" parTransId="{2ADAE1A6-2C63-4A95-95D0-159FB56A130D}" sibTransId="{DE03CBD7-85E2-4AA0-98D3-3BD3565594E1}"/>
    <dgm:cxn modelId="{FC96745E-9098-4694-807D-3B20584441DF}" type="presParOf" srcId="{32B02A66-92E6-4C91-9F1A-D444D78B673A}" destId="{82D0E6AB-7B83-4FA6-BDF9-CB8C45033D82}" srcOrd="0" destOrd="0" presId="urn:microsoft.com/office/officeart/2005/8/layout/radial2"/>
    <dgm:cxn modelId="{B8143E50-9C16-4889-94C5-A7910B94D147}" type="presParOf" srcId="{82D0E6AB-7B83-4FA6-BDF9-CB8C45033D82}" destId="{55483753-6AD1-4D9F-A5FC-AC9641396820}" srcOrd="0" destOrd="0" presId="urn:microsoft.com/office/officeart/2005/8/layout/radial2"/>
    <dgm:cxn modelId="{7F01FFF0-FCBD-4B8C-AAA6-6CD77DC8737A}" type="presParOf" srcId="{55483753-6AD1-4D9F-A5FC-AC9641396820}" destId="{0EDFD475-0192-471C-88D1-D9E531419E15}" srcOrd="0" destOrd="0" presId="urn:microsoft.com/office/officeart/2005/8/layout/radial2"/>
    <dgm:cxn modelId="{B8DC2043-99B3-4CF1-A1B2-07B5702940DE}" type="presParOf" srcId="{55483753-6AD1-4D9F-A5FC-AC9641396820}" destId="{5445243D-54EC-4485-946E-29255C4DFC1B}" srcOrd="1" destOrd="0" presId="urn:microsoft.com/office/officeart/2005/8/layout/radial2"/>
    <dgm:cxn modelId="{4740487C-2D53-47F4-8EF8-53AC4F5B2246}" type="presParOf" srcId="{82D0E6AB-7B83-4FA6-BDF9-CB8C45033D82}" destId="{B5139D80-A944-4FCA-B3D5-7E3648B6277A}" srcOrd="1" destOrd="0" presId="urn:microsoft.com/office/officeart/2005/8/layout/radial2"/>
    <dgm:cxn modelId="{7EA0DEAE-3F43-4F33-8230-1AA8FC7D0059}" type="presParOf" srcId="{82D0E6AB-7B83-4FA6-BDF9-CB8C45033D82}" destId="{E7A2229D-268A-4B2B-998A-46196718553D}" srcOrd="2" destOrd="0" presId="urn:microsoft.com/office/officeart/2005/8/layout/radial2"/>
    <dgm:cxn modelId="{967F7551-82E4-416C-B9D9-CF8A49E3F85B}" type="presParOf" srcId="{E7A2229D-268A-4B2B-998A-46196718553D}" destId="{3C7E3667-FA90-45D6-B0C1-27617BDADF8E}" srcOrd="0" destOrd="0" presId="urn:microsoft.com/office/officeart/2005/8/layout/radial2"/>
    <dgm:cxn modelId="{71673B9D-CB22-4A6F-9128-ED0F3327C246}" type="presParOf" srcId="{E7A2229D-268A-4B2B-998A-46196718553D}" destId="{1F17DF82-0377-4A31-AE23-8497D4C3D1DA}" srcOrd="1" destOrd="0" presId="urn:microsoft.com/office/officeart/2005/8/layout/radial2"/>
    <dgm:cxn modelId="{2FE10068-69CF-4003-A8BE-821F18503DDD}" type="presParOf" srcId="{82D0E6AB-7B83-4FA6-BDF9-CB8C45033D82}" destId="{E1E6A0D4-41E1-44A7-AD5C-7918E020AB6B}" srcOrd="3" destOrd="0" presId="urn:microsoft.com/office/officeart/2005/8/layout/radial2"/>
    <dgm:cxn modelId="{B64A0867-B5D2-4C1A-9AC7-83BB1716E5E2}" type="presParOf" srcId="{82D0E6AB-7B83-4FA6-BDF9-CB8C45033D82}" destId="{437A8D47-A5EB-4C9A-8B3D-B8204C15A269}" srcOrd="4" destOrd="0" presId="urn:microsoft.com/office/officeart/2005/8/layout/radial2"/>
    <dgm:cxn modelId="{81301949-0E2D-400C-8140-913C457BBA7F}" type="presParOf" srcId="{437A8D47-A5EB-4C9A-8B3D-B8204C15A269}" destId="{421CDB02-82F3-41DD-B45C-0E9FC0AE03CC}" srcOrd="0" destOrd="0" presId="urn:microsoft.com/office/officeart/2005/8/layout/radial2"/>
    <dgm:cxn modelId="{15ADD55B-5848-48D8-9471-52B058D3B211}" type="presParOf" srcId="{437A8D47-A5EB-4C9A-8B3D-B8204C15A269}" destId="{DD955FA3-6049-4DFC-B138-0E82B877F495}" srcOrd="1" destOrd="0" presId="urn:microsoft.com/office/officeart/2005/8/layout/radial2"/>
    <dgm:cxn modelId="{935B4F7B-B81F-40AF-82E2-D6180DEFD89D}" type="presParOf" srcId="{82D0E6AB-7B83-4FA6-BDF9-CB8C45033D82}" destId="{BBAE2E50-EEBF-4A34-9B55-70FE130E7FFD}" srcOrd="5" destOrd="0" presId="urn:microsoft.com/office/officeart/2005/8/layout/radial2"/>
    <dgm:cxn modelId="{EFF12A5E-C2A0-4333-BF63-F290F2D38669}" type="presParOf" srcId="{82D0E6AB-7B83-4FA6-BDF9-CB8C45033D82}" destId="{E2746F38-4832-4BF8-94B7-71AAC5927EF2}" srcOrd="6" destOrd="0" presId="urn:microsoft.com/office/officeart/2005/8/layout/radial2"/>
    <dgm:cxn modelId="{1B5631AF-C447-4B3E-814D-C91DBF60E4F3}" type="presParOf" srcId="{E2746F38-4832-4BF8-94B7-71AAC5927EF2}" destId="{D5583B05-9D36-4069-8AA2-C92490435723}" srcOrd="0" destOrd="0" presId="urn:microsoft.com/office/officeart/2005/8/layout/radial2"/>
    <dgm:cxn modelId="{A804FB19-4D82-48F9-8379-9DA21B9AC43E}" type="presParOf" srcId="{E2746F38-4832-4BF8-94B7-71AAC5927EF2}" destId="{CE6155D1-4216-47B9-A46B-3514EF37F942}" srcOrd="1" destOrd="0" presId="urn:microsoft.com/office/officeart/2005/8/layout/radial2"/>
    <dgm:cxn modelId="{C506FC35-3B2E-460F-BE49-AD1ED336A2D0}" type="presParOf" srcId="{82D0E6AB-7B83-4FA6-BDF9-CB8C45033D82}" destId="{37C5C4D4-7064-4493-8C7B-C5BD7E199137}" srcOrd="7" destOrd="0" presId="urn:microsoft.com/office/officeart/2005/8/layout/radial2"/>
    <dgm:cxn modelId="{AC9BA778-2E4C-4D18-982C-4CC025291EDA}" type="presParOf" srcId="{82D0E6AB-7B83-4FA6-BDF9-CB8C45033D82}" destId="{97BC8E43-B9ED-4C23-8623-D1CE0E806930}" srcOrd="8" destOrd="0" presId="urn:microsoft.com/office/officeart/2005/8/layout/radial2"/>
    <dgm:cxn modelId="{D4D6F9DA-D85E-47A0-92B4-7E5002FF80C1}" type="presParOf" srcId="{97BC8E43-B9ED-4C23-8623-D1CE0E806930}" destId="{08858747-5193-4E5E-B6B0-44ECF8DC80B1}" srcOrd="0" destOrd="0" presId="urn:microsoft.com/office/officeart/2005/8/layout/radial2"/>
    <dgm:cxn modelId="{A452FF10-80E8-49F5-AB9A-782515BCBB07}" type="presParOf" srcId="{97BC8E43-B9ED-4C23-8623-D1CE0E806930}" destId="{7CC757D3-0080-4D87-9195-F337FA52A512}" srcOrd="1" destOrd="0" presId="urn:microsoft.com/office/officeart/2005/8/layout/radial2"/>
    <dgm:cxn modelId="{CF65DEA1-8959-4757-9973-B1152EDC5478}" type="presParOf" srcId="{82D0E6AB-7B83-4FA6-BDF9-CB8C45033D82}" destId="{67EDC1FC-ED54-4770-8AA2-BB0D697560A0}" srcOrd="9" destOrd="0" presId="urn:microsoft.com/office/officeart/2005/8/layout/radial2"/>
    <dgm:cxn modelId="{A95651B9-0322-4924-AB23-5411D9C627F8}" type="presParOf" srcId="{82D0E6AB-7B83-4FA6-BDF9-CB8C45033D82}" destId="{45763F5B-DD06-427C-8DDB-5AED2566BE52}" srcOrd="10" destOrd="0" presId="urn:microsoft.com/office/officeart/2005/8/layout/radial2"/>
    <dgm:cxn modelId="{E5C7C150-C267-4126-A848-EA96E33F3F25}" type="presParOf" srcId="{45763F5B-DD06-427C-8DDB-5AED2566BE52}" destId="{89A3DE5D-8834-4C78-8FD8-DCD61CAC713A}" srcOrd="0" destOrd="0" presId="urn:microsoft.com/office/officeart/2005/8/layout/radial2"/>
    <dgm:cxn modelId="{77EBC3FE-4ED0-479A-9557-31E376EE057A}" type="presParOf" srcId="{45763F5B-DD06-427C-8DDB-5AED2566BE52}" destId="{26AC69BA-E891-4180-BBCF-5DFE91ACD2EA}" srcOrd="1" destOrd="0" presId="urn:microsoft.com/office/officeart/2005/8/layout/radial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3AFB0-B350-4BEA-B677-601F20CE6C7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A2C49B-896F-43F5-8961-95A62243BF5E}">
      <dgm:prSet phldrT="[Текст]"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uk-UA" sz="3200" i="0" noProof="0" smtClean="0">
              <a:solidFill>
                <a:schemeClr val="tx1"/>
              </a:solidFill>
              <a:latin typeface="Arial Black" pitchFamily="34" charset="0"/>
            </a:rPr>
            <a:t>Травма </a:t>
          </a:r>
        </a:p>
      </dgm:t>
    </dgm:pt>
    <dgm:pt modelId="{B2BD71EC-23D1-4B51-AA91-158BF6BA5586}" type="parTrans" cxnId="{5F4E2508-F011-4A3B-8EC7-8C027BB15F9E}">
      <dgm:prSet/>
      <dgm:spPr/>
      <dgm:t>
        <a:bodyPr/>
        <a:lstStyle/>
        <a:p>
          <a:endParaRPr lang="uk-UA" sz="1600" noProof="0"/>
        </a:p>
      </dgm:t>
    </dgm:pt>
    <dgm:pt modelId="{F74205C8-B248-4B36-A126-4FED89E61A96}" type="sibTrans" cxnId="{5F4E2508-F011-4A3B-8EC7-8C027BB15F9E}">
      <dgm:prSet/>
      <dgm:spPr/>
      <dgm:t>
        <a:bodyPr/>
        <a:lstStyle/>
        <a:p>
          <a:endParaRPr lang="uk-UA" sz="1600" noProof="0"/>
        </a:p>
      </dgm:t>
    </dgm:pt>
    <dgm:pt modelId="{AFD31578-2627-4BBB-A62F-C12BE0BF0F17}">
      <dgm:prSet phldrT="[Текст]"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100" b="1" i="0" noProof="0" smtClean="0">
              <a:solidFill>
                <a:schemeClr val="tx1"/>
              </a:solidFill>
              <a:latin typeface="Arial Black" pitchFamily="34" charset="0"/>
            </a:rPr>
            <a:t>Біологічна  </a:t>
          </a:r>
          <a:endParaRPr lang="uk-UA" sz="2100" b="1" i="0" noProof="0">
            <a:solidFill>
              <a:schemeClr val="tx1"/>
            </a:solidFill>
            <a:latin typeface="Arial Black" pitchFamily="34" charset="0"/>
          </a:endParaRPr>
        </a:p>
      </dgm:t>
    </dgm:pt>
    <dgm:pt modelId="{EB1BAF7F-AC75-4B31-9167-E301F0BF4663}" type="parTrans" cxnId="{B4FD715C-5976-48A5-AD60-022E956E54ED}">
      <dgm:prSet custT="1"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uk-UA" sz="1600" noProof="0"/>
        </a:p>
      </dgm:t>
    </dgm:pt>
    <dgm:pt modelId="{DE4BB6AD-F7F1-4B7D-9EB3-64637873BDC8}" type="sibTrans" cxnId="{B4FD715C-5976-48A5-AD60-022E956E54ED}">
      <dgm:prSet/>
      <dgm:spPr/>
      <dgm:t>
        <a:bodyPr/>
        <a:lstStyle/>
        <a:p>
          <a:endParaRPr lang="uk-UA" sz="1600" noProof="0"/>
        </a:p>
      </dgm:t>
    </dgm:pt>
    <dgm:pt modelId="{E8F56CE0-C308-4A3A-9A43-5E0C2B771908}">
      <dgm:prSet phldrT="[Текст]"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100" b="1" i="0" noProof="0" smtClean="0">
              <a:solidFill>
                <a:schemeClr val="tx1"/>
              </a:solidFill>
              <a:latin typeface="Arial Black" pitchFamily="34" charset="0"/>
            </a:rPr>
            <a:t>Психічна </a:t>
          </a:r>
          <a:endParaRPr lang="uk-UA" sz="2100" b="1" i="0" noProof="0">
            <a:solidFill>
              <a:schemeClr val="tx1"/>
            </a:solidFill>
            <a:latin typeface="Arial Black" pitchFamily="34" charset="0"/>
          </a:endParaRPr>
        </a:p>
      </dgm:t>
    </dgm:pt>
    <dgm:pt modelId="{8EAABE42-B161-488E-A2F9-88742D1C53C7}" type="parTrans" cxnId="{B85B1423-5A7F-4E67-8C61-685A17D23C0E}">
      <dgm:prSet custT="1"/>
      <dgm:spPr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uk-UA" sz="1600" noProof="0"/>
        </a:p>
      </dgm:t>
    </dgm:pt>
    <dgm:pt modelId="{48EAF83E-9665-42A2-BBA7-3FEBD09BDA68}" type="sibTrans" cxnId="{B85B1423-5A7F-4E67-8C61-685A17D23C0E}">
      <dgm:prSet/>
      <dgm:spPr/>
      <dgm:t>
        <a:bodyPr/>
        <a:lstStyle/>
        <a:p>
          <a:endParaRPr lang="uk-UA" sz="1600" noProof="0"/>
        </a:p>
      </dgm:t>
    </dgm:pt>
    <dgm:pt modelId="{5EC9DBD3-47BC-4E55-A057-298B6F78B972}">
      <dgm:prSet phldrT="[Текст]"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100" i="0" noProof="0" smtClean="0">
              <a:solidFill>
                <a:schemeClr val="tx1"/>
              </a:solidFill>
              <a:latin typeface="Arial Black" pitchFamily="34" charset="0"/>
            </a:rPr>
            <a:t>Хімічна</a:t>
          </a:r>
          <a:endParaRPr lang="uk-UA" sz="2100" i="0" noProof="0">
            <a:solidFill>
              <a:schemeClr val="tx1"/>
            </a:solidFill>
            <a:latin typeface="Arial Black" pitchFamily="34" charset="0"/>
          </a:endParaRPr>
        </a:p>
      </dgm:t>
    </dgm:pt>
    <dgm:pt modelId="{03724706-79F4-40E7-9FFB-44C6C7489932}" type="parTrans" cxnId="{03DD4614-5511-4916-A832-5A5E24CF6340}">
      <dgm:prSet custT="1"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uk-UA" sz="1600" noProof="0"/>
        </a:p>
      </dgm:t>
    </dgm:pt>
    <dgm:pt modelId="{B3838799-FFA5-4FB3-81DD-E8E3ECCC865B}" type="sibTrans" cxnId="{03DD4614-5511-4916-A832-5A5E24CF6340}">
      <dgm:prSet/>
      <dgm:spPr/>
      <dgm:t>
        <a:bodyPr/>
        <a:lstStyle/>
        <a:p>
          <a:endParaRPr lang="uk-UA" sz="1600" noProof="0"/>
        </a:p>
      </dgm:t>
    </dgm:pt>
    <dgm:pt modelId="{E5B313B1-9BB1-4396-8740-7377D6772EC0}">
      <dgm:prSet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100" i="0" noProof="0" dirty="0" smtClean="0">
              <a:solidFill>
                <a:schemeClr val="tx1"/>
              </a:solidFill>
              <a:latin typeface="Arial Black" pitchFamily="34" charset="0"/>
            </a:rPr>
            <a:t>Фізична</a:t>
          </a:r>
          <a:endParaRPr lang="uk-UA" sz="2100" i="0" noProof="0" dirty="0">
            <a:solidFill>
              <a:schemeClr val="tx1"/>
            </a:solidFill>
            <a:latin typeface="Arial Black" pitchFamily="34" charset="0"/>
          </a:endParaRPr>
        </a:p>
      </dgm:t>
    </dgm:pt>
    <dgm:pt modelId="{B08A8192-5FAA-4219-B748-FEE4E64990A6}" type="parTrans" cxnId="{4B03FF7E-C35D-4789-847D-E64A4E4C4B19}">
      <dgm:prSet custT="1"/>
      <dgm:spPr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uk-UA" sz="1600" noProof="0"/>
        </a:p>
      </dgm:t>
    </dgm:pt>
    <dgm:pt modelId="{DD7A80C4-38DB-4805-8A99-915E915C7804}" type="sibTrans" cxnId="{4B03FF7E-C35D-4789-847D-E64A4E4C4B19}">
      <dgm:prSet/>
      <dgm:spPr/>
      <dgm:t>
        <a:bodyPr/>
        <a:lstStyle/>
        <a:p>
          <a:endParaRPr lang="uk-UA" sz="1600" noProof="0"/>
        </a:p>
      </dgm:t>
    </dgm:pt>
    <dgm:pt modelId="{9B22035C-67F6-4BBF-B5B7-B252FD40FCE0}" type="pres">
      <dgm:prSet presAssocID="{FF13AFB0-B350-4BEA-B677-601F20CE6C7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09E582-D709-44F1-85C8-02062C68BE7E}" type="pres">
      <dgm:prSet presAssocID="{E7A2C49B-896F-43F5-8961-95A62243BF5E}" presName="centerShape" presStyleLbl="node0" presStyleIdx="0" presStyleCnt="1" custScaleX="228126" custScaleY="142698" custLinFactNeighborX="-181" custLinFactNeighborY="0"/>
      <dgm:spPr/>
      <dgm:t>
        <a:bodyPr/>
        <a:lstStyle/>
        <a:p>
          <a:endParaRPr lang="ru-RU"/>
        </a:p>
      </dgm:t>
    </dgm:pt>
    <dgm:pt modelId="{AD522DC5-6882-4879-A34E-EAB748CF1E4E}" type="pres">
      <dgm:prSet presAssocID="{EB1BAF7F-AC75-4B31-9167-E301F0BF4663}" presName="parTrans" presStyleLbl="sibTrans2D1" presStyleIdx="0" presStyleCnt="4" custScaleX="344261" custLinFactNeighborX="-14726" custLinFactNeighborY="21841"/>
      <dgm:spPr/>
      <dgm:t>
        <a:bodyPr/>
        <a:lstStyle/>
        <a:p>
          <a:endParaRPr lang="ru-RU"/>
        </a:p>
      </dgm:t>
    </dgm:pt>
    <dgm:pt modelId="{D07ABC57-DC14-4734-8D9B-E689A352756B}" type="pres">
      <dgm:prSet presAssocID="{EB1BAF7F-AC75-4B31-9167-E301F0BF466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0C1089C-78EC-43DE-B67B-85A223F74D97}" type="pres">
      <dgm:prSet presAssocID="{AFD31578-2627-4BBB-A62F-C12BE0BF0F17}" presName="node" presStyleLbl="node1" presStyleIdx="0" presStyleCnt="4" custScaleX="307481" custRadScaleRad="100212" custRadScaleInc="2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013C6-1F3A-4996-9430-289534E0BB47}" type="pres">
      <dgm:prSet presAssocID="{8EAABE42-B161-488E-A2F9-88742D1C53C7}" presName="parTrans" presStyleLbl="sibTrans2D1" presStyleIdx="1" presStyleCnt="4" custScaleX="199593" custLinFactNeighborX="11726" custLinFactNeighborY="-1972"/>
      <dgm:spPr/>
      <dgm:t>
        <a:bodyPr/>
        <a:lstStyle/>
        <a:p>
          <a:endParaRPr lang="ru-RU"/>
        </a:p>
      </dgm:t>
    </dgm:pt>
    <dgm:pt modelId="{DF4DF509-EE57-4B3A-B211-7451E6C6C2BE}" type="pres">
      <dgm:prSet presAssocID="{8EAABE42-B161-488E-A2F9-88742D1C53C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E915F35E-36C2-43AB-BC38-20FC3544566A}" type="pres">
      <dgm:prSet presAssocID="{E8F56CE0-C308-4A3A-9A43-5E0C2B771908}" presName="node" presStyleLbl="node1" presStyleIdx="1" presStyleCnt="4" custScaleX="167253" custScaleY="261590" custRadScaleRad="172299" custRadScaleInc="-4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F384A-4BD3-47E4-ABAB-5CE4148F0B91}" type="pres">
      <dgm:prSet presAssocID="{03724706-79F4-40E7-9FFB-44C6C7489932}" presName="parTrans" presStyleLbl="sibTrans2D1" presStyleIdx="2" presStyleCnt="4" custScaleX="346460" custLinFactNeighborX="12139" custLinFactNeighborY="-13940"/>
      <dgm:spPr/>
      <dgm:t>
        <a:bodyPr/>
        <a:lstStyle/>
        <a:p>
          <a:endParaRPr lang="ru-RU"/>
        </a:p>
      </dgm:t>
    </dgm:pt>
    <dgm:pt modelId="{7054D67F-6FEA-489F-9063-9A8D44A9462A}" type="pres">
      <dgm:prSet presAssocID="{03724706-79F4-40E7-9FFB-44C6C748993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75F8802-1FDD-4D78-A65C-8FBCAE164BDF}" type="pres">
      <dgm:prSet presAssocID="{5EC9DBD3-47BC-4E55-A057-298B6F78B972}" presName="node" presStyleLbl="node1" presStyleIdx="2" presStyleCnt="4" custScaleX="335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695AB-0744-4631-8D70-869671F477BA}" type="pres">
      <dgm:prSet presAssocID="{B08A8192-5FAA-4219-B748-FEE4E64990A6}" presName="parTrans" presStyleLbl="sibTrans2D1" presStyleIdx="3" presStyleCnt="4" custScaleX="223917" custLinFactNeighborX="-7019" custLinFactNeighborY="-5178"/>
      <dgm:spPr/>
      <dgm:t>
        <a:bodyPr/>
        <a:lstStyle/>
        <a:p>
          <a:endParaRPr lang="ru-RU"/>
        </a:p>
      </dgm:t>
    </dgm:pt>
    <dgm:pt modelId="{E3FB5032-4B49-42F0-80ED-B01DD0493288}" type="pres">
      <dgm:prSet presAssocID="{B08A8192-5FAA-4219-B748-FEE4E64990A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DE1B8BCA-D5DF-4370-85B7-BA6331BDC9E9}" type="pres">
      <dgm:prSet presAssocID="{E5B313B1-9BB1-4396-8740-7377D6772EC0}" presName="node" presStyleLbl="node1" presStyleIdx="3" presStyleCnt="4" custScaleX="163326" custScaleY="264849" custRadScaleRad="167956" custRadScaleInc="3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4E2508-F011-4A3B-8EC7-8C027BB15F9E}" srcId="{FF13AFB0-B350-4BEA-B677-601F20CE6C7A}" destId="{E7A2C49B-896F-43F5-8961-95A62243BF5E}" srcOrd="0" destOrd="0" parTransId="{B2BD71EC-23D1-4B51-AA91-158BF6BA5586}" sibTransId="{F74205C8-B248-4B36-A126-4FED89E61A96}"/>
    <dgm:cxn modelId="{034B56C9-4253-4947-B217-73FB7E7BAD22}" type="presOf" srcId="{E8F56CE0-C308-4A3A-9A43-5E0C2B771908}" destId="{E915F35E-36C2-43AB-BC38-20FC3544566A}" srcOrd="0" destOrd="0" presId="urn:microsoft.com/office/officeart/2005/8/layout/radial5"/>
    <dgm:cxn modelId="{B65BA9BB-3CB8-414E-8C4C-735BD2B88BB8}" type="presOf" srcId="{EB1BAF7F-AC75-4B31-9167-E301F0BF4663}" destId="{AD522DC5-6882-4879-A34E-EAB748CF1E4E}" srcOrd="0" destOrd="0" presId="urn:microsoft.com/office/officeart/2005/8/layout/radial5"/>
    <dgm:cxn modelId="{B85B1423-5A7F-4E67-8C61-685A17D23C0E}" srcId="{E7A2C49B-896F-43F5-8961-95A62243BF5E}" destId="{E8F56CE0-C308-4A3A-9A43-5E0C2B771908}" srcOrd="1" destOrd="0" parTransId="{8EAABE42-B161-488E-A2F9-88742D1C53C7}" sibTransId="{48EAF83E-9665-42A2-BBA7-3FEBD09BDA68}"/>
    <dgm:cxn modelId="{03DD4614-5511-4916-A832-5A5E24CF6340}" srcId="{E7A2C49B-896F-43F5-8961-95A62243BF5E}" destId="{5EC9DBD3-47BC-4E55-A057-298B6F78B972}" srcOrd="2" destOrd="0" parTransId="{03724706-79F4-40E7-9FFB-44C6C7489932}" sibTransId="{B3838799-FFA5-4FB3-81DD-E8E3ECCC865B}"/>
    <dgm:cxn modelId="{074D58C1-2651-4FBF-8ACC-9DDBCD670E6E}" type="presOf" srcId="{E5B313B1-9BB1-4396-8740-7377D6772EC0}" destId="{DE1B8BCA-D5DF-4370-85B7-BA6331BDC9E9}" srcOrd="0" destOrd="0" presId="urn:microsoft.com/office/officeart/2005/8/layout/radial5"/>
    <dgm:cxn modelId="{556F4BB9-55EC-41FE-BDB3-301095DC14A6}" type="presOf" srcId="{B08A8192-5FAA-4219-B748-FEE4E64990A6}" destId="{B0A695AB-0744-4631-8D70-869671F477BA}" srcOrd="0" destOrd="0" presId="urn:microsoft.com/office/officeart/2005/8/layout/radial5"/>
    <dgm:cxn modelId="{4B03FF7E-C35D-4789-847D-E64A4E4C4B19}" srcId="{E7A2C49B-896F-43F5-8961-95A62243BF5E}" destId="{E5B313B1-9BB1-4396-8740-7377D6772EC0}" srcOrd="3" destOrd="0" parTransId="{B08A8192-5FAA-4219-B748-FEE4E64990A6}" sibTransId="{DD7A80C4-38DB-4805-8A99-915E915C7804}"/>
    <dgm:cxn modelId="{8935786F-5FE2-4AD3-BFF1-B00794EB2684}" type="presOf" srcId="{AFD31578-2627-4BBB-A62F-C12BE0BF0F17}" destId="{50C1089C-78EC-43DE-B67B-85A223F74D97}" srcOrd="0" destOrd="0" presId="urn:microsoft.com/office/officeart/2005/8/layout/radial5"/>
    <dgm:cxn modelId="{B9118C23-17B7-44CC-A226-9227005FAF5E}" type="presOf" srcId="{FF13AFB0-B350-4BEA-B677-601F20CE6C7A}" destId="{9B22035C-67F6-4BBF-B5B7-B252FD40FCE0}" srcOrd="0" destOrd="0" presId="urn:microsoft.com/office/officeart/2005/8/layout/radial5"/>
    <dgm:cxn modelId="{FE5581FC-C8C9-4853-AB8E-9BD3962B4611}" type="presOf" srcId="{03724706-79F4-40E7-9FFB-44C6C7489932}" destId="{7054D67F-6FEA-489F-9063-9A8D44A9462A}" srcOrd="1" destOrd="0" presId="urn:microsoft.com/office/officeart/2005/8/layout/radial5"/>
    <dgm:cxn modelId="{E971F272-A398-4031-A868-11ED174616C1}" type="presOf" srcId="{03724706-79F4-40E7-9FFB-44C6C7489932}" destId="{0F0F384A-4BD3-47E4-ABAB-5CE4148F0B91}" srcOrd="0" destOrd="0" presId="urn:microsoft.com/office/officeart/2005/8/layout/radial5"/>
    <dgm:cxn modelId="{9BF72156-398F-4B3B-9C51-8DF9B1C7692B}" type="presOf" srcId="{B08A8192-5FAA-4219-B748-FEE4E64990A6}" destId="{E3FB5032-4B49-42F0-80ED-B01DD0493288}" srcOrd="1" destOrd="0" presId="urn:microsoft.com/office/officeart/2005/8/layout/radial5"/>
    <dgm:cxn modelId="{BE3C9FA5-0972-4E4A-99C1-0F4D89BE2C6F}" type="presOf" srcId="{8EAABE42-B161-488E-A2F9-88742D1C53C7}" destId="{DF4DF509-EE57-4B3A-B211-7451E6C6C2BE}" srcOrd="1" destOrd="0" presId="urn:microsoft.com/office/officeart/2005/8/layout/radial5"/>
    <dgm:cxn modelId="{172D00CD-A1FA-48F5-B26E-DF49A126C40E}" type="presOf" srcId="{8EAABE42-B161-488E-A2F9-88742D1C53C7}" destId="{21C013C6-1F3A-4996-9430-289534E0BB47}" srcOrd="0" destOrd="0" presId="urn:microsoft.com/office/officeart/2005/8/layout/radial5"/>
    <dgm:cxn modelId="{A373A3D2-892D-47E2-A865-B51054FF6CAE}" type="presOf" srcId="{5EC9DBD3-47BC-4E55-A057-298B6F78B972}" destId="{675F8802-1FDD-4D78-A65C-8FBCAE164BDF}" srcOrd="0" destOrd="0" presId="urn:microsoft.com/office/officeart/2005/8/layout/radial5"/>
    <dgm:cxn modelId="{50961098-E21D-46FF-BC64-8E1C8B028DB9}" type="presOf" srcId="{E7A2C49B-896F-43F5-8961-95A62243BF5E}" destId="{4509E582-D709-44F1-85C8-02062C68BE7E}" srcOrd="0" destOrd="0" presId="urn:microsoft.com/office/officeart/2005/8/layout/radial5"/>
    <dgm:cxn modelId="{7DE96F9E-9BDC-4A77-B2D0-1AF83E1355C3}" type="presOf" srcId="{EB1BAF7F-AC75-4B31-9167-E301F0BF4663}" destId="{D07ABC57-DC14-4734-8D9B-E689A352756B}" srcOrd="1" destOrd="0" presId="urn:microsoft.com/office/officeart/2005/8/layout/radial5"/>
    <dgm:cxn modelId="{B4FD715C-5976-48A5-AD60-022E956E54ED}" srcId="{E7A2C49B-896F-43F5-8961-95A62243BF5E}" destId="{AFD31578-2627-4BBB-A62F-C12BE0BF0F17}" srcOrd="0" destOrd="0" parTransId="{EB1BAF7F-AC75-4B31-9167-E301F0BF4663}" sibTransId="{DE4BB6AD-F7F1-4B7D-9EB3-64637873BDC8}"/>
    <dgm:cxn modelId="{27EC84C5-E226-41BF-BB4F-3FAB7DB67778}" type="presParOf" srcId="{9B22035C-67F6-4BBF-B5B7-B252FD40FCE0}" destId="{4509E582-D709-44F1-85C8-02062C68BE7E}" srcOrd="0" destOrd="0" presId="urn:microsoft.com/office/officeart/2005/8/layout/radial5"/>
    <dgm:cxn modelId="{45A06548-FF72-4707-B9F9-08D3422FF75E}" type="presParOf" srcId="{9B22035C-67F6-4BBF-B5B7-B252FD40FCE0}" destId="{AD522DC5-6882-4879-A34E-EAB748CF1E4E}" srcOrd="1" destOrd="0" presId="urn:microsoft.com/office/officeart/2005/8/layout/radial5"/>
    <dgm:cxn modelId="{D8B45515-71C1-4EA6-BE32-CAF1A854D4AB}" type="presParOf" srcId="{AD522DC5-6882-4879-A34E-EAB748CF1E4E}" destId="{D07ABC57-DC14-4734-8D9B-E689A352756B}" srcOrd="0" destOrd="0" presId="urn:microsoft.com/office/officeart/2005/8/layout/radial5"/>
    <dgm:cxn modelId="{03CE4166-0F1F-45B8-9C66-4A4F541ECAFB}" type="presParOf" srcId="{9B22035C-67F6-4BBF-B5B7-B252FD40FCE0}" destId="{50C1089C-78EC-43DE-B67B-85A223F74D97}" srcOrd="2" destOrd="0" presId="urn:microsoft.com/office/officeart/2005/8/layout/radial5"/>
    <dgm:cxn modelId="{E8294091-CDC3-4AAC-A4FE-43A67E10B4EE}" type="presParOf" srcId="{9B22035C-67F6-4BBF-B5B7-B252FD40FCE0}" destId="{21C013C6-1F3A-4996-9430-289534E0BB47}" srcOrd="3" destOrd="0" presId="urn:microsoft.com/office/officeart/2005/8/layout/radial5"/>
    <dgm:cxn modelId="{734B2B65-38FB-421C-A702-A5AD512DF7BA}" type="presParOf" srcId="{21C013C6-1F3A-4996-9430-289534E0BB47}" destId="{DF4DF509-EE57-4B3A-B211-7451E6C6C2BE}" srcOrd="0" destOrd="0" presId="urn:microsoft.com/office/officeart/2005/8/layout/radial5"/>
    <dgm:cxn modelId="{9A8A439E-8031-4A75-86F6-A0D2D38A9F68}" type="presParOf" srcId="{9B22035C-67F6-4BBF-B5B7-B252FD40FCE0}" destId="{E915F35E-36C2-43AB-BC38-20FC3544566A}" srcOrd="4" destOrd="0" presId="urn:microsoft.com/office/officeart/2005/8/layout/radial5"/>
    <dgm:cxn modelId="{042DD563-B38A-4A38-93AA-5FD7301783C0}" type="presParOf" srcId="{9B22035C-67F6-4BBF-B5B7-B252FD40FCE0}" destId="{0F0F384A-4BD3-47E4-ABAB-5CE4148F0B91}" srcOrd="5" destOrd="0" presId="urn:microsoft.com/office/officeart/2005/8/layout/radial5"/>
    <dgm:cxn modelId="{FF2A6FBB-B0F9-4ED1-85BA-2D211D9A634D}" type="presParOf" srcId="{0F0F384A-4BD3-47E4-ABAB-5CE4148F0B91}" destId="{7054D67F-6FEA-489F-9063-9A8D44A9462A}" srcOrd="0" destOrd="0" presId="urn:microsoft.com/office/officeart/2005/8/layout/radial5"/>
    <dgm:cxn modelId="{603BE23D-D391-49B8-8FE3-D246F2320BED}" type="presParOf" srcId="{9B22035C-67F6-4BBF-B5B7-B252FD40FCE0}" destId="{675F8802-1FDD-4D78-A65C-8FBCAE164BDF}" srcOrd="6" destOrd="0" presId="urn:microsoft.com/office/officeart/2005/8/layout/radial5"/>
    <dgm:cxn modelId="{06E1E44F-8C38-4AE4-AB65-C6F79E7204A0}" type="presParOf" srcId="{9B22035C-67F6-4BBF-B5B7-B252FD40FCE0}" destId="{B0A695AB-0744-4631-8D70-869671F477BA}" srcOrd="7" destOrd="0" presId="urn:microsoft.com/office/officeart/2005/8/layout/radial5"/>
    <dgm:cxn modelId="{0150F3AA-74B1-4799-AC56-17566D17AF54}" type="presParOf" srcId="{B0A695AB-0744-4631-8D70-869671F477BA}" destId="{E3FB5032-4B49-42F0-80ED-B01DD0493288}" srcOrd="0" destOrd="0" presId="urn:microsoft.com/office/officeart/2005/8/layout/radial5"/>
    <dgm:cxn modelId="{75ADA399-5448-44E7-BBD5-8D4EF1A36ACF}" type="presParOf" srcId="{9B22035C-67F6-4BBF-B5B7-B252FD40FCE0}" destId="{DE1B8BCA-D5DF-4370-85B7-BA6331BDC9E9}" srcOrd="8" destOrd="0" presId="urn:microsoft.com/office/officeart/2005/8/layout/radial5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D8D17E-9A28-4DB7-AAA4-C4C895800CC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77F0FB-8675-4187-A526-19D5FA7E4176}">
      <dgm:prSet phldrT="[Текст]" custT="1"/>
      <dgm:spPr>
        <a:solidFill>
          <a:srgbClr val="007CCE">
            <a:alpha val="60000"/>
          </a:srgbClr>
        </a:solidFill>
        <a:ln w="38100" cmpd="sng">
          <a:solidFill>
            <a:schemeClr val="accent1"/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Анатомічні</a:t>
          </a:r>
          <a:endParaRPr lang="ru-RU" sz="2400" dirty="0">
            <a:solidFill>
              <a:schemeClr val="tx1"/>
            </a:solidFill>
            <a:latin typeface="Arial Black" pitchFamily="34" charset="0"/>
          </a:endParaRPr>
        </a:p>
      </dgm:t>
    </dgm:pt>
    <dgm:pt modelId="{CA2A1CF0-C398-40DA-B2AB-7E3360024FAF}" type="parTrans" cxnId="{2A2B14B3-4A2C-44E5-83C3-A95FF412B771}">
      <dgm:prSet/>
      <dgm:spPr/>
      <dgm:t>
        <a:bodyPr/>
        <a:lstStyle/>
        <a:p>
          <a:endParaRPr lang="ru-RU"/>
        </a:p>
      </dgm:t>
    </dgm:pt>
    <dgm:pt modelId="{27D4926D-741D-45F5-BDBE-B9EBC5473FD4}" type="sibTrans" cxnId="{2A2B14B3-4A2C-44E5-83C3-A95FF412B771}">
      <dgm:prSet/>
      <dgm:spPr/>
      <dgm:t>
        <a:bodyPr/>
        <a:lstStyle/>
        <a:p>
          <a:endParaRPr lang="ru-RU"/>
        </a:p>
      </dgm:t>
    </dgm:pt>
    <dgm:pt modelId="{2D9C35EF-2FC4-4114-A08A-6C4EE8EE45D1}">
      <dgm:prSet phldrT="[Текст]" custT="1"/>
      <dgm:spPr>
        <a:solidFill>
          <a:schemeClr val="accent1">
            <a:alpha val="70000"/>
          </a:schemeClr>
        </a:solidFill>
        <a:ln w="38100" cmpd="sng">
          <a:solidFill>
            <a:schemeClr val="accent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Рани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C4A8F0-397D-4C89-92C6-B110E3D25DA7}" type="parTrans" cxnId="{5529E288-D4AD-411B-BA89-C1FCF0A3C02A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FF21AA6D-FD6F-47F3-8958-EA9C6A2DF85B}" type="sibTrans" cxnId="{5529E288-D4AD-411B-BA89-C1FCF0A3C02A}">
      <dgm:prSet/>
      <dgm:spPr/>
      <dgm:t>
        <a:bodyPr/>
        <a:lstStyle/>
        <a:p>
          <a:endParaRPr lang="ru-RU"/>
        </a:p>
      </dgm:t>
    </dgm:pt>
    <dgm:pt modelId="{6EC0FA94-FD98-4475-BAD8-3D8B6997A127}">
      <dgm:prSet phldrT="[Текст]" custT="1"/>
      <dgm:spPr>
        <a:solidFill>
          <a:schemeClr val="accent1">
            <a:alpha val="70000"/>
          </a:schemeClr>
        </a:solidFill>
        <a:ln w="38100" cmpd="sng">
          <a:solidFill>
            <a:schemeClr val="accent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Переломи та вивихи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4DF003-3296-43A1-8AC6-70231B2D7DB0}" type="parTrans" cxnId="{3A4FD8E8-B6F1-4679-9EC2-515EE32BE5F6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F03D8D9D-32FF-41F3-BA1C-0DC6E7028D1A}" type="sibTrans" cxnId="{3A4FD8E8-B6F1-4679-9EC2-515EE32BE5F6}">
      <dgm:prSet/>
      <dgm:spPr/>
      <dgm:t>
        <a:bodyPr/>
        <a:lstStyle/>
        <a:p>
          <a:endParaRPr lang="ru-RU"/>
        </a:p>
      </dgm:t>
    </dgm:pt>
    <dgm:pt modelId="{6C2438FB-8DB2-4B68-8743-F46CC3F9D223}">
      <dgm:prSet phldrT="[Текст]" custT="1"/>
      <dgm:spPr>
        <a:solidFill>
          <a:srgbClr val="007CCE">
            <a:alpha val="60000"/>
          </a:srgbClr>
        </a:solidFill>
        <a:ln w="38100" cmpd="sng">
          <a:solidFill>
            <a:schemeClr val="accent1"/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Функціональні</a:t>
          </a:r>
          <a:endParaRPr lang="ru-RU" sz="2400" dirty="0">
            <a:solidFill>
              <a:schemeClr val="tx1"/>
            </a:solidFill>
            <a:latin typeface="Arial Black" pitchFamily="34" charset="0"/>
          </a:endParaRPr>
        </a:p>
      </dgm:t>
    </dgm:pt>
    <dgm:pt modelId="{1F06AD6F-4478-4D77-9CD2-9ABD88C1E6D5}" type="parTrans" cxnId="{D40E2D08-7074-41C2-835F-0C64AA76C7FC}">
      <dgm:prSet/>
      <dgm:spPr/>
      <dgm:t>
        <a:bodyPr/>
        <a:lstStyle/>
        <a:p>
          <a:endParaRPr lang="ru-RU"/>
        </a:p>
      </dgm:t>
    </dgm:pt>
    <dgm:pt modelId="{0EB7289C-936A-4894-B422-4C08B0F4DB9D}" type="sibTrans" cxnId="{D40E2D08-7074-41C2-835F-0C64AA76C7FC}">
      <dgm:prSet/>
      <dgm:spPr/>
      <dgm:t>
        <a:bodyPr/>
        <a:lstStyle/>
        <a:p>
          <a:endParaRPr lang="ru-RU"/>
        </a:p>
      </dgm:t>
    </dgm:pt>
    <dgm:pt modelId="{597BBC2F-AA77-4941-B5E4-C1BEE21CC424}">
      <dgm:prSet phldrT="[Текст]" custT="1"/>
      <dgm:spPr>
        <a:solidFill>
          <a:schemeClr val="accent1">
            <a:alpha val="70000"/>
          </a:schemeClr>
        </a:solidFill>
        <a:ln w="38100" cmpd="sng">
          <a:solidFill>
            <a:schemeClr val="accent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Біль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CFC228-69CD-4725-B010-D1D553EA16F9}" type="parTrans" cxnId="{90FF3FB5-53A6-433A-B7DD-5B931218ACCE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F67472AB-36B8-4DBF-967E-5C86EBCC5237}" type="sibTrans" cxnId="{90FF3FB5-53A6-433A-B7DD-5B931218ACCE}">
      <dgm:prSet/>
      <dgm:spPr/>
      <dgm:t>
        <a:bodyPr/>
        <a:lstStyle/>
        <a:p>
          <a:endParaRPr lang="ru-RU"/>
        </a:p>
      </dgm:t>
    </dgm:pt>
    <dgm:pt modelId="{7F9A141D-6437-4E35-90B9-F68A30AD0E5E}">
      <dgm:prSet phldrT="[Текст]" custT="1"/>
      <dgm:spPr>
        <a:solidFill>
          <a:schemeClr val="accent1">
            <a:alpha val="70000"/>
          </a:schemeClr>
        </a:solidFill>
        <a:ln w="38100" cmpd="sng">
          <a:solidFill>
            <a:schemeClr val="accent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Струс головного мозку, серця, всього тіла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858A99-E120-4DA8-BB68-2A2776AC1BC4}" type="parTrans" cxnId="{AC8A96BD-1682-4E59-B102-B0311FF1C907}">
      <dgm:prSet/>
      <dgm:spPr>
        <a:ln w="57150" cmpd="sng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00DE6713-F332-462B-8216-8CB7564C6B64}" type="sibTrans" cxnId="{AC8A96BD-1682-4E59-B102-B0311FF1C907}">
      <dgm:prSet/>
      <dgm:spPr/>
      <dgm:t>
        <a:bodyPr/>
        <a:lstStyle/>
        <a:p>
          <a:endParaRPr lang="ru-RU"/>
        </a:p>
      </dgm:t>
    </dgm:pt>
    <dgm:pt modelId="{D5B42F9A-2AB4-4613-A670-10651C8B9D7D}">
      <dgm:prSet custT="1"/>
      <dgm:spPr>
        <a:solidFill>
          <a:schemeClr val="accent1">
            <a:alpha val="70000"/>
          </a:schemeClr>
        </a:solidFill>
        <a:ln w="38100" cmpd="sng">
          <a:solidFill>
            <a:schemeClr val="accent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Шок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DF0BE0-237E-4ED5-8996-D5079D956019}" type="parTrans" cxnId="{C229A50B-2A08-441F-B8FD-E8D3D225C242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CD2FB8E1-527D-4D51-8677-18E98DA7B012}" type="sibTrans" cxnId="{C229A50B-2A08-441F-B8FD-E8D3D225C242}">
      <dgm:prSet/>
      <dgm:spPr/>
      <dgm:t>
        <a:bodyPr/>
        <a:lstStyle/>
        <a:p>
          <a:endParaRPr lang="ru-RU"/>
        </a:p>
      </dgm:t>
    </dgm:pt>
    <dgm:pt modelId="{30A3E21B-5B58-4E2C-A905-B22CAE4FEC93}">
      <dgm:prSet custT="1"/>
      <dgm:spPr>
        <a:solidFill>
          <a:schemeClr val="accent1">
            <a:alpha val="70000"/>
          </a:schemeClr>
        </a:solidFill>
        <a:ln w="38100" cmpd="sng">
          <a:solidFill>
            <a:schemeClr val="accent1"/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Садна, синці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A85A7D-17E5-4A10-8AED-1080A9F786EC}" type="parTrans" cxnId="{26D293D3-B707-4B42-B49C-0AB1780B7240}">
      <dgm:prSet/>
      <dgm:spPr>
        <a:ln w="57150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A5C32131-3087-44CC-85AF-5347B8E409B5}" type="sibTrans" cxnId="{26D293D3-B707-4B42-B49C-0AB1780B7240}">
      <dgm:prSet/>
      <dgm:spPr/>
      <dgm:t>
        <a:bodyPr/>
        <a:lstStyle/>
        <a:p>
          <a:endParaRPr lang="ru-RU"/>
        </a:p>
      </dgm:t>
    </dgm:pt>
    <dgm:pt modelId="{7E3B78BD-11CD-4B50-862E-F39453A209AC}">
      <dgm:prSet phldrT="[Текст]" custT="1"/>
      <dgm:spPr>
        <a:solidFill>
          <a:schemeClr val="accent1">
            <a:alpha val="70000"/>
          </a:schemeClr>
        </a:solidFill>
        <a:ln w="38100" cmpd="sng">
          <a:solidFill>
            <a:schemeClr val="accent1"/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Ушкодження внутрішніх органів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23141A-8331-4C63-8558-3175D62CAD7F}" type="parTrans" cxnId="{9771C057-7896-4022-B43D-2F4ABFC8E493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40FFA170-6235-40DE-BC62-3D2DBC80DD30}" type="sibTrans" cxnId="{9771C057-7896-4022-B43D-2F4ABFC8E493}">
      <dgm:prSet/>
      <dgm:spPr/>
      <dgm:t>
        <a:bodyPr/>
        <a:lstStyle/>
        <a:p>
          <a:endParaRPr lang="ru-RU"/>
        </a:p>
      </dgm:t>
    </dgm:pt>
    <dgm:pt modelId="{1726FECD-EC1C-4232-AFEB-E44069C2301B}" type="pres">
      <dgm:prSet presAssocID="{A5D8D17E-9A28-4DB7-AAA4-C4C895800CC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1F4047-D185-4593-8AA6-76E19A4B8F60}" type="pres">
      <dgm:prSet presAssocID="{7B77F0FB-8675-4187-A526-19D5FA7E4176}" presName="root" presStyleCnt="0"/>
      <dgm:spPr/>
    </dgm:pt>
    <dgm:pt modelId="{1455531F-A5E3-42C9-92C3-6E56CDA9EEFC}" type="pres">
      <dgm:prSet presAssocID="{7B77F0FB-8675-4187-A526-19D5FA7E4176}" presName="rootComposite" presStyleCnt="0"/>
      <dgm:spPr/>
    </dgm:pt>
    <dgm:pt modelId="{91F1D06C-B2B8-42AB-B74E-1D6D6735F019}" type="pres">
      <dgm:prSet presAssocID="{7B77F0FB-8675-4187-A526-19D5FA7E4176}" presName="rootText" presStyleLbl="node1" presStyleIdx="0" presStyleCnt="2" custScaleX="170146" custLinFactX="-12622" custLinFactNeighborX="-100000" custLinFactNeighborY="-220"/>
      <dgm:spPr/>
      <dgm:t>
        <a:bodyPr/>
        <a:lstStyle/>
        <a:p>
          <a:endParaRPr lang="ru-RU"/>
        </a:p>
      </dgm:t>
    </dgm:pt>
    <dgm:pt modelId="{FB6B2ED7-3D5A-415D-BF29-C2B056871410}" type="pres">
      <dgm:prSet presAssocID="{7B77F0FB-8675-4187-A526-19D5FA7E4176}" presName="rootConnector" presStyleLbl="node1" presStyleIdx="0" presStyleCnt="2"/>
      <dgm:spPr/>
      <dgm:t>
        <a:bodyPr/>
        <a:lstStyle/>
        <a:p>
          <a:endParaRPr lang="ru-RU"/>
        </a:p>
      </dgm:t>
    </dgm:pt>
    <dgm:pt modelId="{5B3815A1-7614-42CD-98D5-517E23821733}" type="pres">
      <dgm:prSet presAssocID="{7B77F0FB-8675-4187-A526-19D5FA7E4176}" presName="childShape" presStyleCnt="0"/>
      <dgm:spPr/>
    </dgm:pt>
    <dgm:pt modelId="{3E1C8033-2772-4ED6-9DDE-21058C437A91}" type="pres">
      <dgm:prSet presAssocID="{7DA85A7D-17E5-4A10-8AED-1080A9F786EC}" presName="Name13" presStyleLbl="parChTrans1D2" presStyleIdx="0" presStyleCnt="7"/>
      <dgm:spPr/>
      <dgm:t>
        <a:bodyPr/>
        <a:lstStyle/>
        <a:p>
          <a:endParaRPr lang="ru-RU"/>
        </a:p>
      </dgm:t>
    </dgm:pt>
    <dgm:pt modelId="{55EF0891-2C22-4E5E-BDCE-1F7FCCABEEE6}" type="pres">
      <dgm:prSet presAssocID="{30A3E21B-5B58-4E2C-A905-B22CAE4FEC93}" presName="childText" presStyleLbl="bgAcc1" presStyleIdx="0" presStyleCnt="7" custScaleX="170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47C15-6EE0-43AC-8E0E-24C6D598BB17}" type="pres">
      <dgm:prSet presAssocID="{04C4A8F0-397D-4C89-92C6-B110E3D25DA7}" presName="Name13" presStyleLbl="parChTrans1D2" presStyleIdx="1" presStyleCnt="7"/>
      <dgm:spPr/>
      <dgm:t>
        <a:bodyPr/>
        <a:lstStyle/>
        <a:p>
          <a:endParaRPr lang="ru-RU"/>
        </a:p>
      </dgm:t>
    </dgm:pt>
    <dgm:pt modelId="{F3627B2E-6EC7-4F9F-BC95-05E609CA7AB8}" type="pres">
      <dgm:prSet presAssocID="{2D9C35EF-2FC4-4114-A08A-6C4EE8EE45D1}" presName="childText" presStyleLbl="bgAcc1" presStyleIdx="1" presStyleCnt="7" custScaleX="170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F60AB-D990-44CA-9978-50F6807F6B0B}" type="pres">
      <dgm:prSet presAssocID="{2F4DF003-3296-43A1-8AC6-70231B2D7DB0}" presName="Name13" presStyleLbl="parChTrans1D2" presStyleIdx="2" presStyleCnt="7"/>
      <dgm:spPr/>
      <dgm:t>
        <a:bodyPr/>
        <a:lstStyle/>
        <a:p>
          <a:endParaRPr lang="ru-RU"/>
        </a:p>
      </dgm:t>
    </dgm:pt>
    <dgm:pt modelId="{9C1CC7A6-9C5E-4F5D-BD8A-544FC864469D}" type="pres">
      <dgm:prSet presAssocID="{6EC0FA94-FD98-4475-BAD8-3D8B6997A127}" presName="childText" presStyleLbl="bgAcc1" presStyleIdx="2" presStyleCnt="7" custScaleX="170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3F6E4-85A9-49D1-B98A-61435FB12F69}" type="pres">
      <dgm:prSet presAssocID="{D623141A-8331-4C63-8558-3175D62CAD7F}" presName="Name13" presStyleLbl="parChTrans1D2" presStyleIdx="3" presStyleCnt="7"/>
      <dgm:spPr/>
      <dgm:t>
        <a:bodyPr/>
        <a:lstStyle/>
        <a:p>
          <a:endParaRPr lang="ru-RU"/>
        </a:p>
      </dgm:t>
    </dgm:pt>
    <dgm:pt modelId="{B8496A53-95E6-4B47-B099-ADC75D96FF29}" type="pres">
      <dgm:prSet presAssocID="{7E3B78BD-11CD-4B50-862E-F39453A209AC}" presName="childText" presStyleLbl="bgAcc1" presStyleIdx="3" presStyleCnt="7" custScaleX="170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02D48-4CED-40B1-821F-CFB9745551A3}" type="pres">
      <dgm:prSet presAssocID="{6C2438FB-8DB2-4B68-8743-F46CC3F9D223}" presName="root" presStyleCnt="0"/>
      <dgm:spPr/>
    </dgm:pt>
    <dgm:pt modelId="{0127767D-0785-4D87-8133-412BF806AF22}" type="pres">
      <dgm:prSet presAssocID="{6C2438FB-8DB2-4B68-8743-F46CC3F9D223}" presName="rootComposite" presStyleCnt="0"/>
      <dgm:spPr/>
    </dgm:pt>
    <dgm:pt modelId="{A7436632-EA11-4F7A-A5CB-BA8CD4518533}" type="pres">
      <dgm:prSet presAssocID="{6C2438FB-8DB2-4B68-8743-F46CC3F9D223}" presName="rootText" presStyleLbl="node1" presStyleIdx="1" presStyleCnt="2" custScaleX="170146" custLinFactNeighborX="6592" custLinFactNeighborY="34332"/>
      <dgm:spPr/>
      <dgm:t>
        <a:bodyPr/>
        <a:lstStyle/>
        <a:p>
          <a:endParaRPr lang="ru-RU"/>
        </a:p>
      </dgm:t>
    </dgm:pt>
    <dgm:pt modelId="{AB849DE5-8EEA-4A9E-92F4-34CE246D03D3}" type="pres">
      <dgm:prSet presAssocID="{6C2438FB-8DB2-4B68-8743-F46CC3F9D223}" presName="rootConnector" presStyleLbl="node1" presStyleIdx="1" presStyleCnt="2"/>
      <dgm:spPr/>
      <dgm:t>
        <a:bodyPr/>
        <a:lstStyle/>
        <a:p>
          <a:endParaRPr lang="ru-RU"/>
        </a:p>
      </dgm:t>
    </dgm:pt>
    <dgm:pt modelId="{B29C6715-5156-4434-B4D7-1D29DE9A218A}" type="pres">
      <dgm:prSet presAssocID="{6C2438FB-8DB2-4B68-8743-F46CC3F9D223}" presName="childShape" presStyleCnt="0"/>
      <dgm:spPr/>
    </dgm:pt>
    <dgm:pt modelId="{6410F9C7-FE1A-4BF2-8FDC-C63768C68878}" type="pres">
      <dgm:prSet presAssocID="{AACFC228-69CD-4725-B010-D1D553EA16F9}" presName="Name13" presStyleLbl="parChTrans1D2" presStyleIdx="4" presStyleCnt="7"/>
      <dgm:spPr/>
      <dgm:t>
        <a:bodyPr/>
        <a:lstStyle/>
        <a:p>
          <a:endParaRPr lang="ru-RU"/>
        </a:p>
      </dgm:t>
    </dgm:pt>
    <dgm:pt modelId="{64EC871F-2018-4B33-969C-8A4445597145}" type="pres">
      <dgm:prSet presAssocID="{597BBC2F-AA77-4941-B5E4-C1BEE21CC424}" presName="childText" presStyleLbl="bgAcc1" presStyleIdx="4" presStyleCnt="7" custScaleX="170146" custLinFactNeighborX="87352" custLinFactNeighborY="17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6DEE3-E62A-4364-A38F-225C558149AC}" type="pres">
      <dgm:prSet presAssocID="{21DF0BE0-237E-4ED5-8996-D5079D956019}" presName="Name13" presStyleLbl="parChTrans1D2" presStyleIdx="5" presStyleCnt="7"/>
      <dgm:spPr/>
      <dgm:t>
        <a:bodyPr/>
        <a:lstStyle/>
        <a:p>
          <a:endParaRPr lang="ru-RU"/>
        </a:p>
      </dgm:t>
    </dgm:pt>
    <dgm:pt modelId="{67239FBD-1EB8-4179-9DB8-E336BD0C6BE1}" type="pres">
      <dgm:prSet presAssocID="{D5B42F9A-2AB4-4613-A670-10651C8B9D7D}" presName="childText" presStyleLbl="bgAcc1" presStyleIdx="5" presStyleCnt="7" custScaleX="170146" custLinFactNeighborX="87352" custLinFactNeighborY="27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057B1-751F-40D9-83AC-37B9DD944349}" type="pres">
      <dgm:prSet presAssocID="{26858A99-E120-4DA8-BB68-2A2776AC1BC4}" presName="Name13" presStyleLbl="parChTrans1D2" presStyleIdx="6" presStyleCnt="7"/>
      <dgm:spPr/>
      <dgm:t>
        <a:bodyPr/>
        <a:lstStyle/>
        <a:p>
          <a:endParaRPr lang="ru-RU"/>
        </a:p>
      </dgm:t>
    </dgm:pt>
    <dgm:pt modelId="{8EC806CA-804B-4611-94D6-27D3264C1026}" type="pres">
      <dgm:prSet presAssocID="{7F9A141D-6437-4E35-90B9-F68A30AD0E5E}" presName="childText" presStyleLbl="bgAcc1" presStyleIdx="6" presStyleCnt="7" custScaleX="170146" custScaleY="126713" custLinFactNeighborX="87352" custLinFactNeighborY="37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1AC286-C14B-423B-BCF8-A7CE32338EED}" type="presOf" srcId="{6C2438FB-8DB2-4B68-8743-F46CC3F9D223}" destId="{AB849DE5-8EEA-4A9E-92F4-34CE246D03D3}" srcOrd="1" destOrd="0" presId="urn:microsoft.com/office/officeart/2005/8/layout/hierarchy3"/>
    <dgm:cxn modelId="{90FF3FB5-53A6-433A-B7DD-5B931218ACCE}" srcId="{6C2438FB-8DB2-4B68-8743-F46CC3F9D223}" destId="{597BBC2F-AA77-4941-B5E4-C1BEE21CC424}" srcOrd="0" destOrd="0" parTransId="{AACFC228-69CD-4725-B010-D1D553EA16F9}" sibTransId="{F67472AB-36B8-4DBF-967E-5C86EBCC5237}"/>
    <dgm:cxn modelId="{D7BB9136-051B-47E9-84D7-05944824409D}" type="presOf" srcId="{21DF0BE0-237E-4ED5-8996-D5079D956019}" destId="{1486DEE3-E62A-4364-A38F-225C558149AC}" srcOrd="0" destOrd="0" presId="urn:microsoft.com/office/officeart/2005/8/layout/hierarchy3"/>
    <dgm:cxn modelId="{D40E2D08-7074-41C2-835F-0C64AA76C7FC}" srcId="{A5D8D17E-9A28-4DB7-AAA4-C4C895800CC8}" destId="{6C2438FB-8DB2-4B68-8743-F46CC3F9D223}" srcOrd="1" destOrd="0" parTransId="{1F06AD6F-4478-4D77-9CD2-9ABD88C1E6D5}" sibTransId="{0EB7289C-936A-4894-B422-4C08B0F4DB9D}"/>
    <dgm:cxn modelId="{D910BC1A-2683-4859-A288-545C71BDB3F5}" type="presOf" srcId="{6C2438FB-8DB2-4B68-8743-F46CC3F9D223}" destId="{A7436632-EA11-4F7A-A5CB-BA8CD4518533}" srcOrd="0" destOrd="0" presId="urn:microsoft.com/office/officeart/2005/8/layout/hierarchy3"/>
    <dgm:cxn modelId="{7A1B42AC-EAFB-4427-AF1D-7ADCCFDEFCAA}" type="presOf" srcId="{6EC0FA94-FD98-4475-BAD8-3D8B6997A127}" destId="{9C1CC7A6-9C5E-4F5D-BD8A-544FC864469D}" srcOrd="0" destOrd="0" presId="urn:microsoft.com/office/officeart/2005/8/layout/hierarchy3"/>
    <dgm:cxn modelId="{091D47BB-3E0B-402C-91F1-4F6391ADBA82}" type="presOf" srcId="{2D9C35EF-2FC4-4114-A08A-6C4EE8EE45D1}" destId="{F3627B2E-6EC7-4F9F-BC95-05E609CA7AB8}" srcOrd="0" destOrd="0" presId="urn:microsoft.com/office/officeart/2005/8/layout/hierarchy3"/>
    <dgm:cxn modelId="{02B8BDA6-3B34-4FC8-BC3B-4A4428FBF13C}" type="presOf" srcId="{7B77F0FB-8675-4187-A526-19D5FA7E4176}" destId="{91F1D06C-B2B8-42AB-B74E-1D6D6735F019}" srcOrd="0" destOrd="0" presId="urn:microsoft.com/office/officeart/2005/8/layout/hierarchy3"/>
    <dgm:cxn modelId="{C229A50B-2A08-441F-B8FD-E8D3D225C242}" srcId="{6C2438FB-8DB2-4B68-8743-F46CC3F9D223}" destId="{D5B42F9A-2AB4-4613-A670-10651C8B9D7D}" srcOrd="1" destOrd="0" parTransId="{21DF0BE0-237E-4ED5-8996-D5079D956019}" sibTransId="{CD2FB8E1-527D-4D51-8677-18E98DA7B012}"/>
    <dgm:cxn modelId="{70930267-24A5-49C4-9F75-C76863928933}" type="presOf" srcId="{04C4A8F0-397D-4C89-92C6-B110E3D25DA7}" destId="{57547C15-6EE0-43AC-8E0E-24C6D598BB17}" srcOrd="0" destOrd="0" presId="urn:microsoft.com/office/officeart/2005/8/layout/hierarchy3"/>
    <dgm:cxn modelId="{14F088FB-13CA-4CFD-8899-74AB6125124D}" type="presOf" srcId="{26858A99-E120-4DA8-BB68-2A2776AC1BC4}" destId="{406057B1-751F-40D9-83AC-37B9DD944349}" srcOrd="0" destOrd="0" presId="urn:microsoft.com/office/officeart/2005/8/layout/hierarchy3"/>
    <dgm:cxn modelId="{10CA56C4-B645-4564-B144-6A58C262436E}" type="presOf" srcId="{7E3B78BD-11CD-4B50-862E-F39453A209AC}" destId="{B8496A53-95E6-4B47-B099-ADC75D96FF29}" srcOrd="0" destOrd="0" presId="urn:microsoft.com/office/officeart/2005/8/layout/hierarchy3"/>
    <dgm:cxn modelId="{CD3C00B1-DFF6-42BE-B5FE-F47242F45B4E}" type="presOf" srcId="{A5D8D17E-9A28-4DB7-AAA4-C4C895800CC8}" destId="{1726FECD-EC1C-4232-AFEB-E44069C2301B}" srcOrd="0" destOrd="0" presId="urn:microsoft.com/office/officeart/2005/8/layout/hierarchy3"/>
    <dgm:cxn modelId="{983FD41A-8FBA-4094-8E1C-F30AA740995E}" type="presOf" srcId="{D5B42F9A-2AB4-4613-A670-10651C8B9D7D}" destId="{67239FBD-1EB8-4179-9DB8-E336BD0C6BE1}" srcOrd="0" destOrd="0" presId="urn:microsoft.com/office/officeart/2005/8/layout/hierarchy3"/>
    <dgm:cxn modelId="{E36789C9-DD44-4D76-8318-207C25C00824}" type="presOf" srcId="{AACFC228-69CD-4725-B010-D1D553EA16F9}" destId="{6410F9C7-FE1A-4BF2-8FDC-C63768C68878}" srcOrd="0" destOrd="0" presId="urn:microsoft.com/office/officeart/2005/8/layout/hierarchy3"/>
    <dgm:cxn modelId="{6FCAEC21-92DB-4CED-9ED6-42ADFA913C88}" type="presOf" srcId="{D623141A-8331-4C63-8558-3175D62CAD7F}" destId="{47A3F6E4-85A9-49D1-B98A-61435FB12F69}" srcOrd="0" destOrd="0" presId="urn:microsoft.com/office/officeart/2005/8/layout/hierarchy3"/>
    <dgm:cxn modelId="{400D4472-4D59-413F-85C7-F12D2450D559}" type="presOf" srcId="{7DA85A7D-17E5-4A10-8AED-1080A9F786EC}" destId="{3E1C8033-2772-4ED6-9DDE-21058C437A91}" srcOrd="0" destOrd="0" presId="urn:microsoft.com/office/officeart/2005/8/layout/hierarchy3"/>
    <dgm:cxn modelId="{9771C057-7896-4022-B43D-2F4ABFC8E493}" srcId="{7B77F0FB-8675-4187-A526-19D5FA7E4176}" destId="{7E3B78BD-11CD-4B50-862E-F39453A209AC}" srcOrd="3" destOrd="0" parTransId="{D623141A-8331-4C63-8558-3175D62CAD7F}" sibTransId="{40FFA170-6235-40DE-BC62-3D2DBC80DD30}"/>
    <dgm:cxn modelId="{1527CFF6-52BF-4458-8A55-76FAC84B2597}" type="presOf" srcId="{7B77F0FB-8675-4187-A526-19D5FA7E4176}" destId="{FB6B2ED7-3D5A-415D-BF29-C2B056871410}" srcOrd="1" destOrd="0" presId="urn:microsoft.com/office/officeart/2005/8/layout/hierarchy3"/>
    <dgm:cxn modelId="{E02DF400-73E3-49A7-AAE5-AFDFC978F423}" type="presOf" srcId="{2F4DF003-3296-43A1-8AC6-70231B2D7DB0}" destId="{024F60AB-D990-44CA-9978-50F6807F6B0B}" srcOrd="0" destOrd="0" presId="urn:microsoft.com/office/officeart/2005/8/layout/hierarchy3"/>
    <dgm:cxn modelId="{69290DA3-01DC-48BF-AA2D-91DE6178C7E9}" type="presOf" srcId="{597BBC2F-AA77-4941-B5E4-C1BEE21CC424}" destId="{64EC871F-2018-4B33-969C-8A4445597145}" srcOrd="0" destOrd="0" presId="urn:microsoft.com/office/officeart/2005/8/layout/hierarchy3"/>
    <dgm:cxn modelId="{2A2B14B3-4A2C-44E5-83C3-A95FF412B771}" srcId="{A5D8D17E-9A28-4DB7-AAA4-C4C895800CC8}" destId="{7B77F0FB-8675-4187-A526-19D5FA7E4176}" srcOrd="0" destOrd="0" parTransId="{CA2A1CF0-C398-40DA-B2AB-7E3360024FAF}" sibTransId="{27D4926D-741D-45F5-BDBE-B9EBC5473FD4}"/>
    <dgm:cxn modelId="{3A4FD8E8-B6F1-4679-9EC2-515EE32BE5F6}" srcId="{7B77F0FB-8675-4187-A526-19D5FA7E4176}" destId="{6EC0FA94-FD98-4475-BAD8-3D8B6997A127}" srcOrd="2" destOrd="0" parTransId="{2F4DF003-3296-43A1-8AC6-70231B2D7DB0}" sibTransId="{F03D8D9D-32FF-41F3-BA1C-0DC6E7028D1A}"/>
    <dgm:cxn modelId="{AC8A96BD-1682-4E59-B102-B0311FF1C907}" srcId="{6C2438FB-8DB2-4B68-8743-F46CC3F9D223}" destId="{7F9A141D-6437-4E35-90B9-F68A30AD0E5E}" srcOrd="2" destOrd="0" parTransId="{26858A99-E120-4DA8-BB68-2A2776AC1BC4}" sibTransId="{00DE6713-F332-462B-8216-8CB7564C6B64}"/>
    <dgm:cxn modelId="{A655B3A0-EBDA-42A3-95CD-F82F7B8A1FD7}" type="presOf" srcId="{30A3E21B-5B58-4E2C-A905-B22CAE4FEC93}" destId="{55EF0891-2C22-4E5E-BDCE-1F7FCCABEEE6}" srcOrd="0" destOrd="0" presId="urn:microsoft.com/office/officeart/2005/8/layout/hierarchy3"/>
    <dgm:cxn modelId="{26D293D3-B707-4B42-B49C-0AB1780B7240}" srcId="{7B77F0FB-8675-4187-A526-19D5FA7E4176}" destId="{30A3E21B-5B58-4E2C-A905-B22CAE4FEC93}" srcOrd="0" destOrd="0" parTransId="{7DA85A7D-17E5-4A10-8AED-1080A9F786EC}" sibTransId="{A5C32131-3087-44CC-85AF-5347B8E409B5}"/>
    <dgm:cxn modelId="{B8317417-4CE5-46D6-A1A0-C3E424799D36}" type="presOf" srcId="{7F9A141D-6437-4E35-90B9-F68A30AD0E5E}" destId="{8EC806CA-804B-4611-94D6-27D3264C1026}" srcOrd="0" destOrd="0" presId="urn:microsoft.com/office/officeart/2005/8/layout/hierarchy3"/>
    <dgm:cxn modelId="{5529E288-D4AD-411B-BA89-C1FCF0A3C02A}" srcId="{7B77F0FB-8675-4187-A526-19D5FA7E4176}" destId="{2D9C35EF-2FC4-4114-A08A-6C4EE8EE45D1}" srcOrd="1" destOrd="0" parTransId="{04C4A8F0-397D-4C89-92C6-B110E3D25DA7}" sibTransId="{FF21AA6D-FD6F-47F3-8958-EA9C6A2DF85B}"/>
    <dgm:cxn modelId="{527E6094-0133-4CF6-A3D3-FC4EB9443036}" type="presParOf" srcId="{1726FECD-EC1C-4232-AFEB-E44069C2301B}" destId="{161F4047-D185-4593-8AA6-76E19A4B8F60}" srcOrd="0" destOrd="0" presId="urn:microsoft.com/office/officeart/2005/8/layout/hierarchy3"/>
    <dgm:cxn modelId="{7BD43BBE-B12E-44C7-B3D0-AEBC6E23C446}" type="presParOf" srcId="{161F4047-D185-4593-8AA6-76E19A4B8F60}" destId="{1455531F-A5E3-42C9-92C3-6E56CDA9EEFC}" srcOrd="0" destOrd="0" presId="urn:microsoft.com/office/officeart/2005/8/layout/hierarchy3"/>
    <dgm:cxn modelId="{0940A6B6-B725-4E9B-B301-25CDFA4E7903}" type="presParOf" srcId="{1455531F-A5E3-42C9-92C3-6E56CDA9EEFC}" destId="{91F1D06C-B2B8-42AB-B74E-1D6D6735F019}" srcOrd="0" destOrd="0" presId="urn:microsoft.com/office/officeart/2005/8/layout/hierarchy3"/>
    <dgm:cxn modelId="{366185FB-9F6D-43D3-928B-889736759093}" type="presParOf" srcId="{1455531F-A5E3-42C9-92C3-6E56CDA9EEFC}" destId="{FB6B2ED7-3D5A-415D-BF29-C2B056871410}" srcOrd="1" destOrd="0" presId="urn:microsoft.com/office/officeart/2005/8/layout/hierarchy3"/>
    <dgm:cxn modelId="{78A2CAF5-A096-47D2-8F65-1DE1B9F250CB}" type="presParOf" srcId="{161F4047-D185-4593-8AA6-76E19A4B8F60}" destId="{5B3815A1-7614-42CD-98D5-517E23821733}" srcOrd="1" destOrd="0" presId="urn:microsoft.com/office/officeart/2005/8/layout/hierarchy3"/>
    <dgm:cxn modelId="{EAF466D2-1374-4DB6-912A-186B35FA78B9}" type="presParOf" srcId="{5B3815A1-7614-42CD-98D5-517E23821733}" destId="{3E1C8033-2772-4ED6-9DDE-21058C437A91}" srcOrd="0" destOrd="0" presId="urn:microsoft.com/office/officeart/2005/8/layout/hierarchy3"/>
    <dgm:cxn modelId="{38BEE563-87AD-447A-AEB7-2AFCDEC0D0EB}" type="presParOf" srcId="{5B3815A1-7614-42CD-98D5-517E23821733}" destId="{55EF0891-2C22-4E5E-BDCE-1F7FCCABEEE6}" srcOrd="1" destOrd="0" presId="urn:microsoft.com/office/officeart/2005/8/layout/hierarchy3"/>
    <dgm:cxn modelId="{A142D7FD-FF91-4613-943E-3C2F7DB43088}" type="presParOf" srcId="{5B3815A1-7614-42CD-98D5-517E23821733}" destId="{57547C15-6EE0-43AC-8E0E-24C6D598BB17}" srcOrd="2" destOrd="0" presId="urn:microsoft.com/office/officeart/2005/8/layout/hierarchy3"/>
    <dgm:cxn modelId="{376CC9C1-8518-4E8E-88CF-A44968FB5F38}" type="presParOf" srcId="{5B3815A1-7614-42CD-98D5-517E23821733}" destId="{F3627B2E-6EC7-4F9F-BC95-05E609CA7AB8}" srcOrd="3" destOrd="0" presId="urn:microsoft.com/office/officeart/2005/8/layout/hierarchy3"/>
    <dgm:cxn modelId="{8C8FB1FB-D868-4D5D-9E57-15A15ABC868B}" type="presParOf" srcId="{5B3815A1-7614-42CD-98D5-517E23821733}" destId="{024F60AB-D990-44CA-9978-50F6807F6B0B}" srcOrd="4" destOrd="0" presId="urn:microsoft.com/office/officeart/2005/8/layout/hierarchy3"/>
    <dgm:cxn modelId="{CA7F6B5A-B640-4B44-B105-AA79FFA11E18}" type="presParOf" srcId="{5B3815A1-7614-42CD-98D5-517E23821733}" destId="{9C1CC7A6-9C5E-4F5D-BD8A-544FC864469D}" srcOrd="5" destOrd="0" presId="urn:microsoft.com/office/officeart/2005/8/layout/hierarchy3"/>
    <dgm:cxn modelId="{45CF4401-556C-4113-B264-A03DBB677FE5}" type="presParOf" srcId="{5B3815A1-7614-42CD-98D5-517E23821733}" destId="{47A3F6E4-85A9-49D1-B98A-61435FB12F69}" srcOrd="6" destOrd="0" presId="urn:microsoft.com/office/officeart/2005/8/layout/hierarchy3"/>
    <dgm:cxn modelId="{B9F1B107-DCAE-4705-B6B8-96D8B9C50003}" type="presParOf" srcId="{5B3815A1-7614-42CD-98D5-517E23821733}" destId="{B8496A53-95E6-4B47-B099-ADC75D96FF29}" srcOrd="7" destOrd="0" presId="urn:microsoft.com/office/officeart/2005/8/layout/hierarchy3"/>
    <dgm:cxn modelId="{1D5A6AF5-2A04-48DB-818B-C7380AC5D5B9}" type="presParOf" srcId="{1726FECD-EC1C-4232-AFEB-E44069C2301B}" destId="{02802D48-4CED-40B1-821F-CFB9745551A3}" srcOrd="1" destOrd="0" presId="urn:microsoft.com/office/officeart/2005/8/layout/hierarchy3"/>
    <dgm:cxn modelId="{275FB8B4-2C5C-428E-B305-62F0F8555D5D}" type="presParOf" srcId="{02802D48-4CED-40B1-821F-CFB9745551A3}" destId="{0127767D-0785-4D87-8133-412BF806AF22}" srcOrd="0" destOrd="0" presId="urn:microsoft.com/office/officeart/2005/8/layout/hierarchy3"/>
    <dgm:cxn modelId="{16C8CF6A-A384-4316-91C9-A43C9B20E8CD}" type="presParOf" srcId="{0127767D-0785-4D87-8133-412BF806AF22}" destId="{A7436632-EA11-4F7A-A5CB-BA8CD4518533}" srcOrd="0" destOrd="0" presId="urn:microsoft.com/office/officeart/2005/8/layout/hierarchy3"/>
    <dgm:cxn modelId="{3EC8084A-BF07-4B10-AB4B-89AB8160087D}" type="presParOf" srcId="{0127767D-0785-4D87-8133-412BF806AF22}" destId="{AB849DE5-8EEA-4A9E-92F4-34CE246D03D3}" srcOrd="1" destOrd="0" presId="urn:microsoft.com/office/officeart/2005/8/layout/hierarchy3"/>
    <dgm:cxn modelId="{D08A08EB-5929-4947-92C4-43A0B41C8A52}" type="presParOf" srcId="{02802D48-4CED-40B1-821F-CFB9745551A3}" destId="{B29C6715-5156-4434-B4D7-1D29DE9A218A}" srcOrd="1" destOrd="0" presId="urn:microsoft.com/office/officeart/2005/8/layout/hierarchy3"/>
    <dgm:cxn modelId="{3C19545E-31D0-4D35-BC4C-FA71E765596A}" type="presParOf" srcId="{B29C6715-5156-4434-B4D7-1D29DE9A218A}" destId="{6410F9C7-FE1A-4BF2-8FDC-C63768C68878}" srcOrd="0" destOrd="0" presId="urn:microsoft.com/office/officeart/2005/8/layout/hierarchy3"/>
    <dgm:cxn modelId="{439C1466-7961-443D-999E-D6ED607796AC}" type="presParOf" srcId="{B29C6715-5156-4434-B4D7-1D29DE9A218A}" destId="{64EC871F-2018-4B33-969C-8A4445597145}" srcOrd="1" destOrd="0" presId="urn:microsoft.com/office/officeart/2005/8/layout/hierarchy3"/>
    <dgm:cxn modelId="{FBE5C8AF-7653-4FE6-B679-C035CE61A8C8}" type="presParOf" srcId="{B29C6715-5156-4434-B4D7-1D29DE9A218A}" destId="{1486DEE3-E62A-4364-A38F-225C558149AC}" srcOrd="2" destOrd="0" presId="urn:microsoft.com/office/officeart/2005/8/layout/hierarchy3"/>
    <dgm:cxn modelId="{11FF16C9-C06D-40F4-80E0-B29EAB16DC3B}" type="presParOf" srcId="{B29C6715-5156-4434-B4D7-1D29DE9A218A}" destId="{67239FBD-1EB8-4179-9DB8-E336BD0C6BE1}" srcOrd="3" destOrd="0" presId="urn:microsoft.com/office/officeart/2005/8/layout/hierarchy3"/>
    <dgm:cxn modelId="{CA9F3052-00F0-4989-8882-DD9D8F13B3F4}" type="presParOf" srcId="{B29C6715-5156-4434-B4D7-1D29DE9A218A}" destId="{406057B1-751F-40D9-83AC-37B9DD944349}" srcOrd="4" destOrd="0" presId="urn:microsoft.com/office/officeart/2005/8/layout/hierarchy3"/>
    <dgm:cxn modelId="{4A03477D-2DE0-463A-858D-BDB070BBD185}" type="presParOf" srcId="{B29C6715-5156-4434-B4D7-1D29DE9A218A}" destId="{8EC806CA-804B-4611-94D6-27D3264C1026}" srcOrd="5" destOrd="0" presId="urn:microsoft.com/office/officeart/2005/8/layout/hierarchy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8E4573-0FE9-4640-8255-22CC2278D09D}" type="doc">
      <dgm:prSet loTypeId="urn:microsoft.com/office/officeart/2009/layout/ReverseList" loCatId="relationship" qsTypeId="urn:microsoft.com/office/officeart/2005/8/quickstyle/3d7" qsCatId="3D" csTypeId="urn:microsoft.com/office/officeart/2005/8/colors/accent2_4" csCatId="accent2" phldr="1"/>
      <dgm:spPr>
        <a:scene3d>
          <a:camera prst="perspectiveFront" zoom="91000"/>
          <a:lightRig rig="threePt" dir="t">
            <a:rot lat="0" lon="0" rev="20640000"/>
          </a:lightRig>
        </a:scene3d>
      </dgm:spPr>
      <dgm:t>
        <a:bodyPr/>
        <a:lstStyle/>
        <a:p>
          <a:endParaRPr lang="ru-RU"/>
        </a:p>
      </dgm:t>
    </dgm:pt>
    <dgm:pt modelId="{F3DF68EB-2B26-4993-BAA6-FC9527C54E52}">
      <dgm:prSet phldrT="[Текст]" custT="1"/>
      <dgm:spPr>
        <a:solidFill>
          <a:srgbClr val="97000B">
            <a:alpha val="57000"/>
          </a:srgbClr>
        </a:solidFill>
        <a:ln w="38100" cmpd="sng">
          <a:solidFill>
            <a:srgbClr val="C00000"/>
          </a:solidFill>
        </a:ln>
      </dgm:spPr>
      <dgm:t>
        <a:bodyPr anchor="ctr"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uk-UA" sz="4000" b="0" dirty="0" smtClean="0">
              <a:solidFill>
                <a:schemeClr val="tx1"/>
              </a:solidFill>
              <a:latin typeface="Arial Black" pitchFamily="34" charset="0"/>
              <a:cs typeface="Times New Roman" panose="02020603050405020304" pitchFamily="18" charset="0"/>
            </a:rPr>
            <a:t>Рана</a:t>
          </a:r>
        </a:p>
      </dgm:t>
    </dgm:pt>
    <dgm:pt modelId="{FDCC89DF-BD66-43A4-B94E-685321D3CDD9}" type="parTrans" cxnId="{7FC71E7A-7B3F-405C-819D-CF3AD3EDEF18}">
      <dgm:prSet/>
      <dgm:spPr/>
      <dgm:t>
        <a:bodyPr/>
        <a:lstStyle/>
        <a:p>
          <a:endParaRPr lang="ru-RU"/>
        </a:p>
      </dgm:t>
    </dgm:pt>
    <dgm:pt modelId="{7B66FE32-D262-4844-B1CC-4A166F5E38F9}" type="sibTrans" cxnId="{7FC71E7A-7B3F-405C-819D-CF3AD3EDEF18}">
      <dgm:prSet/>
      <dgm:spPr/>
      <dgm:t>
        <a:bodyPr/>
        <a:lstStyle/>
        <a:p>
          <a:endParaRPr lang="ru-RU"/>
        </a:p>
      </dgm:t>
    </dgm:pt>
    <dgm:pt modelId="{80066BA7-1BA8-47DF-95AD-7EF7696FF802}">
      <dgm:prSet phldrT="[Текст]" custT="1"/>
      <dgm:spPr>
        <a:solidFill>
          <a:srgbClr val="FF0000">
            <a:alpha val="47000"/>
          </a:srgbClr>
        </a:solidFill>
        <a:ln w="38100" cmpd="sng">
          <a:solidFill>
            <a:srgbClr val="C00000"/>
          </a:solidFill>
        </a:ln>
      </dgm:spPr>
      <dgm:t>
        <a:bodyPr anchor="ctr"/>
        <a:lstStyle/>
        <a:p>
          <a:pPr algn="r">
            <a:spcAft>
              <a:spcPts val="0"/>
            </a:spcAft>
          </a:pPr>
          <a:r>
            <a:rPr lang="uk-UA" sz="2800" dirty="0" smtClean="0">
              <a:latin typeface="Arial Black" pitchFamily="34" charset="0"/>
            </a:rPr>
            <a:t>Ушкодження </a:t>
          </a:r>
        </a:p>
        <a:p>
          <a:pPr algn="r">
            <a:spcAft>
              <a:spcPts val="0"/>
            </a:spcAft>
          </a:pPr>
          <a:r>
            <a:rPr lang="uk-UA" sz="2800" dirty="0" smtClean="0">
              <a:latin typeface="Arial Black" pitchFamily="34" charset="0"/>
            </a:rPr>
            <a:t>шкірних покривів, слизових </a:t>
          </a:r>
          <a:endParaRPr lang="en-US" sz="2800" dirty="0" smtClean="0">
            <a:latin typeface="Arial Black" pitchFamily="34" charset="0"/>
          </a:endParaRPr>
        </a:p>
        <a:p>
          <a:pPr algn="r">
            <a:spcAft>
              <a:spcPts val="0"/>
            </a:spcAft>
          </a:pPr>
          <a:r>
            <a:rPr lang="uk-UA" sz="2800" dirty="0" smtClean="0">
              <a:latin typeface="Arial Black" pitchFamily="34" charset="0"/>
            </a:rPr>
            <a:t>оболонок, </a:t>
          </a:r>
          <a:endParaRPr lang="en-US" sz="2800" dirty="0" smtClean="0">
            <a:latin typeface="Arial Black" pitchFamily="34" charset="0"/>
          </a:endParaRPr>
        </a:p>
        <a:p>
          <a:pPr algn="r">
            <a:spcAft>
              <a:spcPts val="0"/>
            </a:spcAft>
          </a:pPr>
          <a:r>
            <a:rPr lang="uk-UA" sz="2800" dirty="0" smtClean="0">
              <a:latin typeface="Arial Black" pitchFamily="34" charset="0"/>
            </a:rPr>
            <a:t>а іноді – тканин, </a:t>
          </a:r>
        </a:p>
        <a:p>
          <a:pPr algn="r">
            <a:spcAft>
              <a:spcPts val="0"/>
            </a:spcAft>
          </a:pPr>
          <a:r>
            <a:rPr lang="uk-UA" sz="2800" dirty="0" smtClean="0">
              <a:latin typeface="Arial Black" pitchFamily="34" charset="0"/>
            </a:rPr>
            <a:t>розташованих </a:t>
          </a:r>
        </a:p>
        <a:p>
          <a:pPr algn="r">
            <a:spcAft>
              <a:spcPts val="0"/>
            </a:spcAft>
          </a:pPr>
          <a:r>
            <a:rPr lang="uk-UA" sz="2800" dirty="0" smtClean="0">
              <a:latin typeface="Arial Black" pitchFamily="34" charset="0"/>
            </a:rPr>
            <a:t>глибше, що супроводжується </a:t>
          </a:r>
        </a:p>
        <a:p>
          <a:pPr algn="r">
            <a:spcAft>
              <a:spcPts val="0"/>
            </a:spcAft>
          </a:pPr>
          <a:r>
            <a:rPr lang="uk-UA" sz="2800" dirty="0" smtClean="0">
              <a:latin typeface="Arial Black" pitchFamily="34" charset="0"/>
            </a:rPr>
            <a:t>болем, кровотечею </a:t>
          </a:r>
        </a:p>
        <a:p>
          <a:pPr algn="r">
            <a:spcAft>
              <a:spcPts val="0"/>
            </a:spcAft>
          </a:pPr>
          <a:r>
            <a:rPr lang="uk-UA" sz="2800" dirty="0" smtClean="0">
              <a:latin typeface="Arial Black" pitchFamily="34" charset="0"/>
            </a:rPr>
            <a:t>та зяянням</a:t>
          </a:r>
          <a:endParaRPr lang="ru-RU" sz="2800" dirty="0">
            <a:latin typeface="Arial Black" pitchFamily="34" charset="0"/>
            <a:cs typeface="Times New Roman" panose="02020603050405020304" pitchFamily="18" charset="0"/>
          </a:endParaRPr>
        </a:p>
      </dgm:t>
    </dgm:pt>
    <dgm:pt modelId="{67176FDD-BB88-480C-A6C9-D52D0E01745E}" type="sibTrans" cxnId="{267E0FD3-3643-4C62-91EE-EC518F90E85B}">
      <dgm:prSet/>
      <dgm:spPr/>
      <dgm:t>
        <a:bodyPr/>
        <a:lstStyle/>
        <a:p>
          <a:endParaRPr lang="ru-RU"/>
        </a:p>
      </dgm:t>
    </dgm:pt>
    <dgm:pt modelId="{A6DEA219-8710-49C5-9631-CF86FABE9E77}" type="parTrans" cxnId="{267E0FD3-3643-4C62-91EE-EC518F90E85B}">
      <dgm:prSet/>
      <dgm:spPr/>
      <dgm:t>
        <a:bodyPr/>
        <a:lstStyle/>
        <a:p>
          <a:endParaRPr lang="ru-RU"/>
        </a:p>
      </dgm:t>
    </dgm:pt>
    <dgm:pt modelId="{BCE2C4BF-3309-4367-ADFC-41A7AA3BFD50}" type="pres">
      <dgm:prSet presAssocID="{C18E4573-0FE9-4640-8255-22CC2278D09D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6305BEB-C459-4602-A02B-C9154AFB49C2}" type="pres">
      <dgm:prSet presAssocID="{C18E4573-0FE9-4640-8255-22CC2278D09D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88ADC-18C4-4539-A9B5-1E268066F1BF}" type="pres">
      <dgm:prSet presAssocID="{C18E4573-0FE9-4640-8255-22CC2278D09D}" presName="LeftNode" presStyleLbl="bgImgPlace1" presStyleIdx="0" presStyleCnt="2" custScaleX="185965" custScaleY="131261" custLinFactNeighborX="-29169" custLinFactNeighborY="1460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6845A239-6429-4148-90D2-DFCE459E53CC}" type="pres">
      <dgm:prSet presAssocID="{C18E4573-0FE9-4640-8255-22CC2278D09D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6A091-DC58-4C4C-B624-D70A5DAB2237}" type="pres">
      <dgm:prSet presAssocID="{C18E4573-0FE9-4640-8255-22CC2278D09D}" presName="RightNode" presStyleLbl="bgImgPlace1" presStyleIdx="1" presStyleCnt="2" custScaleX="191464" custScaleY="131261" custLinFactNeighborX="42074" custLinFactNeighborY="86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79676F-7C56-4DB1-972B-C17D4174A46F}" type="pres">
      <dgm:prSet presAssocID="{C18E4573-0FE9-4640-8255-22CC2278D09D}" presName="TopArrow" presStyleLbl="node1" presStyleIdx="0" presStyleCnt="2" custLinFactNeighborX="-7152" custLinFactNeighborY="-6408"/>
      <dgm:spPr>
        <a:solidFill>
          <a:srgbClr val="97000B"/>
        </a:solidFill>
        <a:ln cmpd="sng"/>
      </dgm:spPr>
      <dgm:t>
        <a:bodyPr/>
        <a:lstStyle/>
        <a:p>
          <a:endParaRPr lang="ru-RU"/>
        </a:p>
      </dgm:t>
    </dgm:pt>
    <dgm:pt modelId="{CD767BAE-515F-4350-914F-BF6C00D0E849}" type="pres">
      <dgm:prSet presAssocID="{C18E4573-0FE9-4640-8255-22CC2278D09D}" presName="BottomArrow" presStyleLbl="node1" presStyleIdx="1" presStyleCnt="2" custLinFactNeighborX="-10356" custLinFactNeighborY="13498"/>
      <dgm:spPr>
        <a:solidFill>
          <a:srgbClr val="97000B"/>
        </a:solidFill>
      </dgm:spPr>
      <dgm:t>
        <a:bodyPr/>
        <a:lstStyle/>
        <a:p>
          <a:endParaRPr lang="ru-RU"/>
        </a:p>
      </dgm:t>
    </dgm:pt>
  </dgm:ptLst>
  <dgm:cxnLst>
    <dgm:cxn modelId="{9536FC5B-F5E7-4B0C-A85D-3775246D2844}" type="presOf" srcId="{F3DF68EB-2B26-4993-BAA6-FC9527C54E52}" destId="{E4488ADC-18C4-4539-A9B5-1E268066F1BF}" srcOrd="1" destOrd="0" presId="urn:microsoft.com/office/officeart/2009/layout/ReverseList"/>
    <dgm:cxn modelId="{7FC71E7A-7B3F-405C-819D-CF3AD3EDEF18}" srcId="{C18E4573-0FE9-4640-8255-22CC2278D09D}" destId="{F3DF68EB-2B26-4993-BAA6-FC9527C54E52}" srcOrd="0" destOrd="0" parTransId="{FDCC89DF-BD66-43A4-B94E-685321D3CDD9}" sibTransId="{7B66FE32-D262-4844-B1CC-4A166F5E38F9}"/>
    <dgm:cxn modelId="{1ECBA6B7-325B-45CF-8EDA-9BB84D3F70B5}" type="presOf" srcId="{80066BA7-1BA8-47DF-95AD-7EF7696FF802}" destId="{B196A091-DC58-4C4C-B624-D70A5DAB2237}" srcOrd="1" destOrd="0" presId="urn:microsoft.com/office/officeart/2009/layout/ReverseList"/>
    <dgm:cxn modelId="{267E0FD3-3643-4C62-91EE-EC518F90E85B}" srcId="{C18E4573-0FE9-4640-8255-22CC2278D09D}" destId="{80066BA7-1BA8-47DF-95AD-7EF7696FF802}" srcOrd="1" destOrd="0" parTransId="{A6DEA219-8710-49C5-9631-CF86FABE9E77}" sibTransId="{67176FDD-BB88-480C-A6C9-D52D0E01745E}"/>
    <dgm:cxn modelId="{E7ED767F-FB1F-440D-A48F-6BBE3066BE24}" type="presOf" srcId="{F3DF68EB-2B26-4993-BAA6-FC9527C54E52}" destId="{56305BEB-C459-4602-A02B-C9154AFB49C2}" srcOrd="0" destOrd="0" presId="urn:microsoft.com/office/officeart/2009/layout/ReverseList"/>
    <dgm:cxn modelId="{9FE273E9-4C07-420D-9F29-7D83A411E78A}" type="presOf" srcId="{C18E4573-0FE9-4640-8255-22CC2278D09D}" destId="{BCE2C4BF-3309-4367-ADFC-41A7AA3BFD50}" srcOrd="0" destOrd="0" presId="urn:microsoft.com/office/officeart/2009/layout/ReverseList"/>
    <dgm:cxn modelId="{0CA75D31-ACBC-45D7-BA62-BDCE7D502FF0}" type="presOf" srcId="{80066BA7-1BA8-47DF-95AD-7EF7696FF802}" destId="{6845A239-6429-4148-90D2-DFCE459E53CC}" srcOrd="0" destOrd="0" presId="urn:microsoft.com/office/officeart/2009/layout/ReverseList"/>
    <dgm:cxn modelId="{3EA0D1C9-4780-47BD-A369-EF36B1F7B8E6}" type="presParOf" srcId="{BCE2C4BF-3309-4367-ADFC-41A7AA3BFD50}" destId="{56305BEB-C459-4602-A02B-C9154AFB49C2}" srcOrd="0" destOrd="0" presId="urn:microsoft.com/office/officeart/2009/layout/ReverseList"/>
    <dgm:cxn modelId="{30273453-0A9A-4382-9A43-282E38FEC135}" type="presParOf" srcId="{BCE2C4BF-3309-4367-ADFC-41A7AA3BFD50}" destId="{E4488ADC-18C4-4539-A9B5-1E268066F1BF}" srcOrd="1" destOrd="0" presId="urn:microsoft.com/office/officeart/2009/layout/ReverseList"/>
    <dgm:cxn modelId="{CD545E1F-8D11-491C-96EC-ECBA7C1E3EB0}" type="presParOf" srcId="{BCE2C4BF-3309-4367-ADFC-41A7AA3BFD50}" destId="{6845A239-6429-4148-90D2-DFCE459E53CC}" srcOrd="2" destOrd="0" presId="urn:microsoft.com/office/officeart/2009/layout/ReverseList"/>
    <dgm:cxn modelId="{EB73BF7C-B164-4D90-A76D-7A4B0A5E0FA8}" type="presParOf" srcId="{BCE2C4BF-3309-4367-ADFC-41A7AA3BFD50}" destId="{B196A091-DC58-4C4C-B624-D70A5DAB2237}" srcOrd="3" destOrd="0" presId="urn:microsoft.com/office/officeart/2009/layout/ReverseList"/>
    <dgm:cxn modelId="{68DFF01B-796F-4780-AD42-96D3BA72D4F4}" type="presParOf" srcId="{BCE2C4BF-3309-4367-ADFC-41A7AA3BFD50}" destId="{8879676F-7C56-4DB1-972B-C17D4174A46F}" srcOrd="4" destOrd="0" presId="urn:microsoft.com/office/officeart/2009/layout/ReverseList"/>
    <dgm:cxn modelId="{92F7B333-9A12-4A2A-B9F2-FCD1E3A7A329}" type="presParOf" srcId="{BCE2C4BF-3309-4367-ADFC-41A7AA3BFD50}" destId="{CD767BAE-515F-4350-914F-BF6C00D0E849}" srcOrd="5" destOrd="0" presId="urn:microsoft.com/office/officeart/2009/layout/ReverseList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FB0422-83E0-4AE6-B50F-EF80EE497363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527B8B-C002-453A-A2C0-9A17F1A0D459}">
      <dgm:prSet phldrT="[Текст]" custT="1"/>
      <dgm:spPr/>
      <dgm:t>
        <a:bodyPr/>
        <a:lstStyle/>
        <a:p>
          <a:r>
            <a:rPr lang="uk-UA" sz="3200" i="0" dirty="0" smtClean="0">
              <a:solidFill>
                <a:schemeClr val="tx1"/>
              </a:solidFill>
              <a:latin typeface="Arial Black" pitchFamily="34" charset="0"/>
            </a:rPr>
            <a:t>Надання домедичної допомоги у разі підозри на шок</a:t>
          </a:r>
          <a:endParaRPr lang="ru-RU" sz="3200" i="0" dirty="0">
            <a:solidFill>
              <a:schemeClr val="tx1"/>
            </a:solidFill>
            <a:latin typeface="Arial Black" pitchFamily="34" charset="0"/>
          </a:endParaRPr>
        </a:p>
      </dgm:t>
    </dgm:pt>
    <dgm:pt modelId="{74CC8183-A94E-499B-A853-C303E9CB087D}" type="parTrans" cxnId="{5D871D0D-2AA6-49D2-85F9-A21D7EA5FD3D}">
      <dgm:prSet/>
      <dgm:spPr/>
      <dgm:t>
        <a:bodyPr/>
        <a:lstStyle/>
        <a:p>
          <a:endParaRPr lang="ru-RU"/>
        </a:p>
      </dgm:t>
    </dgm:pt>
    <dgm:pt modelId="{4A70EB2D-0377-4D73-A75D-1EC8199F58CD}" type="sibTrans" cxnId="{5D871D0D-2AA6-49D2-85F9-A21D7EA5FD3D}">
      <dgm:prSet/>
      <dgm:spPr/>
      <dgm:t>
        <a:bodyPr/>
        <a:lstStyle/>
        <a:p>
          <a:endParaRPr lang="ru-RU"/>
        </a:p>
      </dgm:t>
    </dgm:pt>
    <dgm:pt modelId="{23BBB9E4-0F77-418E-A530-35365E79FF17}" type="asst">
      <dgm:prSet phldrT="[Текст]" custT="1"/>
      <dgm:spPr/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відсутності дихання - проводити серцево-легеневу реанімацію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EB9D83-880C-4C0D-A51C-FA450DAD017E}" type="parTrans" cxnId="{3A4CF24F-1009-4DA8-A2BF-50E6D7EF57BC}">
      <dgm:prSet/>
      <dgm:spPr/>
      <dgm:t>
        <a:bodyPr/>
        <a:lstStyle/>
        <a:p>
          <a:endParaRPr lang="ru-RU" dirty="0"/>
        </a:p>
      </dgm:t>
    </dgm:pt>
    <dgm:pt modelId="{5AA64C13-4307-450C-8F66-F90EF526098D}" type="sibTrans" cxnId="{3A4CF24F-1009-4DA8-A2BF-50E6D7EF57BC}">
      <dgm:prSet/>
      <dgm:spPr/>
      <dgm:t>
        <a:bodyPr/>
        <a:lstStyle/>
        <a:p>
          <a:endParaRPr lang="ru-RU"/>
        </a:p>
      </dgm:t>
    </dgm:pt>
    <dgm:pt modelId="{1B3EDFA5-CFCB-4066-92E9-5623B3295FDA}">
      <dgm:prSet phldrT="[Текст]" custT="1"/>
      <dgm:spPr/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Надати протишокового положення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170E19-81E7-487B-820E-DBDB4E38DE65}" type="parTrans" cxnId="{60D61BE2-9403-4270-B040-3493BD9228C4}">
      <dgm:prSet/>
      <dgm:spPr/>
      <dgm:t>
        <a:bodyPr/>
        <a:lstStyle/>
        <a:p>
          <a:endParaRPr lang="ru-RU" dirty="0"/>
        </a:p>
      </dgm:t>
    </dgm:pt>
    <dgm:pt modelId="{FF4C0C66-322B-4293-BDE3-97111A2C32B7}" type="sibTrans" cxnId="{60D61BE2-9403-4270-B040-3493BD9228C4}">
      <dgm:prSet/>
      <dgm:spPr/>
      <dgm:t>
        <a:bodyPr/>
        <a:lstStyle/>
        <a:p>
          <a:endParaRPr lang="ru-RU"/>
        </a:p>
      </dgm:t>
    </dgm:pt>
    <dgm:pt modelId="{7C025FA0-1C36-4813-919A-627BEB058A2C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Підкласти під голову одяг або подушку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392C53-A54B-46E0-AB43-0BDCACB15AA3}" type="parTrans" cxnId="{192B4CA8-52EF-49E2-8D74-7003D05C7354}">
      <dgm:prSet/>
      <dgm:spPr/>
      <dgm:t>
        <a:bodyPr/>
        <a:lstStyle/>
        <a:p>
          <a:endParaRPr lang="ru-RU" dirty="0"/>
        </a:p>
      </dgm:t>
    </dgm:pt>
    <dgm:pt modelId="{2BFBA24E-2A2E-482F-8E30-4B5B97964C5E}" type="sibTrans" cxnId="{192B4CA8-52EF-49E2-8D74-7003D05C7354}">
      <dgm:prSet/>
      <dgm:spPr/>
      <dgm:t>
        <a:bodyPr/>
        <a:lstStyle/>
        <a:p>
          <a:endParaRPr lang="ru-RU"/>
        </a:p>
      </dgm:t>
    </dgm:pt>
    <dgm:pt modelId="{3CB21311-5E9C-401D-9D56-C3CF0B1329FC}">
      <dgm:prSet custT="1"/>
      <dgm:spPr/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Усунути причину виникнення шокового стану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4DAD3F-9022-4F1B-A969-1AD2A5BED6C6}" type="parTrans" cxnId="{F5DDAB37-A25F-4501-9E58-AAA071B46437}">
      <dgm:prSet/>
      <dgm:spPr/>
      <dgm:t>
        <a:bodyPr/>
        <a:lstStyle/>
        <a:p>
          <a:endParaRPr lang="ru-RU" dirty="0"/>
        </a:p>
      </dgm:t>
    </dgm:pt>
    <dgm:pt modelId="{21B58C4D-EB84-493A-B5BB-70E77EF6FBFA}" type="sibTrans" cxnId="{F5DDAB37-A25F-4501-9E58-AAA071B46437}">
      <dgm:prSet/>
      <dgm:spPr/>
      <dgm:t>
        <a:bodyPr/>
        <a:lstStyle/>
        <a:p>
          <a:endParaRPr lang="ru-RU"/>
        </a:p>
      </dgm:t>
    </dgm:pt>
    <dgm:pt modelId="{3B476B05-4B02-41D1-800A-55EC2F117FA8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Накрити термоковдрою (зігріти)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5CB9FF-2221-400C-ABE8-9F155A75A64C}" type="parTrans" cxnId="{AA1C940A-783C-45FC-A4DA-A4DB1EDF1EC9}">
      <dgm:prSet/>
      <dgm:spPr/>
      <dgm:t>
        <a:bodyPr/>
        <a:lstStyle/>
        <a:p>
          <a:endParaRPr lang="ru-RU" dirty="0"/>
        </a:p>
      </dgm:t>
    </dgm:pt>
    <dgm:pt modelId="{43DE5B29-7049-4D08-A4A9-46AE67C2BC0C}" type="sibTrans" cxnId="{AA1C940A-783C-45FC-A4DA-A4DB1EDF1EC9}">
      <dgm:prSet/>
      <dgm:spPr/>
      <dgm:t>
        <a:bodyPr/>
        <a:lstStyle/>
        <a:p>
          <a:endParaRPr lang="ru-RU"/>
        </a:p>
      </dgm:t>
    </dgm:pt>
    <dgm:pt modelId="{22B9F158-E6E2-497A-A486-26C9EDDFAE80}" type="pres">
      <dgm:prSet presAssocID="{65FB0422-83E0-4AE6-B50F-EF80EE4973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E0A78F8-8D3B-4849-A8F7-6BF07E399129}" type="pres">
      <dgm:prSet presAssocID="{4C527B8B-C002-453A-A2C0-9A17F1A0D459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3B8E278-69B4-43FC-8EAF-CDB7E14C6FF7}" type="pres">
      <dgm:prSet presAssocID="{4C527B8B-C002-453A-A2C0-9A17F1A0D459}" presName="rootComposite1" presStyleCnt="0"/>
      <dgm:spPr/>
      <dgm:t>
        <a:bodyPr/>
        <a:lstStyle/>
        <a:p>
          <a:endParaRPr lang="ru-RU"/>
        </a:p>
      </dgm:t>
    </dgm:pt>
    <dgm:pt modelId="{7C23D928-AEA1-4882-981F-84B1FDAD97B9}" type="pres">
      <dgm:prSet presAssocID="{4C527B8B-C002-453A-A2C0-9A17F1A0D459}" presName="rootText1" presStyleLbl="node0" presStyleIdx="0" presStyleCnt="1" custScaleX="466781" custScaleY="197589" custLinFactNeighborX="1476" custLinFactNeighborY="-54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4D8467-ABD7-4563-B6CF-B6AAB6DF5929}" type="pres">
      <dgm:prSet presAssocID="{4C527B8B-C002-453A-A2C0-9A17F1A0D45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9FA80C7-245A-4517-B696-5C15EE65B7DC}" type="pres">
      <dgm:prSet presAssocID="{4C527B8B-C002-453A-A2C0-9A17F1A0D459}" presName="hierChild2" presStyleCnt="0"/>
      <dgm:spPr/>
      <dgm:t>
        <a:bodyPr/>
        <a:lstStyle/>
        <a:p>
          <a:endParaRPr lang="ru-RU"/>
        </a:p>
      </dgm:t>
    </dgm:pt>
    <dgm:pt modelId="{39965AAE-8840-4BCB-8AD9-62495A1547F5}" type="pres">
      <dgm:prSet presAssocID="{8D4DAD3F-9022-4F1B-A969-1AD2A5BED6C6}" presName="Name37" presStyleLbl="parChTrans1D2" presStyleIdx="0" presStyleCnt="5"/>
      <dgm:spPr/>
      <dgm:t>
        <a:bodyPr/>
        <a:lstStyle/>
        <a:p>
          <a:endParaRPr lang="ru-RU"/>
        </a:p>
      </dgm:t>
    </dgm:pt>
    <dgm:pt modelId="{B88A8465-E1D8-433F-92EB-5411CB4BA400}" type="pres">
      <dgm:prSet presAssocID="{3CB21311-5E9C-401D-9D56-C3CF0B1329F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43625EB-B96A-4EA5-A2F1-9693381F9302}" type="pres">
      <dgm:prSet presAssocID="{3CB21311-5E9C-401D-9D56-C3CF0B1329FC}" presName="rootComposite" presStyleCnt="0"/>
      <dgm:spPr/>
      <dgm:t>
        <a:bodyPr/>
        <a:lstStyle/>
        <a:p>
          <a:endParaRPr lang="ru-RU"/>
        </a:p>
      </dgm:t>
    </dgm:pt>
    <dgm:pt modelId="{6724FEA8-312E-41A0-B028-C763C03ED39A}" type="pres">
      <dgm:prSet presAssocID="{3CB21311-5E9C-401D-9D56-C3CF0B1329FC}" presName="rootText" presStyleLbl="node2" presStyleIdx="0" presStyleCnt="4" custScaleX="103766" custScaleY="2075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5DCB8E-6F4B-42E8-9099-D5E02C3704EF}" type="pres">
      <dgm:prSet presAssocID="{3CB21311-5E9C-401D-9D56-C3CF0B1329FC}" presName="rootConnector" presStyleLbl="node2" presStyleIdx="0" presStyleCnt="4"/>
      <dgm:spPr/>
      <dgm:t>
        <a:bodyPr/>
        <a:lstStyle/>
        <a:p>
          <a:endParaRPr lang="ru-RU"/>
        </a:p>
      </dgm:t>
    </dgm:pt>
    <dgm:pt modelId="{58C8E3D4-CE76-42B4-926F-DA93F0F92479}" type="pres">
      <dgm:prSet presAssocID="{3CB21311-5E9C-401D-9D56-C3CF0B1329FC}" presName="hierChild4" presStyleCnt="0"/>
      <dgm:spPr/>
      <dgm:t>
        <a:bodyPr/>
        <a:lstStyle/>
        <a:p>
          <a:endParaRPr lang="ru-RU"/>
        </a:p>
      </dgm:t>
    </dgm:pt>
    <dgm:pt modelId="{DF9D3185-15D9-441C-A1F5-6E9BA4984727}" type="pres">
      <dgm:prSet presAssocID="{3CB21311-5E9C-401D-9D56-C3CF0B1329FC}" presName="hierChild5" presStyleCnt="0"/>
      <dgm:spPr/>
      <dgm:t>
        <a:bodyPr/>
        <a:lstStyle/>
        <a:p>
          <a:endParaRPr lang="ru-RU"/>
        </a:p>
      </dgm:t>
    </dgm:pt>
    <dgm:pt modelId="{0A54573A-CC51-468E-8CC5-7A0ACB64EDBA}" type="pres">
      <dgm:prSet presAssocID="{AE170E19-81E7-487B-820E-DBDB4E38DE65}" presName="Name37" presStyleLbl="parChTrans1D2" presStyleIdx="1" presStyleCnt="5"/>
      <dgm:spPr/>
      <dgm:t>
        <a:bodyPr/>
        <a:lstStyle/>
        <a:p>
          <a:endParaRPr lang="ru-RU"/>
        </a:p>
      </dgm:t>
    </dgm:pt>
    <dgm:pt modelId="{CCDEA5F1-DF5B-4417-A3B2-EE882378C6FC}" type="pres">
      <dgm:prSet presAssocID="{1B3EDFA5-CFCB-4066-92E9-5623B3295FD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B33DA3C-72B5-439E-AB65-F0CE953F4745}" type="pres">
      <dgm:prSet presAssocID="{1B3EDFA5-CFCB-4066-92E9-5623B3295FDA}" presName="rootComposite" presStyleCnt="0"/>
      <dgm:spPr/>
      <dgm:t>
        <a:bodyPr/>
        <a:lstStyle/>
        <a:p>
          <a:endParaRPr lang="ru-RU"/>
        </a:p>
      </dgm:t>
    </dgm:pt>
    <dgm:pt modelId="{14E1196E-4078-4FBE-8ECD-EA62322B7EE7}" type="pres">
      <dgm:prSet presAssocID="{1B3EDFA5-CFCB-4066-92E9-5623B3295FDA}" presName="rootText" presStyleLbl="node2" presStyleIdx="1" presStyleCnt="4" custScaleY="205182" custLinFactNeighborX="722" custLinFactNeighborY="36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A7906C-52B0-4526-ADC9-B35EE9505688}" type="pres">
      <dgm:prSet presAssocID="{1B3EDFA5-CFCB-4066-92E9-5623B3295FDA}" presName="rootConnector" presStyleLbl="node2" presStyleIdx="1" presStyleCnt="4"/>
      <dgm:spPr/>
      <dgm:t>
        <a:bodyPr/>
        <a:lstStyle/>
        <a:p>
          <a:endParaRPr lang="ru-RU"/>
        </a:p>
      </dgm:t>
    </dgm:pt>
    <dgm:pt modelId="{92C10F05-EF5A-421A-9651-351297C0E159}" type="pres">
      <dgm:prSet presAssocID="{1B3EDFA5-CFCB-4066-92E9-5623B3295FDA}" presName="hierChild4" presStyleCnt="0"/>
      <dgm:spPr/>
      <dgm:t>
        <a:bodyPr/>
        <a:lstStyle/>
        <a:p>
          <a:endParaRPr lang="ru-RU"/>
        </a:p>
      </dgm:t>
    </dgm:pt>
    <dgm:pt modelId="{82660D10-CDD3-454B-B9C3-761F492BFDE2}" type="pres">
      <dgm:prSet presAssocID="{1B3EDFA5-CFCB-4066-92E9-5623B3295FDA}" presName="hierChild5" presStyleCnt="0"/>
      <dgm:spPr/>
      <dgm:t>
        <a:bodyPr/>
        <a:lstStyle/>
        <a:p>
          <a:endParaRPr lang="ru-RU"/>
        </a:p>
      </dgm:t>
    </dgm:pt>
    <dgm:pt modelId="{370A1B45-B085-4E31-83D7-0BF5C5DB5978}" type="pres">
      <dgm:prSet presAssocID="{0C392C53-A54B-46E0-AB43-0BDCACB15AA3}" presName="Name37" presStyleLbl="parChTrans1D2" presStyleIdx="2" presStyleCnt="5"/>
      <dgm:spPr/>
      <dgm:t>
        <a:bodyPr/>
        <a:lstStyle/>
        <a:p>
          <a:endParaRPr lang="ru-RU"/>
        </a:p>
      </dgm:t>
    </dgm:pt>
    <dgm:pt modelId="{8087EAAE-8114-497B-9D0C-BD6AF7286224}" type="pres">
      <dgm:prSet presAssocID="{7C025FA0-1C36-4813-919A-627BEB058A2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7CE7372-E66D-4DB3-BE90-051F727F34DE}" type="pres">
      <dgm:prSet presAssocID="{7C025FA0-1C36-4813-919A-627BEB058A2C}" presName="rootComposite" presStyleCnt="0"/>
      <dgm:spPr/>
      <dgm:t>
        <a:bodyPr/>
        <a:lstStyle/>
        <a:p>
          <a:endParaRPr lang="ru-RU"/>
        </a:p>
      </dgm:t>
    </dgm:pt>
    <dgm:pt modelId="{FE4F494C-FBAC-40AF-BA44-A8B8C732ECF7}" type="pres">
      <dgm:prSet presAssocID="{7C025FA0-1C36-4813-919A-627BEB058A2C}" presName="rootText" presStyleLbl="node2" presStyleIdx="2" presStyleCnt="4" custScaleY="2051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BF9BDB-DF7B-4274-BC36-1838063B8972}" type="pres">
      <dgm:prSet presAssocID="{7C025FA0-1C36-4813-919A-627BEB058A2C}" presName="rootConnector" presStyleLbl="node2" presStyleIdx="2" presStyleCnt="4"/>
      <dgm:spPr/>
      <dgm:t>
        <a:bodyPr/>
        <a:lstStyle/>
        <a:p>
          <a:endParaRPr lang="ru-RU"/>
        </a:p>
      </dgm:t>
    </dgm:pt>
    <dgm:pt modelId="{36C35B6C-17CF-453A-9A05-C23F181842A3}" type="pres">
      <dgm:prSet presAssocID="{7C025FA0-1C36-4813-919A-627BEB058A2C}" presName="hierChild4" presStyleCnt="0"/>
      <dgm:spPr/>
      <dgm:t>
        <a:bodyPr/>
        <a:lstStyle/>
        <a:p>
          <a:endParaRPr lang="ru-RU"/>
        </a:p>
      </dgm:t>
    </dgm:pt>
    <dgm:pt modelId="{07CBC46F-8C16-44C1-A585-C036B7357CA5}" type="pres">
      <dgm:prSet presAssocID="{7C025FA0-1C36-4813-919A-627BEB058A2C}" presName="hierChild5" presStyleCnt="0"/>
      <dgm:spPr/>
      <dgm:t>
        <a:bodyPr/>
        <a:lstStyle/>
        <a:p>
          <a:endParaRPr lang="ru-RU"/>
        </a:p>
      </dgm:t>
    </dgm:pt>
    <dgm:pt modelId="{A9AA6065-4AA4-4EA2-8637-03363190B0C3}" type="pres">
      <dgm:prSet presAssocID="{815CB9FF-2221-400C-ABE8-9F155A75A64C}" presName="Name37" presStyleLbl="parChTrans1D2" presStyleIdx="3" presStyleCnt="5"/>
      <dgm:spPr/>
      <dgm:t>
        <a:bodyPr/>
        <a:lstStyle/>
        <a:p>
          <a:endParaRPr lang="ru-RU"/>
        </a:p>
      </dgm:t>
    </dgm:pt>
    <dgm:pt modelId="{7F2C58A2-AA77-4BF1-9B87-9C71538F6D6A}" type="pres">
      <dgm:prSet presAssocID="{3B476B05-4B02-41D1-800A-55EC2F117FA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18C2785-380A-4C02-8548-062D91170A64}" type="pres">
      <dgm:prSet presAssocID="{3B476B05-4B02-41D1-800A-55EC2F117FA8}" presName="rootComposite" presStyleCnt="0"/>
      <dgm:spPr/>
      <dgm:t>
        <a:bodyPr/>
        <a:lstStyle/>
        <a:p>
          <a:endParaRPr lang="ru-RU"/>
        </a:p>
      </dgm:t>
    </dgm:pt>
    <dgm:pt modelId="{916C7BFA-A761-481B-9150-036970A9A713}" type="pres">
      <dgm:prSet presAssocID="{3B476B05-4B02-41D1-800A-55EC2F117FA8}" presName="rootText" presStyleLbl="node2" presStyleIdx="3" presStyleCnt="4" custScaleY="2051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9AA899-1167-4E19-BBEA-3216EAF06890}" type="pres">
      <dgm:prSet presAssocID="{3B476B05-4B02-41D1-800A-55EC2F117FA8}" presName="rootConnector" presStyleLbl="node2" presStyleIdx="3" presStyleCnt="4"/>
      <dgm:spPr/>
      <dgm:t>
        <a:bodyPr/>
        <a:lstStyle/>
        <a:p>
          <a:endParaRPr lang="ru-RU"/>
        </a:p>
      </dgm:t>
    </dgm:pt>
    <dgm:pt modelId="{56349FD7-B6AD-4991-9E5C-6AA491F716F3}" type="pres">
      <dgm:prSet presAssocID="{3B476B05-4B02-41D1-800A-55EC2F117FA8}" presName="hierChild4" presStyleCnt="0"/>
      <dgm:spPr/>
      <dgm:t>
        <a:bodyPr/>
        <a:lstStyle/>
        <a:p>
          <a:endParaRPr lang="ru-RU"/>
        </a:p>
      </dgm:t>
    </dgm:pt>
    <dgm:pt modelId="{1A42BE07-EB96-4905-BEC6-9A5AE1FCC382}" type="pres">
      <dgm:prSet presAssocID="{3B476B05-4B02-41D1-800A-55EC2F117FA8}" presName="hierChild5" presStyleCnt="0"/>
      <dgm:spPr/>
      <dgm:t>
        <a:bodyPr/>
        <a:lstStyle/>
        <a:p>
          <a:endParaRPr lang="ru-RU"/>
        </a:p>
      </dgm:t>
    </dgm:pt>
    <dgm:pt modelId="{6CAAC284-4733-4145-86FA-790FB6B4749C}" type="pres">
      <dgm:prSet presAssocID="{4C527B8B-C002-453A-A2C0-9A17F1A0D459}" presName="hierChild3" presStyleCnt="0"/>
      <dgm:spPr/>
      <dgm:t>
        <a:bodyPr/>
        <a:lstStyle/>
        <a:p>
          <a:endParaRPr lang="ru-RU"/>
        </a:p>
      </dgm:t>
    </dgm:pt>
    <dgm:pt modelId="{E8728DFB-E404-4966-A3C0-1BE88BAC676D}" type="pres">
      <dgm:prSet presAssocID="{09EB9D83-880C-4C0D-A51C-FA450DAD017E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CBBEB955-9E07-4093-9715-6082C5BE3162}" type="pres">
      <dgm:prSet presAssocID="{23BBB9E4-0F77-418E-A530-35365E79FF17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5C59C68-42F9-46BD-A195-BCEE97A3F719}" type="pres">
      <dgm:prSet presAssocID="{23BBB9E4-0F77-418E-A530-35365E79FF17}" presName="rootComposite3" presStyleCnt="0"/>
      <dgm:spPr/>
      <dgm:t>
        <a:bodyPr/>
        <a:lstStyle/>
        <a:p>
          <a:endParaRPr lang="ru-RU"/>
        </a:p>
      </dgm:t>
    </dgm:pt>
    <dgm:pt modelId="{C99CE665-52CB-4F6C-A0C6-A7FF0BE24426}" type="pres">
      <dgm:prSet presAssocID="{23BBB9E4-0F77-418E-A530-35365E79FF17}" presName="rootText3" presStyleLbl="asst1" presStyleIdx="0" presStyleCnt="1" custScaleX="187015" custScaleY="154774" custLinFactNeighborX="-4229" custLinFactNeighborY="-28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6FB65A-F35A-435B-BA12-652AF8820748}" type="pres">
      <dgm:prSet presAssocID="{23BBB9E4-0F77-418E-A530-35365E79FF17}" presName="rootConnector3" presStyleLbl="asst1" presStyleIdx="0" presStyleCnt="1"/>
      <dgm:spPr/>
      <dgm:t>
        <a:bodyPr/>
        <a:lstStyle/>
        <a:p>
          <a:endParaRPr lang="ru-RU"/>
        </a:p>
      </dgm:t>
    </dgm:pt>
    <dgm:pt modelId="{4691BE2C-F1B5-4E52-BAE7-1A36A055E0D3}" type="pres">
      <dgm:prSet presAssocID="{23BBB9E4-0F77-418E-A530-35365E79FF17}" presName="hierChild6" presStyleCnt="0"/>
      <dgm:spPr/>
      <dgm:t>
        <a:bodyPr/>
        <a:lstStyle/>
        <a:p>
          <a:endParaRPr lang="ru-RU"/>
        </a:p>
      </dgm:t>
    </dgm:pt>
    <dgm:pt modelId="{6212B234-E300-42CF-9F57-DB40A5D823DD}" type="pres">
      <dgm:prSet presAssocID="{23BBB9E4-0F77-418E-A530-35365E79FF17}" presName="hierChild7" presStyleCnt="0"/>
      <dgm:spPr/>
      <dgm:t>
        <a:bodyPr/>
        <a:lstStyle/>
        <a:p>
          <a:endParaRPr lang="ru-RU"/>
        </a:p>
      </dgm:t>
    </dgm:pt>
  </dgm:ptLst>
  <dgm:cxnLst>
    <dgm:cxn modelId="{60D61BE2-9403-4270-B040-3493BD9228C4}" srcId="{4C527B8B-C002-453A-A2C0-9A17F1A0D459}" destId="{1B3EDFA5-CFCB-4066-92E9-5623B3295FDA}" srcOrd="2" destOrd="0" parTransId="{AE170E19-81E7-487B-820E-DBDB4E38DE65}" sibTransId="{FF4C0C66-322B-4293-BDE3-97111A2C32B7}"/>
    <dgm:cxn modelId="{82F45BB0-D011-4732-BBCA-E221614E0972}" type="presOf" srcId="{AE170E19-81E7-487B-820E-DBDB4E38DE65}" destId="{0A54573A-CC51-468E-8CC5-7A0ACB64EDBA}" srcOrd="0" destOrd="0" presId="urn:microsoft.com/office/officeart/2005/8/layout/orgChart1"/>
    <dgm:cxn modelId="{EB81DCB0-8A63-46F0-8C72-2C30D5242707}" type="presOf" srcId="{8D4DAD3F-9022-4F1B-A969-1AD2A5BED6C6}" destId="{39965AAE-8840-4BCB-8AD9-62495A1547F5}" srcOrd="0" destOrd="0" presId="urn:microsoft.com/office/officeart/2005/8/layout/orgChart1"/>
    <dgm:cxn modelId="{F0363534-3CB4-42E7-A9E0-268864A2C9DD}" type="presOf" srcId="{3B476B05-4B02-41D1-800A-55EC2F117FA8}" destId="{119AA899-1167-4E19-BBEA-3216EAF06890}" srcOrd="1" destOrd="0" presId="urn:microsoft.com/office/officeart/2005/8/layout/orgChart1"/>
    <dgm:cxn modelId="{3A4CF24F-1009-4DA8-A2BF-50E6D7EF57BC}" srcId="{4C527B8B-C002-453A-A2C0-9A17F1A0D459}" destId="{23BBB9E4-0F77-418E-A530-35365E79FF17}" srcOrd="0" destOrd="0" parTransId="{09EB9D83-880C-4C0D-A51C-FA450DAD017E}" sibTransId="{5AA64C13-4307-450C-8F66-F90EF526098D}"/>
    <dgm:cxn modelId="{6BE9CD84-0628-427D-A4B6-41EB7A4332D2}" type="presOf" srcId="{7C025FA0-1C36-4813-919A-627BEB058A2C}" destId="{42BF9BDB-DF7B-4274-BC36-1838063B8972}" srcOrd="1" destOrd="0" presId="urn:microsoft.com/office/officeart/2005/8/layout/orgChart1"/>
    <dgm:cxn modelId="{BA734197-9C66-4E94-81DB-466871F32213}" type="presOf" srcId="{4C527B8B-C002-453A-A2C0-9A17F1A0D459}" destId="{7C23D928-AEA1-4882-981F-84B1FDAD97B9}" srcOrd="0" destOrd="0" presId="urn:microsoft.com/office/officeart/2005/8/layout/orgChart1"/>
    <dgm:cxn modelId="{8378EEDB-247B-459B-9129-7758EA88C42D}" type="presOf" srcId="{1B3EDFA5-CFCB-4066-92E9-5623B3295FDA}" destId="{14E1196E-4078-4FBE-8ECD-EA62322B7EE7}" srcOrd="0" destOrd="0" presId="urn:microsoft.com/office/officeart/2005/8/layout/orgChart1"/>
    <dgm:cxn modelId="{5D871D0D-2AA6-49D2-85F9-A21D7EA5FD3D}" srcId="{65FB0422-83E0-4AE6-B50F-EF80EE497363}" destId="{4C527B8B-C002-453A-A2C0-9A17F1A0D459}" srcOrd="0" destOrd="0" parTransId="{74CC8183-A94E-499B-A853-C303E9CB087D}" sibTransId="{4A70EB2D-0377-4D73-A75D-1EC8199F58CD}"/>
    <dgm:cxn modelId="{72CAAEF1-84F0-40AB-8E25-D21EFC177728}" type="presOf" srcId="{0C392C53-A54B-46E0-AB43-0BDCACB15AA3}" destId="{370A1B45-B085-4E31-83D7-0BF5C5DB5978}" srcOrd="0" destOrd="0" presId="urn:microsoft.com/office/officeart/2005/8/layout/orgChart1"/>
    <dgm:cxn modelId="{23E16F9A-32D8-4365-AA55-4041305F72E5}" type="presOf" srcId="{4C527B8B-C002-453A-A2C0-9A17F1A0D459}" destId="{6A4D8467-ABD7-4563-B6CF-B6AAB6DF5929}" srcOrd="1" destOrd="0" presId="urn:microsoft.com/office/officeart/2005/8/layout/orgChart1"/>
    <dgm:cxn modelId="{A4D3DE9A-C66E-4ABC-B7DB-1E9FFDA80AA5}" type="presOf" srcId="{3CB21311-5E9C-401D-9D56-C3CF0B1329FC}" destId="{E55DCB8E-6F4B-42E8-9099-D5E02C3704EF}" srcOrd="1" destOrd="0" presId="urn:microsoft.com/office/officeart/2005/8/layout/orgChart1"/>
    <dgm:cxn modelId="{159AF217-9824-470C-813D-44D31002C343}" type="presOf" srcId="{815CB9FF-2221-400C-ABE8-9F155A75A64C}" destId="{A9AA6065-4AA4-4EA2-8637-03363190B0C3}" srcOrd="0" destOrd="0" presId="urn:microsoft.com/office/officeart/2005/8/layout/orgChart1"/>
    <dgm:cxn modelId="{E1C5E345-A865-4E89-B4FB-E347A4F0626C}" type="presOf" srcId="{3CB21311-5E9C-401D-9D56-C3CF0B1329FC}" destId="{6724FEA8-312E-41A0-B028-C763C03ED39A}" srcOrd="0" destOrd="0" presId="urn:microsoft.com/office/officeart/2005/8/layout/orgChart1"/>
    <dgm:cxn modelId="{5CA62A01-35C2-4408-8D1C-640E071E154D}" type="presOf" srcId="{65FB0422-83E0-4AE6-B50F-EF80EE497363}" destId="{22B9F158-E6E2-497A-A486-26C9EDDFAE80}" srcOrd="0" destOrd="0" presId="urn:microsoft.com/office/officeart/2005/8/layout/orgChart1"/>
    <dgm:cxn modelId="{192B4CA8-52EF-49E2-8D74-7003D05C7354}" srcId="{4C527B8B-C002-453A-A2C0-9A17F1A0D459}" destId="{7C025FA0-1C36-4813-919A-627BEB058A2C}" srcOrd="3" destOrd="0" parTransId="{0C392C53-A54B-46E0-AB43-0BDCACB15AA3}" sibTransId="{2BFBA24E-2A2E-482F-8E30-4B5B97964C5E}"/>
    <dgm:cxn modelId="{4F97C13D-59E4-4A8F-8AA2-DDE544524AAA}" type="presOf" srcId="{23BBB9E4-0F77-418E-A530-35365E79FF17}" destId="{C99CE665-52CB-4F6C-A0C6-A7FF0BE24426}" srcOrd="0" destOrd="0" presId="urn:microsoft.com/office/officeart/2005/8/layout/orgChart1"/>
    <dgm:cxn modelId="{A97420A5-3F70-47AF-A3CC-914DDD4E76A9}" type="presOf" srcId="{7C025FA0-1C36-4813-919A-627BEB058A2C}" destId="{FE4F494C-FBAC-40AF-BA44-A8B8C732ECF7}" srcOrd="0" destOrd="0" presId="urn:microsoft.com/office/officeart/2005/8/layout/orgChart1"/>
    <dgm:cxn modelId="{81355ABD-1033-42E2-B6FA-CF776BEF2D54}" type="presOf" srcId="{09EB9D83-880C-4C0D-A51C-FA450DAD017E}" destId="{E8728DFB-E404-4966-A3C0-1BE88BAC676D}" srcOrd="0" destOrd="0" presId="urn:microsoft.com/office/officeart/2005/8/layout/orgChart1"/>
    <dgm:cxn modelId="{912327E6-4492-4E45-B737-9D96EA814883}" type="presOf" srcId="{3B476B05-4B02-41D1-800A-55EC2F117FA8}" destId="{916C7BFA-A761-481B-9150-036970A9A713}" srcOrd="0" destOrd="0" presId="urn:microsoft.com/office/officeart/2005/8/layout/orgChart1"/>
    <dgm:cxn modelId="{F5DDAB37-A25F-4501-9E58-AAA071B46437}" srcId="{4C527B8B-C002-453A-A2C0-9A17F1A0D459}" destId="{3CB21311-5E9C-401D-9D56-C3CF0B1329FC}" srcOrd="1" destOrd="0" parTransId="{8D4DAD3F-9022-4F1B-A969-1AD2A5BED6C6}" sibTransId="{21B58C4D-EB84-493A-B5BB-70E77EF6FBFA}"/>
    <dgm:cxn modelId="{AA1C940A-783C-45FC-A4DA-A4DB1EDF1EC9}" srcId="{4C527B8B-C002-453A-A2C0-9A17F1A0D459}" destId="{3B476B05-4B02-41D1-800A-55EC2F117FA8}" srcOrd="4" destOrd="0" parTransId="{815CB9FF-2221-400C-ABE8-9F155A75A64C}" sibTransId="{43DE5B29-7049-4D08-A4A9-46AE67C2BC0C}"/>
    <dgm:cxn modelId="{4411550B-432F-4633-8BF6-537D591CDD10}" type="presOf" srcId="{1B3EDFA5-CFCB-4066-92E9-5623B3295FDA}" destId="{4CA7906C-52B0-4526-ADC9-B35EE9505688}" srcOrd="1" destOrd="0" presId="urn:microsoft.com/office/officeart/2005/8/layout/orgChart1"/>
    <dgm:cxn modelId="{A84B9BBE-DF5F-4D7E-A955-DBA08975ED86}" type="presOf" srcId="{23BBB9E4-0F77-418E-A530-35365E79FF17}" destId="{2E6FB65A-F35A-435B-BA12-652AF8820748}" srcOrd="1" destOrd="0" presId="urn:microsoft.com/office/officeart/2005/8/layout/orgChart1"/>
    <dgm:cxn modelId="{A4FDEF2D-A836-4C6B-9E41-ACC65466A4C9}" type="presParOf" srcId="{22B9F158-E6E2-497A-A486-26C9EDDFAE80}" destId="{2E0A78F8-8D3B-4849-A8F7-6BF07E399129}" srcOrd="0" destOrd="0" presId="urn:microsoft.com/office/officeart/2005/8/layout/orgChart1"/>
    <dgm:cxn modelId="{CE11A196-4D28-41ED-959D-E84EF33C2572}" type="presParOf" srcId="{2E0A78F8-8D3B-4849-A8F7-6BF07E399129}" destId="{23B8E278-69B4-43FC-8EAF-CDB7E14C6FF7}" srcOrd="0" destOrd="0" presId="urn:microsoft.com/office/officeart/2005/8/layout/orgChart1"/>
    <dgm:cxn modelId="{583A7FA5-D86B-401C-AEDD-7087B2A48B98}" type="presParOf" srcId="{23B8E278-69B4-43FC-8EAF-CDB7E14C6FF7}" destId="{7C23D928-AEA1-4882-981F-84B1FDAD97B9}" srcOrd="0" destOrd="0" presId="urn:microsoft.com/office/officeart/2005/8/layout/orgChart1"/>
    <dgm:cxn modelId="{AB391F4F-208B-42D9-AB42-91DAC34F04D0}" type="presParOf" srcId="{23B8E278-69B4-43FC-8EAF-CDB7E14C6FF7}" destId="{6A4D8467-ABD7-4563-B6CF-B6AAB6DF5929}" srcOrd="1" destOrd="0" presId="urn:microsoft.com/office/officeart/2005/8/layout/orgChart1"/>
    <dgm:cxn modelId="{11814CCA-CBAA-4681-8685-1E447DC99BDB}" type="presParOf" srcId="{2E0A78F8-8D3B-4849-A8F7-6BF07E399129}" destId="{B9FA80C7-245A-4517-B696-5C15EE65B7DC}" srcOrd="1" destOrd="0" presId="urn:microsoft.com/office/officeart/2005/8/layout/orgChart1"/>
    <dgm:cxn modelId="{D6F8B454-8440-4753-8EDB-70DA7748ABA3}" type="presParOf" srcId="{B9FA80C7-245A-4517-B696-5C15EE65B7DC}" destId="{39965AAE-8840-4BCB-8AD9-62495A1547F5}" srcOrd="0" destOrd="0" presId="urn:microsoft.com/office/officeart/2005/8/layout/orgChart1"/>
    <dgm:cxn modelId="{43C018EF-CF52-44AC-8CE7-9D3D218469BE}" type="presParOf" srcId="{B9FA80C7-245A-4517-B696-5C15EE65B7DC}" destId="{B88A8465-E1D8-433F-92EB-5411CB4BA400}" srcOrd="1" destOrd="0" presId="urn:microsoft.com/office/officeart/2005/8/layout/orgChart1"/>
    <dgm:cxn modelId="{C96154D3-193B-45C3-8B6F-F8E94CFF4290}" type="presParOf" srcId="{B88A8465-E1D8-433F-92EB-5411CB4BA400}" destId="{143625EB-B96A-4EA5-A2F1-9693381F9302}" srcOrd="0" destOrd="0" presId="urn:microsoft.com/office/officeart/2005/8/layout/orgChart1"/>
    <dgm:cxn modelId="{13B4A1AB-32C2-46F5-9448-96C8560AB07D}" type="presParOf" srcId="{143625EB-B96A-4EA5-A2F1-9693381F9302}" destId="{6724FEA8-312E-41A0-B028-C763C03ED39A}" srcOrd="0" destOrd="0" presId="urn:microsoft.com/office/officeart/2005/8/layout/orgChart1"/>
    <dgm:cxn modelId="{5A4B2D1F-848C-44AC-9D49-DE76577981B9}" type="presParOf" srcId="{143625EB-B96A-4EA5-A2F1-9693381F9302}" destId="{E55DCB8E-6F4B-42E8-9099-D5E02C3704EF}" srcOrd="1" destOrd="0" presId="urn:microsoft.com/office/officeart/2005/8/layout/orgChart1"/>
    <dgm:cxn modelId="{827363A2-63F7-4271-885D-E5BE562BB39E}" type="presParOf" srcId="{B88A8465-E1D8-433F-92EB-5411CB4BA400}" destId="{58C8E3D4-CE76-42B4-926F-DA93F0F92479}" srcOrd="1" destOrd="0" presId="urn:microsoft.com/office/officeart/2005/8/layout/orgChart1"/>
    <dgm:cxn modelId="{2674F1F6-CF6D-4917-B0FB-44590FB1810B}" type="presParOf" srcId="{B88A8465-E1D8-433F-92EB-5411CB4BA400}" destId="{DF9D3185-15D9-441C-A1F5-6E9BA4984727}" srcOrd="2" destOrd="0" presId="urn:microsoft.com/office/officeart/2005/8/layout/orgChart1"/>
    <dgm:cxn modelId="{A1266462-5BB9-40DA-B617-756C5770C5C2}" type="presParOf" srcId="{B9FA80C7-245A-4517-B696-5C15EE65B7DC}" destId="{0A54573A-CC51-468E-8CC5-7A0ACB64EDBA}" srcOrd="2" destOrd="0" presId="urn:microsoft.com/office/officeart/2005/8/layout/orgChart1"/>
    <dgm:cxn modelId="{4772EB66-551B-4C95-9C04-890D16F0F9C1}" type="presParOf" srcId="{B9FA80C7-245A-4517-B696-5C15EE65B7DC}" destId="{CCDEA5F1-DF5B-4417-A3B2-EE882378C6FC}" srcOrd="3" destOrd="0" presId="urn:microsoft.com/office/officeart/2005/8/layout/orgChart1"/>
    <dgm:cxn modelId="{B40E851E-70FC-460B-9CDA-E317E8103E66}" type="presParOf" srcId="{CCDEA5F1-DF5B-4417-A3B2-EE882378C6FC}" destId="{BB33DA3C-72B5-439E-AB65-F0CE953F4745}" srcOrd="0" destOrd="0" presId="urn:microsoft.com/office/officeart/2005/8/layout/orgChart1"/>
    <dgm:cxn modelId="{96776DDE-D8F2-42C8-A6E3-B9225523AF8E}" type="presParOf" srcId="{BB33DA3C-72B5-439E-AB65-F0CE953F4745}" destId="{14E1196E-4078-4FBE-8ECD-EA62322B7EE7}" srcOrd="0" destOrd="0" presId="urn:microsoft.com/office/officeart/2005/8/layout/orgChart1"/>
    <dgm:cxn modelId="{7EE82C0E-9CDE-4347-8033-BF9C2208E59C}" type="presParOf" srcId="{BB33DA3C-72B5-439E-AB65-F0CE953F4745}" destId="{4CA7906C-52B0-4526-ADC9-B35EE9505688}" srcOrd="1" destOrd="0" presId="urn:microsoft.com/office/officeart/2005/8/layout/orgChart1"/>
    <dgm:cxn modelId="{B5987F94-AD5C-4A79-A65E-27660E6D0264}" type="presParOf" srcId="{CCDEA5F1-DF5B-4417-A3B2-EE882378C6FC}" destId="{92C10F05-EF5A-421A-9651-351297C0E159}" srcOrd="1" destOrd="0" presId="urn:microsoft.com/office/officeart/2005/8/layout/orgChart1"/>
    <dgm:cxn modelId="{D2375142-1A93-4305-83BA-408043BB38B6}" type="presParOf" srcId="{CCDEA5F1-DF5B-4417-A3B2-EE882378C6FC}" destId="{82660D10-CDD3-454B-B9C3-761F492BFDE2}" srcOrd="2" destOrd="0" presId="urn:microsoft.com/office/officeart/2005/8/layout/orgChart1"/>
    <dgm:cxn modelId="{DDA4CE7C-4E7B-4964-B31F-46DE5856CDD9}" type="presParOf" srcId="{B9FA80C7-245A-4517-B696-5C15EE65B7DC}" destId="{370A1B45-B085-4E31-83D7-0BF5C5DB5978}" srcOrd="4" destOrd="0" presId="urn:microsoft.com/office/officeart/2005/8/layout/orgChart1"/>
    <dgm:cxn modelId="{765D8B81-06BE-4E2A-A9DE-34D63128A8FF}" type="presParOf" srcId="{B9FA80C7-245A-4517-B696-5C15EE65B7DC}" destId="{8087EAAE-8114-497B-9D0C-BD6AF7286224}" srcOrd="5" destOrd="0" presId="urn:microsoft.com/office/officeart/2005/8/layout/orgChart1"/>
    <dgm:cxn modelId="{17BB9E14-FCB0-43CA-809C-2A95F2FEFF73}" type="presParOf" srcId="{8087EAAE-8114-497B-9D0C-BD6AF7286224}" destId="{A7CE7372-E66D-4DB3-BE90-051F727F34DE}" srcOrd="0" destOrd="0" presId="urn:microsoft.com/office/officeart/2005/8/layout/orgChart1"/>
    <dgm:cxn modelId="{578F3109-0E5C-43BD-AB54-A8FC7C5CB269}" type="presParOf" srcId="{A7CE7372-E66D-4DB3-BE90-051F727F34DE}" destId="{FE4F494C-FBAC-40AF-BA44-A8B8C732ECF7}" srcOrd="0" destOrd="0" presId="urn:microsoft.com/office/officeart/2005/8/layout/orgChart1"/>
    <dgm:cxn modelId="{0FD816D6-0AC8-4930-938A-E30BFAD11836}" type="presParOf" srcId="{A7CE7372-E66D-4DB3-BE90-051F727F34DE}" destId="{42BF9BDB-DF7B-4274-BC36-1838063B8972}" srcOrd="1" destOrd="0" presId="urn:microsoft.com/office/officeart/2005/8/layout/orgChart1"/>
    <dgm:cxn modelId="{AD8CF78B-5050-4145-8E85-9992C2A795C7}" type="presParOf" srcId="{8087EAAE-8114-497B-9D0C-BD6AF7286224}" destId="{36C35B6C-17CF-453A-9A05-C23F181842A3}" srcOrd="1" destOrd="0" presId="urn:microsoft.com/office/officeart/2005/8/layout/orgChart1"/>
    <dgm:cxn modelId="{8E31CF67-62CE-4B9D-941B-1D2FBFCF4E0B}" type="presParOf" srcId="{8087EAAE-8114-497B-9D0C-BD6AF7286224}" destId="{07CBC46F-8C16-44C1-A585-C036B7357CA5}" srcOrd="2" destOrd="0" presId="urn:microsoft.com/office/officeart/2005/8/layout/orgChart1"/>
    <dgm:cxn modelId="{07555B73-8B65-4EC9-970C-84C23E06F47B}" type="presParOf" srcId="{B9FA80C7-245A-4517-B696-5C15EE65B7DC}" destId="{A9AA6065-4AA4-4EA2-8637-03363190B0C3}" srcOrd="6" destOrd="0" presId="urn:microsoft.com/office/officeart/2005/8/layout/orgChart1"/>
    <dgm:cxn modelId="{B4F26410-1B5F-4D66-A31C-AFE11C6FCEF9}" type="presParOf" srcId="{B9FA80C7-245A-4517-B696-5C15EE65B7DC}" destId="{7F2C58A2-AA77-4BF1-9B87-9C71538F6D6A}" srcOrd="7" destOrd="0" presId="urn:microsoft.com/office/officeart/2005/8/layout/orgChart1"/>
    <dgm:cxn modelId="{A293B449-1DEF-4DB1-B6BD-CC6715A122E1}" type="presParOf" srcId="{7F2C58A2-AA77-4BF1-9B87-9C71538F6D6A}" destId="{D18C2785-380A-4C02-8548-062D91170A64}" srcOrd="0" destOrd="0" presId="urn:microsoft.com/office/officeart/2005/8/layout/orgChart1"/>
    <dgm:cxn modelId="{9447B09E-2685-4D4F-8C84-C79EE3C8BBF4}" type="presParOf" srcId="{D18C2785-380A-4C02-8548-062D91170A64}" destId="{916C7BFA-A761-481B-9150-036970A9A713}" srcOrd="0" destOrd="0" presId="urn:microsoft.com/office/officeart/2005/8/layout/orgChart1"/>
    <dgm:cxn modelId="{D8C06D5D-136F-4365-AF90-0A6B861B2ACB}" type="presParOf" srcId="{D18C2785-380A-4C02-8548-062D91170A64}" destId="{119AA899-1167-4E19-BBEA-3216EAF06890}" srcOrd="1" destOrd="0" presId="urn:microsoft.com/office/officeart/2005/8/layout/orgChart1"/>
    <dgm:cxn modelId="{511701A2-9E64-477C-8DCE-5AA559D2EAF3}" type="presParOf" srcId="{7F2C58A2-AA77-4BF1-9B87-9C71538F6D6A}" destId="{56349FD7-B6AD-4991-9E5C-6AA491F716F3}" srcOrd="1" destOrd="0" presId="urn:microsoft.com/office/officeart/2005/8/layout/orgChart1"/>
    <dgm:cxn modelId="{E241A2DD-C405-4BB1-B485-584E4CB9D146}" type="presParOf" srcId="{7F2C58A2-AA77-4BF1-9B87-9C71538F6D6A}" destId="{1A42BE07-EB96-4905-BEC6-9A5AE1FCC382}" srcOrd="2" destOrd="0" presId="urn:microsoft.com/office/officeart/2005/8/layout/orgChart1"/>
    <dgm:cxn modelId="{6D02F31A-8F75-4743-BE3D-1C69E2BE08F1}" type="presParOf" srcId="{2E0A78F8-8D3B-4849-A8F7-6BF07E399129}" destId="{6CAAC284-4733-4145-86FA-790FB6B4749C}" srcOrd="2" destOrd="0" presId="urn:microsoft.com/office/officeart/2005/8/layout/orgChart1"/>
    <dgm:cxn modelId="{803E39E7-C56B-4691-9079-51540FDD5E77}" type="presParOf" srcId="{6CAAC284-4733-4145-86FA-790FB6B4749C}" destId="{E8728DFB-E404-4966-A3C0-1BE88BAC676D}" srcOrd="0" destOrd="0" presId="urn:microsoft.com/office/officeart/2005/8/layout/orgChart1"/>
    <dgm:cxn modelId="{75B91E9B-F075-4B78-AE26-78C7E759ACE7}" type="presParOf" srcId="{6CAAC284-4733-4145-86FA-790FB6B4749C}" destId="{CBBEB955-9E07-4093-9715-6082C5BE3162}" srcOrd="1" destOrd="0" presId="urn:microsoft.com/office/officeart/2005/8/layout/orgChart1"/>
    <dgm:cxn modelId="{C2C19D74-68B2-45CA-AB24-3E1A60CE061B}" type="presParOf" srcId="{CBBEB955-9E07-4093-9715-6082C5BE3162}" destId="{C5C59C68-42F9-46BD-A195-BCEE97A3F719}" srcOrd="0" destOrd="0" presId="urn:microsoft.com/office/officeart/2005/8/layout/orgChart1"/>
    <dgm:cxn modelId="{AA3276B9-0345-4502-B20C-D07E19F7166C}" type="presParOf" srcId="{C5C59C68-42F9-46BD-A195-BCEE97A3F719}" destId="{C99CE665-52CB-4F6C-A0C6-A7FF0BE24426}" srcOrd="0" destOrd="0" presId="urn:microsoft.com/office/officeart/2005/8/layout/orgChart1"/>
    <dgm:cxn modelId="{B9C42AD1-954A-41DF-BEA0-D6AB02EE3A2D}" type="presParOf" srcId="{C5C59C68-42F9-46BD-A195-BCEE97A3F719}" destId="{2E6FB65A-F35A-435B-BA12-652AF8820748}" srcOrd="1" destOrd="0" presId="urn:microsoft.com/office/officeart/2005/8/layout/orgChart1"/>
    <dgm:cxn modelId="{1462EA04-FA47-4946-B862-AF6E08543073}" type="presParOf" srcId="{CBBEB955-9E07-4093-9715-6082C5BE3162}" destId="{4691BE2C-F1B5-4E52-BAE7-1A36A055E0D3}" srcOrd="1" destOrd="0" presId="urn:microsoft.com/office/officeart/2005/8/layout/orgChart1"/>
    <dgm:cxn modelId="{D352606A-E95B-466D-A478-24C9B055F47C}" type="presParOf" srcId="{CBBEB955-9E07-4093-9715-6082C5BE3162}" destId="{6212B234-E300-42CF-9F57-DB40A5D823DD}" srcOrd="2" destOrd="0" presId="urn:microsoft.com/office/officeart/2005/8/layout/orgChart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150FF7-29E9-4B24-86FD-5D2D28728C5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5EF280-FB52-492A-9C71-BF54A29442CA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>
            <a:spcAft>
              <a:spcPts val="0"/>
            </a:spcAft>
          </a:pPr>
          <a:r>
            <a:rPr lang="uk-UA" sz="2800" dirty="0" smtClean="0">
              <a:solidFill>
                <a:schemeClr val="tx1"/>
              </a:solidFill>
              <a:latin typeface="Arial Black" pitchFamily="34" charset="0"/>
            </a:rPr>
            <a:t>Вивих –</a:t>
          </a:r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 </a:t>
          </a:r>
        </a:p>
        <a:p>
          <a:pPr algn="l">
            <a:spcAft>
              <a:spcPts val="0"/>
            </a:spcAft>
          </a:pPr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зміщення нормальних анатомічних співвідношень у суглобі між опорною кісткою та суглобовим ложем, яке часто супроводжується розривом або розтягненням зв’язок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EB07867A-3344-4D89-989F-79DEF986475F}" type="parTrans" cxnId="{A8CB5A96-95DC-4C3D-BE66-C520A50BCF86}">
      <dgm:prSet/>
      <dgm:spPr/>
      <dgm:t>
        <a:bodyPr/>
        <a:lstStyle/>
        <a:p>
          <a:endParaRPr lang="ru-RU"/>
        </a:p>
      </dgm:t>
    </dgm:pt>
    <dgm:pt modelId="{DD28F69E-0BC2-45FC-A41A-652292BBBE45}" type="sibTrans" cxnId="{A8CB5A96-95DC-4C3D-BE66-C520A50BCF86}">
      <dgm:prSet/>
      <dgm:spPr/>
      <dgm:t>
        <a:bodyPr/>
        <a:lstStyle/>
        <a:p>
          <a:endParaRPr lang="ru-RU"/>
        </a:p>
      </dgm:t>
    </dgm:pt>
    <dgm:pt modelId="{FA3785C0-FFCC-4DA1-8452-99B54DF3CECF}">
      <dgm:prSet phldrT="[Текст]"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r">
            <a:spcAft>
              <a:spcPts val="0"/>
            </a:spcAft>
          </a:pPr>
          <a:r>
            <a:rPr lang="uk-UA" sz="2800" dirty="0" smtClean="0">
              <a:solidFill>
                <a:schemeClr val="tx1"/>
              </a:solidFill>
              <a:latin typeface="Arial Black" pitchFamily="34" charset="0"/>
            </a:rPr>
            <a:t>Перелом -</a:t>
          </a:r>
        </a:p>
        <a:p>
          <a:pPr algn="r">
            <a:spcAft>
              <a:spcPts val="0"/>
            </a:spcAft>
          </a:pPr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порушення </a:t>
          </a:r>
        </a:p>
        <a:p>
          <a:pPr algn="r">
            <a:spcAft>
              <a:spcPts val="0"/>
            </a:spcAft>
          </a:pPr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цілісності кістки, за якого її уламки можуть залишатися </a:t>
          </a:r>
        </a:p>
        <a:p>
          <a:pPr algn="r">
            <a:spcAft>
              <a:spcPts val="0"/>
            </a:spcAft>
          </a:pPr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на кістці (перелом без зміщення) чи зміщуватись, утворюючи викривлення кінцівок (перелом зі зміщенням) 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04EF855C-B1DF-414D-93A4-A789DCF2A6A8}" type="parTrans" cxnId="{D979641E-8A0C-491C-8295-838568B44501}">
      <dgm:prSet/>
      <dgm:spPr/>
      <dgm:t>
        <a:bodyPr/>
        <a:lstStyle/>
        <a:p>
          <a:endParaRPr lang="ru-RU"/>
        </a:p>
      </dgm:t>
    </dgm:pt>
    <dgm:pt modelId="{12C47152-8021-495D-8628-540CF4A9E5D6}" type="sibTrans" cxnId="{D979641E-8A0C-491C-8295-838568B44501}">
      <dgm:prSet/>
      <dgm:spPr/>
      <dgm:t>
        <a:bodyPr/>
        <a:lstStyle/>
        <a:p>
          <a:endParaRPr lang="ru-RU"/>
        </a:p>
      </dgm:t>
    </dgm:pt>
    <dgm:pt modelId="{D441096F-67D5-4FB5-ADC7-33192916C3EA}" type="pres">
      <dgm:prSet presAssocID="{9B150FF7-29E9-4B24-86FD-5D2D28728C5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E458B6-076D-4E55-9928-EDEF82FA7BF6}" type="pres">
      <dgm:prSet presAssocID="{9B150FF7-29E9-4B24-86FD-5D2D28728C55}" presName="wedge1" presStyleLbl="node1" presStyleIdx="0" presStyleCnt="2" custScaleX="167857" custScaleY="113445"/>
      <dgm:spPr/>
      <dgm:t>
        <a:bodyPr/>
        <a:lstStyle/>
        <a:p>
          <a:endParaRPr lang="ru-RU"/>
        </a:p>
      </dgm:t>
    </dgm:pt>
    <dgm:pt modelId="{A2121CA4-800F-43D5-BFFF-8E976C5E73BB}" type="pres">
      <dgm:prSet presAssocID="{9B150FF7-29E9-4B24-86FD-5D2D28728C55}" presName="dummy1a" presStyleCnt="0"/>
      <dgm:spPr/>
    </dgm:pt>
    <dgm:pt modelId="{BA8252AD-EB20-459A-A267-99072B8B3A2A}" type="pres">
      <dgm:prSet presAssocID="{9B150FF7-29E9-4B24-86FD-5D2D28728C55}" presName="dummy1b" presStyleCnt="0"/>
      <dgm:spPr/>
    </dgm:pt>
    <dgm:pt modelId="{D9A4E4C8-7052-47D7-8B25-3B3642D479FE}" type="pres">
      <dgm:prSet presAssocID="{9B150FF7-29E9-4B24-86FD-5D2D28728C55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604FB-75E7-46D7-B1B9-FD58C2B387FC}" type="pres">
      <dgm:prSet presAssocID="{9B150FF7-29E9-4B24-86FD-5D2D28728C55}" presName="wedge2" presStyleLbl="node1" presStyleIdx="1" presStyleCnt="2" custScaleX="179539" custScaleY="113446" custLinFactNeighborX="-493" custLinFactNeighborY="267"/>
      <dgm:spPr/>
      <dgm:t>
        <a:bodyPr/>
        <a:lstStyle/>
        <a:p>
          <a:endParaRPr lang="ru-RU"/>
        </a:p>
      </dgm:t>
    </dgm:pt>
    <dgm:pt modelId="{09499A2A-7D7C-4AE2-BB56-83514DBDB23F}" type="pres">
      <dgm:prSet presAssocID="{9B150FF7-29E9-4B24-86FD-5D2D28728C55}" presName="dummy2a" presStyleCnt="0"/>
      <dgm:spPr/>
    </dgm:pt>
    <dgm:pt modelId="{55DED814-FFA5-4AB6-9246-E09531C80D55}" type="pres">
      <dgm:prSet presAssocID="{9B150FF7-29E9-4B24-86FD-5D2D28728C55}" presName="dummy2b" presStyleCnt="0"/>
      <dgm:spPr/>
    </dgm:pt>
    <dgm:pt modelId="{A9C9A1EC-7945-4439-9F05-F468E0EB1782}" type="pres">
      <dgm:prSet presAssocID="{9B150FF7-29E9-4B24-86FD-5D2D28728C55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63A1C-DD1E-4F21-94C7-D215115DA667}" type="pres">
      <dgm:prSet presAssocID="{DD28F69E-0BC2-45FC-A41A-652292BBBE45}" presName="arrowWedge1" presStyleLbl="fgSibTrans2D1" presStyleIdx="0" presStyleCnt="2" custScaleX="161938" custScaleY="111287"/>
      <dgm:spPr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5ECB2AC2-C93C-4AF6-AA88-E94F0DB5053C}" type="pres">
      <dgm:prSet presAssocID="{12C47152-8021-495D-8628-540CF4A9E5D6}" presName="arrowWedge2" presStyleLbl="fgSibTrans2D1" presStyleIdx="1" presStyleCnt="2" custScaleX="171990" custScaleY="114444" custLinFactNeighborX="5" custLinFactNeighborY="-1151"/>
      <dgm:spPr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70481649-CED8-4710-99B7-213132851EBF}" type="presOf" srcId="{9B150FF7-29E9-4B24-86FD-5D2D28728C55}" destId="{D441096F-67D5-4FB5-ADC7-33192916C3EA}" srcOrd="0" destOrd="0" presId="urn:microsoft.com/office/officeart/2005/8/layout/cycle8"/>
    <dgm:cxn modelId="{FE8B36BE-B05C-44A6-896B-8718596EC80C}" type="presOf" srcId="{FA3785C0-FFCC-4DA1-8452-99B54DF3CECF}" destId="{6C1604FB-75E7-46D7-B1B9-FD58C2B387FC}" srcOrd="0" destOrd="0" presId="urn:microsoft.com/office/officeart/2005/8/layout/cycle8"/>
    <dgm:cxn modelId="{856380D6-0826-4BD8-BA65-DF5DD6AF6BE9}" type="presOf" srcId="{7C5EF280-FB52-492A-9C71-BF54A29442CA}" destId="{D9A4E4C8-7052-47D7-8B25-3B3642D479FE}" srcOrd="1" destOrd="0" presId="urn:microsoft.com/office/officeart/2005/8/layout/cycle8"/>
    <dgm:cxn modelId="{1A9E1C3F-59F8-4D0F-9DB3-D1901B2F9AF6}" type="presOf" srcId="{7C5EF280-FB52-492A-9C71-BF54A29442CA}" destId="{FEE458B6-076D-4E55-9928-EDEF82FA7BF6}" srcOrd="0" destOrd="0" presId="urn:microsoft.com/office/officeart/2005/8/layout/cycle8"/>
    <dgm:cxn modelId="{A8CB5A96-95DC-4C3D-BE66-C520A50BCF86}" srcId="{9B150FF7-29E9-4B24-86FD-5D2D28728C55}" destId="{7C5EF280-FB52-492A-9C71-BF54A29442CA}" srcOrd="0" destOrd="0" parTransId="{EB07867A-3344-4D89-989F-79DEF986475F}" sibTransId="{DD28F69E-0BC2-45FC-A41A-652292BBBE45}"/>
    <dgm:cxn modelId="{D89BC65B-9065-4069-BEF0-89C683EFDD45}" type="presOf" srcId="{FA3785C0-FFCC-4DA1-8452-99B54DF3CECF}" destId="{A9C9A1EC-7945-4439-9F05-F468E0EB1782}" srcOrd="1" destOrd="0" presId="urn:microsoft.com/office/officeart/2005/8/layout/cycle8"/>
    <dgm:cxn modelId="{D979641E-8A0C-491C-8295-838568B44501}" srcId="{9B150FF7-29E9-4B24-86FD-5D2D28728C55}" destId="{FA3785C0-FFCC-4DA1-8452-99B54DF3CECF}" srcOrd="1" destOrd="0" parTransId="{04EF855C-B1DF-414D-93A4-A789DCF2A6A8}" sibTransId="{12C47152-8021-495D-8628-540CF4A9E5D6}"/>
    <dgm:cxn modelId="{EF4369BC-823D-439C-92CA-610C827B455F}" type="presParOf" srcId="{D441096F-67D5-4FB5-ADC7-33192916C3EA}" destId="{FEE458B6-076D-4E55-9928-EDEF82FA7BF6}" srcOrd="0" destOrd="0" presId="urn:microsoft.com/office/officeart/2005/8/layout/cycle8"/>
    <dgm:cxn modelId="{B583F4BC-E17D-4562-9C54-A819EF7745F4}" type="presParOf" srcId="{D441096F-67D5-4FB5-ADC7-33192916C3EA}" destId="{A2121CA4-800F-43D5-BFFF-8E976C5E73BB}" srcOrd="1" destOrd="0" presId="urn:microsoft.com/office/officeart/2005/8/layout/cycle8"/>
    <dgm:cxn modelId="{12A7D08D-A76B-4B69-8AF0-51055D6E06D8}" type="presParOf" srcId="{D441096F-67D5-4FB5-ADC7-33192916C3EA}" destId="{BA8252AD-EB20-459A-A267-99072B8B3A2A}" srcOrd="2" destOrd="0" presId="urn:microsoft.com/office/officeart/2005/8/layout/cycle8"/>
    <dgm:cxn modelId="{91CD2FC3-CA89-45AF-BF08-42B48AD1CE1C}" type="presParOf" srcId="{D441096F-67D5-4FB5-ADC7-33192916C3EA}" destId="{D9A4E4C8-7052-47D7-8B25-3B3642D479FE}" srcOrd="3" destOrd="0" presId="urn:microsoft.com/office/officeart/2005/8/layout/cycle8"/>
    <dgm:cxn modelId="{6B2F0D42-2D7C-44D1-974A-43A3D18DBEF7}" type="presParOf" srcId="{D441096F-67D5-4FB5-ADC7-33192916C3EA}" destId="{6C1604FB-75E7-46D7-B1B9-FD58C2B387FC}" srcOrd="4" destOrd="0" presId="urn:microsoft.com/office/officeart/2005/8/layout/cycle8"/>
    <dgm:cxn modelId="{A09A70A7-6A0F-43F7-88E4-A201D46F6D31}" type="presParOf" srcId="{D441096F-67D5-4FB5-ADC7-33192916C3EA}" destId="{09499A2A-7D7C-4AE2-BB56-83514DBDB23F}" srcOrd="5" destOrd="0" presId="urn:microsoft.com/office/officeart/2005/8/layout/cycle8"/>
    <dgm:cxn modelId="{63409D00-A6EC-4007-9DBD-DB9117926179}" type="presParOf" srcId="{D441096F-67D5-4FB5-ADC7-33192916C3EA}" destId="{55DED814-FFA5-4AB6-9246-E09531C80D55}" srcOrd="6" destOrd="0" presId="urn:microsoft.com/office/officeart/2005/8/layout/cycle8"/>
    <dgm:cxn modelId="{BFB2A570-F5F3-4D59-9DDF-3798D7AA354A}" type="presParOf" srcId="{D441096F-67D5-4FB5-ADC7-33192916C3EA}" destId="{A9C9A1EC-7945-4439-9F05-F468E0EB1782}" srcOrd="7" destOrd="0" presId="urn:microsoft.com/office/officeart/2005/8/layout/cycle8"/>
    <dgm:cxn modelId="{EB9E3C8F-095D-49CA-97F3-E92E003B7156}" type="presParOf" srcId="{D441096F-67D5-4FB5-ADC7-33192916C3EA}" destId="{C6463A1C-DD1E-4F21-94C7-D215115DA667}" srcOrd="8" destOrd="0" presId="urn:microsoft.com/office/officeart/2005/8/layout/cycle8"/>
    <dgm:cxn modelId="{87C2A255-7A94-4678-B61F-CDCE66924469}" type="presParOf" srcId="{D441096F-67D5-4FB5-ADC7-33192916C3EA}" destId="{5ECB2AC2-C93C-4AF6-AA88-E94F0DB5053C}" srcOrd="9" destOrd="0" presId="urn:microsoft.com/office/officeart/2005/8/layout/cycle8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EA2D39-A64B-4676-AE21-9A9A47D4401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7A1571-E857-48D8-B9C1-A881967AFD36}">
      <dgm:prSet phldrT="[Текст]" custT="1"/>
      <dgm:spPr>
        <a:solidFill>
          <a:srgbClr val="FFC000"/>
        </a:solidFill>
        <a:ln w="508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Іммобілізація</a:t>
          </a:r>
          <a:endParaRPr lang="ru-RU" sz="2400" dirty="0">
            <a:solidFill>
              <a:schemeClr val="tx1"/>
            </a:solidFill>
            <a:latin typeface="Arial Black" pitchFamily="34" charset="0"/>
          </a:endParaRPr>
        </a:p>
      </dgm:t>
    </dgm:pt>
    <dgm:pt modelId="{FBC4127C-6F11-46FC-9377-173C62391D04}" type="parTrans" cxnId="{FD30D7D2-E1A9-4B7F-AFB3-92F36785ACC4}">
      <dgm:prSet/>
      <dgm:spPr/>
      <dgm:t>
        <a:bodyPr/>
        <a:lstStyle/>
        <a:p>
          <a:endParaRPr lang="ru-RU"/>
        </a:p>
      </dgm:t>
    </dgm:pt>
    <dgm:pt modelId="{E8AAE391-6676-4CCB-9EE3-F9D562A19DD9}" type="sibTrans" cxnId="{FD30D7D2-E1A9-4B7F-AFB3-92F36785ACC4}">
      <dgm:prSet/>
      <dgm:spPr/>
      <dgm:t>
        <a:bodyPr/>
        <a:lstStyle/>
        <a:p>
          <a:endParaRPr lang="ru-RU"/>
        </a:p>
      </dgm:t>
    </dgm:pt>
    <dgm:pt modelId="{74158448-9792-4E2A-A1EE-FF015D07D13F}">
      <dgm:prSet phldrT="[Текст]" custT="1"/>
      <dgm:spPr>
        <a:solidFill>
          <a:srgbClr val="FFFF00"/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Проводиться при явному переломі та у разі підозри на перелом  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A1D1DB-A013-4DD3-B0A0-83DEA648FD54}" type="parTrans" cxnId="{4A8DC17C-5FA2-4F1C-8614-C6993D7E2A6B}">
      <dgm:prSet/>
      <dgm:spPr/>
      <dgm:t>
        <a:bodyPr/>
        <a:lstStyle/>
        <a:p>
          <a:endParaRPr lang="ru-RU"/>
        </a:p>
      </dgm:t>
    </dgm:pt>
    <dgm:pt modelId="{E1C8C421-8308-4673-81FF-42A7B78EB7E6}" type="sibTrans" cxnId="{4A8DC17C-5FA2-4F1C-8614-C6993D7E2A6B}">
      <dgm:prSet/>
      <dgm:spPr/>
      <dgm:t>
        <a:bodyPr/>
        <a:lstStyle/>
        <a:p>
          <a:endParaRPr lang="ru-RU"/>
        </a:p>
      </dgm:t>
    </dgm:pt>
    <dgm:pt modelId="{14DCD136-ED81-48C9-8002-CDABF72A0929}">
      <dgm:prSet phldrT="[Текст]" custT="1"/>
      <dgm:spPr>
        <a:solidFill>
          <a:srgbClr val="FFFF00"/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Накладається іммобілізаційна пов’язка, яка складається з трьох частин – шини, прокладки та фіксуючої частини 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D78B57-F2BA-47F4-A89F-78CCC94C0A2A}" type="parTrans" cxnId="{AAFCBFEC-CF4F-4AF3-840A-AFB1781DF0C0}">
      <dgm:prSet/>
      <dgm:spPr/>
      <dgm:t>
        <a:bodyPr/>
        <a:lstStyle/>
        <a:p>
          <a:endParaRPr lang="ru-RU"/>
        </a:p>
      </dgm:t>
    </dgm:pt>
    <dgm:pt modelId="{A0CAF0B9-A25D-44D5-A363-6A3CC5CAA859}" type="sibTrans" cxnId="{AAFCBFEC-CF4F-4AF3-840A-AFB1781DF0C0}">
      <dgm:prSet/>
      <dgm:spPr/>
      <dgm:t>
        <a:bodyPr/>
        <a:lstStyle/>
        <a:p>
          <a:endParaRPr lang="ru-RU"/>
        </a:p>
      </dgm:t>
    </dgm:pt>
    <dgm:pt modelId="{9748FD71-778C-4171-99AB-CD8900CE8016}">
      <dgm:prSet phldrT="[Текст]" custT="1"/>
      <dgm:spPr>
        <a:solidFill>
          <a:srgbClr val="FFFF00"/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Здійснюється також при вивихах, ушкодженнях магістральних судин та нервових стовбурів, значних ушкодженнях м’яких тканин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A5EEB2-E525-4A5B-9AC9-C0867609FE68}" type="parTrans" cxnId="{239DCBF1-69AE-4F30-9FA3-F000AE350B33}">
      <dgm:prSet/>
      <dgm:spPr/>
      <dgm:t>
        <a:bodyPr/>
        <a:lstStyle/>
        <a:p>
          <a:endParaRPr lang="ru-RU"/>
        </a:p>
      </dgm:t>
    </dgm:pt>
    <dgm:pt modelId="{713E70B6-0AE2-4801-96CD-462A2D56562E}" type="sibTrans" cxnId="{239DCBF1-69AE-4F30-9FA3-F000AE350B33}">
      <dgm:prSet/>
      <dgm:spPr/>
      <dgm:t>
        <a:bodyPr/>
        <a:lstStyle/>
        <a:p>
          <a:endParaRPr lang="ru-RU"/>
        </a:p>
      </dgm:t>
    </dgm:pt>
    <dgm:pt modelId="{04804108-C7DB-474C-BF47-EE1EB880D465}">
      <dgm:prSet phldrT="[Текст]" custT="1"/>
      <dgm:spPr>
        <a:solidFill>
          <a:srgbClr val="FFFF00"/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Знерушуються щонайменш два суглоби – вище та нижче місця перелому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678A49-9FC8-49AD-8615-CDC3469F49D4}" type="parTrans" cxnId="{67FE884D-08DC-4C91-99F5-209CC83784DF}">
      <dgm:prSet/>
      <dgm:spPr/>
      <dgm:t>
        <a:bodyPr/>
        <a:lstStyle/>
        <a:p>
          <a:endParaRPr lang="ru-RU"/>
        </a:p>
      </dgm:t>
    </dgm:pt>
    <dgm:pt modelId="{850BEE09-9440-4B3F-A519-DDF37B428C76}" type="sibTrans" cxnId="{67FE884D-08DC-4C91-99F5-209CC83784DF}">
      <dgm:prSet/>
      <dgm:spPr/>
      <dgm:t>
        <a:bodyPr/>
        <a:lstStyle/>
        <a:p>
          <a:endParaRPr lang="ru-RU"/>
        </a:p>
      </dgm:t>
    </dgm:pt>
    <dgm:pt modelId="{C207436E-D60F-4825-805D-FAB1B1144A9A}" type="pres">
      <dgm:prSet presAssocID="{23EA2D39-A64B-4676-AE21-9A9A47D4401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CFE1AD-A751-42B6-8285-2DC03F2FA351}" type="pres">
      <dgm:prSet presAssocID="{23EA2D39-A64B-4676-AE21-9A9A47D44014}" presName="matrix" presStyleCnt="0"/>
      <dgm:spPr/>
    </dgm:pt>
    <dgm:pt modelId="{3E4AE1CD-49C6-4CED-B09B-C4F186A2FBD3}" type="pres">
      <dgm:prSet presAssocID="{23EA2D39-A64B-4676-AE21-9A9A47D44014}" presName="tile1" presStyleLbl="node1" presStyleIdx="0" presStyleCnt="4" custLinFactNeighborX="0"/>
      <dgm:spPr/>
      <dgm:t>
        <a:bodyPr/>
        <a:lstStyle/>
        <a:p>
          <a:endParaRPr lang="ru-RU"/>
        </a:p>
      </dgm:t>
    </dgm:pt>
    <dgm:pt modelId="{F66665C8-F6C7-4BBB-B632-BC49DF49576B}" type="pres">
      <dgm:prSet presAssocID="{23EA2D39-A64B-4676-AE21-9A9A47D4401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0CCC4-489F-422C-8AC8-577D7CF978BF}" type="pres">
      <dgm:prSet presAssocID="{23EA2D39-A64B-4676-AE21-9A9A47D44014}" presName="tile2" presStyleLbl="node1" presStyleIdx="1" presStyleCnt="4" custLinFactNeighborX="-199" custLinFactNeighborY="-17"/>
      <dgm:spPr/>
      <dgm:t>
        <a:bodyPr/>
        <a:lstStyle/>
        <a:p>
          <a:endParaRPr lang="ru-RU"/>
        </a:p>
      </dgm:t>
    </dgm:pt>
    <dgm:pt modelId="{C21B6F4F-EAB7-4894-9985-4BA5CF74B492}" type="pres">
      <dgm:prSet presAssocID="{23EA2D39-A64B-4676-AE21-9A9A47D4401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C5A3B-5C43-4C44-8001-332BDF15276A}" type="pres">
      <dgm:prSet presAssocID="{23EA2D39-A64B-4676-AE21-9A9A47D44014}" presName="tile3" presStyleLbl="node1" presStyleIdx="2" presStyleCnt="4"/>
      <dgm:spPr/>
      <dgm:t>
        <a:bodyPr/>
        <a:lstStyle/>
        <a:p>
          <a:endParaRPr lang="ru-RU"/>
        </a:p>
      </dgm:t>
    </dgm:pt>
    <dgm:pt modelId="{D72187A0-24AC-4104-8AC2-35C686777DC4}" type="pres">
      <dgm:prSet presAssocID="{23EA2D39-A64B-4676-AE21-9A9A47D4401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3F6EA-380A-4535-8546-531E4C190177}" type="pres">
      <dgm:prSet presAssocID="{23EA2D39-A64B-4676-AE21-9A9A47D44014}" presName="tile4" presStyleLbl="node1" presStyleIdx="3" presStyleCnt="4"/>
      <dgm:spPr/>
      <dgm:t>
        <a:bodyPr/>
        <a:lstStyle/>
        <a:p>
          <a:endParaRPr lang="ru-RU"/>
        </a:p>
      </dgm:t>
    </dgm:pt>
    <dgm:pt modelId="{08FEE9B3-C803-4A96-84CB-E2EBFC119329}" type="pres">
      <dgm:prSet presAssocID="{23EA2D39-A64B-4676-AE21-9A9A47D4401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DF687-7ADA-4500-87FF-D32085F48A92}" type="pres">
      <dgm:prSet presAssocID="{23EA2D39-A64B-4676-AE21-9A9A47D44014}" presName="centerTile" presStyleLbl="fgShp" presStyleIdx="0" presStyleCnt="1" custScaleX="168831" custScaleY="88243" custLinFactNeighborX="0" custLinFactNeighborY="-32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B191B4E-BD3D-4DB0-BB6F-98E0144F970F}" type="presOf" srcId="{04804108-C7DB-474C-BF47-EE1EB880D465}" destId="{0BC3F6EA-380A-4535-8546-531E4C190177}" srcOrd="0" destOrd="0" presId="urn:microsoft.com/office/officeart/2005/8/layout/matrix1"/>
    <dgm:cxn modelId="{BCFA64BD-3F8C-4F21-A77E-930F2D466CB6}" type="presOf" srcId="{9748FD71-778C-4171-99AB-CD8900CE8016}" destId="{D72187A0-24AC-4104-8AC2-35C686777DC4}" srcOrd="1" destOrd="0" presId="urn:microsoft.com/office/officeart/2005/8/layout/matrix1"/>
    <dgm:cxn modelId="{36CD769B-E112-4671-891F-FD5301806600}" type="presOf" srcId="{04804108-C7DB-474C-BF47-EE1EB880D465}" destId="{08FEE9B3-C803-4A96-84CB-E2EBFC119329}" srcOrd="1" destOrd="0" presId="urn:microsoft.com/office/officeart/2005/8/layout/matrix1"/>
    <dgm:cxn modelId="{62C83D74-A268-49EE-BBE7-30527174F39F}" type="presOf" srcId="{23EA2D39-A64B-4676-AE21-9A9A47D44014}" destId="{C207436E-D60F-4825-805D-FAB1B1144A9A}" srcOrd="0" destOrd="0" presId="urn:microsoft.com/office/officeart/2005/8/layout/matrix1"/>
    <dgm:cxn modelId="{4A8DC17C-5FA2-4F1C-8614-C6993D7E2A6B}" srcId="{187A1571-E857-48D8-B9C1-A881967AFD36}" destId="{74158448-9792-4E2A-A1EE-FF015D07D13F}" srcOrd="0" destOrd="0" parTransId="{24A1D1DB-A013-4DD3-B0A0-83DEA648FD54}" sibTransId="{E1C8C421-8308-4673-81FF-42A7B78EB7E6}"/>
    <dgm:cxn modelId="{239DCBF1-69AE-4F30-9FA3-F000AE350B33}" srcId="{187A1571-E857-48D8-B9C1-A881967AFD36}" destId="{9748FD71-778C-4171-99AB-CD8900CE8016}" srcOrd="2" destOrd="0" parTransId="{41A5EEB2-E525-4A5B-9AC9-C0867609FE68}" sibTransId="{713E70B6-0AE2-4801-96CD-462A2D56562E}"/>
    <dgm:cxn modelId="{FD30D7D2-E1A9-4B7F-AFB3-92F36785ACC4}" srcId="{23EA2D39-A64B-4676-AE21-9A9A47D44014}" destId="{187A1571-E857-48D8-B9C1-A881967AFD36}" srcOrd="0" destOrd="0" parTransId="{FBC4127C-6F11-46FC-9377-173C62391D04}" sibTransId="{E8AAE391-6676-4CCB-9EE3-F9D562A19DD9}"/>
    <dgm:cxn modelId="{A1790230-B5DF-490F-BFE6-397A80C9C50A}" type="presOf" srcId="{74158448-9792-4E2A-A1EE-FF015D07D13F}" destId="{F66665C8-F6C7-4BBB-B632-BC49DF49576B}" srcOrd="1" destOrd="0" presId="urn:microsoft.com/office/officeart/2005/8/layout/matrix1"/>
    <dgm:cxn modelId="{AAFCBFEC-CF4F-4AF3-840A-AFB1781DF0C0}" srcId="{187A1571-E857-48D8-B9C1-A881967AFD36}" destId="{14DCD136-ED81-48C9-8002-CDABF72A0929}" srcOrd="1" destOrd="0" parTransId="{58D78B57-F2BA-47F4-A89F-78CCC94C0A2A}" sibTransId="{A0CAF0B9-A25D-44D5-A363-6A3CC5CAA859}"/>
    <dgm:cxn modelId="{375047C3-66A8-48E7-BAF6-34D208ABD488}" type="presOf" srcId="{187A1571-E857-48D8-B9C1-A881967AFD36}" destId="{533DF687-7ADA-4500-87FF-D32085F48A92}" srcOrd="0" destOrd="0" presId="urn:microsoft.com/office/officeart/2005/8/layout/matrix1"/>
    <dgm:cxn modelId="{20EAC4F8-4ECD-48B3-B4CA-1204B26EA77A}" type="presOf" srcId="{14DCD136-ED81-48C9-8002-CDABF72A0929}" destId="{9720CCC4-489F-422C-8AC8-577D7CF978BF}" srcOrd="0" destOrd="0" presId="urn:microsoft.com/office/officeart/2005/8/layout/matrix1"/>
    <dgm:cxn modelId="{26285523-8659-4D94-8D1E-9C93384DC97C}" type="presOf" srcId="{9748FD71-778C-4171-99AB-CD8900CE8016}" destId="{1B3C5A3B-5C43-4C44-8001-332BDF15276A}" srcOrd="0" destOrd="0" presId="urn:microsoft.com/office/officeart/2005/8/layout/matrix1"/>
    <dgm:cxn modelId="{1E7B8429-1063-425B-96F2-9B2E10041AFE}" type="presOf" srcId="{14DCD136-ED81-48C9-8002-CDABF72A0929}" destId="{C21B6F4F-EAB7-4894-9985-4BA5CF74B492}" srcOrd="1" destOrd="0" presId="urn:microsoft.com/office/officeart/2005/8/layout/matrix1"/>
    <dgm:cxn modelId="{67FE884D-08DC-4C91-99F5-209CC83784DF}" srcId="{187A1571-E857-48D8-B9C1-A881967AFD36}" destId="{04804108-C7DB-474C-BF47-EE1EB880D465}" srcOrd="3" destOrd="0" parTransId="{E4678A49-9FC8-49AD-8615-CDC3469F49D4}" sibTransId="{850BEE09-9440-4B3F-A519-DDF37B428C76}"/>
    <dgm:cxn modelId="{CE14711D-3215-48F7-985D-CAB1944B4B28}" type="presOf" srcId="{74158448-9792-4E2A-A1EE-FF015D07D13F}" destId="{3E4AE1CD-49C6-4CED-B09B-C4F186A2FBD3}" srcOrd="0" destOrd="0" presId="urn:microsoft.com/office/officeart/2005/8/layout/matrix1"/>
    <dgm:cxn modelId="{29E244E3-DB84-4E14-BF29-830867D523B9}" type="presParOf" srcId="{C207436E-D60F-4825-805D-FAB1B1144A9A}" destId="{ADCFE1AD-A751-42B6-8285-2DC03F2FA351}" srcOrd="0" destOrd="0" presId="urn:microsoft.com/office/officeart/2005/8/layout/matrix1"/>
    <dgm:cxn modelId="{0CCA7D59-31E5-40C2-8CFF-D230DFEA79B8}" type="presParOf" srcId="{ADCFE1AD-A751-42B6-8285-2DC03F2FA351}" destId="{3E4AE1CD-49C6-4CED-B09B-C4F186A2FBD3}" srcOrd="0" destOrd="0" presId="urn:microsoft.com/office/officeart/2005/8/layout/matrix1"/>
    <dgm:cxn modelId="{6834E286-5259-4636-BD9F-3EBABCB85832}" type="presParOf" srcId="{ADCFE1AD-A751-42B6-8285-2DC03F2FA351}" destId="{F66665C8-F6C7-4BBB-B632-BC49DF49576B}" srcOrd="1" destOrd="0" presId="urn:microsoft.com/office/officeart/2005/8/layout/matrix1"/>
    <dgm:cxn modelId="{BA8BF94A-7A95-4F91-8D8C-233524780347}" type="presParOf" srcId="{ADCFE1AD-A751-42B6-8285-2DC03F2FA351}" destId="{9720CCC4-489F-422C-8AC8-577D7CF978BF}" srcOrd="2" destOrd="0" presId="urn:microsoft.com/office/officeart/2005/8/layout/matrix1"/>
    <dgm:cxn modelId="{21E42B3D-E5AB-4FA7-A6F2-CDD73AB4FC8B}" type="presParOf" srcId="{ADCFE1AD-A751-42B6-8285-2DC03F2FA351}" destId="{C21B6F4F-EAB7-4894-9985-4BA5CF74B492}" srcOrd="3" destOrd="0" presId="urn:microsoft.com/office/officeart/2005/8/layout/matrix1"/>
    <dgm:cxn modelId="{94146977-10E3-49A0-B515-E38893C2A4A6}" type="presParOf" srcId="{ADCFE1AD-A751-42B6-8285-2DC03F2FA351}" destId="{1B3C5A3B-5C43-4C44-8001-332BDF15276A}" srcOrd="4" destOrd="0" presId="urn:microsoft.com/office/officeart/2005/8/layout/matrix1"/>
    <dgm:cxn modelId="{07F97144-5C0F-4F21-806F-20D40B0D35EA}" type="presParOf" srcId="{ADCFE1AD-A751-42B6-8285-2DC03F2FA351}" destId="{D72187A0-24AC-4104-8AC2-35C686777DC4}" srcOrd="5" destOrd="0" presId="urn:microsoft.com/office/officeart/2005/8/layout/matrix1"/>
    <dgm:cxn modelId="{E300A9AA-B05B-4A3A-9B53-BE274E43DB2C}" type="presParOf" srcId="{ADCFE1AD-A751-42B6-8285-2DC03F2FA351}" destId="{0BC3F6EA-380A-4535-8546-531E4C190177}" srcOrd="6" destOrd="0" presId="urn:microsoft.com/office/officeart/2005/8/layout/matrix1"/>
    <dgm:cxn modelId="{2209D90A-B3B7-456B-A8E6-9503CCD3E0DB}" type="presParOf" srcId="{ADCFE1AD-A751-42B6-8285-2DC03F2FA351}" destId="{08FEE9B3-C803-4A96-84CB-E2EBFC119329}" srcOrd="7" destOrd="0" presId="urn:microsoft.com/office/officeart/2005/8/layout/matrix1"/>
    <dgm:cxn modelId="{CCB60BCA-BD19-4B35-AE19-6927D43ACB55}" type="presParOf" srcId="{C207436E-D60F-4825-805D-FAB1B1144A9A}" destId="{533DF687-7ADA-4500-87FF-D32085F48A92}" srcOrd="1" destOrd="0" presId="urn:microsoft.com/office/officeart/2005/8/layout/matrix1"/>
  </dgm:cxnLst>
  <dgm:bg>
    <a:solidFill>
      <a:schemeClr val="bg1">
        <a:lumMod val="95000"/>
        <a:alpha val="0"/>
      </a:schemeClr>
    </a:solidFill>
  </dgm:bg>
  <dgm:whole>
    <a:ln cmpd="sng"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9853F5-83F0-41E9-84B5-B70163B4249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</dgm:pt>
    <dgm:pt modelId="{6FEB2B14-CE47-4617-8C69-5CDA396CD329}">
      <dgm:prSet phldrT="[Текст]" custT="1"/>
      <dgm:spPr>
        <a:solidFill>
          <a:srgbClr val="7030A0">
            <a:alpha val="50000"/>
          </a:srgbClr>
        </a:solidFill>
        <a:ln w="38100">
          <a:solidFill>
            <a:srgbClr val="FFFF00"/>
          </a:solidFill>
        </a:ln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Спінальна травма</a:t>
          </a:r>
          <a:endParaRPr lang="ru-RU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96D7DE-C140-47A6-BF35-4D76D16C3BA0}" type="parTrans" cxnId="{69E7CADA-6F69-41EA-BAE3-F104488DA5BD}">
      <dgm:prSet/>
      <dgm:spPr/>
      <dgm:t>
        <a:bodyPr/>
        <a:lstStyle/>
        <a:p>
          <a:endParaRPr lang="ru-RU"/>
        </a:p>
      </dgm:t>
    </dgm:pt>
    <dgm:pt modelId="{B7765B95-1BFF-40B4-9F6C-F9CA9CB3BD35}" type="sibTrans" cxnId="{69E7CADA-6F69-41EA-BAE3-F104488DA5BD}">
      <dgm:prSet/>
      <dgm:spPr>
        <a:solidFill>
          <a:srgbClr val="7030A0"/>
        </a:solidFill>
        <a:ln w="57150"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2A24EC6F-362C-4A9E-A1F5-81681C0CD74B}">
      <dgm:prSet phldrT="[Текст]" custT="1"/>
      <dgm:spPr>
        <a:solidFill>
          <a:srgbClr val="7030A0">
            <a:alpha val="50000"/>
          </a:srgbClr>
        </a:solidFill>
        <a:ln w="38100">
          <a:solidFill>
            <a:srgbClr val="FFFF00"/>
          </a:solidFill>
        </a:ln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Ушкодження хребців</a:t>
          </a:r>
          <a:endParaRPr lang="ru-RU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1DF394-E729-480C-A13E-3F16F45B3D5A}" type="parTrans" cxnId="{CF8893C4-658D-4926-B377-E58FCF50DECC}">
      <dgm:prSet/>
      <dgm:spPr/>
      <dgm:t>
        <a:bodyPr/>
        <a:lstStyle/>
        <a:p>
          <a:endParaRPr lang="ru-RU"/>
        </a:p>
      </dgm:t>
    </dgm:pt>
    <dgm:pt modelId="{04CD3F5B-48AC-481C-A94C-E1A3958EEA4D}" type="sibTrans" cxnId="{CF8893C4-658D-4926-B377-E58FCF50DECC}">
      <dgm:prSet/>
      <dgm:spPr>
        <a:solidFill>
          <a:srgbClr val="7030A0"/>
        </a:solidFill>
        <a:ln w="57150"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73698F64-4B8D-44AD-805A-4ACC59089D56}">
      <dgm:prSet phldrT="[Текст]" custT="1"/>
      <dgm:spPr>
        <a:solidFill>
          <a:srgbClr val="7030A0">
            <a:alpha val="50000"/>
          </a:srgbClr>
        </a:solidFill>
        <a:ln w="38100">
          <a:solidFill>
            <a:srgbClr val="FFFF00"/>
          </a:solidFill>
        </a:ln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Ушкодження спинного мозку</a:t>
          </a:r>
          <a:endParaRPr lang="ru-RU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26F7AC-7DD3-46E9-9D88-663BDF765188}" type="parTrans" cxnId="{910ABBEB-118D-40E1-BD76-791A9BDC5216}">
      <dgm:prSet/>
      <dgm:spPr/>
      <dgm:t>
        <a:bodyPr/>
        <a:lstStyle/>
        <a:p>
          <a:endParaRPr lang="ru-RU"/>
        </a:p>
      </dgm:t>
    </dgm:pt>
    <dgm:pt modelId="{A649C7A2-591B-40FF-86F7-27E4F24C930C}" type="sibTrans" cxnId="{910ABBEB-118D-40E1-BD76-791A9BDC5216}">
      <dgm:prSet/>
      <dgm:spPr>
        <a:solidFill>
          <a:srgbClr val="7030A0"/>
        </a:solidFill>
        <a:ln w="57150"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76AED65B-70E3-452C-B6CD-10745825A241}" type="pres">
      <dgm:prSet presAssocID="{4E9853F5-83F0-41E9-84B5-B70163B4249C}" presName="Name0" presStyleCnt="0">
        <dgm:presLayoutVars>
          <dgm:dir/>
          <dgm:resizeHandles val="exact"/>
        </dgm:presLayoutVars>
      </dgm:prSet>
      <dgm:spPr/>
    </dgm:pt>
    <dgm:pt modelId="{D4238E62-81B8-427A-830C-D62CC4CDBE60}" type="pres">
      <dgm:prSet presAssocID="{6FEB2B14-CE47-4617-8C69-5CDA396CD329}" presName="node" presStyleLbl="node1" presStyleIdx="0" presStyleCnt="3" custScaleX="147965" custScaleY="122094" custRadScaleRad="84726" custRadScaleInc="2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E02BA-3B8E-4BF4-B718-3EA3C94E3916}" type="pres">
      <dgm:prSet presAssocID="{B7765B95-1BFF-40B4-9F6C-F9CA9CB3BD3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5EEDD90-ED33-45AB-B80E-DFC4D319BE9B}" type="pres">
      <dgm:prSet presAssocID="{B7765B95-1BFF-40B4-9F6C-F9CA9CB3BD3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EC766E0-576D-42CF-AD5A-5B002AE94A31}" type="pres">
      <dgm:prSet presAssocID="{2A24EC6F-362C-4A9E-A1F5-81681C0CD74B}" presName="node" presStyleLbl="node1" presStyleIdx="1" presStyleCnt="3" custScaleX="129595" custScaleY="125404" custRadScaleRad="95963" custRadScaleInc="-14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D01D3-D34F-4877-9021-0CB9A847D795}" type="pres">
      <dgm:prSet presAssocID="{04CD3F5B-48AC-481C-A94C-E1A3958EEA4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922BB52-AF98-49BC-B137-07496256939F}" type="pres">
      <dgm:prSet presAssocID="{04CD3F5B-48AC-481C-A94C-E1A3958EEA4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A0F12CF-00B3-40EF-9AAD-DFD6A541A2A6}" type="pres">
      <dgm:prSet presAssocID="{73698F64-4B8D-44AD-805A-4ACC59089D56}" presName="node" presStyleLbl="node1" presStyleIdx="2" presStyleCnt="3" custScaleX="136030" custScaleY="127648" custRadScaleRad="90671" custRadScaleInc="12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4AC7D-DC81-480D-B9CD-64F259139446}" type="pres">
      <dgm:prSet presAssocID="{A649C7A2-591B-40FF-86F7-27E4F24C930C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24455D2-F35C-4F19-9D65-5A202DAFB01B}" type="pres">
      <dgm:prSet presAssocID="{A649C7A2-591B-40FF-86F7-27E4F24C930C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A9AF933-C577-4DD5-808A-18ABA4430724}" type="presOf" srcId="{B7765B95-1BFF-40B4-9F6C-F9CA9CB3BD35}" destId="{65EEDD90-ED33-45AB-B80E-DFC4D319BE9B}" srcOrd="1" destOrd="0" presId="urn:microsoft.com/office/officeart/2005/8/layout/cycle7"/>
    <dgm:cxn modelId="{9A82C583-B244-4658-90BA-A36B6B14F90B}" type="presOf" srcId="{73698F64-4B8D-44AD-805A-4ACC59089D56}" destId="{5A0F12CF-00B3-40EF-9AAD-DFD6A541A2A6}" srcOrd="0" destOrd="0" presId="urn:microsoft.com/office/officeart/2005/8/layout/cycle7"/>
    <dgm:cxn modelId="{AE8385F6-ACA9-497B-AB97-095A6BBD35C7}" type="presOf" srcId="{04CD3F5B-48AC-481C-A94C-E1A3958EEA4D}" destId="{9922BB52-AF98-49BC-B137-07496256939F}" srcOrd="1" destOrd="0" presId="urn:microsoft.com/office/officeart/2005/8/layout/cycle7"/>
    <dgm:cxn modelId="{7D8B1D2D-23E5-4988-AC8F-96D3CDE4D09D}" type="presOf" srcId="{B7765B95-1BFF-40B4-9F6C-F9CA9CB3BD35}" destId="{288E02BA-3B8E-4BF4-B718-3EA3C94E3916}" srcOrd="0" destOrd="0" presId="urn:microsoft.com/office/officeart/2005/8/layout/cycle7"/>
    <dgm:cxn modelId="{A58C8187-80BA-4FD5-A897-4340E5E3C480}" type="presOf" srcId="{A649C7A2-591B-40FF-86F7-27E4F24C930C}" destId="{D24455D2-F35C-4F19-9D65-5A202DAFB01B}" srcOrd="1" destOrd="0" presId="urn:microsoft.com/office/officeart/2005/8/layout/cycle7"/>
    <dgm:cxn modelId="{5B1D5FE0-7E14-46EF-A5C0-D3135168370E}" type="presOf" srcId="{4E9853F5-83F0-41E9-84B5-B70163B4249C}" destId="{76AED65B-70E3-452C-B6CD-10745825A241}" srcOrd="0" destOrd="0" presId="urn:microsoft.com/office/officeart/2005/8/layout/cycle7"/>
    <dgm:cxn modelId="{69E7CADA-6F69-41EA-BAE3-F104488DA5BD}" srcId="{4E9853F5-83F0-41E9-84B5-B70163B4249C}" destId="{6FEB2B14-CE47-4617-8C69-5CDA396CD329}" srcOrd="0" destOrd="0" parTransId="{2396D7DE-C140-47A6-BF35-4D76D16C3BA0}" sibTransId="{B7765B95-1BFF-40B4-9F6C-F9CA9CB3BD35}"/>
    <dgm:cxn modelId="{31ABBDF5-5DFA-4B9D-BC0A-B27FEF8BA827}" type="presOf" srcId="{2A24EC6F-362C-4A9E-A1F5-81681C0CD74B}" destId="{1EC766E0-576D-42CF-AD5A-5B002AE94A31}" srcOrd="0" destOrd="0" presId="urn:microsoft.com/office/officeart/2005/8/layout/cycle7"/>
    <dgm:cxn modelId="{910ABBEB-118D-40E1-BD76-791A9BDC5216}" srcId="{4E9853F5-83F0-41E9-84B5-B70163B4249C}" destId="{73698F64-4B8D-44AD-805A-4ACC59089D56}" srcOrd="2" destOrd="0" parTransId="{3926F7AC-7DD3-46E9-9D88-663BDF765188}" sibTransId="{A649C7A2-591B-40FF-86F7-27E4F24C930C}"/>
    <dgm:cxn modelId="{806C4952-9C86-4220-8292-B04C78A4048F}" type="presOf" srcId="{04CD3F5B-48AC-481C-A94C-E1A3958EEA4D}" destId="{519D01D3-D34F-4877-9021-0CB9A847D795}" srcOrd="0" destOrd="0" presId="urn:microsoft.com/office/officeart/2005/8/layout/cycle7"/>
    <dgm:cxn modelId="{CF8893C4-658D-4926-B377-E58FCF50DECC}" srcId="{4E9853F5-83F0-41E9-84B5-B70163B4249C}" destId="{2A24EC6F-362C-4A9E-A1F5-81681C0CD74B}" srcOrd="1" destOrd="0" parTransId="{F51DF394-E729-480C-A13E-3F16F45B3D5A}" sibTransId="{04CD3F5B-48AC-481C-A94C-E1A3958EEA4D}"/>
    <dgm:cxn modelId="{5979496F-DD03-43AE-8EF9-6E95173F8A0C}" type="presOf" srcId="{6FEB2B14-CE47-4617-8C69-5CDA396CD329}" destId="{D4238E62-81B8-427A-830C-D62CC4CDBE60}" srcOrd="0" destOrd="0" presId="urn:microsoft.com/office/officeart/2005/8/layout/cycle7"/>
    <dgm:cxn modelId="{B8AED4A7-8A9A-4466-9F83-E977A2B4F40B}" type="presOf" srcId="{A649C7A2-591B-40FF-86F7-27E4F24C930C}" destId="{3EE4AC7D-DC81-480D-B9CD-64F259139446}" srcOrd="0" destOrd="0" presId="urn:microsoft.com/office/officeart/2005/8/layout/cycle7"/>
    <dgm:cxn modelId="{C1A02AFE-FDCE-4D3D-992A-06433EEA667C}" type="presParOf" srcId="{76AED65B-70E3-452C-B6CD-10745825A241}" destId="{D4238E62-81B8-427A-830C-D62CC4CDBE60}" srcOrd="0" destOrd="0" presId="urn:microsoft.com/office/officeart/2005/8/layout/cycle7"/>
    <dgm:cxn modelId="{35A9043A-6825-4AAD-921A-44967F36A0C4}" type="presParOf" srcId="{76AED65B-70E3-452C-B6CD-10745825A241}" destId="{288E02BA-3B8E-4BF4-B718-3EA3C94E3916}" srcOrd="1" destOrd="0" presId="urn:microsoft.com/office/officeart/2005/8/layout/cycle7"/>
    <dgm:cxn modelId="{4D48D1A2-38A1-47E2-A113-27B913C6B9F4}" type="presParOf" srcId="{288E02BA-3B8E-4BF4-B718-3EA3C94E3916}" destId="{65EEDD90-ED33-45AB-B80E-DFC4D319BE9B}" srcOrd="0" destOrd="0" presId="urn:microsoft.com/office/officeart/2005/8/layout/cycle7"/>
    <dgm:cxn modelId="{36D7215F-C2F5-4B16-AF4D-DD95B88670BB}" type="presParOf" srcId="{76AED65B-70E3-452C-B6CD-10745825A241}" destId="{1EC766E0-576D-42CF-AD5A-5B002AE94A31}" srcOrd="2" destOrd="0" presId="urn:microsoft.com/office/officeart/2005/8/layout/cycle7"/>
    <dgm:cxn modelId="{AD4189DD-79B2-41C2-9117-E107FAD39C15}" type="presParOf" srcId="{76AED65B-70E3-452C-B6CD-10745825A241}" destId="{519D01D3-D34F-4877-9021-0CB9A847D795}" srcOrd="3" destOrd="0" presId="urn:microsoft.com/office/officeart/2005/8/layout/cycle7"/>
    <dgm:cxn modelId="{D435F215-4975-4FFC-B0B0-1009A35F408F}" type="presParOf" srcId="{519D01D3-D34F-4877-9021-0CB9A847D795}" destId="{9922BB52-AF98-49BC-B137-07496256939F}" srcOrd="0" destOrd="0" presId="urn:microsoft.com/office/officeart/2005/8/layout/cycle7"/>
    <dgm:cxn modelId="{E009340A-4696-47CB-B76F-EF58C99CEE78}" type="presParOf" srcId="{76AED65B-70E3-452C-B6CD-10745825A241}" destId="{5A0F12CF-00B3-40EF-9AAD-DFD6A541A2A6}" srcOrd="4" destOrd="0" presId="urn:microsoft.com/office/officeart/2005/8/layout/cycle7"/>
    <dgm:cxn modelId="{E8609B8C-A615-400A-AA71-EB7AB1E930D9}" type="presParOf" srcId="{76AED65B-70E3-452C-B6CD-10745825A241}" destId="{3EE4AC7D-DC81-480D-B9CD-64F259139446}" srcOrd="5" destOrd="0" presId="urn:microsoft.com/office/officeart/2005/8/layout/cycle7"/>
    <dgm:cxn modelId="{8587631C-2B4B-44EA-B176-86D165E806A8}" type="presParOf" srcId="{3EE4AC7D-DC81-480D-B9CD-64F259139446}" destId="{D24455D2-F35C-4F19-9D65-5A202DAFB01B}" srcOrd="0" destOrd="0" presId="urn:microsoft.com/office/officeart/2005/8/layout/cycle7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C66828B-5F38-41AC-8732-E31990922D2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1D6003-CC9A-465E-B445-B9EDDB879FFF}">
      <dgm:prSet phldrT="[Текст]" custT="1"/>
      <dgm:spPr>
        <a:solidFill>
          <a:srgbClr val="007CCE"/>
        </a:solidFill>
        <a:ln w="38100"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Arial Black" pitchFamily="34" charset="0"/>
            </a:rPr>
            <a:t>Стан свідомості</a:t>
          </a:r>
          <a:endParaRPr lang="ru-RU" sz="2800" dirty="0">
            <a:solidFill>
              <a:schemeClr val="tx1"/>
            </a:solidFill>
            <a:latin typeface="Arial Black" pitchFamily="34" charset="0"/>
          </a:endParaRPr>
        </a:p>
      </dgm:t>
    </dgm:pt>
    <dgm:pt modelId="{54C7586C-761C-4B61-8494-B3D7D0147D4E}" type="parTrans" cxnId="{0EADFA9D-D3F1-43F9-8E5A-84AC271B07CC}">
      <dgm:prSet/>
      <dgm:spPr/>
      <dgm:t>
        <a:bodyPr/>
        <a:lstStyle/>
        <a:p>
          <a:endParaRPr lang="ru-RU"/>
        </a:p>
      </dgm:t>
    </dgm:pt>
    <dgm:pt modelId="{5ABDE098-D0FB-4DD2-8A3C-12BBC4371316}" type="sibTrans" cxnId="{0EADFA9D-D3F1-43F9-8E5A-84AC271B07CC}">
      <dgm:prSet/>
      <dgm:spPr/>
      <dgm:t>
        <a:bodyPr/>
        <a:lstStyle/>
        <a:p>
          <a:endParaRPr lang="ru-RU"/>
        </a:p>
      </dgm:t>
    </dgm:pt>
    <dgm:pt modelId="{FB492E0C-74DB-48ED-B6EF-11402B6AA9DB}">
      <dgm:prSet phldrT="[Текст]"/>
      <dgm:spPr>
        <a:solidFill>
          <a:schemeClr val="accent1">
            <a:lumMod val="20000"/>
            <a:lumOff val="8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Ясна свідомість </a:t>
          </a:r>
          <a:endParaRPr lang="ru-RU" i="0" dirty="0">
            <a:solidFill>
              <a:schemeClr val="tx1"/>
            </a:solidFill>
            <a:latin typeface="Arial Black" pitchFamily="34" charset="0"/>
          </a:endParaRPr>
        </a:p>
      </dgm:t>
    </dgm:pt>
    <dgm:pt modelId="{FE56E374-83E9-494A-969B-FD5A1ABD0BAC}" type="parTrans" cxnId="{02C9A53D-A2D6-45AE-8CA5-F8BF28D8CF13}">
      <dgm:prSet/>
      <dgm:spPr>
        <a:solidFill>
          <a:schemeClr val="accent1">
            <a:lumMod val="50000"/>
          </a:schemeClr>
        </a:solidFill>
        <a:ln w="57150">
          <a:noFill/>
        </a:ln>
      </dgm:spPr>
      <dgm:t>
        <a:bodyPr/>
        <a:lstStyle/>
        <a:p>
          <a:endParaRPr lang="ru-RU" dirty="0"/>
        </a:p>
      </dgm:t>
    </dgm:pt>
    <dgm:pt modelId="{19B8C56F-C72D-4B77-9DF3-7F30208A92EF}" type="sibTrans" cxnId="{02C9A53D-A2D6-45AE-8CA5-F8BF28D8CF13}">
      <dgm:prSet/>
      <dgm:spPr/>
      <dgm:t>
        <a:bodyPr/>
        <a:lstStyle/>
        <a:p>
          <a:endParaRPr lang="ru-RU"/>
        </a:p>
      </dgm:t>
    </dgm:pt>
    <dgm:pt modelId="{197B3007-762B-4628-9144-51DCF571F0FF}">
      <dgm:prSet phldrT="[Текст]"/>
      <dgm:spPr>
        <a:solidFill>
          <a:schemeClr val="accent1">
            <a:lumMod val="20000"/>
            <a:lumOff val="8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Оглушення</a:t>
          </a:r>
          <a:endParaRPr lang="ru-RU" i="0" dirty="0">
            <a:solidFill>
              <a:schemeClr val="tx1"/>
            </a:solidFill>
            <a:latin typeface="Arial Black" pitchFamily="34" charset="0"/>
          </a:endParaRPr>
        </a:p>
      </dgm:t>
    </dgm:pt>
    <dgm:pt modelId="{D34DF00A-2069-4F34-A59C-EC035D4A4860}" type="parTrans" cxnId="{1BC6542A-9745-4E3D-84E8-978B4AF3793C}">
      <dgm:prSet/>
      <dgm:spPr>
        <a:solidFill>
          <a:schemeClr val="accent1">
            <a:lumMod val="50000"/>
          </a:schemeClr>
        </a:solidFill>
        <a:ln w="57150">
          <a:noFill/>
        </a:ln>
      </dgm:spPr>
      <dgm:t>
        <a:bodyPr/>
        <a:lstStyle/>
        <a:p>
          <a:endParaRPr lang="ru-RU" dirty="0"/>
        </a:p>
      </dgm:t>
    </dgm:pt>
    <dgm:pt modelId="{81EC5E4A-6E60-412D-82A3-5D4210E1DBCA}" type="sibTrans" cxnId="{1BC6542A-9745-4E3D-84E8-978B4AF3793C}">
      <dgm:prSet/>
      <dgm:spPr/>
      <dgm:t>
        <a:bodyPr/>
        <a:lstStyle/>
        <a:p>
          <a:endParaRPr lang="ru-RU"/>
        </a:p>
      </dgm:t>
    </dgm:pt>
    <dgm:pt modelId="{3901D047-BC65-4AC7-B1A2-5D8EE0EA93A4}">
      <dgm:prSet phldrT="[Текст]"/>
      <dgm:spPr>
        <a:solidFill>
          <a:schemeClr val="accent1">
            <a:lumMod val="20000"/>
            <a:lumOff val="8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Сопор </a:t>
          </a:r>
          <a:endParaRPr lang="ru-RU" i="0" dirty="0">
            <a:solidFill>
              <a:schemeClr val="tx1"/>
            </a:solidFill>
            <a:latin typeface="Arial Black" pitchFamily="34" charset="0"/>
          </a:endParaRPr>
        </a:p>
      </dgm:t>
    </dgm:pt>
    <dgm:pt modelId="{1EB60CB1-F296-40F3-ACA7-CFFF1DA55139}" type="parTrans" cxnId="{C8297798-B0CB-49B7-9F93-15652F5F3AEC}">
      <dgm:prSet/>
      <dgm:spPr>
        <a:solidFill>
          <a:schemeClr val="accent1">
            <a:lumMod val="50000"/>
          </a:schemeClr>
        </a:solidFill>
        <a:ln w="57150">
          <a:noFill/>
        </a:ln>
      </dgm:spPr>
      <dgm:t>
        <a:bodyPr/>
        <a:lstStyle/>
        <a:p>
          <a:endParaRPr lang="ru-RU" dirty="0"/>
        </a:p>
      </dgm:t>
    </dgm:pt>
    <dgm:pt modelId="{22318340-22C3-4CAF-9A9E-7E1BAE9C22B6}" type="sibTrans" cxnId="{C8297798-B0CB-49B7-9F93-15652F5F3AEC}">
      <dgm:prSet/>
      <dgm:spPr/>
      <dgm:t>
        <a:bodyPr/>
        <a:lstStyle/>
        <a:p>
          <a:endParaRPr lang="ru-RU"/>
        </a:p>
      </dgm:t>
    </dgm:pt>
    <dgm:pt modelId="{8741CC78-1F9A-4080-8BA9-725A62EAAA5A}">
      <dgm:prSet/>
      <dgm:spPr>
        <a:solidFill>
          <a:schemeClr val="accent1">
            <a:lumMod val="20000"/>
            <a:lumOff val="8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Легка кома </a:t>
          </a:r>
          <a:endParaRPr lang="ru-RU" i="0" dirty="0">
            <a:solidFill>
              <a:schemeClr val="tx1"/>
            </a:solidFill>
            <a:latin typeface="Arial Black" pitchFamily="34" charset="0"/>
          </a:endParaRPr>
        </a:p>
      </dgm:t>
    </dgm:pt>
    <dgm:pt modelId="{3CA67F38-7333-4B5D-BCC1-521B4F37D16D}" type="parTrans" cxnId="{ECC1636D-5A07-47FE-952B-567DE1EEDFC0}">
      <dgm:prSet/>
      <dgm:spPr>
        <a:solidFill>
          <a:schemeClr val="accent1">
            <a:lumMod val="50000"/>
          </a:schemeClr>
        </a:solidFill>
        <a:ln w="57150">
          <a:noFill/>
        </a:ln>
      </dgm:spPr>
      <dgm:t>
        <a:bodyPr/>
        <a:lstStyle/>
        <a:p>
          <a:endParaRPr lang="ru-RU" dirty="0"/>
        </a:p>
      </dgm:t>
    </dgm:pt>
    <dgm:pt modelId="{BA001F53-65C5-44C4-AA29-9C0E52DE9AF0}" type="sibTrans" cxnId="{ECC1636D-5A07-47FE-952B-567DE1EEDFC0}">
      <dgm:prSet/>
      <dgm:spPr/>
      <dgm:t>
        <a:bodyPr/>
        <a:lstStyle/>
        <a:p>
          <a:endParaRPr lang="ru-RU"/>
        </a:p>
      </dgm:t>
    </dgm:pt>
    <dgm:pt modelId="{4A89C980-89FD-4A3D-8DDA-63F99265ED1B}">
      <dgm:prSet/>
      <dgm:spPr>
        <a:solidFill>
          <a:schemeClr val="accent1">
            <a:lumMod val="20000"/>
            <a:lumOff val="8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Помірна кома </a:t>
          </a:r>
          <a:endParaRPr lang="ru-RU" i="0" dirty="0">
            <a:solidFill>
              <a:schemeClr val="tx1"/>
            </a:solidFill>
            <a:latin typeface="Arial Black" pitchFamily="34" charset="0"/>
          </a:endParaRPr>
        </a:p>
      </dgm:t>
    </dgm:pt>
    <dgm:pt modelId="{9E666BB4-D1D3-4617-A925-31E97610BC38}" type="parTrans" cxnId="{9A832150-018A-4675-8612-92DFE9A69AAA}">
      <dgm:prSet/>
      <dgm:spPr>
        <a:solidFill>
          <a:schemeClr val="accent1">
            <a:lumMod val="50000"/>
          </a:schemeClr>
        </a:solidFill>
        <a:ln w="57150">
          <a:noFill/>
        </a:ln>
      </dgm:spPr>
      <dgm:t>
        <a:bodyPr/>
        <a:lstStyle/>
        <a:p>
          <a:endParaRPr lang="ru-RU" dirty="0"/>
        </a:p>
      </dgm:t>
    </dgm:pt>
    <dgm:pt modelId="{8428A580-AC0E-4DA6-BDE2-44A8A3F53DF1}" type="sibTrans" cxnId="{9A832150-018A-4675-8612-92DFE9A69AAA}">
      <dgm:prSet/>
      <dgm:spPr/>
      <dgm:t>
        <a:bodyPr/>
        <a:lstStyle/>
        <a:p>
          <a:endParaRPr lang="ru-RU"/>
        </a:p>
      </dgm:t>
    </dgm:pt>
    <dgm:pt modelId="{5405DD6B-4F80-4184-98CC-516E1DCA48A2}">
      <dgm:prSet/>
      <dgm:spPr>
        <a:solidFill>
          <a:schemeClr val="accent1">
            <a:lumMod val="20000"/>
            <a:lumOff val="8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Глибока кома </a:t>
          </a:r>
          <a:endParaRPr lang="ru-RU" i="0" dirty="0">
            <a:solidFill>
              <a:schemeClr val="tx1"/>
            </a:solidFill>
            <a:latin typeface="Arial Black" pitchFamily="34" charset="0"/>
          </a:endParaRPr>
        </a:p>
      </dgm:t>
    </dgm:pt>
    <dgm:pt modelId="{B8E11258-E05B-4714-93C0-C40842D8F5F1}" type="parTrans" cxnId="{B7CCB64C-FAAA-44AF-BD00-3627AB381516}">
      <dgm:prSet/>
      <dgm:spPr>
        <a:solidFill>
          <a:schemeClr val="accent1">
            <a:lumMod val="50000"/>
          </a:schemeClr>
        </a:solidFill>
        <a:ln w="57150">
          <a:noFill/>
        </a:ln>
      </dgm:spPr>
      <dgm:t>
        <a:bodyPr/>
        <a:lstStyle/>
        <a:p>
          <a:endParaRPr lang="ru-RU" dirty="0"/>
        </a:p>
      </dgm:t>
    </dgm:pt>
    <dgm:pt modelId="{C63371B6-2E29-4BE4-85B1-7F2F18FEC7D9}" type="sibTrans" cxnId="{B7CCB64C-FAAA-44AF-BD00-3627AB381516}">
      <dgm:prSet/>
      <dgm:spPr/>
      <dgm:t>
        <a:bodyPr/>
        <a:lstStyle/>
        <a:p>
          <a:endParaRPr lang="ru-RU"/>
        </a:p>
      </dgm:t>
    </dgm:pt>
    <dgm:pt modelId="{B5F7121D-CB54-4890-B8E2-8687E8A85D22}" type="pres">
      <dgm:prSet presAssocID="{DC66828B-5F38-41AC-8732-E31990922D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146E78-AE14-428F-943E-494B663DAEBD}" type="pres">
      <dgm:prSet presAssocID="{EF1D6003-CC9A-465E-B445-B9EDDB879FFF}" presName="centerShape" presStyleLbl="node0" presStyleIdx="0" presStyleCnt="1" custScaleX="144996"/>
      <dgm:spPr/>
      <dgm:t>
        <a:bodyPr/>
        <a:lstStyle/>
        <a:p>
          <a:endParaRPr lang="ru-RU"/>
        </a:p>
      </dgm:t>
    </dgm:pt>
    <dgm:pt modelId="{3BBF6183-11AD-4D2A-8561-D084EFE10666}" type="pres">
      <dgm:prSet presAssocID="{FE56E374-83E9-494A-969B-FD5A1ABD0BAC}" presName="parTrans" presStyleLbl="bgSibTrans2D1" presStyleIdx="0" presStyleCnt="6" custLinFactNeighborX="5481" custLinFactNeighborY="4643"/>
      <dgm:spPr/>
      <dgm:t>
        <a:bodyPr/>
        <a:lstStyle/>
        <a:p>
          <a:endParaRPr lang="ru-RU"/>
        </a:p>
      </dgm:t>
    </dgm:pt>
    <dgm:pt modelId="{A5B6F22D-1CE6-4565-9ADD-89058757F780}" type="pres">
      <dgm:prSet presAssocID="{FB492E0C-74DB-48ED-B6EF-11402B6AA9D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F0869-4E3E-4F8A-B26E-1DC14DEAE733}" type="pres">
      <dgm:prSet presAssocID="{D34DF00A-2069-4F34-A59C-EC035D4A4860}" presName="parTrans" presStyleLbl="bgSibTrans2D1" presStyleIdx="1" presStyleCnt="6" custLinFactNeighborX="2281" custLinFactNeighborY="12010"/>
      <dgm:spPr/>
      <dgm:t>
        <a:bodyPr/>
        <a:lstStyle/>
        <a:p>
          <a:endParaRPr lang="ru-RU"/>
        </a:p>
      </dgm:t>
    </dgm:pt>
    <dgm:pt modelId="{16190558-7720-4E6F-B921-49804B3B6318}" type="pres">
      <dgm:prSet presAssocID="{197B3007-762B-4628-9144-51DCF571F0F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749EE-4762-417B-9BC7-4C45675F04F5}" type="pres">
      <dgm:prSet presAssocID="{1EB60CB1-F296-40F3-ACA7-CFFF1DA55139}" presName="parTrans" presStyleLbl="bgSibTrans2D1" presStyleIdx="2" presStyleCnt="6" custLinFactNeighborX="204" custLinFactNeighborY="17516"/>
      <dgm:spPr/>
      <dgm:t>
        <a:bodyPr/>
        <a:lstStyle/>
        <a:p>
          <a:endParaRPr lang="ru-RU"/>
        </a:p>
      </dgm:t>
    </dgm:pt>
    <dgm:pt modelId="{9A473AC6-4BAE-42CA-B45D-5BC240331F8B}" type="pres">
      <dgm:prSet presAssocID="{3901D047-BC65-4AC7-B1A2-5D8EE0EA93A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ACE73-BF9B-41DC-A6B4-C2665B1283F3}" type="pres">
      <dgm:prSet presAssocID="{3CA67F38-7333-4B5D-BCC1-521B4F37D16D}" presName="parTrans" presStyleLbl="bgSibTrans2D1" presStyleIdx="3" presStyleCnt="6" custLinFactNeighborX="-1049" custLinFactNeighborY="20023"/>
      <dgm:spPr/>
      <dgm:t>
        <a:bodyPr/>
        <a:lstStyle/>
        <a:p>
          <a:endParaRPr lang="ru-RU"/>
        </a:p>
      </dgm:t>
    </dgm:pt>
    <dgm:pt modelId="{A9C22D8E-700B-4927-88B5-95E611C9F497}" type="pres">
      <dgm:prSet presAssocID="{8741CC78-1F9A-4080-8BA9-725A62EAAA5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BDFA2-D286-4641-A19C-E0C9F41FEA96}" type="pres">
      <dgm:prSet presAssocID="{9E666BB4-D1D3-4617-A925-31E97610BC38}" presName="parTrans" presStyleLbl="bgSibTrans2D1" presStyleIdx="4" presStyleCnt="6" custLinFactNeighborX="-2131" custLinFactNeighborY="13264"/>
      <dgm:spPr/>
      <dgm:t>
        <a:bodyPr/>
        <a:lstStyle/>
        <a:p>
          <a:endParaRPr lang="ru-RU"/>
        </a:p>
      </dgm:t>
    </dgm:pt>
    <dgm:pt modelId="{B58E436B-72A4-47AC-89F2-65F58402CFFC}" type="pres">
      <dgm:prSet presAssocID="{4A89C980-89FD-4A3D-8DDA-63F99265ED1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5B923-2297-497F-AB8C-02D55D8B555A}" type="pres">
      <dgm:prSet presAssocID="{B8E11258-E05B-4714-93C0-C40842D8F5F1}" presName="parTrans" presStyleLbl="bgSibTrans2D1" presStyleIdx="5" presStyleCnt="6" custLinFactNeighborX="-6153" custLinFactNeighborY="-5920"/>
      <dgm:spPr/>
      <dgm:t>
        <a:bodyPr/>
        <a:lstStyle/>
        <a:p>
          <a:endParaRPr lang="ru-RU"/>
        </a:p>
      </dgm:t>
    </dgm:pt>
    <dgm:pt modelId="{B797AB6D-D8C6-4355-B6E4-B06F288DE0B3}" type="pres">
      <dgm:prSet presAssocID="{5405DD6B-4F80-4184-98CC-516E1DCA48A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C9A53D-A2D6-45AE-8CA5-F8BF28D8CF13}" srcId="{EF1D6003-CC9A-465E-B445-B9EDDB879FFF}" destId="{FB492E0C-74DB-48ED-B6EF-11402B6AA9DB}" srcOrd="0" destOrd="0" parTransId="{FE56E374-83E9-494A-969B-FD5A1ABD0BAC}" sibTransId="{19B8C56F-C72D-4B77-9DF3-7F30208A92EF}"/>
    <dgm:cxn modelId="{F8DC2BFB-57F7-4FDE-8159-37610FB59B99}" type="presOf" srcId="{197B3007-762B-4628-9144-51DCF571F0FF}" destId="{16190558-7720-4E6F-B921-49804B3B6318}" srcOrd="0" destOrd="0" presId="urn:microsoft.com/office/officeart/2005/8/layout/radial4"/>
    <dgm:cxn modelId="{C22D3C7D-38E2-46AF-9F12-2C114B01C396}" type="presOf" srcId="{8741CC78-1F9A-4080-8BA9-725A62EAAA5A}" destId="{A9C22D8E-700B-4927-88B5-95E611C9F497}" srcOrd="0" destOrd="0" presId="urn:microsoft.com/office/officeart/2005/8/layout/radial4"/>
    <dgm:cxn modelId="{B7CCB64C-FAAA-44AF-BD00-3627AB381516}" srcId="{EF1D6003-CC9A-465E-B445-B9EDDB879FFF}" destId="{5405DD6B-4F80-4184-98CC-516E1DCA48A2}" srcOrd="5" destOrd="0" parTransId="{B8E11258-E05B-4714-93C0-C40842D8F5F1}" sibTransId="{C63371B6-2E29-4BE4-85B1-7F2F18FEC7D9}"/>
    <dgm:cxn modelId="{1156FCE3-280E-4AF7-B2EA-57C33F45A1B0}" type="presOf" srcId="{EF1D6003-CC9A-465E-B445-B9EDDB879FFF}" destId="{59146E78-AE14-428F-943E-494B663DAEBD}" srcOrd="0" destOrd="0" presId="urn:microsoft.com/office/officeart/2005/8/layout/radial4"/>
    <dgm:cxn modelId="{B2720A3B-9CDA-4A48-B985-709B3AE067DC}" type="presOf" srcId="{1EB60CB1-F296-40F3-ACA7-CFFF1DA55139}" destId="{DD6749EE-4762-417B-9BC7-4C45675F04F5}" srcOrd="0" destOrd="0" presId="urn:microsoft.com/office/officeart/2005/8/layout/radial4"/>
    <dgm:cxn modelId="{87B4427B-C75E-47D3-9856-9EBEAF879628}" type="presOf" srcId="{9E666BB4-D1D3-4617-A925-31E97610BC38}" destId="{EEABDFA2-D286-4641-A19C-E0C9F41FEA96}" srcOrd="0" destOrd="0" presId="urn:microsoft.com/office/officeart/2005/8/layout/radial4"/>
    <dgm:cxn modelId="{1BC6542A-9745-4E3D-84E8-978B4AF3793C}" srcId="{EF1D6003-CC9A-465E-B445-B9EDDB879FFF}" destId="{197B3007-762B-4628-9144-51DCF571F0FF}" srcOrd="1" destOrd="0" parTransId="{D34DF00A-2069-4F34-A59C-EC035D4A4860}" sibTransId="{81EC5E4A-6E60-412D-82A3-5D4210E1DBCA}"/>
    <dgm:cxn modelId="{7C4C4298-50A8-48BF-A6B1-383751005240}" type="presOf" srcId="{B8E11258-E05B-4714-93C0-C40842D8F5F1}" destId="{E585B923-2297-497F-AB8C-02D55D8B555A}" srcOrd="0" destOrd="0" presId="urn:microsoft.com/office/officeart/2005/8/layout/radial4"/>
    <dgm:cxn modelId="{0F2C005D-288B-41B3-AEB1-1929E9720C11}" type="presOf" srcId="{DC66828B-5F38-41AC-8732-E31990922D2C}" destId="{B5F7121D-CB54-4890-B8E2-8687E8A85D22}" srcOrd="0" destOrd="0" presId="urn:microsoft.com/office/officeart/2005/8/layout/radial4"/>
    <dgm:cxn modelId="{1F71218D-E15B-4016-8195-5F1E57EC18CE}" type="presOf" srcId="{3CA67F38-7333-4B5D-BCC1-521B4F37D16D}" destId="{752ACE73-BF9B-41DC-A6B4-C2665B1283F3}" srcOrd="0" destOrd="0" presId="urn:microsoft.com/office/officeart/2005/8/layout/radial4"/>
    <dgm:cxn modelId="{0EADFA9D-D3F1-43F9-8E5A-84AC271B07CC}" srcId="{DC66828B-5F38-41AC-8732-E31990922D2C}" destId="{EF1D6003-CC9A-465E-B445-B9EDDB879FFF}" srcOrd="0" destOrd="0" parTransId="{54C7586C-761C-4B61-8494-B3D7D0147D4E}" sibTransId="{5ABDE098-D0FB-4DD2-8A3C-12BBC4371316}"/>
    <dgm:cxn modelId="{681CCAF3-D0D1-4673-AFA4-678DF20B5F1E}" type="presOf" srcId="{5405DD6B-4F80-4184-98CC-516E1DCA48A2}" destId="{B797AB6D-D8C6-4355-B6E4-B06F288DE0B3}" srcOrd="0" destOrd="0" presId="urn:microsoft.com/office/officeart/2005/8/layout/radial4"/>
    <dgm:cxn modelId="{856CB776-A8C2-4449-9D39-D3DBB6E60044}" type="presOf" srcId="{D34DF00A-2069-4F34-A59C-EC035D4A4860}" destId="{D8FF0869-4E3E-4F8A-B26E-1DC14DEAE733}" srcOrd="0" destOrd="0" presId="urn:microsoft.com/office/officeart/2005/8/layout/radial4"/>
    <dgm:cxn modelId="{9C9ADC96-EFB7-4DE6-BB09-622D751F5315}" type="presOf" srcId="{4A89C980-89FD-4A3D-8DDA-63F99265ED1B}" destId="{B58E436B-72A4-47AC-89F2-65F58402CFFC}" srcOrd="0" destOrd="0" presId="urn:microsoft.com/office/officeart/2005/8/layout/radial4"/>
    <dgm:cxn modelId="{C8297798-B0CB-49B7-9F93-15652F5F3AEC}" srcId="{EF1D6003-CC9A-465E-B445-B9EDDB879FFF}" destId="{3901D047-BC65-4AC7-B1A2-5D8EE0EA93A4}" srcOrd="2" destOrd="0" parTransId="{1EB60CB1-F296-40F3-ACA7-CFFF1DA55139}" sibTransId="{22318340-22C3-4CAF-9A9E-7E1BAE9C22B6}"/>
    <dgm:cxn modelId="{C99D4D80-F90A-479D-9153-2F92738808CE}" type="presOf" srcId="{FE56E374-83E9-494A-969B-FD5A1ABD0BAC}" destId="{3BBF6183-11AD-4D2A-8561-D084EFE10666}" srcOrd="0" destOrd="0" presId="urn:microsoft.com/office/officeart/2005/8/layout/radial4"/>
    <dgm:cxn modelId="{4AE22206-B5BC-41E8-97C2-49672493618F}" type="presOf" srcId="{3901D047-BC65-4AC7-B1A2-5D8EE0EA93A4}" destId="{9A473AC6-4BAE-42CA-B45D-5BC240331F8B}" srcOrd="0" destOrd="0" presId="urn:microsoft.com/office/officeart/2005/8/layout/radial4"/>
    <dgm:cxn modelId="{A06D6CC1-F787-401D-8C46-43FB1C939804}" type="presOf" srcId="{FB492E0C-74DB-48ED-B6EF-11402B6AA9DB}" destId="{A5B6F22D-1CE6-4565-9ADD-89058757F780}" srcOrd="0" destOrd="0" presId="urn:microsoft.com/office/officeart/2005/8/layout/radial4"/>
    <dgm:cxn modelId="{9A832150-018A-4675-8612-92DFE9A69AAA}" srcId="{EF1D6003-CC9A-465E-B445-B9EDDB879FFF}" destId="{4A89C980-89FD-4A3D-8DDA-63F99265ED1B}" srcOrd="4" destOrd="0" parTransId="{9E666BB4-D1D3-4617-A925-31E97610BC38}" sibTransId="{8428A580-AC0E-4DA6-BDE2-44A8A3F53DF1}"/>
    <dgm:cxn modelId="{ECC1636D-5A07-47FE-952B-567DE1EEDFC0}" srcId="{EF1D6003-CC9A-465E-B445-B9EDDB879FFF}" destId="{8741CC78-1F9A-4080-8BA9-725A62EAAA5A}" srcOrd="3" destOrd="0" parTransId="{3CA67F38-7333-4B5D-BCC1-521B4F37D16D}" sibTransId="{BA001F53-65C5-44C4-AA29-9C0E52DE9AF0}"/>
    <dgm:cxn modelId="{F8B8A92E-0D88-4E82-A144-B35EBD50CF4E}" type="presParOf" srcId="{B5F7121D-CB54-4890-B8E2-8687E8A85D22}" destId="{59146E78-AE14-428F-943E-494B663DAEBD}" srcOrd="0" destOrd="0" presId="urn:microsoft.com/office/officeart/2005/8/layout/radial4"/>
    <dgm:cxn modelId="{8344E4EF-022C-41AD-B3F0-32C030CF1565}" type="presParOf" srcId="{B5F7121D-CB54-4890-B8E2-8687E8A85D22}" destId="{3BBF6183-11AD-4D2A-8561-D084EFE10666}" srcOrd="1" destOrd="0" presId="urn:microsoft.com/office/officeart/2005/8/layout/radial4"/>
    <dgm:cxn modelId="{95332183-B0C4-44FE-A6FC-35612F5E235E}" type="presParOf" srcId="{B5F7121D-CB54-4890-B8E2-8687E8A85D22}" destId="{A5B6F22D-1CE6-4565-9ADD-89058757F780}" srcOrd="2" destOrd="0" presId="urn:microsoft.com/office/officeart/2005/8/layout/radial4"/>
    <dgm:cxn modelId="{5CD355DF-AF38-4FC3-A983-F7DE7CB9328A}" type="presParOf" srcId="{B5F7121D-CB54-4890-B8E2-8687E8A85D22}" destId="{D8FF0869-4E3E-4F8A-B26E-1DC14DEAE733}" srcOrd="3" destOrd="0" presId="urn:microsoft.com/office/officeart/2005/8/layout/radial4"/>
    <dgm:cxn modelId="{CAA2934F-9572-47C1-9B61-C9ABAF4C0F9F}" type="presParOf" srcId="{B5F7121D-CB54-4890-B8E2-8687E8A85D22}" destId="{16190558-7720-4E6F-B921-49804B3B6318}" srcOrd="4" destOrd="0" presId="urn:microsoft.com/office/officeart/2005/8/layout/radial4"/>
    <dgm:cxn modelId="{549D0964-E5DD-484D-84B0-B8E4E89A96BC}" type="presParOf" srcId="{B5F7121D-CB54-4890-B8E2-8687E8A85D22}" destId="{DD6749EE-4762-417B-9BC7-4C45675F04F5}" srcOrd="5" destOrd="0" presId="urn:microsoft.com/office/officeart/2005/8/layout/radial4"/>
    <dgm:cxn modelId="{83849BB7-7FD3-45D6-BE73-DF5CB1DF5E6B}" type="presParOf" srcId="{B5F7121D-CB54-4890-B8E2-8687E8A85D22}" destId="{9A473AC6-4BAE-42CA-B45D-5BC240331F8B}" srcOrd="6" destOrd="0" presId="urn:microsoft.com/office/officeart/2005/8/layout/radial4"/>
    <dgm:cxn modelId="{B2F3E5A9-39E8-41F6-BA56-FD8C954294D5}" type="presParOf" srcId="{B5F7121D-CB54-4890-B8E2-8687E8A85D22}" destId="{752ACE73-BF9B-41DC-A6B4-C2665B1283F3}" srcOrd="7" destOrd="0" presId="urn:microsoft.com/office/officeart/2005/8/layout/radial4"/>
    <dgm:cxn modelId="{69C0A97D-2711-49FE-95B3-E15264553507}" type="presParOf" srcId="{B5F7121D-CB54-4890-B8E2-8687E8A85D22}" destId="{A9C22D8E-700B-4927-88B5-95E611C9F497}" srcOrd="8" destOrd="0" presId="urn:microsoft.com/office/officeart/2005/8/layout/radial4"/>
    <dgm:cxn modelId="{464A66DB-6D15-41F8-B719-54D03779FF84}" type="presParOf" srcId="{B5F7121D-CB54-4890-B8E2-8687E8A85D22}" destId="{EEABDFA2-D286-4641-A19C-E0C9F41FEA96}" srcOrd="9" destOrd="0" presId="urn:microsoft.com/office/officeart/2005/8/layout/radial4"/>
    <dgm:cxn modelId="{CD543E8E-8F96-4846-923A-CCFAFBA6F2A8}" type="presParOf" srcId="{B5F7121D-CB54-4890-B8E2-8687E8A85D22}" destId="{B58E436B-72A4-47AC-89F2-65F58402CFFC}" srcOrd="10" destOrd="0" presId="urn:microsoft.com/office/officeart/2005/8/layout/radial4"/>
    <dgm:cxn modelId="{2DC8D93C-C875-4951-AA0F-CD21AD703F63}" type="presParOf" srcId="{B5F7121D-CB54-4890-B8E2-8687E8A85D22}" destId="{E585B923-2297-497F-AB8C-02D55D8B555A}" srcOrd="11" destOrd="0" presId="urn:microsoft.com/office/officeart/2005/8/layout/radial4"/>
    <dgm:cxn modelId="{0A349E3F-591F-4780-BA07-ADC2CF2411BA}" type="presParOf" srcId="{B5F7121D-CB54-4890-B8E2-8687E8A85D22}" destId="{B797AB6D-D8C6-4355-B6E4-B06F288DE0B3}" srcOrd="12" destOrd="0" presId="urn:microsoft.com/office/officeart/2005/8/layout/radial4"/>
  </dgm:cxnLst>
  <dgm:bg>
    <a:solidFill>
      <a:schemeClr val="bg1">
        <a:lumMod val="95000"/>
        <a:alpha val="0"/>
      </a:schemeClr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3C74D-C703-4BE0-BCC9-6806E3DA4751}">
      <dsp:nvSpPr>
        <dsp:cNvPr id="0" name=""/>
        <dsp:cNvSpPr/>
      </dsp:nvSpPr>
      <dsp:spPr>
        <a:xfrm>
          <a:off x="1167548" y="73300"/>
          <a:ext cx="6569634" cy="3456210"/>
        </a:xfrm>
        <a:prstGeom prst="ellipse">
          <a:avLst/>
        </a:prstGeom>
        <a:solidFill>
          <a:srgbClr val="C00000">
            <a:alpha val="54000"/>
          </a:srgbClr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latin typeface="Arial Black" pitchFamily="34" charset="0"/>
            </a:rPr>
            <a:t>Травма</a:t>
          </a:r>
          <a:endParaRPr lang="ru-RU" sz="4400" kern="1200" dirty="0"/>
        </a:p>
      </dsp:txBody>
      <dsp:txXfrm>
        <a:off x="2043499" y="678137"/>
        <a:ext cx="4817732" cy="1555294"/>
      </dsp:txXfrm>
    </dsp:sp>
    <dsp:sp modelId="{8257D742-2B7D-4475-BEEE-A7752AD01B24}">
      <dsp:nvSpPr>
        <dsp:cNvPr id="0" name=""/>
        <dsp:cNvSpPr/>
      </dsp:nvSpPr>
      <dsp:spPr>
        <a:xfrm>
          <a:off x="4228650" y="2323138"/>
          <a:ext cx="4558223" cy="3621037"/>
        </a:xfrm>
        <a:prstGeom prst="ellipse">
          <a:avLst/>
        </a:prstGeom>
        <a:solidFill>
          <a:srgbClr val="FFFF00"/>
        </a:solidFill>
        <a:ln w="38100" cap="flat" cmpd="thickThin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Виникає внаслідок дії чинників навколишнього середовища 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22707" y="3258572"/>
        <a:ext cx="2734934" cy="1991570"/>
      </dsp:txXfrm>
    </dsp:sp>
    <dsp:sp modelId="{40B9B216-43B8-4B72-AA8A-0FD6FE9904A7}">
      <dsp:nvSpPr>
        <dsp:cNvPr id="0" name=""/>
        <dsp:cNvSpPr/>
      </dsp:nvSpPr>
      <dsp:spPr>
        <a:xfrm>
          <a:off x="0" y="2312089"/>
          <a:ext cx="4609790" cy="3638353"/>
        </a:xfrm>
        <a:prstGeom prst="ellipse">
          <a:avLst/>
        </a:prstGeom>
        <a:solidFill>
          <a:srgbClr val="92D050"/>
        </a:solidFill>
        <a:ln w="38100" cap="flat" cmpd="thickThin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Порушення анатомічної цілості та/або фізіологічної функції клітин, органів, систем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4088" y="3251997"/>
        <a:ext cx="2765874" cy="20010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15DDE-5DF9-4BB4-97E9-B0692956CBC8}">
      <dsp:nvSpPr>
        <dsp:cNvPr id="0" name=""/>
        <dsp:cNvSpPr/>
      </dsp:nvSpPr>
      <dsp:spPr>
        <a:xfrm>
          <a:off x="4158321" y="1573986"/>
          <a:ext cx="3057105" cy="1586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715"/>
              </a:lnTo>
              <a:lnTo>
                <a:pt x="3057105" y="1359715"/>
              </a:lnTo>
              <a:lnTo>
                <a:pt x="3057105" y="15867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28784-555F-40D9-9F9D-C21BB50CE4BB}">
      <dsp:nvSpPr>
        <dsp:cNvPr id="0" name=""/>
        <dsp:cNvSpPr/>
      </dsp:nvSpPr>
      <dsp:spPr>
        <a:xfrm>
          <a:off x="4095079" y="1573986"/>
          <a:ext cx="91440" cy="2527022"/>
        </a:xfrm>
        <a:custGeom>
          <a:avLst/>
          <a:gdLst/>
          <a:ahLst/>
          <a:cxnLst/>
          <a:rect l="0" t="0" r="0" b="0"/>
          <a:pathLst>
            <a:path>
              <a:moveTo>
                <a:pt x="63241" y="0"/>
              </a:moveTo>
              <a:lnTo>
                <a:pt x="63241" y="2300008"/>
              </a:lnTo>
              <a:lnTo>
                <a:pt x="45720" y="2300008"/>
              </a:lnTo>
              <a:lnTo>
                <a:pt x="45720" y="25270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9F73D-3CF4-47E8-938C-795B48CA3D28}">
      <dsp:nvSpPr>
        <dsp:cNvPr id="0" name=""/>
        <dsp:cNvSpPr/>
      </dsp:nvSpPr>
      <dsp:spPr>
        <a:xfrm>
          <a:off x="1225261" y="1573986"/>
          <a:ext cx="2933060" cy="1586729"/>
        </a:xfrm>
        <a:custGeom>
          <a:avLst/>
          <a:gdLst/>
          <a:ahLst/>
          <a:cxnLst/>
          <a:rect l="0" t="0" r="0" b="0"/>
          <a:pathLst>
            <a:path>
              <a:moveTo>
                <a:pt x="2933060" y="0"/>
              </a:moveTo>
              <a:lnTo>
                <a:pt x="2933060" y="1359715"/>
              </a:lnTo>
              <a:lnTo>
                <a:pt x="0" y="1359715"/>
              </a:lnTo>
              <a:lnTo>
                <a:pt x="0" y="15867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798CA-034E-462D-8C6C-6C241967DEBE}">
      <dsp:nvSpPr>
        <dsp:cNvPr id="0" name=""/>
        <dsp:cNvSpPr/>
      </dsp:nvSpPr>
      <dsp:spPr>
        <a:xfrm>
          <a:off x="1518826" y="199172"/>
          <a:ext cx="5278988" cy="13748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E704FA-3968-4337-B104-571AD66F1615}">
      <dsp:nvSpPr>
        <dsp:cNvPr id="0" name=""/>
        <dsp:cNvSpPr/>
      </dsp:nvSpPr>
      <dsp:spPr>
        <a:xfrm>
          <a:off x="1791107" y="457839"/>
          <a:ext cx="5278988" cy="1374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Arial Black" pitchFamily="34" charset="0"/>
            </a:rPr>
            <a:t>Ознаки черепно-мозкової травми</a:t>
          </a:r>
          <a:endParaRPr lang="ru-RU" sz="2600" kern="1200" dirty="0">
            <a:latin typeface="Arial Black" pitchFamily="34" charset="0"/>
          </a:endParaRPr>
        </a:p>
      </dsp:txBody>
      <dsp:txXfrm>
        <a:off x="1831374" y="498106"/>
        <a:ext cx="5198454" cy="1294279"/>
      </dsp:txXfrm>
    </dsp:sp>
    <dsp:sp modelId="{D88C8818-173E-4258-B0A1-6D1CBF512255}">
      <dsp:nvSpPr>
        <dsp:cNvPr id="0" name=""/>
        <dsp:cNvSpPr/>
      </dsp:nvSpPr>
      <dsp:spPr>
        <a:xfrm>
          <a:off x="0" y="3160715"/>
          <a:ext cx="2450522" cy="1556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32853A-D7D9-49D7-9BA4-03DD823BCB6D}">
      <dsp:nvSpPr>
        <dsp:cNvPr id="0" name=""/>
        <dsp:cNvSpPr/>
      </dsp:nvSpPr>
      <dsp:spPr>
        <a:xfrm>
          <a:off x="272280" y="3419381"/>
          <a:ext cx="2450522" cy="1556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u="none" kern="1200" smtClean="0">
              <a:latin typeface="Arial Black" pitchFamily="34" charset="0"/>
            </a:rPr>
            <a:t>Сонливість </a:t>
          </a:r>
          <a:endParaRPr lang="ru-RU" sz="1400" u="none" kern="1200" smtClean="0">
            <a:latin typeface="Arial Black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u="none" kern="1200" smtClean="0">
              <a:latin typeface="Arial Black" pitchFamily="34" charset="0"/>
            </a:rPr>
            <a:t>Загальна слабкість</a:t>
          </a:r>
          <a:endParaRPr lang="ru-RU" sz="1400" u="none" kern="1200" smtClean="0">
            <a:latin typeface="Arial Black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u="none" kern="1200" smtClean="0">
              <a:latin typeface="Arial Black" pitchFamily="34" charset="0"/>
            </a:rPr>
            <a:t>Сильний головний біль</a:t>
          </a:r>
          <a:endParaRPr lang="ru-RU" sz="1400" u="none" kern="1200" dirty="0">
            <a:latin typeface="Arial Black" pitchFamily="34" charset="0"/>
          </a:endParaRPr>
        </a:p>
      </dsp:txBody>
      <dsp:txXfrm>
        <a:off x="317856" y="3464957"/>
        <a:ext cx="2359370" cy="1464929"/>
      </dsp:txXfrm>
    </dsp:sp>
    <dsp:sp modelId="{BDF60A25-68F7-4419-B2DD-1C383F0E3765}">
      <dsp:nvSpPr>
        <dsp:cNvPr id="0" name=""/>
        <dsp:cNvSpPr/>
      </dsp:nvSpPr>
      <dsp:spPr>
        <a:xfrm>
          <a:off x="2915538" y="4101009"/>
          <a:ext cx="2450522" cy="1556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D4659C-A439-44CF-AE06-B1988ED545BE}">
      <dsp:nvSpPr>
        <dsp:cNvPr id="0" name=""/>
        <dsp:cNvSpPr/>
      </dsp:nvSpPr>
      <dsp:spPr>
        <a:xfrm>
          <a:off x="3187819" y="4359675"/>
          <a:ext cx="2450522" cy="1556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latin typeface="Arial Black" pitchFamily="34" charset="0"/>
            </a:rPr>
            <a:t>Різке знепритомніння</a:t>
          </a:r>
          <a:endParaRPr lang="ru-RU" sz="1400" kern="1200" smtClean="0">
            <a:latin typeface="Arial Black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latin typeface="Arial Black" pitchFamily="34" charset="0"/>
            </a:rPr>
            <a:t>Запаморочення</a:t>
          </a:r>
          <a:endParaRPr lang="ru-RU" sz="1400" kern="1200" smtClean="0">
            <a:latin typeface="Arial Black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latin typeface="Arial Black" pitchFamily="34" charset="0"/>
            </a:rPr>
            <a:t>Нудота та/або блювання</a:t>
          </a:r>
          <a:endParaRPr lang="ru-RU" sz="1400" kern="1200" dirty="0">
            <a:latin typeface="Arial Black" pitchFamily="34" charset="0"/>
          </a:endParaRPr>
        </a:p>
      </dsp:txBody>
      <dsp:txXfrm>
        <a:off x="3233395" y="4405251"/>
        <a:ext cx="2359370" cy="1464929"/>
      </dsp:txXfrm>
    </dsp:sp>
    <dsp:sp modelId="{CC3C4A8C-425A-474F-AA88-F3E930D6AF89}">
      <dsp:nvSpPr>
        <dsp:cNvPr id="0" name=""/>
        <dsp:cNvSpPr/>
      </dsp:nvSpPr>
      <dsp:spPr>
        <a:xfrm>
          <a:off x="5990165" y="3160715"/>
          <a:ext cx="2450522" cy="1556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E9785B-3D04-475D-BBCA-AD334C728062}">
      <dsp:nvSpPr>
        <dsp:cNvPr id="0" name=""/>
        <dsp:cNvSpPr/>
      </dsp:nvSpPr>
      <dsp:spPr>
        <a:xfrm>
          <a:off x="6262445" y="3419381"/>
          <a:ext cx="2450522" cy="1556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latin typeface="Arial Black" pitchFamily="34" charset="0"/>
            </a:rPr>
            <a:t>Амнезія на тривалий період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latin typeface="Arial Black" pitchFamily="34" charset="0"/>
            </a:rPr>
            <a:t>Параліч (у разі тяжких форм) </a:t>
          </a:r>
          <a:endParaRPr lang="ru-RU" sz="1400" kern="1200" dirty="0">
            <a:latin typeface="Arial Black" pitchFamily="34" charset="0"/>
          </a:endParaRPr>
        </a:p>
      </dsp:txBody>
      <dsp:txXfrm>
        <a:off x="6308021" y="3464957"/>
        <a:ext cx="2359370" cy="14649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60812-7319-4AE7-ABBB-8CAE0B96E8CA}">
      <dsp:nvSpPr>
        <dsp:cNvPr id="0" name=""/>
        <dsp:cNvSpPr/>
      </dsp:nvSpPr>
      <dsp:spPr>
        <a:xfrm>
          <a:off x="964403" y="0"/>
          <a:ext cx="6986863" cy="6747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Вкласти постраждалого на спину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4166" y="19763"/>
        <a:ext cx="6947337" cy="635222"/>
      </dsp:txXfrm>
    </dsp:sp>
    <dsp:sp modelId="{6C0C7442-84B6-4C8F-A52A-AE1EE2977261}">
      <dsp:nvSpPr>
        <dsp:cNvPr id="0" name=""/>
        <dsp:cNvSpPr/>
      </dsp:nvSpPr>
      <dsp:spPr>
        <a:xfrm rot="5492842">
          <a:off x="4288338" y="694776"/>
          <a:ext cx="253124" cy="303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4324834" y="720046"/>
        <a:ext cx="182183" cy="177187"/>
      </dsp:txXfrm>
    </dsp:sp>
    <dsp:sp modelId="{F4A1FB14-FBD8-4619-BC07-EFF3FBBFDD8B}">
      <dsp:nvSpPr>
        <dsp:cNvPr id="0" name=""/>
        <dsp:cNvSpPr/>
      </dsp:nvSpPr>
      <dsp:spPr>
        <a:xfrm>
          <a:off x="937062" y="1012124"/>
          <a:ext cx="6986863" cy="6747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Постійно контролювати свідомість і дихання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6825" y="1031887"/>
        <a:ext cx="6947337" cy="635222"/>
      </dsp:txXfrm>
    </dsp:sp>
    <dsp:sp modelId="{CEA12510-CE80-4A05-B47D-0CBE873EAF78}">
      <dsp:nvSpPr>
        <dsp:cNvPr id="0" name=""/>
        <dsp:cNvSpPr/>
      </dsp:nvSpPr>
      <dsp:spPr>
        <a:xfrm rot="5400000">
          <a:off x="4274725" y="1702889"/>
          <a:ext cx="253030" cy="303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4310149" y="1728193"/>
        <a:ext cx="182183" cy="177121"/>
      </dsp:txXfrm>
    </dsp:sp>
    <dsp:sp modelId="{8B5F6E58-5220-4F97-9980-E61E5F859A10}">
      <dsp:nvSpPr>
        <dsp:cNvPr id="0" name=""/>
        <dsp:cNvSpPr/>
      </dsp:nvSpPr>
      <dsp:spPr>
        <a:xfrm>
          <a:off x="937062" y="2024247"/>
          <a:ext cx="6986863" cy="6747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непритомності надати стабільного бокового положення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6825" y="2044010"/>
        <a:ext cx="6947337" cy="635222"/>
      </dsp:txXfrm>
    </dsp:sp>
    <dsp:sp modelId="{FCBE4978-A88E-41D1-89CF-7DC8BE4FE6A8}">
      <dsp:nvSpPr>
        <dsp:cNvPr id="0" name=""/>
        <dsp:cNvSpPr/>
      </dsp:nvSpPr>
      <dsp:spPr>
        <a:xfrm rot="5400000">
          <a:off x="4303978" y="2715865"/>
          <a:ext cx="253030" cy="303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4339402" y="2741169"/>
        <a:ext cx="182183" cy="177121"/>
      </dsp:txXfrm>
    </dsp:sp>
    <dsp:sp modelId="{EEF765B3-BCE4-4FA7-B80C-263A2A4C1183}">
      <dsp:nvSpPr>
        <dsp:cNvPr id="0" name=""/>
        <dsp:cNvSpPr/>
      </dsp:nvSpPr>
      <dsp:spPr>
        <a:xfrm>
          <a:off x="958114" y="3036371"/>
          <a:ext cx="6944758" cy="6747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Накласти чисту пов’язку безпосередньо на відкриту рану 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7877" y="3056134"/>
        <a:ext cx="6905232" cy="635222"/>
      </dsp:txXfrm>
    </dsp:sp>
    <dsp:sp modelId="{42270F43-72BF-4BBF-B97D-B63CB7AB8E3B}">
      <dsp:nvSpPr>
        <dsp:cNvPr id="0" name=""/>
        <dsp:cNvSpPr/>
      </dsp:nvSpPr>
      <dsp:spPr>
        <a:xfrm rot="5400000">
          <a:off x="4303978" y="3727989"/>
          <a:ext cx="253030" cy="303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4339402" y="3753293"/>
        <a:ext cx="182183" cy="177121"/>
      </dsp:txXfrm>
    </dsp:sp>
    <dsp:sp modelId="{34CAC5ED-D546-4038-9EDB-5E583C73AE84}">
      <dsp:nvSpPr>
        <dsp:cNvPr id="0" name=""/>
        <dsp:cNvSpPr/>
      </dsp:nvSpPr>
      <dsp:spPr>
        <a:xfrm>
          <a:off x="958114" y="4048494"/>
          <a:ext cx="6944758" cy="6747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Накласти бинтову пов’язку на голову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7877" y="4068257"/>
        <a:ext cx="6905232" cy="63522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2843D-EEF4-4197-AE81-BA12863534E6}">
      <dsp:nvSpPr>
        <dsp:cNvPr id="0" name=""/>
        <dsp:cNvSpPr/>
      </dsp:nvSpPr>
      <dsp:spPr>
        <a:xfrm>
          <a:off x="6928437" y="3554460"/>
          <a:ext cx="91440" cy="6615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1523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D52DB-03CA-4435-8C7C-8C5E3DEE1DAA}">
      <dsp:nvSpPr>
        <dsp:cNvPr id="0" name=""/>
        <dsp:cNvSpPr/>
      </dsp:nvSpPr>
      <dsp:spPr>
        <a:xfrm>
          <a:off x="4889125" y="1448577"/>
          <a:ext cx="2085032" cy="661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809"/>
              </a:lnTo>
              <a:lnTo>
                <a:pt x="2085032" y="450809"/>
              </a:lnTo>
              <a:lnTo>
                <a:pt x="2085032" y="661523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8D1AA-6569-40B2-94CE-0AFBB286685C}">
      <dsp:nvSpPr>
        <dsp:cNvPr id="0" name=""/>
        <dsp:cNvSpPr/>
      </dsp:nvSpPr>
      <dsp:spPr>
        <a:xfrm>
          <a:off x="2804092" y="3554460"/>
          <a:ext cx="1390021" cy="661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809"/>
              </a:lnTo>
              <a:lnTo>
                <a:pt x="1390021" y="450809"/>
              </a:lnTo>
              <a:lnTo>
                <a:pt x="1390021" y="661523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90BEA6-31C9-4944-902C-843FD9678AEF}">
      <dsp:nvSpPr>
        <dsp:cNvPr id="0" name=""/>
        <dsp:cNvSpPr/>
      </dsp:nvSpPr>
      <dsp:spPr>
        <a:xfrm>
          <a:off x="1414071" y="3554460"/>
          <a:ext cx="1390021" cy="661523"/>
        </a:xfrm>
        <a:custGeom>
          <a:avLst/>
          <a:gdLst/>
          <a:ahLst/>
          <a:cxnLst/>
          <a:rect l="0" t="0" r="0" b="0"/>
          <a:pathLst>
            <a:path>
              <a:moveTo>
                <a:pt x="1390021" y="0"/>
              </a:moveTo>
              <a:lnTo>
                <a:pt x="1390021" y="450809"/>
              </a:lnTo>
              <a:lnTo>
                <a:pt x="0" y="450809"/>
              </a:lnTo>
              <a:lnTo>
                <a:pt x="0" y="661523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B118A-173A-438A-A9AB-C21BF276CB42}">
      <dsp:nvSpPr>
        <dsp:cNvPr id="0" name=""/>
        <dsp:cNvSpPr/>
      </dsp:nvSpPr>
      <dsp:spPr>
        <a:xfrm>
          <a:off x="2804092" y="1448577"/>
          <a:ext cx="2085032" cy="661523"/>
        </a:xfrm>
        <a:custGeom>
          <a:avLst/>
          <a:gdLst/>
          <a:ahLst/>
          <a:cxnLst/>
          <a:rect l="0" t="0" r="0" b="0"/>
          <a:pathLst>
            <a:path>
              <a:moveTo>
                <a:pt x="2085032" y="0"/>
              </a:moveTo>
              <a:lnTo>
                <a:pt x="2085032" y="450809"/>
              </a:lnTo>
              <a:lnTo>
                <a:pt x="0" y="450809"/>
              </a:lnTo>
              <a:lnTo>
                <a:pt x="0" y="661523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51212-4C37-4EF4-9873-DACC1984C3C0}">
      <dsp:nvSpPr>
        <dsp:cNvPr id="0" name=""/>
        <dsp:cNvSpPr/>
      </dsp:nvSpPr>
      <dsp:spPr>
        <a:xfrm>
          <a:off x="3751834" y="4218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146EF4-80FD-4827-922D-FA566054F7BE}">
      <dsp:nvSpPr>
        <dsp:cNvPr id="0" name=""/>
        <dsp:cNvSpPr/>
      </dsp:nvSpPr>
      <dsp:spPr>
        <a:xfrm>
          <a:off x="4004565" y="244313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Arial Black" pitchFamily="34" charset="0"/>
            </a:rPr>
            <a:t>Ушкодження грудної клітки </a:t>
          </a:r>
          <a:endParaRPr lang="uk-UA" sz="1800" kern="1200" noProof="0" dirty="0">
            <a:latin typeface="Arial Black" pitchFamily="34" charset="0"/>
          </a:endParaRPr>
        </a:p>
      </dsp:txBody>
      <dsp:txXfrm>
        <a:off x="4046869" y="286617"/>
        <a:ext cx="2189972" cy="1359750"/>
      </dsp:txXfrm>
    </dsp:sp>
    <dsp:sp modelId="{6E443AD2-4FA3-4C19-9A1B-B7770A1747DA}">
      <dsp:nvSpPr>
        <dsp:cNvPr id="0" name=""/>
        <dsp:cNvSpPr/>
      </dsp:nvSpPr>
      <dsp:spPr>
        <a:xfrm>
          <a:off x="1666802" y="2110101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228FD8-7C5C-4BE2-83F5-4AD141AE1FBA}">
      <dsp:nvSpPr>
        <dsp:cNvPr id="0" name=""/>
        <dsp:cNvSpPr/>
      </dsp:nvSpPr>
      <dsp:spPr>
        <a:xfrm>
          <a:off x="1919533" y="2350195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Arial Black" pitchFamily="34" charset="0"/>
            </a:rPr>
            <a:t>Відкриті (поранення)</a:t>
          </a:r>
          <a:endParaRPr lang="uk-UA" sz="1800" kern="1200" noProof="0" dirty="0">
            <a:latin typeface="Arial Black" pitchFamily="34" charset="0"/>
          </a:endParaRPr>
        </a:p>
      </dsp:txBody>
      <dsp:txXfrm>
        <a:off x="1961837" y="2392499"/>
        <a:ext cx="2189972" cy="1359750"/>
      </dsp:txXfrm>
    </dsp:sp>
    <dsp:sp modelId="{4C266CD6-FDA2-449B-A5E0-F34A02D5DBE9}">
      <dsp:nvSpPr>
        <dsp:cNvPr id="0" name=""/>
        <dsp:cNvSpPr/>
      </dsp:nvSpPr>
      <dsp:spPr>
        <a:xfrm>
          <a:off x="276780" y="4215984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78CC8D-1D13-44EE-8ABC-83758F403FC5}">
      <dsp:nvSpPr>
        <dsp:cNvPr id="0" name=""/>
        <dsp:cNvSpPr/>
      </dsp:nvSpPr>
      <dsp:spPr>
        <a:xfrm>
          <a:off x="529511" y="4456078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Arial Black" pitchFamily="34" charset="0"/>
            </a:rPr>
            <a:t>Проникні</a:t>
          </a:r>
          <a:endParaRPr lang="uk-UA" sz="1800" kern="1200" noProof="0" dirty="0">
            <a:latin typeface="Arial Black" pitchFamily="34" charset="0"/>
          </a:endParaRPr>
        </a:p>
      </dsp:txBody>
      <dsp:txXfrm>
        <a:off x="571815" y="4498382"/>
        <a:ext cx="2189972" cy="1359750"/>
      </dsp:txXfrm>
    </dsp:sp>
    <dsp:sp modelId="{FD677977-27DA-44CE-A153-676FAA3EE30A}">
      <dsp:nvSpPr>
        <dsp:cNvPr id="0" name=""/>
        <dsp:cNvSpPr/>
      </dsp:nvSpPr>
      <dsp:spPr>
        <a:xfrm>
          <a:off x="3056823" y="4215984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AC298A-5266-4E18-9778-EFDA6B54EC41}">
      <dsp:nvSpPr>
        <dsp:cNvPr id="0" name=""/>
        <dsp:cNvSpPr/>
      </dsp:nvSpPr>
      <dsp:spPr>
        <a:xfrm>
          <a:off x="3309555" y="4456078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Arial Black" pitchFamily="34" charset="0"/>
            </a:rPr>
            <a:t>Непроникні</a:t>
          </a:r>
          <a:endParaRPr lang="uk-UA" sz="1800" kern="1200" noProof="0" dirty="0">
            <a:latin typeface="Arial Black" pitchFamily="34" charset="0"/>
          </a:endParaRPr>
        </a:p>
      </dsp:txBody>
      <dsp:txXfrm>
        <a:off x="3351859" y="4498382"/>
        <a:ext cx="2189972" cy="1359750"/>
      </dsp:txXfrm>
    </dsp:sp>
    <dsp:sp modelId="{D04AD12B-3DF2-4C70-BEC7-06C6BFA3DC9E}">
      <dsp:nvSpPr>
        <dsp:cNvPr id="0" name=""/>
        <dsp:cNvSpPr/>
      </dsp:nvSpPr>
      <dsp:spPr>
        <a:xfrm>
          <a:off x="5836867" y="2110101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787F56-C9A7-44AC-83B7-A9F23E552268}">
      <dsp:nvSpPr>
        <dsp:cNvPr id="0" name=""/>
        <dsp:cNvSpPr/>
      </dsp:nvSpPr>
      <dsp:spPr>
        <a:xfrm>
          <a:off x="6089598" y="2350195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Arial Black" pitchFamily="34" charset="0"/>
            </a:rPr>
            <a:t>Закриті</a:t>
          </a:r>
          <a:endParaRPr lang="uk-UA" sz="1800" kern="1200" noProof="0" dirty="0">
            <a:latin typeface="Arial Black" pitchFamily="34" charset="0"/>
          </a:endParaRPr>
        </a:p>
      </dsp:txBody>
      <dsp:txXfrm>
        <a:off x="6131902" y="2392499"/>
        <a:ext cx="2189972" cy="1359750"/>
      </dsp:txXfrm>
    </dsp:sp>
    <dsp:sp modelId="{8E77F5CC-91C5-4C4D-89B2-22D6F3C7C2CD}">
      <dsp:nvSpPr>
        <dsp:cNvPr id="0" name=""/>
        <dsp:cNvSpPr/>
      </dsp:nvSpPr>
      <dsp:spPr>
        <a:xfrm>
          <a:off x="5836867" y="4215984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51F5AE-5FB8-48A7-9E2E-DA8CA8A0E0ED}">
      <dsp:nvSpPr>
        <dsp:cNvPr id="0" name=""/>
        <dsp:cNvSpPr/>
      </dsp:nvSpPr>
      <dsp:spPr>
        <a:xfrm>
          <a:off x="6089598" y="4456078"/>
          <a:ext cx="2274580" cy="14443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Arial Black" pitchFamily="34" charset="0"/>
            </a:rPr>
            <a:t>Забиття, здавлювання, перелом ребер</a:t>
          </a:r>
          <a:endParaRPr lang="uk-UA" sz="1800" kern="1200" noProof="0" dirty="0">
            <a:latin typeface="Arial Black" pitchFamily="34" charset="0"/>
          </a:endParaRPr>
        </a:p>
      </dsp:txBody>
      <dsp:txXfrm>
        <a:off x="6131902" y="4498382"/>
        <a:ext cx="2189972" cy="13597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D5ABF-99C4-42BF-B9ED-9EA84A516AD9}">
      <dsp:nvSpPr>
        <dsp:cNvPr id="0" name=""/>
        <dsp:cNvSpPr/>
      </dsp:nvSpPr>
      <dsp:spPr>
        <a:xfrm>
          <a:off x="487971" y="504053"/>
          <a:ext cx="2970336" cy="7251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Раптовий початок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922967" y="610253"/>
        <a:ext cx="2100344" cy="512779"/>
      </dsp:txXfrm>
    </dsp:sp>
    <dsp:sp modelId="{BFB408DD-6865-4E2D-B200-E09C115C76CA}">
      <dsp:nvSpPr>
        <dsp:cNvPr id="0" name=""/>
        <dsp:cNvSpPr/>
      </dsp:nvSpPr>
      <dsp:spPr>
        <a:xfrm>
          <a:off x="1804428" y="1276200"/>
          <a:ext cx="323573" cy="323573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847318" y="1399934"/>
        <a:ext cx="237793" cy="76105"/>
      </dsp:txXfrm>
    </dsp:sp>
    <dsp:sp modelId="{5AD4F860-16EA-4C73-A52D-15471D5C51A3}">
      <dsp:nvSpPr>
        <dsp:cNvPr id="0" name=""/>
        <dsp:cNvSpPr/>
      </dsp:nvSpPr>
      <dsp:spPr>
        <a:xfrm>
          <a:off x="487971" y="1643407"/>
          <a:ext cx="2970336" cy="7251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Задишка, напад кашлю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922967" y="1749607"/>
        <a:ext cx="2100344" cy="512779"/>
      </dsp:txXfrm>
    </dsp:sp>
    <dsp:sp modelId="{2257386D-05D2-44A2-893E-34994625E21C}">
      <dsp:nvSpPr>
        <dsp:cNvPr id="0" name=""/>
        <dsp:cNvSpPr/>
      </dsp:nvSpPr>
      <dsp:spPr>
        <a:xfrm>
          <a:off x="1811352" y="2413887"/>
          <a:ext cx="323573" cy="323573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854242" y="2537621"/>
        <a:ext cx="237793" cy="76105"/>
      </dsp:txXfrm>
    </dsp:sp>
    <dsp:sp modelId="{D3D75BDC-3174-48AC-8F5A-D70CDF2FEDF7}">
      <dsp:nvSpPr>
        <dsp:cNvPr id="0" name=""/>
        <dsp:cNvSpPr/>
      </dsp:nvSpPr>
      <dsp:spPr>
        <a:xfrm>
          <a:off x="573813" y="2782762"/>
          <a:ext cx="2798652" cy="7251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Блідість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983666" y="2888962"/>
        <a:ext cx="1978946" cy="512779"/>
      </dsp:txXfrm>
    </dsp:sp>
    <dsp:sp modelId="{A1FDDE24-5F77-4988-B166-A0B0201040D0}">
      <dsp:nvSpPr>
        <dsp:cNvPr id="0" name=""/>
        <dsp:cNvSpPr/>
      </dsp:nvSpPr>
      <dsp:spPr>
        <a:xfrm>
          <a:off x="1804428" y="3533071"/>
          <a:ext cx="323573" cy="323573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847318" y="3656805"/>
        <a:ext cx="237793" cy="76105"/>
      </dsp:txXfrm>
    </dsp:sp>
    <dsp:sp modelId="{5F5039C4-1794-42C2-BFBD-FD15D3AFEAD5}">
      <dsp:nvSpPr>
        <dsp:cNvPr id="0" name=""/>
        <dsp:cNvSpPr/>
      </dsp:nvSpPr>
      <dsp:spPr>
        <a:xfrm>
          <a:off x="2094" y="3922116"/>
          <a:ext cx="3942090" cy="15504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Грудна клітка більш об’ємна з боку ураження та не бере участі в процесі дихання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79400" y="4149181"/>
        <a:ext cx="2787478" cy="1096364"/>
      </dsp:txXfrm>
    </dsp:sp>
    <dsp:sp modelId="{DF95D909-4004-4542-B8A4-F7ACB824E578}">
      <dsp:nvSpPr>
        <dsp:cNvPr id="0" name=""/>
        <dsp:cNvSpPr/>
      </dsp:nvSpPr>
      <dsp:spPr>
        <a:xfrm rot="21521185">
          <a:off x="3484683" y="2550203"/>
          <a:ext cx="719078" cy="519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3484703" y="2655840"/>
        <a:ext cx="563301" cy="311555"/>
      </dsp:txXfrm>
    </dsp:sp>
    <dsp:sp modelId="{249C7C78-5D22-4F36-8986-A0D2A1EB5D78}">
      <dsp:nvSpPr>
        <dsp:cNvPr id="0" name=""/>
        <dsp:cNvSpPr/>
      </dsp:nvSpPr>
      <dsp:spPr>
        <a:xfrm>
          <a:off x="4281011" y="1940482"/>
          <a:ext cx="4575972" cy="18849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tx1"/>
              </a:solidFill>
              <a:latin typeface="Arial Black" pitchFamily="34" charset="0"/>
            </a:rPr>
            <a:t>Ознаки пневмотораксу</a:t>
          </a:r>
          <a:endParaRPr lang="ru-RU" sz="2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951147" y="2216524"/>
        <a:ext cx="3235700" cy="13328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0F64A-551D-45A7-BADC-8D7128406A99}">
      <dsp:nvSpPr>
        <dsp:cNvPr id="0" name=""/>
        <dsp:cNvSpPr/>
      </dsp:nvSpPr>
      <dsp:spPr>
        <a:xfrm>
          <a:off x="71539" y="0"/>
          <a:ext cx="8857452" cy="5328591"/>
        </a:xfrm>
        <a:prstGeom prst="diamond">
          <a:avLst/>
        </a:prstGeom>
        <a:solidFill>
          <a:schemeClr val="tx1">
            <a:lumMod val="65000"/>
            <a:lumOff val="35000"/>
          </a:schemeClr>
        </a:solidFill>
        <a:ln w="57150">
          <a:solidFill>
            <a:schemeClr val="bg1">
              <a:lumMod val="8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B34E6-6390-454A-8BB3-1AE6FA7330B7}">
      <dsp:nvSpPr>
        <dsp:cNvPr id="0" name=""/>
        <dsp:cNvSpPr/>
      </dsp:nvSpPr>
      <dsp:spPr>
        <a:xfrm>
          <a:off x="442356" y="162271"/>
          <a:ext cx="3461866" cy="260332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569440" y="289355"/>
        <a:ext cx="3207698" cy="2349152"/>
      </dsp:txXfrm>
    </dsp:sp>
    <dsp:sp modelId="{7DF7621F-02A5-415B-84D6-67A3B1018324}">
      <dsp:nvSpPr>
        <dsp:cNvPr id="0" name=""/>
        <dsp:cNvSpPr/>
      </dsp:nvSpPr>
      <dsp:spPr>
        <a:xfrm>
          <a:off x="5406098" y="164786"/>
          <a:ext cx="3224064" cy="258756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71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5532413" y="291101"/>
        <a:ext cx="2971434" cy="2334938"/>
      </dsp:txXfrm>
    </dsp:sp>
    <dsp:sp modelId="{6455814F-A3B7-4BD7-8A19-E5DC43EF6625}">
      <dsp:nvSpPr>
        <dsp:cNvPr id="0" name=""/>
        <dsp:cNvSpPr/>
      </dsp:nvSpPr>
      <dsp:spPr>
        <a:xfrm>
          <a:off x="523497" y="2878951"/>
          <a:ext cx="3446509" cy="2368510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71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639118" y="2994572"/>
        <a:ext cx="3215267" cy="2137268"/>
      </dsp:txXfrm>
    </dsp:sp>
    <dsp:sp modelId="{A11F73B5-D8EB-4FD0-BA1E-BEA8C8563598}">
      <dsp:nvSpPr>
        <dsp:cNvPr id="0" name=""/>
        <dsp:cNvSpPr/>
      </dsp:nvSpPr>
      <dsp:spPr>
        <a:xfrm>
          <a:off x="5522859" y="2881839"/>
          <a:ext cx="3114400" cy="2446752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71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5642300" y="3001280"/>
        <a:ext cx="2875518" cy="220787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0D05D-6E6A-4206-B8ED-010399346557}">
      <dsp:nvSpPr>
        <dsp:cNvPr id="0" name=""/>
        <dsp:cNvSpPr/>
      </dsp:nvSpPr>
      <dsp:spPr>
        <a:xfrm>
          <a:off x="2078905" y="475720"/>
          <a:ext cx="4970776" cy="1726285"/>
        </a:xfrm>
        <a:prstGeom prst="ellipse">
          <a:avLst/>
        </a:prstGeom>
        <a:solidFill>
          <a:schemeClr val="bg1">
            <a:lumMod val="75000"/>
            <a:lumOff val="25000"/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D835A-168B-4989-9CA0-174A3BA25265}">
      <dsp:nvSpPr>
        <dsp:cNvPr id="0" name=""/>
        <dsp:cNvSpPr/>
      </dsp:nvSpPr>
      <dsp:spPr>
        <a:xfrm>
          <a:off x="4067947" y="4634329"/>
          <a:ext cx="963328" cy="616530"/>
        </a:xfrm>
        <a:prstGeom prst="downArrow">
          <a:avLst/>
        </a:prstGeom>
        <a:solidFill>
          <a:schemeClr val="accent2">
            <a:lumMod val="50000"/>
          </a:schemeClr>
        </a:solidFill>
        <a:ln w="28575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38944-5560-4E29-A818-16CE68B17E9B}">
      <dsp:nvSpPr>
        <dsp:cNvPr id="0" name=""/>
        <dsp:cNvSpPr/>
      </dsp:nvSpPr>
      <dsp:spPr>
        <a:xfrm>
          <a:off x="-4" y="5302782"/>
          <a:ext cx="9144008" cy="764701"/>
        </a:xfrm>
        <a:prstGeom prst="rect">
          <a:avLst/>
        </a:prstGeom>
        <a:solidFill>
          <a:schemeClr val="bg1">
            <a:lumMod val="9500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 Black" pitchFamily="34" charset="0"/>
            </a:rPr>
            <a:t>Домедична допомога в разі проникаючого ушкодження грудей</a:t>
          </a:r>
          <a:endParaRPr lang="ru-RU" sz="2400" kern="1200" dirty="0">
            <a:latin typeface="Arial Black" pitchFamily="34" charset="0"/>
          </a:endParaRPr>
        </a:p>
      </dsp:txBody>
      <dsp:txXfrm>
        <a:off x="-4" y="5302782"/>
        <a:ext cx="9144008" cy="764701"/>
      </dsp:txXfrm>
    </dsp:sp>
    <dsp:sp modelId="{C0E7D01E-6906-4495-BE40-A7458255271F}">
      <dsp:nvSpPr>
        <dsp:cNvPr id="0" name=""/>
        <dsp:cNvSpPr/>
      </dsp:nvSpPr>
      <dsp:spPr>
        <a:xfrm>
          <a:off x="2232150" y="1775710"/>
          <a:ext cx="4744773" cy="2258992"/>
        </a:xfrm>
        <a:prstGeom prst="ellipse">
          <a:avLst/>
        </a:prstGeom>
        <a:solidFill>
          <a:schemeClr val="accent2">
            <a:lumMod val="75000"/>
            <a:alpha val="8500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Герметичний матеріал фіксувати до шкіри клейкими смужками з трьох боків (четвертий бік залишається відкритим) 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927006" y="2106532"/>
        <a:ext cx="3355061" cy="1597348"/>
      </dsp:txXfrm>
    </dsp:sp>
    <dsp:sp modelId="{4C4248C0-23C7-433C-B127-4212D3167E6B}">
      <dsp:nvSpPr>
        <dsp:cNvPr id="0" name=""/>
        <dsp:cNvSpPr/>
      </dsp:nvSpPr>
      <dsp:spPr>
        <a:xfrm>
          <a:off x="597983" y="172102"/>
          <a:ext cx="4045992" cy="2179662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Надати постраждалому положення напівсидячи або  лежачи на ураженому боці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190505" y="491306"/>
        <a:ext cx="2860948" cy="1541254"/>
      </dsp:txXfrm>
    </dsp:sp>
    <dsp:sp modelId="{CE267C1A-79F1-46B6-8039-C6D60875B6A6}">
      <dsp:nvSpPr>
        <dsp:cNvPr id="0" name=""/>
        <dsp:cNvSpPr/>
      </dsp:nvSpPr>
      <dsp:spPr>
        <a:xfrm>
          <a:off x="4683419" y="197630"/>
          <a:ext cx="3996764" cy="2128613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На рану накласти герметичну пов’язку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268732" y="509358"/>
        <a:ext cx="2826138" cy="1505157"/>
      </dsp:txXfrm>
    </dsp:sp>
    <dsp:sp modelId="{CE1B9406-5AC9-4209-8DBB-D0121F073587}">
      <dsp:nvSpPr>
        <dsp:cNvPr id="0" name=""/>
        <dsp:cNvSpPr/>
      </dsp:nvSpPr>
      <dsp:spPr>
        <a:xfrm>
          <a:off x="152305" y="0"/>
          <a:ext cx="8987957" cy="4825441"/>
        </a:xfrm>
        <a:prstGeom prst="funnel">
          <a:avLst/>
        </a:prstGeom>
        <a:solidFill>
          <a:schemeClr val="bg1">
            <a:lumMod val="75000"/>
            <a:alpha val="2300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0B47F-472E-4557-A560-64902FAE20B8}">
      <dsp:nvSpPr>
        <dsp:cNvPr id="0" name=""/>
        <dsp:cNvSpPr/>
      </dsp:nvSpPr>
      <dsp:spPr>
        <a:xfrm>
          <a:off x="3289340" y="3384565"/>
          <a:ext cx="2279631" cy="227963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i="0" kern="1200" dirty="0" smtClean="0">
              <a:solidFill>
                <a:schemeClr val="tx1"/>
              </a:solidFill>
              <a:latin typeface="Arial Black" pitchFamily="34" charset="0"/>
            </a:rPr>
            <a:t>Ознаки травми живота</a:t>
          </a:r>
          <a:endParaRPr lang="ru-RU" sz="29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623184" y="3718409"/>
        <a:ext cx="1611943" cy="1611943"/>
      </dsp:txXfrm>
    </dsp:sp>
    <dsp:sp modelId="{1A27DBBA-7909-44F8-9929-4680CCFE139E}">
      <dsp:nvSpPr>
        <dsp:cNvPr id="0" name=""/>
        <dsp:cNvSpPr/>
      </dsp:nvSpPr>
      <dsp:spPr>
        <a:xfrm rot="10843481">
          <a:off x="1192817" y="4189625"/>
          <a:ext cx="2085401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676ED-31D9-432B-B6DA-583643F60FAA}">
      <dsp:nvSpPr>
        <dsp:cNvPr id="0" name=""/>
        <dsp:cNvSpPr/>
      </dsp:nvSpPr>
      <dsp:spPr>
        <a:xfrm>
          <a:off x="9" y="3615794"/>
          <a:ext cx="2165649" cy="173251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Вимушене положення на спині чи на боці з підтягнутими до живота колінами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753" y="3666538"/>
        <a:ext cx="2064161" cy="1631031"/>
      </dsp:txXfrm>
    </dsp:sp>
    <dsp:sp modelId="{4D1CBF7F-0B86-4CC6-9992-569118643B9F}">
      <dsp:nvSpPr>
        <dsp:cNvPr id="0" name=""/>
        <dsp:cNvSpPr/>
      </dsp:nvSpPr>
      <dsp:spPr>
        <a:xfrm rot="13500000">
          <a:off x="1833298" y="2658067"/>
          <a:ext cx="2084516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DEE14-18EC-41EF-8DAA-8591D7F1C15D}">
      <dsp:nvSpPr>
        <dsp:cNvPr id="0" name=""/>
        <dsp:cNvSpPr/>
      </dsp:nvSpPr>
      <dsp:spPr>
        <a:xfrm>
          <a:off x="980597" y="1292386"/>
          <a:ext cx="2165649" cy="173251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Обмеження дихальних рухів, напруження м’язів передньої черевної стінки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1341" y="1343130"/>
        <a:ext cx="2064161" cy="1631031"/>
      </dsp:txXfrm>
    </dsp:sp>
    <dsp:sp modelId="{1B94FFC0-1C98-4EB7-B4A9-8D8EECC54EF7}">
      <dsp:nvSpPr>
        <dsp:cNvPr id="0" name=""/>
        <dsp:cNvSpPr/>
      </dsp:nvSpPr>
      <dsp:spPr>
        <a:xfrm rot="16200000">
          <a:off x="3351711" y="2013557"/>
          <a:ext cx="2084516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0B6A0-1937-40EF-809F-AB57EDF9D69B}">
      <dsp:nvSpPr>
        <dsp:cNvPr id="0" name=""/>
        <dsp:cNvSpPr/>
      </dsp:nvSpPr>
      <dsp:spPr>
        <a:xfrm>
          <a:off x="3346331" y="312467"/>
          <a:ext cx="2165649" cy="173251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Постійний біль у животі  та  його здуття, рясне блювання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97075" y="363211"/>
        <a:ext cx="2064161" cy="1631031"/>
      </dsp:txXfrm>
    </dsp:sp>
    <dsp:sp modelId="{EB6F7FC0-B175-4884-9E2B-D897920D85FF}">
      <dsp:nvSpPr>
        <dsp:cNvPr id="0" name=""/>
        <dsp:cNvSpPr/>
      </dsp:nvSpPr>
      <dsp:spPr>
        <a:xfrm rot="18900000">
          <a:off x="4929657" y="2658067"/>
          <a:ext cx="2084516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FEC9F-C90D-4AAA-B931-61075F051C23}">
      <dsp:nvSpPr>
        <dsp:cNvPr id="0" name=""/>
        <dsp:cNvSpPr/>
      </dsp:nvSpPr>
      <dsp:spPr>
        <a:xfrm>
          <a:off x="5712065" y="1292386"/>
          <a:ext cx="2165649" cy="173251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Зниження артеріального тиску, блідість шкіри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62809" y="1343130"/>
        <a:ext cx="2064161" cy="1631031"/>
      </dsp:txXfrm>
    </dsp:sp>
    <dsp:sp modelId="{1C7E0ED6-7B5A-4F8A-8AD1-CF46EF8122C6}">
      <dsp:nvSpPr>
        <dsp:cNvPr id="0" name=""/>
        <dsp:cNvSpPr/>
      </dsp:nvSpPr>
      <dsp:spPr>
        <a:xfrm>
          <a:off x="5581293" y="4248474"/>
          <a:ext cx="2084516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 w="3810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641BD-3A73-4EBF-97E9-319F57E811E1}">
      <dsp:nvSpPr>
        <dsp:cNvPr id="0" name=""/>
        <dsp:cNvSpPr/>
      </dsp:nvSpPr>
      <dsp:spPr>
        <a:xfrm>
          <a:off x="6691984" y="3658120"/>
          <a:ext cx="2165649" cy="173251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Кров у сечі, затримка сечовиділення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42728" y="3708864"/>
        <a:ext cx="2064161" cy="163103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DC1FC-ED54-4770-8AA2-BB0D697560A0}">
      <dsp:nvSpPr>
        <dsp:cNvPr id="0" name=""/>
        <dsp:cNvSpPr/>
      </dsp:nvSpPr>
      <dsp:spPr>
        <a:xfrm rot="2644962">
          <a:off x="1855103" y="2820049"/>
          <a:ext cx="1273363" cy="9997"/>
        </a:xfrm>
        <a:custGeom>
          <a:avLst/>
          <a:gdLst/>
          <a:ahLst/>
          <a:cxnLst/>
          <a:rect l="0" t="0" r="0" b="0"/>
          <a:pathLst>
            <a:path>
              <a:moveTo>
                <a:pt x="0" y="4998"/>
              </a:moveTo>
              <a:lnTo>
                <a:pt x="1273363" y="4998"/>
              </a:lnTo>
            </a:path>
          </a:pathLst>
        </a:custGeom>
        <a:noFill/>
        <a:ln w="0" cap="flat" cmpd="sng" algn="ctr">
          <a:solidFill>
            <a:schemeClr val="bg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C5C4D4-7064-4493-8C7B-C5BD7E199137}">
      <dsp:nvSpPr>
        <dsp:cNvPr id="0" name=""/>
        <dsp:cNvSpPr/>
      </dsp:nvSpPr>
      <dsp:spPr>
        <a:xfrm rot="745164">
          <a:off x="2004899" y="2518660"/>
          <a:ext cx="2524139" cy="9997"/>
        </a:xfrm>
        <a:custGeom>
          <a:avLst/>
          <a:gdLst/>
          <a:ahLst/>
          <a:cxnLst/>
          <a:rect l="0" t="0" r="0" b="0"/>
          <a:pathLst>
            <a:path>
              <a:moveTo>
                <a:pt x="0" y="4998"/>
              </a:moveTo>
              <a:lnTo>
                <a:pt x="2524139" y="4998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E2E50-EEBF-4A34-9B55-70FE130E7FFD}">
      <dsp:nvSpPr>
        <dsp:cNvPr id="0" name=""/>
        <dsp:cNvSpPr/>
      </dsp:nvSpPr>
      <dsp:spPr>
        <a:xfrm rot="132406">
          <a:off x="2033823" y="2247351"/>
          <a:ext cx="1644233" cy="9997"/>
        </a:xfrm>
        <a:custGeom>
          <a:avLst/>
          <a:gdLst/>
          <a:ahLst/>
          <a:cxnLst/>
          <a:rect l="0" t="0" r="0" b="0"/>
          <a:pathLst>
            <a:path>
              <a:moveTo>
                <a:pt x="0" y="4998"/>
              </a:moveTo>
              <a:lnTo>
                <a:pt x="1644233" y="4998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6A0D4-41E1-44A7-AD5C-7918E020AB6B}">
      <dsp:nvSpPr>
        <dsp:cNvPr id="0" name=""/>
        <dsp:cNvSpPr/>
      </dsp:nvSpPr>
      <dsp:spPr>
        <a:xfrm rot="20863373">
          <a:off x="2018076" y="2019149"/>
          <a:ext cx="1430438" cy="9997"/>
        </a:xfrm>
        <a:custGeom>
          <a:avLst/>
          <a:gdLst/>
          <a:ahLst/>
          <a:cxnLst/>
          <a:rect l="0" t="0" r="0" b="0"/>
          <a:pathLst>
            <a:path>
              <a:moveTo>
                <a:pt x="0" y="4998"/>
              </a:moveTo>
              <a:lnTo>
                <a:pt x="1430438" y="4998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39D80-A944-4FCA-B3D5-7E3648B6277A}">
      <dsp:nvSpPr>
        <dsp:cNvPr id="0" name=""/>
        <dsp:cNvSpPr/>
      </dsp:nvSpPr>
      <dsp:spPr>
        <a:xfrm rot="18682921">
          <a:off x="1719713" y="1384400"/>
          <a:ext cx="1735342" cy="9997"/>
        </a:xfrm>
        <a:custGeom>
          <a:avLst/>
          <a:gdLst/>
          <a:ahLst/>
          <a:cxnLst/>
          <a:rect l="0" t="0" r="0" b="0"/>
          <a:pathLst>
            <a:path>
              <a:moveTo>
                <a:pt x="0" y="4998"/>
              </a:moveTo>
              <a:lnTo>
                <a:pt x="1735342" y="4998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5243D-54EC-4485-946E-29255C4DFC1B}">
      <dsp:nvSpPr>
        <dsp:cNvPr id="0" name=""/>
        <dsp:cNvSpPr/>
      </dsp:nvSpPr>
      <dsp:spPr>
        <a:xfrm>
          <a:off x="353851" y="826521"/>
          <a:ext cx="2558275" cy="25857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E3667-FA90-45D6-B0C1-27617BDADF8E}">
      <dsp:nvSpPr>
        <dsp:cNvPr id="0" name=""/>
        <dsp:cNvSpPr/>
      </dsp:nvSpPr>
      <dsp:spPr>
        <a:xfrm>
          <a:off x="599636" y="-206617"/>
          <a:ext cx="5951208" cy="94961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Зупинити кровотечу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471170" y="-67550"/>
        <a:ext cx="4208140" cy="671476"/>
      </dsp:txXfrm>
    </dsp:sp>
    <dsp:sp modelId="{421CDB02-82F3-41DD-B45C-0E9FC0AE03CC}">
      <dsp:nvSpPr>
        <dsp:cNvPr id="0" name=""/>
        <dsp:cNvSpPr/>
      </dsp:nvSpPr>
      <dsp:spPr>
        <a:xfrm>
          <a:off x="2977783" y="290363"/>
          <a:ext cx="5951208" cy="206607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Обкласти куксу стерильними серветками, туго забинтувати стискаючою пов’язкою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849317" y="592933"/>
        <a:ext cx="4208140" cy="1460937"/>
      </dsp:txXfrm>
    </dsp:sp>
    <dsp:sp modelId="{D5583B05-9D36-4069-8AA2-C92490435723}">
      <dsp:nvSpPr>
        <dsp:cNvPr id="0" name=""/>
        <dsp:cNvSpPr/>
      </dsp:nvSpPr>
      <dsp:spPr>
        <a:xfrm>
          <a:off x="3619294" y="1953652"/>
          <a:ext cx="4873015" cy="84400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Надати протишокового положення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332931" y="2077254"/>
        <a:ext cx="3445741" cy="596802"/>
      </dsp:txXfrm>
    </dsp:sp>
    <dsp:sp modelId="{08858747-5193-4E5E-B6B0-44ECF8DC80B1}">
      <dsp:nvSpPr>
        <dsp:cNvPr id="0" name=""/>
        <dsp:cNvSpPr/>
      </dsp:nvSpPr>
      <dsp:spPr>
        <a:xfrm>
          <a:off x="3468752" y="2691164"/>
          <a:ext cx="5460239" cy="95631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Знерухомити куксу та зігріти постраждалого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268385" y="2831213"/>
        <a:ext cx="3860973" cy="676213"/>
      </dsp:txXfrm>
    </dsp:sp>
    <dsp:sp modelId="{89A3DE5D-8834-4C78-8FD8-DCD61CAC713A}">
      <dsp:nvSpPr>
        <dsp:cNvPr id="0" name=""/>
        <dsp:cNvSpPr/>
      </dsp:nvSpPr>
      <dsp:spPr>
        <a:xfrm>
          <a:off x="834715" y="3230695"/>
          <a:ext cx="5951208" cy="174265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Відділену частину кінцівки, замотавши в серветку, помістити до поліетиленового пакета, який вкласти в інший (більший за розміром) пакет, наповнений холодною водою 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706249" y="3485902"/>
        <a:ext cx="4208140" cy="1232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9E582-D709-44F1-85C8-02062C68BE7E}">
      <dsp:nvSpPr>
        <dsp:cNvPr id="0" name=""/>
        <dsp:cNvSpPr/>
      </dsp:nvSpPr>
      <dsp:spPr>
        <a:xfrm>
          <a:off x="2849111" y="1589608"/>
          <a:ext cx="3048858" cy="190713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3200" i="0" kern="1200" noProof="0" smtClean="0">
              <a:solidFill>
                <a:schemeClr val="tx1"/>
              </a:solidFill>
              <a:latin typeface="Arial Black" pitchFamily="34" charset="0"/>
            </a:rPr>
            <a:t>Травма </a:t>
          </a:r>
        </a:p>
      </dsp:txBody>
      <dsp:txXfrm>
        <a:off x="3295606" y="1868901"/>
        <a:ext cx="2155868" cy="1348544"/>
      </dsp:txXfrm>
    </dsp:sp>
    <dsp:sp modelId="{AD522DC5-6882-4879-A34E-EAB748CF1E4E}">
      <dsp:nvSpPr>
        <dsp:cNvPr id="0" name=""/>
        <dsp:cNvSpPr/>
      </dsp:nvSpPr>
      <dsp:spPr>
        <a:xfrm rot="16289396">
          <a:off x="4150618" y="1338939"/>
          <a:ext cx="462284" cy="454403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noProof="0"/>
        </a:p>
      </dsp:txBody>
      <dsp:txXfrm>
        <a:off x="4217006" y="1497957"/>
        <a:ext cx="325963" cy="272641"/>
      </dsp:txXfrm>
    </dsp:sp>
    <dsp:sp modelId="{50C1089C-78EC-43DE-B67B-85A223F74D97}">
      <dsp:nvSpPr>
        <dsp:cNvPr id="0" name=""/>
        <dsp:cNvSpPr/>
      </dsp:nvSpPr>
      <dsp:spPr>
        <a:xfrm>
          <a:off x="2367597" y="0"/>
          <a:ext cx="4109422" cy="133648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0" kern="1200" noProof="0" smtClean="0">
              <a:solidFill>
                <a:schemeClr val="tx1"/>
              </a:solidFill>
              <a:latin typeface="Arial Black" pitchFamily="34" charset="0"/>
            </a:rPr>
            <a:t>Біологічна  </a:t>
          </a:r>
          <a:endParaRPr lang="uk-UA" sz="2100" b="1" i="0" kern="1200" noProof="0">
            <a:solidFill>
              <a:schemeClr val="tx1"/>
            </a:solidFill>
            <a:latin typeface="Arial Black" pitchFamily="34" charset="0"/>
          </a:endParaRPr>
        </a:p>
      </dsp:txBody>
      <dsp:txXfrm>
        <a:off x="2969408" y="195723"/>
        <a:ext cx="2905800" cy="945034"/>
      </dsp:txXfrm>
    </dsp:sp>
    <dsp:sp modelId="{21C013C6-1F3A-4996-9430-289534E0BB47}">
      <dsp:nvSpPr>
        <dsp:cNvPr id="0" name=""/>
        <dsp:cNvSpPr/>
      </dsp:nvSpPr>
      <dsp:spPr>
        <a:xfrm rot="21491688">
          <a:off x="5906653" y="2250009"/>
          <a:ext cx="624304" cy="454403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noProof="0"/>
        </a:p>
      </dsp:txBody>
      <dsp:txXfrm>
        <a:off x="5906687" y="2343037"/>
        <a:ext cx="487983" cy="272641"/>
      </dsp:txXfrm>
    </dsp:sp>
    <dsp:sp modelId="{E915F35E-36C2-43AB-BC38-20FC3544566A}">
      <dsp:nvSpPr>
        <dsp:cNvPr id="0" name=""/>
        <dsp:cNvSpPr/>
      </dsp:nvSpPr>
      <dsp:spPr>
        <a:xfrm>
          <a:off x="6485686" y="693330"/>
          <a:ext cx="2235303" cy="349609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0" kern="1200" noProof="0" smtClean="0">
              <a:solidFill>
                <a:schemeClr val="tx1"/>
              </a:solidFill>
              <a:latin typeface="Arial Black" pitchFamily="34" charset="0"/>
            </a:rPr>
            <a:t>Психічна </a:t>
          </a:r>
          <a:endParaRPr lang="uk-UA" sz="2100" b="1" i="0" kern="1200" noProof="0">
            <a:solidFill>
              <a:schemeClr val="tx1"/>
            </a:solidFill>
            <a:latin typeface="Arial Black" pitchFamily="34" charset="0"/>
          </a:endParaRPr>
        </a:p>
      </dsp:txBody>
      <dsp:txXfrm>
        <a:off x="6813039" y="1205322"/>
        <a:ext cx="1580597" cy="2472114"/>
      </dsp:txXfrm>
    </dsp:sp>
    <dsp:sp modelId="{0F0F384A-4BD3-47E4-ABAB-5CE4148F0B91}">
      <dsp:nvSpPr>
        <dsp:cNvPr id="0" name=""/>
        <dsp:cNvSpPr/>
      </dsp:nvSpPr>
      <dsp:spPr>
        <a:xfrm rot="5387555">
          <a:off x="4164216" y="3327309"/>
          <a:ext cx="458564" cy="454403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noProof="0"/>
        </a:p>
      </dsp:txBody>
      <dsp:txXfrm>
        <a:off x="4232130" y="3350030"/>
        <a:ext cx="322243" cy="272641"/>
      </dsp:txXfrm>
    </dsp:sp>
    <dsp:sp modelId="{675F8802-1FDD-4D78-A65C-8FBCAE164BDF}">
      <dsp:nvSpPr>
        <dsp:cNvPr id="0" name=""/>
        <dsp:cNvSpPr/>
      </dsp:nvSpPr>
      <dsp:spPr>
        <a:xfrm>
          <a:off x="2136372" y="3746465"/>
          <a:ext cx="4487886" cy="133648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0" kern="1200" noProof="0" smtClean="0">
              <a:solidFill>
                <a:schemeClr val="tx1"/>
              </a:solidFill>
              <a:latin typeface="Arial Black" pitchFamily="34" charset="0"/>
            </a:rPr>
            <a:t>Хімічна</a:t>
          </a:r>
          <a:endParaRPr lang="uk-UA" sz="2100" i="0" kern="1200" noProof="0">
            <a:solidFill>
              <a:schemeClr val="tx1"/>
            </a:solidFill>
            <a:latin typeface="Arial Black" pitchFamily="34" charset="0"/>
          </a:endParaRPr>
        </a:p>
      </dsp:txBody>
      <dsp:txXfrm>
        <a:off x="2793608" y="3942188"/>
        <a:ext cx="3173414" cy="945034"/>
      </dsp:txXfrm>
    </dsp:sp>
    <dsp:sp modelId="{B0A695AB-0744-4631-8D70-869671F477BA}">
      <dsp:nvSpPr>
        <dsp:cNvPr id="0" name=""/>
        <dsp:cNvSpPr/>
      </dsp:nvSpPr>
      <dsp:spPr>
        <a:xfrm rot="10887723">
          <a:off x="2268922" y="2247116"/>
          <a:ext cx="618643" cy="454403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noProof="0"/>
        </a:p>
      </dsp:txBody>
      <dsp:txXfrm rot="10800000">
        <a:off x="2405221" y="2339736"/>
        <a:ext cx="482322" cy="272641"/>
      </dsp:txXfrm>
    </dsp:sp>
    <dsp:sp modelId="{DE1B8BCA-D5DF-4370-85B7-BA6331BDC9E9}">
      <dsp:nvSpPr>
        <dsp:cNvPr id="0" name=""/>
        <dsp:cNvSpPr/>
      </dsp:nvSpPr>
      <dsp:spPr>
        <a:xfrm>
          <a:off x="146576" y="693317"/>
          <a:ext cx="2182819" cy="353965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0" kern="1200" noProof="0" dirty="0" smtClean="0">
              <a:solidFill>
                <a:schemeClr val="tx1"/>
              </a:solidFill>
              <a:latin typeface="Arial Black" pitchFamily="34" charset="0"/>
            </a:rPr>
            <a:t>Фізична</a:t>
          </a:r>
          <a:endParaRPr lang="uk-UA" sz="2100" i="0" kern="1200" noProof="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66242" y="1211687"/>
        <a:ext cx="1543487" cy="2502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1D06C-B2B8-42AB-B74E-1D6D6735F019}">
      <dsp:nvSpPr>
        <dsp:cNvPr id="0" name=""/>
        <dsp:cNvSpPr/>
      </dsp:nvSpPr>
      <dsp:spPr>
        <a:xfrm>
          <a:off x="0" y="0"/>
          <a:ext cx="2881974" cy="846912"/>
        </a:xfrm>
        <a:prstGeom prst="roundRect">
          <a:avLst>
            <a:gd name="adj" fmla="val 10000"/>
          </a:avLst>
        </a:prstGeom>
        <a:solidFill>
          <a:srgbClr val="007CCE">
            <a:alpha val="60000"/>
          </a:srgb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Анатомічні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4805" y="24805"/>
        <a:ext cx="2832364" cy="797302"/>
      </dsp:txXfrm>
    </dsp:sp>
    <dsp:sp modelId="{3E1C8033-2772-4ED6-9DDE-21058C437A91}">
      <dsp:nvSpPr>
        <dsp:cNvPr id="0" name=""/>
        <dsp:cNvSpPr/>
      </dsp:nvSpPr>
      <dsp:spPr>
        <a:xfrm>
          <a:off x="288197" y="846912"/>
          <a:ext cx="1574485" cy="637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039"/>
              </a:lnTo>
              <a:lnTo>
                <a:pt x="1574485" y="637039"/>
              </a:lnTo>
            </a:path>
          </a:pathLst>
        </a:custGeom>
        <a:noFill/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F0891-2C22-4E5E-BDCE-1F7FCCABEEE6}">
      <dsp:nvSpPr>
        <dsp:cNvPr id="0" name=""/>
        <dsp:cNvSpPr/>
      </dsp:nvSpPr>
      <dsp:spPr>
        <a:xfrm>
          <a:off x="1862682" y="1060495"/>
          <a:ext cx="2305579" cy="846912"/>
        </a:xfrm>
        <a:prstGeom prst="roundRect">
          <a:avLst>
            <a:gd name="adj" fmla="val 10000"/>
          </a:avLst>
        </a:prstGeom>
        <a:solidFill>
          <a:schemeClr val="accent1">
            <a:alpha val="7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Садна, синці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7487" y="1085300"/>
        <a:ext cx="2255969" cy="797302"/>
      </dsp:txXfrm>
    </dsp:sp>
    <dsp:sp modelId="{57547C15-6EE0-43AC-8E0E-24C6D598BB17}">
      <dsp:nvSpPr>
        <dsp:cNvPr id="0" name=""/>
        <dsp:cNvSpPr/>
      </dsp:nvSpPr>
      <dsp:spPr>
        <a:xfrm>
          <a:off x="288197" y="846912"/>
          <a:ext cx="1574485" cy="1695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5679"/>
              </a:lnTo>
              <a:lnTo>
                <a:pt x="1574485" y="1695679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27B2E-6EC7-4F9F-BC95-05E609CA7AB8}">
      <dsp:nvSpPr>
        <dsp:cNvPr id="0" name=""/>
        <dsp:cNvSpPr/>
      </dsp:nvSpPr>
      <dsp:spPr>
        <a:xfrm>
          <a:off x="1862682" y="2119135"/>
          <a:ext cx="2305579" cy="846912"/>
        </a:xfrm>
        <a:prstGeom prst="roundRect">
          <a:avLst>
            <a:gd name="adj" fmla="val 10000"/>
          </a:avLst>
        </a:prstGeom>
        <a:solidFill>
          <a:schemeClr val="accent1">
            <a:alpha val="7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Рани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7487" y="2143940"/>
        <a:ext cx="2255969" cy="797302"/>
      </dsp:txXfrm>
    </dsp:sp>
    <dsp:sp modelId="{024F60AB-D990-44CA-9978-50F6807F6B0B}">
      <dsp:nvSpPr>
        <dsp:cNvPr id="0" name=""/>
        <dsp:cNvSpPr/>
      </dsp:nvSpPr>
      <dsp:spPr>
        <a:xfrm>
          <a:off x="288197" y="846912"/>
          <a:ext cx="1574485" cy="2754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4320"/>
              </a:lnTo>
              <a:lnTo>
                <a:pt x="1574485" y="2754320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CC7A6-9C5E-4F5D-BD8A-544FC864469D}">
      <dsp:nvSpPr>
        <dsp:cNvPr id="0" name=""/>
        <dsp:cNvSpPr/>
      </dsp:nvSpPr>
      <dsp:spPr>
        <a:xfrm>
          <a:off x="1862682" y="3177776"/>
          <a:ext cx="2305579" cy="846912"/>
        </a:xfrm>
        <a:prstGeom prst="roundRect">
          <a:avLst>
            <a:gd name="adj" fmla="val 10000"/>
          </a:avLst>
        </a:prstGeom>
        <a:solidFill>
          <a:schemeClr val="accent1">
            <a:alpha val="7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Переломи та вивихи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7487" y="3202581"/>
        <a:ext cx="2255969" cy="797302"/>
      </dsp:txXfrm>
    </dsp:sp>
    <dsp:sp modelId="{47A3F6E4-85A9-49D1-B98A-61435FB12F69}">
      <dsp:nvSpPr>
        <dsp:cNvPr id="0" name=""/>
        <dsp:cNvSpPr/>
      </dsp:nvSpPr>
      <dsp:spPr>
        <a:xfrm>
          <a:off x="288197" y="846912"/>
          <a:ext cx="1574485" cy="3812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2960"/>
              </a:lnTo>
              <a:lnTo>
                <a:pt x="1574485" y="3812960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96A53-95E6-4B47-B099-ADC75D96FF29}">
      <dsp:nvSpPr>
        <dsp:cNvPr id="0" name=""/>
        <dsp:cNvSpPr/>
      </dsp:nvSpPr>
      <dsp:spPr>
        <a:xfrm>
          <a:off x="1862682" y="4236416"/>
          <a:ext cx="2305579" cy="846912"/>
        </a:xfrm>
        <a:prstGeom prst="roundRect">
          <a:avLst>
            <a:gd name="adj" fmla="val 10000"/>
          </a:avLst>
        </a:prstGeom>
        <a:solidFill>
          <a:schemeClr val="accent1">
            <a:alpha val="7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Ушкодження внутрішніх органів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7487" y="4261221"/>
        <a:ext cx="2255969" cy="797302"/>
      </dsp:txXfrm>
    </dsp:sp>
    <dsp:sp modelId="{A7436632-EA11-4F7A-A5CB-BA8CD4518533}">
      <dsp:nvSpPr>
        <dsp:cNvPr id="0" name=""/>
        <dsp:cNvSpPr/>
      </dsp:nvSpPr>
      <dsp:spPr>
        <a:xfrm>
          <a:off x="4703374" y="292617"/>
          <a:ext cx="2881974" cy="846912"/>
        </a:xfrm>
        <a:prstGeom prst="roundRect">
          <a:avLst>
            <a:gd name="adj" fmla="val 10000"/>
          </a:avLst>
        </a:prstGeom>
        <a:solidFill>
          <a:srgbClr val="007CCE">
            <a:alpha val="60000"/>
          </a:srgb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Функціональні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728179" y="317422"/>
        <a:ext cx="2832364" cy="797302"/>
      </dsp:txXfrm>
    </dsp:sp>
    <dsp:sp modelId="{6410F9C7-FE1A-4BF2-8FDC-C63768C68878}">
      <dsp:nvSpPr>
        <dsp:cNvPr id="0" name=""/>
        <dsp:cNvSpPr/>
      </dsp:nvSpPr>
      <dsp:spPr>
        <a:xfrm>
          <a:off x="4991572" y="1139529"/>
          <a:ext cx="1360212" cy="491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192"/>
              </a:lnTo>
              <a:lnTo>
                <a:pt x="1360212" y="491192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C871F-2018-4B33-969C-8A4445597145}">
      <dsp:nvSpPr>
        <dsp:cNvPr id="0" name=""/>
        <dsp:cNvSpPr/>
      </dsp:nvSpPr>
      <dsp:spPr>
        <a:xfrm>
          <a:off x="6351784" y="1207265"/>
          <a:ext cx="2305579" cy="846912"/>
        </a:xfrm>
        <a:prstGeom prst="roundRect">
          <a:avLst>
            <a:gd name="adj" fmla="val 10000"/>
          </a:avLst>
        </a:prstGeom>
        <a:solidFill>
          <a:schemeClr val="accent1">
            <a:alpha val="7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Біль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76589" y="1232070"/>
        <a:ext cx="2255969" cy="797302"/>
      </dsp:txXfrm>
    </dsp:sp>
    <dsp:sp modelId="{1486DEE3-E62A-4364-A38F-225C558149AC}">
      <dsp:nvSpPr>
        <dsp:cNvPr id="0" name=""/>
        <dsp:cNvSpPr/>
      </dsp:nvSpPr>
      <dsp:spPr>
        <a:xfrm>
          <a:off x="4991572" y="1139529"/>
          <a:ext cx="1360212" cy="163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5141"/>
              </a:lnTo>
              <a:lnTo>
                <a:pt x="1360212" y="1635141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239FBD-1EB8-4179-9DB8-E336BD0C6BE1}">
      <dsp:nvSpPr>
        <dsp:cNvPr id="0" name=""/>
        <dsp:cNvSpPr/>
      </dsp:nvSpPr>
      <dsp:spPr>
        <a:xfrm>
          <a:off x="6351784" y="2351215"/>
          <a:ext cx="2305579" cy="846912"/>
        </a:xfrm>
        <a:prstGeom prst="roundRect">
          <a:avLst>
            <a:gd name="adj" fmla="val 10000"/>
          </a:avLst>
        </a:prstGeom>
        <a:solidFill>
          <a:schemeClr val="accent1">
            <a:alpha val="7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Шок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76589" y="2376020"/>
        <a:ext cx="2255969" cy="797302"/>
      </dsp:txXfrm>
    </dsp:sp>
    <dsp:sp modelId="{406057B1-751F-40D9-83AC-37B9DD944349}">
      <dsp:nvSpPr>
        <dsp:cNvPr id="0" name=""/>
        <dsp:cNvSpPr/>
      </dsp:nvSpPr>
      <dsp:spPr>
        <a:xfrm>
          <a:off x="4991572" y="1139529"/>
          <a:ext cx="1360212" cy="2892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2217"/>
              </a:lnTo>
              <a:lnTo>
                <a:pt x="1360212" y="2892217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806CA-804B-4611-94D6-27D3264C1026}">
      <dsp:nvSpPr>
        <dsp:cNvPr id="0" name=""/>
        <dsp:cNvSpPr/>
      </dsp:nvSpPr>
      <dsp:spPr>
        <a:xfrm>
          <a:off x="6351784" y="3495173"/>
          <a:ext cx="2305579" cy="1073147"/>
        </a:xfrm>
        <a:prstGeom prst="roundRect">
          <a:avLst>
            <a:gd name="adj" fmla="val 10000"/>
          </a:avLst>
        </a:prstGeom>
        <a:solidFill>
          <a:schemeClr val="accent1">
            <a:alpha val="7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Струс головного мозку, серця, всього тіла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83215" y="3526604"/>
        <a:ext cx="2242717" cy="10102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88ADC-18C4-4539-A9B5-1E268066F1BF}">
      <dsp:nvSpPr>
        <dsp:cNvPr id="0" name=""/>
        <dsp:cNvSpPr/>
      </dsp:nvSpPr>
      <dsp:spPr>
        <a:xfrm rot="16200000">
          <a:off x="-36133" y="878374"/>
          <a:ext cx="5142973" cy="4452729"/>
        </a:xfrm>
        <a:prstGeom prst="round2SameRect">
          <a:avLst>
            <a:gd name="adj1" fmla="val 16670"/>
            <a:gd name="adj2" fmla="val 0"/>
          </a:avLst>
        </a:prstGeom>
        <a:solidFill>
          <a:srgbClr val="97000B">
            <a:alpha val="57000"/>
          </a:srgbClr>
        </a:solidFill>
        <a:ln w="38100" cmpd="sng">
          <a:solidFill>
            <a:srgbClr val="C00000"/>
          </a:solidFill>
        </a:ln>
        <a:effectLst/>
        <a:scene3d>
          <a:camera prst="perspectiveFront" zoom="91000"/>
          <a:lightRig rig="threePt" dir="t">
            <a:rot lat="0" lon="0" rev="20640000"/>
          </a:lightRig>
        </a:scene3d>
        <a:sp3d z="-2118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52400" tIns="254000" rIns="228600" bIns="2540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4000" b="0" kern="1200" dirty="0" smtClean="0">
              <a:solidFill>
                <a:schemeClr val="tx1"/>
              </a:solidFill>
              <a:latin typeface="Arial Black" pitchFamily="34" charset="0"/>
              <a:cs typeface="Times New Roman" panose="02020603050405020304" pitchFamily="18" charset="0"/>
            </a:rPr>
            <a:t>Рана</a:t>
          </a:r>
        </a:p>
      </dsp:txBody>
      <dsp:txXfrm rot="5400000">
        <a:off x="526392" y="750655"/>
        <a:ext cx="4235326" cy="4708167"/>
      </dsp:txXfrm>
    </dsp:sp>
    <dsp:sp modelId="{B196A091-DC58-4C4C-B624-D70A5DAB2237}">
      <dsp:nvSpPr>
        <dsp:cNvPr id="0" name=""/>
        <dsp:cNvSpPr/>
      </dsp:nvSpPr>
      <dsp:spPr>
        <a:xfrm rot="5400000">
          <a:off x="4172810" y="789344"/>
          <a:ext cx="5142973" cy="4584397"/>
        </a:xfrm>
        <a:prstGeom prst="round2SameRect">
          <a:avLst>
            <a:gd name="adj1" fmla="val 16670"/>
            <a:gd name="adj2" fmla="val 0"/>
          </a:avLst>
        </a:prstGeom>
        <a:solidFill>
          <a:srgbClr val="FF0000">
            <a:alpha val="47000"/>
          </a:srgbClr>
        </a:solidFill>
        <a:ln w="38100" cmpd="sng">
          <a:solidFill>
            <a:srgbClr val="C00000"/>
          </a:solidFill>
        </a:ln>
        <a:effectLst/>
        <a:scene3d>
          <a:camera prst="perspectiveFront" zoom="91000"/>
          <a:lightRig rig="threePt" dir="t">
            <a:rot lat="0" lon="0" rev="20640000"/>
          </a:lightRig>
        </a:scene3d>
        <a:sp3d z="-2118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0020" tIns="177800" rIns="106680" bIns="17780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latin typeface="Arial Black" pitchFamily="34" charset="0"/>
            </a:rPr>
            <a:t>Ушкодження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latin typeface="Arial Black" pitchFamily="34" charset="0"/>
            </a:rPr>
            <a:t>шкірних покривів, слизових </a:t>
          </a:r>
          <a:endParaRPr lang="en-US" sz="2800" kern="1200" dirty="0" smtClean="0">
            <a:latin typeface="Arial Black" pitchFamily="34" charset="0"/>
          </a:endParaRP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latin typeface="Arial Black" pitchFamily="34" charset="0"/>
            </a:rPr>
            <a:t>оболонок, </a:t>
          </a:r>
          <a:endParaRPr lang="en-US" sz="2800" kern="1200" dirty="0" smtClean="0">
            <a:latin typeface="Arial Black" pitchFamily="34" charset="0"/>
          </a:endParaRP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latin typeface="Arial Black" pitchFamily="34" charset="0"/>
            </a:rPr>
            <a:t>а іноді – тканин,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latin typeface="Arial Black" pitchFamily="34" charset="0"/>
            </a:rPr>
            <a:t>розташованих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latin typeface="Arial Black" pitchFamily="34" charset="0"/>
            </a:rPr>
            <a:t>глибше, що супроводжується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latin typeface="Arial Black" pitchFamily="34" charset="0"/>
            </a:rPr>
            <a:t>болем, кровотечею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latin typeface="Arial Black" pitchFamily="34" charset="0"/>
            </a:rPr>
            <a:t>та зяянням</a:t>
          </a:r>
          <a:endParaRPr lang="ru-RU" sz="2800" kern="1200" dirty="0">
            <a:latin typeface="Arial Black" pitchFamily="34" charset="0"/>
            <a:cs typeface="Times New Roman" panose="02020603050405020304" pitchFamily="18" charset="0"/>
          </a:endParaRPr>
        </a:p>
      </dsp:txBody>
      <dsp:txXfrm rot="-5400000">
        <a:off x="4452098" y="733888"/>
        <a:ext cx="4360565" cy="4695309"/>
      </dsp:txXfrm>
    </dsp:sp>
    <dsp:sp modelId="{8879676F-7C56-4DB1-972B-C17D4174A46F}">
      <dsp:nvSpPr>
        <dsp:cNvPr id="0" name=""/>
        <dsp:cNvSpPr/>
      </dsp:nvSpPr>
      <dsp:spPr>
        <a:xfrm>
          <a:off x="3054505" y="-160391"/>
          <a:ext cx="2503115" cy="25029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97000B"/>
        </a:solidFill>
        <a:ln cmpd="sng"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767BAE-515F-4350-914F-BF6C00D0E849}">
      <dsp:nvSpPr>
        <dsp:cNvPr id="0" name=""/>
        <dsp:cNvSpPr/>
      </dsp:nvSpPr>
      <dsp:spPr>
        <a:xfrm rot="10800000">
          <a:off x="2974305" y="3929318"/>
          <a:ext cx="2503115" cy="25029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97000B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28DFB-E404-4966-A3C0-1BE88BAC676D}">
      <dsp:nvSpPr>
        <dsp:cNvPr id="0" name=""/>
        <dsp:cNvSpPr/>
      </dsp:nvSpPr>
      <dsp:spPr>
        <a:xfrm>
          <a:off x="4295385" y="1855385"/>
          <a:ext cx="304333" cy="855559"/>
        </a:xfrm>
        <a:custGeom>
          <a:avLst/>
          <a:gdLst/>
          <a:ahLst/>
          <a:cxnLst/>
          <a:rect l="0" t="0" r="0" b="0"/>
          <a:pathLst>
            <a:path>
              <a:moveTo>
                <a:pt x="304333" y="0"/>
              </a:moveTo>
              <a:lnTo>
                <a:pt x="304333" y="855559"/>
              </a:lnTo>
              <a:lnTo>
                <a:pt x="0" y="8555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A6065-4AA4-4EA2-8637-03363190B0C3}">
      <dsp:nvSpPr>
        <dsp:cNvPr id="0" name=""/>
        <dsp:cNvSpPr/>
      </dsp:nvSpPr>
      <dsp:spPr>
        <a:xfrm>
          <a:off x="4599719" y="1855385"/>
          <a:ext cx="3416258" cy="2243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5908"/>
              </a:lnTo>
              <a:lnTo>
                <a:pt x="3416258" y="2045908"/>
              </a:lnTo>
              <a:lnTo>
                <a:pt x="3416258" y="22431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A1B45-B085-4E31-83D7-0BF5C5DB5978}">
      <dsp:nvSpPr>
        <dsp:cNvPr id="0" name=""/>
        <dsp:cNvSpPr/>
      </dsp:nvSpPr>
      <dsp:spPr>
        <a:xfrm>
          <a:off x="4599719" y="1855385"/>
          <a:ext cx="1143848" cy="2243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5908"/>
              </a:lnTo>
              <a:lnTo>
                <a:pt x="1143848" y="2045908"/>
              </a:lnTo>
              <a:lnTo>
                <a:pt x="1143848" y="22431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4573A-CC51-468E-8CC5-7A0ACB64EDBA}">
      <dsp:nvSpPr>
        <dsp:cNvPr id="0" name=""/>
        <dsp:cNvSpPr/>
      </dsp:nvSpPr>
      <dsp:spPr>
        <a:xfrm>
          <a:off x="3484717" y="1855385"/>
          <a:ext cx="1115002" cy="2266602"/>
        </a:xfrm>
        <a:custGeom>
          <a:avLst/>
          <a:gdLst/>
          <a:ahLst/>
          <a:cxnLst/>
          <a:rect l="0" t="0" r="0" b="0"/>
          <a:pathLst>
            <a:path>
              <a:moveTo>
                <a:pt x="1115002" y="0"/>
              </a:moveTo>
              <a:lnTo>
                <a:pt x="1115002" y="2069409"/>
              </a:lnTo>
              <a:lnTo>
                <a:pt x="0" y="2069409"/>
              </a:lnTo>
              <a:lnTo>
                <a:pt x="0" y="2266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65AAE-8840-4BCB-8AD9-62495A1547F5}">
      <dsp:nvSpPr>
        <dsp:cNvPr id="0" name=""/>
        <dsp:cNvSpPr/>
      </dsp:nvSpPr>
      <dsp:spPr>
        <a:xfrm>
          <a:off x="1163384" y="1855385"/>
          <a:ext cx="3436334" cy="2243101"/>
        </a:xfrm>
        <a:custGeom>
          <a:avLst/>
          <a:gdLst/>
          <a:ahLst/>
          <a:cxnLst/>
          <a:rect l="0" t="0" r="0" b="0"/>
          <a:pathLst>
            <a:path>
              <a:moveTo>
                <a:pt x="3436334" y="0"/>
              </a:moveTo>
              <a:lnTo>
                <a:pt x="3436334" y="2045908"/>
              </a:lnTo>
              <a:lnTo>
                <a:pt x="0" y="2045908"/>
              </a:lnTo>
              <a:lnTo>
                <a:pt x="0" y="22431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3D928-AEA1-4882-981F-84B1FDAD97B9}">
      <dsp:nvSpPr>
        <dsp:cNvPr id="0" name=""/>
        <dsp:cNvSpPr/>
      </dsp:nvSpPr>
      <dsp:spPr>
        <a:xfrm>
          <a:off x="216587" y="0"/>
          <a:ext cx="8766263" cy="1855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0" kern="1200" dirty="0" smtClean="0">
              <a:solidFill>
                <a:schemeClr val="tx1"/>
              </a:solidFill>
              <a:latin typeface="Arial Black" pitchFamily="34" charset="0"/>
            </a:rPr>
            <a:t>Надання домедичної допомоги у разі підозри на шок</a:t>
          </a:r>
          <a:endParaRPr lang="ru-RU" sz="32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16587" y="0"/>
        <a:ext cx="8766263" cy="1855385"/>
      </dsp:txXfrm>
    </dsp:sp>
    <dsp:sp modelId="{6724FEA8-312E-41A0-B028-C763C03ED39A}">
      <dsp:nvSpPr>
        <dsp:cNvPr id="0" name=""/>
        <dsp:cNvSpPr/>
      </dsp:nvSpPr>
      <dsp:spPr>
        <a:xfrm>
          <a:off x="189009" y="4098486"/>
          <a:ext cx="1948751" cy="19492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Усунути причину виникнення шокового стану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009" y="4098486"/>
        <a:ext cx="1948751" cy="1949202"/>
      </dsp:txXfrm>
    </dsp:sp>
    <dsp:sp modelId="{14E1196E-4078-4FBE-8ECD-EA62322B7EE7}">
      <dsp:nvSpPr>
        <dsp:cNvPr id="0" name=""/>
        <dsp:cNvSpPr/>
      </dsp:nvSpPr>
      <dsp:spPr>
        <a:xfrm>
          <a:off x="2545705" y="4121987"/>
          <a:ext cx="1878024" cy="1926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Надати протишокового положення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45705" y="4121987"/>
        <a:ext cx="1878024" cy="1926684"/>
      </dsp:txXfrm>
    </dsp:sp>
    <dsp:sp modelId="{FE4F494C-FBAC-40AF-BA44-A8B8C732ECF7}">
      <dsp:nvSpPr>
        <dsp:cNvPr id="0" name=""/>
        <dsp:cNvSpPr/>
      </dsp:nvSpPr>
      <dsp:spPr>
        <a:xfrm>
          <a:off x="4804555" y="4098486"/>
          <a:ext cx="1878024" cy="1926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Підкласти під голову одяг або подушку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04555" y="4098486"/>
        <a:ext cx="1878024" cy="1926693"/>
      </dsp:txXfrm>
    </dsp:sp>
    <dsp:sp modelId="{916C7BFA-A761-481B-9150-036970A9A713}">
      <dsp:nvSpPr>
        <dsp:cNvPr id="0" name=""/>
        <dsp:cNvSpPr/>
      </dsp:nvSpPr>
      <dsp:spPr>
        <a:xfrm>
          <a:off x="7076965" y="4098486"/>
          <a:ext cx="1878024" cy="1926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Накрити термоковдрою (зігріти)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76965" y="4098486"/>
        <a:ext cx="1878024" cy="1926675"/>
      </dsp:txXfrm>
    </dsp:sp>
    <dsp:sp modelId="{C99CE665-52CB-4F6C-A0C6-A7FF0BE24426}">
      <dsp:nvSpPr>
        <dsp:cNvPr id="0" name=""/>
        <dsp:cNvSpPr/>
      </dsp:nvSpPr>
      <dsp:spPr>
        <a:xfrm>
          <a:off x="783197" y="1984271"/>
          <a:ext cx="3512188" cy="1453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відсутності дихання - проводити серцево-легеневу реанімацію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3197" y="1984271"/>
        <a:ext cx="3512188" cy="14533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458B6-076D-4E55-9928-EDEF82FA7BF6}">
      <dsp:nvSpPr>
        <dsp:cNvPr id="0" name=""/>
        <dsp:cNvSpPr/>
      </dsp:nvSpPr>
      <dsp:spPr>
        <a:xfrm>
          <a:off x="855158" y="131520"/>
          <a:ext cx="7880821" cy="5326199"/>
        </a:xfrm>
        <a:prstGeom prst="pie">
          <a:avLst>
            <a:gd name="adj1" fmla="val 16200000"/>
            <a:gd name="adj2" fmla="val 540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solidFill>
                <a:schemeClr val="tx1"/>
              </a:solidFill>
              <a:latin typeface="Arial Black" pitchFamily="34" charset="0"/>
            </a:rPr>
            <a:t>Вивих –</a:t>
          </a: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зміщення нормальних анатомічних співвідношень у суглобі між опорною кісткою та суглобовим ложем, яке часто супроводжується розривом або розтягненням зв’язок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161464" y="1526477"/>
        <a:ext cx="2814579" cy="2536285"/>
      </dsp:txXfrm>
    </dsp:sp>
    <dsp:sp modelId="{6C1604FB-75E7-46D7-B1B9-FD58C2B387FC}">
      <dsp:nvSpPr>
        <dsp:cNvPr id="0" name=""/>
        <dsp:cNvSpPr/>
      </dsp:nvSpPr>
      <dsp:spPr>
        <a:xfrm>
          <a:off x="334210" y="144032"/>
          <a:ext cx="8429287" cy="532624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solidFill>
                <a:schemeClr val="tx1"/>
              </a:solidFill>
              <a:latin typeface="Arial Black" pitchFamily="34" charset="0"/>
            </a:rPr>
            <a:t>Перелом -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порушення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цілісності кістки, за якого її уламки можуть залишатися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на кістці (перелом без зміщення) чи зміщуватись, утворюючи викривлення кінцівок (перелом зі зміщенням) 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147034" y="1539001"/>
        <a:ext cx="3010459" cy="2536307"/>
      </dsp:txXfrm>
    </dsp:sp>
    <dsp:sp modelId="{C6463A1C-DD1E-4F21-94C7-D215115DA667}">
      <dsp:nvSpPr>
        <dsp:cNvPr id="0" name=""/>
        <dsp:cNvSpPr/>
      </dsp:nvSpPr>
      <dsp:spPr>
        <a:xfrm>
          <a:off x="502946" y="-144011"/>
          <a:ext cx="8544241" cy="5871772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B2AC2-C93C-4AF6-AA88-E94F0DB5053C}">
      <dsp:nvSpPr>
        <dsp:cNvPr id="0" name=""/>
        <dsp:cNvSpPr/>
      </dsp:nvSpPr>
      <dsp:spPr>
        <a:xfrm>
          <a:off x="-13891" y="-275491"/>
          <a:ext cx="9074609" cy="6038343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tx1">
            <a:lumMod val="65000"/>
            <a:lumOff val="3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AE1CD-49C6-4CED-B09B-C4F186A2FBD3}">
      <dsp:nvSpPr>
        <dsp:cNvPr id="0" name=""/>
        <dsp:cNvSpPr/>
      </dsp:nvSpPr>
      <dsp:spPr>
        <a:xfrm rot="16200000">
          <a:off x="24848" y="-24848"/>
          <a:ext cx="2686608" cy="2736304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Проводиться при явному переломі та у разі підозри на перелом  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-1" y="1"/>
        <a:ext cx="2736304" cy="2014956"/>
      </dsp:txXfrm>
    </dsp:sp>
    <dsp:sp modelId="{9720CCC4-489F-422C-8AC8-577D7CF978BF}">
      <dsp:nvSpPr>
        <dsp:cNvPr id="0" name=""/>
        <dsp:cNvSpPr/>
      </dsp:nvSpPr>
      <dsp:spPr>
        <a:xfrm>
          <a:off x="2730858" y="0"/>
          <a:ext cx="2736304" cy="2686608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Накладається іммобілізаційна пов’язка, яка складається з трьох частин – шини, прокладки та фіксуючої частини 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0858" y="0"/>
        <a:ext cx="2736304" cy="2014956"/>
      </dsp:txXfrm>
    </dsp:sp>
    <dsp:sp modelId="{1B3C5A3B-5C43-4C44-8001-332BDF15276A}">
      <dsp:nvSpPr>
        <dsp:cNvPr id="0" name=""/>
        <dsp:cNvSpPr/>
      </dsp:nvSpPr>
      <dsp:spPr>
        <a:xfrm rot="10800000">
          <a:off x="0" y="2686608"/>
          <a:ext cx="2736304" cy="2686608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Здійснюється також при вивихах, ушкодженнях магістральних судин та нервових стовбурів, значних ушкодженнях м’яких тканин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3358260"/>
        <a:ext cx="2736304" cy="2014956"/>
      </dsp:txXfrm>
    </dsp:sp>
    <dsp:sp modelId="{0BC3F6EA-380A-4535-8546-531E4C190177}">
      <dsp:nvSpPr>
        <dsp:cNvPr id="0" name=""/>
        <dsp:cNvSpPr/>
      </dsp:nvSpPr>
      <dsp:spPr>
        <a:xfrm rot="5400000">
          <a:off x="2761152" y="2661759"/>
          <a:ext cx="2686608" cy="2736304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Знерушуються щонайменш два суглоби – вище та нижче місця перелому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736304" y="3358260"/>
        <a:ext cx="2736304" cy="2014956"/>
      </dsp:txXfrm>
    </dsp:sp>
    <dsp:sp modelId="{533DF687-7ADA-4500-87FF-D32085F48A92}">
      <dsp:nvSpPr>
        <dsp:cNvPr id="0" name=""/>
        <dsp:cNvSpPr/>
      </dsp:nvSpPr>
      <dsp:spPr>
        <a:xfrm>
          <a:off x="1350385" y="2089583"/>
          <a:ext cx="2771837" cy="1185371"/>
        </a:xfrm>
        <a:prstGeom prst="roundRect">
          <a:avLst/>
        </a:prstGeom>
        <a:solidFill>
          <a:srgbClr val="FFC000"/>
        </a:solidFill>
        <a:ln w="508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Іммобілізація</a:t>
          </a:r>
          <a:endParaRPr lang="ru-RU" sz="2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408250" y="2147448"/>
        <a:ext cx="2656107" cy="10696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38E62-81B8-427A-830C-D62CC4CDBE60}">
      <dsp:nvSpPr>
        <dsp:cNvPr id="0" name=""/>
        <dsp:cNvSpPr/>
      </dsp:nvSpPr>
      <dsp:spPr>
        <a:xfrm>
          <a:off x="2489113" y="234319"/>
          <a:ext cx="4118766" cy="1699309"/>
        </a:xfrm>
        <a:prstGeom prst="roundRect">
          <a:avLst>
            <a:gd name="adj" fmla="val 10000"/>
          </a:avLst>
        </a:prstGeom>
        <a:solidFill>
          <a:srgbClr val="7030A0">
            <a:alpha val="50000"/>
          </a:srgbClr>
        </a:solidFill>
        <a:ln w="381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Спінальна травма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8884" y="284090"/>
        <a:ext cx="4019224" cy="1599767"/>
      </dsp:txXfrm>
    </dsp:sp>
    <dsp:sp modelId="{288E02BA-3B8E-4BF4-B718-3EA3C94E3916}">
      <dsp:nvSpPr>
        <dsp:cNvPr id="0" name=""/>
        <dsp:cNvSpPr/>
      </dsp:nvSpPr>
      <dsp:spPr>
        <a:xfrm rot="3230006">
          <a:off x="5338941" y="2413336"/>
          <a:ext cx="718713" cy="487131"/>
        </a:xfrm>
        <a:prstGeom prst="leftRightArrow">
          <a:avLst>
            <a:gd name="adj1" fmla="val 60000"/>
            <a:gd name="adj2" fmla="val 50000"/>
          </a:avLst>
        </a:prstGeom>
        <a:solidFill>
          <a:srgbClr val="7030A0"/>
        </a:solidFill>
        <a:ln w="57150"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485080" y="2510762"/>
        <a:ext cx="426435" cy="292279"/>
      </dsp:txXfrm>
    </dsp:sp>
    <dsp:sp modelId="{1EC766E0-576D-42CF-AD5A-5B002AE94A31}">
      <dsp:nvSpPr>
        <dsp:cNvPr id="0" name=""/>
        <dsp:cNvSpPr/>
      </dsp:nvSpPr>
      <dsp:spPr>
        <a:xfrm>
          <a:off x="5061227" y="3380175"/>
          <a:ext cx="3607417" cy="1745378"/>
        </a:xfrm>
        <a:prstGeom prst="roundRect">
          <a:avLst>
            <a:gd name="adj" fmla="val 10000"/>
          </a:avLst>
        </a:prstGeom>
        <a:solidFill>
          <a:srgbClr val="7030A0">
            <a:alpha val="50000"/>
          </a:srgbClr>
        </a:solidFill>
        <a:ln w="381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Ушкодження хребців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12347" y="3431295"/>
        <a:ext cx="3505177" cy="1643138"/>
      </dsp:txXfrm>
    </dsp:sp>
    <dsp:sp modelId="{519D01D3-D34F-4877-9021-0CB9A847D795}">
      <dsp:nvSpPr>
        <dsp:cNvPr id="0" name=""/>
        <dsp:cNvSpPr/>
      </dsp:nvSpPr>
      <dsp:spPr>
        <a:xfrm rot="10800006">
          <a:off x="4252674" y="4009295"/>
          <a:ext cx="718713" cy="487131"/>
        </a:xfrm>
        <a:prstGeom prst="leftRightArrow">
          <a:avLst>
            <a:gd name="adj1" fmla="val 60000"/>
            <a:gd name="adj2" fmla="val 50000"/>
          </a:avLst>
        </a:prstGeom>
        <a:solidFill>
          <a:srgbClr val="7030A0"/>
        </a:solidFill>
        <a:ln w="57150"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4398813" y="4106721"/>
        <a:ext cx="426435" cy="292279"/>
      </dsp:txXfrm>
    </dsp:sp>
    <dsp:sp modelId="{5A0F12CF-00B3-40EF-9AAD-DFD6A541A2A6}">
      <dsp:nvSpPr>
        <dsp:cNvPr id="0" name=""/>
        <dsp:cNvSpPr/>
      </dsp:nvSpPr>
      <dsp:spPr>
        <a:xfrm>
          <a:off x="376292" y="3364552"/>
          <a:ext cx="3786543" cy="1776610"/>
        </a:xfrm>
        <a:prstGeom prst="roundRect">
          <a:avLst>
            <a:gd name="adj" fmla="val 10000"/>
          </a:avLst>
        </a:prstGeom>
        <a:solidFill>
          <a:srgbClr val="7030A0">
            <a:alpha val="50000"/>
          </a:srgbClr>
        </a:solidFill>
        <a:ln w="381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Ушкодження спинного мозку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327" y="3416587"/>
        <a:ext cx="3682473" cy="1672540"/>
      </dsp:txXfrm>
    </dsp:sp>
    <dsp:sp modelId="{3EE4AC7D-DC81-480D-B9CD-64F259139446}">
      <dsp:nvSpPr>
        <dsp:cNvPr id="0" name=""/>
        <dsp:cNvSpPr/>
      </dsp:nvSpPr>
      <dsp:spPr>
        <a:xfrm rot="18343330">
          <a:off x="3063571" y="2405524"/>
          <a:ext cx="718713" cy="487131"/>
        </a:xfrm>
        <a:prstGeom prst="leftRightArrow">
          <a:avLst>
            <a:gd name="adj1" fmla="val 60000"/>
            <a:gd name="adj2" fmla="val 50000"/>
          </a:avLst>
        </a:prstGeom>
        <a:solidFill>
          <a:srgbClr val="7030A0"/>
        </a:solidFill>
        <a:ln w="57150"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209710" y="2502950"/>
        <a:ext cx="426435" cy="2922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46E78-AE14-428F-943E-494B663DAEBD}">
      <dsp:nvSpPr>
        <dsp:cNvPr id="0" name=""/>
        <dsp:cNvSpPr/>
      </dsp:nvSpPr>
      <dsp:spPr>
        <a:xfrm>
          <a:off x="2730348" y="3289674"/>
          <a:ext cx="3468294" cy="2391993"/>
        </a:xfrm>
        <a:prstGeom prst="ellipse">
          <a:avLst/>
        </a:prstGeom>
        <a:solidFill>
          <a:srgbClr val="007CCE"/>
        </a:solid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Arial Black" pitchFamily="34" charset="0"/>
            </a:rPr>
            <a:t>Стан свідомості</a:t>
          </a:r>
          <a:endParaRPr lang="ru-RU" sz="2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238268" y="3639973"/>
        <a:ext cx="2452454" cy="1691395"/>
      </dsp:txXfrm>
    </dsp:sp>
    <dsp:sp modelId="{3BBF6183-11AD-4D2A-8561-D084EFE10666}">
      <dsp:nvSpPr>
        <dsp:cNvPr id="0" name=""/>
        <dsp:cNvSpPr/>
      </dsp:nvSpPr>
      <dsp:spPr>
        <a:xfrm rot="10800000">
          <a:off x="936109" y="4176463"/>
          <a:ext cx="1788175" cy="681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6F22D-1CE6-4565-9ADD-89058757F780}">
      <dsp:nvSpPr>
        <dsp:cNvPr id="0" name=""/>
        <dsp:cNvSpPr/>
      </dsp:nvSpPr>
      <dsp:spPr>
        <a:xfrm>
          <a:off x="902" y="3815912"/>
          <a:ext cx="1674395" cy="13395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dirty="0" smtClean="0">
              <a:solidFill>
                <a:schemeClr val="tx1"/>
              </a:solidFill>
              <a:latin typeface="Arial Black" pitchFamily="34" charset="0"/>
            </a:rPr>
            <a:t>Ясна свідомість </a:t>
          </a:r>
          <a:endParaRPr lang="ru-RU" sz="18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0135" y="3855145"/>
        <a:ext cx="1595929" cy="1261050"/>
      </dsp:txXfrm>
    </dsp:sp>
    <dsp:sp modelId="{D8FF0869-4E3E-4F8A-B26E-1DC14DEAE733}">
      <dsp:nvSpPr>
        <dsp:cNvPr id="0" name=""/>
        <dsp:cNvSpPr/>
      </dsp:nvSpPr>
      <dsp:spPr>
        <a:xfrm rot="12960000">
          <a:off x="1382964" y="2692441"/>
          <a:ext cx="2032368" cy="681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90558-7720-4E6F-B921-49804B3B6318}">
      <dsp:nvSpPr>
        <dsp:cNvPr id="0" name=""/>
        <dsp:cNvSpPr/>
      </dsp:nvSpPr>
      <dsp:spPr>
        <a:xfrm>
          <a:off x="693482" y="1684370"/>
          <a:ext cx="1674395" cy="13395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dirty="0" smtClean="0">
              <a:solidFill>
                <a:schemeClr val="tx1"/>
              </a:solidFill>
              <a:latin typeface="Arial Black" pitchFamily="34" charset="0"/>
            </a:rPr>
            <a:t>Оглушення</a:t>
          </a:r>
          <a:endParaRPr lang="ru-RU" sz="18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732715" y="1723603"/>
        <a:ext cx="1595929" cy="1261050"/>
      </dsp:txXfrm>
    </dsp:sp>
    <dsp:sp modelId="{DD6749EE-4762-417B-9BC7-4C45675F04F5}">
      <dsp:nvSpPr>
        <dsp:cNvPr id="0" name=""/>
        <dsp:cNvSpPr/>
      </dsp:nvSpPr>
      <dsp:spPr>
        <a:xfrm rot="15120000">
          <a:off x="2565162" y="1893489"/>
          <a:ext cx="2267323" cy="681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73AC6-4BAE-42CA-B45D-5BC240331F8B}">
      <dsp:nvSpPr>
        <dsp:cNvPr id="0" name=""/>
        <dsp:cNvSpPr/>
      </dsp:nvSpPr>
      <dsp:spPr>
        <a:xfrm>
          <a:off x="2506680" y="367004"/>
          <a:ext cx="1674395" cy="13395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dirty="0" smtClean="0">
              <a:solidFill>
                <a:schemeClr val="tx1"/>
              </a:solidFill>
              <a:latin typeface="Arial Black" pitchFamily="34" charset="0"/>
            </a:rPr>
            <a:t>Сопор </a:t>
          </a:r>
          <a:endParaRPr lang="ru-RU" sz="18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545913" y="406237"/>
        <a:ext cx="1595929" cy="1261050"/>
      </dsp:txXfrm>
    </dsp:sp>
    <dsp:sp modelId="{752ACE73-BF9B-41DC-A6B4-C2665B1283F3}">
      <dsp:nvSpPr>
        <dsp:cNvPr id="0" name=""/>
        <dsp:cNvSpPr/>
      </dsp:nvSpPr>
      <dsp:spPr>
        <a:xfrm rot="17280000">
          <a:off x="4077347" y="1910580"/>
          <a:ext cx="2267323" cy="681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22D8E-700B-4927-88B5-95E611C9F497}">
      <dsp:nvSpPr>
        <dsp:cNvPr id="0" name=""/>
        <dsp:cNvSpPr/>
      </dsp:nvSpPr>
      <dsp:spPr>
        <a:xfrm>
          <a:off x="4747916" y="367004"/>
          <a:ext cx="1674395" cy="13395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dirty="0" smtClean="0">
              <a:solidFill>
                <a:schemeClr val="tx1"/>
              </a:solidFill>
              <a:latin typeface="Arial Black" pitchFamily="34" charset="0"/>
            </a:rPr>
            <a:t>Легка кома </a:t>
          </a:r>
          <a:endParaRPr lang="ru-RU" sz="18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787149" y="406237"/>
        <a:ext cx="1595929" cy="1261050"/>
      </dsp:txXfrm>
    </dsp:sp>
    <dsp:sp modelId="{EEABDFA2-D286-4641-A19C-E0C9F41FEA96}">
      <dsp:nvSpPr>
        <dsp:cNvPr id="0" name=""/>
        <dsp:cNvSpPr/>
      </dsp:nvSpPr>
      <dsp:spPr>
        <a:xfrm rot="19440000">
          <a:off x="5516708" y="2700990"/>
          <a:ext cx="2032368" cy="681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E436B-72A4-47AC-89F2-65F58402CFFC}">
      <dsp:nvSpPr>
        <dsp:cNvPr id="0" name=""/>
        <dsp:cNvSpPr/>
      </dsp:nvSpPr>
      <dsp:spPr>
        <a:xfrm>
          <a:off x="6561114" y="1684370"/>
          <a:ext cx="1674395" cy="13395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dirty="0" smtClean="0">
              <a:solidFill>
                <a:schemeClr val="tx1"/>
              </a:solidFill>
              <a:latin typeface="Arial Black" pitchFamily="34" charset="0"/>
            </a:rPr>
            <a:t>Помірна кома </a:t>
          </a:r>
          <a:endParaRPr lang="ru-RU" sz="18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600347" y="1723603"/>
        <a:ext cx="1595929" cy="1261050"/>
      </dsp:txXfrm>
    </dsp:sp>
    <dsp:sp modelId="{E585B923-2297-497F-AB8C-02D55D8B555A}">
      <dsp:nvSpPr>
        <dsp:cNvPr id="0" name=""/>
        <dsp:cNvSpPr/>
      </dsp:nvSpPr>
      <dsp:spPr>
        <a:xfrm>
          <a:off x="6192690" y="4104453"/>
          <a:ext cx="1788175" cy="681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7AB6D-D8C6-4355-B6E4-B06F288DE0B3}">
      <dsp:nvSpPr>
        <dsp:cNvPr id="0" name=""/>
        <dsp:cNvSpPr/>
      </dsp:nvSpPr>
      <dsp:spPr>
        <a:xfrm>
          <a:off x="7253694" y="3815912"/>
          <a:ext cx="1674395" cy="13395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dirty="0" smtClean="0">
              <a:solidFill>
                <a:schemeClr val="tx1"/>
              </a:solidFill>
              <a:latin typeface="Arial Black" pitchFamily="34" charset="0"/>
            </a:rPr>
            <a:t>Глибока кома </a:t>
          </a:r>
          <a:endParaRPr lang="ru-RU" sz="1800" i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7292927" y="3855145"/>
        <a:ext cx="1595929" cy="1261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03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24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30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02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19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90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12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24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39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06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66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3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217.76.194.222/new/images/uploads/pic_navs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://217.76.194.222/new/images/uploads/pic_navs.pn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88008" y="193544"/>
            <a:ext cx="141277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9185" y="2467353"/>
            <a:ext cx="88040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ДОМЕДИЧНА ДОПОМОГА </a:t>
            </a:r>
            <a:endParaRPr kumimoji="0" lang="ru-RU" sz="36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ПРИ </a:t>
            </a: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ТРАВМАХ ТА ПОРАНЕННЯХ </a:t>
            </a:r>
            <a:endParaRPr kumimoji="0" lang="ru-RU" sz="36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ТРАНСПОРТНА </a:t>
            </a: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ІММОБІЛІЗАЦІЯ</a:t>
            </a:r>
          </a:p>
        </p:txBody>
      </p:sp>
    </p:spTree>
    <p:extLst>
      <p:ext uri="{BB962C8B-B14F-4D97-AF65-F5344CB8AC3E}">
        <p14:creationId xmlns:p14="http://schemas.microsoft.com/office/powerpoint/2010/main" val="1823417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54330" y="1233760"/>
            <a:ext cx="3376229" cy="2835145"/>
            <a:chOff x="4073" y="0"/>
            <a:chExt cx="3376229" cy="283514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073" y="0"/>
              <a:ext cx="3376229" cy="2835145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 w="53975" cmpd="sng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4073" y="0"/>
              <a:ext cx="3376229" cy="283514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95163" y="4068905"/>
            <a:ext cx="3376229" cy="2144495"/>
            <a:chOff x="4073" y="3110611"/>
            <a:chExt cx="3376229" cy="214449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073" y="3110611"/>
              <a:ext cx="3376229" cy="2144495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 w="53975" cmpd="sng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4073" y="3110611"/>
              <a:ext cx="3376229" cy="214449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65851" y="145279"/>
            <a:ext cx="55964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Домедична допомога 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при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переломах та вивихах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Содержимое 5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3671392" y="1233760"/>
          <a:ext cx="5472608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27733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1897" y="376015"/>
            <a:ext cx="6444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Ушкодження при переломах хребта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Содержимое 6"/>
          <p:cNvGraphicFramePr>
            <a:graphicFrameLocks noGrp="1"/>
          </p:cNvGraphicFramePr>
          <p:nvPr>
            <p:ph idx="1"/>
            <p:extLst/>
          </p:nvPr>
        </p:nvGraphicFramePr>
        <p:xfrm>
          <a:off x="207267" y="922024"/>
          <a:ext cx="8893652" cy="537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391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857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26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8603" y="282011"/>
            <a:ext cx="7138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Техніка застосування шийного комірця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2214" y="2238997"/>
            <a:ext cx="1772777" cy="1504794"/>
            <a:chOff x="93425" y="1279393"/>
            <a:chExt cx="1772777" cy="150479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93425" y="1279393"/>
              <a:ext cx="1772777" cy="1504794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  <a:ln w="3175" cmpd="sng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28054" y="1314022"/>
              <a:ext cx="1703519" cy="1113080"/>
            </a:xfrm>
            <a:prstGeom prst="rect">
              <a:avLst/>
            </a:prstGeom>
            <a:ln w="31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114300" marR="0" lvl="1" indent="-11430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610686" y="3240269"/>
            <a:ext cx="1704092" cy="1455345"/>
            <a:chOff x="2333494" y="2238330"/>
            <a:chExt cx="1704092" cy="145534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333494" y="2238330"/>
              <a:ext cx="1704092" cy="1455345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  <a:ln w="3175" cmpd="sng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2366986" y="2583682"/>
              <a:ext cx="1637108" cy="1076502"/>
            </a:xfrm>
            <a:prstGeom prst="rect">
              <a:avLst/>
            </a:prstGeom>
            <a:ln w="31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114300" marR="0" lvl="1" indent="-11430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825550" y="1923684"/>
            <a:ext cx="1829844" cy="1567975"/>
            <a:chOff x="4427244" y="1287768"/>
            <a:chExt cx="1829844" cy="156797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427244" y="1287768"/>
              <a:ext cx="1829844" cy="1567975"/>
            </a:xfrm>
            <a:prstGeom prst="roundRect">
              <a:avLst>
                <a:gd name="adj" fmla="val 10000"/>
              </a:avLst>
            </a:prstGeom>
            <a:blipFill rotWithShape="0">
              <a:blip r:embed="rId4"/>
              <a:stretch>
                <a:fillRect/>
              </a:stretch>
            </a:blipFill>
            <a:ln w="57150" cmpd="sng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4463327" y="1323851"/>
              <a:ext cx="1757678" cy="115981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114300" marR="0" lvl="1" indent="-11430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7051648" y="3585621"/>
            <a:ext cx="2006893" cy="1691999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  <a:ln w="57150" cmpd="sng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Группа 21"/>
          <p:cNvGrpSpPr/>
          <p:nvPr/>
        </p:nvGrpSpPr>
        <p:grpSpPr>
          <a:xfrm>
            <a:off x="269594" y="3849229"/>
            <a:ext cx="1878015" cy="1490985"/>
            <a:chOff x="477798" y="3849229"/>
            <a:chExt cx="1878015" cy="149098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77798" y="3849229"/>
              <a:ext cx="1878015" cy="1490985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 cmpd="sng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 txBox="1"/>
            <p:nvPr/>
          </p:nvSpPr>
          <p:spPr>
            <a:xfrm>
              <a:off x="512757" y="3892897"/>
              <a:ext cx="1790677" cy="140364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marL="0" marR="0" lvl="0" indent="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Виміряти шию - ураховуючи відстань між плечем і підборіддям 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566186" y="1536788"/>
            <a:ext cx="1796287" cy="1519329"/>
            <a:chOff x="2317434" y="687558"/>
            <a:chExt cx="1796287" cy="151932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317434" y="687558"/>
              <a:ext cx="1796287" cy="1519329"/>
            </a:xfrm>
            <a:prstGeom prst="roundRect">
              <a:avLst>
                <a:gd name="adj" fmla="val 10000"/>
              </a:avLst>
            </a:prstGeom>
            <a:grpFill/>
            <a:ln w="25400" cmpd="sng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 txBox="1"/>
            <p:nvPr/>
          </p:nvSpPr>
          <p:spPr>
            <a:xfrm>
              <a:off x="2361934" y="732058"/>
              <a:ext cx="1707287" cy="14303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marL="0" marR="0" lvl="0" indent="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Відрегулювати та блокувати муфту комірця 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754949" y="3604545"/>
            <a:ext cx="1977434" cy="1258904"/>
            <a:chOff x="4343583" y="2851095"/>
            <a:chExt cx="1977434" cy="125890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343583" y="2851095"/>
              <a:ext cx="1977434" cy="1258904"/>
            </a:xfrm>
            <a:prstGeom prst="roundRect">
              <a:avLst>
                <a:gd name="adj" fmla="val 10000"/>
              </a:avLst>
            </a:prstGeom>
            <a:grpFill/>
            <a:ln w="25400" cmpd="sng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 txBox="1"/>
            <p:nvPr/>
          </p:nvSpPr>
          <p:spPr>
            <a:xfrm>
              <a:off x="4380455" y="2887967"/>
              <a:ext cx="1903690" cy="11851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marL="0" marR="0" lvl="0" indent="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Відрегулювати підтримку підборіддя до обраного розміру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093192" y="1749800"/>
            <a:ext cx="1923804" cy="1718496"/>
            <a:chOff x="6774180" y="824931"/>
            <a:chExt cx="1923804" cy="171849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774180" y="824931"/>
              <a:ext cx="1923804" cy="1718496"/>
            </a:xfrm>
            <a:prstGeom prst="roundRect">
              <a:avLst>
                <a:gd name="adj" fmla="val 10000"/>
              </a:avLst>
            </a:prstGeom>
            <a:grpFill/>
            <a:ln w="25400" cmpd="sng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 txBox="1"/>
            <p:nvPr/>
          </p:nvSpPr>
          <p:spPr>
            <a:xfrm>
              <a:off x="6824513" y="875264"/>
              <a:ext cx="1823138" cy="161783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marL="0" marR="0" lvl="0" indent="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Заблокувати рухому частину комірця, натиснувши на затискачі 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sp>
        <p:nvSpPr>
          <p:cNvPr id="29" name="Shape 28"/>
          <p:cNvSpPr/>
          <p:nvPr/>
        </p:nvSpPr>
        <p:spPr>
          <a:xfrm>
            <a:off x="776929" y="3855537"/>
            <a:ext cx="2370857" cy="2370857"/>
          </a:xfrm>
          <a:prstGeom prst="leftCircularArrow">
            <a:avLst>
              <a:gd name="adj1" fmla="val 1641"/>
              <a:gd name="adj2" fmla="val 195055"/>
              <a:gd name="adj3" fmla="val 950728"/>
              <a:gd name="adj4" fmla="val 8004651"/>
              <a:gd name="adj5" fmla="val 1915"/>
            </a:avLst>
          </a:prstGeom>
          <a:solidFill>
            <a:schemeClr val="tx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Круговая стрелка 29"/>
          <p:cNvSpPr/>
          <p:nvPr/>
        </p:nvSpPr>
        <p:spPr>
          <a:xfrm>
            <a:off x="3195199" y="829758"/>
            <a:ext cx="2488014" cy="2488014"/>
          </a:xfrm>
          <a:prstGeom prst="circularArrow">
            <a:avLst>
              <a:gd name="adj1" fmla="val 1564"/>
              <a:gd name="adj2" fmla="val 185546"/>
              <a:gd name="adj3" fmla="val 20694416"/>
              <a:gd name="adj4" fmla="val 13630984"/>
              <a:gd name="adj5" fmla="val 1825"/>
            </a:avLst>
          </a:prstGeom>
          <a:solidFill>
            <a:schemeClr val="tx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Shape 30"/>
          <p:cNvSpPr/>
          <p:nvPr/>
        </p:nvSpPr>
        <p:spPr>
          <a:xfrm>
            <a:off x="5759604" y="3467257"/>
            <a:ext cx="2566258" cy="2566258"/>
          </a:xfrm>
          <a:prstGeom prst="leftCircularArrow">
            <a:avLst>
              <a:gd name="adj1" fmla="val 1516"/>
              <a:gd name="adj2" fmla="val 179695"/>
              <a:gd name="adj3" fmla="val 1986020"/>
              <a:gd name="adj4" fmla="val 9055303"/>
              <a:gd name="adj5" fmla="val 1769"/>
            </a:avLst>
          </a:prstGeom>
          <a:solidFill>
            <a:schemeClr val="tx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8917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Схема 31"/>
          <p:cNvGraphicFramePr/>
          <p:nvPr>
            <p:extLst/>
          </p:nvPr>
        </p:nvGraphicFramePr>
        <p:xfrm>
          <a:off x="124596" y="85944"/>
          <a:ext cx="892899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1898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282062" y="270310"/>
          <a:ext cx="871296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08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8189" y="88826"/>
            <a:ext cx="67778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Алгоритм домедичної допомоги 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разі черепно-мозкової травми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197106" y="1349168"/>
          <a:ext cx="8786874" cy="4729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868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58138" y="4141991"/>
            <a:ext cx="3640508" cy="2008261"/>
          </a:xfrm>
          <a:prstGeom prst="roundRect">
            <a:avLst/>
          </a:prstGeom>
          <a:solidFill>
            <a:srgbClr val="006CFF">
              <a:alpha val="5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Техніка зняття захисного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шолома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6" name="Рисунок 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431" y="913624"/>
            <a:ext cx="2736304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9876" y="403986"/>
            <a:ext cx="2619375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8392" y="1093086"/>
            <a:ext cx="2477641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5171" y="3993994"/>
            <a:ext cx="2808312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2213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/>
          </p:nvPr>
        </p:nvGraphicFramePr>
        <p:xfrm>
          <a:off x="272254" y="470505"/>
          <a:ext cx="864096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2931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201508" y="244673"/>
          <a:ext cx="885698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002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245394" y="277594"/>
          <a:ext cx="8786874" cy="5950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трелка вниз 1"/>
          <p:cNvSpPr/>
          <p:nvPr/>
        </p:nvSpPr>
        <p:spPr>
          <a:xfrm rot="2362733">
            <a:off x="2486827" y="2504667"/>
            <a:ext cx="990675" cy="811851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8917885">
            <a:off x="6300366" y="2495744"/>
            <a:ext cx="990675" cy="811851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609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585" y="256375"/>
            <a:ext cx="7569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Механізм утворення пневмотораксу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133141" y="986749"/>
          <a:ext cx="892899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261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/>
          </p:nvPr>
        </p:nvGraphicFramePr>
        <p:xfrm>
          <a:off x="0" y="692696"/>
          <a:ext cx="914400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8957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142844" y="0"/>
          <a:ext cx="885831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0229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41" y="266645"/>
            <a:ext cx="8892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Послідовність дій із надання домедичної допомоги в разі </a:t>
            </a: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відкритої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травми черевної порожнини з випадінням органів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 descr="IMG_3476"/>
          <p:cNvPicPr>
            <a:picLocks noChangeAspect="1" noChangeArrowheads="1"/>
          </p:cNvPicPr>
          <p:nvPr/>
        </p:nvPicPr>
        <p:blipFill>
          <a:blip r:embed="rId2" cstate="print"/>
          <a:srcRect l="2856" t="39107" r="4224" b="15451"/>
          <a:stretch>
            <a:fillRect/>
          </a:stretch>
        </p:blipFill>
        <p:spPr bwMode="auto">
          <a:xfrm>
            <a:off x="119641" y="2361504"/>
            <a:ext cx="2028133" cy="2881839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</p:pic>
      <p:pic>
        <p:nvPicPr>
          <p:cNvPr id="5" name="Picture 3" descr="IMG_3477"/>
          <p:cNvPicPr>
            <a:picLocks noChangeAspect="1" noChangeArrowheads="1"/>
          </p:cNvPicPr>
          <p:nvPr/>
        </p:nvPicPr>
        <p:blipFill>
          <a:blip r:embed="rId3" cstate="print"/>
          <a:srcRect l="14357" r="7558" b="11258"/>
          <a:stretch>
            <a:fillRect/>
          </a:stretch>
        </p:blipFill>
        <p:spPr bwMode="auto">
          <a:xfrm>
            <a:off x="2322608" y="2361504"/>
            <a:ext cx="2232248" cy="2880320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</p:pic>
      <p:pic>
        <p:nvPicPr>
          <p:cNvPr id="6" name="Picture 4" descr="IMG_3478"/>
          <p:cNvPicPr>
            <a:picLocks noChangeAspect="1" noChangeArrowheads="1"/>
          </p:cNvPicPr>
          <p:nvPr/>
        </p:nvPicPr>
        <p:blipFill>
          <a:blip r:embed="rId4" cstate="print"/>
          <a:srcRect l="6531" r="11111"/>
          <a:stretch>
            <a:fillRect/>
          </a:stretch>
        </p:blipFill>
        <p:spPr bwMode="auto">
          <a:xfrm>
            <a:off x="4696461" y="2361504"/>
            <a:ext cx="2123872" cy="2880320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</p:pic>
      <p:pic>
        <p:nvPicPr>
          <p:cNvPr id="7" name="Picture 5" descr="IMG_3479"/>
          <p:cNvPicPr>
            <a:picLocks noChangeAspect="1" noChangeArrowheads="1"/>
          </p:cNvPicPr>
          <p:nvPr/>
        </p:nvPicPr>
        <p:blipFill>
          <a:blip r:embed="rId5" cstate="print"/>
          <a:srcRect l="11742" t="3903" r="12560"/>
          <a:stretch>
            <a:fillRect/>
          </a:stretch>
        </p:blipFill>
        <p:spPr bwMode="auto">
          <a:xfrm>
            <a:off x="6961938" y="2361503"/>
            <a:ext cx="2182061" cy="2880321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</p:pic>
      <p:sp>
        <p:nvSpPr>
          <p:cNvPr id="8" name="Стрелка вправо с вырезом 7"/>
          <p:cNvSpPr/>
          <p:nvPr/>
        </p:nvSpPr>
        <p:spPr>
          <a:xfrm>
            <a:off x="317258" y="1271973"/>
            <a:ext cx="8496944" cy="792088"/>
          </a:xfrm>
          <a:prstGeom prst="notchedRightArrow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052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832" y="259415"/>
            <a:ext cx="83535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Техніка надання домедичної допомоги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разі травми черевної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порожнини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зі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стороннім предметом, який виступає з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рани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9" name="Picture 2" descr="IMG_3481"/>
          <p:cNvPicPr>
            <a:picLocks noChangeAspect="1" noChangeArrowheads="1"/>
          </p:cNvPicPr>
          <p:nvPr/>
        </p:nvPicPr>
        <p:blipFill>
          <a:blip r:embed="rId2" cstate="print"/>
          <a:srcRect l="14516" t="7547" r="5583" b="13199"/>
          <a:stretch>
            <a:fillRect/>
          </a:stretch>
        </p:blipFill>
        <p:spPr bwMode="auto">
          <a:xfrm>
            <a:off x="0" y="2111152"/>
            <a:ext cx="3096344" cy="2497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3" descr="IMG_3482"/>
          <p:cNvPicPr>
            <a:picLocks noChangeAspect="1" noChangeArrowheads="1"/>
          </p:cNvPicPr>
          <p:nvPr/>
        </p:nvPicPr>
        <p:blipFill>
          <a:blip r:embed="rId3" cstate="print"/>
          <a:srcRect l="8473" t="11198" r="6837" b="995"/>
          <a:stretch>
            <a:fillRect/>
          </a:stretch>
        </p:blipFill>
        <p:spPr bwMode="auto">
          <a:xfrm>
            <a:off x="3251457" y="4119414"/>
            <a:ext cx="2880320" cy="24750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4" descr="IMG_3483"/>
          <p:cNvPicPr>
            <a:picLocks noChangeAspect="1" noChangeArrowheads="1"/>
          </p:cNvPicPr>
          <p:nvPr/>
        </p:nvPicPr>
        <p:blipFill>
          <a:blip r:embed="rId4" cstate="print"/>
          <a:srcRect l="9468" r="16142" b="11494"/>
          <a:stretch>
            <a:fillRect/>
          </a:stretch>
        </p:blipFill>
        <p:spPr bwMode="auto">
          <a:xfrm>
            <a:off x="6286890" y="1945219"/>
            <a:ext cx="2718025" cy="2466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93262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5822" y="256374"/>
            <a:ext cx="6907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Надання домедичної допомоги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разі травматичної ампутації кінцівки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107504" y="1444434"/>
          <a:ext cx="89289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735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0679" y="198197"/>
            <a:ext cx="5001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Класифікація травм за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ушкоджуючими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чинниками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348087" y="1162807"/>
          <a:ext cx="8786874" cy="5086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691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5181" y="198197"/>
            <a:ext cx="4892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Класифікація травм за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властивостями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ушкоджень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78013" y="1154015"/>
          <a:ext cx="8759980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543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/>
          </p:cNvPr>
          <p:cNvGraphicFramePr/>
          <p:nvPr>
            <p:extLst/>
          </p:nvPr>
        </p:nvGraphicFramePr>
        <p:xfrm>
          <a:off x="0" y="270310"/>
          <a:ext cx="9036496" cy="6094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02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060" y="215879"/>
            <a:ext cx="81868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Загальні правила надання домедичної 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допомоги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при пораненнях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8007" y="1355938"/>
            <a:ext cx="6930640" cy="922946"/>
          </a:xfrm>
          <a:prstGeom prst="roundRect">
            <a:avLst/>
          </a:prstGeom>
          <a:solidFill>
            <a:srgbClr val="F9D6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Невеликі ушкодження закривати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бактерицидним пластиром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8594" y="2464836"/>
            <a:ext cx="6930640" cy="922946"/>
          </a:xfrm>
          <a:prstGeom prst="roundRect">
            <a:avLst/>
          </a:prstGeom>
          <a:solidFill>
            <a:srgbClr val="00B0F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видаляти з рани сторонні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предмети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чи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бруд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03005" y="3568503"/>
            <a:ext cx="6930640" cy="922946"/>
          </a:xfrm>
          <a:prstGeom prst="roundRect">
            <a:avLst/>
          </a:prstGeom>
          <a:solidFill>
            <a:srgbClr val="00B05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перев’язування  використовувати </a:t>
            </a: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перев’язувальний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матеріал та міцно </a:t>
            </a: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його фіксувати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3428" y="4677401"/>
            <a:ext cx="6930640" cy="922946"/>
          </a:xfrm>
          <a:prstGeom prst="roundRect">
            <a:avLst/>
          </a:prstGeom>
          <a:solidFill>
            <a:srgbClr val="C00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випадку випадіння внутрішніх органів, їх  недопустимо вправляти - потрібно накласти на рану пов’язку, попередньо прикривши її стерильним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матеріалом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9476" y="5754170"/>
            <a:ext cx="6930640" cy="922946"/>
          </a:xfrm>
          <a:prstGeom prst="round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Якщо площа рани становить понад 1–2 см2, </a:t>
            </a: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необхідно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терміново звернутися до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хірурга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445089" y="2058745"/>
            <a:ext cx="709301" cy="6210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689933" y="3154194"/>
            <a:ext cx="709301" cy="6210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308350" y="4189105"/>
            <a:ext cx="709301" cy="6210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7775385" y="5348879"/>
            <a:ext cx="709301" cy="6210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583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428267" y="1250463"/>
            <a:ext cx="2059679" cy="4096788"/>
            <a:chOff x="3338328" y="963282"/>
            <a:chExt cx="2059679" cy="4096788"/>
          </a:xfrm>
          <a:solidFill>
            <a:srgbClr val="97000B">
              <a:alpha val="66000"/>
            </a:srgbClr>
          </a:solidFill>
        </p:grpSpPr>
        <p:sp>
          <p:nvSpPr>
            <p:cNvPr id="13" name="Овал 12"/>
            <p:cNvSpPr/>
            <p:nvPr/>
          </p:nvSpPr>
          <p:spPr>
            <a:xfrm>
              <a:off x="3338328" y="963282"/>
              <a:ext cx="2059679" cy="4096788"/>
            </a:xfrm>
            <a:prstGeom prst="ellipse">
              <a:avLst/>
            </a:prstGeom>
            <a:grpFill/>
            <a:ln w="57150" cmpd="sng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Овал 4"/>
            <p:cNvSpPr txBox="1"/>
            <p:nvPr/>
          </p:nvSpPr>
          <p:spPr>
            <a:xfrm>
              <a:off x="3639961" y="1563243"/>
              <a:ext cx="1456413" cy="289686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Шок</a:t>
              </a:r>
              <a:endPara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20543" y="2530279"/>
            <a:ext cx="3477726" cy="1130870"/>
            <a:chOff x="0" y="2450661"/>
            <a:chExt cx="3477726" cy="1130870"/>
          </a:xfrm>
          <a:solidFill>
            <a:srgbClr val="FF0000">
              <a:alpha val="50000"/>
            </a:srgbClr>
          </a:solidFill>
        </p:grpSpPr>
        <p:sp>
          <p:nvSpPr>
            <p:cNvPr id="16" name="Овал 15"/>
            <p:cNvSpPr/>
            <p:nvPr/>
          </p:nvSpPr>
          <p:spPr>
            <a:xfrm>
              <a:off x="0" y="2450661"/>
              <a:ext cx="3477726" cy="1130870"/>
            </a:xfrm>
            <a:prstGeom prst="ellipse">
              <a:avLst/>
            </a:prstGeom>
            <a:grpFill/>
            <a:ln w="57150" cmpd="sng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Овал 4"/>
            <p:cNvSpPr txBox="1"/>
            <p:nvPr/>
          </p:nvSpPr>
          <p:spPr>
            <a:xfrm>
              <a:off x="509301" y="2616273"/>
              <a:ext cx="2459124" cy="79964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Обструктивний</a:t>
              </a:r>
              <a:r>
                <a:rPr kumimoji="0" lang="uk-UA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 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300207" y="2530279"/>
            <a:ext cx="3819135" cy="1130870"/>
            <a:chOff x="5136857" y="2419420"/>
            <a:chExt cx="4007142" cy="1130870"/>
          </a:xfrm>
          <a:solidFill>
            <a:srgbClr val="FF0000">
              <a:alpha val="50000"/>
            </a:srgbClr>
          </a:solidFill>
        </p:grpSpPr>
        <p:sp>
          <p:nvSpPr>
            <p:cNvPr id="19" name="Овал 18"/>
            <p:cNvSpPr/>
            <p:nvPr/>
          </p:nvSpPr>
          <p:spPr>
            <a:xfrm>
              <a:off x="5136857" y="2419420"/>
              <a:ext cx="4007142" cy="1130870"/>
            </a:xfrm>
            <a:prstGeom prst="ellipse">
              <a:avLst/>
            </a:prstGeom>
            <a:grpFill/>
            <a:ln w="57150" cmpd="sng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4"/>
            <p:cNvSpPr txBox="1"/>
            <p:nvPr/>
          </p:nvSpPr>
          <p:spPr>
            <a:xfrm>
              <a:off x="5723689" y="2585032"/>
              <a:ext cx="2833478" cy="79964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Перерозподільний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175863" y="129705"/>
            <a:ext cx="4564490" cy="917615"/>
            <a:chOff x="2243407" y="61674"/>
            <a:chExt cx="4564490" cy="917615"/>
          </a:xfrm>
          <a:solidFill>
            <a:srgbClr val="FF0000">
              <a:alpha val="50000"/>
            </a:srgbClr>
          </a:solidFill>
        </p:grpSpPr>
        <p:sp>
          <p:nvSpPr>
            <p:cNvPr id="22" name="Овал 21"/>
            <p:cNvSpPr/>
            <p:nvPr/>
          </p:nvSpPr>
          <p:spPr>
            <a:xfrm>
              <a:off x="2243407" y="61674"/>
              <a:ext cx="4564490" cy="917615"/>
            </a:xfrm>
            <a:prstGeom prst="ellipse">
              <a:avLst/>
            </a:prstGeom>
            <a:grpFill/>
            <a:ln w="57150" cmpd="sng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Овал 4"/>
            <p:cNvSpPr txBox="1"/>
            <p:nvPr/>
          </p:nvSpPr>
          <p:spPr>
            <a:xfrm>
              <a:off x="2911861" y="196056"/>
              <a:ext cx="3227582" cy="64885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Кардіогенний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250034" y="5550395"/>
            <a:ext cx="4416146" cy="968251"/>
            <a:chOff x="2178989" y="4956488"/>
            <a:chExt cx="4416146" cy="968251"/>
          </a:xfrm>
          <a:solidFill>
            <a:srgbClr val="FF0000">
              <a:alpha val="50000"/>
            </a:srgbClr>
          </a:solidFill>
        </p:grpSpPr>
        <p:sp>
          <p:nvSpPr>
            <p:cNvPr id="25" name="Овал 24"/>
            <p:cNvSpPr/>
            <p:nvPr/>
          </p:nvSpPr>
          <p:spPr>
            <a:xfrm>
              <a:off x="2178989" y="4956488"/>
              <a:ext cx="4416146" cy="968251"/>
            </a:xfrm>
            <a:prstGeom prst="ellipse">
              <a:avLst/>
            </a:prstGeom>
            <a:grpFill/>
            <a:ln w="57150" cmpd="sng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 txBox="1"/>
            <p:nvPr/>
          </p:nvSpPr>
          <p:spPr>
            <a:xfrm>
              <a:off x="2825719" y="5098285"/>
              <a:ext cx="3122686" cy="6846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Гіповолемічний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179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Схема 26"/>
          <p:cNvGraphicFramePr/>
          <p:nvPr>
            <p:extLst/>
          </p:nvPr>
        </p:nvGraphicFramePr>
        <p:xfrm>
          <a:off x="0" y="308135"/>
          <a:ext cx="91440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5575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3166" y="170916"/>
            <a:ext cx="5698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Види ушкоджень кісток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60664" y="1029478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4073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623</Words>
  <Application>Microsoft Office PowerPoint</Application>
  <PresentationFormat>Экран (4:3)</PresentationFormat>
  <Paragraphs>137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2019-10-31T08:28:39Z</dcterms:created>
  <dcterms:modified xsi:type="dcterms:W3CDTF">2019-10-31T08:29:05Z</dcterms:modified>
</cp:coreProperties>
</file>