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EA210-DF74-4248-B8AF-69C93A75C5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30DFF-1C4C-4335-99CF-00BBE96AE604}">
      <dgm:prSet phldrT="[Текст]" custT="1"/>
      <dgm:spPr>
        <a:solidFill>
          <a:schemeClr val="accent2">
            <a:lumMod val="40000"/>
            <a:lumOff val="6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Arial Black" pitchFamily="34" charset="0"/>
            </a:rPr>
            <a:t>Термінальний стан</a:t>
          </a:r>
          <a:endParaRPr lang="ru-RU" sz="3200" dirty="0">
            <a:solidFill>
              <a:schemeClr val="tx1"/>
            </a:solidFill>
          </a:endParaRPr>
        </a:p>
      </dgm:t>
    </dgm:pt>
    <dgm:pt modelId="{C1369CF3-325F-4BBB-B795-75FFDF501539}" type="parTrans" cxnId="{41342620-A7C9-4C03-B4B4-49CEEB34709E}">
      <dgm:prSet/>
      <dgm:spPr/>
      <dgm:t>
        <a:bodyPr/>
        <a:lstStyle/>
        <a:p>
          <a:endParaRPr lang="ru-RU"/>
        </a:p>
      </dgm:t>
    </dgm:pt>
    <dgm:pt modelId="{EC1A9E57-2BC4-451C-9814-A02FEF1B5517}" type="sibTrans" cxnId="{41342620-A7C9-4C03-B4B4-49CEEB34709E}">
      <dgm:prSet/>
      <dgm:spPr/>
      <dgm:t>
        <a:bodyPr/>
        <a:lstStyle/>
        <a:p>
          <a:endParaRPr lang="ru-RU"/>
        </a:p>
      </dgm:t>
    </dgm:pt>
    <dgm:pt modelId="{16A6034F-F19E-4046-A186-8C0E387F0987}">
      <dgm:prSet phldrT="[Текст]" custT="1"/>
      <dgm:spPr>
        <a:solidFill>
          <a:schemeClr val="bg1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Миттєва смерть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83B82A1B-7853-4B6C-8D5C-156D622EFD57}" type="parTrans" cxnId="{6C1B9195-F996-40FF-BD72-903ACC123F31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43CF66-EB31-4CCC-83E9-B88B59CB186E}" type="sibTrans" cxnId="{6C1B9195-F996-40FF-BD72-903ACC123F31}">
      <dgm:prSet/>
      <dgm:spPr/>
      <dgm:t>
        <a:bodyPr/>
        <a:lstStyle/>
        <a:p>
          <a:endParaRPr lang="ru-RU"/>
        </a:p>
      </dgm:t>
    </dgm:pt>
    <dgm:pt modelId="{77DD82C4-CD12-40A9-9F18-20DBBFA91318}">
      <dgm:prSet phldrT="[Текст]"/>
      <dgm:spPr>
        <a:solidFill>
          <a:schemeClr val="bg1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Виникає внаслідок несумісних із життям ушкоджень</a:t>
          </a:r>
          <a:endParaRPr lang="ru-RU" dirty="0">
            <a:solidFill>
              <a:schemeClr val="tx1"/>
            </a:solidFill>
          </a:endParaRPr>
        </a:p>
      </dgm:t>
    </dgm:pt>
    <dgm:pt modelId="{B0A7B01F-96C8-4372-A525-9EB02FE73AC7}" type="parTrans" cxnId="{82DF5A06-1523-492A-9333-3B18DB30B70F}">
      <dgm:prSet/>
      <dgm:spPr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4C906D36-BB40-495F-A12D-F7AE959CD696}" type="sibTrans" cxnId="{82DF5A06-1523-492A-9333-3B18DB30B70F}">
      <dgm:prSet/>
      <dgm:spPr/>
      <dgm:t>
        <a:bodyPr/>
        <a:lstStyle/>
        <a:p>
          <a:endParaRPr lang="ru-RU"/>
        </a:p>
      </dgm:t>
    </dgm:pt>
    <dgm:pt modelId="{E01F2567-844E-4598-B462-1766EE4C0146}">
      <dgm:prSet phldrT="[Текст]" custT="1"/>
      <dgm:spPr>
        <a:solidFill>
          <a:schemeClr val="bg1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Довготривале вмирання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DFCE55C9-2EBB-4E87-B54D-BE197AD1D764}" type="parTrans" cxnId="{E4E11D0B-459B-467A-AB73-892DC9BA8A78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B2AA370-77C8-4FF7-AD5D-1810DF312B79}" type="sibTrans" cxnId="{E4E11D0B-459B-467A-AB73-892DC9BA8A78}">
      <dgm:prSet/>
      <dgm:spPr/>
      <dgm:t>
        <a:bodyPr/>
        <a:lstStyle/>
        <a:p>
          <a:endParaRPr lang="ru-RU"/>
        </a:p>
      </dgm:t>
    </dgm:pt>
    <dgm:pt modelId="{3E88889F-C328-4AAE-AB64-E3AC47056228}">
      <dgm:prSet phldrT="[Текст]"/>
      <dgm:spPr>
        <a:solidFill>
          <a:schemeClr val="bg1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Складається з декількох етапів</a:t>
          </a:r>
          <a:endParaRPr lang="ru-RU" dirty="0">
            <a:solidFill>
              <a:schemeClr val="tx1"/>
            </a:solidFill>
          </a:endParaRPr>
        </a:p>
      </dgm:t>
    </dgm:pt>
    <dgm:pt modelId="{5B743C22-4714-4CA3-8CBA-8975FDA3020D}" type="parTrans" cxnId="{AA90AE1A-54C1-42AF-A0CE-4BD0110AEF23}">
      <dgm:prSet/>
      <dgm:spPr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779B074-27EA-47BB-AB4B-648D12629209}" type="sibTrans" cxnId="{AA90AE1A-54C1-42AF-A0CE-4BD0110AEF23}">
      <dgm:prSet/>
      <dgm:spPr/>
      <dgm:t>
        <a:bodyPr/>
        <a:lstStyle/>
        <a:p>
          <a:endParaRPr lang="ru-RU"/>
        </a:p>
      </dgm:t>
    </dgm:pt>
    <dgm:pt modelId="{EC09D473-C030-4E8B-8743-2CDB2ECA0F56}" type="pres">
      <dgm:prSet presAssocID="{DD2EA210-DF74-4248-B8AF-69C93A75C5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C348BF-B379-4C96-A9A3-BCB217068D59}" type="pres">
      <dgm:prSet presAssocID="{00630DFF-1C4C-4335-99CF-00BBE96AE604}" presName="hierRoot1" presStyleCnt="0"/>
      <dgm:spPr/>
    </dgm:pt>
    <dgm:pt modelId="{BDC56F0A-C4D9-477C-A112-0DAE865F26B4}" type="pres">
      <dgm:prSet presAssocID="{00630DFF-1C4C-4335-99CF-00BBE96AE604}" presName="composite" presStyleCnt="0"/>
      <dgm:spPr/>
    </dgm:pt>
    <dgm:pt modelId="{88B3F12F-F23E-46D5-94B0-C0D49C19A6BA}" type="pres">
      <dgm:prSet presAssocID="{00630DFF-1C4C-4335-99CF-00BBE96AE604}" presName="background" presStyleLbl="node0" presStyleIdx="0" presStyleCnt="1"/>
      <dgm:spPr>
        <a:solidFill>
          <a:schemeClr val="bg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3DD6EDA-7CB2-4269-AECF-52CDCB57B943}" type="pres">
      <dgm:prSet presAssocID="{00630DFF-1C4C-4335-99CF-00BBE96AE604}" presName="text" presStyleLbl="fgAcc0" presStyleIdx="0" presStyleCnt="1" custScaleX="312900" custLinFactNeighborX="0" custLinFactNeighborY="4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9D4113-6CE2-447E-9F1E-A311048E3E13}" type="pres">
      <dgm:prSet presAssocID="{00630DFF-1C4C-4335-99CF-00BBE96AE604}" presName="hierChild2" presStyleCnt="0"/>
      <dgm:spPr/>
    </dgm:pt>
    <dgm:pt modelId="{47B34398-86D6-4FA3-8B11-2F9B1B6E27E5}" type="pres">
      <dgm:prSet presAssocID="{83B82A1B-7853-4B6C-8D5C-156D622EFD5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595D6-5FBD-4CA5-9FA2-2FBB8521B08C}" type="pres">
      <dgm:prSet presAssocID="{16A6034F-F19E-4046-A186-8C0E387F0987}" presName="hierRoot2" presStyleCnt="0"/>
      <dgm:spPr/>
    </dgm:pt>
    <dgm:pt modelId="{044A8CBD-0A67-41FF-A063-DEA1CD1B3D12}" type="pres">
      <dgm:prSet presAssocID="{16A6034F-F19E-4046-A186-8C0E387F0987}" presName="composite2" presStyleCnt="0"/>
      <dgm:spPr/>
    </dgm:pt>
    <dgm:pt modelId="{AB1FD853-C9B2-4216-8ACA-A4969B8C0A52}" type="pres">
      <dgm:prSet presAssocID="{16A6034F-F19E-4046-A186-8C0E387F0987}" presName="background2" presStyleLbl="node2" presStyleIdx="0" presStyleCnt="2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4CCF894B-6980-4DF5-AED9-3C32BB71ED13}" type="pres">
      <dgm:prSet presAssocID="{16A6034F-F19E-4046-A186-8C0E387F0987}" presName="text2" presStyleLbl="fgAcc2" presStyleIdx="0" presStyleCnt="2" custScaleX="146218" custLinFactNeighborX="446" custLinFactNeighborY="-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0EA04-D0FE-4A81-801F-0BA654C18427}" type="pres">
      <dgm:prSet presAssocID="{16A6034F-F19E-4046-A186-8C0E387F0987}" presName="hierChild3" presStyleCnt="0"/>
      <dgm:spPr/>
    </dgm:pt>
    <dgm:pt modelId="{3E547E56-4441-4460-8FE4-ABDC3D8902E8}" type="pres">
      <dgm:prSet presAssocID="{B0A7B01F-96C8-4372-A525-9EB02FE73AC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4ABD324-E17A-403A-99DC-9817AADE4FF1}" type="pres">
      <dgm:prSet presAssocID="{77DD82C4-CD12-40A9-9F18-20DBBFA91318}" presName="hierRoot3" presStyleCnt="0"/>
      <dgm:spPr/>
    </dgm:pt>
    <dgm:pt modelId="{D4F928A1-39FB-4B04-9E3E-E57BC4071160}" type="pres">
      <dgm:prSet presAssocID="{77DD82C4-CD12-40A9-9F18-20DBBFA91318}" presName="composite3" presStyleCnt="0"/>
      <dgm:spPr/>
    </dgm:pt>
    <dgm:pt modelId="{1B223964-0EE6-4189-BAAE-3EBE521A4973}" type="pres">
      <dgm:prSet presAssocID="{77DD82C4-CD12-40A9-9F18-20DBBFA91318}" presName="background3" presStyleLbl="node3" presStyleIdx="0" presStyleCnt="2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2EFF8D48-9844-4137-AB9B-48B25A8409AE}" type="pres">
      <dgm:prSet presAssocID="{77DD82C4-CD12-40A9-9F18-20DBBFA9131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CCE5F7-2BA9-4190-B8D9-17A5127630F1}" type="pres">
      <dgm:prSet presAssocID="{77DD82C4-CD12-40A9-9F18-20DBBFA91318}" presName="hierChild4" presStyleCnt="0"/>
      <dgm:spPr/>
    </dgm:pt>
    <dgm:pt modelId="{21F98B87-5E60-4B8E-9953-4E053FC9946F}" type="pres">
      <dgm:prSet presAssocID="{DFCE55C9-2EBB-4E87-B54D-BE197AD1D7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E2F497C-62C1-42FA-8CDA-519A036044C9}" type="pres">
      <dgm:prSet presAssocID="{E01F2567-844E-4598-B462-1766EE4C0146}" presName="hierRoot2" presStyleCnt="0"/>
      <dgm:spPr/>
    </dgm:pt>
    <dgm:pt modelId="{FFACA7E1-7CB9-47E9-9B7E-1B2F5F25F4B7}" type="pres">
      <dgm:prSet presAssocID="{E01F2567-844E-4598-B462-1766EE4C0146}" presName="composite2" presStyleCnt="0"/>
      <dgm:spPr/>
    </dgm:pt>
    <dgm:pt modelId="{382ECAA8-973D-4AFC-AE9A-FDB961DDFD03}" type="pres">
      <dgm:prSet presAssocID="{E01F2567-844E-4598-B462-1766EE4C0146}" presName="background2" presStyleLbl="node2" presStyleIdx="1" presStyleCnt="2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D349C03A-B687-4F14-91A4-951576B454E7}" type="pres">
      <dgm:prSet presAssocID="{E01F2567-844E-4598-B462-1766EE4C0146}" presName="text2" presStyleLbl="fgAcc2" presStyleIdx="1" presStyleCnt="2" custScaleX="148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0AFAA-BB50-4F13-BE52-341F67D61152}" type="pres">
      <dgm:prSet presAssocID="{E01F2567-844E-4598-B462-1766EE4C0146}" presName="hierChild3" presStyleCnt="0"/>
      <dgm:spPr/>
    </dgm:pt>
    <dgm:pt modelId="{DEE0C036-479F-4F4A-925F-BB2DF1206EE2}" type="pres">
      <dgm:prSet presAssocID="{5B743C22-4714-4CA3-8CBA-8975FDA3020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176DA8D-E8D4-46A2-9FBB-2F3C976FFE47}" type="pres">
      <dgm:prSet presAssocID="{3E88889F-C328-4AAE-AB64-E3AC47056228}" presName="hierRoot3" presStyleCnt="0"/>
      <dgm:spPr/>
    </dgm:pt>
    <dgm:pt modelId="{8C7FCEA6-D3C7-4A9E-A304-198CA8B5BBEC}" type="pres">
      <dgm:prSet presAssocID="{3E88889F-C328-4AAE-AB64-E3AC47056228}" presName="composite3" presStyleCnt="0"/>
      <dgm:spPr/>
    </dgm:pt>
    <dgm:pt modelId="{705BA232-CA11-46A0-A0E9-21C19596FDDD}" type="pres">
      <dgm:prSet presAssocID="{3E88889F-C328-4AAE-AB64-E3AC47056228}" presName="background3" presStyleLbl="node3" presStyleIdx="1" presStyleCnt="2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81834291-9A85-41A1-A537-E7B7FEF9D85F}" type="pres">
      <dgm:prSet presAssocID="{3E88889F-C328-4AAE-AB64-E3AC4705622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537E9-41C0-46DD-BB55-D6B2C9DBEE6F}" type="pres">
      <dgm:prSet presAssocID="{3E88889F-C328-4AAE-AB64-E3AC47056228}" presName="hierChild4" presStyleCnt="0"/>
      <dgm:spPr/>
    </dgm:pt>
  </dgm:ptLst>
  <dgm:cxnLst>
    <dgm:cxn modelId="{82DF5A06-1523-492A-9333-3B18DB30B70F}" srcId="{16A6034F-F19E-4046-A186-8C0E387F0987}" destId="{77DD82C4-CD12-40A9-9F18-20DBBFA91318}" srcOrd="0" destOrd="0" parTransId="{B0A7B01F-96C8-4372-A525-9EB02FE73AC7}" sibTransId="{4C906D36-BB40-495F-A12D-F7AE959CD696}"/>
    <dgm:cxn modelId="{1D9E914B-E56A-41E0-A103-62C4210CEB37}" type="presOf" srcId="{3E88889F-C328-4AAE-AB64-E3AC47056228}" destId="{81834291-9A85-41A1-A537-E7B7FEF9D85F}" srcOrd="0" destOrd="0" presId="urn:microsoft.com/office/officeart/2005/8/layout/hierarchy1"/>
    <dgm:cxn modelId="{6C1B9195-F996-40FF-BD72-903ACC123F31}" srcId="{00630DFF-1C4C-4335-99CF-00BBE96AE604}" destId="{16A6034F-F19E-4046-A186-8C0E387F0987}" srcOrd="0" destOrd="0" parTransId="{83B82A1B-7853-4B6C-8D5C-156D622EFD57}" sibTransId="{C943CF66-EB31-4CCC-83E9-B88B59CB186E}"/>
    <dgm:cxn modelId="{A1EFE89A-6876-4125-A82A-B8F87A6BA7BF}" type="presOf" srcId="{B0A7B01F-96C8-4372-A525-9EB02FE73AC7}" destId="{3E547E56-4441-4460-8FE4-ABDC3D8902E8}" srcOrd="0" destOrd="0" presId="urn:microsoft.com/office/officeart/2005/8/layout/hierarchy1"/>
    <dgm:cxn modelId="{E4E11D0B-459B-467A-AB73-892DC9BA8A78}" srcId="{00630DFF-1C4C-4335-99CF-00BBE96AE604}" destId="{E01F2567-844E-4598-B462-1766EE4C0146}" srcOrd="1" destOrd="0" parTransId="{DFCE55C9-2EBB-4E87-B54D-BE197AD1D764}" sibTransId="{3B2AA370-77C8-4FF7-AD5D-1810DF312B79}"/>
    <dgm:cxn modelId="{A9CFA111-1597-43CA-80E6-16BFFB808483}" type="presOf" srcId="{16A6034F-F19E-4046-A186-8C0E387F0987}" destId="{4CCF894B-6980-4DF5-AED9-3C32BB71ED13}" srcOrd="0" destOrd="0" presId="urn:microsoft.com/office/officeart/2005/8/layout/hierarchy1"/>
    <dgm:cxn modelId="{F1DC8965-E15B-4130-A9CF-4669219DAA28}" type="presOf" srcId="{E01F2567-844E-4598-B462-1766EE4C0146}" destId="{D349C03A-B687-4F14-91A4-951576B454E7}" srcOrd="0" destOrd="0" presId="urn:microsoft.com/office/officeart/2005/8/layout/hierarchy1"/>
    <dgm:cxn modelId="{9647C533-4E23-4350-BEB2-E0744D22F0ED}" type="presOf" srcId="{00630DFF-1C4C-4335-99CF-00BBE96AE604}" destId="{03DD6EDA-7CB2-4269-AECF-52CDCB57B943}" srcOrd="0" destOrd="0" presId="urn:microsoft.com/office/officeart/2005/8/layout/hierarchy1"/>
    <dgm:cxn modelId="{3F3D5ADC-30A0-4D07-8722-A23C94A003D3}" type="presOf" srcId="{77DD82C4-CD12-40A9-9F18-20DBBFA91318}" destId="{2EFF8D48-9844-4137-AB9B-48B25A8409AE}" srcOrd="0" destOrd="0" presId="urn:microsoft.com/office/officeart/2005/8/layout/hierarchy1"/>
    <dgm:cxn modelId="{BA626259-36C8-49C2-A0AF-177B17344EC3}" type="presOf" srcId="{DFCE55C9-2EBB-4E87-B54D-BE197AD1D764}" destId="{21F98B87-5E60-4B8E-9953-4E053FC9946F}" srcOrd="0" destOrd="0" presId="urn:microsoft.com/office/officeart/2005/8/layout/hierarchy1"/>
    <dgm:cxn modelId="{DF499248-96C5-49DB-8CE0-E3C0E503294D}" type="presOf" srcId="{83B82A1B-7853-4B6C-8D5C-156D622EFD57}" destId="{47B34398-86D6-4FA3-8B11-2F9B1B6E27E5}" srcOrd="0" destOrd="0" presId="urn:microsoft.com/office/officeart/2005/8/layout/hierarchy1"/>
    <dgm:cxn modelId="{AA90AE1A-54C1-42AF-A0CE-4BD0110AEF23}" srcId="{E01F2567-844E-4598-B462-1766EE4C0146}" destId="{3E88889F-C328-4AAE-AB64-E3AC47056228}" srcOrd="0" destOrd="0" parTransId="{5B743C22-4714-4CA3-8CBA-8975FDA3020D}" sibTransId="{5779B074-27EA-47BB-AB4B-648D12629209}"/>
    <dgm:cxn modelId="{9DEC5666-36C5-4B33-9880-49D2B4734319}" type="presOf" srcId="{5B743C22-4714-4CA3-8CBA-8975FDA3020D}" destId="{DEE0C036-479F-4F4A-925F-BB2DF1206EE2}" srcOrd="0" destOrd="0" presId="urn:microsoft.com/office/officeart/2005/8/layout/hierarchy1"/>
    <dgm:cxn modelId="{F0B0E8C3-8F86-4344-B7D8-60E0C719EAB6}" type="presOf" srcId="{DD2EA210-DF74-4248-B8AF-69C93A75C5E4}" destId="{EC09D473-C030-4E8B-8743-2CDB2ECA0F56}" srcOrd="0" destOrd="0" presId="urn:microsoft.com/office/officeart/2005/8/layout/hierarchy1"/>
    <dgm:cxn modelId="{41342620-A7C9-4C03-B4B4-49CEEB34709E}" srcId="{DD2EA210-DF74-4248-B8AF-69C93A75C5E4}" destId="{00630DFF-1C4C-4335-99CF-00BBE96AE604}" srcOrd="0" destOrd="0" parTransId="{C1369CF3-325F-4BBB-B795-75FFDF501539}" sibTransId="{EC1A9E57-2BC4-451C-9814-A02FEF1B5517}"/>
    <dgm:cxn modelId="{9BA9C607-6349-4086-BF56-6AFB2E3182B8}" type="presParOf" srcId="{EC09D473-C030-4E8B-8743-2CDB2ECA0F56}" destId="{C9C348BF-B379-4C96-A9A3-BCB217068D59}" srcOrd="0" destOrd="0" presId="urn:microsoft.com/office/officeart/2005/8/layout/hierarchy1"/>
    <dgm:cxn modelId="{601D4953-ABFE-4CE6-8EB3-11A33AA5221D}" type="presParOf" srcId="{C9C348BF-B379-4C96-A9A3-BCB217068D59}" destId="{BDC56F0A-C4D9-477C-A112-0DAE865F26B4}" srcOrd="0" destOrd="0" presId="urn:microsoft.com/office/officeart/2005/8/layout/hierarchy1"/>
    <dgm:cxn modelId="{9849090C-7F8F-46EC-9995-62111CE87C0A}" type="presParOf" srcId="{BDC56F0A-C4D9-477C-A112-0DAE865F26B4}" destId="{88B3F12F-F23E-46D5-94B0-C0D49C19A6BA}" srcOrd="0" destOrd="0" presId="urn:microsoft.com/office/officeart/2005/8/layout/hierarchy1"/>
    <dgm:cxn modelId="{C1667282-E7D6-4041-A71F-923DC69B5206}" type="presParOf" srcId="{BDC56F0A-C4D9-477C-A112-0DAE865F26B4}" destId="{03DD6EDA-7CB2-4269-AECF-52CDCB57B943}" srcOrd="1" destOrd="0" presId="urn:microsoft.com/office/officeart/2005/8/layout/hierarchy1"/>
    <dgm:cxn modelId="{5D67180B-B7D7-420E-B029-FD50D348082C}" type="presParOf" srcId="{C9C348BF-B379-4C96-A9A3-BCB217068D59}" destId="{039D4113-6CE2-447E-9F1E-A311048E3E13}" srcOrd="1" destOrd="0" presId="urn:microsoft.com/office/officeart/2005/8/layout/hierarchy1"/>
    <dgm:cxn modelId="{D284FF2C-FDA9-4323-B585-E5EC5FC63D5F}" type="presParOf" srcId="{039D4113-6CE2-447E-9F1E-A311048E3E13}" destId="{47B34398-86D6-4FA3-8B11-2F9B1B6E27E5}" srcOrd="0" destOrd="0" presId="urn:microsoft.com/office/officeart/2005/8/layout/hierarchy1"/>
    <dgm:cxn modelId="{CCEDE709-1332-41A2-B833-846BC59107FE}" type="presParOf" srcId="{039D4113-6CE2-447E-9F1E-A311048E3E13}" destId="{31B595D6-5FBD-4CA5-9FA2-2FBB8521B08C}" srcOrd="1" destOrd="0" presId="urn:microsoft.com/office/officeart/2005/8/layout/hierarchy1"/>
    <dgm:cxn modelId="{A6768FBF-E99A-441A-A960-4925DE274A24}" type="presParOf" srcId="{31B595D6-5FBD-4CA5-9FA2-2FBB8521B08C}" destId="{044A8CBD-0A67-41FF-A063-DEA1CD1B3D12}" srcOrd="0" destOrd="0" presId="urn:microsoft.com/office/officeart/2005/8/layout/hierarchy1"/>
    <dgm:cxn modelId="{BD48EDC8-D511-4A04-A86F-84EDEF406750}" type="presParOf" srcId="{044A8CBD-0A67-41FF-A063-DEA1CD1B3D12}" destId="{AB1FD853-C9B2-4216-8ACA-A4969B8C0A52}" srcOrd="0" destOrd="0" presId="urn:microsoft.com/office/officeart/2005/8/layout/hierarchy1"/>
    <dgm:cxn modelId="{D231590B-6A6D-4E6C-B3D0-EE89521AD27A}" type="presParOf" srcId="{044A8CBD-0A67-41FF-A063-DEA1CD1B3D12}" destId="{4CCF894B-6980-4DF5-AED9-3C32BB71ED13}" srcOrd="1" destOrd="0" presId="urn:microsoft.com/office/officeart/2005/8/layout/hierarchy1"/>
    <dgm:cxn modelId="{AE49FE92-7CFD-4A91-B44F-F02018D004D5}" type="presParOf" srcId="{31B595D6-5FBD-4CA5-9FA2-2FBB8521B08C}" destId="{BE80EA04-D0FE-4A81-801F-0BA654C18427}" srcOrd="1" destOrd="0" presId="urn:microsoft.com/office/officeart/2005/8/layout/hierarchy1"/>
    <dgm:cxn modelId="{898FB023-0F40-4FB4-AAC0-062858A017D5}" type="presParOf" srcId="{BE80EA04-D0FE-4A81-801F-0BA654C18427}" destId="{3E547E56-4441-4460-8FE4-ABDC3D8902E8}" srcOrd="0" destOrd="0" presId="urn:microsoft.com/office/officeart/2005/8/layout/hierarchy1"/>
    <dgm:cxn modelId="{DD6A6D2A-AEAE-426B-B0D1-ED2A72AC3AC6}" type="presParOf" srcId="{BE80EA04-D0FE-4A81-801F-0BA654C18427}" destId="{74ABD324-E17A-403A-99DC-9817AADE4FF1}" srcOrd="1" destOrd="0" presId="urn:microsoft.com/office/officeart/2005/8/layout/hierarchy1"/>
    <dgm:cxn modelId="{8C480DFD-71BF-4C07-A97E-04380E06F3CC}" type="presParOf" srcId="{74ABD324-E17A-403A-99DC-9817AADE4FF1}" destId="{D4F928A1-39FB-4B04-9E3E-E57BC4071160}" srcOrd="0" destOrd="0" presId="urn:microsoft.com/office/officeart/2005/8/layout/hierarchy1"/>
    <dgm:cxn modelId="{9B7B9554-4EE3-4CA1-87D9-32D8329BE982}" type="presParOf" srcId="{D4F928A1-39FB-4B04-9E3E-E57BC4071160}" destId="{1B223964-0EE6-4189-BAAE-3EBE521A4973}" srcOrd="0" destOrd="0" presId="urn:microsoft.com/office/officeart/2005/8/layout/hierarchy1"/>
    <dgm:cxn modelId="{22E4E03E-5F80-478D-A459-1F95A8490A47}" type="presParOf" srcId="{D4F928A1-39FB-4B04-9E3E-E57BC4071160}" destId="{2EFF8D48-9844-4137-AB9B-48B25A8409AE}" srcOrd="1" destOrd="0" presId="urn:microsoft.com/office/officeart/2005/8/layout/hierarchy1"/>
    <dgm:cxn modelId="{7B2F8DD2-74DA-444D-BF44-CEEC03EE631D}" type="presParOf" srcId="{74ABD324-E17A-403A-99DC-9817AADE4FF1}" destId="{4ECCE5F7-2BA9-4190-B8D9-17A5127630F1}" srcOrd="1" destOrd="0" presId="urn:microsoft.com/office/officeart/2005/8/layout/hierarchy1"/>
    <dgm:cxn modelId="{075A3079-08F0-4125-8B73-334F5094EACD}" type="presParOf" srcId="{039D4113-6CE2-447E-9F1E-A311048E3E13}" destId="{21F98B87-5E60-4B8E-9953-4E053FC9946F}" srcOrd="2" destOrd="0" presId="urn:microsoft.com/office/officeart/2005/8/layout/hierarchy1"/>
    <dgm:cxn modelId="{8035D840-3E38-4ADC-B3C3-F9EBCF664466}" type="presParOf" srcId="{039D4113-6CE2-447E-9F1E-A311048E3E13}" destId="{0E2F497C-62C1-42FA-8CDA-519A036044C9}" srcOrd="3" destOrd="0" presId="urn:microsoft.com/office/officeart/2005/8/layout/hierarchy1"/>
    <dgm:cxn modelId="{E30998E6-20CD-42FB-9F8B-482658E40C39}" type="presParOf" srcId="{0E2F497C-62C1-42FA-8CDA-519A036044C9}" destId="{FFACA7E1-7CB9-47E9-9B7E-1B2F5F25F4B7}" srcOrd="0" destOrd="0" presId="urn:microsoft.com/office/officeart/2005/8/layout/hierarchy1"/>
    <dgm:cxn modelId="{E777FED8-80A8-4341-8055-CF1FFC0863D4}" type="presParOf" srcId="{FFACA7E1-7CB9-47E9-9B7E-1B2F5F25F4B7}" destId="{382ECAA8-973D-4AFC-AE9A-FDB961DDFD03}" srcOrd="0" destOrd="0" presId="urn:microsoft.com/office/officeart/2005/8/layout/hierarchy1"/>
    <dgm:cxn modelId="{82DA2F7F-E18B-4CA9-9D1B-983105EEEEA5}" type="presParOf" srcId="{FFACA7E1-7CB9-47E9-9B7E-1B2F5F25F4B7}" destId="{D349C03A-B687-4F14-91A4-951576B454E7}" srcOrd="1" destOrd="0" presId="urn:microsoft.com/office/officeart/2005/8/layout/hierarchy1"/>
    <dgm:cxn modelId="{AA50CF24-F23F-4723-B743-819A1C7DD5BB}" type="presParOf" srcId="{0E2F497C-62C1-42FA-8CDA-519A036044C9}" destId="{AFC0AFAA-BB50-4F13-BE52-341F67D61152}" srcOrd="1" destOrd="0" presId="urn:microsoft.com/office/officeart/2005/8/layout/hierarchy1"/>
    <dgm:cxn modelId="{B63D4162-E086-4C79-B0C9-9A9C546E6D9D}" type="presParOf" srcId="{AFC0AFAA-BB50-4F13-BE52-341F67D61152}" destId="{DEE0C036-479F-4F4A-925F-BB2DF1206EE2}" srcOrd="0" destOrd="0" presId="urn:microsoft.com/office/officeart/2005/8/layout/hierarchy1"/>
    <dgm:cxn modelId="{82DECE6F-4FC1-46C7-9320-BFE211A1BA4E}" type="presParOf" srcId="{AFC0AFAA-BB50-4F13-BE52-341F67D61152}" destId="{B176DA8D-E8D4-46A2-9FBB-2F3C976FFE47}" srcOrd="1" destOrd="0" presId="urn:microsoft.com/office/officeart/2005/8/layout/hierarchy1"/>
    <dgm:cxn modelId="{6115C308-16CE-42A8-B58A-41FA033DC023}" type="presParOf" srcId="{B176DA8D-E8D4-46A2-9FBB-2F3C976FFE47}" destId="{8C7FCEA6-D3C7-4A9E-A304-198CA8B5BBEC}" srcOrd="0" destOrd="0" presId="urn:microsoft.com/office/officeart/2005/8/layout/hierarchy1"/>
    <dgm:cxn modelId="{C58E048F-2BA5-491B-AF1A-F6577DE1BEA0}" type="presParOf" srcId="{8C7FCEA6-D3C7-4A9E-A304-198CA8B5BBEC}" destId="{705BA232-CA11-46A0-A0E9-21C19596FDDD}" srcOrd="0" destOrd="0" presId="urn:microsoft.com/office/officeart/2005/8/layout/hierarchy1"/>
    <dgm:cxn modelId="{2922FB45-E41B-4F85-88B1-28EF560BABED}" type="presParOf" srcId="{8C7FCEA6-D3C7-4A9E-A304-198CA8B5BBEC}" destId="{81834291-9A85-41A1-A537-E7B7FEF9D85F}" srcOrd="1" destOrd="0" presId="urn:microsoft.com/office/officeart/2005/8/layout/hierarchy1"/>
    <dgm:cxn modelId="{47D63B10-6A18-482F-8E0C-24CD10946282}" type="presParOf" srcId="{B176DA8D-E8D4-46A2-9FBB-2F3C976FFE47}" destId="{939537E9-41C0-46DD-BB55-D6B2C9DBEE6F}" srcOrd="1" destOrd="0" presId="urn:microsoft.com/office/officeart/2005/8/layout/hierarchy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59C7D7-3EBF-459C-88DD-F38ECD80C07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9FF066-3541-4126-A722-763CF7485ABB}">
      <dgm:prSet phldrT="[Текст]" custT="1"/>
      <dgm:spPr>
        <a:solidFill>
          <a:schemeClr val="accent4">
            <a:hueOff val="0"/>
            <a:satOff val="0"/>
            <a:lumOff val="0"/>
            <a:alpha val="74000"/>
          </a:schemeClr>
        </a:solidFill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Підтримуючи голову та шию, повернути обличчям донизу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AA264-F251-45D6-AF95-C2957653D4D6}" type="parTrans" cxnId="{3F15A8A4-EF7B-40D6-914B-3AA47980971C}">
      <dgm:prSet/>
      <dgm:spPr/>
      <dgm:t>
        <a:bodyPr/>
        <a:lstStyle/>
        <a:p>
          <a:endParaRPr lang="ru-RU"/>
        </a:p>
      </dgm:t>
    </dgm:pt>
    <dgm:pt modelId="{ABC96972-438B-4E16-96E5-187589B7C7B9}" type="sibTrans" cxnId="{3F15A8A4-EF7B-40D6-914B-3AA47980971C}">
      <dgm:prSet/>
      <dgm:spPr/>
      <dgm:t>
        <a:bodyPr/>
        <a:lstStyle/>
        <a:p>
          <a:endParaRPr lang="ru-RU"/>
        </a:p>
      </dgm:t>
    </dgm:pt>
    <dgm:pt modelId="{A22D2984-26BB-44E2-B0FE-D2001193419D}">
      <dgm:prSet phldrT="[Текст]" custT="1"/>
      <dgm:spPr>
        <a:solidFill>
          <a:schemeClr val="accent4">
            <a:hueOff val="2079139"/>
            <a:satOff val="-9594"/>
            <a:lumOff val="353"/>
            <a:alpha val="74000"/>
          </a:schemeClr>
        </a:solidFill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Зробити п’ять поплескувань між лопатками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156A8-E780-4A57-9EF4-F01DF5948ABA}" type="parTrans" cxnId="{0BD503F1-2A0C-485A-8313-1383A62D3C79}">
      <dgm:prSet/>
      <dgm:spPr/>
      <dgm:t>
        <a:bodyPr/>
        <a:lstStyle/>
        <a:p>
          <a:endParaRPr lang="ru-RU"/>
        </a:p>
      </dgm:t>
    </dgm:pt>
    <dgm:pt modelId="{197002E9-7F56-4B9C-885B-6FEF3F1C4308}" type="sibTrans" cxnId="{0BD503F1-2A0C-485A-8313-1383A62D3C79}">
      <dgm:prSet/>
      <dgm:spPr/>
      <dgm:t>
        <a:bodyPr/>
        <a:lstStyle/>
        <a:p>
          <a:endParaRPr lang="ru-RU"/>
        </a:p>
      </dgm:t>
    </dgm:pt>
    <dgm:pt modelId="{0783F3FD-89B3-4FC8-9D03-B11F6E28651B}">
      <dgm:prSet phldrT="[Текст]" custT="1"/>
      <dgm:spPr>
        <a:solidFill>
          <a:schemeClr val="accent4">
            <a:hueOff val="4158277"/>
            <a:satOff val="-19187"/>
            <a:lumOff val="706"/>
            <a:alpha val="74000"/>
          </a:schemeClr>
        </a:solidFill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Повернути на спину та покласти собі на коліна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0A72A-E3A6-4AB3-848B-4DECFBCBC00D}" type="parTrans" cxnId="{4B77CF2C-83EB-4BFA-B863-6A0AAD9335B3}">
      <dgm:prSet/>
      <dgm:spPr/>
      <dgm:t>
        <a:bodyPr/>
        <a:lstStyle/>
        <a:p>
          <a:endParaRPr lang="ru-RU"/>
        </a:p>
      </dgm:t>
    </dgm:pt>
    <dgm:pt modelId="{B3C7FBC5-C827-4AC1-AD35-A8DC62E550C2}" type="sibTrans" cxnId="{4B77CF2C-83EB-4BFA-B863-6A0AAD9335B3}">
      <dgm:prSet/>
      <dgm:spPr/>
      <dgm:t>
        <a:bodyPr/>
        <a:lstStyle/>
        <a:p>
          <a:endParaRPr lang="ru-RU"/>
        </a:p>
      </dgm:t>
    </dgm:pt>
    <dgm:pt modelId="{03BA4D82-784E-4B4D-BE84-50935FDE32BF}">
      <dgm:prSet custT="1"/>
      <dgm:spPr>
        <a:solidFill>
          <a:schemeClr val="accent4">
            <a:hueOff val="6237415"/>
            <a:satOff val="-28781"/>
            <a:lumOff val="1059"/>
            <a:alpha val="74000"/>
          </a:schemeClr>
        </a:solidFill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Вказівний і середній пальці розмістити на грудині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B0292-F304-42FB-83DD-F1B4FB670E8A}" type="parTrans" cxnId="{4FB7B597-7885-4AAC-809C-C02A4BF2DC72}">
      <dgm:prSet/>
      <dgm:spPr/>
      <dgm:t>
        <a:bodyPr/>
        <a:lstStyle/>
        <a:p>
          <a:endParaRPr lang="ru-RU"/>
        </a:p>
      </dgm:t>
    </dgm:pt>
    <dgm:pt modelId="{DB232D16-493D-4DC7-A021-77B740F0B6C9}" type="sibTrans" cxnId="{4FB7B597-7885-4AAC-809C-C02A4BF2DC72}">
      <dgm:prSet/>
      <dgm:spPr/>
      <dgm:t>
        <a:bodyPr/>
        <a:lstStyle/>
        <a:p>
          <a:endParaRPr lang="ru-RU"/>
        </a:p>
      </dgm:t>
    </dgm:pt>
    <dgm:pt modelId="{46025FF1-06C9-481D-B32E-C21730B038DA}">
      <dgm:prSet custT="1"/>
      <dgm:spPr>
        <a:solidFill>
          <a:schemeClr val="accent4">
            <a:hueOff val="8316554"/>
            <a:satOff val="-38374"/>
            <a:lumOff val="1412"/>
            <a:alpha val="74000"/>
          </a:schemeClr>
        </a:solidFill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Здійснити серію з п’яти різких поштовхів на глибину близько 2 см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4DF0E-2FC1-4BF7-9056-21AB649BAC4C}" type="parTrans" cxnId="{2968143B-E3AA-4745-BA0B-41FB15A946CC}">
      <dgm:prSet/>
      <dgm:spPr/>
      <dgm:t>
        <a:bodyPr/>
        <a:lstStyle/>
        <a:p>
          <a:endParaRPr lang="ru-RU"/>
        </a:p>
      </dgm:t>
    </dgm:pt>
    <dgm:pt modelId="{57EEFAB5-7350-4AFB-BE68-C7E670320E17}" type="sibTrans" cxnId="{2968143B-E3AA-4745-BA0B-41FB15A946CC}">
      <dgm:prSet/>
      <dgm:spPr/>
      <dgm:t>
        <a:bodyPr/>
        <a:lstStyle/>
        <a:p>
          <a:endParaRPr lang="ru-RU"/>
        </a:p>
      </dgm:t>
    </dgm:pt>
    <dgm:pt modelId="{FA96669E-FB47-4405-8799-E0A22E954575}">
      <dgm:prSet custT="1"/>
      <dgm:spPr>
        <a:solidFill>
          <a:schemeClr val="accent4">
            <a:hueOff val="10395692"/>
            <a:satOff val="-47968"/>
            <a:lumOff val="1765"/>
            <a:alpha val="74000"/>
          </a:schemeClr>
        </a:solidFill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Послідовно повторювати постукування та стискання до нормалізації дихання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EEDA8-DF92-43B3-A13C-70255197306A}" type="parTrans" cxnId="{2FE58B08-9BDD-4A88-80C2-4B58FEAF24B9}">
      <dgm:prSet/>
      <dgm:spPr/>
      <dgm:t>
        <a:bodyPr/>
        <a:lstStyle/>
        <a:p>
          <a:endParaRPr lang="ru-RU"/>
        </a:p>
      </dgm:t>
    </dgm:pt>
    <dgm:pt modelId="{6DA387DB-C7AB-416C-B7D9-E7674F3968CA}" type="sibTrans" cxnId="{2FE58B08-9BDD-4A88-80C2-4B58FEAF24B9}">
      <dgm:prSet/>
      <dgm:spPr/>
      <dgm:t>
        <a:bodyPr/>
        <a:lstStyle/>
        <a:p>
          <a:endParaRPr lang="ru-RU"/>
        </a:p>
      </dgm:t>
    </dgm:pt>
    <dgm:pt modelId="{C8B690D3-8E1F-4248-80A2-5140B120F384}" type="pres">
      <dgm:prSet presAssocID="{6E59C7D7-3EBF-459C-88DD-F38ECD80C0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4C678-27DC-4A2B-9B57-C01CDDD7081C}" type="pres">
      <dgm:prSet presAssocID="{E49FF066-3541-4126-A722-763CF7485ABB}" presName="parentLin" presStyleCnt="0"/>
      <dgm:spPr/>
      <dgm:t>
        <a:bodyPr/>
        <a:lstStyle/>
        <a:p>
          <a:endParaRPr lang="ru-RU"/>
        </a:p>
      </dgm:t>
    </dgm:pt>
    <dgm:pt modelId="{31B17273-AF38-4EDB-99A9-DFCE6A41DC4B}" type="pres">
      <dgm:prSet presAssocID="{E49FF066-3541-4126-A722-763CF7485AB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5DEF061-5303-4938-9BE2-E64B29A02D39}" type="pres">
      <dgm:prSet presAssocID="{E49FF066-3541-4126-A722-763CF7485ABB}" presName="parentText" presStyleLbl="node1" presStyleIdx="0" presStyleCnt="6" custScaleX="142734" custScaleY="311399" custLinFactNeighborX="-48609" custLinFactNeighborY="44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6FC4-8B06-4580-9E41-3536B9BAA305}" type="pres">
      <dgm:prSet presAssocID="{E49FF066-3541-4126-A722-763CF7485ABB}" presName="negativeSpace" presStyleCnt="0"/>
      <dgm:spPr/>
      <dgm:t>
        <a:bodyPr/>
        <a:lstStyle/>
        <a:p>
          <a:endParaRPr lang="ru-RU"/>
        </a:p>
      </dgm:t>
    </dgm:pt>
    <dgm:pt modelId="{8248498A-2907-45D8-8026-5DC01C9482E7}" type="pres">
      <dgm:prSet presAssocID="{E49FF066-3541-4126-A722-763CF7485ABB}" presName="childText" presStyleLbl="conFgAcc1" presStyleIdx="0" presStyleCnt="6">
        <dgm:presLayoutVars>
          <dgm:bulletEnabled val="1"/>
        </dgm:presLayoutVars>
      </dgm:prSet>
      <dgm:spPr>
        <a:solidFill>
          <a:schemeClr val="accent4">
            <a:alpha val="35000"/>
          </a:schemeClr>
        </a:solidFill>
      </dgm:spPr>
      <dgm:t>
        <a:bodyPr/>
        <a:lstStyle/>
        <a:p>
          <a:endParaRPr lang="ru-RU"/>
        </a:p>
      </dgm:t>
    </dgm:pt>
    <dgm:pt modelId="{8A01A265-4DCC-47FF-A2D9-AE1A2464952F}" type="pres">
      <dgm:prSet presAssocID="{ABC96972-438B-4E16-96E5-187589B7C7B9}" presName="spaceBetweenRectangles" presStyleCnt="0"/>
      <dgm:spPr/>
      <dgm:t>
        <a:bodyPr/>
        <a:lstStyle/>
        <a:p>
          <a:endParaRPr lang="ru-RU"/>
        </a:p>
      </dgm:t>
    </dgm:pt>
    <dgm:pt modelId="{24ACA3A3-AA5F-4831-ADE6-6A1C4C43158F}" type="pres">
      <dgm:prSet presAssocID="{A22D2984-26BB-44E2-B0FE-D2001193419D}" presName="parentLin" presStyleCnt="0"/>
      <dgm:spPr/>
      <dgm:t>
        <a:bodyPr/>
        <a:lstStyle/>
        <a:p>
          <a:endParaRPr lang="ru-RU"/>
        </a:p>
      </dgm:t>
    </dgm:pt>
    <dgm:pt modelId="{10CF9B92-D213-4431-B45D-983045BA62DC}" type="pres">
      <dgm:prSet presAssocID="{A22D2984-26BB-44E2-B0FE-D2001193419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2CFA36A-D1DB-4F33-9440-4A1091316AFE}" type="pres">
      <dgm:prSet presAssocID="{A22D2984-26BB-44E2-B0FE-D2001193419D}" presName="parentText" presStyleLbl="node1" presStyleIdx="1" presStyleCnt="6" custScaleX="142734" custScaleY="295970" custLinFactNeighborX="-48608" custLinFactNeighborY="58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CD25-DADA-4A2D-90AC-D543D79EC0C5}" type="pres">
      <dgm:prSet presAssocID="{A22D2984-26BB-44E2-B0FE-D2001193419D}" presName="negativeSpace" presStyleCnt="0"/>
      <dgm:spPr/>
      <dgm:t>
        <a:bodyPr/>
        <a:lstStyle/>
        <a:p>
          <a:endParaRPr lang="ru-RU"/>
        </a:p>
      </dgm:t>
    </dgm:pt>
    <dgm:pt modelId="{CF9540A2-CCA0-445E-8737-DD9B882A5ED9}" type="pres">
      <dgm:prSet presAssocID="{A22D2984-26BB-44E2-B0FE-D2001193419D}" presName="childText" presStyleLbl="conFgAcc1" presStyleIdx="1" presStyleCnt="6">
        <dgm:presLayoutVars>
          <dgm:bulletEnabled val="1"/>
        </dgm:presLayoutVars>
      </dgm:prSet>
      <dgm:spPr>
        <a:solidFill>
          <a:srgbClr val="92D050">
            <a:alpha val="35000"/>
          </a:srgbClr>
        </a:solidFill>
      </dgm:spPr>
      <dgm:t>
        <a:bodyPr/>
        <a:lstStyle/>
        <a:p>
          <a:endParaRPr lang="ru-RU"/>
        </a:p>
      </dgm:t>
    </dgm:pt>
    <dgm:pt modelId="{07C55F17-E6EE-4067-AF80-60EF1D88CBAE}" type="pres">
      <dgm:prSet presAssocID="{197002E9-7F56-4B9C-885B-6FEF3F1C4308}" presName="spaceBetweenRectangles" presStyleCnt="0"/>
      <dgm:spPr/>
      <dgm:t>
        <a:bodyPr/>
        <a:lstStyle/>
        <a:p>
          <a:endParaRPr lang="ru-RU"/>
        </a:p>
      </dgm:t>
    </dgm:pt>
    <dgm:pt modelId="{D5059317-AB8D-46B2-A3DC-9BE04A7BECBC}" type="pres">
      <dgm:prSet presAssocID="{0783F3FD-89B3-4FC8-9D03-B11F6E28651B}" presName="parentLin" presStyleCnt="0"/>
      <dgm:spPr/>
      <dgm:t>
        <a:bodyPr/>
        <a:lstStyle/>
        <a:p>
          <a:endParaRPr lang="ru-RU"/>
        </a:p>
      </dgm:t>
    </dgm:pt>
    <dgm:pt modelId="{DB1FD1B1-B8CF-47FC-8363-604EAFD7EFB8}" type="pres">
      <dgm:prSet presAssocID="{0783F3FD-89B3-4FC8-9D03-B11F6E28651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E2F5C0B-9C44-45BC-8C81-C6D0DFAB79F9}" type="pres">
      <dgm:prSet presAssocID="{0783F3FD-89B3-4FC8-9D03-B11F6E28651B}" presName="parentText" presStyleLbl="node1" presStyleIdx="2" presStyleCnt="6" custScaleX="142734" custScaleY="288257" custLinFactNeighborX="-31478" custLinFactNeighborY="61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06973-3F77-49D3-8F5C-9DC28B39E1BC}" type="pres">
      <dgm:prSet presAssocID="{0783F3FD-89B3-4FC8-9D03-B11F6E28651B}" presName="negativeSpace" presStyleCnt="0"/>
      <dgm:spPr/>
      <dgm:t>
        <a:bodyPr/>
        <a:lstStyle/>
        <a:p>
          <a:endParaRPr lang="ru-RU"/>
        </a:p>
      </dgm:t>
    </dgm:pt>
    <dgm:pt modelId="{74B1B999-F3BB-4279-AAC4-0DCA944DEBF0}" type="pres">
      <dgm:prSet presAssocID="{0783F3FD-89B3-4FC8-9D03-B11F6E28651B}" presName="childText" presStyleLbl="conFgAcc1" presStyleIdx="2" presStyleCnt="6" custLinFactNeighborX="126" custLinFactNeighborY="-42498">
        <dgm:presLayoutVars>
          <dgm:bulletEnabled val="1"/>
        </dgm:presLayoutVars>
      </dgm:prSet>
      <dgm:spPr>
        <a:solidFill>
          <a:srgbClr val="00B050">
            <a:alpha val="35000"/>
          </a:srgbClr>
        </a:solidFill>
      </dgm:spPr>
      <dgm:t>
        <a:bodyPr/>
        <a:lstStyle/>
        <a:p>
          <a:endParaRPr lang="ru-RU"/>
        </a:p>
      </dgm:t>
    </dgm:pt>
    <dgm:pt modelId="{6A3E0007-B388-44D1-82BB-5747C15959C0}" type="pres">
      <dgm:prSet presAssocID="{B3C7FBC5-C827-4AC1-AD35-A8DC62E550C2}" presName="spaceBetweenRectangles" presStyleCnt="0"/>
      <dgm:spPr/>
      <dgm:t>
        <a:bodyPr/>
        <a:lstStyle/>
        <a:p>
          <a:endParaRPr lang="ru-RU"/>
        </a:p>
      </dgm:t>
    </dgm:pt>
    <dgm:pt modelId="{BFA62C7E-D948-437C-9564-77AE0CB54BD8}" type="pres">
      <dgm:prSet presAssocID="{03BA4D82-784E-4B4D-BE84-50935FDE32BF}" presName="parentLin" presStyleCnt="0"/>
      <dgm:spPr/>
      <dgm:t>
        <a:bodyPr/>
        <a:lstStyle/>
        <a:p>
          <a:endParaRPr lang="ru-RU"/>
        </a:p>
      </dgm:t>
    </dgm:pt>
    <dgm:pt modelId="{0B03738B-BEC3-45AE-9377-F3D272A107F4}" type="pres">
      <dgm:prSet presAssocID="{03BA4D82-784E-4B4D-BE84-50935FDE32B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153D5C5-3C7C-4DC7-9C54-09942EC584DC}" type="pres">
      <dgm:prSet presAssocID="{03BA4D82-784E-4B4D-BE84-50935FDE32BF}" presName="parentText" presStyleLbl="node1" presStyleIdx="3" presStyleCnt="6" custScaleX="142734" custScaleY="316825" custLinFactNeighborX="-31478" custLinFactNeighborY="71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4ECA7-C7A3-4DBA-93D7-20C82C3229A0}" type="pres">
      <dgm:prSet presAssocID="{03BA4D82-784E-4B4D-BE84-50935FDE32BF}" presName="negativeSpace" presStyleCnt="0"/>
      <dgm:spPr/>
      <dgm:t>
        <a:bodyPr/>
        <a:lstStyle/>
        <a:p>
          <a:endParaRPr lang="ru-RU"/>
        </a:p>
      </dgm:t>
    </dgm:pt>
    <dgm:pt modelId="{64DC929C-0FD6-441A-B83A-5C3402240573}" type="pres">
      <dgm:prSet presAssocID="{03BA4D82-784E-4B4D-BE84-50935FDE32BF}" presName="childText" presStyleLbl="conFgAcc1" presStyleIdx="3" presStyleCnt="6">
        <dgm:presLayoutVars>
          <dgm:bulletEnabled val="1"/>
        </dgm:presLayoutVars>
      </dgm:prSet>
      <dgm:spPr>
        <a:solidFill>
          <a:srgbClr val="95D45C">
            <a:alpha val="35000"/>
          </a:srgbClr>
        </a:solidFill>
      </dgm:spPr>
      <dgm:t>
        <a:bodyPr/>
        <a:lstStyle/>
        <a:p>
          <a:endParaRPr lang="ru-RU"/>
        </a:p>
      </dgm:t>
    </dgm:pt>
    <dgm:pt modelId="{3231DEEF-EEBA-45AC-9FBF-05A1A7766A5C}" type="pres">
      <dgm:prSet presAssocID="{DB232D16-493D-4DC7-A021-77B740F0B6C9}" presName="spaceBetweenRectangles" presStyleCnt="0"/>
      <dgm:spPr/>
      <dgm:t>
        <a:bodyPr/>
        <a:lstStyle/>
        <a:p>
          <a:endParaRPr lang="ru-RU"/>
        </a:p>
      </dgm:t>
    </dgm:pt>
    <dgm:pt modelId="{B00A9406-2840-4D1B-8DCB-41A4740AC158}" type="pres">
      <dgm:prSet presAssocID="{46025FF1-06C9-481D-B32E-C21730B038DA}" presName="parentLin" presStyleCnt="0"/>
      <dgm:spPr/>
      <dgm:t>
        <a:bodyPr/>
        <a:lstStyle/>
        <a:p>
          <a:endParaRPr lang="ru-RU"/>
        </a:p>
      </dgm:t>
    </dgm:pt>
    <dgm:pt modelId="{D984B16D-E075-4AA3-AE46-25AA41934368}" type="pres">
      <dgm:prSet presAssocID="{46025FF1-06C9-481D-B32E-C21730B038D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4DCAE9D-ADB7-4395-85AD-49F036C88A88}" type="pres">
      <dgm:prSet presAssocID="{46025FF1-06C9-481D-B32E-C21730B038DA}" presName="parentText" presStyleLbl="node1" presStyleIdx="4" presStyleCnt="6" custScaleX="137527" custScaleY="334813" custLinFactNeighborX="-33850" custLinFactNeighborY="53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DD71-4279-4F81-89FD-6098D0CD5586}" type="pres">
      <dgm:prSet presAssocID="{46025FF1-06C9-481D-B32E-C21730B038DA}" presName="negativeSpace" presStyleCnt="0"/>
      <dgm:spPr/>
      <dgm:t>
        <a:bodyPr/>
        <a:lstStyle/>
        <a:p>
          <a:endParaRPr lang="ru-RU"/>
        </a:p>
      </dgm:t>
    </dgm:pt>
    <dgm:pt modelId="{06201766-71BD-44FF-B0AA-8CBE719AB41B}" type="pres">
      <dgm:prSet presAssocID="{46025FF1-06C9-481D-B32E-C21730B038DA}" presName="childText" presStyleLbl="conFgAcc1" presStyleIdx="4" presStyleCnt="6">
        <dgm:presLayoutVars>
          <dgm:bulletEnabled val="1"/>
        </dgm:presLayoutVars>
      </dgm:prSet>
      <dgm:spPr>
        <a:solidFill>
          <a:srgbClr val="00B0F0">
            <a:alpha val="35000"/>
          </a:srgbClr>
        </a:solidFill>
      </dgm:spPr>
      <dgm:t>
        <a:bodyPr/>
        <a:lstStyle/>
        <a:p>
          <a:endParaRPr lang="ru-RU"/>
        </a:p>
      </dgm:t>
    </dgm:pt>
    <dgm:pt modelId="{A2C326A9-1B2B-4DBA-811C-C03DAE07066F}" type="pres">
      <dgm:prSet presAssocID="{57EEFAB5-7350-4AFB-BE68-C7E670320E17}" presName="spaceBetweenRectangles" presStyleCnt="0"/>
      <dgm:spPr/>
      <dgm:t>
        <a:bodyPr/>
        <a:lstStyle/>
        <a:p>
          <a:endParaRPr lang="ru-RU"/>
        </a:p>
      </dgm:t>
    </dgm:pt>
    <dgm:pt modelId="{09AF6AEF-6A2B-4BBE-87FC-ABCA9BF4D031}" type="pres">
      <dgm:prSet presAssocID="{FA96669E-FB47-4405-8799-E0A22E954575}" presName="parentLin" presStyleCnt="0"/>
      <dgm:spPr/>
      <dgm:t>
        <a:bodyPr/>
        <a:lstStyle/>
        <a:p>
          <a:endParaRPr lang="ru-RU"/>
        </a:p>
      </dgm:t>
    </dgm:pt>
    <dgm:pt modelId="{924C1470-F255-4A7F-9628-B7C779D2791B}" type="pres">
      <dgm:prSet presAssocID="{FA96669E-FB47-4405-8799-E0A22E95457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124C36E-6A9A-4B4E-9D24-D109BBDE6745}" type="pres">
      <dgm:prSet presAssocID="{FA96669E-FB47-4405-8799-E0A22E954575}" presName="parentText" presStyleLbl="node1" presStyleIdx="5" presStyleCnt="6" custScaleX="135033" custScaleY="313836" custLinFactNeighborX="-34626" custLinFactNeighborY="45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EE86D-F82A-44FA-BF33-D49CD13BAE9A}" type="pres">
      <dgm:prSet presAssocID="{FA96669E-FB47-4405-8799-E0A22E954575}" presName="negativeSpace" presStyleCnt="0"/>
      <dgm:spPr/>
      <dgm:t>
        <a:bodyPr/>
        <a:lstStyle/>
        <a:p>
          <a:endParaRPr lang="ru-RU"/>
        </a:p>
      </dgm:t>
    </dgm:pt>
    <dgm:pt modelId="{B3B01422-3C79-47B1-8F22-B14BDB7800E5}" type="pres">
      <dgm:prSet presAssocID="{FA96669E-FB47-4405-8799-E0A22E954575}" presName="childText" presStyleLbl="conFgAcc1" presStyleIdx="5" presStyleCnt="6">
        <dgm:presLayoutVars>
          <dgm:bulletEnabled val="1"/>
        </dgm:presLayoutVars>
      </dgm:prSet>
      <dgm:spPr>
        <a:solidFill>
          <a:srgbClr val="0070C0">
            <a:alpha val="35000"/>
          </a:srgbClr>
        </a:solidFill>
      </dgm:spPr>
      <dgm:t>
        <a:bodyPr/>
        <a:lstStyle/>
        <a:p>
          <a:endParaRPr lang="ru-RU"/>
        </a:p>
      </dgm:t>
    </dgm:pt>
  </dgm:ptLst>
  <dgm:cxnLst>
    <dgm:cxn modelId="{4FB7B597-7885-4AAC-809C-C02A4BF2DC72}" srcId="{6E59C7D7-3EBF-459C-88DD-F38ECD80C07C}" destId="{03BA4D82-784E-4B4D-BE84-50935FDE32BF}" srcOrd="3" destOrd="0" parTransId="{4D0B0292-F304-42FB-83DD-F1B4FB670E8A}" sibTransId="{DB232D16-493D-4DC7-A021-77B740F0B6C9}"/>
    <dgm:cxn modelId="{1D5A153B-733A-4A88-AA57-E5664B3CA607}" type="presOf" srcId="{0783F3FD-89B3-4FC8-9D03-B11F6E28651B}" destId="{DB1FD1B1-B8CF-47FC-8363-604EAFD7EFB8}" srcOrd="0" destOrd="0" presId="urn:microsoft.com/office/officeart/2005/8/layout/list1"/>
    <dgm:cxn modelId="{A6732EC4-106F-420D-A6E5-589BD2697242}" type="presOf" srcId="{FA96669E-FB47-4405-8799-E0A22E954575}" destId="{924C1470-F255-4A7F-9628-B7C779D2791B}" srcOrd="0" destOrd="0" presId="urn:microsoft.com/office/officeart/2005/8/layout/list1"/>
    <dgm:cxn modelId="{E5A90420-EC0B-422D-B3D5-1AAD70432FC9}" type="presOf" srcId="{0783F3FD-89B3-4FC8-9D03-B11F6E28651B}" destId="{0E2F5C0B-9C44-45BC-8C81-C6D0DFAB79F9}" srcOrd="1" destOrd="0" presId="urn:microsoft.com/office/officeart/2005/8/layout/list1"/>
    <dgm:cxn modelId="{8C00D918-CAA3-482B-9343-32101AD65914}" type="presOf" srcId="{6E59C7D7-3EBF-459C-88DD-F38ECD80C07C}" destId="{C8B690D3-8E1F-4248-80A2-5140B120F384}" srcOrd="0" destOrd="0" presId="urn:microsoft.com/office/officeart/2005/8/layout/list1"/>
    <dgm:cxn modelId="{0BD503F1-2A0C-485A-8313-1383A62D3C79}" srcId="{6E59C7D7-3EBF-459C-88DD-F38ECD80C07C}" destId="{A22D2984-26BB-44E2-B0FE-D2001193419D}" srcOrd="1" destOrd="0" parTransId="{CF9156A8-E780-4A57-9EF4-F01DF5948ABA}" sibTransId="{197002E9-7F56-4B9C-885B-6FEF3F1C4308}"/>
    <dgm:cxn modelId="{DB7694C0-EAB3-464A-AB1A-C08E11E0DC7E}" type="presOf" srcId="{46025FF1-06C9-481D-B32E-C21730B038DA}" destId="{14DCAE9D-ADB7-4395-85AD-49F036C88A88}" srcOrd="1" destOrd="0" presId="urn:microsoft.com/office/officeart/2005/8/layout/list1"/>
    <dgm:cxn modelId="{EE3A3BBE-7981-47FF-B369-F061D34788CA}" type="presOf" srcId="{FA96669E-FB47-4405-8799-E0A22E954575}" destId="{A124C36E-6A9A-4B4E-9D24-D109BBDE6745}" srcOrd="1" destOrd="0" presId="urn:microsoft.com/office/officeart/2005/8/layout/list1"/>
    <dgm:cxn modelId="{4B77CF2C-83EB-4BFA-B863-6A0AAD9335B3}" srcId="{6E59C7D7-3EBF-459C-88DD-F38ECD80C07C}" destId="{0783F3FD-89B3-4FC8-9D03-B11F6E28651B}" srcOrd="2" destOrd="0" parTransId="{C490A72A-E3A6-4AB3-848B-4DECFBCBC00D}" sibTransId="{B3C7FBC5-C827-4AC1-AD35-A8DC62E550C2}"/>
    <dgm:cxn modelId="{FB1D5DC3-B920-4FDA-B890-BB9447BD5FAA}" type="presOf" srcId="{A22D2984-26BB-44E2-B0FE-D2001193419D}" destId="{10CF9B92-D213-4431-B45D-983045BA62DC}" srcOrd="0" destOrd="0" presId="urn:microsoft.com/office/officeart/2005/8/layout/list1"/>
    <dgm:cxn modelId="{2FE58B08-9BDD-4A88-80C2-4B58FEAF24B9}" srcId="{6E59C7D7-3EBF-459C-88DD-F38ECD80C07C}" destId="{FA96669E-FB47-4405-8799-E0A22E954575}" srcOrd="5" destOrd="0" parTransId="{D0BEEDA8-DF92-43B3-A13C-70255197306A}" sibTransId="{6DA387DB-C7AB-416C-B7D9-E7674F3968CA}"/>
    <dgm:cxn modelId="{3F15A8A4-EF7B-40D6-914B-3AA47980971C}" srcId="{6E59C7D7-3EBF-459C-88DD-F38ECD80C07C}" destId="{E49FF066-3541-4126-A722-763CF7485ABB}" srcOrd="0" destOrd="0" parTransId="{874AA264-F251-45D6-AF95-C2957653D4D6}" sibTransId="{ABC96972-438B-4E16-96E5-187589B7C7B9}"/>
    <dgm:cxn modelId="{2D6B5CAD-FD85-4194-8E2B-AA1947B8ACBB}" type="presOf" srcId="{E49FF066-3541-4126-A722-763CF7485ABB}" destId="{45DEF061-5303-4938-9BE2-E64B29A02D39}" srcOrd="1" destOrd="0" presId="urn:microsoft.com/office/officeart/2005/8/layout/list1"/>
    <dgm:cxn modelId="{0AC3EF5C-FEB2-4417-BF9D-909EFB298E95}" type="presOf" srcId="{A22D2984-26BB-44E2-B0FE-D2001193419D}" destId="{22CFA36A-D1DB-4F33-9440-4A1091316AFE}" srcOrd="1" destOrd="0" presId="urn:microsoft.com/office/officeart/2005/8/layout/list1"/>
    <dgm:cxn modelId="{05D92EAE-4E93-4D9A-88BA-4F965A3FB6C3}" type="presOf" srcId="{E49FF066-3541-4126-A722-763CF7485ABB}" destId="{31B17273-AF38-4EDB-99A9-DFCE6A41DC4B}" srcOrd="0" destOrd="0" presId="urn:microsoft.com/office/officeart/2005/8/layout/list1"/>
    <dgm:cxn modelId="{F62E6035-E6F3-418E-96A7-200DB4FD99BC}" type="presOf" srcId="{03BA4D82-784E-4B4D-BE84-50935FDE32BF}" destId="{8153D5C5-3C7C-4DC7-9C54-09942EC584DC}" srcOrd="1" destOrd="0" presId="urn:microsoft.com/office/officeart/2005/8/layout/list1"/>
    <dgm:cxn modelId="{B17440FC-F8AF-4C47-96CD-E66B389F17DA}" type="presOf" srcId="{03BA4D82-784E-4B4D-BE84-50935FDE32BF}" destId="{0B03738B-BEC3-45AE-9377-F3D272A107F4}" srcOrd="0" destOrd="0" presId="urn:microsoft.com/office/officeart/2005/8/layout/list1"/>
    <dgm:cxn modelId="{2968143B-E3AA-4745-BA0B-41FB15A946CC}" srcId="{6E59C7D7-3EBF-459C-88DD-F38ECD80C07C}" destId="{46025FF1-06C9-481D-B32E-C21730B038DA}" srcOrd="4" destOrd="0" parTransId="{93F4DF0E-2FC1-4BF7-9056-21AB649BAC4C}" sibTransId="{57EEFAB5-7350-4AFB-BE68-C7E670320E17}"/>
    <dgm:cxn modelId="{8B3CFCE9-09DC-49B2-95B4-6A37D665D499}" type="presOf" srcId="{46025FF1-06C9-481D-B32E-C21730B038DA}" destId="{D984B16D-E075-4AA3-AE46-25AA41934368}" srcOrd="0" destOrd="0" presId="urn:microsoft.com/office/officeart/2005/8/layout/list1"/>
    <dgm:cxn modelId="{D64CA7B4-20AE-43C7-B09A-3ED7A936D047}" type="presParOf" srcId="{C8B690D3-8E1F-4248-80A2-5140B120F384}" destId="{2AC4C678-27DC-4A2B-9B57-C01CDDD7081C}" srcOrd="0" destOrd="0" presId="urn:microsoft.com/office/officeart/2005/8/layout/list1"/>
    <dgm:cxn modelId="{AFDAE491-8951-48FE-94FB-128567A36C6C}" type="presParOf" srcId="{2AC4C678-27DC-4A2B-9B57-C01CDDD7081C}" destId="{31B17273-AF38-4EDB-99A9-DFCE6A41DC4B}" srcOrd="0" destOrd="0" presId="urn:microsoft.com/office/officeart/2005/8/layout/list1"/>
    <dgm:cxn modelId="{CA2EE3B1-D745-4484-9132-B35785A5F53C}" type="presParOf" srcId="{2AC4C678-27DC-4A2B-9B57-C01CDDD7081C}" destId="{45DEF061-5303-4938-9BE2-E64B29A02D39}" srcOrd="1" destOrd="0" presId="urn:microsoft.com/office/officeart/2005/8/layout/list1"/>
    <dgm:cxn modelId="{D8D81078-8DC2-47E4-B60E-26A7C4EE069E}" type="presParOf" srcId="{C8B690D3-8E1F-4248-80A2-5140B120F384}" destId="{D57C6FC4-8B06-4580-9E41-3536B9BAA305}" srcOrd="1" destOrd="0" presId="urn:microsoft.com/office/officeart/2005/8/layout/list1"/>
    <dgm:cxn modelId="{B27CBA7B-B89C-4806-AADE-0BF0F0888FCD}" type="presParOf" srcId="{C8B690D3-8E1F-4248-80A2-5140B120F384}" destId="{8248498A-2907-45D8-8026-5DC01C9482E7}" srcOrd="2" destOrd="0" presId="urn:microsoft.com/office/officeart/2005/8/layout/list1"/>
    <dgm:cxn modelId="{22E84E2E-14B0-4B73-B6F2-FAAB67C9D7BB}" type="presParOf" srcId="{C8B690D3-8E1F-4248-80A2-5140B120F384}" destId="{8A01A265-4DCC-47FF-A2D9-AE1A2464952F}" srcOrd="3" destOrd="0" presId="urn:microsoft.com/office/officeart/2005/8/layout/list1"/>
    <dgm:cxn modelId="{CD3E86DC-D9A8-46D5-87B6-E1D48145E314}" type="presParOf" srcId="{C8B690D3-8E1F-4248-80A2-5140B120F384}" destId="{24ACA3A3-AA5F-4831-ADE6-6A1C4C43158F}" srcOrd="4" destOrd="0" presId="urn:microsoft.com/office/officeart/2005/8/layout/list1"/>
    <dgm:cxn modelId="{F6638102-527C-4685-9EE7-4D484F738D16}" type="presParOf" srcId="{24ACA3A3-AA5F-4831-ADE6-6A1C4C43158F}" destId="{10CF9B92-D213-4431-B45D-983045BA62DC}" srcOrd="0" destOrd="0" presId="urn:microsoft.com/office/officeart/2005/8/layout/list1"/>
    <dgm:cxn modelId="{48551EF5-A01F-4C2D-ABFF-59DAD819A24D}" type="presParOf" srcId="{24ACA3A3-AA5F-4831-ADE6-6A1C4C43158F}" destId="{22CFA36A-D1DB-4F33-9440-4A1091316AFE}" srcOrd="1" destOrd="0" presId="urn:microsoft.com/office/officeart/2005/8/layout/list1"/>
    <dgm:cxn modelId="{504B23A2-4F01-4F4E-AB48-BE2A8F4298B2}" type="presParOf" srcId="{C8B690D3-8E1F-4248-80A2-5140B120F384}" destId="{0AC6CD25-DADA-4A2D-90AC-D543D79EC0C5}" srcOrd="5" destOrd="0" presId="urn:microsoft.com/office/officeart/2005/8/layout/list1"/>
    <dgm:cxn modelId="{01664CB0-F112-4B82-9A55-F9F60775DBE9}" type="presParOf" srcId="{C8B690D3-8E1F-4248-80A2-5140B120F384}" destId="{CF9540A2-CCA0-445E-8737-DD9B882A5ED9}" srcOrd="6" destOrd="0" presId="urn:microsoft.com/office/officeart/2005/8/layout/list1"/>
    <dgm:cxn modelId="{F4B720CB-ABA7-4774-9C25-F09A35132B11}" type="presParOf" srcId="{C8B690D3-8E1F-4248-80A2-5140B120F384}" destId="{07C55F17-E6EE-4067-AF80-60EF1D88CBAE}" srcOrd="7" destOrd="0" presId="urn:microsoft.com/office/officeart/2005/8/layout/list1"/>
    <dgm:cxn modelId="{50604F0A-9586-4301-BA24-D95F05715A07}" type="presParOf" srcId="{C8B690D3-8E1F-4248-80A2-5140B120F384}" destId="{D5059317-AB8D-46B2-A3DC-9BE04A7BECBC}" srcOrd="8" destOrd="0" presId="urn:microsoft.com/office/officeart/2005/8/layout/list1"/>
    <dgm:cxn modelId="{7181C611-8A58-4935-A5BB-94A5D2C53159}" type="presParOf" srcId="{D5059317-AB8D-46B2-A3DC-9BE04A7BECBC}" destId="{DB1FD1B1-B8CF-47FC-8363-604EAFD7EFB8}" srcOrd="0" destOrd="0" presId="urn:microsoft.com/office/officeart/2005/8/layout/list1"/>
    <dgm:cxn modelId="{4520232C-6711-4859-A580-3A92A22FE520}" type="presParOf" srcId="{D5059317-AB8D-46B2-A3DC-9BE04A7BECBC}" destId="{0E2F5C0B-9C44-45BC-8C81-C6D0DFAB79F9}" srcOrd="1" destOrd="0" presId="urn:microsoft.com/office/officeart/2005/8/layout/list1"/>
    <dgm:cxn modelId="{298EE288-8E39-4940-AA70-16C384D1724C}" type="presParOf" srcId="{C8B690D3-8E1F-4248-80A2-5140B120F384}" destId="{D3906973-3F77-49D3-8F5C-9DC28B39E1BC}" srcOrd="9" destOrd="0" presId="urn:microsoft.com/office/officeart/2005/8/layout/list1"/>
    <dgm:cxn modelId="{C954CFA2-C925-431A-AF0B-CAC401870CC8}" type="presParOf" srcId="{C8B690D3-8E1F-4248-80A2-5140B120F384}" destId="{74B1B999-F3BB-4279-AAC4-0DCA944DEBF0}" srcOrd="10" destOrd="0" presId="urn:microsoft.com/office/officeart/2005/8/layout/list1"/>
    <dgm:cxn modelId="{9CD340DC-C171-483B-B0EB-6DBD5697FD8B}" type="presParOf" srcId="{C8B690D3-8E1F-4248-80A2-5140B120F384}" destId="{6A3E0007-B388-44D1-82BB-5747C15959C0}" srcOrd="11" destOrd="0" presId="urn:microsoft.com/office/officeart/2005/8/layout/list1"/>
    <dgm:cxn modelId="{40527855-F1F8-4388-9717-179D1308FC5A}" type="presParOf" srcId="{C8B690D3-8E1F-4248-80A2-5140B120F384}" destId="{BFA62C7E-D948-437C-9564-77AE0CB54BD8}" srcOrd="12" destOrd="0" presId="urn:microsoft.com/office/officeart/2005/8/layout/list1"/>
    <dgm:cxn modelId="{87EA53F5-DE8F-40BE-844E-10FDB0E6F50E}" type="presParOf" srcId="{BFA62C7E-D948-437C-9564-77AE0CB54BD8}" destId="{0B03738B-BEC3-45AE-9377-F3D272A107F4}" srcOrd="0" destOrd="0" presId="urn:microsoft.com/office/officeart/2005/8/layout/list1"/>
    <dgm:cxn modelId="{B3AD957B-208D-424D-AF22-FDF2FC7BC5F9}" type="presParOf" srcId="{BFA62C7E-D948-437C-9564-77AE0CB54BD8}" destId="{8153D5C5-3C7C-4DC7-9C54-09942EC584DC}" srcOrd="1" destOrd="0" presId="urn:microsoft.com/office/officeart/2005/8/layout/list1"/>
    <dgm:cxn modelId="{1509674B-310F-46FF-B64D-0F9EAA2406A6}" type="presParOf" srcId="{C8B690D3-8E1F-4248-80A2-5140B120F384}" destId="{D444ECA7-C7A3-4DBA-93D7-20C82C3229A0}" srcOrd="13" destOrd="0" presId="urn:microsoft.com/office/officeart/2005/8/layout/list1"/>
    <dgm:cxn modelId="{9B3B7F0C-8D6C-4E22-9283-23DF725FD5DE}" type="presParOf" srcId="{C8B690D3-8E1F-4248-80A2-5140B120F384}" destId="{64DC929C-0FD6-441A-B83A-5C3402240573}" srcOrd="14" destOrd="0" presId="urn:microsoft.com/office/officeart/2005/8/layout/list1"/>
    <dgm:cxn modelId="{7C98D838-9AC8-413F-80AF-397A4531A1AF}" type="presParOf" srcId="{C8B690D3-8E1F-4248-80A2-5140B120F384}" destId="{3231DEEF-EEBA-45AC-9FBF-05A1A7766A5C}" srcOrd="15" destOrd="0" presId="urn:microsoft.com/office/officeart/2005/8/layout/list1"/>
    <dgm:cxn modelId="{467190FD-817E-4021-9A78-CA71D8B6BE53}" type="presParOf" srcId="{C8B690D3-8E1F-4248-80A2-5140B120F384}" destId="{B00A9406-2840-4D1B-8DCB-41A4740AC158}" srcOrd="16" destOrd="0" presId="urn:microsoft.com/office/officeart/2005/8/layout/list1"/>
    <dgm:cxn modelId="{858A65E6-E77D-4955-9B57-A4BC8CE040FB}" type="presParOf" srcId="{B00A9406-2840-4D1B-8DCB-41A4740AC158}" destId="{D984B16D-E075-4AA3-AE46-25AA41934368}" srcOrd="0" destOrd="0" presId="urn:microsoft.com/office/officeart/2005/8/layout/list1"/>
    <dgm:cxn modelId="{C366D885-F15C-4AD6-8727-028A529B05D3}" type="presParOf" srcId="{B00A9406-2840-4D1B-8DCB-41A4740AC158}" destId="{14DCAE9D-ADB7-4395-85AD-49F036C88A88}" srcOrd="1" destOrd="0" presId="urn:microsoft.com/office/officeart/2005/8/layout/list1"/>
    <dgm:cxn modelId="{97FAF333-03AA-448B-B676-4EBAF6B01542}" type="presParOf" srcId="{C8B690D3-8E1F-4248-80A2-5140B120F384}" destId="{C2B0DD71-4279-4F81-89FD-6098D0CD5586}" srcOrd="17" destOrd="0" presId="urn:microsoft.com/office/officeart/2005/8/layout/list1"/>
    <dgm:cxn modelId="{52E838F8-5CF9-4E82-B658-C20BA7A28F6B}" type="presParOf" srcId="{C8B690D3-8E1F-4248-80A2-5140B120F384}" destId="{06201766-71BD-44FF-B0AA-8CBE719AB41B}" srcOrd="18" destOrd="0" presId="urn:microsoft.com/office/officeart/2005/8/layout/list1"/>
    <dgm:cxn modelId="{0B06C591-11BF-4FF2-A2FE-6DDB1BE37F3C}" type="presParOf" srcId="{C8B690D3-8E1F-4248-80A2-5140B120F384}" destId="{A2C326A9-1B2B-4DBA-811C-C03DAE07066F}" srcOrd="19" destOrd="0" presId="urn:microsoft.com/office/officeart/2005/8/layout/list1"/>
    <dgm:cxn modelId="{B814AF7A-7C33-4419-8E06-49C36522C251}" type="presParOf" srcId="{C8B690D3-8E1F-4248-80A2-5140B120F384}" destId="{09AF6AEF-6A2B-4BBE-87FC-ABCA9BF4D031}" srcOrd="20" destOrd="0" presId="urn:microsoft.com/office/officeart/2005/8/layout/list1"/>
    <dgm:cxn modelId="{941DE740-A96E-412D-A33E-077A9CAE4090}" type="presParOf" srcId="{09AF6AEF-6A2B-4BBE-87FC-ABCA9BF4D031}" destId="{924C1470-F255-4A7F-9628-B7C779D2791B}" srcOrd="0" destOrd="0" presId="urn:microsoft.com/office/officeart/2005/8/layout/list1"/>
    <dgm:cxn modelId="{A968660C-D3C8-4883-8AD9-B099757067AE}" type="presParOf" srcId="{09AF6AEF-6A2B-4BBE-87FC-ABCA9BF4D031}" destId="{A124C36E-6A9A-4B4E-9D24-D109BBDE6745}" srcOrd="1" destOrd="0" presId="urn:microsoft.com/office/officeart/2005/8/layout/list1"/>
    <dgm:cxn modelId="{CDC2B8CD-2DD3-4498-B7BC-097D7EE3182B}" type="presParOf" srcId="{C8B690D3-8E1F-4248-80A2-5140B120F384}" destId="{E9BEE86D-F82A-44FA-BF33-D49CD13BAE9A}" srcOrd="21" destOrd="0" presId="urn:microsoft.com/office/officeart/2005/8/layout/list1"/>
    <dgm:cxn modelId="{E5C53FA4-0436-4A47-9232-33A197C37015}" type="presParOf" srcId="{C8B690D3-8E1F-4248-80A2-5140B120F384}" destId="{B3B01422-3C79-47B1-8F22-B14BDB7800E5}" srcOrd="22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E3535E-BD79-4823-9E3E-1EE348C20987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B37909-0748-4EF0-94E8-70DB06BC3710}">
      <dgm:prSet phldrT="[Текст]" custT="1"/>
      <dgm:spPr/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прохідності дихальних шляхів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B57F4-F794-4F2E-BBC1-C4989B4BFAC3}" type="parTrans" cxnId="{3A5ADB9F-BAE5-4AA1-B4A0-BA973944BDDA}">
      <dgm:prSet/>
      <dgm:spPr/>
      <dgm:t>
        <a:bodyPr/>
        <a:lstStyle/>
        <a:p>
          <a:endParaRPr lang="ru-RU"/>
        </a:p>
      </dgm:t>
    </dgm:pt>
    <dgm:pt modelId="{7A4A46AC-1559-46B3-9523-A984748CBC90}" type="sibTrans" cxnId="{3A5ADB9F-BAE5-4AA1-B4A0-BA973944BDDA}">
      <dgm:prSet/>
      <dgm:spPr/>
      <dgm:t>
        <a:bodyPr/>
        <a:lstStyle/>
        <a:p>
          <a:endParaRPr lang="ru-RU"/>
        </a:p>
      </dgm:t>
    </dgm:pt>
    <dgm:pt modelId="{24012459-A156-4026-B6C5-99C4D4309E9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Перевірка наявності  дихання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D49C5-291A-41BD-9C9A-980234EF9B9E}" type="parTrans" cxnId="{4EC06B44-97D1-4E50-BA79-D4B251274E6D}">
      <dgm:prSet/>
      <dgm:spPr/>
      <dgm:t>
        <a:bodyPr/>
        <a:lstStyle/>
        <a:p>
          <a:endParaRPr lang="ru-RU"/>
        </a:p>
      </dgm:t>
    </dgm:pt>
    <dgm:pt modelId="{9A9C51F1-8137-4E0F-949D-17EB3492BE1B}" type="sibTrans" cxnId="{4EC06B44-97D1-4E50-BA79-D4B251274E6D}">
      <dgm:prSet/>
      <dgm:spPr/>
      <dgm:t>
        <a:bodyPr/>
        <a:lstStyle/>
        <a:p>
          <a:endParaRPr lang="ru-RU"/>
        </a:p>
      </dgm:t>
    </dgm:pt>
    <dgm:pt modelId="{7F6C02FC-F40A-41F0-B5B5-F44644303DF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Проведення непрямого масажу серця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12B3C-C5CF-4405-B59A-AF8AA3B13F74}" type="parTrans" cxnId="{AEA2EAA5-20A9-4F19-AD14-FDC9CA1DEB5C}">
      <dgm:prSet/>
      <dgm:spPr/>
      <dgm:t>
        <a:bodyPr/>
        <a:lstStyle/>
        <a:p>
          <a:endParaRPr lang="ru-RU"/>
        </a:p>
      </dgm:t>
    </dgm:pt>
    <dgm:pt modelId="{FA9E53A0-D901-4146-AB1E-E6C1749D4824}" type="sibTrans" cxnId="{AEA2EAA5-20A9-4F19-AD14-FDC9CA1DEB5C}">
      <dgm:prSet/>
      <dgm:spPr/>
      <dgm:t>
        <a:bodyPr/>
        <a:lstStyle/>
        <a:p>
          <a:endParaRPr lang="ru-RU"/>
        </a:p>
      </dgm:t>
    </dgm:pt>
    <dgm:pt modelId="{8A8A24FB-E9AC-40CD-98FD-A5515C3B5FED}">
      <dgm:prSet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Проведення штучної вентиляції легень методом «рот у рот» або «рот у ніс»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EB03F-12F0-49F7-9F16-109670205CCB}" type="parTrans" cxnId="{72230D6A-B829-40A5-8F74-09206C97FA7E}">
      <dgm:prSet/>
      <dgm:spPr/>
      <dgm:t>
        <a:bodyPr/>
        <a:lstStyle/>
        <a:p>
          <a:endParaRPr lang="ru-RU"/>
        </a:p>
      </dgm:t>
    </dgm:pt>
    <dgm:pt modelId="{85856381-9690-40E0-A704-E8AFAD29DB3D}" type="sibTrans" cxnId="{72230D6A-B829-40A5-8F74-09206C97FA7E}">
      <dgm:prSet/>
      <dgm:spPr/>
      <dgm:t>
        <a:bodyPr/>
        <a:lstStyle/>
        <a:p>
          <a:endParaRPr lang="ru-RU"/>
        </a:p>
      </dgm:t>
    </dgm:pt>
    <dgm:pt modelId="{C8E7FFCE-D6C8-4558-A9F3-07AD39B78A48}" type="pres">
      <dgm:prSet presAssocID="{FBE3535E-BD79-4823-9E3E-1EE348C209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0640B-2FB6-4AC9-B782-553D7BA4A94B}" type="pres">
      <dgm:prSet presAssocID="{FBE3535E-BD79-4823-9E3E-1EE348C2098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8D2EEFE-D98E-4E7F-9271-C11C0563A58D}" type="pres">
      <dgm:prSet presAssocID="{FBE3535E-BD79-4823-9E3E-1EE348C209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21410-66C6-4D77-9367-354FCC72F37D}" type="pres">
      <dgm:prSet presAssocID="{FBE3535E-BD79-4823-9E3E-1EE348C209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5EE13-71CA-46DD-8D26-CE8B0A55FE4C}" type="pres">
      <dgm:prSet presAssocID="{FBE3535E-BD79-4823-9E3E-1EE348C209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A6191-8001-43D1-898E-AE75CAD151A4}" type="pres">
      <dgm:prSet presAssocID="{FBE3535E-BD79-4823-9E3E-1EE348C209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55B6C-C8DB-4941-B8DE-8E6F0F7F99F7}" type="pres">
      <dgm:prSet presAssocID="{FBE3535E-BD79-4823-9E3E-1EE348C209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0DCC7-1495-4C9E-8935-EDE8FC8A00FC}" type="pres">
      <dgm:prSet presAssocID="{FBE3535E-BD79-4823-9E3E-1EE348C209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D37EE-6F16-425F-8465-953476B41FD7}" type="pres">
      <dgm:prSet presAssocID="{FBE3535E-BD79-4823-9E3E-1EE348C209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750-4697-4524-86F6-AA1B3DE1C92C}" type="pres">
      <dgm:prSet presAssocID="{FBE3535E-BD79-4823-9E3E-1EE348C209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4E3A0-806E-4AF3-BDE7-5EE349C1372C}" type="pres">
      <dgm:prSet presAssocID="{FBE3535E-BD79-4823-9E3E-1EE348C209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6B78B-094F-4E62-BB35-C0A202660F56}" type="pres">
      <dgm:prSet presAssocID="{FBE3535E-BD79-4823-9E3E-1EE348C209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2D01-E10F-404B-9D2C-9BDEC121702C}" type="pres">
      <dgm:prSet presAssocID="{FBE3535E-BD79-4823-9E3E-1EE348C209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B5A25-7686-41C9-9139-A14302CC4217}" type="presOf" srcId="{FBE3535E-BD79-4823-9E3E-1EE348C20987}" destId="{C8E7FFCE-D6C8-4558-A9F3-07AD39B78A48}" srcOrd="0" destOrd="0" presId="urn:microsoft.com/office/officeart/2005/8/layout/vProcess5"/>
    <dgm:cxn modelId="{3A5ADB9F-BAE5-4AA1-B4A0-BA973944BDDA}" srcId="{FBE3535E-BD79-4823-9E3E-1EE348C20987}" destId="{95B37909-0748-4EF0-94E8-70DB06BC3710}" srcOrd="0" destOrd="0" parTransId="{FD3B57F4-F794-4F2E-BBC1-C4989B4BFAC3}" sibTransId="{7A4A46AC-1559-46B3-9523-A984748CBC90}"/>
    <dgm:cxn modelId="{2CB5D209-C85F-4CA0-B753-53E9D37C8A58}" type="presOf" srcId="{95B37909-0748-4EF0-94E8-70DB06BC3710}" destId="{53E6D750-4697-4524-86F6-AA1B3DE1C92C}" srcOrd="1" destOrd="0" presId="urn:microsoft.com/office/officeart/2005/8/layout/vProcess5"/>
    <dgm:cxn modelId="{30287DB5-E837-4D2D-8982-A2F0073B37FA}" type="presOf" srcId="{7F6C02FC-F40A-41F0-B5B5-F44644303DFE}" destId="{EDF5EE13-71CA-46DD-8D26-CE8B0A55FE4C}" srcOrd="0" destOrd="0" presId="urn:microsoft.com/office/officeart/2005/8/layout/vProcess5"/>
    <dgm:cxn modelId="{0CA4BBDA-3A69-46CB-ADA7-7FE6359BC826}" type="presOf" srcId="{FA9E53A0-D901-4146-AB1E-E6C1749D4824}" destId="{DA1D37EE-6F16-425F-8465-953476B41FD7}" srcOrd="0" destOrd="0" presId="urn:microsoft.com/office/officeart/2005/8/layout/vProcess5"/>
    <dgm:cxn modelId="{8C232B8C-984B-475A-8EC7-93563584F65F}" type="presOf" srcId="{9A9C51F1-8137-4E0F-949D-17EB3492BE1B}" destId="{ABE0DCC7-1495-4C9E-8935-EDE8FC8A00FC}" srcOrd="0" destOrd="0" presId="urn:microsoft.com/office/officeart/2005/8/layout/vProcess5"/>
    <dgm:cxn modelId="{6F5960E4-FEDE-4658-B5ED-9B779C523262}" type="presOf" srcId="{95B37909-0748-4EF0-94E8-70DB06BC3710}" destId="{D8D2EEFE-D98E-4E7F-9271-C11C0563A58D}" srcOrd="0" destOrd="0" presId="urn:microsoft.com/office/officeart/2005/8/layout/vProcess5"/>
    <dgm:cxn modelId="{D2BCC02E-5A58-43D3-B172-E90B37D1F919}" type="presOf" srcId="{8A8A24FB-E9AC-40CD-98FD-A5515C3B5FED}" destId="{A37A6191-8001-43D1-898E-AE75CAD151A4}" srcOrd="0" destOrd="0" presId="urn:microsoft.com/office/officeart/2005/8/layout/vProcess5"/>
    <dgm:cxn modelId="{206EDDF1-5D2C-4B66-B3C0-7887406D46CD}" type="presOf" srcId="{24012459-A156-4026-B6C5-99C4D4309E9D}" destId="{EBE21410-66C6-4D77-9367-354FCC72F37D}" srcOrd="0" destOrd="0" presId="urn:microsoft.com/office/officeart/2005/8/layout/vProcess5"/>
    <dgm:cxn modelId="{AEA2EAA5-20A9-4F19-AD14-FDC9CA1DEB5C}" srcId="{FBE3535E-BD79-4823-9E3E-1EE348C20987}" destId="{7F6C02FC-F40A-41F0-B5B5-F44644303DFE}" srcOrd="2" destOrd="0" parTransId="{5F912B3C-C5CF-4405-B59A-AF8AA3B13F74}" sibTransId="{FA9E53A0-D901-4146-AB1E-E6C1749D4824}"/>
    <dgm:cxn modelId="{F2CE4927-DC63-4ABC-A5E6-4BFE7EC660F1}" type="presOf" srcId="{7F6C02FC-F40A-41F0-B5B5-F44644303DFE}" destId="{10B6B78B-094F-4E62-BB35-C0A202660F56}" srcOrd="1" destOrd="0" presId="urn:microsoft.com/office/officeart/2005/8/layout/vProcess5"/>
    <dgm:cxn modelId="{F2B0D6BB-28E7-44A9-8E09-69F89C5C2289}" type="presOf" srcId="{7A4A46AC-1559-46B3-9523-A984748CBC90}" destId="{34355B6C-C8DB-4941-B8DE-8E6F0F7F99F7}" srcOrd="0" destOrd="0" presId="urn:microsoft.com/office/officeart/2005/8/layout/vProcess5"/>
    <dgm:cxn modelId="{C7BA9F80-21E8-4623-AA05-2F6C9CA3A892}" type="presOf" srcId="{24012459-A156-4026-B6C5-99C4D4309E9D}" destId="{0E94E3A0-806E-4AF3-BDE7-5EE349C1372C}" srcOrd="1" destOrd="0" presId="urn:microsoft.com/office/officeart/2005/8/layout/vProcess5"/>
    <dgm:cxn modelId="{72230D6A-B829-40A5-8F74-09206C97FA7E}" srcId="{FBE3535E-BD79-4823-9E3E-1EE348C20987}" destId="{8A8A24FB-E9AC-40CD-98FD-A5515C3B5FED}" srcOrd="3" destOrd="0" parTransId="{2BCEB03F-12F0-49F7-9F16-109670205CCB}" sibTransId="{85856381-9690-40E0-A704-E8AFAD29DB3D}"/>
    <dgm:cxn modelId="{4EC06B44-97D1-4E50-BA79-D4B251274E6D}" srcId="{FBE3535E-BD79-4823-9E3E-1EE348C20987}" destId="{24012459-A156-4026-B6C5-99C4D4309E9D}" srcOrd="1" destOrd="0" parTransId="{131D49C5-291A-41BD-9C9A-980234EF9B9E}" sibTransId="{9A9C51F1-8137-4E0F-949D-17EB3492BE1B}"/>
    <dgm:cxn modelId="{65377380-A6EC-453B-96E2-1325A3861332}" type="presOf" srcId="{8A8A24FB-E9AC-40CD-98FD-A5515C3B5FED}" destId="{C6242D01-E10F-404B-9D2C-9BDEC121702C}" srcOrd="1" destOrd="0" presId="urn:microsoft.com/office/officeart/2005/8/layout/vProcess5"/>
    <dgm:cxn modelId="{6FD64BB3-460E-485C-AFBC-63EAA9A066AE}" type="presParOf" srcId="{C8E7FFCE-D6C8-4558-A9F3-07AD39B78A48}" destId="{4750640B-2FB6-4AC9-B782-553D7BA4A94B}" srcOrd="0" destOrd="0" presId="urn:microsoft.com/office/officeart/2005/8/layout/vProcess5"/>
    <dgm:cxn modelId="{D5E85BC9-128C-4605-A4B3-6E55ABDA015A}" type="presParOf" srcId="{C8E7FFCE-D6C8-4558-A9F3-07AD39B78A48}" destId="{D8D2EEFE-D98E-4E7F-9271-C11C0563A58D}" srcOrd="1" destOrd="0" presId="urn:microsoft.com/office/officeart/2005/8/layout/vProcess5"/>
    <dgm:cxn modelId="{26A54BFB-326B-44A0-B3AD-D9471F44F7F2}" type="presParOf" srcId="{C8E7FFCE-D6C8-4558-A9F3-07AD39B78A48}" destId="{EBE21410-66C6-4D77-9367-354FCC72F37D}" srcOrd="2" destOrd="0" presId="urn:microsoft.com/office/officeart/2005/8/layout/vProcess5"/>
    <dgm:cxn modelId="{D18C3792-F76D-46B3-B890-2D526BBC7610}" type="presParOf" srcId="{C8E7FFCE-D6C8-4558-A9F3-07AD39B78A48}" destId="{EDF5EE13-71CA-46DD-8D26-CE8B0A55FE4C}" srcOrd="3" destOrd="0" presId="urn:microsoft.com/office/officeart/2005/8/layout/vProcess5"/>
    <dgm:cxn modelId="{9BCC4A98-BCFA-4451-A0F8-B1C6B6100B58}" type="presParOf" srcId="{C8E7FFCE-D6C8-4558-A9F3-07AD39B78A48}" destId="{A37A6191-8001-43D1-898E-AE75CAD151A4}" srcOrd="4" destOrd="0" presId="urn:microsoft.com/office/officeart/2005/8/layout/vProcess5"/>
    <dgm:cxn modelId="{0C2C9104-9869-4C70-92EC-16D0DFD96D77}" type="presParOf" srcId="{C8E7FFCE-D6C8-4558-A9F3-07AD39B78A48}" destId="{34355B6C-C8DB-4941-B8DE-8E6F0F7F99F7}" srcOrd="5" destOrd="0" presId="urn:microsoft.com/office/officeart/2005/8/layout/vProcess5"/>
    <dgm:cxn modelId="{9C6BE1E5-0B31-4D22-9824-8A9115E63A44}" type="presParOf" srcId="{C8E7FFCE-D6C8-4558-A9F3-07AD39B78A48}" destId="{ABE0DCC7-1495-4C9E-8935-EDE8FC8A00FC}" srcOrd="6" destOrd="0" presId="urn:microsoft.com/office/officeart/2005/8/layout/vProcess5"/>
    <dgm:cxn modelId="{72292CBB-6488-4D1A-B82A-D9D7BCB06AB1}" type="presParOf" srcId="{C8E7FFCE-D6C8-4558-A9F3-07AD39B78A48}" destId="{DA1D37EE-6F16-425F-8465-953476B41FD7}" srcOrd="7" destOrd="0" presId="urn:microsoft.com/office/officeart/2005/8/layout/vProcess5"/>
    <dgm:cxn modelId="{BFA6C8F6-EC30-47BD-9518-83E431E7E670}" type="presParOf" srcId="{C8E7FFCE-D6C8-4558-A9F3-07AD39B78A48}" destId="{53E6D750-4697-4524-86F6-AA1B3DE1C92C}" srcOrd="8" destOrd="0" presId="urn:microsoft.com/office/officeart/2005/8/layout/vProcess5"/>
    <dgm:cxn modelId="{76F6E85D-E0D1-47DD-83E7-841E46BA5ECF}" type="presParOf" srcId="{C8E7FFCE-D6C8-4558-A9F3-07AD39B78A48}" destId="{0E94E3A0-806E-4AF3-BDE7-5EE349C1372C}" srcOrd="9" destOrd="0" presId="urn:microsoft.com/office/officeart/2005/8/layout/vProcess5"/>
    <dgm:cxn modelId="{B46E77D7-C43E-484E-A0C7-151E784D0E35}" type="presParOf" srcId="{C8E7FFCE-D6C8-4558-A9F3-07AD39B78A48}" destId="{10B6B78B-094F-4E62-BB35-C0A202660F56}" srcOrd="10" destOrd="0" presId="urn:microsoft.com/office/officeart/2005/8/layout/vProcess5"/>
    <dgm:cxn modelId="{3EEA882E-17AD-4F37-8246-B3D523F76310}" type="presParOf" srcId="{C8E7FFCE-D6C8-4558-A9F3-07AD39B78A48}" destId="{C6242D01-E10F-404B-9D2C-9BDEC121702C}" srcOrd="11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>
    <a:ln w="0">
      <a:solidFill>
        <a:schemeClr val="bg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46956A-863E-4DB0-8930-133743CA4EEE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22D660-07DD-4EFF-A0FC-43D0EA576E09}">
      <dgm:prSet phldrT="[Текст]" custT="1"/>
      <dgm:spPr/>
      <dgm:t>
        <a:bodyPr/>
        <a:lstStyle/>
        <a:p>
          <a:r>
            <a:rPr lang="uk-UA" sz="2400" i="0" dirty="0" smtClean="0">
              <a:solidFill>
                <a:schemeClr val="tx1"/>
              </a:solidFill>
              <a:latin typeface="Arial Black" pitchFamily="34" charset="0"/>
            </a:rPr>
            <a:t>Забезпечення прохідності дихальних шляхів у доросло</a:t>
          </a: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го </a:t>
          </a:r>
          <a:endParaRPr lang="ru-RU" sz="24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3F372B1C-790A-4928-8AD0-9ED00B9F409D}" type="parTrans" cxnId="{C0B1C8DD-E820-4C22-8622-DCA674F71061}">
      <dgm:prSet/>
      <dgm:spPr/>
      <dgm:t>
        <a:bodyPr/>
        <a:lstStyle/>
        <a:p>
          <a:endParaRPr lang="ru-RU"/>
        </a:p>
      </dgm:t>
    </dgm:pt>
    <dgm:pt modelId="{B77D8DA9-85D3-44A5-B476-54BAE25E410E}" type="sibTrans" cxnId="{C0B1C8DD-E820-4C22-8622-DCA674F71061}">
      <dgm:prSet/>
      <dgm:spPr/>
      <dgm:t>
        <a:bodyPr/>
        <a:lstStyle/>
        <a:p>
          <a:endParaRPr lang="ru-RU" dirty="0"/>
        </a:p>
      </dgm:t>
    </dgm:pt>
    <dgm:pt modelId="{FAC3CAE8-0EE4-4F1B-A84D-11A716A33121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Покласти спиною на тверду поверхню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F9167-132E-4C1A-A70D-EF7BBDDA5E5F}" type="parTrans" cxnId="{6E29F0C4-36AF-4DE2-84FF-9576F5238702}">
      <dgm:prSet/>
      <dgm:spPr/>
      <dgm:t>
        <a:bodyPr/>
        <a:lstStyle/>
        <a:p>
          <a:endParaRPr lang="ru-RU"/>
        </a:p>
      </dgm:t>
    </dgm:pt>
    <dgm:pt modelId="{1794ACA6-924C-483A-9A90-FEF640E7BFB0}" type="sibTrans" cxnId="{6E29F0C4-36AF-4DE2-84FF-9576F5238702}">
      <dgm:prSet/>
      <dgm:spPr/>
      <dgm:t>
        <a:bodyPr/>
        <a:lstStyle/>
        <a:p>
          <a:endParaRPr lang="ru-RU" dirty="0"/>
        </a:p>
      </dgm:t>
    </dgm:pt>
    <dgm:pt modelId="{178A1794-D1E8-438D-BD5D-3FA87D705032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Голову максимально закинути назад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1C21E-A0C5-4FC3-9735-5766CE591197}" type="parTrans" cxnId="{F58A515C-0852-43B8-AD56-5FA754FA14D7}">
      <dgm:prSet/>
      <dgm:spPr/>
      <dgm:t>
        <a:bodyPr/>
        <a:lstStyle/>
        <a:p>
          <a:endParaRPr lang="ru-RU"/>
        </a:p>
      </dgm:t>
    </dgm:pt>
    <dgm:pt modelId="{26526F7D-6E8E-49A1-A6BE-CB1C401D3A4F}" type="sibTrans" cxnId="{F58A515C-0852-43B8-AD56-5FA754FA14D7}">
      <dgm:prSet/>
      <dgm:spPr/>
      <dgm:t>
        <a:bodyPr/>
        <a:lstStyle/>
        <a:p>
          <a:endParaRPr lang="ru-RU" dirty="0"/>
        </a:p>
      </dgm:t>
    </dgm:pt>
    <dgm:pt modelId="{57571CB1-5ACD-4A1C-9318-8FD57D98EF48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Висунути нижню щелепу вперед і, надавлюючи на підборіддя, розкрити рота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31941-D432-49E2-B0A5-F5E2D965E22B}" type="parTrans" cxnId="{539DAF64-C37B-4CB6-B744-85FC27579D43}">
      <dgm:prSet/>
      <dgm:spPr/>
      <dgm:t>
        <a:bodyPr/>
        <a:lstStyle/>
        <a:p>
          <a:endParaRPr lang="ru-RU"/>
        </a:p>
      </dgm:t>
    </dgm:pt>
    <dgm:pt modelId="{CA9F13E5-4B41-4F3C-8DFE-6E976378DD46}" type="sibTrans" cxnId="{539DAF64-C37B-4CB6-B744-85FC27579D43}">
      <dgm:prSet/>
      <dgm:spPr/>
      <dgm:t>
        <a:bodyPr/>
        <a:lstStyle/>
        <a:p>
          <a:endParaRPr lang="ru-RU" dirty="0"/>
        </a:p>
      </dgm:t>
    </dgm:pt>
    <dgm:pt modelId="{1CF12E08-39A7-4989-AC11-65557BFEF29C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Очистити серветкою ротову порожнину від сторонніх предметів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4D247-07D4-405F-BD7D-98B06DC4A0C3}" type="parTrans" cxnId="{2BC0D2C5-EA19-489B-AFFC-F4740A3F81F1}">
      <dgm:prSet/>
      <dgm:spPr/>
      <dgm:t>
        <a:bodyPr/>
        <a:lstStyle/>
        <a:p>
          <a:endParaRPr lang="ru-RU"/>
        </a:p>
      </dgm:t>
    </dgm:pt>
    <dgm:pt modelId="{DF20689C-4FA7-4012-816A-C04567433D1B}" type="sibTrans" cxnId="{2BC0D2C5-EA19-489B-AFFC-F4740A3F81F1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E9F91378-E7B8-46EC-A1F6-658D25587B3D}" type="pres">
      <dgm:prSet presAssocID="{8446956A-863E-4DB0-8930-133743CA4E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5773C-F18F-417D-964E-8E6B7DE4C67E}" type="pres">
      <dgm:prSet presAssocID="{2A22D660-07DD-4EFF-A0FC-43D0EA576E09}" presName="node" presStyleLbl="node1" presStyleIdx="0" presStyleCnt="5" custScaleX="399408" custRadScaleRad="97677" custRadScaleInc="-1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B4509-98DC-4D67-AFF3-EE2A1CC92AB5}" type="pres">
      <dgm:prSet presAssocID="{2A22D660-07DD-4EFF-A0FC-43D0EA576E09}" presName="spNode" presStyleCnt="0"/>
      <dgm:spPr/>
      <dgm:t>
        <a:bodyPr/>
        <a:lstStyle/>
        <a:p>
          <a:endParaRPr lang="ru-RU"/>
        </a:p>
      </dgm:t>
    </dgm:pt>
    <dgm:pt modelId="{146D7708-B175-4FC7-856F-BFCEFB873962}" type="pres">
      <dgm:prSet presAssocID="{B77D8DA9-85D3-44A5-B476-54BAE25E41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6573051-2F25-4E26-8D03-5BD147703BB2}" type="pres">
      <dgm:prSet presAssocID="{FAC3CAE8-0EE4-4F1B-A84D-11A716A33121}" presName="node" presStyleLbl="node1" presStyleIdx="1" presStyleCnt="5" custScaleX="152698" custRadScaleRad="93137" custRadScaleInc="20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5D2E-D6F8-4DFE-A9A3-3B8DB25FF2A2}" type="pres">
      <dgm:prSet presAssocID="{FAC3CAE8-0EE4-4F1B-A84D-11A716A33121}" presName="spNode" presStyleCnt="0"/>
      <dgm:spPr/>
      <dgm:t>
        <a:bodyPr/>
        <a:lstStyle/>
        <a:p>
          <a:endParaRPr lang="ru-RU"/>
        </a:p>
      </dgm:t>
    </dgm:pt>
    <dgm:pt modelId="{F46B6204-C37F-4EFE-9157-6302251BF02D}" type="pres">
      <dgm:prSet presAssocID="{1794ACA6-924C-483A-9A90-FEF640E7BFB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7A52E42-E35A-4E64-9015-81487261874A}" type="pres">
      <dgm:prSet presAssocID="{178A1794-D1E8-438D-BD5D-3FA87D705032}" presName="node" presStyleLbl="node1" presStyleIdx="2" presStyleCnt="5" custScaleX="176311" custRadScaleRad="120064" custRadScaleInc="-60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E444F-057B-45DB-9FA6-E2EE91C328C6}" type="pres">
      <dgm:prSet presAssocID="{178A1794-D1E8-438D-BD5D-3FA87D705032}" presName="spNode" presStyleCnt="0"/>
      <dgm:spPr/>
      <dgm:t>
        <a:bodyPr/>
        <a:lstStyle/>
        <a:p>
          <a:endParaRPr lang="ru-RU"/>
        </a:p>
      </dgm:t>
    </dgm:pt>
    <dgm:pt modelId="{F486B80C-D5C2-4C28-BAA8-23BF75B75CAB}" type="pres">
      <dgm:prSet presAssocID="{26526F7D-6E8E-49A1-A6BE-CB1C401D3A4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32FC360-1FDF-4B45-ADC1-793682B4346F}" type="pres">
      <dgm:prSet presAssocID="{57571CB1-5ACD-4A1C-9318-8FD57D98EF48}" presName="node" presStyleLbl="node1" presStyleIdx="3" presStyleCnt="5" custScaleX="224081" custScaleY="100045" custRadScaleRad="122953" custRadScaleInc="6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8DDB1-1B86-4952-82C1-26536FB5C6DC}" type="pres">
      <dgm:prSet presAssocID="{57571CB1-5ACD-4A1C-9318-8FD57D98EF48}" presName="spNode" presStyleCnt="0"/>
      <dgm:spPr/>
      <dgm:t>
        <a:bodyPr/>
        <a:lstStyle/>
        <a:p>
          <a:endParaRPr lang="ru-RU"/>
        </a:p>
      </dgm:t>
    </dgm:pt>
    <dgm:pt modelId="{49DC2D31-E213-4371-91FF-C791B4FEE491}" type="pres">
      <dgm:prSet presAssocID="{CA9F13E5-4B41-4F3C-8DFE-6E976378DD4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DB424E1-2027-4E99-A743-C4E92ABC2620}" type="pres">
      <dgm:prSet presAssocID="{1CF12E08-39A7-4989-AC11-65557BFEF29C}" presName="node" presStyleLbl="node1" presStyleIdx="4" presStyleCnt="5" custScaleX="188545" custRadScaleRad="88706" custRadScaleInc="-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0A91C-5025-46A5-B61B-431BD4CA9327}" type="pres">
      <dgm:prSet presAssocID="{1CF12E08-39A7-4989-AC11-65557BFEF29C}" presName="spNode" presStyleCnt="0"/>
      <dgm:spPr/>
      <dgm:t>
        <a:bodyPr/>
        <a:lstStyle/>
        <a:p>
          <a:endParaRPr lang="ru-RU"/>
        </a:p>
      </dgm:t>
    </dgm:pt>
    <dgm:pt modelId="{01C3727C-C071-432F-9D40-C780B5BAE11E}" type="pres">
      <dgm:prSet presAssocID="{DF20689C-4FA7-4012-816A-C04567433D1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1F7AF5F-A475-4B48-9F34-4AC6D6451626}" type="presOf" srcId="{FAC3CAE8-0EE4-4F1B-A84D-11A716A33121}" destId="{F6573051-2F25-4E26-8D03-5BD147703BB2}" srcOrd="0" destOrd="0" presId="urn:microsoft.com/office/officeart/2005/8/layout/cycle5"/>
    <dgm:cxn modelId="{F4F5BF6B-C6EB-46C6-B0E1-DA4F1EE0202B}" type="presOf" srcId="{1CF12E08-39A7-4989-AC11-65557BFEF29C}" destId="{CDB424E1-2027-4E99-A743-C4E92ABC2620}" srcOrd="0" destOrd="0" presId="urn:microsoft.com/office/officeart/2005/8/layout/cycle5"/>
    <dgm:cxn modelId="{F2D6886C-2CA1-4690-B6C7-14D983A6ECED}" type="presOf" srcId="{CA9F13E5-4B41-4F3C-8DFE-6E976378DD46}" destId="{49DC2D31-E213-4371-91FF-C791B4FEE491}" srcOrd="0" destOrd="0" presId="urn:microsoft.com/office/officeart/2005/8/layout/cycle5"/>
    <dgm:cxn modelId="{DDF5D8F0-F278-46A5-A539-8D7422713BD6}" type="presOf" srcId="{2A22D660-07DD-4EFF-A0FC-43D0EA576E09}" destId="{C0E5773C-F18F-417D-964E-8E6B7DE4C67E}" srcOrd="0" destOrd="0" presId="urn:microsoft.com/office/officeart/2005/8/layout/cycle5"/>
    <dgm:cxn modelId="{80F5AAB3-C4EB-4A71-A994-498D7A1F9458}" type="presOf" srcId="{1794ACA6-924C-483A-9A90-FEF640E7BFB0}" destId="{F46B6204-C37F-4EFE-9157-6302251BF02D}" srcOrd="0" destOrd="0" presId="urn:microsoft.com/office/officeart/2005/8/layout/cycle5"/>
    <dgm:cxn modelId="{539DAF64-C37B-4CB6-B744-85FC27579D43}" srcId="{8446956A-863E-4DB0-8930-133743CA4EEE}" destId="{57571CB1-5ACD-4A1C-9318-8FD57D98EF48}" srcOrd="3" destOrd="0" parTransId="{1D831941-D432-49E2-B0A5-F5E2D965E22B}" sibTransId="{CA9F13E5-4B41-4F3C-8DFE-6E976378DD46}"/>
    <dgm:cxn modelId="{9686A771-66AF-4F0B-AF2E-E59FCE6990FC}" type="presOf" srcId="{26526F7D-6E8E-49A1-A6BE-CB1C401D3A4F}" destId="{F486B80C-D5C2-4C28-BAA8-23BF75B75CAB}" srcOrd="0" destOrd="0" presId="urn:microsoft.com/office/officeart/2005/8/layout/cycle5"/>
    <dgm:cxn modelId="{CED84DB6-0C7B-4E49-AF1D-39BD9C8E2488}" type="presOf" srcId="{57571CB1-5ACD-4A1C-9318-8FD57D98EF48}" destId="{132FC360-1FDF-4B45-ADC1-793682B4346F}" srcOrd="0" destOrd="0" presId="urn:microsoft.com/office/officeart/2005/8/layout/cycle5"/>
    <dgm:cxn modelId="{1E44A290-44B3-4DA4-B317-54EB8A14ED4E}" type="presOf" srcId="{DF20689C-4FA7-4012-816A-C04567433D1B}" destId="{01C3727C-C071-432F-9D40-C780B5BAE11E}" srcOrd="0" destOrd="0" presId="urn:microsoft.com/office/officeart/2005/8/layout/cycle5"/>
    <dgm:cxn modelId="{C0B1C8DD-E820-4C22-8622-DCA674F71061}" srcId="{8446956A-863E-4DB0-8930-133743CA4EEE}" destId="{2A22D660-07DD-4EFF-A0FC-43D0EA576E09}" srcOrd="0" destOrd="0" parTransId="{3F372B1C-790A-4928-8AD0-9ED00B9F409D}" sibTransId="{B77D8DA9-85D3-44A5-B476-54BAE25E410E}"/>
    <dgm:cxn modelId="{F58A515C-0852-43B8-AD56-5FA754FA14D7}" srcId="{8446956A-863E-4DB0-8930-133743CA4EEE}" destId="{178A1794-D1E8-438D-BD5D-3FA87D705032}" srcOrd="2" destOrd="0" parTransId="{8571C21E-A0C5-4FC3-9735-5766CE591197}" sibTransId="{26526F7D-6E8E-49A1-A6BE-CB1C401D3A4F}"/>
    <dgm:cxn modelId="{2BC0D2C5-EA19-489B-AFFC-F4740A3F81F1}" srcId="{8446956A-863E-4DB0-8930-133743CA4EEE}" destId="{1CF12E08-39A7-4989-AC11-65557BFEF29C}" srcOrd="4" destOrd="0" parTransId="{EC34D247-07D4-405F-BD7D-98B06DC4A0C3}" sibTransId="{DF20689C-4FA7-4012-816A-C04567433D1B}"/>
    <dgm:cxn modelId="{81C3FFE9-9497-411B-9C62-1D101F695CF8}" type="presOf" srcId="{178A1794-D1E8-438D-BD5D-3FA87D705032}" destId="{E7A52E42-E35A-4E64-9015-81487261874A}" srcOrd="0" destOrd="0" presId="urn:microsoft.com/office/officeart/2005/8/layout/cycle5"/>
    <dgm:cxn modelId="{6E29F0C4-36AF-4DE2-84FF-9576F5238702}" srcId="{8446956A-863E-4DB0-8930-133743CA4EEE}" destId="{FAC3CAE8-0EE4-4F1B-A84D-11A716A33121}" srcOrd="1" destOrd="0" parTransId="{6E3F9167-132E-4C1A-A70D-EF7BBDDA5E5F}" sibTransId="{1794ACA6-924C-483A-9A90-FEF640E7BFB0}"/>
    <dgm:cxn modelId="{A1FA4217-98E5-463C-8210-4B9F147A6127}" type="presOf" srcId="{8446956A-863E-4DB0-8930-133743CA4EEE}" destId="{E9F91378-E7B8-46EC-A1F6-658D25587B3D}" srcOrd="0" destOrd="0" presId="urn:microsoft.com/office/officeart/2005/8/layout/cycle5"/>
    <dgm:cxn modelId="{BA0C4F81-2927-4EA0-8B3D-A45B7BE56193}" type="presOf" srcId="{B77D8DA9-85D3-44A5-B476-54BAE25E410E}" destId="{146D7708-B175-4FC7-856F-BFCEFB873962}" srcOrd="0" destOrd="0" presId="urn:microsoft.com/office/officeart/2005/8/layout/cycle5"/>
    <dgm:cxn modelId="{A773C4E8-D8A7-4A0A-BACC-8C74FF857F69}" type="presParOf" srcId="{E9F91378-E7B8-46EC-A1F6-658D25587B3D}" destId="{C0E5773C-F18F-417D-964E-8E6B7DE4C67E}" srcOrd="0" destOrd="0" presId="urn:microsoft.com/office/officeart/2005/8/layout/cycle5"/>
    <dgm:cxn modelId="{914215D6-9BCC-44C0-8D0C-AF29479342A2}" type="presParOf" srcId="{E9F91378-E7B8-46EC-A1F6-658D25587B3D}" destId="{D5DB4509-98DC-4D67-AFF3-EE2A1CC92AB5}" srcOrd="1" destOrd="0" presId="urn:microsoft.com/office/officeart/2005/8/layout/cycle5"/>
    <dgm:cxn modelId="{D88E627D-E51A-4E78-A85F-583BB3093AD8}" type="presParOf" srcId="{E9F91378-E7B8-46EC-A1F6-658D25587B3D}" destId="{146D7708-B175-4FC7-856F-BFCEFB873962}" srcOrd="2" destOrd="0" presId="urn:microsoft.com/office/officeart/2005/8/layout/cycle5"/>
    <dgm:cxn modelId="{BF0999FD-15E0-4067-B47B-46A7C6D4DEC7}" type="presParOf" srcId="{E9F91378-E7B8-46EC-A1F6-658D25587B3D}" destId="{F6573051-2F25-4E26-8D03-5BD147703BB2}" srcOrd="3" destOrd="0" presId="urn:microsoft.com/office/officeart/2005/8/layout/cycle5"/>
    <dgm:cxn modelId="{448C6740-322E-45C4-BB34-FBF29F6D8542}" type="presParOf" srcId="{E9F91378-E7B8-46EC-A1F6-658D25587B3D}" destId="{F4175D2E-D6F8-4DFE-A9A3-3B8DB25FF2A2}" srcOrd="4" destOrd="0" presId="urn:microsoft.com/office/officeart/2005/8/layout/cycle5"/>
    <dgm:cxn modelId="{BE656009-2EF7-4E9A-A7C5-A4CF68F432CE}" type="presParOf" srcId="{E9F91378-E7B8-46EC-A1F6-658D25587B3D}" destId="{F46B6204-C37F-4EFE-9157-6302251BF02D}" srcOrd="5" destOrd="0" presId="urn:microsoft.com/office/officeart/2005/8/layout/cycle5"/>
    <dgm:cxn modelId="{D7E7FC1C-19AC-46F5-932F-E772D7B49BD4}" type="presParOf" srcId="{E9F91378-E7B8-46EC-A1F6-658D25587B3D}" destId="{E7A52E42-E35A-4E64-9015-81487261874A}" srcOrd="6" destOrd="0" presId="urn:microsoft.com/office/officeart/2005/8/layout/cycle5"/>
    <dgm:cxn modelId="{6E149398-D33E-4420-A6EB-EF8D82C0520A}" type="presParOf" srcId="{E9F91378-E7B8-46EC-A1F6-658D25587B3D}" destId="{F05E444F-057B-45DB-9FA6-E2EE91C328C6}" srcOrd="7" destOrd="0" presId="urn:microsoft.com/office/officeart/2005/8/layout/cycle5"/>
    <dgm:cxn modelId="{4F01B9ED-880B-49B5-B53B-A59B0F63AC3C}" type="presParOf" srcId="{E9F91378-E7B8-46EC-A1F6-658D25587B3D}" destId="{F486B80C-D5C2-4C28-BAA8-23BF75B75CAB}" srcOrd="8" destOrd="0" presId="urn:microsoft.com/office/officeart/2005/8/layout/cycle5"/>
    <dgm:cxn modelId="{D90BA889-C3E1-4A9C-A93A-A93788ADBC3D}" type="presParOf" srcId="{E9F91378-E7B8-46EC-A1F6-658D25587B3D}" destId="{132FC360-1FDF-4B45-ADC1-793682B4346F}" srcOrd="9" destOrd="0" presId="urn:microsoft.com/office/officeart/2005/8/layout/cycle5"/>
    <dgm:cxn modelId="{17B7287E-4055-48C9-857E-CCB4DF7942F1}" type="presParOf" srcId="{E9F91378-E7B8-46EC-A1F6-658D25587B3D}" destId="{6258DDB1-1B86-4952-82C1-26536FB5C6DC}" srcOrd="10" destOrd="0" presId="urn:microsoft.com/office/officeart/2005/8/layout/cycle5"/>
    <dgm:cxn modelId="{E5ADA34A-144A-4297-A5C2-93A2B9ADD408}" type="presParOf" srcId="{E9F91378-E7B8-46EC-A1F6-658D25587B3D}" destId="{49DC2D31-E213-4371-91FF-C791B4FEE491}" srcOrd="11" destOrd="0" presId="urn:microsoft.com/office/officeart/2005/8/layout/cycle5"/>
    <dgm:cxn modelId="{912A6767-4FDC-41CF-95F2-BBB116A1C866}" type="presParOf" srcId="{E9F91378-E7B8-46EC-A1F6-658D25587B3D}" destId="{CDB424E1-2027-4E99-A743-C4E92ABC2620}" srcOrd="12" destOrd="0" presId="urn:microsoft.com/office/officeart/2005/8/layout/cycle5"/>
    <dgm:cxn modelId="{BCB5716B-DEC8-4BE4-80C7-0D7204BDD92C}" type="presParOf" srcId="{E9F91378-E7B8-46EC-A1F6-658D25587B3D}" destId="{ED20A91C-5025-46A5-B61B-431BD4CA9327}" srcOrd="13" destOrd="0" presId="urn:microsoft.com/office/officeart/2005/8/layout/cycle5"/>
    <dgm:cxn modelId="{659FC889-306F-4642-AC77-EE339C432F1C}" type="presParOf" srcId="{E9F91378-E7B8-46EC-A1F6-658D25587B3D}" destId="{01C3727C-C071-432F-9D40-C780B5BAE11E}" srcOrd="14" destOrd="0" presId="urn:microsoft.com/office/officeart/2005/8/layout/cycle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498B89-A2EF-4F9A-BD70-16D4431698D9}" type="doc">
      <dgm:prSet loTypeId="urn:microsoft.com/office/officeart/2005/8/layout/process5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C2E4AB24-4413-42A4-922B-F91D1970661F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Звільнити передню грудну стінку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43300-C432-446D-84E1-F5DE8984F633}" type="parTrans" cxnId="{B17BD246-EEC0-40C0-9FAE-C4BDF4E6ECE9}">
      <dgm:prSet/>
      <dgm:spPr/>
      <dgm:t>
        <a:bodyPr/>
        <a:lstStyle/>
        <a:p>
          <a:endParaRPr lang="ru-RU"/>
        </a:p>
      </dgm:t>
    </dgm:pt>
    <dgm:pt modelId="{D503EE88-122D-4530-88B6-744BD8B7748D}" type="sibTrans" cxnId="{B17BD246-EEC0-40C0-9FAE-C4BDF4E6ECE9}">
      <dgm:prSet/>
      <dgm:spPr/>
      <dgm:t>
        <a:bodyPr/>
        <a:lstStyle/>
        <a:p>
          <a:endParaRPr lang="ru-RU"/>
        </a:p>
      </dgm:t>
    </dgm:pt>
    <dgm:pt modelId="{4E296C43-70E1-4E7E-9FD9-5581FCC6DCD6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Покласти долоні на ділянку між середньою та нижньою третинами грудини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BF716-9B60-44FC-98FC-4E1D8DAE58ED}" type="parTrans" cxnId="{483E4A93-41AB-4F4E-B762-856F61E74872}">
      <dgm:prSet/>
      <dgm:spPr/>
      <dgm:t>
        <a:bodyPr/>
        <a:lstStyle/>
        <a:p>
          <a:endParaRPr lang="ru-RU"/>
        </a:p>
      </dgm:t>
    </dgm:pt>
    <dgm:pt modelId="{FFD0D217-24A4-4CF0-815C-745EEC8A2253}" type="sibTrans" cxnId="{483E4A93-41AB-4F4E-B762-856F61E74872}">
      <dgm:prSet/>
      <dgm:spPr/>
      <dgm:t>
        <a:bodyPr/>
        <a:lstStyle/>
        <a:p>
          <a:endParaRPr lang="ru-RU"/>
        </a:p>
      </dgm:t>
    </dgm:pt>
    <dgm:pt modelId="{87700EF2-97AD-41C7-9714-06520016D19E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Натискати на грудину місцями підвищень великого пальця та мізинця рук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13E2B-FD90-4A6C-BABD-850683A426F6}" type="parTrans" cxnId="{42C5D55B-2919-4848-8FEC-8E77EDE0E14F}">
      <dgm:prSet/>
      <dgm:spPr/>
      <dgm:t>
        <a:bodyPr/>
        <a:lstStyle/>
        <a:p>
          <a:endParaRPr lang="ru-RU"/>
        </a:p>
      </dgm:t>
    </dgm:pt>
    <dgm:pt modelId="{58F3337A-9842-4C65-A169-A71F0184B3FD}" type="sibTrans" cxnId="{42C5D55B-2919-4848-8FEC-8E77EDE0E14F}">
      <dgm:prSet/>
      <dgm:spPr/>
      <dgm:t>
        <a:bodyPr/>
        <a:lstStyle/>
        <a:p>
          <a:endParaRPr lang="ru-RU"/>
        </a:p>
      </dgm:t>
    </dgm:pt>
    <dgm:pt modelId="{BFDB3A70-CFC0-4889-BFBD-807C3A906F1A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згинаючи рук у ліктьових суглобах тиснути точно вниз з частотою 100 – 120 разів на хвилину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91BBA-0A82-47EF-851D-32E853C85BFC}" type="parTrans" cxnId="{AC774013-3F23-4045-B77C-612EB5AE9A20}">
      <dgm:prSet/>
      <dgm:spPr/>
      <dgm:t>
        <a:bodyPr/>
        <a:lstStyle/>
        <a:p>
          <a:endParaRPr lang="ru-RU"/>
        </a:p>
      </dgm:t>
    </dgm:pt>
    <dgm:pt modelId="{42D5A309-75D1-4128-AC1B-F70309CC5F9E}" type="sibTrans" cxnId="{AC774013-3F23-4045-B77C-612EB5AE9A20}">
      <dgm:prSet/>
      <dgm:spPr/>
      <dgm:t>
        <a:bodyPr/>
        <a:lstStyle/>
        <a:p>
          <a:endParaRPr lang="ru-RU"/>
        </a:p>
      </dgm:t>
    </dgm:pt>
    <dgm:pt modelId="{F5B37DE3-443E-400D-A7E3-1DB90DBBE118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Передня стінка грудної клітки має прогинатися вглиб на 5–6 см 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4E047-68D0-4E2E-A05B-C5F151967F58}" type="parTrans" cxnId="{9127713F-23CB-4D25-94E4-F7232288941C}">
      <dgm:prSet/>
      <dgm:spPr/>
      <dgm:t>
        <a:bodyPr/>
        <a:lstStyle/>
        <a:p>
          <a:endParaRPr lang="ru-RU"/>
        </a:p>
      </dgm:t>
    </dgm:pt>
    <dgm:pt modelId="{7F75A64F-E555-4861-B15F-356C83E1258F}" type="sibTrans" cxnId="{9127713F-23CB-4D25-94E4-F7232288941C}">
      <dgm:prSet/>
      <dgm:spPr/>
      <dgm:t>
        <a:bodyPr/>
        <a:lstStyle/>
        <a:p>
          <a:endParaRPr lang="ru-RU"/>
        </a:p>
      </dgm:t>
    </dgm:pt>
    <dgm:pt modelId="{3E0AB448-8873-44A0-B522-80E3A94AA3DF}" type="pres">
      <dgm:prSet presAssocID="{16498B89-A2EF-4F9A-BD70-16D443169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90946-E409-4EDE-8EE8-AA8CC5D11B75}" type="pres">
      <dgm:prSet presAssocID="{C2E4AB24-4413-42A4-922B-F91D1970661F}" presName="node" presStyleLbl="node1" presStyleIdx="0" presStyleCnt="5" custScaleX="99701" custScaleY="131730" custLinFactNeighborX="3126" custLinFactNeighborY="-15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39D9B-26DE-4BB8-BE87-19F698236403}" type="pres">
      <dgm:prSet presAssocID="{D503EE88-122D-4530-88B6-744BD8B7748D}" presName="sibTrans" presStyleLbl="sibTrans2D1" presStyleIdx="0" presStyleCnt="4" custAng="21465307"/>
      <dgm:spPr/>
      <dgm:t>
        <a:bodyPr/>
        <a:lstStyle/>
        <a:p>
          <a:endParaRPr lang="ru-RU"/>
        </a:p>
      </dgm:t>
    </dgm:pt>
    <dgm:pt modelId="{ACB947C2-A915-4CE0-AD00-A1CCFAE8FDD6}" type="pres">
      <dgm:prSet presAssocID="{D503EE88-122D-4530-88B6-744BD8B7748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977C347-3B2D-4FBE-8927-243F5457EB24}" type="pres">
      <dgm:prSet presAssocID="{4E296C43-70E1-4E7E-9FD9-5581FCC6DCD6}" presName="node" presStyleLbl="node1" presStyleIdx="1" presStyleCnt="5" custScaleX="114687" custScaleY="150426" custLinFactNeighborX="-989" custLinFactNeighborY="-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AB20B-9DDF-48B3-979E-DE359B5FE45C}" type="pres">
      <dgm:prSet presAssocID="{FFD0D217-24A4-4CF0-815C-745EEC8A2253}" presName="sibTrans" presStyleLbl="sibTrans2D1" presStyleIdx="1" presStyleCnt="4" custLinFactNeighborX="-1348" custLinFactNeighborY="4581"/>
      <dgm:spPr/>
      <dgm:t>
        <a:bodyPr/>
        <a:lstStyle/>
        <a:p>
          <a:endParaRPr lang="ru-RU"/>
        </a:p>
      </dgm:t>
    </dgm:pt>
    <dgm:pt modelId="{F21448FA-D72F-4ACD-84E2-59386F1E83B6}" type="pres">
      <dgm:prSet presAssocID="{FFD0D217-24A4-4CF0-815C-745EEC8A225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3C91DF8-B97E-442A-95B0-0EC8D27C443C}" type="pres">
      <dgm:prSet presAssocID="{87700EF2-97AD-41C7-9714-06520016D19E}" presName="node" presStyleLbl="node1" presStyleIdx="2" presStyleCnt="5" custScaleY="141887" custLinFactNeighborX="-122" custLinFactNeighborY="-17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A31A8-4C0F-4D45-9782-CC7875E8E68A}" type="pres">
      <dgm:prSet presAssocID="{58F3337A-9842-4C65-A169-A71F0184B3FD}" presName="sibTrans" presStyleLbl="sibTrans2D1" presStyleIdx="2" presStyleCnt="4" custAng="21488342" custLinFactNeighborX="390" custLinFactNeighborY="-10035"/>
      <dgm:spPr/>
      <dgm:t>
        <a:bodyPr/>
        <a:lstStyle/>
        <a:p>
          <a:endParaRPr lang="ru-RU"/>
        </a:p>
      </dgm:t>
    </dgm:pt>
    <dgm:pt modelId="{B6260631-0F11-4C7F-9C15-5FC4B85A7390}" type="pres">
      <dgm:prSet presAssocID="{58F3337A-9842-4C65-A169-A71F0184B3F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62D0AF7-654F-4375-A532-885A0B522856}" type="pres">
      <dgm:prSet presAssocID="{BFDB3A70-CFC0-4889-BFBD-807C3A906F1A}" presName="node" presStyleLbl="node1" presStyleIdx="3" presStyleCnt="5" custScaleX="109272" custScaleY="145909" custLinFactNeighborX="2668" custLinFactNeighborY="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9E880-9E16-4855-A595-0F42B008F1B6}" type="pres">
      <dgm:prSet presAssocID="{42D5A309-75D1-4128-AC1B-F70309CC5F9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BBD1634-5CB5-4342-B3B2-208D86EB9F7A}" type="pres">
      <dgm:prSet presAssocID="{42D5A309-75D1-4128-AC1B-F70309CC5F9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CDEC7AC-31D1-4AB6-8305-C84649552981}" type="pres">
      <dgm:prSet presAssocID="{F5B37DE3-443E-400D-A7E3-1DB90DBBE118}" presName="node" presStyleLbl="node1" presStyleIdx="4" presStyleCnt="5" custScaleX="113822" custScaleY="145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01DA4-4467-4ED3-B945-9063BB5DAB9C}" type="presOf" srcId="{D503EE88-122D-4530-88B6-744BD8B7748D}" destId="{ACB947C2-A915-4CE0-AD00-A1CCFAE8FDD6}" srcOrd="1" destOrd="0" presId="urn:microsoft.com/office/officeart/2005/8/layout/process5"/>
    <dgm:cxn modelId="{5CFD78B8-6CDA-4C17-80E1-C7F546B45B77}" type="presOf" srcId="{42D5A309-75D1-4128-AC1B-F70309CC5F9E}" destId="{FBBD1634-5CB5-4342-B3B2-208D86EB9F7A}" srcOrd="1" destOrd="0" presId="urn:microsoft.com/office/officeart/2005/8/layout/process5"/>
    <dgm:cxn modelId="{413E9898-E7B6-45EB-B5DB-B3333304C95C}" type="presOf" srcId="{42D5A309-75D1-4128-AC1B-F70309CC5F9E}" destId="{1379E880-9E16-4855-A595-0F42B008F1B6}" srcOrd="0" destOrd="0" presId="urn:microsoft.com/office/officeart/2005/8/layout/process5"/>
    <dgm:cxn modelId="{5B35D861-1CA3-45D3-B221-3E03ED9D7569}" type="presOf" srcId="{BFDB3A70-CFC0-4889-BFBD-807C3A906F1A}" destId="{B62D0AF7-654F-4375-A532-885A0B522856}" srcOrd="0" destOrd="0" presId="urn:microsoft.com/office/officeart/2005/8/layout/process5"/>
    <dgm:cxn modelId="{42C5D55B-2919-4848-8FEC-8E77EDE0E14F}" srcId="{16498B89-A2EF-4F9A-BD70-16D4431698D9}" destId="{87700EF2-97AD-41C7-9714-06520016D19E}" srcOrd="2" destOrd="0" parTransId="{6A213E2B-FD90-4A6C-BABD-850683A426F6}" sibTransId="{58F3337A-9842-4C65-A169-A71F0184B3FD}"/>
    <dgm:cxn modelId="{483E4A93-41AB-4F4E-B762-856F61E74872}" srcId="{16498B89-A2EF-4F9A-BD70-16D4431698D9}" destId="{4E296C43-70E1-4E7E-9FD9-5581FCC6DCD6}" srcOrd="1" destOrd="0" parTransId="{204BF716-9B60-44FC-98FC-4E1D8DAE58ED}" sibTransId="{FFD0D217-24A4-4CF0-815C-745EEC8A2253}"/>
    <dgm:cxn modelId="{B17BD246-EEC0-40C0-9FAE-C4BDF4E6ECE9}" srcId="{16498B89-A2EF-4F9A-BD70-16D4431698D9}" destId="{C2E4AB24-4413-42A4-922B-F91D1970661F}" srcOrd="0" destOrd="0" parTransId="{2E643300-C432-446D-84E1-F5DE8984F633}" sibTransId="{D503EE88-122D-4530-88B6-744BD8B7748D}"/>
    <dgm:cxn modelId="{5EC68B27-956C-42C8-9495-220793CE15A5}" type="presOf" srcId="{16498B89-A2EF-4F9A-BD70-16D4431698D9}" destId="{3E0AB448-8873-44A0-B522-80E3A94AA3DF}" srcOrd="0" destOrd="0" presId="urn:microsoft.com/office/officeart/2005/8/layout/process5"/>
    <dgm:cxn modelId="{022D021D-30FA-41A5-8275-BD4EA39B86FC}" type="presOf" srcId="{C2E4AB24-4413-42A4-922B-F91D1970661F}" destId="{B4290946-E409-4EDE-8EE8-AA8CC5D11B75}" srcOrd="0" destOrd="0" presId="urn:microsoft.com/office/officeart/2005/8/layout/process5"/>
    <dgm:cxn modelId="{AC774013-3F23-4045-B77C-612EB5AE9A20}" srcId="{16498B89-A2EF-4F9A-BD70-16D4431698D9}" destId="{BFDB3A70-CFC0-4889-BFBD-807C3A906F1A}" srcOrd="3" destOrd="0" parTransId="{DE791BBA-0A82-47EF-851D-32E853C85BFC}" sibTransId="{42D5A309-75D1-4128-AC1B-F70309CC5F9E}"/>
    <dgm:cxn modelId="{37DE1FF0-87CC-4D94-B473-D78506AE1745}" type="presOf" srcId="{87700EF2-97AD-41C7-9714-06520016D19E}" destId="{83C91DF8-B97E-442A-95B0-0EC8D27C443C}" srcOrd="0" destOrd="0" presId="urn:microsoft.com/office/officeart/2005/8/layout/process5"/>
    <dgm:cxn modelId="{CD3A20F9-522B-45A7-94B6-C3D85C7F6407}" type="presOf" srcId="{D503EE88-122D-4530-88B6-744BD8B7748D}" destId="{3B839D9B-26DE-4BB8-BE87-19F698236403}" srcOrd="0" destOrd="0" presId="urn:microsoft.com/office/officeart/2005/8/layout/process5"/>
    <dgm:cxn modelId="{8CC3D5C2-ACF2-4963-B889-3E9B2EBE0581}" type="presOf" srcId="{F5B37DE3-443E-400D-A7E3-1DB90DBBE118}" destId="{5CDEC7AC-31D1-4AB6-8305-C84649552981}" srcOrd="0" destOrd="0" presId="urn:microsoft.com/office/officeart/2005/8/layout/process5"/>
    <dgm:cxn modelId="{CD5DEAB0-8036-40F8-9F9F-5C2CF1983619}" type="presOf" srcId="{4E296C43-70E1-4E7E-9FD9-5581FCC6DCD6}" destId="{F977C347-3B2D-4FBE-8927-243F5457EB24}" srcOrd="0" destOrd="0" presId="urn:microsoft.com/office/officeart/2005/8/layout/process5"/>
    <dgm:cxn modelId="{9B59EEE7-4F26-4CF1-A747-78DAC574CA55}" type="presOf" srcId="{FFD0D217-24A4-4CF0-815C-745EEC8A2253}" destId="{F21448FA-D72F-4ACD-84E2-59386F1E83B6}" srcOrd="1" destOrd="0" presId="urn:microsoft.com/office/officeart/2005/8/layout/process5"/>
    <dgm:cxn modelId="{9127713F-23CB-4D25-94E4-F7232288941C}" srcId="{16498B89-A2EF-4F9A-BD70-16D4431698D9}" destId="{F5B37DE3-443E-400D-A7E3-1DB90DBBE118}" srcOrd="4" destOrd="0" parTransId="{3F74E047-68D0-4E2E-A05B-C5F151967F58}" sibTransId="{7F75A64F-E555-4861-B15F-356C83E1258F}"/>
    <dgm:cxn modelId="{DAAD6787-33CB-4728-888A-E8786FF6DC84}" type="presOf" srcId="{FFD0D217-24A4-4CF0-815C-745EEC8A2253}" destId="{8FFAB20B-9DDF-48B3-979E-DE359B5FE45C}" srcOrd="0" destOrd="0" presId="urn:microsoft.com/office/officeart/2005/8/layout/process5"/>
    <dgm:cxn modelId="{82CEB233-27EE-4A9F-A4A7-0C0789197E41}" type="presOf" srcId="{58F3337A-9842-4C65-A169-A71F0184B3FD}" destId="{917A31A8-4C0F-4D45-9782-CC7875E8E68A}" srcOrd="0" destOrd="0" presId="urn:microsoft.com/office/officeart/2005/8/layout/process5"/>
    <dgm:cxn modelId="{425C2B48-9D3B-4B9B-9E7D-00EAA14864C7}" type="presOf" srcId="{58F3337A-9842-4C65-A169-A71F0184B3FD}" destId="{B6260631-0F11-4C7F-9C15-5FC4B85A7390}" srcOrd="1" destOrd="0" presId="urn:microsoft.com/office/officeart/2005/8/layout/process5"/>
    <dgm:cxn modelId="{D4653BEF-0161-4F69-8688-79104300DBB0}" type="presParOf" srcId="{3E0AB448-8873-44A0-B522-80E3A94AA3DF}" destId="{B4290946-E409-4EDE-8EE8-AA8CC5D11B75}" srcOrd="0" destOrd="0" presId="urn:microsoft.com/office/officeart/2005/8/layout/process5"/>
    <dgm:cxn modelId="{01E90C8C-9811-45E4-B6D5-9A017CB08D7B}" type="presParOf" srcId="{3E0AB448-8873-44A0-B522-80E3A94AA3DF}" destId="{3B839D9B-26DE-4BB8-BE87-19F698236403}" srcOrd="1" destOrd="0" presId="urn:microsoft.com/office/officeart/2005/8/layout/process5"/>
    <dgm:cxn modelId="{9FDA230B-4077-4E96-89F9-1ECB3AD96C3A}" type="presParOf" srcId="{3B839D9B-26DE-4BB8-BE87-19F698236403}" destId="{ACB947C2-A915-4CE0-AD00-A1CCFAE8FDD6}" srcOrd="0" destOrd="0" presId="urn:microsoft.com/office/officeart/2005/8/layout/process5"/>
    <dgm:cxn modelId="{6DBB0B0C-1936-43B5-B3B9-A60D420922F8}" type="presParOf" srcId="{3E0AB448-8873-44A0-B522-80E3A94AA3DF}" destId="{F977C347-3B2D-4FBE-8927-243F5457EB24}" srcOrd="2" destOrd="0" presId="urn:microsoft.com/office/officeart/2005/8/layout/process5"/>
    <dgm:cxn modelId="{B1210707-5D74-4E6F-8499-EE5FCE474FA3}" type="presParOf" srcId="{3E0AB448-8873-44A0-B522-80E3A94AA3DF}" destId="{8FFAB20B-9DDF-48B3-979E-DE359B5FE45C}" srcOrd="3" destOrd="0" presId="urn:microsoft.com/office/officeart/2005/8/layout/process5"/>
    <dgm:cxn modelId="{6431329F-B73A-48A8-B141-B4DFAE80F57C}" type="presParOf" srcId="{8FFAB20B-9DDF-48B3-979E-DE359B5FE45C}" destId="{F21448FA-D72F-4ACD-84E2-59386F1E83B6}" srcOrd="0" destOrd="0" presId="urn:microsoft.com/office/officeart/2005/8/layout/process5"/>
    <dgm:cxn modelId="{01AF3E25-3603-431C-AA37-DE5AA0A97671}" type="presParOf" srcId="{3E0AB448-8873-44A0-B522-80E3A94AA3DF}" destId="{83C91DF8-B97E-442A-95B0-0EC8D27C443C}" srcOrd="4" destOrd="0" presId="urn:microsoft.com/office/officeart/2005/8/layout/process5"/>
    <dgm:cxn modelId="{DB574CAF-8D22-4022-8B1D-D7FC95879F20}" type="presParOf" srcId="{3E0AB448-8873-44A0-B522-80E3A94AA3DF}" destId="{917A31A8-4C0F-4D45-9782-CC7875E8E68A}" srcOrd="5" destOrd="0" presId="urn:microsoft.com/office/officeart/2005/8/layout/process5"/>
    <dgm:cxn modelId="{BABBF92A-6FDC-4892-8329-E98F91C24DBD}" type="presParOf" srcId="{917A31A8-4C0F-4D45-9782-CC7875E8E68A}" destId="{B6260631-0F11-4C7F-9C15-5FC4B85A7390}" srcOrd="0" destOrd="0" presId="urn:microsoft.com/office/officeart/2005/8/layout/process5"/>
    <dgm:cxn modelId="{28216FF0-E523-4DFD-BBBA-AF32419BE8BA}" type="presParOf" srcId="{3E0AB448-8873-44A0-B522-80E3A94AA3DF}" destId="{B62D0AF7-654F-4375-A532-885A0B522856}" srcOrd="6" destOrd="0" presId="urn:microsoft.com/office/officeart/2005/8/layout/process5"/>
    <dgm:cxn modelId="{C7033270-B4E7-4C50-B14B-9C9798C97F4A}" type="presParOf" srcId="{3E0AB448-8873-44A0-B522-80E3A94AA3DF}" destId="{1379E880-9E16-4855-A595-0F42B008F1B6}" srcOrd="7" destOrd="0" presId="urn:microsoft.com/office/officeart/2005/8/layout/process5"/>
    <dgm:cxn modelId="{F5407D0C-7BFC-4C7A-9CF2-C736E74A8E5E}" type="presParOf" srcId="{1379E880-9E16-4855-A595-0F42B008F1B6}" destId="{FBBD1634-5CB5-4342-B3B2-208D86EB9F7A}" srcOrd="0" destOrd="0" presId="urn:microsoft.com/office/officeart/2005/8/layout/process5"/>
    <dgm:cxn modelId="{97743D71-E8D5-445B-B337-5B1B82CBB0F3}" type="presParOf" srcId="{3E0AB448-8873-44A0-B522-80E3A94AA3DF}" destId="{5CDEC7AC-31D1-4AB6-8305-C84649552981}" srcOrd="8" destOrd="0" presId="urn:microsoft.com/office/officeart/2005/8/layout/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0ED1D5-F4E9-4D53-B685-D545E33DC7D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BCEB98-03F3-4F99-94F6-D5EF1DD3D927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3200" dirty="0" smtClean="0">
              <a:solidFill>
                <a:schemeClr val="tx1"/>
              </a:solidFill>
              <a:latin typeface="Arial Black" pitchFamily="34" charset="0"/>
            </a:rPr>
            <a:t>Техніка проведення штучної вентиляції легень дорослого</a:t>
          </a:r>
          <a:endParaRPr lang="ru-RU" sz="3200" dirty="0">
            <a:solidFill>
              <a:schemeClr val="tx1"/>
            </a:solidFill>
            <a:latin typeface="Arial Black" pitchFamily="34" charset="0"/>
          </a:endParaRPr>
        </a:p>
      </dgm:t>
    </dgm:pt>
    <dgm:pt modelId="{18E507BC-C0B1-4EDA-8C83-795D02BD622E}" type="parTrans" cxnId="{377DC36D-DD44-438E-9056-87D56A49643F}">
      <dgm:prSet/>
      <dgm:spPr/>
      <dgm:t>
        <a:bodyPr/>
        <a:lstStyle/>
        <a:p>
          <a:endParaRPr lang="ru-RU"/>
        </a:p>
      </dgm:t>
    </dgm:pt>
    <dgm:pt modelId="{86C899EE-FD99-48F3-B764-DB2DBB1501DA}" type="sibTrans" cxnId="{377DC36D-DD44-438E-9056-87D56A49643F}">
      <dgm:prSet/>
      <dgm:spPr/>
      <dgm:t>
        <a:bodyPr/>
        <a:lstStyle/>
        <a:p>
          <a:endParaRPr lang="ru-RU"/>
        </a:p>
      </dgm:t>
    </dgm:pt>
    <dgm:pt modelId="{FF7A80A0-FD48-4D0D-9F3E-3DCEDE291486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Відкрити дихальні шляхи, ввести маску-клапан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5754B9C0-A0F3-42D8-B00E-17F09D7836C6}" type="parTrans" cxnId="{34CE47C8-3F01-4BB7-AB8D-C025CF485F72}">
      <dgm:prSet/>
      <dgm:spPr/>
      <dgm:t>
        <a:bodyPr/>
        <a:lstStyle/>
        <a:p>
          <a:endParaRPr lang="ru-RU"/>
        </a:p>
      </dgm:t>
    </dgm:pt>
    <dgm:pt modelId="{025EECAA-A412-4CEE-9FC7-3499C3876C29}" type="sibTrans" cxnId="{34CE47C8-3F01-4BB7-AB8D-C025CF485F72}">
      <dgm:prSet/>
      <dgm:spPr/>
      <dgm:t>
        <a:bodyPr/>
        <a:lstStyle/>
        <a:p>
          <a:endParaRPr lang="ru-RU"/>
        </a:p>
      </dgm:t>
    </dgm:pt>
    <dgm:pt modelId="{84B087F4-7356-48FA-B84C-E5DBE226FBA7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Затиснути ніс, щільно притиснути губи до клапана та вдихнути повітря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B9AC174C-1FB3-424F-B31C-C63F2E006FCD}" type="parTrans" cxnId="{C78E5310-714E-4BC7-ABB0-D66FBD88E6E1}">
      <dgm:prSet/>
      <dgm:spPr/>
      <dgm:t>
        <a:bodyPr/>
        <a:lstStyle/>
        <a:p>
          <a:endParaRPr lang="ru-RU"/>
        </a:p>
      </dgm:t>
    </dgm:pt>
    <dgm:pt modelId="{A6308DCA-2DF3-4761-BBDB-E9BB2B746DBE}" type="sibTrans" cxnId="{C78E5310-714E-4BC7-ABB0-D66FBD88E6E1}">
      <dgm:prSet/>
      <dgm:spPr/>
      <dgm:t>
        <a:bodyPr/>
        <a:lstStyle/>
        <a:p>
          <a:endParaRPr lang="ru-RU"/>
        </a:p>
      </dgm:t>
    </dgm:pt>
    <dgm:pt modelId="{965080E3-3108-43D3-8F02-BB8390CC05FA}">
      <dgm:prSet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Відкрити ніс та тримати дихальні шляхи відкритими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849324D-21D8-441B-BD27-1912BE24A87D}" type="parTrans" cxnId="{689F9259-1D0E-4450-AD22-7A010A120774}">
      <dgm:prSet/>
      <dgm:spPr/>
      <dgm:t>
        <a:bodyPr/>
        <a:lstStyle/>
        <a:p>
          <a:endParaRPr lang="ru-RU"/>
        </a:p>
      </dgm:t>
    </dgm:pt>
    <dgm:pt modelId="{7BDEE98A-EA6D-4906-8DC3-30556425DB29}" type="sibTrans" cxnId="{689F9259-1D0E-4450-AD22-7A010A120774}">
      <dgm:prSet/>
      <dgm:spPr/>
      <dgm:t>
        <a:bodyPr/>
        <a:lstStyle/>
        <a:p>
          <a:endParaRPr lang="ru-RU"/>
        </a:p>
      </dgm:t>
    </dgm:pt>
    <dgm:pt modelId="{AA41AF65-2A1F-4E48-996B-12BA5F8833C9}">
      <dgm:prSet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Побачивши рух грудної клітки, зробити другий вдих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FAECB69C-C10F-44AE-AF32-5FE46095058D}" type="parTrans" cxnId="{1379C352-7923-48EE-9D17-FA47F92A7FE2}">
      <dgm:prSet/>
      <dgm:spPr/>
      <dgm:t>
        <a:bodyPr/>
        <a:lstStyle/>
        <a:p>
          <a:endParaRPr lang="ru-RU"/>
        </a:p>
      </dgm:t>
    </dgm:pt>
    <dgm:pt modelId="{A64D5896-91F2-46CC-A84F-B6B34B60FA72}" type="sibTrans" cxnId="{1379C352-7923-48EE-9D17-FA47F92A7FE2}">
      <dgm:prSet/>
      <dgm:spPr/>
      <dgm:t>
        <a:bodyPr/>
        <a:lstStyle/>
        <a:p>
          <a:endParaRPr lang="ru-RU"/>
        </a:p>
      </dgm:t>
    </dgm:pt>
    <dgm:pt modelId="{F58503DE-5653-4BA9-B2FD-62F20C323D17}">
      <dgm:prSet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При відсутності рухів грудної клітки повторити  відкриття дихальних шляхів та зробити другий вдих 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9911D1E0-91C1-4F44-99A7-A5547753C841}" type="parTrans" cxnId="{6FA8D493-DDEC-4C12-9CED-EA755E857813}">
      <dgm:prSet/>
      <dgm:spPr/>
      <dgm:t>
        <a:bodyPr/>
        <a:lstStyle/>
        <a:p>
          <a:endParaRPr lang="ru-RU"/>
        </a:p>
      </dgm:t>
    </dgm:pt>
    <dgm:pt modelId="{6FC3C99A-BD6E-4B87-9CEC-2E17E6771DD7}" type="sibTrans" cxnId="{6FA8D493-DDEC-4C12-9CED-EA755E857813}">
      <dgm:prSet/>
      <dgm:spPr/>
      <dgm:t>
        <a:bodyPr/>
        <a:lstStyle/>
        <a:p>
          <a:endParaRPr lang="ru-RU"/>
        </a:p>
      </dgm:t>
    </dgm:pt>
    <dgm:pt modelId="{FE468FA8-74A0-4EEB-9EA0-6297806EFC8D}" type="pres">
      <dgm:prSet presAssocID="{430ED1D5-F4E9-4D53-B685-D545E33DC7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DF695-A7CA-499C-9572-4CB3427D6803}" type="pres">
      <dgm:prSet presAssocID="{B0BCEB98-03F3-4F99-94F6-D5EF1DD3D927}" presName="roof" presStyleLbl="dkBgShp" presStyleIdx="0" presStyleCnt="2" custScaleX="99182" custLinFactNeighborX="-1613"/>
      <dgm:spPr/>
      <dgm:t>
        <a:bodyPr/>
        <a:lstStyle/>
        <a:p>
          <a:endParaRPr lang="ru-RU"/>
        </a:p>
      </dgm:t>
    </dgm:pt>
    <dgm:pt modelId="{29F63127-8DC2-492B-B3B1-BD2E0885FAA7}" type="pres">
      <dgm:prSet presAssocID="{B0BCEB98-03F3-4F99-94F6-D5EF1DD3D927}" presName="pillars" presStyleCnt="0"/>
      <dgm:spPr/>
    </dgm:pt>
    <dgm:pt modelId="{2138A3F6-CF96-4A3F-8A39-EC01FB3DCC90}" type="pres">
      <dgm:prSet presAssocID="{B0BCEB98-03F3-4F99-94F6-D5EF1DD3D927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B214-86CE-4D24-BC3D-F208C7E62DCE}" type="pres">
      <dgm:prSet presAssocID="{84B087F4-7356-48FA-B84C-E5DBE226FBA7}" presName="pillarX" presStyleLbl="node1" presStyleIdx="1" presStyleCnt="5" custScaleX="124540" custScaleY="101736" custLinFactNeighborX="-7129" custLinFactNeighborY="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C343B-A600-43A9-9A97-C7C26E8228F8}" type="pres">
      <dgm:prSet presAssocID="{965080E3-3108-43D3-8F02-BB8390CC05FA}" presName="pillarX" presStyleLbl="node1" presStyleIdx="2" presStyleCnt="5" custScaleX="122279" custScaleY="101864" custLinFactNeighborX="-8438" custLinFactNeighborY="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D564C-02CA-48F0-8081-2DE2CA8AE6A3}" type="pres">
      <dgm:prSet presAssocID="{AA41AF65-2A1F-4E48-996B-12BA5F8833C9}" presName="pillarX" presStyleLbl="node1" presStyleIdx="3" presStyleCnt="5" custScaleX="118272" custScaleY="102110" custLinFactNeighborX="-8113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5A138-9230-4CAC-BBEA-F2209346477B}" type="pres">
      <dgm:prSet presAssocID="{F58503DE-5653-4BA9-B2FD-62F20C323D17}" presName="pillarX" presStyleLbl="node1" presStyleIdx="4" presStyleCnt="5" custScaleX="148190" custScaleY="101408" custLinFactNeighborX="-7348" custLinFactNeighborY="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7DFC0-C82E-4857-962B-FB8BAB4B04D1}" type="pres">
      <dgm:prSet presAssocID="{B0BCEB98-03F3-4F99-94F6-D5EF1DD3D927}" presName="base" presStyleLbl="dkBgShp" presStyleIdx="1" presStyleCnt="2" custLinFactNeighborX="1204" custLinFactNeighborY="332"/>
      <dgm:spPr>
        <a:solidFill>
          <a:schemeClr val="tx1">
            <a:lumMod val="65000"/>
            <a:lumOff val="3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742E371-7D14-4D0E-931C-84A403EFB0C1}" type="presOf" srcId="{965080E3-3108-43D3-8F02-BB8390CC05FA}" destId="{9FBC343B-A600-43A9-9A97-C7C26E8228F8}" srcOrd="0" destOrd="0" presId="urn:microsoft.com/office/officeart/2005/8/layout/hList3"/>
    <dgm:cxn modelId="{8738845B-E3C1-4D88-8BB7-96AACCFC46DE}" type="presOf" srcId="{FF7A80A0-FD48-4D0D-9F3E-3DCEDE291486}" destId="{2138A3F6-CF96-4A3F-8A39-EC01FB3DCC90}" srcOrd="0" destOrd="0" presId="urn:microsoft.com/office/officeart/2005/8/layout/hList3"/>
    <dgm:cxn modelId="{9B5D935E-9AC5-473C-BF69-08CD8094658D}" type="presOf" srcId="{B0BCEB98-03F3-4F99-94F6-D5EF1DD3D927}" destId="{060DF695-A7CA-499C-9572-4CB3427D6803}" srcOrd="0" destOrd="0" presId="urn:microsoft.com/office/officeart/2005/8/layout/hList3"/>
    <dgm:cxn modelId="{9BE2F0BD-09C4-42A6-9AE4-24F25D2F3054}" type="presOf" srcId="{84B087F4-7356-48FA-B84C-E5DBE226FBA7}" destId="{1020B214-86CE-4D24-BC3D-F208C7E62DCE}" srcOrd="0" destOrd="0" presId="urn:microsoft.com/office/officeart/2005/8/layout/hList3"/>
    <dgm:cxn modelId="{6FA8D493-DDEC-4C12-9CED-EA755E857813}" srcId="{B0BCEB98-03F3-4F99-94F6-D5EF1DD3D927}" destId="{F58503DE-5653-4BA9-B2FD-62F20C323D17}" srcOrd="4" destOrd="0" parTransId="{9911D1E0-91C1-4F44-99A7-A5547753C841}" sibTransId="{6FC3C99A-BD6E-4B87-9CEC-2E17E6771DD7}"/>
    <dgm:cxn modelId="{1379C352-7923-48EE-9D17-FA47F92A7FE2}" srcId="{B0BCEB98-03F3-4F99-94F6-D5EF1DD3D927}" destId="{AA41AF65-2A1F-4E48-996B-12BA5F8833C9}" srcOrd="3" destOrd="0" parTransId="{FAECB69C-C10F-44AE-AF32-5FE46095058D}" sibTransId="{A64D5896-91F2-46CC-A84F-B6B34B60FA72}"/>
    <dgm:cxn modelId="{C78E5310-714E-4BC7-ABB0-D66FBD88E6E1}" srcId="{B0BCEB98-03F3-4F99-94F6-D5EF1DD3D927}" destId="{84B087F4-7356-48FA-B84C-E5DBE226FBA7}" srcOrd="1" destOrd="0" parTransId="{B9AC174C-1FB3-424F-B31C-C63F2E006FCD}" sibTransId="{A6308DCA-2DF3-4761-BBDB-E9BB2B746DBE}"/>
    <dgm:cxn modelId="{689F9259-1D0E-4450-AD22-7A010A120774}" srcId="{B0BCEB98-03F3-4F99-94F6-D5EF1DD3D927}" destId="{965080E3-3108-43D3-8F02-BB8390CC05FA}" srcOrd="2" destOrd="0" parTransId="{E849324D-21D8-441B-BD27-1912BE24A87D}" sibTransId="{7BDEE98A-EA6D-4906-8DC3-30556425DB29}"/>
    <dgm:cxn modelId="{34CE47C8-3F01-4BB7-AB8D-C025CF485F72}" srcId="{B0BCEB98-03F3-4F99-94F6-D5EF1DD3D927}" destId="{FF7A80A0-FD48-4D0D-9F3E-3DCEDE291486}" srcOrd="0" destOrd="0" parTransId="{5754B9C0-A0F3-42D8-B00E-17F09D7836C6}" sibTransId="{025EECAA-A412-4CEE-9FC7-3499C3876C29}"/>
    <dgm:cxn modelId="{377DC36D-DD44-438E-9056-87D56A49643F}" srcId="{430ED1D5-F4E9-4D53-B685-D545E33DC7D5}" destId="{B0BCEB98-03F3-4F99-94F6-D5EF1DD3D927}" srcOrd="0" destOrd="0" parTransId="{18E507BC-C0B1-4EDA-8C83-795D02BD622E}" sibTransId="{86C899EE-FD99-48F3-B764-DB2DBB1501DA}"/>
    <dgm:cxn modelId="{C5A9BC45-7D71-4DA5-860B-97B10842F1B2}" type="presOf" srcId="{F58503DE-5653-4BA9-B2FD-62F20C323D17}" destId="{7B75A138-9230-4CAC-BBEA-F2209346477B}" srcOrd="0" destOrd="0" presId="urn:microsoft.com/office/officeart/2005/8/layout/hList3"/>
    <dgm:cxn modelId="{43460359-ADE2-4758-B248-57B44538775A}" type="presOf" srcId="{AA41AF65-2A1F-4E48-996B-12BA5F8833C9}" destId="{529D564C-02CA-48F0-8081-2DE2CA8AE6A3}" srcOrd="0" destOrd="0" presId="urn:microsoft.com/office/officeart/2005/8/layout/hList3"/>
    <dgm:cxn modelId="{CA8D622B-7A27-4E35-818A-426BD554DBB8}" type="presOf" srcId="{430ED1D5-F4E9-4D53-B685-D545E33DC7D5}" destId="{FE468FA8-74A0-4EEB-9EA0-6297806EFC8D}" srcOrd="0" destOrd="0" presId="urn:microsoft.com/office/officeart/2005/8/layout/hList3"/>
    <dgm:cxn modelId="{E94ACAE4-7019-47CA-A750-73692294E697}" type="presParOf" srcId="{FE468FA8-74A0-4EEB-9EA0-6297806EFC8D}" destId="{060DF695-A7CA-499C-9572-4CB3427D6803}" srcOrd="0" destOrd="0" presId="urn:microsoft.com/office/officeart/2005/8/layout/hList3"/>
    <dgm:cxn modelId="{50563D1F-04FA-41F8-88DE-EAC2DC3BE84D}" type="presParOf" srcId="{FE468FA8-74A0-4EEB-9EA0-6297806EFC8D}" destId="{29F63127-8DC2-492B-B3B1-BD2E0885FAA7}" srcOrd="1" destOrd="0" presId="urn:microsoft.com/office/officeart/2005/8/layout/hList3"/>
    <dgm:cxn modelId="{AC582FB7-4F95-4253-A561-2F623C990E6A}" type="presParOf" srcId="{29F63127-8DC2-492B-B3B1-BD2E0885FAA7}" destId="{2138A3F6-CF96-4A3F-8A39-EC01FB3DCC90}" srcOrd="0" destOrd="0" presId="urn:microsoft.com/office/officeart/2005/8/layout/hList3"/>
    <dgm:cxn modelId="{92EE1578-CFAD-4987-8346-4DE0168D98CB}" type="presParOf" srcId="{29F63127-8DC2-492B-B3B1-BD2E0885FAA7}" destId="{1020B214-86CE-4D24-BC3D-F208C7E62DCE}" srcOrd="1" destOrd="0" presId="urn:microsoft.com/office/officeart/2005/8/layout/hList3"/>
    <dgm:cxn modelId="{BE5E9654-E064-4B69-9EA3-3BB437B48EDD}" type="presParOf" srcId="{29F63127-8DC2-492B-B3B1-BD2E0885FAA7}" destId="{9FBC343B-A600-43A9-9A97-C7C26E8228F8}" srcOrd="2" destOrd="0" presId="urn:microsoft.com/office/officeart/2005/8/layout/hList3"/>
    <dgm:cxn modelId="{6F263B47-D900-468F-A238-38C52FDF0032}" type="presParOf" srcId="{29F63127-8DC2-492B-B3B1-BD2E0885FAA7}" destId="{529D564C-02CA-48F0-8081-2DE2CA8AE6A3}" srcOrd="3" destOrd="0" presId="urn:microsoft.com/office/officeart/2005/8/layout/hList3"/>
    <dgm:cxn modelId="{0A95E194-BA14-481A-84B4-1DA03660F94E}" type="presParOf" srcId="{29F63127-8DC2-492B-B3B1-BD2E0885FAA7}" destId="{7B75A138-9230-4CAC-BBEA-F2209346477B}" srcOrd="4" destOrd="0" presId="urn:microsoft.com/office/officeart/2005/8/layout/hList3"/>
    <dgm:cxn modelId="{AED8D84C-F8E9-4A81-B76F-DD4C94C60CE6}" type="presParOf" srcId="{FE468FA8-74A0-4EEB-9EA0-6297806EFC8D}" destId="{92E7DFC0-C82E-4857-962B-FB8BAB4B04D1}" srcOrd="2" destOrd="0" presId="urn:microsoft.com/office/officeart/2005/8/layout/h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C6CB3B-ECA7-46FA-8708-01F716AD19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7A1176-38CF-43FC-A837-B33C9F7300F0}">
      <dgm:prSet custT="1"/>
      <dgm:spPr>
        <a:solidFill>
          <a:schemeClr val="accent6">
            <a:lumMod val="60000"/>
            <a:lumOff val="40000"/>
          </a:schemeClr>
        </a:solidFill>
        <a:ln w="57150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20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Співвідношення непрямого масажу серця і вдихів становить 30:2</a:t>
          </a:r>
          <a:endParaRPr lang="ru-RU" sz="2000" b="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769AC-920D-4805-8136-003447A6D556}" type="parTrans" cxnId="{E1D1AC36-8E80-420C-B1CC-FE7FE69DE041}">
      <dgm:prSet/>
      <dgm:spPr/>
      <dgm:t>
        <a:bodyPr/>
        <a:lstStyle/>
        <a:p>
          <a:endParaRPr lang="ru-RU"/>
        </a:p>
      </dgm:t>
    </dgm:pt>
    <dgm:pt modelId="{A93BE5F5-D19A-4F19-BCD2-B05F2EDD421B}" type="sibTrans" cxnId="{E1D1AC36-8E80-420C-B1CC-FE7FE69DE041}">
      <dgm:prSet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98F2DEE6-265F-4593-93F0-A3C1EDDF11C9}">
      <dgm:prSet custT="1"/>
      <dgm:spPr>
        <a:solidFill>
          <a:schemeClr val="accent6">
            <a:lumMod val="60000"/>
            <a:lumOff val="40000"/>
          </a:schemeClr>
        </a:solidFill>
        <a:ln w="57150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проведенні реанімації двома рятівниками – один проводить штучну вентиляцію, інший – непрямий масаж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1B8A6-5AB2-4C81-9699-4C8247306D50}" type="parTrans" cxnId="{13271421-21B7-4875-84F7-9066F9B98AB4}">
      <dgm:prSet/>
      <dgm:spPr/>
      <dgm:t>
        <a:bodyPr/>
        <a:lstStyle/>
        <a:p>
          <a:endParaRPr lang="ru-RU"/>
        </a:p>
      </dgm:t>
    </dgm:pt>
    <dgm:pt modelId="{63CCF6BE-1426-49E7-AB0A-96407427DED6}" type="sibTrans" cxnId="{13271421-21B7-4875-84F7-9066F9B98AB4}">
      <dgm:prSet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D38D787-10D1-434A-9D34-618D3935D192}">
      <dgm:prSet custT="1"/>
      <dgm:spPr>
        <a:solidFill>
          <a:schemeClr val="accent6">
            <a:lumMod val="60000"/>
            <a:lumOff val="40000"/>
          </a:schemeClr>
        </a:solidFill>
        <a:ln w="57150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Правильність виконання масажу контролює той, хто робить штучну вентиляцію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81F8C-3669-4EA2-B142-213C01091190}" type="parTrans" cxnId="{AED1CA6B-C732-495E-9D31-559112520ACA}">
      <dgm:prSet/>
      <dgm:spPr/>
      <dgm:t>
        <a:bodyPr/>
        <a:lstStyle/>
        <a:p>
          <a:endParaRPr lang="ru-RU"/>
        </a:p>
      </dgm:t>
    </dgm:pt>
    <dgm:pt modelId="{3B5B4283-6451-49AD-80CD-5FB868200A7D}" type="sibTrans" cxnId="{AED1CA6B-C732-495E-9D31-559112520ACA}">
      <dgm:prSet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94E04A13-EFF6-45BF-9F8C-6973B1547200}">
      <dgm:prSet/>
      <dgm:spPr/>
      <dgm:t>
        <a:bodyPr/>
        <a:lstStyle/>
        <a:p>
          <a:endParaRPr lang="ru-RU" dirty="0"/>
        </a:p>
      </dgm:t>
    </dgm:pt>
    <dgm:pt modelId="{DF9EB3E8-3F38-4558-A0C4-7B6B6077D059}" type="parTrans" cxnId="{40B2F3DD-EB9B-4C28-9F82-99388B543AE4}">
      <dgm:prSet/>
      <dgm:spPr/>
      <dgm:t>
        <a:bodyPr/>
        <a:lstStyle/>
        <a:p>
          <a:endParaRPr lang="ru-RU"/>
        </a:p>
      </dgm:t>
    </dgm:pt>
    <dgm:pt modelId="{38E1FACA-03D9-43F2-B1A3-C488C6E1C314}" type="sibTrans" cxnId="{40B2F3DD-EB9B-4C28-9F82-99388B543AE4}">
      <dgm:prSet/>
      <dgm:spPr/>
      <dgm:t>
        <a:bodyPr/>
        <a:lstStyle/>
        <a:p>
          <a:endParaRPr lang="ru-RU"/>
        </a:p>
      </dgm:t>
    </dgm:pt>
    <dgm:pt modelId="{CC0542E2-1391-4F34-876E-3686872829F8}">
      <dgm:prSet/>
      <dgm:spPr/>
      <dgm:t>
        <a:bodyPr/>
        <a:lstStyle/>
        <a:p>
          <a:endParaRPr lang="ru-RU" dirty="0"/>
        </a:p>
      </dgm:t>
    </dgm:pt>
    <dgm:pt modelId="{57F62C48-B79B-4156-8D15-931D52FEB29B}" type="parTrans" cxnId="{7DDD4EA9-5C08-4807-BAA6-BDF70892D06A}">
      <dgm:prSet/>
      <dgm:spPr/>
      <dgm:t>
        <a:bodyPr/>
        <a:lstStyle/>
        <a:p>
          <a:endParaRPr lang="ru-RU"/>
        </a:p>
      </dgm:t>
    </dgm:pt>
    <dgm:pt modelId="{37635501-7059-4812-A0AB-10357A70F741}" type="sibTrans" cxnId="{7DDD4EA9-5C08-4807-BAA6-BDF70892D06A}">
      <dgm:prSet/>
      <dgm:spPr/>
      <dgm:t>
        <a:bodyPr/>
        <a:lstStyle/>
        <a:p>
          <a:endParaRPr lang="ru-RU"/>
        </a:p>
      </dgm:t>
    </dgm:pt>
    <dgm:pt modelId="{10249E78-3FAD-4AF0-AA77-5177CC39666A}">
      <dgm:prSet custT="1"/>
      <dgm:spPr>
        <a:solidFill>
          <a:schemeClr val="accent6">
            <a:lumMod val="60000"/>
            <a:lumOff val="40000"/>
          </a:schemeClr>
        </a:solidFill>
        <a:ln w="57150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Через 2 хвилини реанімаційних заходів (п’яти циклів) рятівники міняються функціями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03689-F88B-471C-B18E-81FB465109F4}" type="parTrans" cxnId="{18C613A2-2311-4D9D-B2CB-9F08B51BCEDE}">
      <dgm:prSet/>
      <dgm:spPr/>
      <dgm:t>
        <a:bodyPr/>
        <a:lstStyle/>
        <a:p>
          <a:endParaRPr lang="ru-RU"/>
        </a:p>
      </dgm:t>
    </dgm:pt>
    <dgm:pt modelId="{471161BE-8C09-4EFE-B3A7-D0CA22FEB7D4}" type="sibTrans" cxnId="{18C613A2-2311-4D9D-B2CB-9F08B51BCEDE}">
      <dgm:prSet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4D210841-9E2F-40CB-B45B-219D5CC6476D}">
      <dgm:prSet custT="1"/>
      <dgm:spPr>
        <a:solidFill>
          <a:schemeClr val="accent6">
            <a:lumMod val="60000"/>
            <a:lumOff val="40000"/>
          </a:schemeClr>
        </a:solidFill>
        <a:ln w="57150" cmpd="sng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Припиняти СЛР до прибуття швидкої потрібно у разі відновлення дихання чи при виникненні реальної небезпеки для поліцейського</a:t>
          </a:r>
          <a:endParaRPr lang="ru-RU" sz="1800" b="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F9E8F-ED72-4887-BD3C-A6CD1E9F7B13}" type="parTrans" cxnId="{1718B0B1-8C1D-4D96-8513-0E633DFFA99B}">
      <dgm:prSet/>
      <dgm:spPr/>
      <dgm:t>
        <a:bodyPr/>
        <a:lstStyle/>
        <a:p>
          <a:endParaRPr lang="ru-RU"/>
        </a:p>
      </dgm:t>
    </dgm:pt>
    <dgm:pt modelId="{2415CEED-C439-4830-A79A-2C470E4ED9D5}" type="sibTrans" cxnId="{1718B0B1-8C1D-4D96-8513-0E633DFFA99B}">
      <dgm:prSet/>
      <dgm:spPr/>
      <dgm:t>
        <a:bodyPr/>
        <a:lstStyle/>
        <a:p>
          <a:endParaRPr lang="ru-RU"/>
        </a:p>
      </dgm:t>
    </dgm:pt>
    <dgm:pt modelId="{AEBF7059-4954-4669-A42E-2F5670671F86}" type="pres">
      <dgm:prSet presAssocID="{02C6CB3B-ECA7-46FA-8708-01F716AD19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638A0-D198-42C5-A725-C98FF952F146}" type="pres">
      <dgm:prSet presAssocID="{02C6CB3B-ECA7-46FA-8708-01F716AD190D}" presName="dummyMaxCanvas" presStyleCnt="0">
        <dgm:presLayoutVars/>
      </dgm:prSet>
      <dgm:spPr/>
    </dgm:pt>
    <dgm:pt modelId="{2A84EE89-DB8D-4E45-9B9A-911CEB5BBB6D}" type="pres">
      <dgm:prSet presAssocID="{02C6CB3B-ECA7-46FA-8708-01F716AD190D}" presName="FiveNodes_1" presStyleLbl="node1" presStyleIdx="0" presStyleCnt="5" custLinFactNeighborX="2112" custLinFactNeighborY="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6E4E5-89A2-44AB-8F42-1DF97883F8E6}" type="pres">
      <dgm:prSet presAssocID="{02C6CB3B-ECA7-46FA-8708-01F716AD190D}" presName="FiveNodes_2" presStyleLbl="node1" presStyleIdx="1" presStyleCnt="5" custScaleY="95219" custLinFactNeighborX="979" custLinFactNeighborY="-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441C-982E-4136-8897-4A53CA6C4F93}" type="pres">
      <dgm:prSet presAssocID="{02C6CB3B-ECA7-46FA-8708-01F716AD190D}" presName="FiveNodes_3" presStyleLbl="node1" presStyleIdx="2" presStyleCnt="5" custScaleY="126319" custLinFactNeighborX="903" custLinFactNeighborY="-3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38A2C-A18C-43F6-86D5-F50C6D063653}" type="pres">
      <dgm:prSet presAssocID="{02C6CB3B-ECA7-46FA-8708-01F716AD190D}" presName="FiveNodes_4" presStyleLbl="node1" presStyleIdx="3" presStyleCnt="5" custLinFactNeighborX="826" custLinFactNeighborY="-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D58F6-1BDB-4486-BE00-914090F3EAF5}" type="pres">
      <dgm:prSet presAssocID="{02C6CB3B-ECA7-46FA-8708-01F716AD190D}" presName="FiveNodes_5" presStyleLbl="node1" presStyleIdx="4" presStyleCnt="5" custScaleY="118402" custLinFactNeighborX="-2418" custLinFactNeighborY="-4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2D49E-81DE-4BF5-B355-1E4FF234F57B}" type="pres">
      <dgm:prSet presAssocID="{02C6CB3B-ECA7-46FA-8708-01F716AD190D}" presName="FiveConn_1-2" presStyleLbl="fgAccFollowNode1" presStyleIdx="0" presStyleCnt="4" custLinFactNeighborX="4544" custLinFactNeighborY="2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4ACD8-ADE3-4872-86DA-EEA64F7B0753}" type="pres">
      <dgm:prSet presAssocID="{02C6CB3B-ECA7-46FA-8708-01F716AD190D}" presName="FiveConn_2-3" presStyleLbl="fgAccFollowNode1" presStyleIdx="1" presStyleCnt="4" custLinFactNeighborX="-20581" custLinFactNeighborY="7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3A13D-42E7-49C7-A0CE-5B45971FA462}" type="pres">
      <dgm:prSet presAssocID="{02C6CB3B-ECA7-46FA-8708-01F716AD190D}" presName="FiveConn_3-4" presStyleLbl="fgAccFollowNode1" presStyleIdx="2" presStyleCnt="4" custLinFactNeighborX="2953" custLinFactNeighborY="1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BBB0C-9412-400B-88B9-3EE623FBA541}" type="pres">
      <dgm:prSet presAssocID="{02C6CB3B-ECA7-46FA-8708-01F716AD190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D05FC-573C-428C-AF27-6A188E357B5B}" type="pres">
      <dgm:prSet presAssocID="{02C6CB3B-ECA7-46FA-8708-01F716AD190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C5E05-26C8-4E70-907D-AC319ACF1840}" type="pres">
      <dgm:prSet presAssocID="{02C6CB3B-ECA7-46FA-8708-01F716AD190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E78A9-2E40-4925-8C8A-D474CF62DF7B}" type="pres">
      <dgm:prSet presAssocID="{02C6CB3B-ECA7-46FA-8708-01F716AD190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5403C-161D-45FD-9624-AE2DBCBB87BD}" type="pres">
      <dgm:prSet presAssocID="{02C6CB3B-ECA7-46FA-8708-01F716AD190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7650A-C818-4BA6-A9E1-E6750175287E}" type="pres">
      <dgm:prSet presAssocID="{02C6CB3B-ECA7-46FA-8708-01F716AD190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98A60-2E14-4B71-9259-97DA32CCF572}" type="presOf" srcId="{10249E78-3FAD-4AF0-AA77-5177CC39666A}" destId="{04B38A2C-A18C-43F6-86D5-F50C6D063653}" srcOrd="0" destOrd="0" presId="urn:microsoft.com/office/officeart/2005/8/layout/vProcess5"/>
    <dgm:cxn modelId="{13271421-21B7-4875-84F7-9066F9B98AB4}" srcId="{02C6CB3B-ECA7-46FA-8708-01F716AD190D}" destId="{98F2DEE6-265F-4593-93F0-A3C1EDDF11C9}" srcOrd="1" destOrd="0" parTransId="{C0D1B8A6-5AB2-4C81-9699-4C8247306D50}" sibTransId="{63CCF6BE-1426-49E7-AB0A-96407427DED6}"/>
    <dgm:cxn modelId="{18C613A2-2311-4D9D-B2CB-9F08B51BCEDE}" srcId="{02C6CB3B-ECA7-46FA-8708-01F716AD190D}" destId="{10249E78-3FAD-4AF0-AA77-5177CC39666A}" srcOrd="3" destOrd="0" parTransId="{B2C03689-F88B-471C-B18E-81FB465109F4}" sibTransId="{471161BE-8C09-4EFE-B3A7-D0CA22FEB7D4}"/>
    <dgm:cxn modelId="{AED1CA6B-C732-495E-9D31-559112520ACA}" srcId="{02C6CB3B-ECA7-46FA-8708-01F716AD190D}" destId="{8D38D787-10D1-434A-9D34-618D3935D192}" srcOrd="2" destOrd="0" parTransId="{84781F8C-3669-4EA2-B142-213C01091190}" sibTransId="{3B5B4283-6451-49AD-80CD-5FB868200A7D}"/>
    <dgm:cxn modelId="{1718B0B1-8C1D-4D96-8513-0E633DFFA99B}" srcId="{02C6CB3B-ECA7-46FA-8708-01F716AD190D}" destId="{4D210841-9E2F-40CB-B45B-219D5CC6476D}" srcOrd="4" destOrd="0" parTransId="{E70F9E8F-ED72-4887-BD3C-A6CD1E9F7B13}" sibTransId="{2415CEED-C439-4830-A79A-2C470E4ED9D5}"/>
    <dgm:cxn modelId="{EE7AD1CE-B7B5-4FCF-ADDF-932169F88859}" type="presOf" srcId="{A93BE5F5-D19A-4F19-BCD2-B05F2EDD421B}" destId="{F1B2D49E-81DE-4BF5-B355-1E4FF234F57B}" srcOrd="0" destOrd="0" presId="urn:microsoft.com/office/officeart/2005/8/layout/vProcess5"/>
    <dgm:cxn modelId="{E1D1AC36-8E80-420C-B1CC-FE7FE69DE041}" srcId="{02C6CB3B-ECA7-46FA-8708-01F716AD190D}" destId="{697A1176-38CF-43FC-A837-B33C9F7300F0}" srcOrd="0" destOrd="0" parTransId="{ED3769AC-920D-4805-8136-003447A6D556}" sibTransId="{A93BE5F5-D19A-4F19-BCD2-B05F2EDD421B}"/>
    <dgm:cxn modelId="{40B2F3DD-EB9B-4C28-9F82-99388B543AE4}" srcId="{02C6CB3B-ECA7-46FA-8708-01F716AD190D}" destId="{94E04A13-EFF6-45BF-9F8C-6973B1547200}" srcOrd="6" destOrd="0" parTransId="{DF9EB3E8-3F38-4558-A0C4-7B6B6077D059}" sibTransId="{38E1FACA-03D9-43F2-B1A3-C488C6E1C314}"/>
    <dgm:cxn modelId="{3C91D5AB-4F41-4CF3-AF30-D1633656794C}" type="presOf" srcId="{471161BE-8C09-4EFE-B3A7-D0CA22FEB7D4}" destId="{D43BBB0C-9412-400B-88B9-3EE623FBA541}" srcOrd="0" destOrd="0" presId="urn:microsoft.com/office/officeart/2005/8/layout/vProcess5"/>
    <dgm:cxn modelId="{BB2D42EE-70FE-4D38-8096-01A0763B6AE5}" type="presOf" srcId="{02C6CB3B-ECA7-46FA-8708-01F716AD190D}" destId="{AEBF7059-4954-4669-A42E-2F5670671F86}" srcOrd="0" destOrd="0" presId="urn:microsoft.com/office/officeart/2005/8/layout/vProcess5"/>
    <dgm:cxn modelId="{39D2C6B5-6A00-4E0C-B298-1B16D892EC21}" type="presOf" srcId="{63CCF6BE-1426-49E7-AB0A-96407427DED6}" destId="{EA94ACD8-ADE3-4872-86DA-EEA64F7B0753}" srcOrd="0" destOrd="0" presId="urn:microsoft.com/office/officeart/2005/8/layout/vProcess5"/>
    <dgm:cxn modelId="{FBC1A432-3641-45E5-A585-E08612850F9C}" type="presOf" srcId="{4D210841-9E2F-40CB-B45B-219D5CC6476D}" destId="{ABA7650A-C818-4BA6-A9E1-E6750175287E}" srcOrd="1" destOrd="0" presId="urn:microsoft.com/office/officeart/2005/8/layout/vProcess5"/>
    <dgm:cxn modelId="{8F4D4B9D-4E72-4C75-9C88-7742E2C68933}" type="presOf" srcId="{98F2DEE6-265F-4593-93F0-A3C1EDDF11C9}" destId="{0C36E4E5-89A2-44AB-8F42-1DF97883F8E6}" srcOrd="0" destOrd="0" presId="urn:microsoft.com/office/officeart/2005/8/layout/vProcess5"/>
    <dgm:cxn modelId="{2681E716-C0E5-4089-B46F-314A05091A27}" type="presOf" srcId="{3B5B4283-6451-49AD-80CD-5FB868200A7D}" destId="{8503A13D-42E7-49C7-A0CE-5B45971FA462}" srcOrd="0" destOrd="0" presId="urn:microsoft.com/office/officeart/2005/8/layout/vProcess5"/>
    <dgm:cxn modelId="{C21C508E-E818-45C6-BD77-10591C19E45C}" type="presOf" srcId="{697A1176-38CF-43FC-A837-B33C9F7300F0}" destId="{E4DD05FC-573C-428C-AF27-6A188E357B5B}" srcOrd="1" destOrd="0" presId="urn:microsoft.com/office/officeart/2005/8/layout/vProcess5"/>
    <dgm:cxn modelId="{7DDD4EA9-5C08-4807-BAA6-BDF70892D06A}" srcId="{02C6CB3B-ECA7-46FA-8708-01F716AD190D}" destId="{CC0542E2-1391-4F34-876E-3686872829F8}" srcOrd="5" destOrd="0" parTransId="{57F62C48-B79B-4156-8D15-931D52FEB29B}" sibTransId="{37635501-7059-4812-A0AB-10357A70F741}"/>
    <dgm:cxn modelId="{436EECA7-172C-41B1-89A8-AC26532E6830}" type="presOf" srcId="{8D38D787-10D1-434A-9D34-618D3935D192}" destId="{E07E78A9-2E40-4925-8C8A-D474CF62DF7B}" srcOrd="1" destOrd="0" presId="urn:microsoft.com/office/officeart/2005/8/layout/vProcess5"/>
    <dgm:cxn modelId="{0043D8D0-B4EF-4682-8286-71C34F4553F4}" type="presOf" srcId="{10249E78-3FAD-4AF0-AA77-5177CC39666A}" destId="{39C5403C-161D-45FD-9624-AE2DBCBB87BD}" srcOrd="1" destOrd="0" presId="urn:microsoft.com/office/officeart/2005/8/layout/vProcess5"/>
    <dgm:cxn modelId="{C7322359-B490-4444-878E-6B751BB540BB}" type="presOf" srcId="{8D38D787-10D1-434A-9D34-618D3935D192}" destId="{73FC441C-982E-4136-8897-4A53CA6C4F93}" srcOrd="0" destOrd="0" presId="urn:microsoft.com/office/officeart/2005/8/layout/vProcess5"/>
    <dgm:cxn modelId="{B6F05DEE-9C97-4FB4-A14A-3D47C50A005B}" type="presOf" srcId="{697A1176-38CF-43FC-A837-B33C9F7300F0}" destId="{2A84EE89-DB8D-4E45-9B9A-911CEB5BBB6D}" srcOrd="0" destOrd="0" presId="urn:microsoft.com/office/officeart/2005/8/layout/vProcess5"/>
    <dgm:cxn modelId="{DA7EF8F7-9F2F-4A83-8469-CDF978509DA0}" type="presOf" srcId="{98F2DEE6-265F-4593-93F0-A3C1EDDF11C9}" destId="{08BC5E05-26C8-4E70-907D-AC319ACF1840}" srcOrd="1" destOrd="0" presId="urn:microsoft.com/office/officeart/2005/8/layout/vProcess5"/>
    <dgm:cxn modelId="{A90EA64E-C50C-42B7-BC86-3F251B6B161E}" type="presOf" srcId="{4D210841-9E2F-40CB-B45B-219D5CC6476D}" destId="{06AD58F6-1BDB-4486-BE00-914090F3EAF5}" srcOrd="0" destOrd="0" presId="urn:microsoft.com/office/officeart/2005/8/layout/vProcess5"/>
    <dgm:cxn modelId="{FB7440CB-1E0A-451E-8255-787DFD131128}" type="presParOf" srcId="{AEBF7059-4954-4669-A42E-2F5670671F86}" destId="{2C9638A0-D198-42C5-A725-C98FF952F146}" srcOrd="0" destOrd="0" presId="urn:microsoft.com/office/officeart/2005/8/layout/vProcess5"/>
    <dgm:cxn modelId="{131663E9-4133-43C4-B04D-8BE641609320}" type="presParOf" srcId="{AEBF7059-4954-4669-A42E-2F5670671F86}" destId="{2A84EE89-DB8D-4E45-9B9A-911CEB5BBB6D}" srcOrd="1" destOrd="0" presId="urn:microsoft.com/office/officeart/2005/8/layout/vProcess5"/>
    <dgm:cxn modelId="{66181A04-380E-4F77-BEA6-FCBB03EFFEB9}" type="presParOf" srcId="{AEBF7059-4954-4669-A42E-2F5670671F86}" destId="{0C36E4E5-89A2-44AB-8F42-1DF97883F8E6}" srcOrd="2" destOrd="0" presId="urn:microsoft.com/office/officeart/2005/8/layout/vProcess5"/>
    <dgm:cxn modelId="{28BBA82A-DEEA-4248-8531-8918D532AF1C}" type="presParOf" srcId="{AEBF7059-4954-4669-A42E-2F5670671F86}" destId="{73FC441C-982E-4136-8897-4A53CA6C4F93}" srcOrd="3" destOrd="0" presId="urn:microsoft.com/office/officeart/2005/8/layout/vProcess5"/>
    <dgm:cxn modelId="{48DF6DCB-1F17-4B64-B101-9F0E3C2AB6FC}" type="presParOf" srcId="{AEBF7059-4954-4669-A42E-2F5670671F86}" destId="{04B38A2C-A18C-43F6-86D5-F50C6D063653}" srcOrd="4" destOrd="0" presId="urn:microsoft.com/office/officeart/2005/8/layout/vProcess5"/>
    <dgm:cxn modelId="{A4D62C16-E147-45F9-AEA1-4ED44F930CDF}" type="presParOf" srcId="{AEBF7059-4954-4669-A42E-2F5670671F86}" destId="{06AD58F6-1BDB-4486-BE00-914090F3EAF5}" srcOrd="5" destOrd="0" presId="urn:microsoft.com/office/officeart/2005/8/layout/vProcess5"/>
    <dgm:cxn modelId="{600E5726-FD74-4D85-AD6A-2CA2F2A450C7}" type="presParOf" srcId="{AEBF7059-4954-4669-A42E-2F5670671F86}" destId="{F1B2D49E-81DE-4BF5-B355-1E4FF234F57B}" srcOrd="6" destOrd="0" presId="urn:microsoft.com/office/officeart/2005/8/layout/vProcess5"/>
    <dgm:cxn modelId="{3779EAA1-D46F-49FB-9C17-304CFCB05BBE}" type="presParOf" srcId="{AEBF7059-4954-4669-A42E-2F5670671F86}" destId="{EA94ACD8-ADE3-4872-86DA-EEA64F7B0753}" srcOrd="7" destOrd="0" presId="urn:microsoft.com/office/officeart/2005/8/layout/vProcess5"/>
    <dgm:cxn modelId="{58890B1B-A01F-44F1-919B-93A99B0C5D9C}" type="presParOf" srcId="{AEBF7059-4954-4669-A42E-2F5670671F86}" destId="{8503A13D-42E7-49C7-A0CE-5B45971FA462}" srcOrd="8" destOrd="0" presId="urn:microsoft.com/office/officeart/2005/8/layout/vProcess5"/>
    <dgm:cxn modelId="{86EBB0BA-44DB-4414-AC53-7A33A5192EAB}" type="presParOf" srcId="{AEBF7059-4954-4669-A42E-2F5670671F86}" destId="{D43BBB0C-9412-400B-88B9-3EE623FBA541}" srcOrd="9" destOrd="0" presId="urn:microsoft.com/office/officeart/2005/8/layout/vProcess5"/>
    <dgm:cxn modelId="{F3285713-465D-40CC-9965-A4CEFC6F7B9B}" type="presParOf" srcId="{AEBF7059-4954-4669-A42E-2F5670671F86}" destId="{E4DD05FC-573C-428C-AF27-6A188E357B5B}" srcOrd="10" destOrd="0" presId="urn:microsoft.com/office/officeart/2005/8/layout/vProcess5"/>
    <dgm:cxn modelId="{A9E2CF1F-AC70-48AD-8FBF-0A2FA21C58C8}" type="presParOf" srcId="{AEBF7059-4954-4669-A42E-2F5670671F86}" destId="{08BC5E05-26C8-4E70-907D-AC319ACF1840}" srcOrd="11" destOrd="0" presId="urn:microsoft.com/office/officeart/2005/8/layout/vProcess5"/>
    <dgm:cxn modelId="{B1D389D8-8039-4FD2-BBA1-486EC1002203}" type="presParOf" srcId="{AEBF7059-4954-4669-A42E-2F5670671F86}" destId="{E07E78A9-2E40-4925-8C8A-D474CF62DF7B}" srcOrd="12" destOrd="0" presId="urn:microsoft.com/office/officeart/2005/8/layout/vProcess5"/>
    <dgm:cxn modelId="{65E6325D-4A4F-4418-B7A5-B81EDB7A1ED4}" type="presParOf" srcId="{AEBF7059-4954-4669-A42E-2F5670671F86}" destId="{39C5403C-161D-45FD-9624-AE2DBCBB87BD}" srcOrd="13" destOrd="0" presId="urn:microsoft.com/office/officeart/2005/8/layout/vProcess5"/>
    <dgm:cxn modelId="{4EC6DA5E-9B61-4A93-837F-EBD5F814AF71}" type="presParOf" srcId="{AEBF7059-4954-4669-A42E-2F5670671F86}" destId="{ABA7650A-C818-4BA6-A9E1-E6750175287E}" srcOrd="14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BF948B-30B8-4393-AB9C-2A4DF115AAA3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BDB9E57-F4F4-4BBB-BDB0-D81CE432116D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 </a:t>
          </a:r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Відкрити дихальні шляхи, використовуючи рушник або ковдру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85F20-3994-40C0-8068-4045498FDD0D}" type="parTrans" cxnId="{B4564557-164C-4976-AF76-5398E1CDA126}">
      <dgm:prSet/>
      <dgm:spPr/>
      <dgm:t>
        <a:bodyPr/>
        <a:lstStyle/>
        <a:p>
          <a:endParaRPr lang="ru-RU"/>
        </a:p>
      </dgm:t>
    </dgm:pt>
    <dgm:pt modelId="{05075385-6E0F-4BCE-BEB8-D68E6508534B}" type="sibTrans" cxnId="{B4564557-164C-4976-AF76-5398E1CDA1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7DD5E52-71E9-40E9-B098-BFBB8B54442E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 </a:t>
          </a:r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Підняти підборіддя та видалити сторонні тіла з порожнини рота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0CCC9-3FEB-4DAE-99D7-DD13964AE80D}" type="parTrans" cxnId="{026A3E2A-66A0-460B-B8FB-D9A92C50A08A}">
      <dgm:prSet/>
      <dgm:spPr/>
      <dgm:t>
        <a:bodyPr/>
        <a:lstStyle/>
        <a:p>
          <a:endParaRPr lang="ru-RU"/>
        </a:p>
      </dgm:t>
    </dgm:pt>
    <dgm:pt modelId="{16FA1AA4-D79A-4FF0-9CAE-0F7FF0C46B00}" type="sibTrans" cxnId="{026A3E2A-66A0-460B-B8FB-D9A92C50A08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C2AF539-A556-43EF-92E5-8DCEE3C72574}">
      <dgm:prSet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 </a:t>
          </a:r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відновлення дихання – надати стабільного бокового положення та кожних дві-три хвилини перевіряти його наявність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C39CE-171E-40AF-B249-3481377BCF7D}" type="parTrans" cxnId="{1BF95655-CC7C-41A5-953A-A3EF3271AABD}">
      <dgm:prSet/>
      <dgm:spPr/>
      <dgm:t>
        <a:bodyPr/>
        <a:lstStyle/>
        <a:p>
          <a:endParaRPr lang="ru-RU"/>
        </a:p>
      </dgm:t>
    </dgm:pt>
    <dgm:pt modelId="{55FA8A5E-9283-4825-B9DC-C52E46635003}" type="sibTrans" cxnId="{1BF95655-CC7C-41A5-953A-A3EF3271AABD}">
      <dgm:prSet/>
      <dgm:spPr/>
      <dgm:t>
        <a:bodyPr/>
        <a:lstStyle/>
        <a:p>
          <a:endParaRPr lang="ru-RU"/>
        </a:p>
      </dgm:t>
    </dgm:pt>
    <dgm:pt modelId="{3EF8F7F7-BF6C-43EC-B889-59501E822476}" type="pres">
      <dgm:prSet presAssocID="{DEBF948B-30B8-4393-AB9C-2A4DF115AAA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9A28E-95CD-4F35-B5F2-7F5FD7A678CD}" type="pres">
      <dgm:prSet presAssocID="{FBDB9E57-F4F4-4BBB-BDB0-D81CE43211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D6CC-7A27-453C-9C04-4F5278300069}" type="pres">
      <dgm:prSet presAssocID="{05075385-6E0F-4BCE-BEB8-D68E6508534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123AE1-00C2-4E2C-ADD9-FB7EFD9DE8DD}" type="pres">
      <dgm:prSet presAssocID="{05075385-6E0F-4BCE-BEB8-D68E6508534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640646F-7106-4071-B4B1-F3927B559A74}" type="pres">
      <dgm:prSet presAssocID="{77DD5E52-71E9-40E9-B098-BFBB8B5444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F4814-7982-4863-BE9D-6A3947EFC691}" type="pres">
      <dgm:prSet presAssocID="{16FA1AA4-D79A-4FF0-9CAE-0F7FF0C46B0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BB00888-80DB-448F-A5DD-6BF7FDF54BFC}" type="pres">
      <dgm:prSet presAssocID="{16FA1AA4-D79A-4FF0-9CAE-0F7FF0C46B0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15BB219-CFD6-40A7-AA36-832CEE64C850}" type="pres">
      <dgm:prSet presAssocID="{8C2AF539-A556-43EF-92E5-8DCEE3C725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36EA4-9E06-4F08-BCE8-6559AD8D00D4}" type="presOf" srcId="{05075385-6E0F-4BCE-BEB8-D68E6508534B}" destId="{80123AE1-00C2-4E2C-ADD9-FB7EFD9DE8DD}" srcOrd="1" destOrd="0" presId="urn:microsoft.com/office/officeart/2005/8/layout/process2"/>
    <dgm:cxn modelId="{2AB24071-A17A-4E74-B59A-269469527556}" type="presOf" srcId="{DEBF948B-30B8-4393-AB9C-2A4DF115AAA3}" destId="{3EF8F7F7-BF6C-43EC-B889-59501E822476}" srcOrd="0" destOrd="0" presId="urn:microsoft.com/office/officeart/2005/8/layout/process2"/>
    <dgm:cxn modelId="{043EAF25-5F4E-41B3-92CF-DC50F9090F32}" type="presOf" srcId="{16FA1AA4-D79A-4FF0-9CAE-0F7FF0C46B00}" destId="{DBB00888-80DB-448F-A5DD-6BF7FDF54BFC}" srcOrd="1" destOrd="0" presId="urn:microsoft.com/office/officeart/2005/8/layout/process2"/>
    <dgm:cxn modelId="{619958C2-ED12-4117-9AFC-DF5376A151C2}" type="presOf" srcId="{16FA1AA4-D79A-4FF0-9CAE-0F7FF0C46B00}" destId="{F85F4814-7982-4863-BE9D-6A3947EFC691}" srcOrd="0" destOrd="0" presId="urn:microsoft.com/office/officeart/2005/8/layout/process2"/>
    <dgm:cxn modelId="{B4564557-164C-4976-AF76-5398E1CDA126}" srcId="{DEBF948B-30B8-4393-AB9C-2A4DF115AAA3}" destId="{FBDB9E57-F4F4-4BBB-BDB0-D81CE432116D}" srcOrd="0" destOrd="0" parTransId="{26685F20-3994-40C0-8068-4045498FDD0D}" sibTransId="{05075385-6E0F-4BCE-BEB8-D68E6508534B}"/>
    <dgm:cxn modelId="{1BF95655-CC7C-41A5-953A-A3EF3271AABD}" srcId="{DEBF948B-30B8-4393-AB9C-2A4DF115AAA3}" destId="{8C2AF539-A556-43EF-92E5-8DCEE3C72574}" srcOrd="2" destOrd="0" parTransId="{453C39CE-171E-40AF-B249-3481377BCF7D}" sibTransId="{55FA8A5E-9283-4825-B9DC-C52E46635003}"/>
    <dgm:cxn modelId="{026A3E2A-66A0-460B-B8FB-D9A92C50A08A}" srcId="{DEBF948B-30B8-4393-AB9C-2A4DF115AAA3}" destId="{77DD5E52-71E9-40E9-B098-BFBB8B54442E}" srcOrd="1" destOrd="0" parTransId="{F740CCC9-3FEB-4DAE-99D7-DD13964AE80D}" sibTransId="{16FA1AA4-D79A-4FF0-9CAE-0F7FF0C46B00}"/>
    <dgm:cxn modelId="{36C678D4-2326-4D47-BB09-27EADB376140}" type="presOf" srcId="{FBDB9E57-F4F4-4BBB-BDB0-D81CE432116D}" destId="{CA59A28E-95CD-4F35-B5F2-7F5FD7A678CD}" srcOrd="0" destOrd="0" presId="urn:microsoft.com/office/officeart/2005/8/layout/process2"/>
    <dgm:cxn modelId="{4EEC94E5-1817-4F94-B5A3-F1B13224D586}" type="presOf" srcId="{8C2AF539-A556-43EF-92E5-8DCEE3C72574}" destId="{015BB219-CFD6-40A7-AA36-832CEE64C850}" srcOrd="0" destOrd="0" presId="urn:microsoft.com/office/officeart/2005/8/layout/process2"/>
    <dgm:cxn modelId="{657101E1-1F24-47AD-894B-2C060C18CFAC}" type="presOf" srcId="{05075385-6E0F-4BCE-BEB8-D68E6508534B}" destId="{5E44D6CC-7A27-453C-9C04-4F5278300069}" srcOrd="0" destOrd="0" presId="urn:microsoft.com/office/officeart/2005/8/layout/process2"/>
    <dgm:cxn modelId="{34B3EC79-383F-4840-97AC-B288F4DF059E}" type="presOf" srcId="{77DD5E52-71E9-40E9-B098-BFBB8B54442E}" destId="{7640646F-7106-4071-B4B1-F3927B559A74}" srcOrd="0" destOrd="0" presId="urn:microsoft.com/office/officeart/2005/8/layout/process2"/>
    <dgm:cxn modelId="{2AECA262-2231-4194-A598-1D67FE05C8CB}" type="presParOf" srcId="{3EF8F7F7-BF6C-43EC-B889-59501E822476}" destId="{CA59A28E-95CD-4F35-B5F2-7F5FD7A678CD}" srcOrd="0" destOrd="0" presId="urn:microsoft.com/office/officeart/2005/8/layout/process2"/>
    <dgm:cxn modelId="{318A0BA1-EC21-4F96-8554-99C8FD6D9284}" type="presParOf" srcId="{3EF8F7F7-BF6C-43EC-B889-59501E822476}" destId="{5E44D6CC-7A27-453C-9C04-4F5278300069}" srcOrd="1" destOrd="0" presId="urn:microsoft.com/office/officeart/2005/8/layout/process2"/>
    <dgm:cxn modelId="{1500604A-F8D7-43A5-AA2F-28813C283CB3}" type="presParOf" srcId="{5E44D6CC-7A27-453C-9C04-4F5278300069}" destId="{80123AE1-00C2-4E2C-ADD9-FB7EFD9DE8DD}" srcOrd="0" destOrd="0" presId="urn:microsoft.com/office/officeart/2005/8/layout/process2"/>
    <dgm:cxn modelId="{391753DA-7D39-4AB5-A3AF-69C597C73B78}" type="presParOf" srcId="{3EF8F7F7-BF6C-43EC-B889-59501E822476}" destId="{7640646F-7106-4071-B4B1-F3927B559A74}" srcOrd="2" destOrd="0" presId="urn:microsoft.com/office/officeart/2005/8/layout/process2"/>
    <dgm:cxn modelId="{0E5FCA3B-897F-4C62-99DB-7F3574C68E05}" type="presParOf" srcId="{3EF8F7F7-BF6C-43EC-B889-59501E822476}" destId="{F85F4814-7982-4863-BE9D-6A3947EFC691}" srcOrd="3" destOrd="0" presId="urn:microsoft.com/office/officeart/2005/8/layout/process2"/>
    <dgm:cxn modelId="{9AEA244C-D943-40C9-A943-9A723456BA78}" type="presParOf" srcId="{F85F4814-7982-4863-BE9D-6A3947EFC691}" destId="{DBB00888-80DB-448F-A5DD-6BF7FDF54BFC}" srcOrd="0" destOrd="0" presId="urn:microsoft.com/office/officeart/2005/8/layout/process2"/>
    <dgm:cxn modelId="{69147367-9D60-4F0F-9D7C-19DC8B71AA6F}" type="presParOf" srcId="{3EF8F7F7-BF6C-43EC-B889-59501E822476}" destId="{015BB219-CFD6-40A7-AA36-832CEE64C850}" srcOrd="4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4742B1-BB1E-48A9-ADC7-1314C9594EAE}" type="doc">
      <dgm:prSet loTypeId="urn:microsoft.com/office/officeart/2005/8/layout/process4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91F4039-EE24-4557-8B48-76BF9115FCBD}">
      <dgm:prSet phldrT="[Текст]" custT="1"/>
      <dgm:spPr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Здійснювати компресії</a:t>
          </a:r>
          <a:r>
            <a:rPr lang="uk-UA" sz="1800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зі швидкістю 100–120 за хвилину 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1ED26-3090-440E-B33C-309B60D17B80}" type="sibTrans" cxnId="{45913CB1-B52D-4373-882F-C9ABA69A19D4}">
      <dgm:prSet/>
      <dgm:spPr/>
      <dgm:t>
        <a:bodyPr/>
        <a:lstStyle/>
        <a:p>
          <a:endParaRPr lang="ru-RU"/>
        </a:p>
      </dgm:t>
    </dgm:pt>
    <dgm:pt modelId="{6A9E6F64-7017-421C-9675-442DA4399D3D}" type="parTrans" cxnId="{45913CB1-B52D-4373-882F-C9ABA69A19D4}">
      <dgm:prSet/>
      <dgm:spPr/>
      <dgm:t>
        <a:bodyPr/>
        <a:lstStyle/>
        <a:p>
          <a:endParaRPr lang="ru-RU"/>
        </a:p>
      </dgm:t>
    </dgm:pt>
    <dgm:pt modelId="{608ED25E-4C90-4787-846E-22E5E0446B26}">
      <dgm:prSet phldrT="[Текст]" custT="1"/>
      <dgm:spPr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Натискати на грудину місцями підвищень великого пальця та мізинця для зміщення на глибину  1/3 грудної клітки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32AF3-1951-4F3C-A284-C514B33C02A0}" type="sibTrans" cxnId="{247D78BD-3815-4CDF-AAEA-7BD38FB6EE96}">
      <dgm:prSet/>
      <dgm:spPr/>
      <dgm:t>
        <a:bodyPr/>
        <a:lstStyle/>
        <a:p>
          <a:endParaRPr lang="ru-RU"/>
        </a:p>
      </dgm:t>
    </dgm:pt>
    <dgm:pt modelId="{F8DC74E4-E1C8-44C0-9BBC-32A9A492313C}" type="parTrans" cxnId="{247D78BD-3815-4CDF-AAEA-7BD38FB6EE96}">
      <dgm:prSet/>
      <dgm:spPr/>
      <dgm:t>
        <a:bodyPr/>
        <a:lstStyle/>
        <a:p>
          <a:endParaRPr lang="ru-RU"/>
        </a:p>
      </dgm:t>
    </dgm:pt>
    <dgm:pt modelId="{3D96C713-EF14-49CD-84A9-CA5BA3818D1F}">
      <dgm:prSet phldrT="[Текст]" custT="1"/>
      <dgm:spPr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Помістити долоню однієї руки посередині грудини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B095B-AA38-41BF-A6F7-319A3FC9CB2E}" type="sibTrans" cxnId="{8C7FA1B4-37C1-4A8F-9673-8269FA2A2A03}">
      <dgm:prSet/>
      <dgm:spPr/>
      <dgm:t>
        <a:bodyPr/>
        <a:lstStyle/>
        <a:p>
          <a:endParaRPr lang="ru-RU"/>
        </a:p>
      </dgm:t>
    </dgm:pt>
    <dgm:pt modelId="{3663C538-CFE2-44BF-8780-F420894EC55A}" type="parTrans" cxnId="{8C7FA1B4-37C1-4A8F-9673-8269FA2A2A03}">
      <dgm:prSet/>
      <dgm:spPr/>
      <dgm:t>
        <a:bodyPr/>
        <a:lstStyle/>
        <a:p>
          <a:endParaRPr lang="ru-RU"/>
        </a:p>
      </dgm:t>
    </dgm:pt>
    <dgm:pt modelId="{C1B8F108-AEA0-45E6-8970-35BF62883B45}">
      <dgm:prSet phldrT="[Текст]" custT="1"/>
      <dgm:spPr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Почекати, поки груди повернуться в попереднє положення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FC4BF-4CC5-4051-B0F4-B3AE8397C0D0}" type="sibTrans" cxnId="{8F088863-5C66-4D20-A9E5-D7089C0CB283}">
      <dgm:prSet/>
      <dgm:spPr/>
      <dgm:t>
        <a:bodyPr/>
        <a:lstStyle/>
        <a:p>
          <a:endParaRPr lang="ru-RU"/>
        </a:p>
      </dgm:t>
    </dgm:pt>
    <dgm:pt modelId="{3EE3D2D9-F91A-4D0B-81CA-0ABFED49FDC9}" type="parTrans" cxnId="{8F088863-5C66-4D20-A9E5-D7089C0CB283}">
      <dgm:prSet/>
      <dgm:spPr/>
      <dgm:t>
        <a:bodyPr/>
        <a:lstStyle/>
        <a:p>
          <a:endParaRPr lang="ru-RU"/>
        </a:p>
      </dgm:t>
    </dgm:pt>
    <dgm:pt modelId="{536E31A0-F629-45B7-B1CA-3852C72968D5}">
      <dgm:prSet phldrT="[Текст]" custT="1"/>
      <dgm:spPr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Виконати п’ять вентиляцій «рот у рот» або «рот у рот і ніс»</a:t>
          </a:r>
          <a:r>
            <a:rPr lang="uk-UA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n>
              <a:noFill/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09555-8204-458D-93FD-C523A9043728}" type="sibTrans" cxnId="{171AD140-A42E-46AF-A77C-E2B8782A3C1F}">
      <dgm:prSet/>
      <dgm:spPr>
        <a:ln w="38100" cmpd="sng"/>
      </dgm:spPr>
      <dgm:t>
        <a:bodyPr/>
        <a:lstStyle/>
        <a:p>
          <a:endParaRPr lang="ru-RU"/>
        </a:p>
      </dgm:t>
    </dgm:pt>
    <dgm:pt modelId="{34EF9823-CAD0-49F5-BB28-416591E60D0B}" type="parTrans" cxnId="{171AD140-A42E-46AF-A77C-E2B8782A3C1F}">
      <dgm:prSet/>
      <dgm:spPr/>
      <dgm:t>
        <a:bodyPr/>
        <a:lstStyle/>
        <a:p>
          <a:endParaRPr lang="ru-RU"/>
        </a:p>
      </dgm:t>
    </dgm:pt>
    <dgm:pt modelId="{FEC34CA0-6596-41C9-AF4C-2E0A494E72BF}">
      <dgm:prSet phldrT="[Текст]" custT="1"/>
      <dgm:spPr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Виконати дві вентиляції «рот у рот» або «рот у рот і ніс»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87D1F-7CA2-4345-AE32-D3A94518F82E}" type="parTrans" cxnId="{AB42DD97-FBAA-4FC8-9B01-30A34090DC67}">
      <dgm:prSet/>
      <dgm:spPr/>
      <dgm:t>
        <a:bodyPr/>
        <a:lstStyle/>
        <a:p>
          <a:endParaRPr lang="ru-RU"/>
        </a:p>
      </dgm:t>
    </dgm:pt>
    <dgm:pt modelId="{7B78A00E-258E-44A7-8FC7-2893D71737FF}" type="sibTrans" cxnId="{AB42DD97-FBAA-4FC8-9B01-30A34090DC67}">
      <dgm:prSet/>
      <dgm:spPr/>
      <dgm:t>
        <a:bodyPr/>
        <a:lstStyle/>
        <a:p>
          <a:endParaRPr lang="ru-RU"/>
        </a:p>
      </dgm:t>
    </dgm:pt>
    <dgm:pt modelId="{29674D0C-6C29-4489-AAF7-65BDB4C0C0B3}" type="pres">
      <dgm:prSet presAssocID="{8B4742B1-BB1E-48A9-ADC7-1314C9594E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27DF1-544D-4984-BE08-1102016A73B3}" type="pres">
      <dgm:prSet presAssocID="{FEC34CA0-6596-41C9-AF4C-2E0A494E72BF}" presName="boxAndChildren" presStyleCnt="0"/>
      <dgm:spPr/>
    </dgm:pt>
    <dgm:pt modelId="{F64A0C1E-1944-4A94-8A65-699D5A5E26AB}" type="pres">
      <dgm:prSet presAssocID="{FEC34CA0-6596-41C9-AF4C-2E0A494E72BF}" presName="parentTextBox" presStyleLbl="node1" presStyleIdx="0" presStyleCnt="6"/>
      <dgm:spPr/>
      <dgm:t>
        <a:bodyPr/>
        <a:lstStyle/>
        <a:p>
          <a:endParaRPr lang="ru-RU"/>
        </a:p>
      </dgm:t>
    </dgm:pt>
    <dgm:pt modelId="{2E3C6189-BD7F-47A9-B25D-9CE8E39B23BB}" type="pres">
      <dgm:prSet presAssocID="{8741ED26-3090-440E-B33C-309B60D17B80}" presName="sp" presStyleCnt="0"/>
      <dgm:spPr/>
    </dgm:pt>
    <dgm:pt modelId="{6466850F-DBA1-4F28-B52F-B9C953A5DBC7}" type="pres">
      <dgm:prSet presAssocID="{091F4039-EE24-4557-8B48-76BF9115FCBD}" presName="arrowAndChildren" presStyleCnt="0"/>
      <dgm:spPr/>
    </dgm:pt>
    <dgm:pt modelId="{92D06E30-FB41-46A0-82A3-5CB58E257D59}" type="pres">
      <dgm:prSet presAssocID="{091F4039-EE24-4557-8B48-76BF9115FCBD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A2AC9C10-993C-4052-9CE6-FE2EFD82E0BD}" type="pres">
      <dgm:prSet presAssocID="{18932AF3-1951-4F3C-A284-C514B33C02A0}" presName="sp" presStyleCnt="0"/>
      <dgm:spPr/>
    </dgm:pt>
    <dgm:pt modelId="{D08070CF-9C17-47BD-B572-DD8C3DD74222}" type="pres">
      <dgm:prSet presAssocID="{608ED25E-4C90-4787-846E-22E5E0446B26}" presName="arrowAndChildren" presStyleCnt="0"/>
      <dgm:spPr/>
    </dgm:pt>
    <dgm:pt modelId="{5238EA16-5A0B-483C-8EB3-B4C9AB6E4A66}" type="pres">
      <dgm:prSet presAssocID="{608ED25E-4C90-4787-846E-22E5E0446B2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1D41A14-7164-4503-A5F0-E21A732CFC6A}" type="pres">
      <dgm:prSet presAssocID="{8F5B095B-AA38-41BF-A6F7-319A3FC9CB2E}" presName="sp" presStyleCnt="0"/>
      <dgm:spPr/>
    </dgm:pt>
    <dgm:pt modelId="{42CB046E-0A6E-47B9-B1AE-4F4DA7D4692C}" type="pres">
      <dgm:prSet presAssocID="{3D96C713-EF14-49CD-84A9-CA5BA3818D1F}" presName="arrowAndChildren" presStyleCnt="0"/>
      <dgm:spPr/>
    </dgm:pt>
    <dgm:pt modelId="{8807EB1D-9817-4E12-8847-D19A25F4712B}" type="pres">
      <dgm:prSet presAssocID="{3D96C713-EF14-49CD-84A9-CA5BA3818D1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8F4FE963-7952-4448-BCFE-F9D24ADFFC4F}" type="pres">
      <dgm:prSet presAssocID="{AA6FC4BF-4CC5-4051-B0F4-B3AE8397C0D0}" presName="sp" presStyleCnt="0"/>
      <dgm:spPr/>
    </dgm:pt>
    <dgm:pt modelId="{6477A860-392E-4CCA-A3BB-E6AC6685C533}" type="pres">
      <dgm:prSet presAssocID="{C1B8F108-AEA0-45E6-8970-35BF62883B45}" presName="arrowAndChildren" presStyleCnt="0"/>
      <dgm:spPr/>
    </dgm:pt>
    <dgm:pt modelId="{DBD48FD9-E79C-474C-A48E-79118D170560}" type="pres">
      <dgm:prSet presAssocID="{C1B8F108-AEA0-45E6-8970-35BF62883B45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7E3B269A-DDC0-49BB-8FBE-0B96FA624016}" type="pres">
      <dgm:prSet presAssocID="{4A009555-8204-458D-93FD-C523A9043728}" presName="sp" presStyleCnt="0"/>
      <dgm:spPr/>
    </dgm:pt>
    <dgm:pt modelId="{0C5D1D85-8D48-41C2-8CBC-FBABF76E764D}" type="pres">
      <dgm:prSet presAssocID="{536E31A0-F629-45B7-B1CA-3852C72968D5}" presName="arrowAndChildren" presStyleCnt="0"/>
      <dgm:spPr/>
    </dgm:pt>
    <dgm:pt modelId="{37EA1335-D472-4454-B560-AAB8B70F0360}" type="pres">
      <dgm:prSet presAssocID="{536E31A0-F629-45B7-B1CA-3852C72968D5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6D462FB-FB61-4BB6-A14C-EC00F41684F8}" type="presOf" srcId="{C1B8F108-AEA0-45E6-8970-35BF62883B45}" destId="{DBD48FD9-E79C-474C-A48E-79118D170560}" srcOrd="0" destOrd="0" presId="urn:microsoft.com/office/officeart/2005/8/layout/process4"/>
    <dgm:cxn modelId="{8F088863-5C66-4D20-A9E5-D7089C0CB283}" srcId="{8B4742B1-BB1E-48A9-ADC7-1314C9594EAE}" destId="{C1B8F108-AEA0-45E6-8970-35BF62883B45}" srcOrd="1" destOrd="0" parTransId="{3EE3D2D9-F91A-4D0B-81CA-0ABFED49FDC9}" sibTransId="{AA6FC4BF-4CC5-4051-B0F4-B3AE8397C0D0}"/>
    <dgm:cxn modelId="{7E5F3BEC-6BDA-4B80-9F34-8A89D1333C2A}" type="presOf" srcId="{536E31A0-F629-45B7-B1CA-3852C72968D5}" destId="{37EA1335-D472-4454-B560-AAB8B70F0360}" srcOrd="0" destOrd="0" presId="urn:microsoft.com/office/officeart/2005/8/layout/process4"/>
    <dgm:cxn modelId="{29A666BD-8D06-4E50-BDE2-20C8DD447880}" type="presOf" srcId="{608ED25E-4C90-4787-846E-22E5E0446B26}" destId="{5238EA16-5A0B-483C-8EB3-B4C9AB6E4A66}" srcOrd="0" destOrd="0" presId="urn:microsoft.com/office/officeart/2005/8/layout/process4"/>
    <dgm:cxn modelId="{8C7FA1B4-37C1-4A8F-9673-8269FA2A2A03}" srcId="{8B4742B1-BB1E-48A9-ADC7-1314C9594EAE}" destId="{3D96C713-EF14-49CD-84A9-CA5BA3818D1F}" srcOrd="2" destOrd="0" parTransId="{3663C538-CFE2-44BF-8780-F420894EC55A}" sibTransId="{8F5B095B-AA38-41BF-A6F7-319A3FC9CB2E}"/>
    <dgm:cxn modelId="{940D8557-219A-4B4D-9588-56FD807A2321}" type="presOf" srcId="{8B4742B1-BB1E-48A9-ADC7-1314C9594EAE}" destId="{29674D0C-6C29-4489-AAF7-65BDB4C0C0B3}" srcOrd="0" destOrd="0" presId="urn:microsoft.com/office/officeart/2005/8/layout/process4"/>
    <dgm:cxn modelId="{39E2BBFB-AEA4-45A1-A20C-9F8001548150}" type="presOf" srcId="{3D96C713-EF14-49CD-84A9-CA5BA3818D1F}" destId="{8807EB1D-9817-4E12-8847-D19A25F4712B}" srcOrd="0" destOrd="0" presId="urn:microsoft.com/office/officeart/2005/8/layout/process4"/>
    <dgm:cxn modelId="{AB42DD97-FBAA-4FC8-9B01-30A34090DC67}" srcId="{8B4742B1-BB1E-48A9-ADC7-1314C9594EAE}" destId="{FEC34CA0-6596-41C9-AF4C-2E0A494E72BF}" srcOrd="5" destOrd="0" parTransId="{E8A87D1F-7CA2-4345-AE32-D3A94518F82E}" sibTransId="{7B78A00E-258E-44A7-8FC7-2893D71737FF}"/>
    <dgm:cxn modelId="{247D78BD-3815-4CDF-AAEA-7BD38FB6EE96}" srcId="{8B4742B1-BB1E-48A9-ADC7-1314C9594EAE}" destId="{608ED25E-4C90-4787-846E-22E5E0446B26}" srcOrd="3" destOrd="0" parTransId="{F8DC74E4-E1C8-44C0-9BBC-32A9A492313C}" sibTransId="{18932AF3-1951-4F3C-A284-C514B33C02A0}"/>
    <dgm:cxn modelId="{D1F73709-0C55-488C-AF47-405F3E5A29B3}" type="presOf" srcId="{091F4039-EE24-4557-8B48-76BF9115FCBD}" destId="{92D06E30-FB41-46A0-82A3-5CB58E257D59}" srcOrd="0" destOrd="0" presId="urn:microsoft.com/office/officeart/2005/8/layout/process4"/>
    <dgm:cxn modelId="{171AD140-A42E-46AF-A77C-E2B8782A3C1F}" srcId="{8B4742B1-BB1E-48A9-ADC7-1314C9594EAE}" destId="{536E31A0-F629-45B7-B1CA-3852C72968D5}" srcOrd="0" destOrd="0" parTransId="{34EF9823-CAD0-49F5-BB28-416591E60D0B}" sibTransId="{4A009555-8204-458D-93FD-C523A9043728}"/>
    <dgm:cxn modelId="{08E454B2-FFE8-4A67-975D-BC675D7780EB}" type="presOf" srcId="{FEC34CA0-6596-41C9-AF4C-2E0A494E72BF}" destId="{F64A0C1E-1944-4A94-8A65-699D5A5E26AB}" srcOrd="0" destOrd="0" presId="urn:microsoft.com/office/officeart/2005/8/layout/process4"/>
    <dgm:cxn modelId="{45913CB1-B52D-4373-882F-C9ABA69A19D4}" srcId="{8B4742B1-BB1E-48A9-ADC7-1314C9594EAE}" destId="{091F4039-EE24-4557-8B48-76BF9115FCBD}" srcOrd="4" destOrd="0" parTransId="{6A9E6F64-7017-421C-9675-442DA4399D3D}" sibTransId="{8741ED26-3090-440E-B33C-309B60D17B80}"/>
    <dgm:cxn modelId="{4B6E74B4-4162-48D5-B989-FF298BBA90FD}" type="presParOf" srcId="{29674D0C-6C29-4489-AAF7-65BDB4C0C0B3}" destId="{25327DF1-544D-4984-BE08-1102016A73B3}" srcOrd="0" destOrd="0" presId="urn:microsoft.com/office/officeart/2005/8/layout/process4"/>
    <dgm:cxn modelId="{DDD37E69-E2B7-4E58-88E9-A3ABA4A8087D}" type="presParOf" srcId="{25327DF1-544D-4984-BE08-1102016A73B3}" destId="{F64A0C1E-1944-4A94-8A65-699D5A5E26AB}" srcOrd="0" destOrd="0" presId="urn:microsoft.com/office/officeart/2005/8/layout/process4"/>
    <dgm:cxn modelId="{5CDE2D19-3C32-41DE-A27E-072AA7FA3F7D}" type="presParOf" srcId="{29674D0C-6C29-4489-AAF7-65BDB4C0C0B3}" destId="{2E3C6189-BD7F-47A9-B25D-9CE8E39B23BB}" srcOrd="1" destOrd="0" presId="urn:microsoft.com/office/officeart/2005/8/layout/process4"/>
    <dgm:cxn modelId="{17FD9F76-23B7-458B-850D-B519533458EE}" type="presParOf" srcId="{29674D0C-6C29-4489-AAF7-65BDB4C0C0B3}" destId="{6466850F-DBA1-4F28-B52F-B9C953A5DBC7}" srcOrd="2" destOrd="0" presId="urn:microsoft.com/office/officeart/2005/8/layout/process4"/>
    <dgm:cxn modelId="{8F7ACEBE-16ED-4DBA-88A1-6C2D7520450E}" type="presParOf" srcId="{6466850F-DBA1-4F28-B52F-B9C953A5DBC7}" destId="{92D06E30-FB41-46A0-82A3-5CB58E257D59}" srcOrd="0" destOrd="0" presId="urn:microsoft.com/office/officeart/2005/8/layout/process4"/>
    <dgm:cxn modelId="{86E8B0EC-5D14-4302-B578-7E5CEDD30720}" type="presParOf" srcId="{29674D0C-6C29-4489-AAF7-65BDB4C0C0B3}" destId="{A2AC9C10-993C-4052-9CE6-FE2EFD82E0BD}" srcOrd="3" destOrd="0" presId="urn:microsoft.com/office/officeart/2005/8/layout/process4"/>
    <dgm:cxn modelId="{E4A5CFDE-4B3E-481B-86CC-D03DB2EEC6D6}" type="presParOf" srcId="{29674D0C-6C29-4489-AAF7-65BDB4C0C0B3}" destId="{D08070CF-9C17-47BD-B572-DD8C3DD74222}" srcOrd="4" destOrd="0" presId="urn:microsoft.com/office/officeart/2005/8/layout/process4"/>
    <dgm:cxn modelId="{645A2CDD-E616-4C8D-8822-E03453051FAE}" type="presParOf" srcId="{D08070CF-9C17-47BD-B572-DD8C3DD74222}" destId="{5238EA16-5A0B-483C-8EB3-B4C9AB6E4A66}" srcOrd="0" destOrd="0" presId="urn:microsoft.com/office/officeart/2005/8/layout/process4"/>
    <dgm:cxn modelId="{CC9FCFC1-2847-4E27-AAE9-09FBCD9E275E}" type="presParOf" srcId="{29674D0C-6C29-4489-AAF7-65BDB4C0C0B3}" destId="{91D41A14-7164-4503-A5F0-E21A732CFC6A}" srcOrd="5" destOrd="0" presId="urn:microsoft.com/office/officeart/2005/8/layout/process4"/>
    <dgm:cxn modelId="{011A9DD8-CE6E-450B-BD7D-EFF6081F69F3}" type="presParOf" srcId="{29674D0C-6C29-4489-AAF7-65BDB4C0C0B3}" destId="{42CB046E-0A6E-47B9-B1AE-4F4DA7D4692C}" srcOrd="6" destOrd="0" presId="urn:microsoft.com/office/officeart/2005/8/layout/process4"/>
    <dgm:cxn modelId="{E57B0B9D-FC55-447F-9231-20F2DC80D212}" type="presParOf" srcId="{42CB046E-0A6E-47B9-B1AE-4F4DA7D4692C}" destId="{8807EB1D-9817-4E12-8847-D19A25F4712B}" srcOrd="0" destOrd="0" presId="urn:microsoft.com/office/officeart/2005/8/layout/process4"/>
    <dgm:cxn modelId="{2E3FC0C9-3124-44CF-9B6E-0AE77927293D}" type="presParOf" srcId="{29674D0C-6C29-4489-AAF7-65BDB4C0C0B3}" destId="{8F4FE963-7952-4448-BCFE-F9D24ADFFC4F}" srcOrd="7" destOrd="0" presId="urn:microsoft.com/office/officeart/2005/8/layout/process4"/>
    <dgm:cxn modelId="{FC56BB81-8AE4-4B62-BF33-6F5FF164AC24}" type="presParOf" srcId="{29674D0C-6C29-4489-AAF7-65BDB4C0C0B3}" destId="{6477A860-392E-4CCA-A3BB-E6AC6685C533}" srcOrd="8" destOrd="0" presId="urn:microsoft.com/office/officeart/2005/8/layout/process4"/>
    <dgm:cxn modelId="{7A839C14-D7DE-45CE-AB9A-75EA4EC5D458}" type="presParOf" srcId="{6477A860-392E-4CCA-A3BB-E6AC6685C533}" destId="{DBD48FD9-E79C-474C-A48E-79118D170560}" srcOrd="0" destOrd="0" presId="urn:microsoft.com/office/officeart/2005/8/layout/process4"/>
    <dgm:cxn modelId="{5B2E07F1-A7A3-4BAA-9906-4B8FD265127D}" type="presParOf" srcId="{29674D0C-6C29-4489-AAF7-65BDB4C0C0B3}" destId="{7E3B269A-DDC0-49BB-8FBE-0B96FA624016}" srcOrd="9" destOrd="0" presId="urn:microsoft.com/office/officeart/2005/8/layout/process4"/>
    <dgm:cxn modelId="{8A2E9E71-B832-4873-B57A-293D5327BC1C}" type="presParOf" srcId="{29674D0C-6C29-4489-AAF7-65BDB4C0C0B3}" destId="{0C5D1D85-8D48-41C2-8CBC-FBABF76E764D}" srcOrd="10" destOrd="0" presId="urn:microsoft.com/office/officeart/2005/8/layout/process4"/>
    <dgm:cxn modelId="{8CA7B714-AED9-43D0-B0DE-2DC9AA937C4D}" type="presParOf" srcId="{0C5D1D85-8D48-41C2-8CBC-FBABF76E764D}" destId="{37EA1335-D472-4454-B560-AAB8B70F0360}" srcOrd="0" destOrd="0" presId="urn:microsoft.com/office/officeart/2005/8/layout/process4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8B05E9-AA29-4A69-A4C5-7609FE9E23FE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3BD5145-82B8-4048-87AE-75CC9EF7E69B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800" i="0" dirty="0" smtClean="0">
              <a:solidFill>
                <a:schemeClr val="tx1"/>
              </a:solidFill>
              <a:latin typeface="Arial Black" pitchFamily="34" charset="0"/>
            </a:rPr>
            <a:t>Особливості проведення СЛР немовляти до одного року </a:t>
          </a:r>
          <a:endParaRPr lang="ru-RU" sz="28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7B53DD0A-8614-47AD-A843-442095C30821}" type="parTrans" cxnId="{E4756B10-A26F-435C-AE10-7CA6322C553A}">
      <dgm:prSet/>
      <dgm:spPr/>
      <dgm:t>
        <a:bodyPr/>
        <a:lstStyle/>
        <a:p>
          <a:endParaRPr lang="ru-RU"/>
        </a:p>
      </dgm:t>
    </dgm:pt>
    <dgm:pt modelId="{9747FE87-5CBA-4AED-92C4-52FF6437D2E9}" type="sibTrans" cxnId="{E4756B10-A26F-435C-AE10-7CA6322C553A}">
      <dgm:prSet/>
      <dgm:spPr/>
      <dgm:t>
        <a:bodyPr/>
        <a:lstStyle/>
        <a:p>
          <a:endParaRPr lang="ru-RU"/>
        </a:p>
      </dgm:t>
    </dgm:pt>
    <dgm:pt modelId="{417A9A3A-EC76-4147-99F5-ED14FCE0DC09}">
      <dgm:prSet custT="1"/>
      <dgm:spPr/>
      <dgm:t>
        <a:bodyPr/>
        <a:lstStyle/>
        <a:p>
          <a:pPr algn="ctr"/>
          <a:r>
            <a:rPr lang="uk-UA" sz="20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Непрямий масаж </a:t>
          </a:r>
          <a:r>
            <a:rPr lang="uk-UA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проводять</a:t>
          </a:r>
          <a:r>
            <a:rPr lang="uk-UA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20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uk-UA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допомогою двох пальців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D09C3-93DA-4B5F-8852-AECA79241334}" type="parTrans" cxnId="{EF0E2FE8-3AD3-479F-B798-49C4DA9A7BAA}">
      <dgm:prSet/>
      <dgm:spPr/>
      <dgm:t>
        <a:bodyPr/>
        <a:lstStyle/>
        <a:p>
          <a:endParaRPr lang="ru-RU"/>
        </a:p>
      </dgm:t>
    </dgm:pt>
    <dgm:pt modelId="{809DD170-7DE4-4BC3-9461-C66D062D1A2E}" type="sibTrans" cxnId="{EF0E2FE8-3AD3-479F-B798-49C4DA9A7BAA}">
      <dgm:prSet/>
      <dgm:spPr/>
      <dgm:t>
        <a:bodyPr/>
        <a:lstStyle/>
        <a:p>
          <a:endParaRPr lang="ru-RU"/>
        </a:p>
      </dgm:t>
    </dgm:pt>
    <dgm:pt modelId="{6B8C31A0-F994-47C8-9928-C9481D795069}">
      <dgm:prSet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Співвідношення непрямого масажу та штучної вентиляції становить 15:2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B6A8B-6514-4379-BCEB-6924144F5A21}" type="parTrans" cxnId="{51E9948A-42A3-4DB9-ADC1-994AA06129B7}">
      <dgm:prSet/>
      <dgm:spPr/>
      <dgm:t>
        <a:bodyPr/>
        <a:lstStyle/>
        <a:p>
          <a:endParaRPr lang="ru-RU"/>
        </a:p>
      </dgm:t>
    </dgm:pt>
    <dgm:pt modelId="{7FE342C4-F6CB-4B6D-B1D5-142B96D3D9E2}" type="sibTrans" cxnId="{51E9948A-42A3-4DB9-ADC1-994AA06129B7}">
      <dgm:prSet/>
      <dgm:spPr/>
      <dgm:t>
        <a:bodyPr/>
        <a:lstStyle/>
        <a:p>
          <a:endParaRPr lang="ru-RU"/>
        </a:p>
      </dgm:t>
    </dgm:pt>
    <dgm:pt modelId="{432D964A-44FB-4349-8335-986CDDAD1E9E}">
      <dgm:prSet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Виконується лише одним рятівником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C20BD-7A17-4A5A-8FB7-D0B64513A737}" type="parTrans" cxnId="{7E53B385-185E-4CF8-865D-AAAEC7C27D48}">
      <dgm:prSet/>
      <dgm:spPr/>
      <dgm:t>
        <a:bodyPr/>
        <a:lstStyle/>
        <a:p>
          <a:endParaRPr lang="ru-RU"/>
        </a:p>
      </dgm:t>
    </dgm:pt>
    <dgm:pt modelId="{035C7DE8-03D3-4DFB-A708-643FB5682CC1}" type="sibTrans" cxnId="{7E53B385-185E-4CF8-865D-AAAEC7C27D48}">
      <dgm:prSet/>
      <dgm:spPr/>
      <dgm:t>
        <a:bodyPr/>
        <a:lstStyle/>
        <a:p>
          <a:endParaRPr lang="ru-RU"/>
        </a:p>
      </dgm:t>
    </dgm:pt>
    <dgm:pt modelId="{3B4C3138-7694-4EDD-AEB6-CDEAD119C29D}">
      <dgm:prSet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Компресії виконують зі швидкістю  не менш 120 натискань за хвилину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1EA04-3685-4B73-88E0-CAF689CBE0A0}" type="parTrans" cxnId="{ABD67EAB-4BB6-401F-A5C9-08DEBA7918F6}">
      <dgm:prSet/>
      <dgm:spPr/>
      <dgm:t>
        <a:bodyPr/>
        <a:lstStyle/>
        <a:p>
          <a:endParaRPr lang="ru-RU"/>
        </a:p>
      </dgm:t>
    </dgm:pt>
    <dgm:pt modelId="{96215525-B266-4BA2-887F-7E48430DB820}" type="sibTrans" cxnId="{ABD67EAB-4BB6-401F-A5C9-08DEBA7918F6}">
      <dgm:prSet/>
      <dgm:spPr/>
      <dgm:t>
        <a:bodyPr/>
        <a:lstStyle/>
        <a:p>
          <a:endParaRPr lang="ru-RU"/>
        </a:p>
      </dgm:t>
    </dgm:pt>
    <dgm:pt modelId="{3D459616-20E2-4485-99E9-34AAF7FAFB20}" type="pres">
      <dgm:prSet presAssocID="{D28B05E9-AA29-4A69-A4C5-7609FE9E23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95BCD-EA26-40F5-9BC9-70C4D41966E1}" type="pres">
      <dgm:prSet presAssocID="{13BD5145-82B8-4048-87AE-75CC9EF7E69B}" presName="parentLin" presStyleCnt="0"/>
      <dgm:spPr/>
      <dgm:t>
        <a:bodyPr/>
        <a:lstStyle/>
        <a:p>
          <a:endParaRPr lang="ru-RU"/>
        </a:p>
      </dgm:t>
    </dgm:pt>
    <dgm:pt modelId="{47607CA3-4710-45D2-A9DA-B82EE80BF4A2}" type="pres">
      <dgm:prSet presAssocID="{13BD5145-82B8-4048-87AE-75CC9EF7E69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2C4C1E3-5868-4687-B91A-1DE382A626D5}" type="pres">
      <dgm:prSet presAssocID="{13BD5145-82B8-4048-87AE-75CC9EF7E69B}" presName="parentText" presStyleLbl="node1" presStyleIdx="0" presStyleCnt="5" custScaleX="150191" custScaleY="645557" custLinFactNeighborX="-40418" custLinFactNeighborY="-22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2535C-0D29-4B4E-8452-348D80BBD52A}" type="pres">
      <dgm:prSet presAssocID="{13BD5145-82B8-4048-87AE-75CC9EF7E69B}" presName="negativeSpace" presStyleCnt="0"/>
      <dgm:spPr/>
      <dgm:t>
        <a:bodyPr/>
        <a:lstStyle/>
        <a:p>
          <a:endParaRPr lang="ru-RU"/>
        </a:p>
      </dgm:t>
    </dgm:pt>
    <dgm:pt modelId="{3BBD9EA2-7706-4212-85F4-CC7EF0605993}" type="pres">
      <dgm:prSet presAssocID="{13BD5145-82B8-4048-87AE-75CC9EF7E69B}" presName="childText" presStyleLbl="conFgAcc1" presStyleIdx="0" presStyleCnt="5" custScaleY="58445" custLinFactNeighborX="-386" custLinFactNeighborY="67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29F0E-4A58-4E7E-81BD-BED11FE57311}" type="pres">
      <dgm:prSet presAssocID="{9747FE87-5CBA-4AED-92C4-52FF6437D2E9}" presName="spaceBetweenRectangles" presStyleCnt="0"/>
      <dgm:spPr/>
      <dgm:t>
        <a:bodyPr/>
        <a:lstStyle/>
        <a:p>
          <a:endParaRPr lang="ru-RU"/>
        </a:p>
      </dgm:t>
    </dgm:pt>
    <dgm:pt modelId="{3C219598-55B1-440A-BF8C-6D88CA10AA13}" type="pres">
      <dgm:prSet presAssocID="{417A9A3A-EC76-4147-99F5-ED14FCE0DC09}" presName="parentLin" presStyleCnt="0"/>
      <dgm:spPr/>
      <dgm:t>
        <a:bodyPr/>
        <a:lstStyle/>
        <a:p>
          <a:endParaRPr lang="ru-RU"/>
        </a:p>
      </dgm:t>
    </dgm:pt>
    <dgm:pt modelId="{0DB9BADA-67EE-4ACC-8E27-17A2FFA44041}" type="pres">
      <dgm:prSet presAssocID="{417A9A3A-EC76-4147-99F5-ED14FCE0DC0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3728362-AADD-4276-A205-9A8BADBB52E5}" type="pres">
      <dgm:prSet presAssocID="{417A9A3A-EC76-4147-99F5-ED14FCE0DC09}" presName="parentText" presStyleLbl="node1" presStyleIdx="1" presStyleCnt="5" custScaleX="142997" custScaleY="525665" custLinFactNeighborX="-43194" custLinFactNeighborY="73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F11D4-DDB8-496A-A65C-C413510DA91E}" type="pres">
      <dgm:prSet presAssocID="{417A9A3A-EC76-4147-99F5-ED14FCE0DC09}" presName="negativeSpace" presStyleCnt="0"/>
      <dgm:spPr/>
      <dgm:t>
        <a:bodyPr/>
        <a:lstStyle/>
        <a:p>
          <a:endParaRPr lang="ru-RU"/>
        </a:p>
      </dgm:t>
    </dgm:pt>
    <dgm:pt modelId="{ED118CF9-1E29-4A46-9237-FF6CB981B92C}" type="pres">
      <dgm:prSet presAssocID="{417A9A3A-EC76-4147-99F5-ED14FCE0DC0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5A264-02CE-4932-96C8-DFB66B834D14}" type="pres">
      <dgm:prSet presAssocID="{809DD170-7DE4-4BC3-9461-C66D062D1A2E}" presName="spaceBetweenRectangles" presStyleCnt="0"/>
      <dgm:spPr/>
      <dgm:t>
        <a:bodyPr/>
        <a:lstStyle/>
        <a:p>
          <a:endParaRPr lang="ru-RU"/>
        </a:p>
      </dgm:t>
    </dgm:pt>
    <dgm:pt modelId="{39791B49-1297-4E56-AE43-8956D43B9F88}" type="pres">
      <dgm:prSet presAssocID="{3B4C3138-7694-4EDD-AEB6-CDEAD119C29D}" presName="parentLin" presStyleCnt="0"/>
      <dgm:spPr/>
      <dgm:t>
        <a:bodyPr/>
        <a:lstStyle/>
        <a:p>
          <a:endParaRPr lang="ru-RU"/>
        </a:p>
      </dgm:t>
    </dgm:pt>
    <dgm:pt modelId="{C42549CF-B71A-4220-995F-A643F67321C1}" type="pres">
      <dgm:prSet presAssocID="{3B4C3138-7694-4EDD-AEB6-CDEAD119C29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D0C95F5-817A-4779-9FFF-BC606E40A563}" type="pres">
      <dgm:prSet presAssocID="{3B4C3138-7694-4EDD-AEB6-CDEAD119C29D}" presName="parentText" presStyleLbl="node1" presStyleIdx="2" presStyleCnt="5" custScaleX="142857" custScaleY="489757" custLinFactNeighborX="-47305" custLinFactNeighborY="81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FA98B-1EE4-4FFB-B03F-F391E661EA39}" type="pres">
      <dgm:prSet presAssocID="{3B4C3138-7694-4EDD-AEB6-CDEAD119C29D}" presName="negativeSpace" presStyleCnt="0"/>
      <dgm:spPr/>
      <dgm:t>
        <a:bodyPr/>
        <a:lstStyle/>
        <a:p>
          <a:endParaRPr lang="ru-RU"/>
        </a:p>
      </dgm:t>
    </dgm:pt>
    <dgm:pt modelId="{51639FE1-31F6-4A24-81DA-5A3A6AC0387D}" type="pres">
      <dgm:prSet presAssocID="{3B4C3138-7694-4EDD-AEB6-CDEAD119C29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BEE31-4D8F-4195-9BEB-26179974E0F5}" type="pres">
      <dgm:prSet presAssocID="{96215525-B266-4BA2-887F-7E48430DB820}" presName="spaceBetweenRectangles" presStyleCnt="0"/>
      <dgm:spPr/>
      <dgm:t>
        <a:bodyPr/>
        <a:lstStyle/>
        <a:p>
          <a:endParaRPr lang="ru-RU"/>
        </a:p>
      </dgm:t>
    </dgm:pt>
    <dgm:pt modelId="{DA87C06F-C654-4456-B182-622427E43400}" type="pres">
      <dgm:prSet presAssocID="{6B8C31A0-F994-47C8-9928-C9481D795069}" presName="parentLin" presStyleCnt="0"/>
      <dgm:spPr/>
      <dgm:t>
        <a:bodyPr/>
        <a:lstStyle/>
        <a:p>
          <a:endParaRPr lang="ru-RU"/>
        </a:p>
      </dgm:t>
    </dgm:pt>
    <dgm:pt modelId="{A605EBAA-2EF8-48AE-AA8B-EBCCF220993C}" type="pres">
      <dgm:prSet presAssocID="{6B8C31A0-F994-47C8-9928-C9481D79506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5D256B-5A30-4A93-86A8-6859C9D80038}" type="pres">
      <dgm:prSet presAssocID="{6B8C31A0-F994-47C8-9928-C9481D795069}" presName="parentText" presStyleLbl="node1" presStyleIdx="3" presStyleCnt="5" custScaleX="142857" custScaleY="419091" custLinFactY="3719" custLinFactNeighborX="-473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57959-0794-416D-AC07-ABD59400EC34}" type="pres">
      <dgm:prSet presAssocID="{6B8C31A0-F994-47C8-9928-C9481D795069}" presName="negativeSpace" presStyleCnt="0"/>
      <dgm:spPr/>
      <dgm:t>
        <a:bodyPr/>
        <a:lstStyle/>
        <a:p>
          <a:endParaRPr lang="ru-RU"/>
        </a:p>
      </dgm:t>
    </dgm:pt>
    <dgm:pt modelId="{7B74CD39-3196-4202-A03F-3772904AEF3C}" type="pres">
      <dgm:prSet presAssocID="{6B8C31A0-F994-47C8-9928-C9481D79506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F3264-62A8-414C-8CBC-3718A7C2BA06}" type="pres">
      <dgm:prSet presAssocID="{7FE342C4-F6CB-4B6D-B1D5-142B96D3D9E2}" presName="spaceBetweenRectangles" presStyleCnt="0"/>
      <dgm:spPr/>
      <dgm:t>
        <a:bodyPr/>
        <a:lstStyle/>
        <a:p>
          <a:endParaRPr lang="ru-RU"/>
        </a:p>
      </dgm:t>
    </dgm:pt>
    <dgm:pt modelId="{2B117A11-27FC-4C0D-840A-57C18D37FD76}" type="pres">
      <dgm:prSet presAssocID="{432D964A-44FB-4349-8335-986CDDAD1E9E}" presName="parentLin" presStyleCnt="0"/>
      <dgm:spPr/>
      <dgm:t>
        <a:bodyPr/>
        <a:lstStyle/>
        <a:p>
          <a:endParaRPr lang="ru-RU"/>
        </a:p>
      </dgm:t>
    </dgm:pt>
    <dgm:pt modelId="{C8679CAC-183B-4797-A638-8B516F283780}" type="pres">
      <dgm:prSet presAssocID="{432D964A-44FB-4349-8335-986CDDAD1E9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A7DDD72-7CD0-41A9-BDCB-09F5C48F4561}" type="pres">
      <dgm:prSet presAssocID="{432D964A-44FB-4349-8335-986CDDAD1E9E}" presName="parentText" presStyleLbl="node1" presStyleIdx="4" presStyleCnt="5" custScaleX="142857" custScaleY="379051" custLinFactY="14693" custLinFactNeighborX="-574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1D499-D6BF-4723-A2FE-0F9A7AC9A1A1}" type="pres">
      <dgm:prSet presAssocID="{432D964A-44FB-4349-8335-986CDDAD1E9E}" presName="negativeSpace" presStyleCnt="0"/>
      <dgm:spPr/>
      <dgm:t>
        <a:bodyPr/>
        <a:lstStyle/>
        <a:p>
          <a:endParaRPr lang="ru-RU"/>
        </a:p>
      </dgm:t>
    </dgm:pt>
    <dgm:pt modelId="{C5E9D5CA-7604-4D16-A7E9-930C9F8CC15D}" type="pres">
      <dgm:prSet presAssocID="{432D964A-44FB-4349-8335-986CDDAD1E9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D46026-50F9-48AF-879B-FD7D32B5C938}" type="presOf" srcId="{417A9A3A-EC76-4147-99F5-ED14FCE0DC09}" destId="{0DB9BADA-67EE-4ACC-8E27-17A2FFA44041}" srcOrd="0" destOrd="0" presId="urn:microsoft.com/office/officeart/2005/8/layout/list1"/>
    <dgm:cxn modelId="{CFE5B6D8-84CE-451E-A64C-6D34C6FC1258}" type="presOf" srcId="{417A9A3A-EC76-4147-99F5-ED14FCE0DC09}" destId="{E3728362-AADD-4276-A205-9A8BADBB52E5}" srcOrd="1" destOrd="0" presId="urn:microsoft.com/office/officeart/2005/8/layout/list1"/>
    <dgm:cxn modelId="{F2207B26-360C-46E3-BF21-D57EC6255270}" type="presOf" srcId="{13BD5145-82B8-4048-87AE-75CC9EF7E69B}" destId="{A2C4C1E3-5868-4687-B91A-1DE382A626D5}" srcOrd="1" destOrd="0" presId="urn:microsoft.com/office/officeart/2005/8/layout/list1"/>
    <dgm:cxn modelId="{1479F678-D11E-41D5-B6DC-81AE64242CFE}" type="presOf" srcId="{3B4C3138-7694-4EDD-AEB6-CDEAD119C29D}" destId="{7D0C95F5-817A-4779-9FFF-BC606E40A563}" srcOrd="1" destOrd="0" presId="urn:microsoft.com/office/officeart/2005/8/layout/list1"/>
    <dgm:cxn modelId="{B476C19E-E09F-417B-8126-A690C59A8224}" type="presOf" srcId="{D28B05E9-AA29-4A69-A4C5-7609FE9E23FE}" destId="{3D459616-20E2-4485-99E9-34AAF7FAFB20}" srcOrd="0" destOrd="0" presId="urn:microsoft.com/office/officeart/2005/8/layout/list1"/>
    <dgm:cxn modelId="{EA2236CC-EFF9-4F45-A0EA-929CDB521FA9}" type="presOf" srcId="{3B4C3138-7694-4EDD-AEB6-CDEAD119C29D}" destId="{C42549CF-B71A-4220-995F-A643F67321C1}" srcOrd="0" destOrd="0" presId="urn:microsoft.com/office/officeart/2005/8/layout/list1"/>
    <dgm:cxn modelId="{48BF13C8-1B83-40CD-923D-23FFB937B3F9}" type="presOf" srcId="{13BD5145-82B8-4048-87AE-75CC9EF7E69B}" destId="{47607CA3-4710-45D2-A9DA-B82EE80BF4A2}" srcOrd="0" destOrd="0" presId="urn:microsoft.com/office/officeart/2005/8/layout/list1"/>
    <dgm:cxn modelId="{947E221D-9327-43C9-AB81-23E34AB27A23}" type="presOf" srcId="{6B8C31A0-F994-47C8-9928-C9481D795069}" destId="{A605EBAA-2EF8-48AE-AA8B-EBCCF220993C}" srcOrd="0" destOrd="0" presId="urn:microsoft.com/office/officeart/2005/8/layout/list1"/>
    <dgm:cxn modelId="{E4756B10-A26F-435C-AE10-7CA6322C553A}" srcId="{D28B05E9-AA29-4A69-A4C5-7609FE9E23FE}" destId="{13BD5145-82B8-4048-87AE-75CC9EF7E69B}" srcOrd="0" destOrd="0" parTransId="{7B53DD0A-8614-47AD-A843-442095C30821}" sibTransId="{9747FE87-5CBA-4AED-92C4-52FF6437D2E9}"/>
    <dgm:cxn modelId="{C3055942-0652-40C1-920B-66AB764D886D}" type="presOf" srcId="{6B8C31A0-F994-47C8-9928-C9481D795069}" destId="{495D256B-5A30-4A93-86A8-6859C9D80038}" srcOrd="1" destOrd="0" presId="urn:microsoft.com/office/officeart/2005/8/layout/list1"/>
    <dgm:cxn modelId="{ABD67EAB-4BB6-401F-A5C9-08DEBA7918F6}" srcId="{D28B05E9-AA29-4A69-A4C5-7609FE9E23FE}" destId="{3B4C3138-7694-4EDD-AEB6-CDEAD119C29D}" srcOrd="2" destOrd="0" parTransId="{B6E1EA04-3685-4B73-88E0-CAF689CBE0A0}" sibTransId="{96215525-B266-4BA2-887F-7E48430DB820}"/>
    <dgm:cxn modelId="{EF0E2FE8-3AD3-479F-B798-49C4DA9A7BAA}" srcId="{D28B05E9-AA29-4A69-A4C5-7609FE9E23FE}" destId="{417A9A3A-EC76-4147-99F5-ED14FCE0DC09}" srcOrd="1" destOrd="0" parTransId="{5D8D09C3-93DA-4B5F-8852-AECA79241334}" sibTransId="{809DD170-7DE4-4BC3-9461-C66D062D1A2E}"/>
    <dgm:cxn modelId="{51E9948A-42A3-4DB9-ADC1-994AA06129B7}" srcId="{D28B05E9-AA29-4A69-A4C5-7609FE9E23FE}" destId="{6B8C31A0-F994-47C8-9928-C9481D795069}" srcOrd="3" destOrd="0" parTransId="{DA9B6A8B-6514-4379-BCEB-6924144F5A21}" sibTransId="{7FE342C4-F6CB-4B6D-B1D5-142B96D3D9E2}"/>
    <dgm:cxn modelId="{B4F9E6C4-0DA7-431E-A3F5-B4753D29186B}" type="presOf" srcId="{432D964A-44FB-4349-8335-986CDDAD1E9E}" destId="{C8679CAC-183B-4797-A638-8B516F283780}" srcOrd="0" destOrd="0" presId="urn:microsoft.com/office/officeart/2005/8/layout/list1"/>
    <dgm:cxn modelId="{408D674C-F098-40DC-9A58-1CB617A65A0E}" type="presOf" srcId="{432D964A-44FB-4349-8335-986CDDAD1E9E}" destId="{6A7DDD72-7CD0-41A9-BDCB-09F5C48F4561}" srcOrd="1" destOrd="0" presId="urn:microsoft.com/office/officeart/2005/8/layout/list1"/>
    <dgm:cxn modelId="{7E53B385-185E-4CF8-865D-AAAEC7C27D48}" srcId="{D28B05E9-AA29-4A69-A4C5-7609FE9E23FE}" destId="{432D964A-44FB-4349-8335-986CDDAD1E9E}" srcOrd="4" destOrd="0" parTransId="{64CC20BD-7A17-4A5A-8FB7-D0B64513A737}" sibTransId="{035C7DE8-03D3-4DFB-A708-643FB5682CC1}"/>
    <dgm:cxn modelId="{12EEF93D-1354-4363-992F-967F0FC51831}" type="presParOf" srcId="{3D459616-20E2-4485-99E9-34AAF7FAFB20}" destId="{0D395BCD-EA26-40F5-9BC9-70C4D41966E1}" srcOrd="0" destOrd="0" presId="urn:microsoft.com/office/officeart/2005/8/layout/list1"/>
    <dgm:cxn modelId="{A28B5BEF-ED44-4DFE-B29F-3BCA05530241}" type="presParOf" srcId="{0D395BCD-EA26-40F5-9BC9-70C4D41966E1}" destId="{47607CA3-4710-45D2-A9DA-B82EE80BF4A2}" srcOrd="0" destOrd="0" presId="urn:microsoft.com/office/officeart/2005/8/layout/list1"/>
    <dgm:cxn modelId="{59D9F2BF-D82E-4CDB-9297-470C0B9785FF}" type="presParOf" srcId="{0D395BCD-EA26-40F5-9BC9-70C4D41966E1}" destId="{A2C4C1E3-5868-4687-B91A-1DE382A626D5}" srcOrd="1" destOrd="0" presId="urn:microsoft.com/office/officeart/2005/8/layout/list1"/>
    <dgm:cxn modelId="{7AECEFE7-C756-4457-89F2-9B7887E1AB58}" type="presParOf" srcId="{3D459616-20E2-4485-99E9-34AAF7FAFB20}" destId="{8BF2535C-0D29-4B4E-8452-348D80BBD52A}" srcOrd="1" destOrd="0" presId="urn:microsoft.com/office/officeart/2005/8/layout/list1"/>
    <dgm:cxn modelId="{9A04C206-2539-415A-B7C0-9F140D482061}" type="presParOf" srcId="{3D459616-20E2-4485-99E9-34AAF7FAFB20}" destId="{3BBD9EA2-7706-4212-85F4-CC7EF0605993}" srcOrd="2" destOrd="0" presId="urn:microsoft.com/office/officeart/2005/8/layout/list1"/>
    <dgm:cxn modelId="{66DD50BB-5C61-4915-A249-1C0AC081DB17}" type="presParOf" srcId="{3D459616-20E2-4485-99E9-34AAF7FAFB20}" destId="{CC429F0E-4A58-4E7E-81BD-BED11FE57311}" srcOrd="3" destOrd="0" presId="urn:microsoft.com/office/officeart/2005/8/layout/list1"/>
    <dgm:cxn modelId="{DAEAF211-E8A5-4660-A7D5-2502194C2C9D}" type="presParOf" srcId="{3D459616-20E2-4485-99E9-34AAF7FAFB20}" destId="{3C219598-55B1-440A-BF8C-6D88CA10AA13}" srcOrd="4" destOrd="0" presId="urn:microsoft.com/office/officeart/2005/8/layout/list1"/>
    <dgm:cxn modelId="{F5A5E4F1-22A5-45BE-9220-62CC9BB6DE5A}" type="presParOf" srcId="{3C219598-55B1-440A-BF8C-6D88CA10AA13}" destId="{0DB9BADA-67EE-4ACC-8E27-17A2FFA44041}" srcOrd="0" destOrd="0" presId="urn:microsoft.com/office/officeart/2005/8/layout/list1"/>
    <dgm:cxn modelId="{CE08EF83-699D-434A-A263-B8678B8C8603}" type="presParOf" srcId="{3C219598-55B1-440A-BF8C-6D88CA10AA13}" destId="{E3728362-AADD-4276-A205-9A8BADBB52E5}" srcOrd="1" destOrd="0" presId="urn:microsoft.com/office/officeart/2005/8/layout/list1"/>
    <dgm:cxn modelId="{20DBB0E0-D364-4C62-9C77-9A80A33AFA60}" type="presParOf" srcId="{3D459616-20E2-4485-99E9-34AAF7FAFB20}" destId="{662F11D4-DDB8-496A-A65C-C413510DA91E}" srcOrd="5" destOrd="0" presId="urn:microsoft.com/office/officeart/2005/8/layout/list1"/>
    <dgm:cxn modelId="{E295E2F7-1F51-44A4-B612-AF625EC6A807}" type="presParOf" srcId="{3D459616-20E2-4485-99E9-34AAF7FAFB20}" destId="{ED118CF9-1E29-4A46-9237-FF6CB981B92C}" srcOrd="6" destOrd="0" presId="urn:microsoft.com/office/officeart/2005/8/layout/list1"/>
    <dgm:cxn modelId="{937F8299-E413-4991-B2DB-9D3A6B9095FD}" type="presParOf" srcId="{3D459616-20E2-4485-99E9-34AAF7FAFB20}" destId="{2885A264-02CE-4932-96C8-DFB66B834D14}" srcOrd="7" destOrd="0" presId="urn:microsoft.com/office/officeart/2005/8/layout/list1"/>
    <dgm:cxn modelId="{5521079C-B8C8-4D20-BA19-32DFA92E0979}" type="presParOf" srcId="{3D459616-20E2-4485-99E9-34AAF7FAFB20}" destId="{39791B49-1297-4E56-AE43-8956D43B9F88}" srcOrd="8" destOrd="0" presId="urn:microsoft.com/office/officeart/2005/8/layout/list1"/>
    <dgm:cxn modelId="{E38C0EA7-58AE-4DD0-A8E1-B99F6F8EADFC}" type="presParOf" srcId="{39791B49-1297-4E56-AE43-8956D43B9F88}" destId="{C42549CF-B71A-4220-995F-A643F67321C1}" srcOrd="0" destOrd="0" presId="urn:microsoft.com/office/officeart/2005/8/layout/list1"/>
    <dgm:cxn modelId="{014BBDEE-1E5E-4159-9880-9B290887563B}" type="presParOf" srcId="{39791B49-1297-4E56-AE43-8956D43B9F88}" destId="{7D0C95F5-817A-4779-9FFF-BC606E40A563}" srcOrd="1" destOrd="0" presId="urn:microsoft.com/office/officeart/2005/8/layout/list1"/>
    <dgm:cxn modelId="{07E8E18C-00E2-4EBC-85E0-62EE6EB2C13C}" type="presParOf" srcId="{3D459616-20E2-4485-99E9-34AAF7FAFB20}" destId="{2A7FA98B-1EE4-4FFB-B03F-F391E661EA39}" srcOrd="9" destOrd="0" presId="urn:microsoft.com/office/officeart/2005/8/layout/list1"/>
    <dgm:cxn modelId="{E0335187-45DE-4DA1-9FB0-BEC0DDC09167}" type="presParOf" srcId="{3D459616-20E2-4485-99E9-34AAF7FAFB20}" destId="{51639FE1-31F6-4A24-81DA-5A3A6AC0387D}" srcOrd="10" destOrd="0" presId="urn:microsoft.com/office/officeart/2005/8/layout/list1"/>
    <dgm:cxn modelId="{C2D2DB62-99AB-48EA-8D88-4BAF701B10B9}" type="presParOf" srcId="{3D459616-20E2-4485-99E9-34AAF7FAFB20}" destId="{C07BEE31-4D8F-4195-9BEB-26179974E0F5}" srcOrd="11" destOrd="0" presId="urn:microsoft.com/office/officeart/2005/8/layout/list1"/>
    <dgm:cxn modelId="{040DDF5B-3A15-4404-AB3E-EFF3D546C87E}" type="presParOf" srcId="{3D459616-20E2-4485-99E9-34AAF7FAFB20}" destId="{DA87C06F-C654-4456-B182-622427E43400}" srcOrd="12" destOrd="0" presId="urn:microsoft.com/office/officeart/2005/8/layout/list1"/>
    <dgm:cxn modelId="{4C7A8380-FEDE-4E9F-B386-8081958CEB38}" type="presParOf" srcId="{DA87C06F-C654-4456-B182-622427E43400}" destId="{A605EBAA-2EF8-48AE-AA8B-EBCCF220993C}" srcOrd="0" destOrd="0" presId="urn:microsoft.com/office/officeart/2005/8/layout/list1"/>
    <dgm:cxn modelId="{3E44102D-653D-4721-96C3-C5B74F4885B5}" type="presParOf" srcId="{DA87C06F-C654-4456-B182-622427E43400}" destId="{495D256B-5A30-4A93-86A8-6859C9D80038}" srcOrd="1" destOrd="0" presId="urn:microsoft.com/office/officeart/2005/8/layout/list1"/>
    <dgm:cxn modelId="{216F273A-D62E-4BCC-AE72-5F1FF211A593}" type="presParOf" srcId="{3D459616-20E2-4485-99E9-34AAF7FAFB20}" destId="{26457959-0794-416D-AC07-ABD59400EC34}" srcOrd="13" destOrd="0" presId="urn:microsoft.com/office/officeart/2005/8/layout/list1"/>
    <dgm:cxn modelId="{17F5A5E4-3E41-4A3B-90FE-CFB40F1CF034}" type="presParOf" srcId="{3D459616-20E2-4485-99E9-34AAF7FAFB20}" destId="{7B74CD39-3196-4202-A03F-3772904AEF3C}" srcOrd="14" destOrd="0" presId="urn:microsoft.com/office/officeart/2005/8/layout/list1"/>
    <dgm:cxn modelId="{F33D6D1A-2C7B-4160-922E-9DD4D0DF20E7}" type="presParOf" srcId="{3D459616-20E2-4485-99E9-34AAF7FAFB20}" destId="{350F3264-62A8-414C-8CBC-3718A7C2BA06}" srcOrd="15" destOrd="0" presId="urn:microsoft.com/office/officeart/2005/8/layout/list1"/>
    <dgm:cxn modelId="{3C56651E-FE21-4F94-9368-6D2DE9621311}" type="presParOf" srcId="{3D459616-20E2-4485-99E9-34AAF7FAFB20}" destId="{2B117A11-27FC-4C0D-840A-57C18D37FD76}" srcOrd="16" destOrd="0" presId="urn:microsoft.com/office/officeart/2005/8/layout/list1"/>
    <dgm:cxn modelId="{E50F155E-F882-4A9C-B215-196FAAF2CD46}" type="presParOf" srcId="{2B117A11-27FC-4C0D-840A-57C18D37FD76}" destId="{C8679CAC-183B-4797-A638-8B516F283780}" srcOrd="0" destOrd="0" presId="urn:microsoft.com/office/officeart/2005/8/layout/list1"/>
    <dgm:cxn modelId="{44869B94-15D0-48D9-9679-E44BE86E2038}" type="presParOf" srcId="{2B117A11-27FC-4C0D-840A-57C18D37FD76}" destId="{6A7DDD72-7CD0-41A9-BDCB-09F5C48F4561}" srcOrd="1" destOrd="0" presId="urn:microsoft.com/office/officeart/2005/8/layout/list1"/>
    <dgm:cxn modelId="{5065B876-ED90-4CAC-B51E-A8CD1A193C21}" type="presParOf" srcId="{3D459616-20E2-4485-99E9-34AAF7FAFB20}" destId="{35E1D499-D6BF-4723-A2FE-0F9A7AC9A1A1}" srcOrd="17" destOrd="0" presId="urn:microsoft.com/office/officeart/2005/8/layout/list1"/>
    <dgm:cxn modelId="{7D7EC674-1A49-404A-8710-1C5573998774}" type="presParOf" srcId="{3D459616-20E2-4485-99E9-34AAF7FAFB20}" destId="{C5E9D5CA-7604-4D16-A7E9-930C9F8CC15D}" srcOrd="18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4465B04-E45D-4D80-885A-BEA7A94A841C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2A501-7C99-43CA-B774-97B968E5C2BC}">
      <dgm:prSet phldrT="[Текст]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l"/>
          <a:r>
            <a:rPr lang="uk-UA" noProof="0" dirty="0" smtClean="0">
              <a:solidFill>
                <a:schemeClr val="tx1"/>
              </a:solidFill>
              <a:latin typeface="Arial Black" pitchFamily="34" charset="0"/>
            </a:rPr>
            <a:t>Дотримуватися </a:t>
          </a:r>
          <a:r>
            <a:rPr lang="uk-UA" noProof="0" dirty="0" err="1" smtClean="0">
              <a:solidFill>
                <a:schemeClr val="tx1"/>
              </a:solidFill>
              <a:latin typeface="Arial Black" pitchFamily="34" charset="0"/>
            </a:rPr>
            <a:t>аудіо-</a:t>
          </a:r>
          <a:r>
            <a:rPr lang="uk-UA" noProof="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uk-UA" noProof="0" dirty="0" err="1" smtClean="0">
              <a:solidFill>
                <a:schemeClr val="tx1"/>
              </a:solidFill>
              <a:latin typeface="Arial Black" pitchFamily="34" charset="0"/>
            </a:rPr>
            <a:t>відеоінструкцій</a:t>
          </a:r>
          <a:endParaRPr lang="ru-RU" dirty="0"/>
        </a:p>
      </dgm:t>
    </dgm:pt>
    <dgm:pt modelId="{71932200-E611-41E8-8565-29C465705F72}" type="parTrans" cxnId="{1D0F07C2-F6C1-49E9-A7CC-0AE84564C72E}">
      <dgm:prSet/>
      <dgm:spPr/>
      <dgm:t>
        <a:bodyPr/>
        <a:lstStyle/>
        <a:p>
          <a:endParaRPr lang="ru-RU"/>
        </a:p>
      </dgm:t>
    </dgm:pt>
    <dgm:pt modelId="{FE49A2D7-6590-4164-AEB8-C4888621E64C}" type="sibTrans" cxnId="{1D0F07C2-F6C1-49E9-A7CC-0AE84564C72E}">
      <dgm:prSet/>
      <dgm:spPr/>
      <dgm:t>
        <a:bodyPr/>
        <a:lstStyle/>
        <a:p>
          <a:endParaRPr lang="ru-RU"/>
        </a:p>
      </dgm:t>
    </dgm:pt>
    <dgm:pt modelId="{0125D5E2-E9C5-46D3-8E2B-04B40DD25A26}">
      <dgm:prSet phldrT="[Текст]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Розташувати електроди згідно зі схемами</a:t>
          </a:r>
          <a:endParaRPr lang="ru-RU" dirty="0"/>
        </a:p>
      </dgm:t>
    </dgm:pt>
    <dgm:pt modelId="{0FB2E107-0907-49BC-8EBA-FB693E0F15E1}" type="parTrans" cxnId="{A88C5422-0A3E-4F9A-AE1D-4531408A60B4}">
      <dgm:prSet/>
      <dgm:spPr/>
      <dgm:t>
        <a:bodyPr/>
        <a:lstStyle/>
        <a:p>
          <a:endParaRPr lang="ru-RU"/>
        </a:p>
      </dgm:t>
    </dgm:pt>
    <dgm:pt modelId="{2CA122CE-B87C-434B-A5BF-7BBE98B961A0}" type="sibTrans" cxnId="{A88C5422-0A3E-4F9A-AE1D-4531408A60B4}">
      <dgm:prSet/>
      <dgm:spPr/>
      <dgm:t>
        <a:bodyPr/>
        <a:lstStyle/>
        <a:p>
          <a:endParaRPr lang="ru-RU"/>
        </a:p>
      </dgm:t>
    </dgm:pt>
    <dgm:pt modelId="{66CA4C2B-8FD8-4A46-BF9E-894D889E2D6F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торкатися постраждалого </a:t>
          </a:r>
          <a:endParaRPr lang="ru-RU" dirty="0"/>
        </a:p>
      </dgm:t>
    </dgm:pt>
    <dgm:pt modelId="{D6A21C57-2B33-4AC5-A85E-6C777C2426DE}" type="parTrans" cxnId="{88841C5C-56BE-4195-8DE1-39F095877D04}">
      <dgm:prSet/>
      <dgm:spPr/>
      <dgm:t>
        <a:bodyPr/>
        <a:lstStyle/>
        <a:p>
          <a:endParaRPr lang="ru-RU"/>
        </a:p>
      </dgm:t>
    </dgm:pt>
    <dgm:pt modelId="{19642232-923B-4ECA-9B3F-699F706A595F}" type="sibTrans" cxnId="{88841C5C-56BE-4195-8DE1-39F095877D04}">
      <dgm:prSet/>
      <dgm:spPr/>
      <dgm:t>
        <a:bodyPr/>
        <a:lstStyle/>
        <a:p>
          <a:endParaRPr lang="ru-RU"/>
        </a:p>
      </dgm:t>
    </dgm:pt>
    <dgm:pt modelId="{C2A7F3A9-04B6-4EA0-82D8-174B0FF158DC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Слідкувати за аналізом ритму дефібрилятора та після рекомендації дефібрилятора здійснити розряд</a:t>
          </a:r>
          <a:endParaRPr lang="ru-RU" dirty="0"/>
        </a:p>
      </dgm:t>
    </dgm:pt>
    <dgm:pt modelId="{3188A8BB-3B75-4E9A-814B-26D602336033}" type="parTrans" cxnId="{6F9AEB65-C354-4D22-B80A-7DC6E8EFA005}">
      <dgm:prSet/>
      <dgm:spPr/>
      <dgm:t>
        <a:bodyPr/>
        <a:lstStyle/>
        <a:p>
          <a:endParaRPr lang="ru-RU"/>
        </a:p>
      </dgm:t>
    </dgm:pt>
    <dgm:pt modelId="{8FC075BB-DEAC-43B5-AF0C-40CC5B14CED1}" type="sibTrans" cxnId="{6F9AEB65-C354-4D22-B80A-7DC6E8EFA005}">
      <dgm:prSet/>
      <dgm:spPr/>
      <dgm:t>
        <a:bodyPr/>
        <a:lstStyle/>
        <a:p>
          <a:endParaRPr lang="ru-RU"/>
        </a:p>
      </dgm:t>
    </dgm:pt>
    <dgm:pt modelId="{3DF02686-F8AA-4817-ABB3-21AFF8F564C3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Увімкнути пристрій</a:t>
          </a:r>
          <a:endParaRPr lang="ru-RU" dirty="0"/>
        </a:p>
      </dgm:t>
    </dgm:pt>
    <dgm:pt modelId="{63B4A00A-2C74-4B55-B409-B2CFF99BDC94}" type="sibTrans" cxnId="{3496180C-BA04-4001-BF1F-E0D8E6885368}">
      <dgm:prSet/>
      <dgm:spPr/>
      <dgm:t>
        <a:bodyPr/>
        <a:lstStyle/>
        <a:p>
          <a:endParaRPr lang="ru-RU"/>
        </a:p>
      </dgm:t>
    </dgm:pt>
    <dgm:pt modelId="{A01828EA-5DFC-44DF-8331-F1CAF429FC16}" type="parTrans" cxnId="{3496180C-BA04-4001-BF1F-E0D8E6885368}">
      <dgm:prSet/>
      <dgm:spPr/>
      <dgm:t>
        <a:bodyPr/>
        <a:lstStyle/>
        <a:p>
          <a:endParaRPr lang="ru-RU"/>
        </a:p>
      </dgm:t>
    </dgm:pt>
    <dgm:pt modelId="{EFB92842-016D-40E1-920E-6EE27C35B021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Слідкувати за екраном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5EAD4BE4-5F71-412A-97B5-4AF0C79AC366}" type="sibTrans" cxnId="{0F40EB8C-B2FB-475D-A1F5-A25FD8416986}">
      <dgm:prSet/>
      <dgm:spPr/>
      <dgm:t>
        <a:bodyPr/>
        <a:lstStyle/>
        <a:p>
          <a:endParaRPr lang="ru-RU"/>
        </a:p>
      </dgm:t>
    </dgm:pt>
    <dgm:pt modelId="{14536FE5-6649-431E-8B0E-08B400759DED}" type="parTrans" cxnId="{0F40EB8C-B2FB-475D-A1F5-A25FD8416986}">
      <dgm:prSet/>
      <dgm:spPr/>
      <dgm:t>
        <a:bodyPr/>
        <a:lstStyle/>
        <a:p>
          <a:endParaRPr lang="ru-RU"/>
        </a:p>
      </dgm:t>
    </dgm:pt>
    <dgm:pt modelId="{77E5C05E-6CDD-4672-AFAA-A46142688DEA}" type="pres">
      <dgm:prSet presAssocID="{94465B04-E45D-4D80-885A-BEA7A94A84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11CF5-073B-4D0A-BE03-0F2A1F8AAB76}" type="pres">
      <dgm:prSet presAssocID="{3DF02686-F8AA-4817-ABB3-21AFF8F564C3}" presName="compositeNode" presStyleCnt="0">
        <dgm:presLayoutVars>
          <dgm:bulletEnabled val="1"/>
        </dgm:presLayoutVars>
      </dgm:prSet>
      <dgm:spPr/>
    </dgm:pt>
    <dgm:pt modelId="{A0EE882C-FE93-42B1-9918-777CA86965E1}" type="pres">
      <dgm:prSet presAssocID="{3DF02686-F8AA-4817-ABB3-21AFF8F564C3}" presName="bgRect" presStyleLbl="node1" presStyleIdx="0" presStyleCnt="3" custLinFactNeighborX="363"/>
      <dgm:spPr/>
      <dgm:t>
        <a:bodyPr/>
        <a:lstStyle/>
        <a:p>
          <a:endParaRPr lang="ru-RU"/>
        </a:p>
      </dgm:t>
    </dgm:pt>
    <dgm:pt modelId="{1607DA96-54A8-4BB1-A1DD-65E8BACA5355}" type="pres">
      <dgm:prSet presAssocID="{3DF02686-F8AA-4817-ABB3-21AFF8F564C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58112-E616-4E2E-B383-D5CFFF56EDD7}" type="pres">
      <dgm:prSet presAssocID="{3DF02686-F8AA-4817-ABB3-21AFF8F564C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55DFD-694C-47CE-BC19-8A37C84129E5}" type="pres">
      <dgm:prSet presAssocID="{63B4A00A-2C74-4B55-B409-B2CFF99BDC94}" presName="hSp" presStyleCnt="0"/>
      <dgm:spPr/>
    </dgm:pt>
    <dgm:pt modelId="{30EB17A9-5F04-4AEC-9B1C-069B3EE3B6F3}" type="pres">
      <dgm:prSet presAssocID="{63B4A00A-2C74-4B55-B409-B2CFF99BDC94}" presName="vProcSp" presStyleCnt="0"/>
      <dgm:spPr/>
    </dgm:pt>
    <dgm:pt modelId="{E2353971-7939-431F-BCF2-CB3AE44B2210}" type="pres">
      <dgm:prSet presAssocID="{63B4A00A-2C74-4B55-B409-B2CFF99BDC94}" presName="vSp1" presStyleCnt="0"/>
      <dgm:spPr/>
    </dgm:pt>
    <dgm:pt modelId="{F2DD0A1F-8096-476E-BAE4-EDA46E858B3F}" type="pres">
      <dgm:prSet presAssocID="{63B4A00A-2C74-4B55-B409-B2CFF99BDC94}" presName="simulatedConn" presStyleLbl="solidFgAcc1" presStyleIdx="0" presStyleCnt="2" custLinFactNeighborX="3873" custLinFactNeighborY="-8696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BA3A820A-1628-48E2-B744-08CCE4B0F32A}" type="pres">
      <dgm:prSet presAssocID="{63B4A00A-2C74-4B55-B409-B2CFF99BDC94}" presName="vSp2" presStyleCnt="0"/>
      <dgm:spPr/>
    </dgm:pt>
    <dgm:pt modelId="{39BEF09F-4382-4949-8527-E98601AB59C7}" type="pres">
      <dgm:prSet presAssocID="{63B4A00A-2C74-4B55-B409-B2CFF99BDC94}" presName="sibTrans" presStyleCnt="0"/>
      <dgm:spPr/>
    </dgm:pt>
    <dgm:pt modelId="{D9EF540E-9AED-45FE-9C28-FEE65FD2B7F6}" type="pres">
      <dgm:prSet presAssocID="{EFB92842-016D-40E1-920E-6EE27C35B021}" presName="compositeNode" presStyleCnt="0">
        <dgm:presLayoutVars>
          <dgm:bulletEnabled val="1"/>
        </dgm:presLayoutVars>
      </dgm:prSet>
      <dgm:spPr/>
    </dgm:pt>
    <dgm:pt modelId="{F887C516-E3E4-4C37-AAA3-7C179656C9F2}" type="pres">
      <dgm:prSet presAssocID="{EFB92842-016D-40E1-920E-6EE27C35B021}" presName="bgRect" presStyleLbl="node1" presStyleIdx="1" presStyleCnt="3" custLinFactNeighborX="1322"/>
      <dgm:spPr/>
      <dgm:t>
        <a:bodyPr/>
        <a:lstStyle/>
        <a:p>
          <a:endParaRPr lang="ru-RU"/>
        </a:p>
      </dgm:t>
    </dgm:pt>
    <dgm:pt modelId="{E8D3F9D0-4CBD-47EA-BB9B-1611AC851DB9}" type="pres">
      <dgm:prSet presAssocID="{EFB92842-016D-40E1-920E-6EE27C35B02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D5BFD-DFC5-46F4-AB0A-4F8862EEEC29}" type="pres">
      <dgm:prSet presAssocID="{EFB92842-016D-40E1-920E-6EE27C35B02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4999F-5C9D-4B81-A700-06FB91B99162}" type="pres">
      <dgm:prSet presAssocID="{5EAD4BE4-5F71-412A-97B5-4AF0C79AC366}" presName="hSp" presStyleCnt="0"/>
      <dgm:spPr/>
    </dgm:pt>
    <dgm:pt modelId="{E06F25E1-3BD4-4BA1-8273-A90B947BF292}" type="pres">
      <dgm:prSet presAssocID="{5EAD4BE4-5F71-412A-97B5-4AF0C79AC366}" presName="vProcSp" presStyleCnt="0"/>
      <dgm:spPr/>
    </dgm:pt>
    <dgm:pt modelId="{B59CC0DC-6765-44C8-8AB6-2ED1A35246FA}" type="pres">
      <dgm:prSet presAssocID="{5EAD4BE4-5F71-412A-97B5-4AF0C79AC366}" presName="vSp1" presStyleCnt="0"/>
      <dgm:spPr/>
    </dgm:pt>
    <dgm:pt modelId="{1BC77B7E-B7D1-466A-BD13-309F7363E69F}" type="pres">
      <dgm:prSet presAssocID="{5EAD4BE4-5F71-412A-97B5-4AF0C79AC366}" presName="simulatedConn" presStyleLbl="solidFgAcc1" presStyleIdx="1" presStyleCnt="2" custLinFactNeighborX="-5516" custLinFactNeighborY="-8695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6CC134E1-54EA-4490-BE96-3815C41F5DA5}" type="pres">
      <dgm:prSet presAssocID="{5EAD4BE4-5F71-412A-97B5-4AF0C79AC366}" presName="vSp2" presStyleCnt="0"/>
      <dgm:spPr/>
    </dgm:pt>
    <dgm:pt modelId="{FED49D74-C590-4FE7-A643-C6987301DFCF}" type="pres">
      <dgm:prSet presAssocID="{5EAD4BE4-5F71-412A-97B5-4AF0C79AC366}" presName="sibTrans" presStyleCnt="0"/>
      <dgm:spPr/>
    </dgm:pt>
    <dgm:pt modelId="{B3D929ED-5EC9-487E-8393-56A1FDD2BA49}" type="pres">
      <dgm:prSet presAssocID="{66CA4C2B-8FD8-4A46-BF9E-894D889E2D6F}" presName="compositeNode" presStyleCnt="0">
        <dgm:presLayoutVars>
          <dgm:bulletEnabled val="1"/>
        </dgm:presLayoutVars>
      </dgm:prSet>
      <dgm:spPr/>
    </dgm:pt>
    <dgm:pt modelId="{F3E065FC-74C9-4EA0-8C30-C75F7A9386F3}" type="pres">
      <dgm:prSet presAssocID="{66CA4C2B-8FD8-4A46-BF9E-894D889E2D6F}" presName="bgRect" presStyleLbl="node1" presStyleIdx="2" presStyleCnt="3" custLinFactNeighborX="6246" custLinFactNeighborY="20513"/>
      <dgm:spPr/>
      <dgm:t>
        <a:bodyPr/>
        <a:lstStyle/>
        <a:p>
          <a:endParaRPr lang="ru-RU"/>
        </a:p>
      </dgm:t>
    </dgm:pt>
    <dgm:pt modelId="{A6AC0E3E-3511-464B-A8C1-4C7AEB1BBBF0}" type="pres">
      <dgm:prSet presAssocID="{66CA4C2B-8FD8-4A46-BF9E-894D889E2D6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BB0B4-C116-499E-8211-E200704C7C83}" type="pres">
      <dgm:prSet presAssocID="{66CA4C2B-8FD8-4A46-BF9E-894D889E2D6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D36BB-DA3D-43D4-8D9E-873889EC8D2C}" type="presOf" srcId="{3DF02686-F8AA-4817-ABB3-21AFF8F564C3}" destId="{1607DA96-54A8-4BB1-A1DD-65E8BACA5355}" srcOrd="1" destOrd="0" presId="urn:microsoft.com/office/officeart/2005/8/layout/hProcess7#1"/>
    <dgm:cxn modelId="{88841C5C-56BE-4195-8DE1-39F095877D04}" srcId="{94465B04-E45D-4D80-885A-BEA7A94A841C}" destId="{66CA4C2B-8FD8-4A46-BF9E-894D889E2D6F}" srcOrd="2" destOrd="0" parTransId="{D6A21C57-2B33-4AC5-A85E-6C777C2426DE}" sibTransId="{19642232-923B-4ECA-9B3F-699F706A595F}"/>
    <dgm:cxn modelId="{3496180C-BA04-4001-BF1F-E0D8E6885368}" srcId="{94465B04-E45D-4D80-885A-BEA7A94A841C}" destId="{3DF02686-F8AA-4817-ABB3-21AFF8F564C3}" srcOrd="0" destOrd="0" parTransId="{A01828EA-5DFC-44DF-8331-F1CAF429FC16}" sibTransId="{63B4A00A-2C74-4B55-B409-B2CFF99BDC94}"/>
    <dgm:cxn modelId="{F1C8D203-555E-4214-8CB1-A8DE1CA891C4}" type="presOf" srcId="{66CA4C2B-8FD8-4A46-BF9E-894D889E2D6F}" destId="{A6AC0E3E-3511-464B-A8C1-4C7AEB1BBBF0}" srcOrd="1" destOrd="0" presId="urn:microsoft.com/office/officeart/2005/8/layout/hProcess7#1"/>
    <dgm:cxn modelId="{DD512ED4-0B71-4FDF-9BB6-F33629220A94}" type="presOf" srcId="{EFB92842-016D-40E1-920E-6EE27C35B021}" destId="{F887C516-E3E4-4C37-AAA3-7C179656C9F2}" srcOrd="0" destOrd="0" presId="urn:microsoft.com/office/officeart/2005/8/layout/hProcess7#1"/>
    <dgm:cxn modelId="{0F40EB8C-B2FB-475D-A1F5-A25FD8416986}" srcId="{94465B04-E45D-4D80-885A-BEA7A94A841C}" destId="{EFB92842-016D-40E1-920E-6EE27C35B021}" srcOrd="1" destOrd="0" parTransId="{14536FE5-6649-431E-8B0E-08B400759DED}" sibTransId="{5EAD4BE4-5F71-412A-97B5-4AF0C79AC366}"/>
    <dgm:cxn modelId="{349C650E-49EF-4ED6-8BAD-598B98EDBDC4}" type="presOf" srcId="{EFB92842-016D-40E1-920E-6EE27C35B021}" destId="{E8D3F9D0-4CBD-47EA-BB9B-1611AC851DB9}" srcOrd="1" destOrd="0" presId="urn:microsoft.com/office/officeart/2005/8/layout/hProcess7#1"/>
    <dgm:cxn modelId="{D6FBF3B8-C1FE-4841-9339-EC0554F1E58B}" type="presOf" srcId="{66CA4C2B-8FD8-4A46-BF9E-894D889E2D6F}" destId="{F3E065FC-74C9-4EA0-8C30-C75F7A9386F3}" srcOrd="0" destOrd="0" presId="urn:microsoft.com/office/officeart/2005/8/layout/hProcess7#1"/>
    <dgm:cxn modelId="{1D0F07C2-F6C1-49E9-A7CC-0AE84564C72E}" srcId="{3DF02686-F8AA-4817-ABB3-21AFF8F564C3}" destId="{0B72A501-7C99-43CA-B774-97B968E5C2BC}" srcOrd="0" destOrd="0" parTransId="{71932200-E611-41E8-8565-29C465705F72}" sibTransId="{FE49A2D7-6590-4164-AEB8-C4888621E64C}"/>
    <dgm:cxn modelId="{A88C5422-0A3E-4F9A-AE1D-4531408A60B4}" srcId="{EFB92842-016D-40E1-920E-6EE27C35B021}" destId="{0125D5E2-E9C5-46D3-8E2B-04B40DD25A26}" srcOrd="0" destOrd="0" parTransId="{0FB2E107-0907-49BC-8EBA-FB693E0F15E1}" sibTransId="{2CA122CE-B87C-434B-A5BF-7BBE98B961A0}"/>
    <dgm:cxn modelId="{6F9AEB65-C354-4D22-B80A-7DC6E8EFA005}" srcId="{66CA4C2B-8FD8-4A46-BF9E-894D889E2D6F}" destId="{C2A7F3A9-04B6-4EA0-82D8-174B0FF158DC}" srcOrd="0" destOrd="0" parTransId="{3188A8BB-3B75-4E9A-814B-26D602336033}" sibTransId="{8FC075BB-DEAC-43B5-AF0C-40CC5B14CED1}"/>
    <dgm:cxn modelId="{13FB22A9-C2EA-4F55-A1A8-1E9EBB50D702}" type="presOf" srcId="{3DF02686-F8AA-4817-ABB3-21AFF8F564C3}" destId="{A0EE882C-FE93-42B1-9918-777CA86965E1}" srcOrd="0" destOrd="0" presId="urn:microsoft.com/office/officeart/2005/8/layout/hProcess7#1"/>
    <dgm:cxn modelId="{447494CD-289F-4033-B73A-B723B2319107}" type="presOf" srcId="{0125D5E2-E9C5-46D3-8E2B-04B40DD25A26}" destId="{DBAD5BFD-DFC5-46F4-AB0A-4F8862EEEC29}" srcOrd="0" destOrd="0" presId="urn:microsoft.com/office/officeart/2005/8/layout/hProcess7#1"/>
    <dgm:cxn modelId="{92693B51-E65B-4A1A-9E5F-F57FD9FA7DA3}" type="presOf" srcId="{C2A7F3A9-04B6-4EA0-82D8-174B0FF158DC}" destId="{782BB0B4-C116-499E-8211-E200704C7C83}" srcOrd="0" destOrd="0" presId="urn:microsoft.com/office/officeart/2005/8/layout/hProcess7#1"/>
    <dgm:cxn modelId="{90506C1E-AE01-4CE7-AE78-3C4129B6CBA1}" type="presOf" srcId="{0B72A501-7C99-43CA-B774-97B968E5C2BC}" destId="{44D58112-E616-4E2E-B383-D5CFFF56EDD7}" srcOrd="0" destOrd="0" presId="urn:microsoft.com/office/officeart/2005/8/layout/hProcess7#1"/>
    <dgm:cxn modelId="{FE6CABBE-41EF-4B55-9B53-07655C56D59B}" type="presOf" srcId="{94465B04-E45D-4D80-885A-BEA7A94A841C}" destId="{77E5C05E-6CDD-4672-AFAA-A46142688DEA}" srcOrd="0" destOrd="0" presId="urn:microsoft.com/office/officeart/2005/8/layout/hProcess7#1"/>
    <dgm:cxn modelId="{34929EA5-0195-410F-B9D3-4293EA98FF05}" type="presParOf" srcId="{77E5C05E-6CDD-4672-AFAA-A46142688DEA}" destId="{70F11CF5-073B-4D0A-BE03-0F2A1F8AAB76}" srcOrd="0" destOrd="0" presId="urn:microsoft.com/office/officeart/2005/8/layout/hProcess7#1"/>
    <dgm:cxn modelId="{B7EB2CAD-55C3-4B87-B83F-96C09313681F}" type="presParOf" srcId="{70F11CF5-073B-4D0A-BE03-0F2A1F8AAB76}" destId="{A0EE882C-FE93-42B1-9918-777CA86965E1}" srcOrd="0" destOrd="0" presId="urn:microsoft.com/office/officeart/2005/8/layout/hProcess7#1"/>
    <dgm:cxn modelId="{74EE96BB-D53A-4B68-8B79-7AC31E5CB026}" type="presParOf" srcId="{70F11CF5-073B-4D0A-BE03-0F2A1F8AAB76}" destId="{1607DA96-54A8-4BB1-A1DD-65E8BACA5355}" srcOrd="1" destOrd="0" presId="urn:microsoft.com/office/officeart/2005/8/layout/hProcess7#1"/>
    <dgm:cxn modelId="{66B397DB-2340-4413-85FA-4D16254B16E2}" type="presParOf" srcId="{70F11CF5-073B-4D0A-BE03-0F2A1F8AAB76}" destId="{44D58112-E616-4E2E-B383-D5CFFF56EDD7}" srcOrd="2" destOrd="0" presId="urn:microsoft.com/office/officeart/2005/8/layout/hProcess7#1"/>
    <dgm:cxn modelId="{E775CAF8-3349-4A57-AF83-2C02EB97D953}" type="presParOf" srcId="{77E5C05E-6CDD-4672-AFAA-A46142688DEA}" destId="{2D055DFD-694C-47CE-BC19-8A37C84129E5}" srcOrd="1" destOrd="0" presId="urn:microsoft.com/office/officeart/2005/8/layout/hProcess7#1"/>
    <dgm:cxn modelId="{149A0BF5-03B7-4220-8878-F983C7C21636}" type="presParOf" srcId="{77E5C05E-6CDD-4672-AFAA-A46142688DEA}" destId="{30EB17A9-5F04-4AEC-9B1C-069B3EE3B6F3}" srcOrd="2" destOrd="0" presId="urn:microsoft.com/office/officeart/2005/8/layout/hProcess7#1"/>
    <dgm:cxn modelId="{CCF3B22B-0DC5-4F08-B77D-3617C98084E3}" type="presParOf" srcId="{30EB17A9-5F04-4AEC-9B1C-069B3EE3B6F3}" destId="{E2353971-7939-431F-BCF2-CB3AE44B2210}" srcOrd="0" destOrd="0" presId="urn:microsoft.com/office/officeart/2005/8/layout/hProcess7#1"/>
    <dgm:cxn modelId="{97CCCA5D-0C3F-4FF3-8538-B93E3C179808}" type="presParOf" srcId="{30EB17A9-5F04-4AEC-9B1C-069B3EE3B6F3}" destId="{F2DD0A1F-8096-476E-BAE4-EDA46E858B3F}" srcOrd="1" destOrd="0" presId="urn:microsoft.com/office/officeart/2005/8/layout/hProcess7#1"/>
    <dgm:cxn modelId="{75A8E65E-984A-4664-A322-A655B3C36F6F}" type="presParOf" srcId="{30EB17A9-5F04-4AEC-9B1C-069B3EE3B6F3}" destId="{BA3A820A-1628-48E2-B744-08CCE4B0F32A}" srcOrd="2" destOrd="0" presId="urn:microsoft.com/office/officeart/2005/8/layout/hProcess7#1"/>
    <dgm:cxn modelId="{4A031AAB-E879-4E7E-B111-1AD70DC8E280}" type="presParOf" srcId="{77E5C05E-6CDD-4672-AFAA-A46142688DEA}" destId="{39BEF09F-4382-4949-8527-E98601AB59C7}" srcOrd="3" destOrd="0" presId="urn:microsoft.com/office/officeart/2005/8/layout/hProcess7#1"/>
    <dgm:cxn modelId="{EAB5071F-E366-4E66-AC10-2F87C407B4E4}" type="presParOf" srcId="{77E5C05E-6CDD-4672-AFAA-A46142688DEA}" destId="{D9EF540E-9AED-45FE-9C28-FEE65FD2B7F6}" srcOrd="4" destOrd="0" presId="urn:microsoft.com/office/officeart/2005/8/layout/hProcess7#1"/>
    <dgm:cxn modelId="{617DBB2E-6C84-4181-9C9F-479B1A590B39}" type="presParOf" srcId="{D9EF540E-9AED-45FE-9C28-FEE65FD2B7F6}" destId="{F887C516-E3E4-4C37-AAA3-7C179656C9F2}" srcOrd="0" destOrd="0" presId="urn:microsoft.com/office/officeart/2005/8/layout/hProcess7#1"/>
    <dgm:cxn modelId="{5C162D91-ABDB-4881-AB43-1F37DD671666}" type="presParOf" srcId="{D9EF540E-9AED-45FE-9C28-FEE65FD2B7F6}" destId="{E8D3F9D0-4CBD-47EA-BB9B-1611AC851DB9}" srcOrd="1" destOrd="0" presId="urn:microsoft.com/office/officeart/2005/8/layout/hProcess7#1"/>
    <dgm:cxn modelId="{2AFCABBE-C40A-419C-8CB2-7413B17710AA}" type="presParOf" srcId="{D9EF540E-9AED-45FE-9C28-FEE65FD2B7F6}" destId="{DBAD5BFD-DFC5-46F4-AB0A-4F8862EEEC29}" srcOrd="2" destOrd="0" presId="urn:microsoft.com/office/officeart/2005/8/layout/hProcess7#1"/>
    <dgm:cxn modelId="{26CF5C0F-C647-4A85-8FEC-EE30139D243D}" type="presParOf" srcId="{77E5C05E-6CDD-4672-AFAA-A46142688DEA}" destId="{9E94999F-5C9D-4B81-A700-06FB91B99162}" srcOrd="5" destOrd="0" presId="urn:microsoft.com/office/officeart/2005/8/layout/hProcess7#1"/>
    <dgm:cxn modelId="{B0DB9F66-60B5-4B61-ACB3-062059144DCF}" type="presParOf" srcId="{77E5C05E-6CDD-4672-AFAA-A46142688DEA}" destId="{E06F25E1-3BD4-4BA1-8273-A90B947BF292}" srcOrd="6" destOrd="0" presId="urn:microsoft.com/office/officeart/2005/8/layout/hProcess7#1"/>
    <dgm:cxn modelId="{6625A5B5-D0C6-421C-8EDE-D28CD10BBD79}" type="presParOf" srcId="{E06F25E1-3BD4-4BA1-8273-A90B947BF292}" destId="{B59CC0DC-6765-44C8-8AB6-2ED1A35246FA}" srcOrd="0" destOrd="0" presId="urn:microsoft.com/office/officeart/2005/8/layout/hProcess7#1"/>
    <dgm:cxn modelId="{2D1C1B54-90C9-4387-8C2D-CF2D51959FE9}" type="presParOf" srcId="{E06F25E1-3BD4-4BA1-8273-A90B947BF292}" destId="{1BC77B7E-B7D1-466A-BD13-309F7363E69F}" srcOrd="1" destOrd="0" presId="urn:microsoft.com/office/officeart/2005/8/layout/hProcess7#1"/>
    <dgm:cxn modelId="{4D773093-540B-449F-BBD2-B3FD9C5EE7C4}" type="presParOf" srcId="{E06F25E1-3BD4-4BA1-8273-A90B947BF292}" destId="{6CC134E1-54EA-4490-BE96-3815C41F5DA5}" srcOrd="2" destOrd="0" presId="urn:microsoft.com/office/officeart/2005/8/layout/hProcess7#1"/>
    <dgm:cxn modelId="{61B6841B-C087-47E1-808B-5B667D310050}" type="presParOf" srcId="{77E5C05E-6CDD-4672-AFAA-A46142688DEA}" destId="{FED49D74-C590-4FE7-A643-C6987301DFCF}" srcOrd="7" destOrd="0" presId="urn:microsoft.com/office/officeart/2005/8/layout/hProcess7#1"/>
    <dgm:cxn modelId="{CBF8AD89-6E0A-46DF-B79D-4E3D861A1FF2}" type="presParOf" srcId="{77E5C05E-6CDD-4672-AFAA-A46142688DEA}" destId="{B3D929ED-5EC9-487E-8393-56A1FDD2BA49}" srcOrd="8" destOrd="0" presId="urn:microsoft.com/office/officeart/2005/8/layout/hProcess7#1"/>
    <dgm:cxn modelId="{E61082B8-74DE-48A1-88EF-196757EB0DAF}" type="presParOf" srcId="{B3D929ED-5EC9-487E-8393-56A1FDD2BA49}" destId="{F3E065FC-74C9-4EA0-8C30-C75F7A9386F3}" srcOrd="0" destOrd="0" presId="urn:microsoft.com/office/officeart/2005/8/layout/hProcess7#1"/>
    <dgm:cxn modelId="{41D533C3-519A-4CCC-A232-7D7AE91E055A}" type="presParOf" srcId="{B3D929ED-5EC9-487E-8393-56A1FDD2BA49}" destId="{A6AC0E3E-3511-464B-A8C1-4C7AEB1BBBF0}" srcOrd="1" destOrd="0" presId="urn:microsoft.com/office/officeart/2005/8/layout/hProcess7#1"/>
    <dgm:cxn modelId="{0CC1C647-3010-4896-ACFF-1203E0AF5016}" type="presParOf" srcId="{B3D929ED-5EC9-487E-8393-56A1FDD2BA49}" destId="{782BB0B4-C116-499E-8211-E200704C7C83}" srcOrd="2" destOrd="0" presId="urn:microsoft.com/office/officeart/2005/8/layout/hProcess7#1"/>
  </dgm:cxnLst>
  <dgm:bg>
    <a:solidFill>
      <a:schemeClr val="bg1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F42AD-55B0-4336-8943-5AF3242117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0CD81E-4E40-457D-A364-9A266262864D}">
      <dgm:prSet phldrT="[Текст]" custT="1"/>
      <dgm:spPr>
        <a:solidFill>
          <a:srgbClr val="00B050"/>
        </a:solidFill>
        <a:ln w="57150" cmpd="sng">
          <a:noFill/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Передагонія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8C9634A4-180E-414F-B86A-99ECEFA2B9D6}" type="parTrans" cxnId="{7CE31B44-3938-4657-949F-7A6F74067F73}">
      <dgm:prSet/>
      <dgm:spPr/>
      <dgm:t>
        <a:bodyPr/>
        <a:lstStyle/>
        <a:p>
          <a:endParaRPr lang="ru-RU"/>
        </a:p>
      </dgm:t>
    </dgm:pt>
    <dgm:pt modelId="{78641827-6915-412E-A0E6-F2B8ACB5E58A}" type="sibTrans" cxnId="{7CE31B44-3938-4657-949F-7A6F74067F73}">
      <dgm:prSet/>
      <dgm:spPr/>
      <dgm:t>
        <a:bodyPr/>
        <a:lstStyle/>
        <a:p>
          <a:endParaRPr lang="ru-RU"/>
        </a:p>
      </dgm:t>
    </dgm:pt>
    <dgm:pt modelId="{BB3FE035-B2AA-492C-9AEC-B7735297EAE0}">
      <dgm:prSet phldrT="[Текст]" custT="1"/>
      <dgm:spPr>
        <a:solidFill>
          <a:srgbClr val="00B050"/>
        </a:solidFill>
        <a:ln w="57150" cmpd="sng">
          <a:noFill/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Агонія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724EF13C-C1AD-45A9-B4A8-8EFAE800DCB2}" type="parTrans" cxnId="{6017F642-F796-406C-9EFD-35AE7F7C5295}">
      <dgm:prSet/>
      <dgm:spPr/>
      <dgm:t>
        <a:bodyPr/>
        <a:lstStyle/>
        <a:p>
          <a:endParaRPr lang="ru-RU"/>
        </a:p>
      </dgm:t>
    </dgm:pt>
    <dgm:pt modelId="{FE47119D-75FF-4235-A97C-366E0ACBB805}" type="sibTrans" cxnId="{6017F642-F796-406C-9EFD-35AE7F7C5295}">
      <dgm:prSet/>
      <dgm:spPr/>
      <dgm:t>
        <a:bodyPr/>
        <a:lstStyle/>
        <a:p>
          <a:endParaRPr lang="ru-RU"/>
        </a:p>
      </dgm:t>
    </dgm:pt>
    <dgm:pt modelId="{77FD248A-E52B-45F1-AF37-DC5ACB4B3096}">
      <dgm:prSet phldrT="[Текст]" custT="1"/>
      <dgm:spPr>
        <a:solidFill>
          <a:srgbClr val="00B050"/>
        </a:solidFill>
        <a:ln w="57150" cmpd="sng">
          <a:noFill/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Термінальна пауза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487E27C7-CF57-4099-8D01-F4512CC422CD}" type="parTrans" cxnId="{6678350A-2EC7-426D-8348-3F694FC2B7DB}">
      <dgm:prSet/>
      <dgm:spPr/>
      <dgm:t>
        <a:bodyPr/>
        <a:lstStyle/>
        <a:p>
          <a:endParaRPr lang="ru-RU"/>
        </a:p>
      </dgm:t>
    </dgm:pt>
    <dgm:pt modelId="{D9CEBD7B-0EF2-4D1E-8F2C-A666C0166074}" type="sibTrans" cxnId="{6678350A-2EC7-426D-8348-3F694FC2B7DB}">
      <dgm:prSet/>
      <dgm:spPr/>
      <dgm:t>
        <a:bodyPr/>
        <a:lstStyle/>
        <a:p>
          <a:endParaRPr lang="ru-RU"/>
        </a:p>
      </dgm:t>
    </dgm:pt>
    <dgm:pt modelId="{AA44AE64-DD50-4FA8-AF65-1B79F588A28E}">
      <dgm:prSet custT="1"/>
      <dgm:spPr>
        <a:solidFill>
          <a:srgbClr val="00B050"/>
        </a:solidFill>
        <a:ln w="57150" cmpd="sng">
          <a:noFill/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Клінічна смерть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1C6ED9D-E70E-4C73-A24C-AAF007985B26}" type="parTrans" cxnId="{FC97554F-53B0-47E3-86BB-23EC7A3F362A}">
      <dgm:prSet/>
      <dgm:spPr/>
      <dgm:t>
        <a:bodyPr/>
        <a:lstStyle/>
        <a:p>
          <a:endParaRPr lang="ru-RU"/>
        </a:p>
      </dgm:t>
    </dgm:pt>
    <dgm:pt modelId="{2596DCDD-9AEB-41BC-AD2D-CC66CF795B79}" type="sibTrans" cxnId="{FC97554F-53B0-47E3-86BB-23EC7A3F362A}">
      <dgm:prSet/>
      <dgm:spPr/>
      <dgm:t>
        <a:bodyPr/>
        <a:lstStyle/>
        <a:p>
          <a:endParaRPr lang="ru-RU"/>
        </a:p>
      </dgm:t>
    </dgm:pt>
    <dgm:pt modelId="{773CFCE5-A12E-4AA4-8C7A-0BC2EECC6221}">
      <dgm:prSet custT="1"/>
      <dgm:spPr>
        <a:solidFill>
          <a:srgbClr val="00B050"/>
        </a:solidFill>
        <a:ln w="57150" cmpd="sng">
          <a:noFill/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Біологічна смерть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0E3CAA3B-CC0F-4872-BAF9-8A76AED8D76F}" type="parTrans" cxnId="{698C4D62-6238-41DC-97EE-4FD68A7BD3AE}">
      <dgm:prSet/>
      <dgm:spPr/>
      <dgm:t>
        <a:bodyPr/>
        <a:lstStyle/>
        <a:p>
          <a:endParaRPr lang="ru-RU"/>
        </a:p>
      </dgm:t>
    </dgm:pt>
    <dgm:pt modelId="{34D7E189-D18C-46B7-A5E8-E1FDA6730F16}" type="sibTrans" cxnId="{698C4D62-6238-41DC-97EE-4FD68A7BD3AE}">
      <dgm:prSet/>
      <dgm:spPr/>
      <dgm:t>
        <a:bodyPr/>
        <a:lstStyle/>
        <a:p>
          <a:endParaRPr lang="ru-RU"/>
        </a:p>
      </dgm:t>
    </dgm:pt>
    <dgm:pt modelId="{461AD22C-DE52-47E9-AD0A-67DF230A1988}" type="pres">
      <dgm:prSet presAssocID="{A8AF42AD-55B0-4336-8943-5AF32421176F}" presName="CompostProcess" presStyleCnt="0">
        <dgm:presLayoutVars>
          <dgm:dir/>
          <dgm:resizeHandles val="exact"/>
        </dgm:presLayoutVars>
      </dgm:prSet>
      <dgm:spPr/>
    </dgm:pt>
    <dgm:pt modelId="{47AC3469-7DE8-42DD-BB1D-7F1D96A6A223}" type="pres">
      <dgm:prSet presAssocID="{A8AF42AD-55B0-4336-8943-5AF32421176F}" presName="arrow" presStyleLbl="bgShp" presStyleIdx="0" presStyleCnt="1" custScaleX="117647" custLinFactNeighborX="-145" custLinFactNeighborY="0"/>
      <dgm:spPr>
        <a:solidFill>
          <a:srgbClr val="92D050"/>
        </a:solidFill>
        <a:ln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4099F11-7751-42F9-AB50-62FA28268D46}" type="pres">
      <dgm:prSet presAssocID="{A8AF42AD-55B0-4336-8943-5AF32421176F}" presName="linearProcess" presStyleCnt="0"/>
      <dgm:spPr/>
    </dgm:pt>
    <dgm:pt modelId="{AAD59278-679C-4D5B-83E3-94B44156E740}" type="pres">
      <dgm:prSet presAssocID="{220CD81E-4E40-457D-A364-9A266262864D}" presName="textNode" presStyleLbl="node1" presStyleIdx="0" presStyleCnt="5" custScaleX="61980" custScaleY="91553" custLinFactNeighborX="13518" custLinFactNeighborY="-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016AC-2FF2-4AB9-8548-16EF985F52FF}" type="pres">
      <dgm:prSet presAssocID="{78641827-6915-412E-A0E6-F2B8ACB5E58A}" presName="sibTrans" presStyleCnt="0"/>
      <dgm:spPr/>
    </dgm:pt>
    <dgm:pt modelId="{8906B8CF-36E7-4153-B68E-95665F880226}" type="pres">
      <dgm:prSet presAssocID="{BB3FE035-B2AA-492C-9AEC-B7735297EAE0}" presName="textNode" presStyleLbl="node1" presStyleIdx="1" presStyleCnt="5" custScaleX="45995" custScaleY="85450" custLinFactNeighborX="-30700" custLinFactNeighborY="-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1DA6F-BEF0-4ED9-835D-5A9FF51BA2B1}" type="pres">
      <dgm:prSet presAssocID="{FE47119D-75FF-4235-A97C-366E0ACBB805}" presName="sibTrans" presStyleCnt="0"/>
      <dgm:spPr/>
    </dgm:pt>
    <dgm:pt modelId="{5FC72E16-D676-4704-998E-53B33DB96078}" type="pres">
      <dgm:prSet presAssocID="{77FD248A-E52B-45F1-AF37-DC5ACB4B3096}" presName="textNode" presStyleLbl="node1" presStyleIdx="2" presStyleCnt="5" custScaleX="64733" custScaleY="85450" custLinFactNeighborX="-91279" custLinFactNeighborY="-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1624C-EDCA-4DEC-B519-925F8DAA1EE4}" type="pres">
      <dgm:prSet presAssocID="{D9CEBD7B-0EF2-4D1E-8F2C-A666C0166074}" presName="sibTrans" presStyleCnt="0"/>
      <dgm:spPr/>
    </dgm:pt>
    <dgm:pt modelId="{C87217A3-5960-4C56-8FE8-254BB0BA3F2F}" type="pres">
      <dgm:prSet presAssocID="{AA44AE64-DD50-4FA8-AF65-1B79F588A28E}" presName="textNode" presStyleLbl="node1" presStyleIdx="3" presStyleCnt="5" custScaleX="45995" custScaleY="85450" custLinFactX="-3641" custLinFactNeighborX="-100000" custLinFactNeighborY="-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19EFF-1EE2-44F7-9CD6-DDDCC0E73CBF}" type="pres">
      <dgm:prSet presAssocID="{2596DCDD-9AEB-41BC-AD2D-CC66CF795B79}" presName="sibTrans" presStyleCnt="0"/>
      <dgm:spPr/>
    </dgm:pt>
    <dgm:pt modelId="{016C912B-F857-493B-BD8F-3A01D589BE2D}" type="pres">
      <dgm:prSet presAssocID="{773CFCE5-A12E-4AA4-8C7A-0BC2EECC6221}" presName="textNode" presStyleLbl="node1" presStyleIdx="4" presStyleCnt="5" custScaleX="54324" custScaleY="85450" custLinFactX="-8432" custLinFactNeighborX="-100000" custLinFactNeighborY="-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8350A-2EC7-426D-8348-3F694FC2B7DB}" srcId="{A8AF42AD-55B0-4336-8943-5AF32421176F}" destId="{77FD248A-E52B-45F1-AF37-DC5ACB4B3096}" srcOrd="2" destOrd="0" parTransId="{487E27C7-CF57-4099-8D01-F4512CC422CD}" sibTransId="{D9CEBD7B-0EF2-4D1E-8F2C-A666C0166074}"/>
    <dgm:cxn modelId="{F516EAD7-AFB0-4EB6-978F-0D768CFF19BB}" type="presOf" srcId="{220CD81E-4E40-457D-A364-9A266262864D}" destId="{AAD59278-679C-4D5B-83E3-94B44156E740}" srcOrd="0" destOrd="0" presId="urn:microsoft.com/office/officeart/2005/8/layout/hProcess9"/>
    <dgm:cxn modelId="{FC97554F-53B0-47E3-86BB-23EC7A3F362A}" srcId="{A8AF42AD-55B0-4336-8943-5AF32421176F}" destId="{AA44AE64-DD50-4FA8-AF65-1B79F588A28E}" srcOrd="3" destOrd="0" parTransId="{A1C6ED9D-E70E-4C73-A24C-AAF007985B26}" sibTransId="{2596DCDD-9AEB-41BC-AD2D-CC66CF795B79}"/>
    <dgm:cxn modelId="{3A15ACE0-561B-4B4D-A8B0-B7501EDACACD}" type="presOf" srcId="{AA44AE64-DD50-4FA8-AF65-1B79F588A28E}" destId="{C87217A3-5960-4C56-8FE8-254BB0BA3F2F}" srcOrd="0" destOrd="0" presId="urn:microsoft.com/office/officeart/2005/8/layout/hProcess9"/>
    <dgm:cxn modelId="{698C4D62-6238-41DC-97EE-4FD68A7BD3AE}" srcId="{A8AF42AD-55B0-4336-8943-5AF32421176F}" destId="{773CFCE5-A12E-4AA4-8C7A-0BC2EECC6221}" srcOrd="4" destOrd="0" parTransId="{0E3CAA3B-CC0F-4872-BAF9-8A76AED8D76F}" sibTransId="{34D7E189-D18C-46B7-A5E8-E1FDA6730F16}"/>
    <dgm:cxn modelId="{8A17CCD7-C4A3-46E2-8860-4E9764DE2A51}" type="presOf" srcId="{A8AF42AD-55B0-4336-8943-5AF32421176F}" destId="{461AD22C-DE52-47E9-AD0A-67DF230A1988}" srcOrd="0" destOrd="0" presId="urn:microsoft.com/office/officeart/2005/8/layout/hProcess9"/>
    <dgm:cxn modelId="{3B4E4460-3530-46C8-AF7C-054D9DCF168B}" type="presOf" srcId="{BB3FE035-B2AA-492C-9AEC-B7735297EAE0}" destId="{8906B8CF-36E7-4153-B68E-95665F880226}" srcOrd="0" destOrd="0" presId="urn:microsoft.com/office/officeart/2005/8/layout/hProcess9"/>
    <dgm:cxn modelId="{F0C2E28F-E9C3-4DA1-AD0A-D55D2B2C34E6}" type="presOf" srcId="{77FD248A-E52B-45F1-AF37-DC5ACB4B3096}" destId="{5FC72E16-D676-4704-998E-53B33DB96078}" srcOrd="0" destOrd="0" presId="urn:microsoft.com/office/officeart/2005/8/layout/hProcess9"/>
    <dgm:cxn modelId="{D01188B0-3CF0-4D17-846E-EDA542121872}" type="presOf" srcId="{773CFCE5-A12E-4AA4-8C7A-0BC2EECC6221}" destId="{016C912B-F857-493B-BD8F-3A01D589BE2D}" srcOrd="0" destOrd="0" presId="urn:microsoft.com/office/officeart/2005/8/layout/hProcess9"/>
    <dgm:cxn modelId="{6017F642-F796-406C-9EFD-35AE7F7C5295}" srcId="{A8AF42AD-55B0-4336-8943-5AF32421176F}" destId="{BB3FE035-B2AA-492C-9AEC-B7735297EAE0}" srcOrd="1" destOrd="0" parTransId="{724EF13C-C1AD-45A9-B4A8-8EFAE800DCB2}" sibTransId="{FE47119D-75FF-4235-A97C-366E0ACBB805}"/>
    <dgm:cxn modelId="{7CE31B44-3938-4657-949F-7A6F74067F73}" srcId="{A8AF42AD-55B0-4336-8943-5AF32421176F}" destId="{220CD81E-4E40-457D-A364-9A266262864D}" srcOrd="0" destOrd="0" parTransId="{8C9634A4-180E-414F-B86A-99ECEFA2B9D6}" sibTransId="{78641827-6915-412E-A0E6-F2B8ACB5E58A}"/>
    <dgm:cxn modelId="{0A527F41-AAE0-4F1E-BEE7-381E2A07505E}" type="presParOf" srcId="{461AD22C-DE52-47E9-AD0A-67DF230A1988}" destId="{47AC3469-7DE8-42DD-BB1D-7F1D96A6A223}" srcOrd="0" destOrd="0" presId="urn:microsoft.com/office/officeart/2005/8/layout/hProcess9"/>
    <dgm:cxn modelId="{A5197F71-CC39-4C4A-92F0-F906ED1BBE1B}" type="presParOf" srcId="{461AD22C-DE52-47E9-AD0A-67DF230A1988}" destId="{C4099F11-7751-42F9-AB50-62FA28268D46}" srcOrd="1" destOrd="0" presId="urn:microsoft.com/office/officeart/2005/8/layout/hProcess9"/>
    <dgm:cxn modelId="{739E8A13-3A0D-4FEE-A34F-DB113D42EBBF}" type="presParOf" srcId="{C4099F11-7751-42F9-AB50-62FA28268D46}" destId="{AAD59278-679C-4D5B-83E3-94B44156E740}" srcOrd="0" destOrd="0" presId="urn:microsoft.com/office/officeart/2005/8/layout/hProcess9"/>
    <dgm:cxn modelId="{677AF29A-8A73-42F8-B3C4-CC4DA0150BE9}" type="presParOf" srcId="{C4099F11-7751-42F9-AB50-62FA28268D46}" destId="{03E016AC-2FF2-4AB9-8548-16EF985F52FF}" srcOrd="1" destOrd="0" presId="urn:microsoft.com/office/officeart/2005/8/layout/hProcess9"/>
    <dgm:cxn modelId="{A3F36123-217D-4B8A-AB38-2D8723711803}" type="presParOf" srcId="{C4099F11-7751-42F9-AB50-62FA28268D46}" destId="{8906B8CF-36E7-4153-B68E-95665F880226}" srcOrd="2" destOrd="0" presId="urn:microsoft.com/office/officeart/2005/8/layout/hProcess9"/>
    <dgm:cxn modelId="{6799BBDF-DDCE-43BF-8249-B05FCAA71940}" type="presParOf" srcId="{C4099F11-7751-42F9-AB50-62FA28268D46}" destId="{AD81DA6F-BEF0-4ED9-835D-5A9FF51BA2B1}" srcOrd="3" destOrd="0" presId="urn:microsoft.com/office/officeart/2005/8/layout/hProcess9"/>
    <dgm:cxn modelId="{87A6B83A-E38E-4966-9FF6-33DFB8371888}" type="presParOf" srcId="{C4099F11-7751-42F9-AB50-62FA28268D46}" destId="{5FC72E16-D676-4704-998E-53B33DB96078}" srcOrd="4" destOrd="0" presId="urn:microsoft.com/office/officeart/2005/8/layout/hProcess9"/>
    <dgm:cxn modelId="{AA8818F6-BF27-48A7-B7E2-989B3E45D013}" type="presParOf" srcId="{C4099F11-7751-42F9-AB50-62FA28268D46}" destId="{F5C1624C-EDCA-4DEC-B519-925F8DAA1EE4}" srcOrd="5" destOrd="0" presId="urn:microsoft.com/office/officeart/2005/8/layout/hProcess9"/>
    <dgm:cxn modelId="{0DF1DA8B-A55F-4E9E-9F3E-CAC7B6C29F33}" type="presParOf" srcId="{C4099F11-7751-42F9-AB50-62FA28268D46}" destId="{C87217A3-5960-4C56-8FE8-254BB0BA3F2F}" srcOrd="6" destOrd="0" presId="urn:microsoft.com/office/officeart/2005/8/layout/hProcess9"/>
    <dgm:cxn modelId="{614F5A6B-B1C6-47CE-9D01-E65AB3F7904A}" type="presParOf" srcId="{C4099F11-7751-42F9-AB50-62FA28268D46}" destId="{A7D19EFF-1EE2-44F7-9CD6-DDDCC0E73CBF}" srcOrd="7" destOrd="0" presId="urn:microsoft.com/office/officeart/2005/8/layout/hProcess9"/>
    <dgm:cxn modelId="{AAB01B6A-C100-4201-A487-89AE2AE9510A}" type="presParOf" srcId="{C4099F11-7751-42F9-AB50-62FA28268D46}" destId="{016C912B-F857-493B-BD8F-3A01D589BE2D}" srcOrd="8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7778C7-3844-4418-9675-47D6A591EAE6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5114AE-1A24-471F-9110-14E3F8830B8C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700" dirty="0" smtClean="0">
              <a:solidFill>
                <a:schemeClr val="tx1"/>
              </a:solidFill>
              <a:latin typeface="Arial Black" pitchFamily="34" charset="0"/>
            </a:rPr>
            <a:t>Після </a:t>
          </a:r>
          <a:r>
            <a:rPr lang="uk-UA" sz="1500" dirty="0" smtClean="0">
              <a:solidFill>
                <a:schemeClr val="tx1"/>
              </a:solidFill>
              <a:latin typeface="Arial Black" pitchFamily="34" charset="0"/>
            </a:rPr>
            <a:t>розряду</a:t>
          </a:r>
          <a:r>
            <a:rPr lang="uk-UA" sz="17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1700" dirty="0"/>
        </a:p>
      </dgm:t>
    </dgm:pt>
    <dgm:pt modelId="{F12077D2-6A6F-4C20-A294-C01661971474}" type="parTrans" cxnId="{A32144EC-D0A8-4A5B-B35D-4EFC7E2001D3}">
      <dgm:prSet/>
      <dgm:spPr/>
      <dgm:t>
        <a:bodyPr/>
        <a:lstStyle/>
        <a:p>
          <a:endParaRPr lang="ru-RU"/>
        </a:p>
      </dgm:t>
    </dgm:pt>
    <dgm:pt modelId="{DC9A49CB-40CA-4FBA-BA76-19437057AFBF}" type="sibTrans" cxnId="{A32144EC-D0A8-4A5B-B35D-4EFC7E2001D3}">
      <dgm:prSet/>
      <dgm:spPr/>
      <dgm:t>
        <a:bodyPr/>
        <a:lstStyle/>
        <a:p>
          <a:endParaRPr lang="ru-RU"/>
        </a:p>
      </dgm:t>
    </dgm:pt>
    <dgm:pt modelId="{3E7A9976-A369-4919-B894-039936A9E1DF}">
      <dgm:prSet phldrT="[Текст]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Негайно проводити СЛР до наступного аналізу дефібрилятора</a:t>
          </a:r>
          <a:endParaRPr lang="ru-RU" dirty="0"/>
        </a:p>
      </dgm:t>
    </dgm:pt>
    <dgm:pt modelId="{A71708F5-5F19-4A95-BEF1-C301CEA36320}" type="parTrans" cxnId="{7136C714-C7E6-464B-B9D2-0FD16B90F256}">
      <dgm:prSet/>
      <dgm:spPr/>
      <dgm:t>
        <a:bodyPr/>
        <a:lstStyle/>
        <a:p>
          <a:endParaRPr lang="ru-RU"/>
        </a:p>
      </dgm:t>
    </dgm:pt>
    <dgm:pt modelId="{4419B390-E858-4507-B5DF-84D77E48348B}" type="sibTrans" cxnId="{7136C714-C7E6-464B-B9D2-0FD16B90F256}">
      <dgm:prSet/>
      <dgm:spPr/>
      <dgm:t>
        <a:bodyPr/>
        <a:lstStyle/>
        <a:p>
          <a:endParaRPr lang="ru-RU"/>
        </a:p>
      </dgm:t>
    </dgm:pt>
    <dgm:pt modelId="{7EA2B885-3B1F-4358-B987-B2672E052962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500" dirty="0" smtClean="0">
              <a:solidFill>
                <a:schemeClr val="tx1"/>
              </a:solidFill>
              <a:latin typeface="Arial Black" pitchFamily="34" charset="0"/>
            </a:rPr>
            <a:t>Слідкувати за екраном</a:t>
          </a:r>
          <a:endParaRPr lang="ru-RU" sz="1500" dirty="0"/>
        </a:p>
      </dgm:t>
    </dgm:pt>
    <dgm:pt modelId="{2EEEF5AD-2B97-4425-9860-CF4F9CD096F0}" type="parTrans" cxnId="{A8B7374D-CD6B-4654-96DC-DACB8B10F1F0}">
      <dgm:prSet/>
      <dgm:spPr/>
      <dgm:t>
        <a:bodyPr/>
        <a:lstStyle/>
        <a:p>
          <a:endParaRPr lang="ru-RU"/>
        </a:p>
      </dgm:t>
    </dgm:pt>
    <dgm:pt modelId="{0367FB16-D08C-4ED8-9784-AA00A70BAF1D}" type="sibTrans" cxnId="{A8B7374D-CD6B-4654-96DC-DACB8B10F1F0}">
      <dgm:prSet/>
      <dgm:spPr/>
      <dgm:t>
        <a:bodyPr/>
        <a:lstStyle/>
        <a:p>
          <a:endParaRPr lang="ru-RU"/>
        </a:p>
      </dgm:t>
    </dgm:pt>
    <dgm:pt modelId="{E2F2C7D0-78B3-4CDC-B52D-6BD60979E678}">
      <dgm:prSet phldrT="[Текст]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Припинити СЛР, коли автоматичний дефібрилятор готовий для наступного аналізу ритму </a:t>
          </a:r>
          <a:endParaRPr lang="ru-RU" dirty="0"/>
        </a:p>
      </dgm:t>
    </dgm:pt>
    <dgm:pt modelId="{6DE889F3-D9E0-40B1-A3C8-FBFB7E3EA4D0}" type="parTrans" cxnId="{66BFCE3F-15AC-42CF-8DF5-A66FED19EA94}">
      <dgm:prSet/>
      <dgm:spPr/>
      <dgm:t>
        <a:bodyPr/>
        <a:lstStyle/>
        <a:p>
          <a:endParaRPr lang="ru-RU"/>
        </a:p>
      </dgm:t>
    </dgm:pt>
    <dgm:pt modelId="{85F56946-06BA-4434-A469-BF7E7A65895B}" type="sibTrans" cxnId="{66BFCE3F-15AC-42CF-8DF5-A66FED19EA94}">
      <dgm:prSet/>
      <dgm:spPr/>
      <dgm:t>
        <a:bodyPr/>
        <a:lstStyle/>
        <a:p>
          <a:endParaRPr lang="ru-RU"/>
        </a:p>
      </dgm:t>
    </dgm:pt>
    <dgm:pt modelId="{E169FF3E-D54C-4311-895E-B75BBCB2C87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Якщо </a:t>
          </a:r>
          <a:r>
            <a:rPr lang="uk-UA" sz="1400" dirty="0" err="1" smtClean="0">
              <a:solidFill>
                <a:schemeClr val="tx1"/>
              </a:solidFill>
              <a:latin typeface="Arial Black" pitchFamily="34" charset="0"/>
            </a:rPr>
            <a:t>АЗД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 не рекомендує розряд</a:t>
          </a:r>
          <a:endParaRPr lang="ru-RU" sz="1400" dirty="0"/>
        </a:p>
      </dgm:t>
    </dgm:pt>
    <dgm:pt modelId="{C11A908F-555B-4079-B144-EA530B356901}" type="parTrans" cxnId="{57192239-2B51-458C-85AF-9F1B6E18061C}">
      <dgm:prSet/>
      <dgm:spPr/>
      <dgm:t>
        <a:bodyPr/>
        <a:lstStyle/>
        <a:p>
          <a:endParaRPr lang="ru-RU"/>
        </a:p>
      </dgm:t>
    </dgm:pt>
    <dgm:pt modelId="{0C771E7C-EC45-4A74-98B2-115069D58F67}" type="sibTrans" cxnId="{57192239-2B51-458C-85AF-9F1B6E18061C}">
      <dgm:prSet/>
      <dgm:spPr/>
      <dgm:t>
        <a:bodyPr/>
        <a:lstStyle/>
        <a:p>
          <a:endParaRPr lang="ru-RU"/>
        </a:p>
      </dgm:t>
    </dgm:pt>
    <dgm:pt modelId="{EB0C3A09-0A39-410E-B3DB-C7ED75AA03F6}">
      <dgm:prSet phldrT="[Текст]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Перейти до оцінки стану постраждалого</a:t>
          </a:r>
          <a:endParaRPr lang="ru-RU" dirty="0"/>
        </a:p>
      </dgm:t>
    </dgm:pt>
    <dgm:pt modelId="{C2981530-68F9-4004-9A4F-13515D50D17A}" type="parTrans" cxnId="{77EEEB85-83F2-4E13-A128-0CF5A80447E9}">
      <dgm:prSet/>
      <dgm:spPr/>
      <dgm:t>
        <a:bodyPr/>
        <a:lstStyle/>
        <a:p>
          <a:endParaRPr lang="ru-RU"/>
        </a:p>
      </dgm:t>
    </dgm:pt>
    <dgm:pt modelId="{ADD150C2-C786-46FC-A6D5-64CEAE2543E4}" type="sibTrans" cxnId="{77EEEB85-83F2-4E13-A128-0CF5A80447E9}">
      <dgm:prSet/>
      <dgm:spPr/>
      <dgm:t>
        <a:bodyPr/>
        <a:lstStyle/>
        <a:p>
          <a:endParaRPr lang="ru-RU"/>
        </a:p>
      </dgm:t>
    </dgm:pt>
    <dgm:pt modelId="{CA0C1DA0-8488-440C-B91A-BD70FDED2605}" type="pres">
      <dgm:prSet presAssocID="{1C7778C7-3844-4418-9675-47D6A591EA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EF0E9-20AE-45DA-B15F-8BBE06E9C57C}" type="pres">
      <dgm:prSet presAssocID="{135114AE-1A24-471F-9110-14E3F8830B8C}" presName="compositeNode" presStyleCnt="0">
        <dgm:presLayoutVars>
          <dgm:bulletEnabled val="1"/>
        </dgm:presLayoutVars>
      </dgm:prSet>
      <dgm:spPr/>
    </dgm:pt>
    <dgm:pt modelId="{6F22B267-A9BC-4C43-96EC-1C40ED010F84}" type="pres">
      <dgm:prSet presAssocID="{135114AE-1A24-471F-9110-14E3F8830B8C}" presName="bgRect" presStyleLbl="node1" presStyleIdx="0" presStyleCnt="3" custLinFactNeighborX="-23"/>
      <dgm:spPr/>
      <dgm:t>
        <a:bodyPr/>
        <a:lstStyle/>
        <a:p>
          <a:endParaRPr lang="ru-RU"/>
        </a:p>
      </dgm:t>
    </dgm:pt>
    <dgm:pt modelId="{C7CE9760-F502-4608-BDB1-B7FBA0D752AA}" type="pres">
      <dgm:prSet presAssocID="{135114AE-1A24-471F-9110-14E3F8830B8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1A5FA-C1DC-461C-A856-A2440B92CBB3}" type="pres">
      <dgm:prSet presAssocID="{135114AE-1A24-471F-9110-14E3F8830B8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C70E0-2B9C-4A43-B95E-6E958D41228B}" type="pres">
      <dgm:prSet presAssocID="{DC9A49CB-40CA-4FBA-BA76-19437057AFBF}" presName="hSp" presStyleCnt="0"/>
      <dgm:spPr/>
    </dgm:pt>
    <dgm:pt modelId="{CDF8F128-B188-4D63-A22F-01A0AF3C041F}" type="pres">
      <dgm:prSet presAssocID="{DC9A49CB-40CA-4FBA-BA76-19437057AFBF}" presName="vProcSp" presStyleCnt="0"/>
      <dgm:spPr/>
    </dgm:pt>
    <dgm:pt modelId="{6EDB7A00-D73B-4CC3-87ED-E9B0E040000C}" type="pres">
      <dgm:prSet presAssocID="{DC9A49CB-40CA-4FBA-BA76-19437057AFBF}" presName="vSp1" presStyleCnt="0"/>
      <dgm:spPr/>
    </dgm:pt>
    <dgm:pt modelId="{10567B14-35BE-47F7-B519-8871938906B6}" type="pres">
      <dgm:prSet presAssocID="{DC9A49CB-40CA-4FBA-BA76-19437057AFBF}" presName="simulatedConn" presStyleLbl="solidFgAcc1" presStyleIdx="0" presStyleCnt="2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39602883-D504-433F-96C4-92A6E829AF56}" type="pres">
      <dgm:prSet presAssocID="{DC9A49CB-40CA-4FBA-BA76-19437057AFBF}" presName="vSp2" presStyleCnt="0"/>
      <dgm:spPr/>
    </dgm:pt>
    <dgm:pt modelId="{5B9544D0-B15F-41DA-84D2-45B7679CDA24}" type="pres">
      <dgm:prSet presAssocID="{DC9A49CB-40CA-4FBA-BA76-19437057AFBF}" presName="sibTrans" presStyleCnt="0"/>
      <dgm:spPr/>
    </dgm:pt>
    <dgm:pt modelId="{6BBDCA86-8BA1-419D-AC47-39C1D391E4A9}" type="pres">
      <dgm:prSet presAssocID="{7EA2B885-3B1F-4358-B987-B2672E052962}" presName="compositeNode" presStyleCnt="0">
        <dgm:presLayoutVars>
          <dgm:bulletEnabled val="1"/>
        </dgm:presLayoutVars>
      </dgm:prSet>
      <dgm:spPr/>
    </dgm:pt>
    <dgm:pt modelId="{35E0912C-44DC-44E3-B021-0D5DF1B52CA2}" type="pres">
      <dgm:prSet presAssocID="{7EA2B885-3B1F-4358-B987-B2672E052962}" presName="bgRect" presStyleLbl="node1" presStyleIdx="1" presStyleCnt="3" custLinFactNeighborX="-777" custLinFactNeighborY="1641"/>
      <dgm:spPr/>
      <dgm:t>
        <a:bodyPr/>
        <a:lstStyle/>
        <a:p>
          <a:endParaRPr lang="ru-RU"/>
        </a:p>
      </dgm:t>
    </dgm:pt>
    <dgm:pt modelId="{85169FCE-5AC3-4905-9A1D-26A8B44F694A}" type="pres">
      <dgm:prSet presAssocID="{7EA2B885-3B1F-4358-B987-B2672E05296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2E665-E1D1-4A9D-B3DD-71DE6EFBEBC1}" type="pres">
      <dgm:prSet presAssocID="{7EA2B885-3B1F-4358-B987-B2672E05296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ADD0C-E99C-44CE-AA17-218B23C8885F}" type="pres">
      <dgm:prSet presAssocID="{0367FB16-D08C-4ED8-9784-AA00A70BAF1D}" presName="hSp" presStyleCnt="0"/>
      <dgm:spPr/>
    </dgm:pt>
    <dgm:pt modelId="{DB0E12A0-BDEC-431D-8970-CD074425709C}" type="pres">
      <dgm:prSet presAssocID="{0367FB16-D08C-4ED8-9784-AA00A70BAF1D}" presName="vProcSp" presStyleCnt="0"/>
      <dgm:spPr/>
    </dgm:pt>
    <dgm:pt modelId="{955D9C98-A10A-4C5A-ABE1-443D14DBE17C}" type="pres">
      <dgm:prSet presAssocID="{0367FB16-D08C-4ED8-9784-AA00A70BAF1D}" presName="vSp1" presStyleCnt="0"/>
      <dgm:spPr/>
    </dgm:pt>
    <dgm:pt modelId="{97A77AE5-9EF4-4663-890B-E6B055E598AA}" type="pres">
      <dgm:prSet presAssocID="{0367FB16-D08C-4ED8-9784-AA00A70BAF1D}" presName="simulatedConn" presStyleLbl="solidFgAcc1" presStyleIdx="1" presStyleCnt="2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7F03F96D-55EE-4E97-AA3D-31FEA3F31E4E}" type="pres">
      <dgm:prSet presAssocID="{0367FB16-D08C-4ED8-9784-AA00A70BAF1D}" presName="vSp2" presStyleCnt="0"/>
      <dgm:spPr/>
    </dgm:pt>
    <dgm:pt modelId="{09AF5331-BD1E-4DE9-A5BE-E52A65864EB0}" type="pres">
      <dgm:prSet presAssocID="{0367FB16-D08C-4ED8-9784-AA00A70BAF1D}" presName="sibTrans" presStyleCnt="0"/>
      <dgm:spPr/>
    </dgm:pt>
    <dgm:pt modelId="{8FA35565-FE54-4EAB-A2C1-67DAAFF56EC8}" type="pres">
      <dgm:prSet presAssocID="{E169FF3E-D54C-4311-895E-B75BBCB2C874}" presName="compositeNode" presStyleCnt="0">
        <dgm:presLayoutVars>
          <dgm:bulletEnabled val="1"/>
        </dgm:presLayoutVars>
      </dgm:prSet>
      <dgm:spPr/>
    </dgm:pt>
    <dgm:pt modelId="{3AF00D75-C8AD-4A30-82F8-190A7109C3CC}" type="pres">
      <dgm:prSet presAssocID="{E169FF3E-D54C-4311-895E-B75BBCB2C874}" presName="bgRect" presStyleLbl="node1" presStyleIdx="2" presStyleCnt="3"/>
      <dgm:spPr/>
      <dgm:t>
        <a:bodyPr/>
        <a:lstStyle/>
        <a:p>
          <a:endParaRPr lang="ru-RU"/>
        </a:p>
      </dgm:t>
    </dgm:pt>
    <dgm:pt modelId="{29C60021-F7DE-4DD9-A584-1DFF22703ACB}" type="pres">
      <dgm:prSet presAssocID="{E169FF3E-D54C-4311-895E-B75BBCB2C87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169A-826C-4669-8E2E-738915DA2703}" type="pres">
      <dgm:prSet presAssocID="{E169FF3E-D54C-4311-895E-B75BBCB2C87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FCE3F-15AC-42CF-8DF5-A66FED19EA94}" srcId="{7EA2B885-3B1F-4358-B987-B2672E052962}" destId="{E2F2C7D0-78B3-4CDC-B52D-6BD60979E678}" srcOrd="0" destOrd="0" parTransId="{6DE889F3-D9E0-40B1-A3C8-FBFB7E3EA4D0}" sibTransId="{85F56946-06BA-4434-A469-BF7E7A65895B}"/>
    <dgm:cxn modelId="{014D65AD-81BA-4FB0-897E-85F835EDF33A}" type="presOf" srcId="{7EA2B885-3B1F-4358-B987-B2672E052962}" destId="{85169FCE-5AC3-4905-9A1D-26A8B44F694A}" srcOrd="1" destOrd="0" presId="urn:microsoft.com/office/officeart/2005/8/layout/hProcess7#2"/>
    <dgm:cxn modelId="{A32144EC-D0A8-4A5B-B35D-4EFC7E2001D3}" srcId="{1C7778C7-3844-4418-9675-47D6A591EAE6}" destId="{135114AE-1A24-471F-9110-14E3F8830B8C}" srcOrd="0" destOrd="0" parTransId="{F12077D2-6A6F-4C20-A294-C01661971474}" sibTransId="{DC9A49CB-40CA-4FBA-BA76-19437057AFBF}"/>
    <dgm:cxn modelId="{8078C4C3-6668-4B85-926D-5028CB9F5125}" type="presOf" srcId="{E169FF3E-D54C-4311-895E-B75BBCB2C874}" destId="{29C60021-F7DE-4DD9-A584-1DFF22703ACB}" srcOrd="1" destOrd="0" presId="urn:microsoft.com/office/officeart/2005/8/layout/hProcess7#2"/>
    <dgm:cxn modelId="{AAA51347-009D-4211-BF97-FD1BC7EC2868}" type="presOf" srcId="{135114AE-1A24-471F-9110-14E3F8830B8C}" destId="{6F22B267-A9BC-4C43-96EC-1C40ED010F84}" srcOrd="0" destOrd="0" presId="urn:microsoft.com/office/officeart/2005/8/layout/hProcess7#2"/>
    <dgm:cxn modelId="{507C6CE9-8E61-4655-AFCE-3B454796E39B}" type="presOf" srcId="{3E7A9976-A369-4919-B894-039936A9E1DF}" destId="{71D1A5FA-C1DC-461C-A856-A2440B92CBB3}" srcOrd="0" destOrd="0" presId="urn:microsoft.com/office/officeart/2005/8/layout/hProcess7#2"/>
    <dgm:cxn modelId="{9CE70C8F-069B-4673-B6DB-70CF75E36B9A}" type="presOf" srcId="{1C7778C7-3844-4418-9675-47D6A591EAE6}" destId="{CA0C1DA0-8488-440C-B91A-BD70FDED2605}" srcOrd="0" destOrd="0" presId="urn:microsoft.com/office/officeart/2005/8/layout/hProcess7#2"/>
    <dgm:cxn modelId="{A8B7374D-CD6B-4654-96DC-DACB8B10F1F0}" srcId="{1C7778C7-3844-4418-9675-47D6A591EAE6}" destId="{7EA2B885-3B1F-4358-B987-B2672E052962}" srcOrd="1" destOrd="0" parTransId="{2EEEF5AD-2B97-4425-9860-CF4F9CD096F0}" sibTransId="{0367FB16-D08C-4ED8-9784-AA00A70BAF1D}"/>
    <dgm:cxn modelId="{77EEEB85-83F2-4E13-A128-0CF5A80447E9}" srcId="{E169FF3E-D54C-4311-895E-B75BBCB2C874}" destId="{EB0C3A09-0A39-410E-B3DB-C7ED75AA03F6}" srcOrd="0" destOrd="0" parTransId="{C2981530-68F9-4004-9A4F-13515D50D17A}" sibTransId="{ADD150C2-C786-46FC-A6D5-64CEAE2543E4}"/>
    <dgm:cxn modelId="{720CA8D4-F79B-4AC9-BF5C-C5B5FCB5D982}" type="presOf" srcId="{E169FF3E-D54C-4311-895E-B75BBCB2C874}" destId="{3AF00D75-C8AD-4A30-82F8-190A7109C3CC}" srcOrd="0" destOrd="0" presId="urn:microsoft.com/office/officeart/2005/8/layout/hProcess7#2"/>
    <dgm:cxn modelId="{1C025B83-B953-4E4E-9C3E-4C074964C745}" type="presOf" srcId="{135114AE-1A24-471F-9110-14E3F8830B8C}" destId="{C7CE9760-F502-4608-BDB1-B7FBA0D752AA}" srcOrd="1" destOrd="0" presId="urn:microsoft.com/office/officeart/2005/8/layout/hProcess7#2"/>
    <dgm:cxn modelId="{57192239-2B51-458C-85AF-9F1B6E18061C}" srcId="{1C7778C7-3844-4418-9675-47D6A591EAE6}" destId="{E169FF3E-D54C-4311-895E-B75BBCB2C874}" srcOrd="2" destOrd="0" parTransId="{C11A908F-555B-4079-B144-EA530B356901}" sibTransId="{0C771E7C-EC45-4A74-98B2-115069D58F67}"/>
    <dgm:cxn modelId="{7136C714-C7E6-464B-B9D2-0FD16B90F256}" srcId="{135114AE-1A24-471F-9110-14E3F8830B8C}" destId="{3E7A9976-A369-4919-B894-039936A9E1DF}" srcOrd="0" destOrd="0" parTransId="{A71708F5-5F19-4A95-BEF1-C301CEA36320}" sibTransId="{4419B390-E858-4507-B5DF-84D77E48348B}"/>
    <dgm:cxn modelId="{0B55E4CE-1D87-4250-BFFD-E9A7509847DB}" type="presOf" srcId="{EB0C3A09-0A39-410E-B3DB-C7ED75AA03F6}" destId="{DBC8169A-826C-4669-8E2E-738915DA2703}" srcOrd="0" destOrd="0" presId="urn:microsoft.com/office/officeart/2005/8/layout/hProcess7#2"/>
    <dgm:cxn modelId="{2E114C59-0BED-4FB0-ABFA-2DDD080FE67B}" type="presOf" srcId="{E2F2C7D0-78B3-4CDC-B52D-6BD60979E678}" destId="{8742E665-E1D1-4A9D-B3DD-71DE6EFBEBC1}" srcOrd="0" destOrd="0" presId="urn:microsoft.com/office/officeart/2005/8/layout/hProcess7#2"/>
    <dgm:cxn modelId="{1B495C03-86C7-4488-871D-DAB183A46785}" type="presOf" srcId="{7EA2B885-3B1F-4358-B987-B2672E052962}" destId="{35E0912C-44DC-44E3-B021-0D5DF1B52CA2}" srcOrd="0" destOrd="0" presId="urn:microsoft.com/office/officeart/2005/8/layout/hProcess7#2"/>
    <dgm:cxn modelId="{8E80F6B3-5156-4AFA-8D14-3ECBC94B1A80}" type="presParOf" srcId="{CA0C1DA0-8488-440C-B91A-BD70FDED2605}" destId="{7C1EF0E9-20AE-45DA-B15F-8BBE06E9C57C}" srcOrd="0" destOrd="0" presId="urn:microsoft.com/office/officeart/2005/8/layout/hProcess7#2"/>
    <dgm:cxn modelId="{FEA1D843-4E99-4AEA-96E0-2C701BD4E362}" type="presParOf" srcId="{7C1EF0E9-20AE-45DA-B15F-8BBE06E9C57C}" destId="{6F22B267-A9BC-4C43-96EC-1C40ED010F84}" srcOrd="0" destOrd="0" presId="urn:microsoft.com/office/officeart/2005/8/layout/hProcess7#2"/>
    <dgm:cxn modelId="{B556AF3B-8BE1-48F6-A233-F5DD1B27BC63}" type="presParOf" srcId="{7C1EF0E9-20AE-45DA-B15F-8BBE06E9C57C}" destId="{C7CE9760-F502-4608-BDB1-B7FBA0D752AA}" srcOrd="1" destOrd="0" presId="urn:microsoft.com/office/officeart/2005/8/layout/hProcess7#2"/>
    <dgm:cxn modelId="{19C65C6E-A9F5-4D27-8A6E-917C8CEF0888}" type="presParOf" srcId="{7C1EF0E9-20AE-45DA-B15F-8BBE06E9C57C}" destId="{71D1A5FA-C1DC-461C-A856-A2440B92CBB3}" srcOrd="2" destOrd="0" presId="urn:microsoft.com/office/officeart/2005/8/layout/hProcess7#2"/>
    <dgm:cxn modelId="{5E4A1C6F-EF40-48A8-ABE7-E58108CF4AFD}" type="presParOf" srcId="{CA0C1DA0-8488-440C-B91A-BD70FDED2605}" destId="{648C70E0-2B9C-4A43-B95E-6E958D41228B}" srcOrd="1" destOrd="0" presId="urn:microsoft.com/office/officeart/2005/8/layout/hProcess7#2"/>
    <dgm:cxn modelId="{54B178E4-72B6-4B8C-9C2C-03A39F3128B6}" type="presParOf" srcId="{CA0C1DA0-8488-440C-B91A-BD70FDED2605}" destId="{CDF8F128-B188-4D63-A22F-01A0AF3C041F}" srcOrd="2" destOrd="0" presId="urn:microsoft.com/office/officeart/2005/8/layout/hProcess7#2"/>
    <dgm:cxn modelId="{DAF49D40-0C70-442E-AD71-AC5922A34503}" type="presParOf" srcId="{CDF8F128-B188-4D63-A22F-01A0AF3C041F}" destId="{6EDB7A00-D73B-4CC3-87ED-E9B0E040000C}" srcOrd="0" destOrd="0" presId="urn:microsoft.com/office/officeart/2005/8/layout/hProcess7#2"/>
    <dgm:cxn modelId="{F7E20193-4A15-4B62-BB4A-9608CA3BEA89}" type="presParOf" srcId="{CDF8F128-B188-4D63-A22F-01A0AF3C041F}" destId="{10567B14-35BE-47F7-B519-8871938906B6}" srcOrd="1" destOrd="0" presId="urn:microsoft.com/office/officeart/2005/8/layout/hProcess7#2"/>
    <dgm:cxn modelId="{F1F7403C-8628-4726-BAA1-2D03B618B843}" type="presParOf" srcId="{CDF8F128-B188-4D63-A22F-01A0AF3C041F}" destId="{39602883-D504-433F-96C4-92A6E829AF56}" srcOrd="2" destOrd="0" presId="urn:microsoft.com/office/officeart/2005/8/layout/hProcess7#2"/>
    <dgm:cxn modelId="{B1246E01-290B-4242-B3B6-AB981AFDA29E}" type="presParOf" srcId="{CA0C1DA0-8488-440C-B91A-BD70FDED2605}" destId="{5B9544D0-B15F-41DA-84D2-45B7679CDA24}" srcOrd="3" destOrd="0" presId="urn:microsoft.com/office/officeart/2005/8/layout/hProcess7#2"/>
    <dgm:cxn modelId="{120A49DE-0372-4EC6-B4BA-5F2DB6466ECF}" type="presParOf" srcId="{CA0C1DA0-8488-440C-B91A-BD70FDED2605}" destId="{6BBDCA86-8BA1-419D-AC47-39C1D391E4A9}" srcOrd="4" destOrd="0" presId="urn:microsoft.com/office/officeart/2005/8/layout/hProcess7#2"/>
    <dgm:cxn modelId="{4A745ECA-D63B-4F6C-98FE-6089277DD7D2}" type="presParOf" srcId="{6BBDCA86-8BA1-419D-AC47-39C1D391E4A9}" destId="{35E0912C-44DC-44E3-B021-0D5DF1B52CA2}" srcOrd="0" destOrd="0" presId="urn:microsoft.com/office/officeart/2005/8/layout/hProcess7#2"/>
    <dgm:cxn modelId="{E42861FC-4A87-4316-ACEB-CB5EF4C4C57C}" type="presParOf" srcId="{6BBDCA86-8BA1-419D-AC47-39C1D391E4A9}" destId="{85169FCE-5AC3-4905-9A1D-26A8B44F694A}" srcOrd="1" destOrd="0" presId="urn:microsoft.com/office/officeart/2005/8/layout/hProcess7#2"/>
    <dgm:cxn modelId="{DDBD4178-045E-42DF-B785-38628F20CB40}" type="presParOf" srcId="{6BBDCA86-8BA1-419D-AC47-39C1D391E4A9}" destId="{8742E665-E1D1-4A9D-B3DD-71DE6EFBEBC1}" srcOrd="2" destOrd="0" presId="urn:microsoft.com/office/officeart/2005/8/layout/hProcess7#2"/>
    <dgm:cxn modelId="{B4D8086E-C3DC-4EBB-9CDF-24E7FECBE9A9}" type="presParOf" srcId="{CA0C1DA0-8488-440C-B91A-BD70FDED2605}" destId="{531ADD0C-E99C-44CE-AA17-218B23C8885F}" srcOrd="5" destOrd="0" presId="urn:microsoft.com/office/officeart/2005/8/layout/hProcess7#2"/>
    <dgm:cxn modelId="{2DD81FD8-20A3-4425-BBF4-8AD293EF034D}" type="presParOf" srcId="{CA0C1DA0-8488-440C-B91A-BD70FDED2605}" destId="{DB0E12A0-BDEC-431D-8970-CD074425709C}" srcOrd="6" destOrd="0" presId="urn:microsoft.com/office/officeart/2005/8/layout/hProcess7#2"/>
    <dgm:cxn modelId="{9681DFEA-91A5-49FB-BDD4-5A4EC29413CC}" type="presParOf" srcId="{DB0E12A0-BDEC-431D-8970-CD074425709C}" destId="{955D9C98-A10A-4C5A-ABE1-443D14DBE17C}" srcOrd="0" destOrd="0" presId="urn:microsoft.com/office/officeart/2005/8/layout/hProcess7#2"/>
    <dgm:cxn modelId="{6100DCF8-D88A-49BC-AFDA-78A9583BE03A}" type="presParOf" srcId="{DB0E12A0-BDEC-431D-8970-CD074425709C}" destId="{97A77AE5-9EF4-4663-890B-E6B055E598AA}" srcOrd="1" destOrd="0" presId="urn:microsoft.com/office/officeart/2005/8/layout/hProcess7#2"/>
    <dgm:cxn modelId="{10934436-3623-4444-80EC-DE9CE83FE4EA}" type="presParOf" srcId="{DB0E12A0-BDEC-431D-8970-CD074425709C}" destId="{7F03F96D-55EE-4E97-AA3D-31FEA3F31E4E}" srcOrd="2" destOrd="0" presId="urn:microsoft.com/office/officeart/2005/8/layout/hProcess7#2"/>
    <dgm:cxn modelId="{1EF3BD67-5364-4B6E-A18A-14B0FE94AEF9}" type="presParOf" srcId="{CA0C1DA0-8488-440C-B91A-BD70FDED2605}" destId="{09AF5331-BD1E-4DE9-A5BE-E52A65864EB0}" srcOrd="7" destOrd="0" presId="urn:microsoft.com/office/officeart/2005/8/layout/hProcess7#2"/>
    <dgm:cxn modelId="{65F47142-0539-456B-A306-2B3A2EC399D6}" type="presParOf" srcId="{CA0C1DA0-8488-440C-B91A-BD70FDED2605}" destId="{8FA35565-FE54-4EAB-A2C1-67DAAFF56EC8}" srcOrd="8" destOrd="0" presId="urn:microsoft.com/office/officeart/2005/8/layout/hProcess7#2"/>
    <dgm:cxn modelId="{1C09CA10-7FB8-49AA-8914-409418A8C3BB}" type="presParOf" srcId="{8FA35565-FE54-4EAB-A2C1-67DAAFF56EC8}" destId="{3AF00D75-C8AD-4A30-82F8-190A7109C3CC}" srcOrd="0" destOrd="0" presId="urn:microsoft.com/office/officeart/2005/8/layout/hProcess7#2"/>
    <dgm:cxn modelId="{8BF62601-E05E-4057-959B-7FCA5B8F31CF}" type="presParOf" srcId="{8FA35565-FE54-4EAB-A2C1-67DAAFF56EC8}" destId="{29C60021-F7DE-4DD9-A584-1DFF22703ACB}" srcOrd="1" destOrd="0" presId="urn:microsoft.com/office/officeart/2005/8/layout/hProcess7#2"/>
    <dgm:cxn modelId="{E4E865AD-C353-4BF5-B35E-37706DFCE263}" type="presParOf" srcId="{8FA35565-FE54-4EAB-A2C1-67DAAFF56EC8}" destId="{DBC8169A-826C-4669-8E2E-738915DA2703}" srcOrd="2" destOrd="0" presId="urn:microsoft.com/office/officeart/2005/8/layout/hProcess7#2"/>
  </dgm:cxnLst>
  <dgm:bg>
    <a:solidFill>
      <a:schemeClr val="bg1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49BCA-8538-4429-8CEA-B4746589AB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4DEBA-B4AB-427B-B9EA-502DF3D36B79}">
      <dgm:prSet phldrT="[Текст]" custT="1"/>
      <dgm:spPr>
        <a:solidFill>
          <a:srgbClr val="7030A0">
            <a:alpha val="60000"/>
          </a:srgb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200" b="1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Клінічна смерть</a:t>
          </a:r>
          <a:endParaRPr lang="ru-RU" sz="3200" dirty="0">
            <a:ln>
              <a:noFill/>
            </a:ln>
          </a:endParaRPr>
        </a:p>
      </dgm:t>
    </dgm:pt>
    <dgm:pt modelId="{591AADB1-6E00-48C3-BCA1-42B0FFF45B15}" type="parTrans" cxnId="{94580704-DAD3-49E2-A507-7590FDD3739F}">
      <dgm:prSet/>
      <dgm:spPr/>
      <dgm:t>
        <a:bodyPr/>
        <a:lstStyle/>
        <a:p>
          <a:endParaRPr lang="ru-RU"/>
        </a:p>
      </dgm:t>
    </dgm:pt>
    <dgm:pt modelId="{576CE2FC-02B6-411F-BB7B-610A290FD67F}" type="sibTrans" cxnId="{94580704-DAD3-49E2-A507-7590FDD3739F}">
      <dgm:prSet/>
      <dgm:spPr/>
      <dgm:t>
        <a:bodyPr/>
        <a:lstStyle/>
        <a:p>
          <a:endParaRPr lang="ru-RU"/>
        </a:p>
      </dgm:t>
    </dgm:pt>
    <dgm:pt modelId="{CFBDA8BE-54C5-466F-9E70-5A50FB8DCB77}" type="asst">
      <dgm:prSet phldrT="[Текст]" custT="1"/>
      <dgm:spPr>
        <a:solidFill>
          <a:srgbClr val="7030A0">
            <a:alpha val="60000"/>
          </a:srgb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Вимагає негайного проведення реанімації</a:t>
          </a:r>
          <a:endParaRPr lang="ru-RU" sz="2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9479B-2453-4764-ACC5-E3395CE61042}" type="parTrans" cxnId="{37303F17-4A28-42D6-BAC0-AE85F3E22D56}">
      <dgm:prSet/>
      <dgm:spPr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38F8AA5-D9EA-485A-B4DD-AF4A348C7492}" type="sibTrans" cxnId="{37303F17-4A28-42D6-BAC0-AE85F3E22D56}">
      <dgm:prSet/>
      <dgm:spPr/>
      <dgm:t>
        <a:bodyPr/>
        <a:lstStyle/>
        <a:p>
          <a:endParaRPr lang="ru-RU"/>
        </a:p>
      </dgm:t>
    </dgm:pt>
    <dgm:pt modelId="{8A576867-E87A-46C6-817E-1DE38C3697CB}">
      <dgm:prSet phldrT="[Текст]" custT="1"/>
      <dgm:spPr>
        <a:solidFill>
          <a:srgbClr val="7030A0">
            <a:alpha val="60000"/>
          </a:srgb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Незворотні зміни в органах ще не розвиваються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E09F4-FD39-49A5-B205-D65B02B6A703}" type="parTrans" cxnId="{0C9F0757-775A-4FB1-8614-D5E6D9AB7F1A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EEDEFBC-3FCC-45C7-AB91-6E6C04AA2DD5}" type="sibTrans" cxnId="{0C9F0757-775A-4FB1-8614-D5E6D9AB7F1A}">
      <dgm:prSet/>
      <dgm:spPr/>
      <dgm:t>
        <a:bodyPr/>
        <a:lstStyle/>
        <a:p>
          <a:endParaRPr lang="ru-RU"/>
        </a:p>
      </dgm:t>
    </dgm:pt>
    <dgm:pt modelId="{F3B496DC-17E8-4503-AE37-5E6C1E094C44}">
      <dgm:prSet phldrT="[Текст]" custT="1"/>
      <dgm:spPr>
        <a:solidFill>
          <a:srgbClr val="7030A0">
            <a:alpha val="60000"/>
          </a:srgb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Своєчасне надання домедичної допомоги може повернути життя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23B9C-2B32-4259-BC1B-34DFFC91EE53}" type="parTrans" cxnId="{F34118AE-77CD-4D96-BA51-ABB7C70F71CF}">
      <dgm:prSet/>
      <dgm:spPr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6C0D9FE-363C-4537-8725-0120EE57889B}" type="sibTrans" cxnId="{F34118AE-77CD-4D96-BA51-ABB7C70F71CF}">
      <dgm:prSet/>
      <dgm:spPr/>
      <dgm:t>
        <a:bodyPr/>
        <a:lstStyle/>
        <a:p>
          <a:endParaRPr lang="ru-RU"/>
        </a:p>
      </dgm:t>
    </dgm:pt>
    <dgm:pt modelId="{5C4B6CF7-4346-475B-9655-F49A5B21D19A}">
      <dgm:prSet phldrT="[Текст]" custT="1"/>
      <dgm:spPr>
        <a:solidFill>
          <a:srgbClr val="7030A0">
            <a:alpha val="60000"/>
          </a:srgb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Перебіг життєвих процесів відбувається на мінімальному рівні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13405-624B-47B4-91F3-E6B12EFFFC12}" type="parTrans" cxnId="{2CC12434-0D7C-4F89-A1C6-306BDF97CD5E}">
      <dgm:prSet/>
      <dgm:spPr>
        <a:ln w="571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5741C5C-145E-40FA-B9E6-ACA7286FD5B0}" type="sibTrans" cxnId="{2CC12434-0D7C-4F89-A1C6-306BDF97CD5E}">
      <dgm:prSet/>
      <dgm:spPr/>
      <dgm:t>
        <a:bodyPr/>
        <a:lstStyle/>
        <a:p>
          <a:endParaRPr lang="ru-RU"/>
        </a:p>
      </dgm:t>
    </dgm:pt>
    <dgm:pt modelId="{72256AE6-FB5D-461F-8F79-2EE2DDD9D851}" type="pres">
      <dgm:prSet presAssocID="{DDA49BCA-8538-4429-8CEA-B4746589AB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1DB7E1-8FA9-4232-9628-02CBCFA6BC2D}" type="pres">
      <dgm:prSet presAssocID="{8EE4DEBA-B4AB-427B-B9EA-502DF3D36B79}" presName="hierRoot1" presStyleCnt="0">
        <dgm:presLayoutVars>
          <dgm:hierBranch val="init"/>
        </dgm:presLayoutVars>
      </dgm:prSet>
      <dgm:spPr/>
    </dgm:pt>
    <dgm:pt modelId="{E014DB02-ED8B-4049-A2D0-68054C8057F5}" type="pres">
      <dgm:prSet presAssocID="{8EE4DEBA-B4AB-427B-B9EA-502DF3D36B79}" presName="rootComposite1" presStyleCnt="0"/>
      <dgm:spPr/>
    </dgm:pt>
    <dgm:pt modelId="{E2BBC1F0-1949-472B-BBAD-CCAD9427ADF2}" type="pres">
      <dgm:prSet presAssocID="{8EE4DEBA-B4AB-427B-B9EA-502DF3D36B79}" presName="rootText1" presStyleLbl="node0" presStyleIdx="0" presStyleCnt="1" custScaleX="357729" custLinFactNeighborX="80" custLinFactNeighborY="-59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1AA0D-AC89-40EC-A563-3865AE4282A1}" type="pres">
      <dgm:prSet presAssocID="{8EE4DEBA-B4AB-427B-B9EA-502DF3D36B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E71C5C0-402C-4B94-BB0B-7F73D6A8E8AC}" type="pres">
      <dgm:prSet presAssocID="{8EE4DEBA-B4AB-427B-B9EA-502DF3D36B79}" presName="hierChild2" presStyleCnt="0"/>
      <dgm:spPr/>
    </dgm:pt>
    <dgm:pt modelId="{15003F50-7678-4857-9103-80947926342C}" type="pres">
      <dgm:prSet presAssocID="{01BE09F4-FD39-49A5-B205-D65B02B6A70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A30748F-EC09-4CF6-9EAE-6BB436456BFD}" type="pres">
      <dgm:prSet presAssocID="{8A576867-E87A-46C6-817E-1DE38C3697CB}" presName="hierRoot2" presStyleCnt="0">
        <dgm:presLayoutVars>
          <dgm:hierBranch val="init"/>
        </dgm:presLayoutVars>
      </dgm:prSet>
      <dgm:spPr/>
    </dgm:pt>
    <dgm:pt modelId="{8B42055F-A1F2-49A9-9093-38002781D1A0}" type="pres">
      <dgm:prSet presAssocID="{8A576867-E87A-46C6-817E-1DE38C3697CB}" presName="rootComposite" presStyleCnt="0"/>
      <dgm:spPr/>
    </dgm:pt>
    <dgm:pt modelId="{F58DF25C-2F5C-4447-95E8-ED6E21582A42}" type="pres">
      <dgm:prSet presAssocID="{8A576867-E87A-46C6-817E-1DE38C3697CB}" presName="rootText" presStyleLbl="node2" presStyleIdx="0" presStyleCnt="3" custScaleX="118534" custLinFactNeighborX="4938" custLinFactNeighborY="-1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AE440-D497-44E8-8564-4016A5DF1282}" type="pres">
      <dgm:prSet presAssocID="{8A576867-E87A-46C6-817E-1DE38C3697CB}" presName="rootConnector" presStyleLbl="node2" presStyleIdx="0" presStyleCnt="3"/>
      <dgm:spPr/>
      <dgm:t>
        <a:bodyPr/>
        <a:lstStyle/>
        <a:p>
          <a:endParaRPr lang="ru-RU"/>
        </a:p>
      </dgm:t>
    </dgm:pt>
    <dgm:pt modelId="{0F639CFE-05EE-4D93-AD0F-DC5EA1269C5C}" type="pres">
      <dgm:prSet presAssocID="{8A576867-E87A-46C6-817E-1DE38C3697CB}" presName="hierChild4" presStyleCnt="0"/>
      <dgm:spPr/>
    </dgm:pt>
    <dgm:pt modelId="{C826CC13-FEA8-4875-B64C-43EBC52135F3}" type="pres">
      <dgm:prSet presAssocID="{8A576867-E87A-46C6-817E-1DE38C3697CB}" presName="hierChild5" presStyleCnt="0"/>
      <dgm:spPr/>
    </dgm:pt>
    <dgm:pt modelId="{A2A4204D-B85B-4EE0-9BAD-20A70A7B90BC}" type="pres">
      <dgm:prSet presAssocID="{36323B9C-2B32-4259-BC1B-34DFFC91EE5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98E2A84-4676-4271-8D7C-35FD7530AC26}" type="pres">
      <dgm:prSet presAssocID="{F3B496DC-17E8-4503-AE37-5E6C1E094C44}" presName="hierRoot2" presStyleCnt="0">
        <dgm:presLayoutVars>
          <dgm:hierBranch val="init"/>
        </dgm:presLayoutVars>
      </dgm:prSet>
      <dgm:spPr/>
    </dgm:pt>
    <dgm:pt modelId="{714C788C-1C10-4AFF-862C-23208116C8E2}" type="pres">
      <dgm:prSet presAssocID="{F3B496DC-17E8-4503-AE37-5E6C1E094C44}" presName="rootComposite" presStyleCnt="0"/>
      <dgm:spPr/>
    </dgm:pt>
    <dgm:pt modelId="{A387D3F9-1F1C-42B3-B432-5AF97389E4F9}" type="pres">
      <dgm:prSet presAssocID="{F3B496DC-17E8-4503-AE37-5E6C1E094C44}" presName="rootText" presStyleLbl="node2" presStyleIdx="1" presStyleCnt="3" custAng="0" custScaleX="132583" custScaleY="120922" custLinFactNeighborX="1091" custLinFactNeighborY="51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D4736-400F-4B4B-BF77-76C2D0F3C6F9}" type="pres">
      <dgm:prSet presAssocID="{F3B496DC-17E8-4503-AE37-5E6C1E094C44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DED582-CD8A-4957-8980-6C9A9725EC9D}" type="pres">
      <dgm:prSet presAssocID="{F3B496DC-17E8-4503-AE37-5E6C1E094C44}" presName="hierChild4" presStyleCnt="0"/>
      <dgm:spPr/>
    </dgm:pt>
    <dgm:pt modelId="{918FB299-9E90-4EC8-A9DD-E0B0488E0465}" type="pres">
      <dgm:prSet presAssocID="{F3B496DC-17E8-4503-AE37-5E6C1E094C44}" presName="hierChild5" presStyleCnt="0"/>
      <dgm:spPr/>
    </dgm:pt>
    <dgm:pt modelId="{7D2DB62D-41F3-432A-B8E9-8F79C8F3349A}" type="pres">
      <dgm:prSet presAssocID="{27713405-624B-47B4-91F3-E6B12EFFFC1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96CD944-876B-4CF8-BB00-0B2100A6D95F}" type="pres">
      <dgm:prSet presAssocID="{5C4B6CF7-4346-475B-9655-F49A5B21D19A}" presName="hierRoot2" presStyleCnt="0">
        <dgm:presLayoutVars>
          <dgm:hierBranch val="init"/>
        </dgm:presLayoutVars>
      </dgm:prSet>
      <dgm:spPr/>
    </dgm:pt>
    <dgm:pt modelId="{B5D81598-427A-4022-B6F7-BF96F6F253AF}" type="pres">
      <dgm:prSet presAssocID="{5C4B6CF7-4346-475B-9655-F49A5B21D19A}" presName="rootComposite" presStyleCnt="0"/>
      <dgm:spPr/>
    </dgm:pt>
    <dgm:pt modelId="{C1DFC03E-1361-4AA3-84A3-9B9770B8396E}" type="pres">
      <dgm:prSet presAssocID="{5C4B6CF7-4346-475B-9655-F49A5B21D19A}" presName="rootText" presStyleLbl="node2" presStyleIdx="2" presStyleCnt="3" custScaleX="122188" custScaleY="151516" custLinFactNeighborX="-3568" custLinFactNeighborY="-1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42B351-4FB4-4955-AF5A-FDB3672B559C}" type="pres">
      <dgm:prSet presAssocID="{5C4B6CF7-4346-475B-9655-F49A5B21D19A}" presName="rootConnector" presStyleLbl="node2" presStyleIdx="2" presStyleCnt="3"/>
      <dgm:spPr/>
      <dgm:t>
        <a:bodyPr/>
        <a:lstStyle/>
        <a:p>
          <a:endParaRPr lang="ru-RU"/>
        </a:p>
      </dgm:t>
    </dgm:pt>
    <dgm:pt modelId="{A3986828-4290-44F7-B9E5-576C7C4D572E}" type="pres">
      <dgm:prSet presAssocID="{5C4B6CF7-4346-475B-9655-F49A5B21D19A}" presName="hierChild4" presStyleCnt="0"/>
      <dgm:spPr/>
    </dgm:pt>
    <dgm:pt modelId="{48E02D84-3EC2-4D72-B4C7-24497205AE23}" type="pres">
      <dgm:prSet presAssocID="{5C4B6CF7-4346-475B-9655-F49A5B21D19A}" presName="hierChild5" presStyleCnt="0"/>
      <dgm:spPr/>
    </dgm:pt>
    <dgm:pt modelId="{E401D6B4-8F8A-4E2D-8276-1A35D2EA4192}" type="pres">
      <dgm:prSet presAssocID="{8EE4DEBA-B4AB-427B-B9EA-502DF3D36B79}" presName="hierChild3" presStyleCnt="0"/>
      <dgm:spPr/>
    </dgm:pt>
    <dgm:pt modelId="{8F655FD2-A390-49C9-B9D7-D102FC13F355}" type="pres">
      <dgm:prSet presAssocID="{36D9479B-2453-4764-ACC5-E3395CE6104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A275742-D704-43BC-A153-45C210CDDA0C}" type="pres">
      <dgm:prSet presAssocID="{CFBDA8BE-54C5-466F-9E70-5A50FB8DCB77}" presName="hierRoot3" presStyleCnt="0">
        <dgm:presLayoutVars>
          <dgm:hierBranch val="init"/>
        </dgm:presLayoutVars>
      </dgm:prSet>
      <dgm:spPr/>
    </dgm:pt>
    <dgm:pt modelId="{27E6F985-B63F-48DD-9FAF-313151CDA215}" type="pres">
      <dgm:prSet presAssocID="{CFBDA8BE-54C5-466F-9E70-5A50FB8DCB77}" presName="rootComposite3" presStyleCnt="0"/>
      <dgm:spPr/>
    </dgm:pt>
    <dgm:pt modelId="{5D153146-B6FA-4DAC-B14A-11C442BDF228}" type="pres">
      <dgm:prSet presAssocID="{CFBDA8BE-54C5-466F-9E70-5A50FB8DCB77}" presName="rootText3" presStyleLbl="asst1" presStyleIdx="0" presStyleCnt="1" custScaleX="188404" custScaleY="128664" custLinFactNeighborX="1606" custLinFactNeighborY="-30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11754-332D-4382-8586-6BA5080F9924}" type="pres">
      <dgm:prSet presAssocID="{CFBDA8BE-54C5-466F-9E70-5A50FB8DCB7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AB0E0A1-A6CB-488E-A1A3-D63CD92BF6E3}" type="pres">
      <dgm:prSet presAssocID="{CFBDA8BE-54C5-466F-9E70-5A50FB8DCB77}" presName="hierChild6" presStyleCnt="0"/>
      <dgm:spPr/>
    </dgm:pt>
    <dgm:pt modelId="{90D2F618-7637-43EC-A952-CBAAD72D5551}" type="pres">
      <dgm:prSet presAssocID="{CFBDA8BE-54C5-466F-9E70-5A50FB8DCB77}" presName="hierChild7" presStyleCnt="0"/>
      <dgm:spPr/>
    </dgm:pt>
  </dgm:ptLst>
  <dgm:cxnLst>
    <dgm:cxn modelId="{87F732DC-36C1-4663-B6B0-466BBE325271}" type="presOf" srcId="{8A576867-E87A-46C6-817E-1DE38C3697CB}" destId="{F58DF25C-2F5C-4447-95E8-ED6E21582A42}" srcOrd="0" destOrd="0" presId="urn:microsoft.com/office/officeart/2005/8/layout/orgChart1"/>
    <dgm:cxn modelId="{70125255-A0AC-4339-9213-8681F6309D12}" type="presOf" srcId="{DDA49BCA-8538-4429-8CEA-B4746589AB8C}" destId="{72256AE6-FB5D-461F-8F79-2EE2DDD9D851}" srcOrd="0" destOrd="0" presId="urn:microsoft.com/office/officeart/2005/8/layout/orgChart1"/>
    <dgm:cxn modelId="{9971BE1B-95B7-4E4C-BE2B-FB805AA29ECF}" type="presOf" srcId="{F3B496DC-17E8-4503-AE37-5E6C1E094C44}" destId="{29DD4736-400F-4B4B-BF77-76C2D0F3C6F9}" srcOrd="1" destOrd="0" presId="urn:microsoft.com/office/officeart/2005/8/layout/orgChart1"/>
    <dgm:cxn modelId="{F34118AE-77CD-4D96-BA51-ABB7C70F71CF}" srcId="{8EE4DEBA-B4AB-427B-B9EA-502DF3D36B79}" destId="{F3B496DC-17E8-4503-AE37-5E6C1E094C44}" srcOrd="2" destOrd="0" parTransId="{36323B9C-2B32-4259-BC1B-34DFFC91EE53}" sibTransId="{86C0D9FE-363C-4537-8725-0120EE57889B}"/>
    <dgm:cxn modelId="{B6925896-90E2-4900-AF23-26498FCDF099}" type="presOf" srcId="{8A576867-E87A-46C6-817E-1DE38C3697CB}" destId="{7DBAE440-D497-44E8-8564-4016A5DF1282}" srcOrd="1" destOrd="0" presId="urn:microsoft.com/office/officeart/2005/8/layout/orgChart1"/>
    <dgm:cxn modelId="{2C3B8DFC-4DD6-4E06-AD60-1A0020A0DAAB}" type="presOf" srcId="{36D9479B-2453-4764-ACC5-E3395CE61042}" destId="{8F655FD2-A390-49C9-B9D7-D102FC13F355}" srcOrd="0" destOrd="0" presId="urn:microsoft.com/office/officeart/2005/8/layout/orgChart1"/>
    <dgm:cxn modelId="{8718821C-C017-426D-B7D5-6C684E7BFAAC}" type="presOf" srcId="{8EE4DEBA-B4AB-427B-B9EA-502DF3D36B79}" destId="{E2BBC1F0-1949-472B-BBAD-CCAD9427ADF2}" srcOrd="0" destOrd="0" presId="urn:microsoft.com/office/officeart/2005/8/layout/orgChart1"/>
    <dgm:cxn modelId="{11D8D900-242B-4E19-B9E9-66A09B693D2C}" type="presOf" srcId="{5C4B6CF7-4346-475B-9655-F49A5B21D19A}" destId="{C1DFC03E-1361-4AA3-84A3-9B9770B8396E}" srcOrd="0" destOrd="0" presId="urn:microsoft.com/office/officeart/2005/8/layout/orgChart1"/>
    <dgm:cxn modelId="{37303F17-4A28-42D6-BAC0-AE85F3E22D56}" srcId="{8EE4DEBA-B4AB-427B-B9EA-502DF3D36B79}" destId="{CFBDA8BE-54C5-466F-9E70-5A50FB8DCB77}" srcOrd="0" destOrd="0" parTransId="{36D9479B-2453-4764-ACC5-E3395CE61042}" sibTransId="{738F8AA5-D9EA-485A-B4DD-AF4A348C7492}"/>
    <dgm:cxn modelId="{7ECDE514-7CE6-416B-8008-AEB9DB28B830}" type="presOf" srcId="{8EE4DEBA-B4AB-427B-B9EA-502DF3D36B79}" destId="{C5E1AA0D-AC89-40EC-A563-3865AE4282A1}" srcOrd="1" destOrd="0" presId="urn:microsoft.com/office/officeart/2005/8/layout/orgChart1"/>
    <dgm:cxn modelId="{3E850D68-312A-4BB4-A5AF-221825588B25}" type="presOf" srcId="{27713405-624B-47B4-91F3-E6B12EFFFC12}" destId="{7D2DB62D-41F3-432A-B8E9-8F79C8F3349A}" srcOrd="0" destOrd="0" presId="urn:microsoft.com/office/officeart/2005/8/layout/orgChart1"/>
    <dgm:cxn modelId="{2CC12434-0D7C-4F89-A1C6-306BDF97CD5E}" srcId="{8EE4DEBA-B4AB-427B-B9EA-502DF3D36B79}" destId="{5C4B6CF7-4346-475B-9655-F49A5B21D19A}" srcOrd="3" destOrd="0" parTransId="{27713405-624B-47B4-91F3-E6B12EFFFC12}" sibTransId="{C5741C5C-145E-40FA-B9E6-ACA7286FD5B0}"/>
    <dgm:cxn modelId="{51C66162-38B6-4199-86B7-4E92F69D97FE}" type="presOf" srcId="{CFBDA8BE-54C5-466F-9E70-5A50FB8DCB77}" destId="{5D153146-B6FA-4DAC-B14A-11C442BDF228}" srcOrd="0" destOrd="0" presId="urn:microsoft.com/office/officeart/2005/8/layout/orgChart1"/>
    <dgm:cxn modelId="{902144F7-B9A4-4D71-9AD6-9522877B070E}" type="presOf" srcId="{F3B496DC-17E8-4503-AE37-5E6C1E094C44}" destId="{A387D3F9-1F1C-42B3-B432-5AF97389E4F9}" srcOrd="0" destOrd="0" presId="urn:microsoft.com/office/officeart/2005/8/layout/orgChart1"/>
    <dgm:cxn modelId="{EC67AB06-745E-4F70-8F17-E87C40E0075B}" type="presOf" srcId="{CFBDA8BE-54C5-466F-9E70-5A50FB8DCB77}" destId="{85D11754-332D-4382-8586-6BA5080F9924}" srcOrd="1" destOrd="0" presId="urn:microsoft.com/office/officeart/2005/8/layout/orgChart1"/>
    <dgm:cxn modelId="{3FBFAE45-3B66-4763-86DA-82C90E34C2EA}" type="presOf" srcId="{01BE09F4-FD39-49A5-B205-D65B02B6A703}" destId="{15003F50-7678-4857-9103-80947926342C}" srcOrd="0" destOrd="0" presId="urn:microsoft.com/office/officeart/2005/8/layout/orgChart1"/>
    <dgm:cxn modelId="{94580704-DAD3-49E2-A507-7590FDD3739F}" srcId="{DDA49BCA-8538-4429-8CEA-B4746589AB8C}" destId="{8EE4DEBA-B4AB-427B-B9EA-502DF3D36B79}" srcOrd="0" destOrd="0" parTransId="{591AADB1-6E00-48C3-BCA1-42B0FFF45B15}" sibTransId="{576CE2FC-02B6-411F-BB7B-610A290FD67F}"/>
    <dgm:cxn modelId="{2D7BF6D3-8EC0-4A4A-BA55-015C9AA8B7E8}" type="presOf" srcId="{5C4B6CF7-4346-475B-9655-F49A5B21D19A}" destId="{7D42B351-4FB4-4955-AF5A-FDB3672B559C}" srcOrd="1" destOrd="0" presId="urn:microsoft.com/office/officeart/2005/8/layout/orgChart1"/>
    <dgm:cxn modelId="{0C9F0757-775A-4FB1-8614-D5E6D9AB7F1A}" srcId="{8EE4DEBA-B4AB-427B-B9EA-502DF3D36B79}" destId="{8A576867-E87A-46C6-817E-1DE38C3697CB}" srcOrd="1" destOrd="0" parTransId="{01BE09F4-FD39-49A5-B205-D65B02B6A703}" sibTransId="{DEEDEFBC-3FCC-45C7-AB91-6E6C04AA2DD5}"/>
    <dgm:cxn modelId="{F1C6D0C5-A1E0-401C-9D51-D4AA71787B64}" type="presOf" srcId="{36323B9C-2B32-4259-BC1B-34DFFC91EE53}" destId="{A2A4204D-B85B-4EE0-9BAD-20A70A7B90BC}" srcOrd="0" destOrd="0" presId="urn:microsoft.com/office/officeart/2005/8/layout/orgChart1"/>
    <dgm:cxn modelId="{483C9DF4-3911-44F5-A3C6-872008136F7D}" type="presParOf" srcId="{72256AE6-FB5D-461F-8F79-2EE2DDD9D851}" destId="{F21DB7E1-8FA9-4232-9628-02CBCFA6BC2D}" srcOrd="0" destOrd="0" presId="urn:microsoft.com/office/officeart/2005/8/layout/orgChart1"/>
    <dgm:cxn modelId="{61F3AEB0-98FD-47C8-9E98-E6E8870AAEF2}" type="presParOf" srcId="{F21DB7E1-8FA9-4232-9628-02CBCFA6BC2D}" destId="{E014DB02-ED8B-4049-A2D0-68054C8057F5}" srcOrd="0" destOrd="0" presId="urn:microsoft.com/office/officeart/2005/8/layout/orgChart1"/>
    <dgm:cxn modelId="{DAFA1667-607E-4BAB-8F33-4BE9366B00E1}" type="presParOf" srcId="{E014DB02-ED8B-4049-A2D0-68054C8057F5}" destId="{E2BBC1F0-1949-472B-BBAD-CCAD9427ADF2}" srcOrd="0" destOrd="0" presId="urn:microsoft.com/office/officeart/2005/8/layout/orgChart1"/>
    <dgm:cxn modelId="{C122B660-0674-4002-AEEF-4486F20B3D2D}" type="presParOf" srcId="{E014DB02-ED8B-4049-A2D0-68054C8057F5}" destId="{C5E1AA0D-AC89-40EC-A563-3865AE4282A1}" srcOrd="1" destOrd="0" presId="urn:microsoft.com/office/officeart/2005/8/layout/orgChart1"/>
    <dgm:cxn modelId="{05EE6B73-3192-4C6C-B6D1-73C70E0548D7}" type="presParOf" srcId="{F21DB7E1-8FA9-4232-9628-02CBCFA6BC2D}" destId="{0E71C5C0-402C-4B94-BB0B-7F73D6A8E8AC}" srcOrd="1" destOrd="0" presId="urn:microsoft.com/office/officeart/2005/8/layout/orgChart1"/>
    <dgm:cxn modelId="{9724E1C2-4206-4B00-9D0D-BC36C855848E}" type="presParOf" srcId="{0E71C5C0-402C-4B94-BB0B-7F73D6A8E8AC}" destId="{15003F50-7678-4857-9103-80947926342C}" srcOrd="0" destOrd="0" presId="urn:microsoft.com/office/officeart/2005/8/layout/orgChart1"/>
    <dgm:cxn modelId="{4488968E-A180-46AA-8A59-BC378F1D09B8}" type="presParOf" srcId="{0E71C5C0-402C-4B94-BB0B-7F73D6A8E8AC}" destId="{DA30748F-EC09-4CF6-9EAE-6BB436456BFD}" srcOrd="1" destOrd="0" presId="urn:microsoft.com/office/officeart/2005/8/layout/orgChart1"/>
    <dgm:cxn modelId="{A0BF06C3-9725-4C63-9A1E-B0AB7B53C705}" type="presParOf" srcId="{DA30748F-EC09-4CF6-9EAE-6BB436456BFD}" destId="{8B42055F-A1F2-49A9-9093-38002781D1A0}" srcOrd="0" destOrd="0" presId="urn:microsoft.com/office/officeart/2005/8/layout/orgChart1"/>
    <dgm:cxn modelId="{FF8B911C-7A03-4B68-998E-DC75DCBD0BCC}" type="presParOf" srcId="{8B42055F-A1F2-49A9-9093-38002781D1A0}" destId="{F58DF25C-2F5C-4447-95E8-ED6E21582A42}" srcOrd="0" destOrd="0" presId="urn:microsoft.com/office/officeart/2005/8/layout/orgChart1"/>
    <dgm:cxn modelId="{CF838E42-25D4-4864-92C5-5873CF8A6464}" type="presParOf" srcId="{8B42055F-A1F2-49A9-9093-38002781D1A0}" destId="{7DBAE440-D497-44E8-8564-4016A5DF1282}" srcOrd="1" destOrd="0" presId="urn:microsoft.com/office/officeart/2005/8/layout/orgChart1"/>
    <dgm:cxn modelId="{376729CD-2FC1-4D92-8F54-DBFF5B091520}" type="presParOf" srcId="{DA30748F-EC09-4CF6-9EAE-6BB436456BFD}" destId="{0F639CFE-05EE-4D93-AD0F-DC5EA1269C5C}" srcOrd="1" destOrd="0" presId="urn:microsoft.com/office/officeart/2005/8/layout/orgChart1"/>
    <dgm:cxn modelId="{0BDE1F01-928D-4F1E-B5CA-FDE059D7ADB3}" type="presParOf" srcId="{DA30748F-EC09-4CF6-9EAE-6BB436456BFD}" destId="{C826CC13-FEA8-4875-B64C-43EBC52135F3}" srcOrd="2" destOrd="0" presId="urn:microsoft.com/office/officeart/2005/8/layout/orgChart1"/>
    <dgm:cxn modelId="{41B6967C-861A-42E3-883A-176D8C821305}" type="presParOf" srcId="{0E71C5C0-402C-4B94-BB0B-7F73D6A8E8AC}" destId="{A2A4204D-B85B-4EE0-9BAD-20A70A7B90BC}" srcOrd="2" destOrd="0" presId="urn:microsoft.com/office/officeart/2005/8/layout/orgChart1"/>
    <dgm:cxn modelId="{10A2A568-FC9A-4C65-9E83-CA324F51D075}" type="presParOf" srcId="{0E71C5C0-402C-4B94-BB0B-7F73D6A8E8AC}" destId="{498E2A84-4676-4271-8D7C-35FD7530AC26}" srcOrd="3" destOrd="0" presId="urn:microsoft.com/office/officeart/2005/8/layout/orgChart1"/>
    <dgm:cxn modelId="{3C0D31AF-CF13-41A1-8FA0-1379399C4B85}" type="presParOf" srcId="{498E2A84-4676-4271-8D7C-35FD7530AC26}" destId="{714C788C-1C10-4AFF-862C-23208116C8E2}" srcOrd="0" destOrd="0" presId="urn:microsoft.com/office/officeart/2005/8/layout/orgChart1"/>
    <dgm:cxn modelId="{E4A2F094-1AB5-4D8F-B37E-7D0D3A219B1B}" type="presParOf" srcId="{714C788C-1C10-4AFF-862C-23208116C8E2}" destId="{A387D3F9-1F1C-42B3-B432-5AF97389E4F9}" srcOrd="0" destOrd="0" presId="urn:microsoft.com/office/officeart/2005/8/layout/orgChart1"/>
    <dgm:cxn modelId="{0536C64F-342F-4670-B400-834519445761}" type="presParOf" srcId="{714C788C-1C10-4AFF-862C-23208116C8E2}" destId="{29DD4736-400F-4B4B-BF77-76C2D0F3C6F9}" srcOrd="1" destOrd="0" presId="urn:microsoft.com/office/officeart/2005/8/layout/orgChart1"/>
    <dgm:cxn modelId="{D1027CC2-A931-4CBF-BBF9-68CC37E584FB}" type="presParOf" srcId="{498E2A84-4676-4271-8D7C-35FD7530AC26}" destId="{8FDED582-CD8A-4957-8980-6C9A9725EC9D}" srcOrd="1" destOrd="0" presId="urn:microsoft.com/office/officeart/2005/8/layout/orgChart1"/>
    <dgm:cxn modelId="{00896F80-3CC8-4D3E-8CE6-A16E6FD76CC6}" type="presParOf" srcId="{498E2A84-4676-4271-8D7C-35FD7530AC26}" destId="{918FB299-9E90-4EC8-A9DD-E0B0488E0465}" srcOrd="2" destOrd="0" presId="urn:microsoft.com/office/officeart/2005/8/layout/orgChart1"/>
    <dgm:cxn modelId="{1D4C5C03-03B0-4ADB-A879-FF5A714F16F9}" type="presParOf" srcId="{0E71C5C0-402C-4B94-BB0B-7F73D6A8E8AC}" destId="{7D2DB62D-41F3-432A-B8E9-8F79C8F3349A}" srcOrd="4" destOrd="0" presId="urn:microsoft.com/office/officeart/2005/8/layout/orgChart1"/>
    <dgm:cxn modelId="{F8C41E59-59BC-4D88-AF26-F879132A3382}" type="presParOf" srcId="{0E71C5C0-402C-4B94-BB0B-7F73D6A8E8AC}" destId="{196CD944-876B-4CF8-BB00-0B2100A6D95F}" srcOrd="5" destOrd="0" presId="urn:microsoft.com/office/officeart/2005/8/layout/orgChart1"/>
    <dgm:cxn modelId="{63395C98-E770-4BD2-B182-2A19838BA6B3}" type="presParOf" srcId="{196CD944-876B-4CF8-BB00-0B2100A6D95F}" destId="{B5D81598-427A-4022-B6F7-BF96F6F253AF}" srcOrd="0" destOrd="0" presId="urn:microsoft.com/office/officeart/2005/8/layout/orgChart1"/>
    <dgm:cxn modelId="{0C9AB1CE-4A8A-4888-920F-0A540B1856F8}" type="presParOf" srcId="{B5D81598-427A-4022-B6F7-BF96F6F253AF}" destId="{C1DFC03E-1361-4AA3-84A3-9B9770B8396E}" srcOrd="0" destOrd="0" presId="urn:microsoft.com/office/officeart/2005/8/layout/orgChart1"/>
    <dgm:cxn modelId="{A760D666-7C71-4AF7-8EAE-A9C6EA8C92AB}" type="presParOf" srcId="{B5D81598-427A-4022-B6F7-BF96F6F253AF}" destId="{7D42B351-4FB4-4955-AF5A-FDB3672B559C}" srcOrd="1" destOrd="0" presId="urn:microsoft.com/office/officeart/2005/8/layout/orgChart1"/>
    <dgm:cxn modelId="{6E0A91AB-28EF-4F6D-A197-946B58A63612}" type="presParOf" srcId="{196CD944-876B-4CF8-BB00-0B2100A6D95F}" destId="{A3986828-4290-44F7-B9E5-576C7C4D572E}" srcOrd="1" destOrd="0" presId="urn:microsoft.com/office/officeart/2005/8/layout/orgChart1"/>
    <dgm:cxn modelId="{BD83AEAA-DAE7-4D5C-BC5B-59019D4201EC}" type="presParOf" srcId="{196CD944-876B-4CF8-BB00-0B2100A6D95F}" destId="{48E02D84-3EC2-4D72-B4C7-24497205AE23}" srcOrd="2" destOrd="0" presId="urn:microsoft.com/office/officeart/2005/8/layout/orgChart1"/>
    <dgm:cxn modelId="{067A364B-6DBD-4A9B-84B9-49BFC0CF51E7}" type="presParOf" srcId="{F21DB7E1-8FA9-4232-9628-02CBCFA6BC2D}" destId="{E401D6B4-8F8A-4E2D-8276-1A35D2EA4192}" srcOrd="2" destOrd="0" presId="urn:microsoft.com/office/officeart/2005/8/layout/orgChart1"/>
    <dgm:cxn modelId="{7AE1387B-B9D4-4AF8-BCAB-D2A030959766}" type="presParOf" srcId="{E401D6B4-8F8A-4E2D-8276-1A35D2EA4192}" destId="{8F655FD2-A390-49C9-B9D7-D102FC13F355}" srcOrd="0" destOrd="0" presId="urn:microsoft.com/office/officeart/2005/8/layout/orgChart1"/>
    <dgm:cxn modelId="{FC04979C-2F7E-4D44-8D76-5E8BE0B365DF}" type="presParOf" srcId="{E401D6B4-8F8A-4E2D-8276-1A35D2EA4192}" destId="{CA275742-D704-43BC-A153-45C210CDDA0C}" srcOrd="1" destOrd="0" presId="urn:microsoft.com/office/officeart/2005/8/layout/orgChart1"/>
    <dgm:cxn modelId="{FFD9FB3A-E134-4869-A388-D65EDF3B3EB2}" type="presParOf" srcId="{CA275742-D704-43BC-A153-45C210CDDA0C}" destId="{27E6F985-B63F-48DD-9FAF-313151CDA215}" srcOrd="0" destOrd="0" presId="urn:microsoft.com/office/officeart/2005/8/layout/orgChart1"/>
    <dgm:cxn modelId="{8878FA90-E623-4F17-983E-D0311294B3AF}" type="presParOf" srcId="{27E6F985-B63F-48DD-9FAF-313151CDA215}" destId="{5D153146-B6FA-4DAC-B14A-11C442BDF228}" srcOrd="0" destOrd="0" presId="urn:microsoft.com/office/officeart/2005/8/layout/orgChart1"/>
    <dgm:cxn modelId="{6104D9B0-3AA9-4BFC-8745-F87C85BAD95E}" type="presParOf" srcId="{27E6F985-B63F-48DD-9FAF-313151CDA215}" destId="{85D11754-332D-4382-8586-6BA5080F9924}" srcOrd="1" destOrd="0" presId="urn:microsoft.com/office/officeart/2005/8/layout/orgChart1"/>
    <dgm:cxn modelId="{20B44099-35CC-474A-A045-BAE849321FFA}" type="presParOf" srcId="{CA275742-D704-43BC-A153-45C210CDDA0C}" destId="{2AB0E0A1-A6CB-488E-A1A3-D63CD92BF6E3}" srcOrd="1" destOrd="0" presId="urn:microsoft.com/office/officeart/2005/8/layout/orgChart1"/>
    <dgm:cxn modelId="{5585CB6E-572D-48D8-B5D8-31966A5A9889}" type="presParOf" srcId="{CA275742-D704-43BC-A153-45C210CDDA0C}" destId="{90D2F618-7637-43EC-A952-CBAAD72D5551}" srcOrd="2" destOrd="0" presId="urn:microsoft.com/office/officeart/2005/8/layout/orgChart1"/>
  </dgm:cxnLst>
  <dgm:bg>
    <a:solidFill>
      <a:schemeClr val="bg1">
        <a:lumMod val="95000"/>
        <a:alpha val="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colorful4" csCatId="colorful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4000" smtClean="0">
              <a:latin typeface="Arial Black" pitchFamily="34" charset="0"/>
            </a:rPr>
            <a:t>Серцево-легенево-мозкова реанімація 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uk-UA" sz="4000" smtClean="0">
              <a:latin typeface="Arial Black" pitchFamily="34" charset="0"/>
            </a:rPr>
            <a:t>(СЛР) </a:t>
          </a:r>
          <a:endParaRPr lang="uk-UA" sz="4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pPr algn="l"/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pPr algn="l"/>
          <a:endParaRPr lang="ru-RU"/>
        </a:p>
      </dgm:t>
    </dgm:pt>
    <dgm:pt modelId="{80066BA7-1BA8-47DF-95AD-7EF7696FF80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r">
            <a:spcAft>
              <a:spcPts val="0"/>
            </a:spcAft>
          </a:pPr>
          <a:r>
            <a:rPr lang="uk-UA" sz="2800" smtClean="0">
              <a:latin typeface="Arial Black" pitchFamily="34" charset="0"/>
            </a:rPr>
            <a:t>Невідкладна </a:t>
          </a:r>
        </a:p>
        <a:p>
          <a:pPr algn="r">
            <a:spcAft>
              <a:spcPts val="0"/>
            </a:spcAft>
          </a:pPr>
          <a:r>
            <a:rPr lang="uk-UA" sz="2800" smtClean="0">
              <a:latin typeface="Arial Black" pitchFamily="34" charset="0"/>
            </a:rPr>
            <a:t>медична </a:t>
          </a:r>
        </a:p>
        <a:p>
          <a:pPr algn="r">
            <a:spcAft>
              <a:spcPts val="0"/>
            </a:spcAft>
          </a:pPr>
          <a:r>
            <a:rPr lang="uk-UA" sz="2800" smtClean="0">
              <a:latin typeface="Arial Black" pitchFamily="34" charset="0"/>
            </a:rPr>
            <a:t>процедура, спрямована на відновлення життєдіяльності організму та виведення </a:t>
          </a:r>
        </a:p>
        <a:p>
          <a:pPr algn="r">
            <a:spcAft>
              <a:spcPts val="0"/>
            </a:spcAft>
          </a:pPr>
          <a:r>
            <a:rPr lang="uk-UA" sz="2800" smtClean="0">
              <a:latin typeface="Arial Black" pitchFamily="34" charset="0"/>
            </a:rPr>
            <a:t>його зі стану </a:t>
          </a:r>
        </a:p>
        <a:p>
          <a:pPr algn="r">
            <a:spcAft>
              <a:spcPts val="0"/>
            </a:spcAft>
          </a:pPr>
          <a:r>
            <a:rPr lang="uk-UA" sz="2800" smtClean="0">
              <a:latin typeface="Arial Black" pitchFamily="34" charset="0"/>
            </a:rPr>
            <a:t>клінічної смерті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pPr algn="l"/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pPr algn="l"/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7152" custLinFactNeighborY="-6408"/>
      <dgm:spPr/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10356" custLinFactNeighborY="13498"/>
      <dgm:spPr/>
      <dgm:t>
        <a:bodyPr/>
        <a:lstStyle/>
        <a:p>
          <a:endParaRPr lang="ru-RU"/>
        </a:p>
      </dgm:t>
    </dgm:pt>
  </dgm:ptLst>
  <dgm:cxnLst>
    <dgm:cxn modelId="{042946AD-F2D8-4062-90D4-36A364E381D2}" type="presOf" srcId="{80066BA7-1BA8-47DF-95AD-7EF7696FF802}" destId="{B196A091-DC58-4C4C-B624-D70A5DAB2237}" srcOrd="1" destOrd="0" presId="urn:microsoft.com/office/officeart/2009/layout/ReverseList"/>
    <dgm:cxn modelId="{60A0A495-CBB8-4E1E-8B44-0EB712D15C83}" type="presOf" srcId="{F3DF68EB-2B26-4993-BAA6-FC9527C54E52}" destId="{E4488ADC-18C4-4539-A9B5-1E268066F1BF}" srcOrd="1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711ACA13-5A30-4CB9-BD4D-0140283524FD}" type="presOf" srcId="{80066BA7-1BA8-47DF-95AD-7EF7696FF802}" destId="{6845A239-6429-4148-90D2-DFCE459E53CC}" srcOrd="0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64B416BC-907C-4659-AF7E-58CAE64D61EE}" type="presOf" srcId="{C18E4573-0FE9-4640-8255-22CC2278D09D}" destId="{BCE2C4BF-3309-4367-ADFC-41A7AA3BFD50}" srcOrd="0" destOrd="0" presId="urn:microsoft.com/office/officeart/2009/layout/ReverseList"/>
    <dgm:cxn modelId="{8DD031C5-FB51-4F69-8070-22E2244A0430}" type="presOf" srcId="{F3DF68EB-2B26-4993-BAA6-FC9527C54E52}" destId="{56305BEB-C459-4602-A02B-C9154AFB49C2}" srcOrd="0" destOrd="0" presId="urn:microsoft.com/office/officeart/2009/layout/ReverseList"/>
    <dgm:cxn modelId="{2AC95926-8D81-463A-93CD-368C788B6D2C}" type="presParOf" srcId="{BCE2C4BF-3309-4367-ADFC-41A7AA3BFD50}" destId="{56305BEB-C459-4602-A02B-C9154AFB49C2}" srcOrd="0" destOrd="0" presId="urn:microsoft.com/office/officeart/2009/layout/ReverseList"/>
    <dgm:cxn modelId="{A384C039-9010-4D63-87F3-472539AAE5C7}" type="presParOf" srcId="{BCE2C4BF-3309-4367-ADFC-41A7AA3BFD50}" destId="{E4488ADC-18C4-4539-A9B5-1E268066F1BF}" srcOrd="1" destOrd="0" presId="urn:microsoft.com/office/officeart/2009/layout/ReverseList"/>
    <dgm:cxn modelId="{32F2FB11-3843-4734-A5D6-D5BCA96EA1B1}" type="presParOf" srcId="{BCE2C4BF-3309-4367-ADFC-41A7AA3BFD50}" destId="{6845A239-6429-4148-90D2-DFCE459E53CC}" srcOrd="2" destOrd="0" presId="urn:microsoft.com/office/officeart/2009/layout/ReverseList"/>
    <dgm:cxn modelId="{1B226798-DC94-46EE-A071-AC7BEFD81237}" type="presParOf" srcId="{BCE2C4BF-3309-4367-ADFC-41A7AA3BFD50}" destId="{B196A091-DC58-4C4C-B624-D70A5DAB2237}" srcOrd="3" destOrd="0" presId="urn:microsoft.com/office/officeart/2009/layout/ReverseList"/>
    <dgm:cxn modelId="{7A33224B-4668-480D-9C5F-BB4C065294FC}" type="presParOf" srcId="{BCE2C4BF-3309-4367-ADFC-41A7AA3BFD50}" destId="{8879676F-7C56-4DB1-972B-C17D4174A46F}" srcOrd="4" destOrd="0" presId="urn:microsoft.com/office/officeart/2009/layout/ReverseList"/>
    <dgm:cxn modelId="{24739A43-05BA-4780-A233-E18DACBE474C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2C5D4-3F6A-42B9-9D8A-D96DBEA37BB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753FC-A28F-4708-B36E-E947DBF6CB58}">
      <dgm:prSet phldrT="[Текст]" custT="1"/>
      <dgm:spPr>
        <a:solidFill>
          <a:srgbClr val="FF0000">
            <a:alpha val="56000"/>
          </a:srgbClr>
        </a:solidFill>
        <a:ln cmpd="sng"/>
      </dgm:spPr>
      <dgm:t>
        <a:bodyPr/>
        <a:lstStyle/>
        <a:p>
          <a:r>
            <a:rPr lang="uk-UA" sz="3200" i="0" dirty="0" smtClean="0">
              <a:solidFill>
                <a:schemeClr val="tx1"/>
              </a:solidFill>
              <a:latin typeface="Arial Black" pitchFamily="34" charset="0"/>
            </a:rPr>
            <a:t>Своєчасність проведення серцево-легенево-мозкової реанімації </a:t>
          </a:r>
          <a:endParaRPr lang="ru-RU" sz="32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D8FBF1A5-D987-4285-93C2-FBB459FF057D}" type="parTrans" cxnId="{87A496FC-29CF-4A95-B918-67C2FBE6E2BD}">
      <dgm:prSet/>
      <dgm:spPr/>
      <dgm:t>
        <a:bodyPr/>
        <a:lstStyle/>
        <a:p>
          <a:endParaRPr lang="ru-RU"/>
        </a:p>
      </dgm:t>
    </dgm:pt>
    <dgm:pt modelId="{509E1B03-B562-4BD3-B886-6C2564B6779D}" type="sibTrans" cxnId="{87A496FC-29CF-4A95-B918-67C2FBE6E2BD}">
      <dgm:prSet/>
      <dgm:spPr/>
      <dgm:t>
        <a:bodyPr/>
        <a:lstStyle/>
        <a:p>
          <a:endParaRPr lang="ru-RU"/>
        </a:p>
      </dgm:t>
    </dgm:pt>
    <dgm:pt modelId="{814DB15F-DF46-4625-91AE-9B2473989D2E}">
      <dgm:prSet phldrT="[Текст]" custT="1"/>
      <dgm:spPr>
        <a:solidFill>
          <a:schemeClr val="accent2">
            <a:lumMod val="75000"/>
            <a:alpha val="60000"/>
          </a:schemeClr>
        </a:solidFill>
        <a:ln cmpd="sng"/>
      </dgm:spPr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Навіть після тривалого припинення  кровообігу діяльність серця відновлюється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B9076109-04E3-4548-95CE-5F9C9463030F}" type="parTrans" cxnId="{B386FFEA-C2BF-4AD4-8299-7332BBB25E11}">
      <dgm:prSet/>
      <dgm:spPr/>
      <dgm:t>
        <a:bodyPr/>
        <a:lstStyle/>
        <a:p>
          <a:endParaRPr lang="ru-RU"/>
        </a:p>
      </dgm:t>
    </dgm:pt>
    <dgm:pt modelId="{26700DF4-43F8-4669-86CF-063A123A959F}" type="sibTrans" cxnId="{B386FFEA-C2BF-4AD4-8299-7332BBB25E11}">
      <dgm:prSet/>
      <dgm:spPr/>
      <dgm:t>
        <a:bodyPr/>
        <a:lstStyle/>
        <a:p>
          <a:endParaRPr lang="ru-RU"/>
        </a:p>
      </dgm:t>
    </dgm:pt>
    <dgm:pt modelId="{CCCEB0CA-67EE-45E7-B74D-2B34D9D3DEEA}">
      <dgm:prSet custT="1"/>
      <dgm:spPr>
        <a:solidFill>
          <a:schemeClr val="accent2">
            <a:lumMod val="75000"/>
            <a:alpha val="60000"/>
          </a:schemeClr>
        </a:solidFill>
        <a:ln cmpd="sng"/>
      </dgm:spPr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Правильне  проведення  СЛР  призводить до повного одужання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8BAD75F3-0B5F-4342-8A5C-A0DC1BF6906C}" type="parTrans" cxnId="{65520F38-9A37-46E0-8620-A931BECD9776}">
      <dgm:prSet/>
      <dgm:spPr/>
      <dgm:t>
        <a:bodyPr/>
        <a:lstStyle/>
        <a:p>
          <a:endParaRPr lang="ru-RU"/>
        </a:p>
      </dgm:t>
    </dgm:pt>
    <dgm:pt modelId="{02BB4901-CC53-4641-B751-7110A5550253}" type="sibTrans" cxnId="{65520F38-9A37-46E0-8620-A931BECD9776}">
      <dgm:prSet/>
      <dgm:spPr/>
      <dgm:t>
        <a:bodyPr/>
        <a:lstStyle/>
        <a:p>
          <a:endParaRPr lang="ru-RU"/>
        </a:p>
      </dgm:t>
    </dgm:pt>
    <dgm:pt modelId="{C0B95E73-2E97-46FE-A15B-557855A88ECD}">
      <dgm:prSet phldrT="[Текст]" custT="1"/>
      <dgm:spPr>
        <a:solidFill>
          <a:schemeClr val="accent2">
            <a:lumMod val="75000"/>
            <a:alpha val="60000"/>
          </a:schemeClr>
        </a:solidFill>
        <a:ln cmpd="sng"/>
      </dgm:spPr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Внаслідок зволікання СЛР настають незворотні зміни у вищих відділах центральної нервової системи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7FA86EA9-1AEF-478A-B8D4-4A607D29BDBD}" type="sibTrans" cxnId="{3DDDB225-597D-4157-9DD2-7F698E72C276}">
      <dgm:prSet/>
      <dgm:spPr/>
      <dgm:t>
        <a:bodyPr/>
        <a:lstStyle/>
        <a:p>
          <a:endParaRPr lang="ru-RU"/>
        </a:p>
      </dgm:t>
    </dgm:pt>
    <dgm:pt modelId="{5605A8F3-C805-4597-802E-30C9A7AAE2CA}" type="parTrans" cxnId="{3DDDB225-597D-4157-9DD2-7F698E72C276}">
      <dgm:prSet/>
      <dgm:spPr/>
      <dgm:t>
        <a:bodyPr/>
        <a:lstStyle/>
        <a:p>
          <a:endParaRPr lang="ru-RU"/>
        </a:p>
      </dgm:t>
    </dgm:pt>
    <dgm:pt modelId="{257FD0E4-797B-45E7-927E-299885EDC1B8}" type="pres">
      <dgm:prSet presAssocID="{EF12C5D4-3F6A-42B9-9D8A-D96DBEA37B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60A18-5BA9-4BE1-929B-905209901E3F}" type="pres">
      <dgm:prSet presAssocID="{D39753FC-A28F-4708-B36E-E947DBF6CB58}" presName="roof" presStyleLbl="dkBgShp" presStyleIdx="0" presStyleCnt="2" custScaleY="66034" custLinFactNeighborY="-6954"/>
      <dgm:spPr/>
      <dgm:t>
        <a:bodyPr/>
        <a:lstStyle/>
        <a:p>
          <a:endParaRPr lang="ru-RU"/>
        </a:p>
      </dgm:t>
    </dgm:pt>
    <dgm:pt modelId="{0575CAF4-2F81-436C-8FAB-5A8C3BBA0F88}" type="pres">
      <dgm:prSet presAssocID="{D39753FC-A28F-4708-B36E-E947DBF6CB58}" presName="pillars" presStyleCnt="0"/>
      <dgm:spPr/>
    </dgm:pt>
    <dgm:pt modelId="{2B5D4DDF-43D2-43A3-A7C5-8F612E78E48D}" type="pres">
      <dgm:prSet presAssocID="{D39753FC-A28F-4708-B36E-E947DBF6CB58}" presName="pillar1" presStyleLbl="node1" presStyleIdx="0" presStyleCnt="3" custScaleX="98572" custScaleY="99565" custLinFactNeighborX="-99" custLinFactNeighborY="1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C493A-6F55-41B3-A807-0881A85EDE10}" type="pres">
      <dgm:prSet presAssocID="{CCCEB0CA-67EE-45E7-B74D-2B34D9D3DEEA}" presName="pillarX" presStyleLbl="node1" presStyleIdx="1" presStyleCnt="3" custScaleX="109700" custScaleY="98245" custLinFactNeighborX="-612" custLinFactNeighborY="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E1081-501F-44E2-8157-ED44DA66328F}" type="pres">
      <dgm:prSet presAssocID="{C0B95E73-2E97-46FE-A15B-557855A88ECD}" presName="pillarX" presStyleLbl="node1" presStyleIdx="2" presStyleCnt="3" custScaleX="109543" custScaleY="99775" custLinFactNeighborX="-320" custLinFactNeighborY="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AFD9D-2343-41E8-BEC2-DE259F29B65E}" type="pres">
      <dgm:prSet presAssocID="{D39753FC-A28F-4708-B36E-E947DBF6CB58}" presName="base" presStyleLbl="dkBgShp" presStyleIdx="1" presStyleCnt="2" custScaleY="45134" custLinFactNeighborY="1254"/>
      <dgm:spPr>
        <a:solidFill>
          <a:schemeClr val="bg1">
            <a:lumMod val="50000"/>
            <a:lumOff val="50000"/>
          </a:schemeClr>
        </a:solidFill>
        <a:ln w="25400" cmpd="sng"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1609D0CA-ACD3-41AA-9C18-272266473853}" type="presOf" srcId="{EF12C5D4-3F6A-42B9-9D8A-D96DBEA37BB7}" destId="{257FD0E4-797B-45E7-927E-299885EDC1B8}" srcOrd="0" destOrd="0" presId="urn:microsoft.com/office/officeart/2005/8/layout/hList3"/>
    <dgm:cxn modelId="{B386FFEA-C2BF-4AD4-8299-7332BBB25E11}" srcId="{D39753FC-A28F-4708-B36E-E947DBF6CB58}" destId="{814DB15F-DF46-4625-91AE-9B2473989D2E}" srcOrd="0" destOrd="0" parTransId="{B9076109-04E3-4548-95CE-5F9C9463030F}" sibTransId="{26700DF4-43F8-4669-86CF-063A123A959F}"/>
    <dgm:cxn modelId="{3DDDB225-597D-4157-9DD2-7F698E72C276}" srcId="{D39753FC-A28F-4708-B36E-E947DBF6CB58}" destId="{C0B95E73-2E97-46FE-A15B-557855A88ECD}" srcOrd="2" destOrd="0" parTransId="{5605A8F3-C805-4597-802E-30C9A7AAE2CA}" sibTransId="{7FA86EA9-1AEF-478A-B8D4-4A607D29BDBD}"/>
    <dgm:cxn modelId="{87A496FC-29CF-4A95-B918-67C2FBE6E2BD}" srcId="{EF12C5D4-3F6A-42B9-9D8A-D96DBEA37BB7}" destId="{D39753FC-A28F-4708-B36E-E947DBF6CB58}" srcOrd="0" destOrd="0" parTransId="{D8FBF1A5-D987-4285-93C2-FBB459FF057D}" sibTransId="{509E1B03-B562-4BD3-B886-6C2564B6779D}"/>
    <dgm:cxn modelId="{4872D165-C368-4F6E-9F79-1EC9B058D06B}" type="presOf" srcId="{D39753FC-A28F-4708-B36E-E947DBF6CB58}" destId="{D5760A18-5BA9-4BE1-929B-905209901E3F}" srcOrd="0" destOrd="0" presId="urn:microsoft.com/office/officeart/2005/8/layout/hList3"/>
    <dgm:cxn modelId="{CB1D2348-B22C-49AA-8835-A6CEB5E43D27}" type="presOf" srcId="{CCCEB0CA-67EE-45E7-B74D-2B34D9D3DEEA}" destId="{F27C493A-6F55-41B3-A807-0881A85EDE10}" srcOrd="0" destOrd="0" presId="urn:microsoft.com/office/officeart/2005/8/layout/hList3"/>
    <dgm:cxn modelId="{28B2A7B6-D51E-4E1D-A14B-9EF6DD61B9C3}" type="presOf" srcId="{C0B95E73-2E97-46FE-A15B-557855A88ECD}" destId="{1DDE1081-501F-44E2-8157-ED44DA66328F}" srcOrd="0" destOrd="0" presId="urn:microsoft.com/office/officeart/2005/8/layout/hList3"/>
    <dgm:cxn modelId="{65520F38-9A37-46E0-8620-A931BECD9776}" srcId="{D39753FC-A28F-4708-B36E-E947DBF6CB58}" destId="{CCCEB0CA-67EE-45E7-B74D-2B34D9D3DEEA}" srcOrd="1" destOrd="0" parTransId="{8BAD75F3-0B5F-4342-8A5C-A0DC1BF6906C}" sibTransId="{02BB4901-CC53-4641-B751-7110A5550253}"/>
    <dgm:cxn modelId="{17113404-8F3F-4415-8BDD-C51EFC5B1A02}" type="presOf" srcId="{814DB15F-DF46-4625-91AE-9B2473989D2E}" destId="{2B5D4DDF-43D2-43A3-A7C5-8F612E78E48D}" srcOrd="0" destOrd="0" presId="urn:microsoft.com/office/officeart/2005/8/layout/hList3"/>
    <dgm:cxn modelId="{A22BE5F9-A17A-4538-8F7A-19B78795FF5A}" type="presParOf" srcId="{257FD0E4-797B-45E7-927E-299885EDC1B8}" destId="{D5760A18-5BA9-4BE1-929B-905209901E3F}" srcOrd="0" destOrd="0" presId="urn:microsoft.com/office/officeart/2005/8/layout/hList3"/>
    <dgm:cxn modelId="{65D92381-291D-4746-891B-68AF0314CBD5}" type="presParOf" srcId="{257FD0E4-797B-45E7-927E-299885EDC1B8}" destId="{0575CAF4-2F81-436C-8FAB-5A8C3BBA0F88}" srcOrd="1" destOrd="0" presId="urn:microsoft.com/office/officeart/2005/8/layout/hList3"/>
    <dgm:cxn modelId="{93B3B1AE-E20E-4734-8CD6-EE6919847FBA}" type="presParOf" srcId="{0575CAF4-2F81-436C-8FAB-5A8C3BBA0F88}" destId="{2B5D4DDF-43D2-43A3-A7C5-8F612E78E48D}" srcOrd="0" destOrd="0" presId="urn:microsoft.com/office/officeart/2005/8/layout/hList3"/>
    <dgm:cxn modelId="{D8700761-CE54-4A72-91A5-152BBE8EF53C}" type="presParOf" srcId="{0575CAF4-2F81-436C-8FAB-5A8C3BBA0F88}" destId="{F27C493A-6F55-41B3-A807-0881A85EDE10}" srcOrd="1" destOrd="0" presId="urn:microsoft.com/office/officeart/2005/8/layout/hList3"/>
    <dgm:cxn modelId="{DF1C6ACF-FDEF-47CF-AA2A-2825FFDD2D0B}" type="presParOf" srcId="{0575CAF4-2F81-436C-8FAB-5A8C3BBA0F88}" destId="{1DDE1081-501F-44E2-8157-ED44DA66328F}" srcOrd="2" destOrd="0" presId="urn:microsoft.com/office/officeart/2005/8/layout/hList3"/>
    <dgm:cxn modelId="{81A708EC-A31B-499D-B621-5B4F26D06052}" type="presParOf" srcId="{257FD0E4-797B-45E7-927E-299885EDC1B8}" destId="{D22AFD9D-2343-41E8-BEC2-DE259F29B65E}" srcOrd="2" destOrd="0" presId="urn:microsoft.com/office/officeart/2005/8/layout/hList3"/>
  </dgm:cxnLst>
  <dgm:bg>
    <a:solidFill>
      <a:schemeClr val="bg2">
        <a:lumMod val="90000"/>
        <a:alpha val="38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B96478-6DD5-453E-8623-EE52361D8503}" type="doc">
      <dgm:prSet loTypeId="urn:microsoft.com/office/officeart/2005/8/layout/hierarchy2" loCatId="hierarchy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E80C566-4588-4A58-AD8A-68F47C4A9E2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Порушення прохідності дихальних шляхів</a:t>
          </a:r>
          <a:endParaRPr lang="ru-RU" sz="2400" dirty="0">
            <a:solidFill>
              <a:schemeClr val="tx1"/>
            </a:solidFill>
          </a:endParaRPr>
        </a:p>
      </dgm:t>
    </dgm:pt>
    <dgm:pt modelId="{2F84A390-F0E6-43FA-B6C2-F000F00A3FBC}" type="parTrans" cxnId="{9B1564D4-CC37-4CBD-8791-A684B2C5600D}">
      <dgm:prSet/>
      <dgm:spPr/>
      <dgm:t>
        <a:bodyPr/>
        <a:lstStyle/>
        <a:p>
          <a:endParaRPr lang="ru-RU"/>
        </a:p>
      </dgm:t>
    </dgm:pt>
    <dgm:pt modelId="{FACF0297-C20B-4F97-9D65-DE832F66E6CE}" type="sibTrans" cxnId="{9B1564D4-CC37-4CBD-8791-A684B2C5600D}">
      <dgm:prSet/>
      <dgm:spPr/>
      <dgm:t>
        <a:bodyPr/>
        <a:lstStyle/>
        <a:p>
          <a:endParaRPr lang="ru-RU"/>
        </a:p>
      </dgm:t>
    </dgm:pt>
    <dgm:pt modelId="{4F43C736-A1C0-41AE-8F9D-CA3086E4EBCF}">
      <dgm:prSet phldrT="[Текст]" custT="1"/>
      <dgm:spPr/>
      <dgm:t>
        <a:bodyPr/>
        <a:lstStyle/>
        <a:p>
          <a:r>
            <a:rPr lang="uk-UA" sz="28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Неповне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44C3A-EAA3-41FB-AA9A-D4BF302FDDC7}" type="parTrans" cxnId="{42A2E58B-8671-4019-852B-729C35D073D7}">
      <dgm:prSet/>
      <dgm:spPr/>
      <dgm:t>
        <a:bodyPr/>
        <a:lstStyle/>
        <a:p>
          <a:endParaRPr lang="ru-RU" dirty="0"/>
        </a:p>
      </dgm:t>
    </dgm:pt>
    <dgm:pt modelId="{C0E88075-22D7-4A61-A1E0-3711ADE7BB4B}" type="sibTrans" cxnId="{42A2E58B-8671-4019-852B-729C35D073D7}">
      <dgm:prSet/>
      <dgm:spPr/>
      <dgm:t>
        <a:bodyPr/>
        <a:lstStyle/>
        <a:p>
          <a:endParaRPr lang="ru-RU"/>
        </a:p>
      </dgm:t>
    </dgm:pt>
    <dgm:pt modelId="{4B623AA0-0E97-4043-BEC0-FC9E64F65C1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Збережена мова та дихання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76F2D-46A0-4190-89DD-42F032BC5BEB}" type="parTrans" cxnId="{81DEBA1C-5249-44A2-81AA-F56CA5CC4400}">
      <dgm:prSet/>
      <dgm:spPr/>
      <dgm:t>
        <a:bodyPr/>
        <a:lstStyle/>
        <a:p>
          <a:endParaRPr lang="ru-RU" dirty="0"/>
        </a:p>
      </dgm:t>
    </dgm:pt>
    <dgm:pt modelId="{69D295C0-A5EB-41B7-8C92-3AED69D36CE8}" type="sibTrans" cxnId="{81DEBA1C-5249-44A2-81AA-F56CA5CC4400}">
      <dgm:prSet/>
      <dgm:spPr/>
      <dgm:t>
        <a:bodyPr/>
        <a:lstStyle/>
        <a:p>
          <a:endParaRPr lang="ru-RU"/>
        </a:p>
      </dgm:t>
    </dgm:pt>
    <dgm:pt modelId="{D9D56A9F-39BB-44C5-A0E4-4934D1523CC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кашель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2C3F2-7091-46E9-97FA-1F1E2602E1D3}" type="parTrans" cxnId="{3F24919F-00CF-4611-B700-9C1A4EECFB5E}">
      <dgm:prSet/>
      <dgm:spPr/>
      <dgm:t>
        <a:bodyPr/>
        <a:lstStyle/>
        <a:p>
          <a:endParaRPr lang="ru-RU" dirty="0"/>
        </a:p>
      </dgm:t>
    </dgm:pt>
    <dgm:pt modelId="{2F2FC04E-763F-4EE9-99C2-606100EF52DF}" type="sibTrans" cxnId="{3F24919F-00CF-4611-B700-9C1A4EECFB5E}">
      <dgm:prSet/>
      <dgm:spPr/>
      <dgm:t>
        <a:bodyPr/>
        <a:lstStyle/>
        <a:p>
          <a:endParaRPr lang="ru-RU"/>
        </a:p>
      </dgm:t>
    </dgm:pt>
    <dgm:pt modelId="{437DAA0A-266C-486D-9676-771EAEFFB118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Повне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C619D-AE6A-4EA2-A0A3-DDFB52F2FE9D}" type="parTrans" cxnId="{0CB3D40C-CEE5-4323-A4C4-C41ACCECCF0D}">
      <dgm:prSet/>
      <dgm:spPr/>
      <dgm:t>
        <a:bodyPr/>
        <a:lstStyle/>
        <a:p>
          <a:endParaRPr lang="ru-RU" dirty="0"/>
        </a:p>
      </dgm:t>
    </dgm:pt>
    <dgm:pt modelId="{3217E9BB-F55C-4CD7-8448-F92DB776D87B}" type="sibTrans" cxnId="{0CB3D40C-CEE5-4323-A4C4-C41ACCECCF0D}">
      <dgm:prSet/>
      <dgm:spPr/>
      <dgm:t>
        <a:bodyPr/>
        <a:lstStyle/>
        <a:p>
          <a:endParaRPr lang="ru-RU"/>
        </a:p>
      </dgm:t>
    </dgm:pt>
    <dgm:pt modelId="{1CC4FF93-9CE8-4CEC-A3B3-98DBF2FDD98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Відсутня мова та дихання, хрипи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25CC0-5BAE-47E8-A245-E09B841DE129}" type="parTrans" cxnId="{1587F503-A82F-4898-866A-B17BBF6524D0}">
      <dgm:prSet/>
      <dgm:spPr/>
      <dgm:t>
        <a:bodyPr/>
        <a:lstStyle/>
        <a:p>
          <a:endParaRPr lang="ru-RU" dirty="0"/>
        </a:p>
      </dgm:t>
    </dgm:pt>
    <dgm:pt modelId="{A9B2DE42-D9D1-4386-9727-E6B37A11BDE1}" type="sibTrans" cxnId="{1587F503-A82F-4898-866A-B17BBF6524D0}">
      <dgm:prSet/>
      <dgm:spPr/>
      <dgm:t>
        <a:bodyPr/>
        <a:lstStyle/>
        <a:p>
          <a:endParaRPr lang="ru-RU"/>
        </a:p>
      </dgm:t>
    </dgm:pt>
    <dgm:pt modelId="{64DC655E-DEEE-4C87-BEA6-D0082D09F672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Безрезультатні спроби кашлю, непритомність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E5652-41D3-4BFD-A68E-8F73BE4CE946}" type="parTrans" cxnId="{2D8D9A0D-5F72-4825-ABC4-1D234272CB73}">
      <dgm:prSet/>
      <dgm:spPr/>
      <dgm:t>
        <a:bodyPr/>
        <a:lstStyle/>
        <a:p>
          <a:endParaRPr lang="ru-RU" dirty="0"/>
        </a:p>
      </dgm:t>
    </dgm:pt>
    <dgm:pt modelId="{200E1B34-8FF0-4B33-BFD2-961633DF6014}" type="sibTrans" cxnId="{2D8D9A0D-5F72-4825-ABC4-1D234272CB73}">
      <dgm:prSet/>
      <dgm:spPr/>
      <dgm:t>
        <a:bodyPr/>
        <a:lstStyle/>
        <a:p>
          <a:endParaRPr lang="ru-RU"/>
        </a:p>
      </dgm:t>
    </dgm:pt>
    <dgm:pt modelId="{C40D5A0E-CC7F-4713-B815-8DEBD68EB732}" type="pres">
      <dgm:prSet presAssocID="{2DB96478-6DD5-453E-8623-EE52361D85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65DEC-BD03-42B6-BADF-98FBE618D343}" type="pres">
      <dgm:prSet presAssocID="{FE80C566-4588-4A58-AD8A-68F47C4A9E2C}" presName="root1" presStyleCnt="0"/>
      <dgm:spPr/>
      <dgm:t>
        <a:bodyPr/>
        <a:lstStyle/>
        <a:p>
          <a:endParaRPr lang="ru-RU"/>
        </a:p>
      </dgm:t>
    </dgm:pt>
    <dgm:pt modelId="{E25158A4-7ECF-45BC-B93A-0E1C95756378}" type="pres">
      <dgm:prSet presAssocID="{FE80C566-4588-4A58-AD8A-68F47C4A9E2C}" presName="LevelOneTextNode" presStyleLbl="node0" presStyleIdx="0" presStyleCnt="1" custScaleY="324746" custLinFactNeighborX="-294" custLinFactNeighborY="-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027BA-8972-4C3B-A690-F42DF3A658F3}" type="pres">
      <dgm:prSet presAssocID="{FE80C566-4588-4A58-AD8A-68F47C4A9E2C}" presName="level2hierChild" presStyleCnt="0"/>
      <dgm:spPr/>
      <dgm:t>
        <a:bodyPr/>
        <a:lstStyle/>
        <a:p>
          <a:endParaRPr lang="ru-RU"/>
        </a:p>
      </dgm:t>
    </dgm:pt>
    <dgm:pt modelId="{2E1EC6AD-C31D-4243-8A5F-39B4F58E9CBE}" type="pres">
      <dgm:prSet presAssocID="{AAC44C3A-EAA3-41FB-AA9A-D4BF302FDDC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928B07A-BAAE-4489-962C-379557C6A69E}" type="pres">
      <dgm:prSet presAssocID="{AAC44C3A-EAA3-41FB-AA9A-D4BF302FDDC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CCECF29-E55E-46D0-9D80-DED1605DBB0C}" type="pres">
      <dgm:prSet presAssocID="{4F43C736-A1C0-41AE-8F9D-CA3086E4EBCF}" presName="root2" presStyleCnt="0"/>
      <dgm:spPr/>
      <dgm:t>
        <a:bodyPr/>
        <a:lstStyle/>
        <a:p>
          <a:endParaRPr lang="ru-RU"/>
        </a:p>
      </dgm:t>
    </dgm:pt>
    <dgm:pt modelId="{36619A76-5264-46B3-AF97-4EEABC244714}" type="pres">
      <dgm:prSet presAssocID="{4F43C736-A1C0-41AE-8F9D-CA3086E4EBCF}" presName="LevelTwoTextNode" presStyleLbl="node2" presStyleIdx="0" presStyleCnt="2" custLinFactNeighborX="1247" custLinFactNeighborY="-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FD8D7-A5B1-4303-A6AB-17AC680A2613}" type="pres">
      <dgm:prSet presAssocID="{4F43C736-A1C0-41AE-8F9D-CA3086E4EBCF}" presName="level3hierChild" presStyleCnt="0"/>
      <dgm:spPr/>
      <dgm:t>
        <a:bodyPr/>
        <a:lstStyle/>
        <a:p>
          <a:endParaRPr lang="ru-RU"/>
        </a:p>
      </dgm:t>
    </dgm:pt>
    <dgm:pt modelId="{86A7C782-014E-432E-A0C6-7DED5924A08C}" type="pres">
      <dgm:prSet presAssocID="{80576F2D-46A0-4190-89DD-42F032BC5BEB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973381BE-5DC7-46E2-BD89-7A987D6BF46E}" type="pres">
      <dgm:prSet presAssocID="{80576F2D-46A0-4190-89DD-42F032BC5BEB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7B2B260-F803-4BC0-BE8C-54975D4D4478}" type="pres">
      <dgm:prSet presAssocID="{4B623AA0-0E97-4043-BEC0-FC9E64F65C11}" presName="root2" presStyleCnt="0"/>
      <dgm:spPr/>
      <dgm:t>
        <a:bodyPr/>
        <a:lstStyle/>
        <a:p>
          <a:endParaRPr lang="ru-RU"/>
        </a:p>
      </dgm:t>
    </dgm:pt>
    <dgm:pt modelId="{3A2C99CF-2AD1-4BE2-9D83-101B205BE8AF}" type="pres">
      <dgm:prSet presAssocID="{4B623AA0-0E97-4043-BEC0-FC9E64F65C1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4BC7D-2408-4D31-AB71-941A113FD72B}" type="pres">
      <dgm:prSet presAssocID="{4B623AA0-0E97-4043-BEC0-FC9E64F65C11}" presName="level3hierChild" presStyleCnt="0"/>
      <dgm:spPr/>
      <dgm:t>
        <a:bodyPr/>
        <a:lstStyle/>
        <a:p>
          <a:endParaRPr lang="ru-RU"/>
        </a:p>
      </dgm:t>
    </dgm:pt>
    <dgm:pt modelId="{1BDF0D39-75D6-49B3-87B0-1FC9EBB5A735}" type="pres">
      <dgm:prSet presAssocID="{3B22C3F2-7091-46E9-97FA-1F1E2602E1D3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B2AFBE4-1373-4B12-8355-EFAEDA712E6C}" type="pres">
      <dgm:prSet presAssocID="{3B22C3F2-7091-46E9-97FA-1F1E2602E1D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3A4DC57D-E548-4158-93D1-2F688639487B}" type="pres">
      <dgm:prSet presAssocID="{D9D56A9F-39BB-44C5-A0E4-4934D1523CC5}" presName="root2" presStyleCnt="0"/>
      <dgm:spPr/>
      <dgm:t>
        <a:bodyPr/>
        <a:lstStyle/>
        <a:p>
          <a:endParaRPr lang="ru-RU"/>
        </a:p>
      </dgm:t>
    </dgm:pt>
    <dgm:pt modelId="{C8859828-5747-4822-8038-F0E12328F24E}" type="pres">
      <dgm:prSet presAssocID="{D9D56A9F-39BB-44C5-A0E4-4934D1523CC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E29E1-5A57-4161-ACFB-B44A7B901F12}" type="pres">
      <dgm:prSet presAssocID="{D9D56A9F-39BB-44C5-A0E4-4934D1523CC5}" presName="level3hierChild" presStyleCnt="0"/>
      <dgm:spPr/>
      <dgm:t>
        <a:bodyPr/>
        <a:lstStyle/>
        <a:p>
          <a:endParaRPr lang="ru-RU"/>
        </a:p>
      </dgm:t>
    </dgm:pt>
    <dgm:pt modelId="{A4CBDF68-2768-4AAC-ABEE-DC6F16D7DA4E}" type="pres">
      <dgm:prSet presAssocID="{7E7C619D-AE6A-4EA2-A0A3-DDFB52F2FE9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7A78A99-BA67-4C1C-AA51-D31484AB7716}" type="pres">
      <dgm:prSet presAssocID="{7E7C619D-AE6A-4EA2-A0A3-DDFB52F2FE9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B3DF46C-C0D9-423C-9149-1B0BF29731AC}" type="pres">
      <dgm:prSet presAssocID="{437DAA0A-266C-486D-9676-771EAEFFB118}" presName="root2" presStyleCnt="0"/>
      <dgm:spPr/>
      <dgm:t>
        <a:bodyPr/>
        <a:lstStyle/>
        <a:p>
          <a:endParaRPr lang="ru-RU"/>
        </a:p>
      </dgm:t>
    </dgm:pt>
    <dgm:pt modelId="{EA6162CF-359D-4B25-88AF-C9E019DFE4BC}" type="pres">
      <dgm:prSet presAssocID="{437DAA0A-266C-486D-9676-771EAEFFB11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E1338-BBC8-405A-BBBA-FE881A4A81D7}" type="pres">
      <dgm:prSet presAssocID="{437DAA0A-266C-486D-9676-771EAEFFB118}" presName="level3hierChild" presStyleCnt="0"/>
      <dgm:spPr/>
      <dgm:t>
        <a:bodyPr/>
        <a:lstStyle/>
        <a:p>
          <a:endParaRPr lang="ru-RU"/>
        </a:p>
      </dgm:t>
    </dgm:pt>
    <dgm:pt modelId="{9BAE77E9-2A50-4F0E-A369-11F6623FC4F6}" type="pres">
      <dgm:prSet presAssocID="{10825CC0-5BAE-47E8-A245-E09B841DE129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8606F85-6B3C-4BFD-A4FD-E81F33445529}" type="pres">
      <dgm:prSet presAssocID="{10825CC0-5BAE-47E8-A245-E09B841DE129}" presName="connTx" presStyleLbl="parChTrans1D3" presStyleIdx="2" presStyleCnt="4"/>
      <dgm:spPr/>
      <dgm:t>
        <a:bodyPr/>
        <a:lstStyle/>
        <a:p>
          <a:endParaRPr lang="ru-RU"/>
        </a:p>
      </dgm:t>
    </dgm:pt>
    <dgm:pt modelId="{EE86EAE9-427D-4FAE-B77E-382C617A4BF3}" type="pres">
      <dgm:prSet presAssocID="{1CC4FF93-9CE8-4CEC-A3B3-98DBF2FDD98E}" presName="root2" presStyleCnt="0"/>
      <dgm:spPr/>
      <dgm:t>
        <a:bodyPr/>
        <a:lstStyle/>
        <a:p>
          <a:endParaRPr lang="ru-RU"/>
        </a:p>
      </dgm:t>
    </dgm:pt>
    <dgm:pt modelId="{86155060-BDF5-4195-BA12-061246998B0B}" type="pres">
      <dgm:prSet presAssocID="{1CC4FF93-9CE8-4CEC-A3B3-98DBF2FDD98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EE3EA-8FB1-4BEF-B25E-3F1FB89675CD}" type="pres">
      <dgm:prSet presAssocID="{1CC4FF93-9CE8-4CEC-A3B3-98DBF2FDD98E}" presName="level3hierChild" presStyleCnt="0"/>
      <dgm:spPr/>
      <dgm:t>
        <a:bodyPr/>
        <a:lstStyle/>
        <a:p>
          <a:endParaRPr lang="ru-RU"/>
        </a:p>
      </dgm:t>
    </dgm:pt>
    <dgm:pt modelId="{87976BD1-2220-4318-A5E2-49221013FCD8}" type="pres">
      <dgm:prSet presAssocID="{CB0E5652-41D3-4BFD-A68E-8F73BE4CE94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62AA9DA6-95F3-4613-BAB4-79F350E1F85E}" type="pres">
      <dgm:prSet presAssocID="{CB0E5652-41D3-4BFD-A68E-8F73BE4CE94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248D55AF-6370-4FDF-B2E2-B57922CE1C1A}" type="pres">
      <dgm:prSet presAssocID="{64DC655E-DEEE-4C87-BEA6-D0082D09F672}" presName="root2" presStyleCnt="0"/>
      <dgm:spPr/>
      <dgm:t>
        <a:bodyPr/>
        <a:lstStyle/>
        <a:p>
          <a:endParaRPr lang="ru-RU"/>
        </a:p>
      </dgm:t>
    </dgm:pt>
    <dgm:pt modelId="{8523512B-806F-4457-AB6B-3C4BEB3D6F98}" type="pres">
      <dgm:prSet presAssocID="{64DC655E-DEEE-4C87-BEA6-D0082D09F67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5B637-D29C-40F0-97AD-B8287A060E25}" type="pres">
      <dgm:prSet presAssocID="{64DC655E-DEEE-4C87-BEA6-D0082D09F672}" presName="level3hierChild" presStyleCnt="0"/>
      <dgm:spPr/>
      <dgm:t>
        <a:bodyPr/>
        <a:lstStyle/>
        <a:p>
          <a:endParaRPr lang="ru-RU"/>
        </a:p>
      </dgm:t>
    </dgm:pt>
  </dgm:ptLst>
  <dgm:cxnLst>
    <dgm:cxn modelId="{5FF8716E-B4DB-4DB8-9D1E-D5160BB4E73B}" type="presOf" srcId="{4B623AA0-0E97-4043-BEC0-FC9E64F65C11}" destId="{3A2C99CF-2AD1-4BE2-9D83-101B205BE8AF}" srcOrd="0" destOrd="0" presId="urn:microsoft.com/office/officeart/2005/8/layout/hierarchy2"/>
    <dgm:cxn modelId="{0D30823A-F86D-4764-B409-ABA1DDB83660}" type="presOf" srcId="{10825CC0-5BAE-47E8-A245-E09B841DE129}" destId="{9BAE77E9-2A50-4F0E-A369-11F6623FC4F6}" srcOrd="0" destOrd="0" presId="urn:microsoft.com/office/officeart/2005/8/layout/hierarchy2"/>
    <dgm:cxn modelId="{082158C6-D25D-4032-AD61-96F80380116E}" type="presOf" srcId="{FE80C566-4588-4A58-AD8A-68F47C4A9E2C}" destId="{E25158A4-7ECF-45BC-B93A-0E1C95756378}" srcOrd="0" destOrd="0" presId="urn:microsoft.com/office/officeart/2005/8/layout/hierarchy2"/>
    <dgm:cxn modelId="{62E0BEAB-BF3A-4924-98F3-D236D9720CEA}" type="presOf" srcId="{7E7C619D-AE6A-4EA2-A0A3-DDFB52F2FE9D}" destId="{67A78A99-BA67-4C1C-AA51-D31484AB7716}" srcOrd="1" destOrd="0" presId="urn:microsoft.com/office/officeart/2005/8/layout/hierarchy2"/>
    <dgm:cxn modelId="{CFE5E24D-44A6-4C3A-9610-77936ECB29BC}" type="presOf" srcId="{64DC655E-DEEE-4C87-BEA6-D0082D09F672}" destId="{8523512B-806F-4457-AB6B-3C4BEB3D6F98}" srcOrd="0" destOrd="0" presId="urn:microsoft.com/office/officeart/2005/8/layout/hierarchy2"/>
    <dgm:cxn modelId="{F529C363-44F5-40E0-9873-7B7D4687F73B}" type="presOf" srcId="{1CC4FF93-9CE8-4CEC-A3B3-98DBF2FDD98E}" destId="{86155060-BDF5-4195-BA12-061246998B0B}" srcOrd="0" destOrd="0" presId="urn:microsoft.com/office/officeart/2005/8/layout/hierarchy2"/>
    <dgm:cxn modelId="{1587F503-A82F-4898-866A-B17BBF6524D0}" srcId="{437DAA0A-266C-486D-9676-771EAEFFB118}" destId="{1CC4FF93-9CE8-4CEC-A3B3-98DBF2FDD98E}" srcOrd="0" destOrd="0" parTransId="{10825CC0-5BAE-47E8-A245-E09B841DE129}" sibTransId="{A9B2DE42-D9D1-4386-9727-E6B37A11BDE1}"/>
    <dgm:cxn modelId="{1B5FF232-7242-4CE4-9A60-1F607BE005AC}" type="presOf" srcId="{4F43C736-A1C0-41AE-8F9D-CA3086E4EBCF}" destId="{36619A76-5264-46B3-AF97-4EEABC244714}" srcOrd="0" destOrd="0" presId="urn:microsoft.com/office/officeart/2005/8/layout/hierarchy2"/>
    <dgm:cxn modelId="{0480FF34-4855-4885-BD56-581B8E9C9F5A}" type="presOf" srcId="{437DAA0A-266C-486D-9676-771EAEFFB118}" destId="{EA6162CF-359D-4B25-88AF-C9E019DFE4BC}" srcOrd="0" destOrd="0" presId="urn:microsoft.com/office/officeart/2005/8/layout/hierarchy2"/>
    <dgm:cxn modelId="{9B1564D4-CC37-4CBD-8791-A684B2C5600D}" srcId="{2DB96478-6DD5-453E-8623-EE52361D8503}" destId="{FE80C566-4588-4A58-AD8A-68F47C4A9E2C}" srcOrd="0" destOrd="0" parTransId="{2F84A390-F0E6-43FA-B6C2-F000F00A3FBC}" sibTransId="{FACF0297-C20B-4F97-9D65-DE832F66E6CE}"/>
    <dgm:cxn modelId="{3F24919F-00CF-4611-B700-9C1A4EECFB5E}" srcId="{4F43C736-A1C0-41AE-8F9D-CA3086E4EBCF}" destId="{D9D56A9F-39BB-44C5-A0E4-4934D1523CC5}" srcOrd="1" destOrd="0" parTransId="{3B22C3F2-7091-46E9-97FA-1F1E2602E1D3}" sibTransId="{2F2FC04E-763F-4EE9-99C2-606100EF52DF}"/>
    <dgm:cxn modelId="{DA98C323-644F-46CE-8C2A-04E198096790}" type="presOf" srcId="{AAC44C3A-EAA3-41FB-AA9A-D4BF302FDDC7}" destId="{A928B07A-BAAE-4489-962C-379557C6A69E}" srcOrd="1" destOrd="0" presId="urn:microsoft.com/office/officeart/2005/8/layout/hierarchy2"/>
    <dgm:cxn modelId="{42A2E58B-8671-4019-852B-729C35D073D7}" srcId="{FE80C566-4588-4A58-AD8A-68F47C4A9E2C}" destId="{4F43C736-A1C0-41AE-8F9D-CA3086E4EBCF}" srcOrd="0" destOrd="0" parTransId="{AAC44C3A-EAA3-41FB-AA9A-D4BF302FDDC7}" sibTransId="{C0E88075-22D7-4A61-A1E0-3711ADE7BB4B}"/>
    <dgm:cxn modelId="{B5A10FB4-B0F0-403D-8AD0-0120A02B31CD}" type="presOf" srcId="{AAC44C3A-EAA3-41FB-AA9A-D4BF302FDDC7}" destId="{2E1EC6AD-C31D-4243-8A5F-39B4F58E9CBE}" srcOrd="0" destOrd="0" presId="urn:microsoft.com/office/officeart/2005/8/layout/hierarchy2"/>
    <dgm:cxn modelId="{2D8D9A0D-5F72-4825-ABC4-1D234272CB73}" srcId="{437DAA0A-266C-486D-9676-771EAEFFB118}" destId="{64DC655E-DEEE-4C87-BEA6-D0082D09F672}" srcOrd="1" destOrd="0" parTransId="{CB0E5652-41D3-4BFD-A68E-8F73BE4CE946}" sibTransId="{200E1B34-8FF0-4B33-BFD2-961633DF6014}"/>
    <dgm:cxn modelId="{F2898DC7-0E65-449E-86A0-7AAC1D67E4AC}" type="presOf" srcId="{80576F2D-46A0-4190-89DD-42F032BC5BEB}" destId="{86A7C782-014E-432E-A0C6-7DED5924A08C}" srcOrd="0" destOrd="0" presId="urn:microsoft.com/office/officeart/2005/8/layout/hierarchy2"/>
    <dgm:cxn modelId="{57A8CD06-4CC6-42A3-A73F-DBCBD25ED321}" type="presOf" srcId="{80576F2D-46A0-4190-89DD-42F032BC5BEB}" destId="{973381BE-5DC7-46E2-BD89-7A987D6BF46E}" srcOrd="1" destOrd="0" presId="urn:microsoft.com/office/officeart/2005/8/layout/hierarchy2"/>
    <dgm:cxn modelId="{06F1B9EA-A04B-417D-8B9C-4A8F0CB6CC51}" type="presOf" srcId="{D9D56A9F-39BB-44C5-A0E4-4934D1523CC5}" destId="{C8859828-5747-4822-8038-F0E12328F24E}" srcOrd="0" destOrd="0" presId="urn:microsoft.com/office/officeart/2005/8/layout/hierarchy2"/>
    <dgm:cxn modelId="{81DEBA1C-5249-44A2-81AA-F56CA5CC4400}" srcId="{4F43C736-A1C0-41AE-8F9D-CA3086E4EBCF}" destId="{4B623AA0-0E97-4043-BEC0-FC9E64F65C11}" srcOrd="0" destOrd="0" parTransId="{80576F2D-46A0-4190-89DD-42F032BC5BEB}" sibTransId="{69D295C0-A5EB-41B7-8C92-3AED69D36CE8}"/>
    <dgm:cxn modelId="{A36B893A-8171-4E68-979A-350B6F052968}" type="presOf" srcId="{3B22C3F2-7091-46E9-97FA-1F1E2602E1D3}" destId="{9B2AFBE4-1373-4B12-8355-EFAEDA712E6C}" srcOrd="1" destOrd="0" presId="urn:microsoft.com/office/officeart/2005/8/layout/hierarchy2"/>
    <dgm:cxn modelId="{F6BADB89-4E20-4710-A6E4-EB21CA3CF3F1}" type="presOf" srcId="{10825CC0-5BAE-47E8-A245-E09B841DE129}" destId="{38606F85-6B3C-4BFD-A4FD-E81F33445529}" srcOrd="1" destOrd="0" presId="urn:microsoft.com/office/officeart/2005/8/layout/hierarchy2"/>
    <dgm:cxn modelId="{A4EB2DFC-F6EA-4FC1-9D58-383FB6E80595}" type="presOf" srcId="{CB0E5652-41D3-4BFD-A68E-8F73BE4CE946}" destId="{87976BD1-2220-4318-A5E2-49221013FCD8}" srcOrd="0" destOrd="0" presId="urn:microsoft.com/office/officeart/2005/8/layout/hierarchy2"/>
    <dgm:cxn modelId="{B4AC3500-C5B3-4751-AE82-2746A5549286}" type="presOf" srcId="{2DB96478-6DD5-453E-8623-EE52361D8503}" destId="{C40D5A0E-CC7F-4713-B815-8DEBD68EB732}" srcOrd="0" destOrd="0" presId="urn:microsoft.com/office/officeart/2005/8/layout/hierarchy2"/>
    <dgm:cxn modelId="{B6E73FBF-2662-4E2D-96EA-C4D4EFF66A0B}" type="presOf" srcId="{3B22C3F2-7091-46E9-97FA-1F1E2602E1D3}" destId="{1BDF0D39-75D6-49B3-87B0-1FC9EBB5A735}" srcOrd="0" destOrd="0" presId="urn:microsoft.com/office/officeart/2005/8/layout/hierarchy2"/>
    <dgm:cxn modelId="{1F81B0CF-0459-4165-AAEC-BBC634335B92}" type="presOf" srcId="{7E7C619D-AE6A-4EA2-A0A3-DDFB52F2FE9D}" destId="{A4CBDF68-2768-4AAC-ABEE-DC6F16D7DA4E}" srcOrd="0" destOrd="0" presId="urn:microsoft.com/office/officeart/2005/8/layout/hierarchy2"/>
    <dgm:cxn modelId="{08C1E4CF-3936-46BC-B788-2CE7CB9BA751}" type="presOf" srcId="{CB0E5652-41D3-4BFD-A68E-8F73BE4CE946}" destId="{62AA9DA6-95F3-4613-BAB4-79F350E1F85E}" srcOrd="1" destOrd="0" presId="urn:microsoft.com/office/officeart/2005/8/layout/hierarchy2"/>
    <dgm:cxn modelId="{0CB3D40C-CEE5-4323-A4C4-C41ACCECCF0D}" srcId="{FE80C566-4588-4A58-AD8A-68F47C4A9E2C}" destId="{437DAA0A-266C-486D-9676-771EAEFFB118}" srcOrd="1" destOrd="0" parTransId="{7E7C619D-AE6A-4EA2-A0A3-DDFB52F2FE9D}" sibTransId="{3217E9BB-F55C-4CD7-8448-F92DB776D87B}"/>
    <dgm:cxn modelId="{BFDEC0A3-CA5C-4E59-8B24-B835BAE55731}" type="presParOf" srcId="{C40D5A0E-CC7F-4713-B815-8DEBD68EB732}" destId="{D5765DEC-BD03-42B6-BADF-98FBE618D343}" srcOrd="0" destOrd="0" presId="urn:microsoft.com/office/officeart/2005/8/layout/hierarchy2"/>
    <dgm:cxn modelId="{735709DE-8092-4383-ABB9-414043283F97}" type="presParOf" srcId="{D5765DEC-BD03-42B6-BADF-98FBE618D343}" destId="{E25158A4-7ECF-45BC-B93A-0E1C95756378}" srcOrd="0" destOrd="0" presId="urn:microsoft.com/office/officeart/2005/8/layout/hierarchy2"/>
    <dgm:cxn modelId="{07405603-008B-4DB4-BA75-A95C46D82178}" type="presParOf" srcId="{D5765DEC-BD03-42B6-BADF-98FBE618D343}" destId="{EE7027BA-8972-4C3B-A690-F42DF3A658F3}" srcOrd="1" destOrd="0" presId="urn:microsoft.com/office/officeart/2005/8/layout/hierarchy2"/>
    <dgm:cxn modelId="{72B46BCC-F03B-44B9-B4AD-526CA5C42BA5}" type="presParOf" srcId="{EE7027BA-8972-4C3B-A690-F42DF3A658F3}" destId="{2E1EC6AD-C31D-4243-8A5F-39B4F58E9CBE}" srcOrd="0" destOrd="0" presId="urn:microsoft.com/office/officeart/2005/8/layout/hierarchy2"/>
    <dgm:cxn modelId="{7ED3B69D-7059-4099-BD0E-2EB9A51CF5CA}" type="presParOf" srcId="{2E1EC6AD-C31D-4243-8A5F-39B4F58E9CBE}" destId="{A928B07A-BAAE-4489-962C-379557C6A69E}" srcOrd="0" destOrd="0" presId="urn:microsoft.com/office/officeart/2005/8/layout/hierarchy2"/>
    <dgm:cxn modelId="{87530C78-3BF3-4F18-A6B5-BD74E977B0AF}" type="presParOf" srcId="{EE7027BA-8972-4C3B-A690-F42DF3A658F3}" destId="{DCCECF29-E55E-46D0-9D80-DED1605DBB0C}" srcOrd="1" destOrd="0" presId="urn:microsoft.com/office/officeart/2005/8/layout/hierarchy2"/>
    <dgm:cxn modelId="{E484710A-69EC-4377-938B-C8D0CF870D85}" type="presParOf" srcId="{DCCECF29-E55E-46D0-9D80-DED1605DBB0C}" destId="{36619A76-5264-46B3-AF97-4EEABC244714}" srcOrd="0" destOrd="0" presId="urn:microsoft.com/office/officeart/2005/8/layout/hierarchy2"/>
    <dgm:cxn modelId="{054E465F-F777-4CD5-80B8-113A0C43B37C}" type="presParOf" srcId="{DCCECF29-E55E-46D0-9D80-DED1605DBB0C}" destId="{91BFD8D7-A5B1-4303-A6AB-17AC680A2613}" srcOrd="1" destOrd="0" presId="urn:microsoft.com/office/officeart/2005/8/layout/hierarchy2"/>
    <dgm:cxn modelId="{35FCC67A-E3A6-462F-8471-EE75CEA2B616}" type="presParOf" srcId="{91BFD8D7-A5B1-4303-A6AB-17AC680A2613}" destId="{86A7C782-014E-432E-A0C6-7DED5924A08C}" srcOrd="0" destOrd="0" presId="urn:microsoft.com/office/officeart/2005/8/layout/hierarchy2"/>
    <dgm:cxn modelId="{B55040F3-FABC-4DC2-8355-8ADE2688BADD}" type="presParOf" srcId="{86A7C782-014E-432E-A0C6-7DED5924A08C}" destId="{973381BE-5DC7-46E2-BD89-7A987D6BF46E}" srcOrd="0" destOrd="0" presId="urn:microsoft.com/office/officeart/2005/8/layout/hierarchy2"/>
    <dgm:cxn modelId="{B78FCDFA-F4D3-47C1-8BA1-8A580B9C67DD}" type="presParOf" srcId="{91BFD8D7-A5B1-4303-A6AB-17AC680A2613}" destId="{27B2B260-F803-4BC0-BE8C-54975D4D4478}" srcOrd="1" destOrd="0" presId="urn:microsoft.com/office/officeart/2005/8/layout/hierarchy2"/>
    <dgm:cxn modelId="{F0B0D9B0-D899-4AF9-9385-530FF9DD5190}" type="presParOf" srcId="{27B2B260-F803-4BC0-BE8C-54975D4D4478}" destId="{3A2C99CF-2AD1-4BE2-9D83-101B205BE8AF}" srcOrd="0" destOrd="0" presId="urn:microsoft.com/office/officeart/2005/8/layout/hierarchy2"/>
    <dgm:cxn modelId="{F1161066-A6AC-4D63-86E2-6456F756FE21}" type="presParOf" srcId="{27B2B260-F803-4BC0-BE8C-54975D4D4478}" destId="{3924BC7D-2408-4D31-AB71-941A113FD72B}" srcOrd="1" destOrd="0" presId="urn:microsoft.com/office/officeart/2005/8/layout/hierarchy2"/>
    <dgm:cxn modelId="{18A8A9B9-9E59-45B7-9DB4-73EBBF20A0A5}" type="presParOf" srcId="{91BFD8D7-A5B1-4303-A6AB-17AC680A2613}" destId="{1BDF0D39-75D6-49B3-87B0-1FC9EBB5A735}" srcOrd="2" destOrd="0" presId="urn:microsoft.com/office/officeart/2005/8/layout/hierarchy2"/>
    <dgm:cxn modelId="{EC3E88B7-3ACA-4B51-9D3A-E26D842A484D}" type="presParOf" srcId="{1BDF0D39-75D6-49B3-87B0-1FC9EBB5A735}" destId="{9B2AFBE4-1373-4B12-8355-EFAEDA712E6C}" srcOrd="0" destOrd="0" presId="urn:microsoft.com/office/officeart/2005/8/layout/hierarchy2"/>
    <dgm:cxn modelId="{110B005C-D546-4BDE-9893-EEB8D2E15F2B}" type="presParOf" srcId="{91BFD8D7-A5B1-4303-A6AB-17AC680A2613}" destId="{3A4DC57D-E548-4158-93D1-2F688639487B}" srcOrd="3" destOrd="0" presId="urn:microsoft.com/office/officeart/2005/8/layout/hierarchy2"/>
    <dgm:cxn modelId="{1BB1D67A-098A-4674-B8E6-4F62A4FA6DBA}" type="presParOf" srcId="{3A4DC57D-E548-4158-93D1-2F688639487B}" destId="{C8859828-5747-4822-8038-F0E12328F24E}" srcOrd="0" destOrd="0" presId="urn:microsoft.com/office/officeart/2005/8/layout/hierarchy2"/>
    <dgm:cxn modelId="{0F57F582-14E3-456C-AB03-D302640549E4}" type="presParOf" srcId="{3A4DC57D-E548-4158-93D1-2F688639487B}" destId="{7ABE29E1-5A57-4161-ACFB-B44A7B901F12}" srcOrd="1" destOrd="0" presId="urn:microsoft.com/office/officeart/2005/8/layout/hierarchy2"/>
    <dgm:cxn modelId="{7E193A0B-6DB0-4676-A388-BF39AF45668E}" type="presParOf" srcId="{EE7027BA-8972-4C3B-A690-F42DF3A658F3}" destId="{A4CBDF68-2768-4AAC-ABEE-DC6F16D7DA4E}" srcOrd="2" destOrd="0" presId="urn:microsoft.com/office/officeart/2005/8/layout/hierarchy2"/>
    <dgm:cxn modelId="{43CAA43E-0A0E-44EF-A41C-5113761FBC71}" type="presParOf" srcId="{A4CBDF68-2768-4AAC-ABEE-DC6F16D7DA4E}" destId="{67A78A99-BA67-4C1C-AA51-D31484AB7716}" srcOrd="0" destOrd="0" presId="urn:microsoft.com/office/officeart/2005/8/layout/hierarchy2"/>
    <dgm:cxn modelId="{66182BEB-CACA-46B7-B070-3BA5B5EAC4B8}" type="presParOf" srcId="{EE7027BA-8972-4C3B-A690-F42DF3A658F3}" destId="{1B3DF46C-C0D9-423C-9149-1B0BF29731AC}" srcOrd="3" destOrd="0" presId="urn:microsoft.com/office/officeart/2005/8/layout/hierarchy2"/>
    <dgm:cxn modelId="{9A020968-A7B4-4710-9F29-CD6C3E902FFB}" type="presParOf" srcId="{1B3DF46C-C0D9-423C-9149-1B0BF29731AC}" destId="{EA6162CF-359D-4B25-88AF-C9E019DFE4BC}" srcOrd="0" destOrd="0" presId="urn:microsoft.com/office/officeart/2005/8/layout/hierarchy2"/>
    <dgm:cxn modelId="{62BF2015-2364-4412-B671-9A47588707F2}" type="presParOf" srcId="{1B3DF46C-C0D9-423C-9149-1B0BF29731AC}" destId="{9B8E1338-BBC8-405A-BBBA-FE881A4A81D7}" srcOrd="1" destOrd="0" presId="urn:microsoft.com/office/officeart/2005/8/layout/hierarchy2"/>
    <dgm:cxn modelId="{92F91D38-E37F-4BF8-8D21-11C9D45C206E}" type="presParOf" srcId="{9B8E1338-BBC8-405A-BBBA-FE881A4A81D7}" destId="{9BAE77E9-2A50-4F0E-A369-11F6623FC4F6}" srcOrd="0" destOrd="0" presId="urn:microsoft.com/office/officeart/2005/8/layout/hierarchy2"/>
    <dgm:cxn modelId="{0E347F70-0357-4B5C-AB3A-E4B81ECC5328}" type="presParOf" srcId="{9BAE77E9-2A50-4F0E-A369-11F6623FC4F6}" destId="{38606F85-6B3C-4BFD-A4FD-E81F33445529}" srcOrd="0" destOrd="0" presId="urn:microsoft.com/office/officeart/2005/8/layout/hierarchy2"/>
    <dgm:cxn modelId="{F2201A5F-7044-491D-9037-096B25031898}" type="presParOf" srcId="{9B8E1338-BBC8-405A-BBBA-FE881A4A81D7}" destId="{EE86EAE9-427D-4FAE-B77E-382C617A4BF3}" srcOrd="1" destOrd="0" presId="urn:microsoft.com/office/officeart/2005/8/layout/hierarchy2"/>
    <dgm:cxn modelId="{95F249EF-EF48-4972-A254-FD778109817C}" type="presParOf" srcId="{EE86EAE9-427D-4FAE-B77E-382C617A4BF3}" destId="{86155060-BDF5-4195-BA12-061246998B0B}" srcOrd="0" destOrd="0" presId="urn:microsoft.com/office/officeart/2005/8/layout/hierarchy2"/>
    <dgm:cxn modelId="{3001D1E4-A0BC-44C2-BE51-A0B51CE2C4D5}" type="presParOf" srcId="{EE86EAE9-427D-4FAE-B77E-382C617A4BF3}" destId="{191EE3EA-8FB1-4BEF-B25E-3F1FB89675CD}" srcOrd="1" destOrd="0" presId="urn:microsoft.com/office/officeart/2005/8/layout/hierarchy2"/>
    <dgm:cxn modelId="{75882C80-22DF-4FDC-B153-AAEC9210698E}" type="presParOf" srcId="{9B8E1338-BBC8-405A-BBBA-FE881A4A81D7}" destId="{87976BD1-2220-4318-A5E2-49221013FCD8}" srcOrd="2" destOrd="0" presId="urn:microsoft.com/office/officeart/2005/8/layout/hierarchy2"/>
    <dgm:cxn modelId="{C638F5B3-9FA9-42A8-9664-F00D6F206943}" type="presParOf" srcId="{87976BD1-2220-4318-A5E2-49221013FCD8}" destId="{62AA9DA6-95F3-4613-BAB4-79F350E1F85E}" srcOrd="0" destOrd="0" presId="urn:microsoft.com/office/officeart/2005/8/layout/hierarchy2"/>
    <dgm:cxn modelId="{ACDF2F63-5C79-4A3D-8198-4ABDE95025E4}" type="presParOf" srcId="{9B8E1338-BBC8-405A-BBBA-FE881A4A81D7}" destId="{248D55AF-6370-4FDF-B2E2-B57922CE1C1A}" srcOrd="3" destOrd="0" presId="urn:microsoft.com/office/officeart/2005/8/layout/hierarchy2"/>
    <dgm:cxn modelId="{A6661BE4-01B5-45E0-9F09-06FCA9AF6FBB}" type="presParOf" srcId="{248D55AF-6370-4FDF-B2E2-B57922CE1C1A}" destId="{8523512B-806F-4457-AB6B-3C4BEB3D6F98}" srcOrd="0" destOrd="0" presId="urn:microsoft.com/office/officeart/2005/8/layout/hierarchy2"/>
    <dgm:cxn modelId="{37B8F98B-B49E-4F58-BF9C-27CDD332233B}" type="presParOf" srcId="{248D55AF-6370-4FDF-B2E2-B57922CE1C1A}" destId="{00F5B637-D29C-40F0-97AD-B8287A060E25}" srcOrd="1" destOrd="0" presId="urn:microsoft.com/office/officeart/2005/8/layout/hierarchy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ECA17-8C89-4BFD-8881-C0A2850756CD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C5C8FD02-9992-4F45-8C36-D6E01D6D5D63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Неповна обструкція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2FDE14-DF79-45F3-8C2C-51436B58980F}" type="parTrans" cxnId="{F6EFEC28-A66C-4C62-BC3E-0A1F59281E28}">
      <dgm:prSet/>
      <dgm:spPr/>
      <dgm:t>
        <a:bodyPr/>
        <a:lstStyle/>
        <a:p>
          <a:endParaRPr lang="ru-RU"/>
        </a:p>
      </dgm:t>
    </dgm:pt>
    <dgm:pt modelId="{DA666747-5491-46E6-99CF-202F411046D7}" type="sibTrans" cxnId="{F6EFEC28-A66C-4C62-BC3E-0A1F59281E28}">
      <dgm:prSet/>
      <dgm:spPr/>
      <dgm:t>
        <a:bodyPr/>
        <a:lstStyle/>
        <a:p>
          <a:endParaRPr lang="ru-RU" dirty="0"/>
        </a:p>
      </dgm:t>
    </dgm:pt>
    <dgm:pt modelId="{9996B8CC-660B-40A4-AB0A-767EA89D612D}">
      <dgm:prSet custT="1"/>
      <dgm:spPr/>
      <dgm:t>
        <a:bodyPr/>
        <a:lstStyle/>
        <a:p>
          <a:pPr algn="ctr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Пропонувати покашляти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4C7EE-08E8-46C3-8C41-756FA58BE912}" type="parTrans" cxnId="{BFF89621-0C49-4ADA-91B6-69EFF3E6D18C}">
      <dgm:prSet/>
      <dgm:spPr/>
      <dgm:t>
        <a:bodyPr/>
        <a:lstStyle/>
        <a:p>
          <a:endParaRPr lang="ru-RU"/>
        </a:p>
      </dgm:t>
    </dgm:pt>
    <dgm:pt modelId="{096BBB28-1076-4481-90CC-B4AC16CB49BC}" type="sibTrans" cxnId="{BFF89621-0C49-4ADA-91B6-69EFF3E6D18C}">
      <dgm:prSet/>
      <dgm:spPr/>
      <dgm:t>
        <a:bodyPr/>
        <a:lstStyle/>
        <a:p>
          <a:endParaRPr lang="ru-RU" dirty="0"/>
        </a:p>
      </dgm:t>
    </dgm:pt>
    <dgm:pt modelId="{5BC39CC2-5110-4FF0-9F7E-8C48BE4C6625}">
      <dgm:prSet custT="1"/>
      <dgm:spPr/>
      <dgm:t>
        <a:bodyPr/>
        <a:lstStyle/>
        <a:p>
          <a:pPr algn="ctr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Контролювати стан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EC573-28B0-4079-8FB1-8BCA8233A65D}" type="parTrans" cxnId="{B43F31C4-4651-4595-AC30-81DD37EBDA42}">
      <dgm:prSet/>
      <dgm:spPr/>
      <dgm:t>
        <a:bodyPr/>
        <a:lstStyle/>
        <a:p>
          <a:endParaRPr lang="ru-RU"/>
        </a:p>
      </dgm:t>
    </dgm:pt>
    <dgm:pt modelId="{E381568E-F1FA-4E1C-AD21-5F7BFEE3963B}" type="sibTrans" cxnId="{B43F31C4-4651-4595-AC30-81DD37EBDA42}">
      <dgm:prSet/>
      <dgm:spPr/>
      <dgm:t>
        <a:bodyPr/>
        <a:lstStyle/>
        <a:p>
          <a:endParaRPr lang="ru-RU"/>
        </a:p>
      </dgm:t>
    </dgm:pt>
    <dgm:pt modelId="{8E38BEDD-649A-43D4-8E3F-5211032F5D8C}">
      <dgm:prSet phldrT="[Текст]" custT="1"/>
      <dgm:spPr/>
      <dgm:t>
        <a:bodyPr/>
        <a:lstStyle/>
        <a:p>
          <a:pPr algn="ctr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Нахилити</a:t>
          </a:r>
          <a:r>
            <a:rPr lang="uk-UA" sz="1400" dirty="0" smtClean="0">
              <a:latin typeface="Arial Black" pitchFamily="34" charset="0"/>
            </a:rPr>
            <a:t>  </a:t>
          </a:r>
          <a:endParaRPr lang="ru-RU" sz="1400" dirty="0">
            <a:latin typeface="Arial Black" pitchFamily="34" charset="0"/>
          </a:endParaRPr>
        </a:p>
      </dgm:t>
    </dgm:pt>
    <dgm:pt modelId="{CD63B026-B92D-43FC-AE3A-EC3D36D94335}" type="sibTrans" cxnId="{67917CF7-5603-4D3D-BE0C-E11A646BA742}">
      <dgm:prSet/>
      <dgm:spPr/>
      <dgm:t>
        <a:bodyPr/>
        <a:lstStyle/>
        <a:p>
          <a:endParaRPr lang="ru-RU" dirty="0"/>
        </a:p>
      </dgm:t>
    </dgm:pt>
    <dgm:pt modelId="{4F0263BA-B5CF-464C-9CDA-5ADF0792102C}" type="parTrans" cxnId="{67917CF7-5603-4D3D-BE0C-E11A646BA742}">
      <dgm:prSet/>
      <dgm:spPr/>
      <dgm:t>
        <a:bodyPr/>
        <a:lstStyle/>
        <a:p>
          <a:endParaRPr lang="ru-RU"/>
        </a:p>
      </dgm:t>
    </dgm:pt>
    <dgm:pt modelId="{3957E3F8-1A1E-4555-9F3F-4173CACA658D}" type="pres">
      <dgm:prSet presAssocID="{FBAECA17-8C89-4BFD-8881-C0A2850756CD}" presName="Name0" presStyleCnt="0">
        <dgm:presLayoutVars>
          <dgm:dir/>
          <dgm:resizeHandles val="exact"/>
        </dgm:presLayoutVars>
      </dgm:prSet>
      <dgm:spPr/>
    </dgm:pt>
    <dgm:pt modelId="{889F21D2-2D19-4F3E-AAC2-5CC58CBE8E02}" type="pres">
      <dgm:prSet presAssocID="{C5C8FD02-9992-4F45-8C36-D6E01D6D5D63}" presName="node" presStyleLbl="node1" presStyleIdx="0" presStyleCnt="4" custScaleX="136335" custScaleY="192155" custLinFactNeighborX="-770" custLinFactNeighborY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B1D3C-736F-442F-B4DF-86C410A8DEF7}" type="pres">
      <dgm:prSet presAssocID="{DA666747-5491-46E6-99CF-202F411046D7}" presName="sibTrans" presStyleLbl="sibTrans2D1" presStyleIdx="0" presStyleCnt="3" custLinFactNeighborX="-4911" custLinFactNeighborY="4233"/>
      <dgm:spPr/>
      <dgm:t>
        <a:bodyPr/>
        <a:lstStyle/>
        <a:p>
          <a:endParaRPr lang="ru-RU"/>
        </a:p>
      </dgm:t>
    </dgm:pt>
    <dgm:pt modelId="{9FDEDB2F-B309-43B5-9C55-9BB39E9DB596}" type="pres">
      <dgm:prSet presAssocID="{DA666747-5491-46E6-99CF-202F411046D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5D51653-82ED-4BD5-A6EE-1DDCF8A4E35A}" type="pres">
      <dgm:prSet presAssocID="{9996B8CC-660B-40A4-AB0A-767EA89D612D}" presName="node" presStyleLbl="node1" presStyleIdx="1" presStyleCnt="4" custScaleX="98626" custScaleY="192155" custLinFactNeighborX="1781" custLinFactNeighborY="-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CEF47-642F-4168-8ED7-B23B83408606}" type="pres">
      <dgm:prSet presAssocID="{096BBB28-1076-4481-90CC-B4AC16CB49BC}" presName="sibTrans" presStyleLbl="sibTrans2D1" presStyleIdx="1" presStyleCnt="3" custLinFactNeighborX="-318" custLinFactNeighborY="13402"/>
      <dgm:spPr/>
      <dgm:t>
        <a:bodyPr/>
        <a:lstStyle/>
        <a:p>
          <a:endParaRPr lang="ru-RU"/>
        </a:p>
      </dgm:t>
    </dgm:pt>
    <dgm:pt modelId="{4BCF58E6-6F75-4D58-AF95-F9DE4A0AA2B2}" type="pres">
      <dgm:prSet presAssocID="{096BBB28-1076-4481-90CC-B4AC16CB49B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F8ADBC3-8931-4F25-9720-E51E9AF32A64}" type="pres">
      <dgm:prSet presAssocID="{8E38BEDD-649A-43D4-8E3F-5211032F5D8C}" presName="node" presStyleLbl="node1" presStyleIdx="2" presStyleCnt="4" custScaleX="92218" custScaleY="192155" custLinFactNeighborX="-3716" custLinFactNeighborY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FE1E-3FB5-4D8C-95A6-27945DBF6846}" type="pres">
      <dgm:prSet presAssocID="{CD63B026-B92D-43FC-AE3A-EC3D36D94335}" presName="sibTrans" presStyleLbl="sibTrans2D1" presStyleIdx="2" presStyleCnt="3" custLinFactNeighborX="9117" custLinFactNeighborY="4233"/>
      <dgm:spPr/>
      <dgm:t>
        <a:bodyPr/>
        <a:lstStyle/>
        <a:p>
          <a:endParaRPr lang="ru-RU"/>
        </a:p>
      </dgm:t>
    </dgm:pt>
    <dgm:pt modelId="{D6B5CAEA-F654-4972-B18A-B7212194B9CD}" type="pres">
      <dgm:prSet presAssocID="{CD63B026-B92D-43FC-AE3A-EC3D36D9433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D38AF08-751D-4ADB-9A08-2F09D2C071AF}" type="pres">
      <dgm:prSet presAssocID="{5BC39CC2-5110-4FF0-9F7E-8C48BE4C6625}" presName="node" presStyleLbl="node1" presStyleIdx="3" presStyleCnt="4" custScaleX="107009" custScaleY="19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00EE1-35F0-4009-BE7F-D037CA5D821A}" type="presOf" srcId="{9996B8CC-660B-40A4-AB0A-767EA89D612D}" destId="{C5D51653-82ED-4BD5-A6EE-1DDCF8A4E35A}" srcOrd="0" destOrd="0" presId="urn:microsoft.com/office/officeart/2005/8/layout/process1"/>
    <dgm:cxn modelId="{1838F118-281C-4BF1-8C12-3EF0A3BE60A3}" type="presOf" srcId="{8E38BEDD-649A-43D4-8E3F-5211032F5D8C}" destId="{FF8ADBC3-8931-4F25-9720-E51E9AF32A64}" srcOrd="0" destOrd="0" presId="urn:microsoft.com/office/officeart/2005/8/layout/process1"/>
    <dgm:cxn modelId="{E0E01BB7-6978-445A-97E4-E39B369B28E6}" type="presOf" srcId="{DA666747-5491-46E6-99CF-202F411046D7}" destId="{9FDEDB2F-B309-43B5-9C55-9BB39E9DB596}" srcOrd="1" destOrd="0" presId="urn:microsoft.com/office/officeart/2005/8/layout/process1"/>
    <dgm:cxn modelId="{49DD80DE-4D4C-4E55-B421-2C2AA342BB09}" type="presOf" srcId="{C5C8FD02-9992-4F45-8C36-D6E01D6D5D63}" destId="{889F21D2-2D19-4F3E-AAC2-5CC58CBE8E02}" srcOrd="0" destOrd="0" presId="urn:microsoft.com/office/officeart/2005/8/layout/process1"/>
    <dgm:cxn modelId="{70364AC2-3440-4105-9F61-A5B305EC5EB5}" type="presOf" srcId="{5BC39CC2-5110-4FF0-9F7E-8C48BE4C6625}" destId="{3D38AF08-751D-4ADB-9A08-2F09D2C071AF}" srcOrd="0" destOrd="0" presId="urn:microsoft.com/office/officeart/2005/8/layout/process1"/>
    <dgm:cxn modelId="{67917CF7-5603-4D3D-BE0C-E11A646BA742}" srcId="{FBAECA17-8C89-4BFD-8881-C0A2850756CD}" destId="{8E38BEDD-649A-43D4-8E3F-5211032F5D8C}" srcOrd="2" destOrd="0" parTransId="{4F0263BA-B5CF-464C-9CDA-5ADF0792102C}" sibTransId="{CD63B026-B92D-43FC-AE3A-EC3D36D94335}"/>
    <dgm:cxn modelId="{BFF89621-0C49-4ADA-91B6-69EFF3E6D18C}" srcId="{FBAECA17-8C89-4BFD-8881-C0A2850756CD}" destId="{9996B8CC-660B-40A4-AB0A-767EA89D612D}" srcOrd="1" destOrd="0" parTransId="{FE14C7EE-08E8-46C3-8C41-756FA58BE912}" sibTransId="{096BBB28-1076-4481-90CC-B4AC16CB49BC}"/>
    <dgm:cxn modelId="{C54C73BB-7A5F-4207-9E8D-9F03F98FB60A}" type="presOf" srcId="{CD63B026-B92D-43FC-AE3A-EC3D36D94335}" destId="{D6B5CAEA-F654-4972-B18A-B7212194B9CD}" srcOrd="1" destOrd="0" presId="urn:microsoft.com/office/officeart/2005/8/layout/process1"/>
    <dgm:cxn modelId="{F6EFEC28-A66C-4C62-BC3E-0A1F59281E28}" srcId="{FBAECA17-8C89-4BFD-8881-C0A2850756CD}" destId="{C5C8FD02-9992-4F45-8C36-D6E01D6D5D63}" srcOrd="0" destOrd="0" parTransId="{322FDE14-DF79-45F3-8C2C-51436B58980F}" sibTransId="{DA666747-5491-46E6-99CF-202F411046D7}"/>
    <dgm:cxn modelId="{5117B984-B505-4AB5-B833-D2876507C4CA}" type="presOf" srcId="{096BBB28-1076-4481-90CC-B4AC16CB49BC}" destId="{4BCF58E6-6F75-4D58-AF95-F9DE4A0AA2B2}" srcOrd="1" destOrd="0" presId="urn:microsoft.com/office/officeart/2005/8/layout/process1"/>
    <dgm:cxn modelId="{B43F31C4-4651-4595-AC30-81DD37EBDA42}" srcId="{FBAECA17-8C89-4BFD-8881-C0A2850756CD}" destId="{5BC39CC2-5110-4FF0-9F7E-8C48BE4C6625}" srcOrd="3" destOrd="0" parTransId="{FBEEC573-28B0-4079-8FB1-8BCA8233A65D}" sibTransId="{E381568E-F1FA-4E1C-AD21-5F7BFEE3963B}"/>
    <dgm:cxn modelId="{8FCEB56D-CBE5-4952-BD95-4A1D52AED849}" type="presOf" srcId="{FBAECA17-8C89-4BFD-8881-C0A2850756CD}" destId="{3957E3F8-1A1E-4555-9F3F-4173CACA658D}" srcOrd="0" destOrd="0" presId="urn:microsoft.com/office/officeart/2005/8/layout/process1"/>
    <dgm:cxn modelId="{68C8696A-05FA-4FB9-AD74-7E34E7410E1F}" type="presOf" srcId="{096BBB28-1076-4481-90CC-B4AC16CB49BC}" destId="{706CEF47-642F-4168-8ED7-B23B83408606}" srcOrd="0" destOrd="0" presId="urn:microsoft.com/office/officeart/2005/8/layout/process1"/>
    <dgm:cxn modelId="{C65F4D96-7445-479E-A4E9-314EFA882CF3}" type="presOf" srcId="{CD63B026-B92D-43FC-AE3A-EC3D36D94335}" destId="{0C1DFE1E-3FB5-4D8C-95A6-27945DBF6846}" srcOrd="0" destOrd="0" presId="urn:microsoft.com/office/officeart/2005/8/layout/process1"/>
    <dgm:cxn modelId="{693CAD28-C2C0-4D4D-8488-9477D152CD30}" type="presOf" srcId="{DA666747-5491-46E6-99CF-202F411046D7}" destId="{D7BB1D3C-736F-442F-B4DF-86C410A8DEF7}" srcOrd="0" destOrd="0" presId="urn:microsoft.com/office/officeart/2005/8/layout/process1"/>
    <dgm:cxn modelId="{2CE387F6-A365-4055-8B91-AFC5D6844A70}" type="presParOf" srcId="{3957E3F8-1A1E-4555-9F3F-4173CACA658D}" destId="{889F21D2-2D19-4F3E-AAC2-5CC58CBE8E02}" srcOrd="0" destOrd="0" presId="urn:microsoft.com/office/officeart/2005/8/layout/process1"/>
    <dgm:cxn modelId="{21EC6292-D4C4-4839-84DF-326399AE292B}" type="presParOf" srcId="{3957E3F8-1A1E-4555-9F3F-4173CACA658D}" destId="{D7BB1D3C-736F-442F-B4DF-86C410A8DEF7}" srcOrd="1" destOrd="0" presId="urn:microsoft.com/office/officeart/2005/8/layout/process1"/>
    <dgm:cxn modelId="{02E12A99-7492-4D8A-84E4-165635C4EEA5}" type="presParOf" srcId="{D7BB1D3C-736F-442F-B4DF-86C410A8DEF7}" destId="{9FDEDB2F-B309-43B5-9C55-9BB39E9DB596}" srcOrd="0" destOrd="0" presId="urn:microsoft.com/office/officeart/2005/8/layout/process1"/>
    <dgm:cxn modelId="{3B6E44F0-1410-4B4B-9A62-1C3F0972AFE0}" type="presParOf" srcId="{3957E3F8-1A1E-4555-9F3F-4173CACA658D}" destId="{C5D51653-82ED-4BD5-A6EE-1DDCF8A4E35A}" srcOrd="2" destOrd="0" presId="urn:microsoft.com/office/officeart/2005/8/layout/process1"/>
    <dgm:cxn modelId="{7E80311A-77F2-4AE5-B235-A1CB31B57333}" type="presParOf" srcId="{3957E3F8-1A1E-4555-9F3F-4173CACA658D}" destId="{706CEF47-642F-4168-8ED7-B23B83408606}" srcOrd="3" destOrd="0" presId="urn:microsoft.com/office/officeart/2005/8/layout/process1"/>
    <dgm:cxn modelId="{99074890-4199-474D-BB04-7BA9189299AC}" type="presParOf" srcId="{706CEF47-642F-4168-8ED7-B23B83408606}" destId="{4BCF58E6-6F75-4D58-AF95-F9DE4A0AA2B2}" srcOrd="0" destOrd="0" presId="urn:microsoft.com/office/officeart/2005/8/layout/process1"/>
    <dgm:cxn modelId="{90497869-343E-414B-BBCD-573F44CABA90}" type="presParOf" srcId="{3957E3F8-1A1E-4555-9F3F-4173CACA658D}" destId="{FF8ADBC3-8931-4F25-9720-E51E9AF32A64}" srcOrd="4" destOrd="0" presId="urn:microsoft.com/office/officeart/2005/8/layout/process1"/>
    <dgm:cxn modelId="{C4F03E5E-8FCA-4FCA-8655-CDD4BEC5F1FA}" type="presParOf" srcId="{3957E3F8-1A1E-4555-9F3F-4173CACA658D}" destId="{0C1DFE1E-3FB5-4D8C-95A6-27945DBF6846}" srcOrd="5" destOrd="0" presId="urn:microsoft.com/office/officeart/2005/8/layout/process1"/>
    <dgm:cxn modelId="{DE97A38B-3CF6-4287-949F-6FCA0E731648}" type="presParOf" srcId="{0C1DFE1E-3FB5-4D8C-95A6-27945DBF6846}" destId="{D6B5CAEA-F654-4972-B18A-B7212194B9CD}" srcOrd="0" destOrd="0" presId="urn:microsoft.com/office/officeart/2005/8/layout/process1"/>
    <dgm:cxn modelId="{569532A9-9AA5-408D-8578-3DF6D97CA74A}" type="presParOf" srcId="{3957E3F8-1A1E-4555-9F3F-4173CACA658D}" destId="{3D38AF08-751D-4ADB-9A08-2F09D2C071AF}" srcOrd="6" destOrd="0" presId="urn:microsoft.com/office/officeart/2005/8/layout/process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B31D23-2620-4A4D-9F1B-12D2A6E2E61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46A4E35-D6CB-42B2-A40D-AABACC2E067A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Повна обструкція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65F2B-0E69-4272-9143-9C77718347B2}" type="parTrans" cxnId="{274A0E82-6C51-4253-AA01-A7B6588CE803}">
      <dgm:prSet/>
      <dgm:spPr/>
      <dgm:t>
        <a:bodyPr/>
        <a:lstStyle/>
        <a:p>
          <a:endParaRPr lang="ru-RU"/>
        </a:p>
      </dgm:t>
    </dgm:pt>
    <dgm:pt modelId="{6707B2F9-CB50-46B2-9775-D6BE527098E5}" type="sibTrans" cxnId="{274A0E82-6C51-4253-AA01-A7B6588CE803}">
      <dgm:prSet/>
      <dgm:spPr/>
      <dgm:t>
        <a:bodyPr/>
        <a:lstStyle/>
        <a:p>
          <a:endParaRPr lang="ru-RU" dirty="0"/>
        </a:p>
      </dgm:t>
    </dgm:pt>
    <dgm:pt modelId="{621AF2F0-97D0-47B8-BBB4-83AE51F07DBA}">
      <dgm:prSet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Нахилити та зробити п’ять постукувань між лопатками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6F0BE-5A2D-4E38-960F-E56A15D5DC80}" type="parTrans" cxnId="{805D25CC-2778-4E0F-A4A2-0D06DE8D3E90}">
      <dgm:prSet/>
      <dgm:spPr/>
      <dgm:t>
        <a:bodyPr/>
        <a:lstStyle/>
        <a:p>
          <a:endParaRPr lang="ru-RU"/>
        </a:p>
      </dgm:t>
    </dgm:pt>
    <dgm:pt modelId="{A18F26A7-4999-4F6C-B307-73E1B3084025}" type="sibTrans" cxnId="{805D25CC-2778-4E0F-A4A2-0D06DE8D3E90}">
      <dgm:prSet/>
      <dgm:spPr/>
      <dgm:t>
        <a:bodyPr/>
        <a:lstStyle/>
        <a:p>
          <a:endParaRPr lang="ru-RU" dirty="0"/>
        </a:p>
      </dgm:t>
    </dgm:pt>
    <dgm:pt modelId="{2739091F-AE9D-4C96-908F-392EED862DC6}">
      <dgm:prSet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Виконати п’ять черевних стискань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949B2-28BD-41BB-B8F3-4CDD4B5884EF}" type="parTrans" cxnId="{B32F89F2-634A-4186-9298-259CD9FA81AE}">
      <dgm:prSet/>
      <dgm:spPr/>
      <dgm:t>
        <a:bodyPr/>
        <a:lstStyle/>
        <a:p>
          <a:endParaRPr lang="ru-RU"/>
        </a:p>
      </dgm:t>
    </dgm:pt>
    <dgm:pt modelId="{22498BE5-86AF-46DD-89A6-AF5C0F39F907}" type="sibTrans" cxnId="{B32F89F2-634A-4186-9298-259CD9FA81AE}">
      <dgm:prSet/>
      <dgm:spPr/>
      <dgm:t>
        <a:bodyPr/>
        <a:lstStyle/>
        <a:p>
          <a:endParaRPr lang="ru-RU" dirty="0"/>
        </a:p>
      </dgm:t>
    </dgm:pt>
    <dgm:pt modelId="{FDE736BA-8319-4B04-9A0B-565912800A95}">
      <dgm:prSet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Послідовно повторювати маніпуляції до нормалізації дихання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944FB-1898-4627-8AFA-BDCF6EB4CBCA}" type="parTrans" cxnId="{3605E923-7311-4E28-85F7-13533D980510}">
      <dgm:prSet/>
      <dgm:spPr/>
      <dgm:t>
        <a:bodyPr/>
        <a:lstStyle/>
        <a:p>
          <a:endParaRPr lang="ru-RU"/>
        </a:p>
      </dgm:t>
    </dgm:pt>
    <dgm:pt modelId="{A178EBFA-6D42-4E79-B991-0D24F4CDB0AD}" type="sibTrans" cxnId="{3605E923-7311-4E28-85F7-13533D980510}">
      <dgm:prSet/>
      <dgm:spPr/>
      <dgm:t>
        <a:bodyPr/>
        <a:lstStyle/>
        <a:p>
          <a:endParaRPr lang="ru-RU"/>
        </a:p>
      </dgm:t>
    </dgm:pt>
    <dgm:pt modelId="{256A2A86-A47C-4DF3-BDC6-9CC6993A5417}" type="pres">
      <dgm:prSet presAssocID="{44B31D23-2620-4A4D-9F1B-12D2A6E2E613}" presName="Name0" presStyleCnt="0">
        <dgm:presLayoutVars>
          <dgm:dir/>
          <dgm:resizeHandles val="exact"/>
        </dgm:presLayoutVars>
      </dgm:prSet>
      <dgm:spPr/>
    </dgm:pt>
    <dgm:pt modelId="{4FA239AE-1AEE-4A9A-8BD2-3DA88C5A6791}" type="pres">
      <dgm:prSet presAssocID="{946A4E35-D6CB-42B2-A40D-AABACC2E067A}" presName="node" presStyleLbl="node1" presStyleIdx="0" presStyleCnt="4" custScaleX="142654" custScaleY="18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EA6DB-4AF7-4C7C-BA9F-2647B219D7BF}" type="pres">
      <dgm:prSet presAssocID="{6707B2F9-CB50-46B2-9775-D6BE527098E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E622781-7D52-4F94-9FD2-017A1AA41139}" type="pres">
      <dgm:prSet presAssocID="{6707B2F9-CB50-46B2-9775-D6BE527098E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5548103-17BC-4BA3-B760-2C8AA7AD95A6}" type="pres">
      <dgm:prSet presAssocID="{621AF2F0-97D0-47B8-BBB4-83AE51F07DBA}" presName="node" presStyleLbl="node1" presStyleIdx="1" presStyleCnt="4" custScaleY="184613" custLinFactNeighborX="-2302" custLinFactNeighborY="-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25AB-DB46-4992-A5DC-434A347FACD4}" type="pres">
      <dgm:prSet presAssocID="{A18F26A7-4999-4F6C-B307-73E1B3084025}" presName="sibTrans" presStyleLbl="sibTrans2D1" presStyleIdx="1" presStyleCnt="3" custLinFactNeighborX="5219" custLinFactNeighborY="7879"/>
      <dgm:spPr/>
      <dgm:t>
        <a:bodyPr/>
        <a:lstStyle/>
        <a:p>
          <a:endParaRPr lang="ru-RU"/>
        </a:p>
      </dgm:t>
    </dgm:pt>
    <dgm:pt modelId="{25A11E71-9EFB-48AD-B3C5-37A2B37AED5C}" type="pres">
      <dgm:prSet presAssocID="{A18F26A7-4999-4F6C-B307-73E1B308402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F7C5EA3-201F-4E58-A912-C3B1DC041825}" type="pres">
      <dgm:prSet presAssocID="{2739091F-AE9D-4C96-908F-392EED862DC6}" presName="node" presStyleLbl="node1" presStyleIdx="2" presStyleCnt="4" custScaleX="95701" custScaleY="186451" custLinFactNeighborX="-12056" custLinFactNeighborY="-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D22DE-7736-4E93-92BC-9182DCAE6493}" type="pres">
      <dgm:prSet presAssocID="{22498BE5-86AF-46DD-89A6-AF5C0F39F90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5BEC615-2682-4C10-942E-1E2748963779}" type="pres">
      <dgm:prSet presAssocID="{22498BE5-86AF-46DD-89A6-AF5C0F39F90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0EB0F56-6090-464E-8870-CA722FC0E60B}" type="pres">
      <dgm:prSet presAssocID="{FDE736BA-8319-4B04-9A0B-565912800A95}" presName="node" presStyleLbl="node1" presStyleIdx="3" presStyleCnt="4" custScaleX="111220" custScaleY="187123" custLinFactNeighborX="-10244" custLinFactNeighborY="-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A0E82-6C51-4253-AA01-A7B6588CE803}" srcId="{44B31D23-2620-4A4D-9F1B-12D2A6E2E613}" destId="{946A4E35-D6CB-42B2-A40D-AABACC2E067A}" srcOrd="0" destOrd="0" parTransId="{91165F2B-0E69-4272-9143-9C77718347B2}" sibTransId="{6707B2F9-CB50-46B2-9775-D6BE527098E5}"/>
    <dgm:cxn modelId="{3100CB45-55CF-4664-941E-65323DEEE8D6}" type="presOf" srcId="{22498BE5-86AF-46DD-89A6-AF5C0F39F907}" destId="{65BEC615-2682-4C10-942E-1E2748963779}" srcOrd="1" destOrd="0" presId="urn:microsoft.com/office/officeart/2005/8/layout/process1"/>
    <dgm:cxn modelId="{B5B43540-4555-4037-B242-93AE582456F8}" type="presOf" srcId="{A18F26A7-4999-4F6C-B307-73E1B3084025}" destId="{25A11E71-9EFB-48AD-B3C5-37A2B37AED5C}" srcOrd="1" destOrd="0" presId="urn:microsoft.com/office/officeart/2005/8/layout/process1"/>
    <dgm:cxn modelId="{B32F89F2-634A-4186-9298-259CD9FA81AE}" srcId="{44B31D23-2620-4A4D-9F1B-12D2A6E2E613}" destId="{2739091F-AE9D-4C96-908F-392EED862DC6}" srcOrd="2" destOrd="0" parTransId="{63A949B2-28BD-41BB-B8F3-4CDD4B5884EF}" sibTransId="{22498BE5-86AF-46DD-89A6-AF5C0F39F907}"/>
    <dgm:cxn modelId="{3605E923-7311-4E28-85F7-13533D980510}" srcId="{44B31D23-2620-4A4D-9F1B-12D2A6E2E613}" destId="{FDE736BA-8319-4B04-9A0B-565912800A95}" srcOrd="3" destOrd="0" parTransId="{3EE944FB-1898-4627-8AFA-BDCF6EB4CBCA}" sibTransId="{A178EBFA-6D42-4E79-B991-0D24F4CDB0AD}"/>
    <dgm:cxn modelId="{F24AF2FC-FA76-448C-B977-6D7D09060075}" type="presOf" srcId="{946A4E35-D6CB-42B2-A40D-AABACC2E067A}" destId="{4FA239AE-1AEE-4A9A-8BD2-3DA88C5A6791}" srcOrd="0" destOrd="0" presId="urn:microsoft.com/office/officeart/2005/8/layout/process1"/>
    <dgm:cxn modelId="{9455BBCF-E414-4DD8-A09D-AA6DE3A62884}" type="presOf" srcId="{6707B2F9-CB50-46B2-9775-D6BE527098E5}" destId="{3F9EA6DB-4AF7-4C7C-BA9F-2647B219D7BF}" srcOrd="0" destOrd="0" presId="urn:microsoft.com/office/officeart/2005/8/layout/process1"/>
    <dgm:cxn modelId="{1201A0DF-4836-424A-946F-926CE8C3EBE9}" type="presOf" srcId="{6707B2F9-CB50-46B2-9775-D6BE527098E5}" destId="{EE622781-7D52-4F94-9FD2-017A1AA41139}" srcOrd="1" destOrd="0" presId="urn:microsoft.com/office/officeart/2005/8/layout/process1"/>
    <dgm:cxn modelId="{86BFDAD1-13F2-4A57-B992-576F26319163}" type="presOf" srcId="{2739091F-AE9D-4C96-908F-392EED862DC6}" destId="{AF7C5EA3-201F-4E58-A912-C3B1DC041825}" srcOrd="0" destOrd="0" presId="urn:microsoft.com/office/officeart/2005/8/layout/process1"/>
    <dgm:cxn modelId="{EAE8D367-B8E7-46C2-A406-2754405272E2}" type="presOf" srcId="{44B31D23-2620-4A4D-9F1B-12D2A6E2E613}" destId="{256A2A86-A47C-4DF3-BDC6-9CC6993A5417}" srcOrd="0" destOrd="0" presId="urn:microsoft.com/office/officeart/2005/8/layout/process1"/>
    <dgm:cxn modelId="{045F48A8-F0A9-401E-ACD9-CC6CF4C49D8B}" type="presOf" srcId="{621AF2F0-97D0-47B8-BBB4-83AE51F07DBA}" destId="{35548103-17BC-4BA3-B760-2C8AA7AD95A6}" srcOrd="0" destOrd="0" presId="urn:microsoft.com/office/officeart/2005/8/layout/process1"/>
    <dgm:cxn modelId="{77A9DD3E-BF58-4E87-BEA9-A14B0F79A3D0}" type="presOf" srcId="{22498BE5-86AF-46DD-89A6-AF5C0F39F907}" destId="{998D22DE-7736-4E93-92BC-9182DCAE6493}" srcOrd="0" destOrd="0" presId="urn:microsoft.com/office/officeart/2005/8/layout/process1"/>
    <dgm:cxn modelId="{D0A651D0-4851-4175-81D6-3A8D4EAC029D}" type="presOf" srcId="{FDE736BA-8319-4B04-9A0B-565912800A95}" destId="{D0EB0F56-6090-464E-8870-CA722FC0E60B}" srcOrd="0" destOrd="0" presId="urn:microsoft.com/office/officeart/2005/8/layout/process1"/>
    <dgm:cxn modelId="{805D25CC-2778-4E0F-A4A2-0D06DE8D3E90}" srcId="{44B31D23-2620-4A4D-9F1B-12D2A6E2E613}" destId="{621AF2F0-97D0-47B8-BBB4-83AE51F07DBA}" srcOrd="1" destOrd="0" parTransId="{B5A6F0BE-5A2D-4E38-960F-E56A15D5DC80}" sibTransId="{A18F26A7-4999-4F6C-B307-73E1B3084025}"/>
    <dgm:cxn modelId="{CE7D2ECA-0181-4CB4-B4F4-DDFAA4C4E733}" type="presOf" srcId="{A18F26A7-4999-4F6C-B307-73E1B3084025}" destId="{D0F925AB-DB46-4992-A5DC-434A347FACD4}" srcOrd="0" destOrd="0" presId="urn:microsoft.com/office/officeart/2005/8/layout/process1"/>
    <dgm:cxn modelId="{431941AC-4E0B-4016-BDAA-35328C391C2F}" type="presParOf" srcId="{256A2A86-A47C-4DF3-BDC6-9CC6993A5417}" destId="{4FA239AE-1AEE-4A9A-8BD2-3DA88C5A6791}" srcOrd="0" destOrd="0" presId="urn:microsoft.com/office/officeart/2005/8/layout/process1"/>
    <dgm:cxn modelId="{B4FFD35E-2E79-4188-AF99-EA162749CCD1}" type="presParOf" srcId="{256A2A86-A47C-4DF3-BDC6-9CC6993A5417}" destId="{3F9EA6DB-4AF7-4C7C-BA9F-2647B219D7BF}" srcOrd="1" destOrd="0" presId="urn:microsoft.com/office/officeart/2005/8/layout/process1"/>
    <dgm:cxn modelId="{3B0590E9-28A1-4EDA-B706-917D1AF995C3}" type="presParOf" srcId="{3F9EA6DB-4AF7-4C7C-BA9F-2647B219D7BF}" destId="{EE622781-7D52-4F94-9FD2-017A1AA41139}" srcOrd="0" destOrd="0" presId="urn:microsoft.com/office/officeart/2005/8/layout/process1"/>
    <dgm:cxn modelId="{FD979018-94E7-42AC-9522-325D581092AB}" type="presParOf" srcId="{256A2A86-A47C-4DF3-BDC6-9CC6993A5417}" destId="{35548103-17BC-4BA3-B760-2C8AA7AD95A6}" srcOrd="2" destOrd="0" presId="urn:microsoft.com/office/officeart/2005/8/layout/process1"/>
    <dgm:cxn modelId="{B5D3056A-AF7D-4099-B5A7-4340863934ED}" type="presParOf" srcId="{256A2A86-A47C-4DF3-BDC6-9CC6993A5417}" destId="{D0F925AB-DB46-4992-A5DC-434A347FACD4}" srcOrd="3" destOrd="0" presId="urn:microsoft.com/office/officeart/2005/8/layout/process1"/>
    <dgm:cxn modelId="{1045F674-D0A4-4591-A12A-1614452444DA}" type="presParOf" srcId="{D0F925AB-DB46-4992-A5DC-434A347FACD4}" destId="{25A11E71-9EFB-48AD-B3C5-37A2B37AED5C}" srcOrd="0" destOrd="0" presId="urn:microsoft.com/office/officeart/2005/8/layout/process1"/>
    <dgm:cxn modelId="{98EAFFD8-71B2-4AAA-B193-5A28684B3101}" type="presParOf" srcId="{256A2A86-A47C-4DF3-BDC6-9CC6993A5417}" destId="{AF7C5EA3-201F-4E58-A912-C3B1DC041825}" srcOrd="4" destOrd="0" presId="urn:microsoft.com/office/officeart/2005/8/layout/process1"/>
    <dgm:cxn modelId="{F1B526F4-CEC9-4DD6-87AE-CF46259AB677}" type="presParOf" srcId="{256A2A86-A47C-4DF3-BDC6-9CC6993A5417}" destId="{998D22DE-7736-4E93-92BC-9182DCAE6493}" srcOrd="5" destOrd="0" presId="urn:microsoft.com/office/officeart/2005/8/layout/process1"/>
    <dgm:cxn modelId="{49B0BE89-BA78-45DF-93EA-AEDC2E6189FD}" type="presParOf" srcId="{998D22DE-7736-4E93-92BC-9182DCAE6493}" destId="{65BEC615-2682-4C10-942E-1E2748963779}" srcOrd="0" destOrd="0" presId="urn:microsoft.com/office/officeart/2005/8/layout/process1"/>
    <dgm:cxn modelId="{DC61A33F-791B-425D-9CE9-9BEBFBEDFD15}" type="presParOf" srcId="{256A2A86-A47C-4DF3-BDC6-9CC6993A5417}" destId="{D0EB0F56-6090-464E-8870-CA722FC0E60B}" srcOrd="6" destOrd="0" presId="urn:microsoft.com/office/officeart/2005/8/layout/process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766CF9-6ECA-4EC8-B30C-D35950D87060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82C97C-8DC9-4159-BFE1-EEB52AD9189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 позаду постраждалого і охопити його за талію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FAA57-98E1-428D-AB73-75854108C47B}" type="parTrans" cxnId="{A4F18B53-BDCF-45E6-AF1D-9D7650C04B5E}">
      <dgm:prSet/>
      <dgm:spPr/>
      <dgm:t>
        <a:bodyPr/>
        <a:lstStyle/>
        <a:p>
          <a:endParaRPr lang="ru-RU"/>
        </a:p>
      </dgm:t>
    </dgm:pt>
    <dgm:pt modelId="{60C7272C-9CD9-4C83-A239-ADCA6B2B4710}" type="sibTrans" cxnId="{A4F18B53-BDCF-45E6-AF1D-9D7650C04B5E}">
      <dgm:prSet/>
      <dgm:spPr/>
      <dgm:t>
        <a:bodyPr/>
        <a:lstStyle/>
        <a:p>
          <a:endParaRPr lang="ru-RU"/>
        </a:p>
      </dgm:t>
    </dgm:pt>
    <dgm:pt modelId="{A59D8FFE-E0C8-429E-A1C3-255D749DBAD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Стиснути руку в кулак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38F8F-69E1-4F46-8D97-522B6290F627}" type="parTrans" cxnId="{76F3D39C-C551-469D-9613-0B4B28E8A8E2}">
      <dgm:prSet/>
      <dgm:spPr/>
      <dgm:t>
        <a:bodyPr/>
        <a:lstStyle/>
        <a:p>
          <a:endParaRPr lang="ru-RU"/>
        </a:p>
      </dgm:t>
    </dgm:pt>
    <dgm:pt modelId="{B6D881AE-B917-474F-8064-484A11CA8B1B}" type="sibTrans" cxnId="{76F3D39C-C551-469D-9613-0B4B28E8A8E2}">
      <dgm:prSet/>
      <dgm:spPr/>
      <dgm:t>
        <a:bodyPr/>
        <a:lstStyle/>
        <a:p>
          <a:endParaRPr lang="ru-RU"/>
        </a:p>
      </dgm:t>
    </dgm:pt>
    <dgm:pt modelId="{7F542493-81EA-4246-AC81-A5DED7E0D5A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8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Притиснути кулак з боку великого пальця в місці вище від пупка та нижче за кінець грудини </a:t>
          </a: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постраждалого</a:t>
          </a:r>
          <a:endParaRPr lang="ru-RU" sz="18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D1D03-BBE3-4F6A-B306-21740A45758C}" type="parTrans" cxnId="{E0C179D7-0C02-4FBE-864A-EC2146E0D515}">
      <dgm:prSet/>
      <dgm:spPr/>
      <dgm:t>
        <a:bodyPr/>
        <a:lstStyle/>
        <a:p>
          <a:endParaRPr lang="ru-RU"/>
        </a:p>
      </dgm:t>
    </dgm:pt>
    <dgm:pt modelId="{978E6A5B-3F37-4F8A-8BA8-FED701E1F2CE}" type="sibTrans" cxnId="{E0C179D7-0C02-4FBE-864A-EC2146E0D515}">
      <dgm:prSet/>
      <dgm:spPr/>
      <dgm:t>
        <a:bodyPr/>
        <a:lstStyle/>
        <a:p>
          <a:endParaRPr lang="ru-RU"/>
        </a:p>
      </dgm:t>
    </dgm:pt>
    <dgm:pt modelId="{FC8FB448-D978-44B4-B958-85CC1461296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Охопити кулак долонею другої руки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9888E-D67B-4E1E-925C-76F1BD2BCF90}" type="parTrans" cxnId="{25683E52-6311-416A-B999-C3439E2AAF9D}">
      <dgm:prSet/>
      <dgm:spPr/>
      <dgm:t>
        <a:bodyPr/>
        <a:lstStyle/>
        <a:p>
          <a:endParaRPr lang="ru-RU"/>
        </a:p>
      </dgm:t>
    </dgm:pt>
    <dgm:pt modelId="{35859637-7FE1-41D7-8C41-1DA25249322D}" type="sibTrans" cxnId="{25683E52-6311-416A-B999-C3439E2AAF9D}">
      <dgm:prSet/>
      <dgm:spPr/>
      <dgm:t>
        <a:bodyPr/>
        <a:lstStyle/>
        <a:p>
          <a:endParaRPr lang="ru-RU"/>
        </a:p>
      </dgm:t>
    </dgm:pt>
    <dgm:pt modelId="{DCC386C5-493D-47CE-A439-9509AEC15E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Виконати серію із чотирьох-п’яти різких поштовхів у живіт в напрямку знизу – доверху, спереду – усередину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CE5F0-7829-4F83-9F63-C5558D2E578B}" type="parTrans" cxnId="{1698DBD5-63A1-48FF-8C7B-9B4384377924}">
      <dgm:prSet/>
      <dgm:spPr/>
      <dgm:t>
        <a:bodyPr/>
        <a:lstStyle/>
        <a:p>
          <a:endParaRPr lang="ru-RU"/>
        </a:p>
      </dgm:t>
    </dgm:pt>
    <dgm:pt modelId="{19EB93D1-6098-4CD6-A333-86ADE29E32A2}" type="sibTrans" cxnId="{1698DBD5-63A1-48FF-8C7B-9B4384377924}">
      <dgm:prSet/>
      <dgm:spPr/>
      <dgm:t>
        <a:bodyPr/>
        <a:lstStyle/>
        <a:p>
          <a:endParaRPr lang="ru-RU"/>
        </a:p>
      </dgm:t>
    </dgm:pt>
    <dgm:pt modelId="{92172455-6467-4B2D-BB72-C2049075AF7C}" type="pres">
      <dgm:prSet presAssocID="{43766CF9-6ECA-4EC8-B30C-D35950D870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5AD9B-D10D-4D75-BFCD-785D3C77314D}" type="pres">
      <dgm:prSet presAssocID="{DCC386C5-493D-47CE-A439-9509AEC15EC2}" presName="boxAndChildren" presStyleCnt="0"/>
      <dgm:spPr/>
      <dgm:t>
        <a:bodyPr/>
        <a:lstStyle/>
        <a:p>
          <a:endParaRPr lang="ru-RU"/>
        </a:p>
      </dgm:t>
    </dgm:pt>
    <dgm:pt modelId="{859E3D6B-6FBA-42BD-8371-4E207706DC4E}" type="pres">
      <dgm:prSet presAssocID="{DCC386C5-493D-47CE-A439-9509AEC15EC2}" presName="parentTextBox" presStyleLbl="node1" presStyleIdx="0" presStyleCnt="5" custScaleY="160502"/>
      <dgm:spPr/>
      <dgm:t>
        <a:bodyPr/>
        <a:lstStyle/>
        <a:p>
          <a:endParaRPr lang="ru-RU"/>
        </a:p>
      </dgm:t>
    </dgm:pt>
    <dgm:pt modelId="{A5897C04-CE22-4A99-B7E3-3ADD22C7AB98}" type="pres">
      <dgm:prSet presAssocID="{35859637-7FE1-41D7-8C41-1DA25249322D}" presName="sp" presStyleCnt="0"/>
      <dgm:spPr/>
      <dgm:t>
        <a:bodyPr/>
        <a:lstStyle/>
        <a:p>
          <a:endParaRPr lang="ru-RU"/>
        </a:p>
      </dgm:t>
    </dgm:pt>
    <dgm:pt modelId="{69DEC119-F93A-406D-8A4E-F6B09DE5324F}" type="pres">
      <dgm:prSet presAssocID="{FC8FB448-D978-44B4-B958-85CC14612960}" presName="arrowAndChildren" presStyleCnt="0"/>
      <dgm:spPr/>
      <dgm:t>
        <a:bodyPr/>
        <a:lstStyle/>
        <a:p>
          <a:endParaRPr lang="ru-RU"/>
        </a:p>
      </dgm:t>
    </dgm:pt>
    <dgm:pt modelId="{FE096F38-1C9E-44F7-B897-827F021F333A}" type="pres">
      <dgm:prSet presAssocID="{FC8FB448-D978-44B4-B958-85CC14612960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E36BE209-36A6-4A2B-B517-7F8F242C0EC8}" type="pres">
      <dgm:prSet presAssocID="{978E6A5B-3F37-4F8A-8BA8-FED701E1F2CE}" presName="sp" presStyleCnt="0"/>
      <dgm:spPr/>
      <dgm:t>
        <a:bodyPr/>
        <a:lstStyle/>
        <a:p>
          <a:endParaRPr lang="ru-RU"/>
        </a:p>
      </dgm:t>
    </dgm:pt>
    <dgm:pt modelId="{A442E4D5-05A7-49AC-BB93-79619D54143C}" type="pres">
      <dgm:prSet presAssocID="{7F542493-81EA-4246-AC81-A5DED7E0D5A5}" presName="arrowAndChildren" presStyleCnt="0"/>
      <dgm:spPr/>
      <dgm:t>
        <a:bodyPr/>
        <a:lstStyle/>
        <a:p>
          <a:endParaRPr lang="ru-RU"/>
        </a:p>
      </dgm:t>
    </dgm:pt>
    <dgm:pt modelId="{681D0D82-94DC-43FE-957B-53A1D78EDFCA}" type="pres">
      <dgm:prSet presAssocID="{7F542493-81EA-4246-AC81-A5DED7E0D5A5}" presName="parentTextArrow" presStyleLbl="node1" presStyleIdx="2" presStyleCnt="5" custScaleY="150981"/>
      <dgm:spPr/>
      <dgm:t>
        <a:bodyPr/>
        <a:lstStyle/>
        <a:p>
          <a:endParaRPr lang="ru-RU"/>
        </a:p>
      </dgm:t>
    </dgm:pt>
    <dgm:pt modelId="{B17B4DB2-9741-4F06-8B4E-8DE858568D61}" type="pres">
      <dgm:prSet presAssocID="{B6D881AE-B917-474F-8064-484A11CA8B1B}" presName="sp" presStyleCnt="0"/>
      <dgm:spPr/>
      <dgm:t>
        <a:bodyPr/>
        <a:lstStyle/>
        <a:p>
          <a:endParaRPr lang="ru-RU"/>
        </a:p>
      </dgm:t>
    </dgm:pt>
    <dgm:pt modelId="{61958A14-48E9-410E-9844-6D1101F1BBBA}" type="pres">
      <dgm:prSet presAssocID="{A59D8FFE-E0C8-429E-A1C3-255D749DBADF}" presName="arrowAndChildren" presStyleCnt="0"/>
      <dgm:spPr/>
      <dgm:t>
        <a:bodyPr/>
        <a:lstStyle/>
        <a:p>
          <a:endParaRPr lang="ru-RU"/>
        </a:p>
      </dgm:t>
    </dgm:pt>
    <dgm:pt modelId="{1A993984-6CA2-47B5-A463-9231A097AF34}" type="pres">
      <dgm:prSet presAssocID="{A59D8FFE-E0C8-429E-A1C3-255D749DBADF}" presName="parentTextArrow" presStyleLbl="node1" presStyleIdx="3" presStyleCnt="5" custLinFactNeighborY="167"/>
      <dgm:spPr/>
      <dgm:t>
        <a:bodyPr/>
        <a:lstStyle/>
        <a:p>
          <a:endParaRPr lang="ru-RU"/>
        </a:p>
      </dgm:t>
    </dgm:pt>
    <dgm:pt modelId="{2C99188B-CAE0-431C-B7BC-8D9E202EE370}" type="pres">
      <dgm:prSet presAssocID="{60C7272C-9CD9-4C83-A239-ADCA6B2B4710}" presName="sp" presStyleCnt="0"/>
      <dgm:spPr/>
      <dgm:t>
        <a:bodyPr/>
        <a:lstStyle/>
        <a:p>
          <a:endParaRPr lang="ru-RU"/>
        </a:p>
      </dgm:t>
    </dgm:pt>
    <dgm:pt modelId="{1FBC8B9C-D619-481B-9F5F-EC8FA2385EEE}" type="pres">
      <dgm:prSet presAssocID="{9082C97C-8DC9-4159-BFE1-EEB52AD91899}" presName="arrowAndChildren" presStyleCnt="0"/>
      <dgm:spPr/>
      <dgm:t>
        <a:bodyPr/>
        <a:lstStyle/>
        <a:p>
          <a:endParaRPr lang="ru-RU"/>
        </a:p>
      </dgm:t>
    </dgm:pt>
    <dgm:pt modelId="{F60D4A0C-B618-47CB-B1FE-6BAD4F575527}" type="pres">
      <dgm:prSet presAssocID="{9082C97C-8DC9-4159-BFE1-EEB52AD91899}" presName="parentTextArrow" presStyleLbl="node1" presStyleIdx="4" presStyleCnt="5" custScaleY="114728" custLinFactNeighborY="-18"/>
      <dgm:spPr/>
      <dgm:t>
        <a:bodyPr/>
        <a:lstStyle/>
        <a:p>
          <a:endParaRPr lang="ru-RU"/>
        </a:p>
      </dgm:t>
    </dgm:pt>
  </dgm:ptLst>
  <dgm:cxnLst>
    <dgm:cxn modelId="{8D9EDF87-6CA2-4381-812D-FE6DA80F01CB}" type="presOf" srcId="{DCC386C5-493D-47CE-A439-9509AEC15EC2}" destId="{859E3D6B-6FBA-42BD-8371-4E207706DC4E}" srcOrd="0" destOrd="0" presId="urn:microsoft.com/office/officeart/2005/8/layout/process4"/>
    <dgm:cxn modelId="{926E63A4-DD36-4925-B298-3802F76EEA3B}" type="presOf" srcId="{FC8FB448-D978-44B4-B958-85CC14612960}" destId="{FE096F38-1C9E-44F7-B897-827F021F333A}" srcOrd="0" destOrd="0" presId="urn:microsoft.com/office/officeart/2005/8/layout/process4"/>
    <dgm:cxn modelId="{155E439B-8320-409E-9FA8-A84EB85BC1DB}" type="presOf" srcId="{7F542493-81EA-4246-AC81-A5DED7E0D5A5}" destId="{681D0D82-94DC-43FE-957B-53A1D78EDFCA}" srcOrd="0" destOrd="0" presId="urn:microsoft.com/office/officeart/2005/8/layout/process4"/>
    <dgm:cxn modelId="{A4F18B53-BDCF-45E6-AF1D-9D7650C04B5E}" srcId="{43766CF9-6ECA-4EC8-B30C-D35950D87060}" destId="{9082C97C-8DC9-4159-BFE1-EEB52AD91899}" srcOrd="0" destOrd="0" parTransId="{7BFFAA57-98E1-428D-AB73-75854108C47B}" sibTransId="{60C7272C-9CD9-4C83-A239-ADCA6B2B4710}"/>
    <dgm:cxn modelId="{CC96196E-B359-4F05-9537-A51428A3C774}" type="presOf" srcId="{A59D8FFE-E0C8-429E-A1C3-255D749DBADF}" destId="{1A993984-6CA2-47B5-A463-9231A097AF34}" srcOrd="0" destOrd="0" presId="urn:microsoft.com/office/officeart/2005/8/layout/process4"/>
    <dgm:cxn modelId="{76F3D39C-C551-469D-9613-0B4B28E8A8E2}" srcId="{43766CF9-6ECA-4EC8-B30C-D35950D87060}" destId="{A59D8FFE-E0C8-429E-A1C3-255D749DBADF}" srcOrd="1" destOrd="0" parTransId="{D7138F8F-69E1-4F46-8D97-522B6290F627}" sibTransId="{B6D881AE-B917-474F-8064-484A11CA8B1B}"/>
    <dgm:cxn modelId="{F1D60D5B-8A94-4DA0-9CD3-31A3F1174FC4}" type="presOf" srcId="{9082C97C-8DC9-4159-BFE1-EEB52AD91899}" destId="{F60D4A0C-B618-47CB-B1FE-6BAD4F575527}" srcOrd="0" destOrd="0" presId="urn:microsoft.com/office/officeart/2005/8/layout/process4"/>
    <dgm:cxn modelId="{E0C179D7-0C02-4FBE-864A-EC2146E0D515}" srcId="{43766CF9-6ECA-4EC8-B30C-D35950D87060}" destId="{7F542493-81EA-4246-AC81-A5DED7E0D5A5}" srcOrd="2" destOrd="0" parTransId="{8D9D1D03-BBE3-4F6A-B306-21740A45758C}" sibTransId="{978E6A5B-3F37-4F8A-8BA8-FED701E1F2CE}"/>
    <dgm:cxn modelId="{03DAB5C1-80C3-4380-A4FD-BE67C55ADE51}" type="presOf" srcId="{43766CF9-6ECA-4EC8-B30C-D35950D87060}" destId="{92172455-6467-4B2D-BB72-C2049075AF7C}" srcOrd="0" destOrd="0" presId="urn:microsoft.com/office/officeart/2005/8/layout/process4"/>
    <dgm:cxn modelId="{25683E52-6311-416A-B999-C3439E2AAF9D}" srcId="{43766CF9-6ECA-4EC8-B30C-D35950D87060}" destId="{FC8FB448-D978-44B4-B958-85CC14612960}" srcOrd="3" destOrd="0" parTransId="{3779888E-D67B-4E1E-925C-76F1BD2BCF90}" sibTransId="{35859637-7FE1-41D7-8C41-1DA25249322D}"/>
    <dgm:cxn modelId="{1698DBD5-63A1-48FF-8C7B-9B4384377924}" srcId="{43766CF9-6ECA-4EC8-B30C-D35950D87060}" destId="{DCC386C5-493D-47CE-A439-9509AEC15EC2}" srcOrd="4" destOrd="0" parTransId="{8B9CE5F0-7829-4F83-9F63-C5558D2E578B}" sibTransId="{19EB93D1-6098-4CD6-A333-86ADE29E32A2}"/>
    <dgm:cxn modelId="{F496D058-1E99-44D6-8F16-3D8482C6A9B2}" type="presParOf" srcId="{92172455-6467-4B2D-BB72-C2049075AF7C}" destId="{F3D5AD9B-D10D-4D75-BFCD-785D3C77314D}" srcOrd="0" destOrd="0" presId="urn:microsoft.com/office/officeart/2005/8/layout/process4"/>
    <dgm:cxn modelId="{8A5F11C1-5C7C-4A12-AF8F-985970300420}" type="presParOf" srcId="{F3D5AD9B-D10D-4D75-BFCD-785D3C77314D}" destId="{859E3D6B-6FBA-42BD-8371-4E207706DC4E}" srcOrd="0" destOrd="0" presId="urn:microsoft.com/office/officeart/2005/8/layout/process4"/>
    <dgm:cxn modelId="{14D0BF0C-160A-416A-965B-CD70347D9BF3}" type="presParOf" srcId="{92172455-6467-4B2D-BB72-C2049075AF7C}" destId="{A5897C04-CE22-4A99-B7E3-3ADD22C7AB98}" srcOrd="1" destOrd="0" presId="urn:microsoft.com/office/officeart/2005/8/layout/process4"/>
    <dgm:cxn modelId="{FA7A5C93-5684-487F-8979-F1DD755B83D4}" type="presParOf" srcId="{92172455-6467-4B2D-BB72-C2049075AF7C}" destId="{69DEC119-F93A-406D-8A4E-F6B09DE5324F}" srcOrd="2" destOrd="0" presId="urn:microsoft.com/office/officeart/2005/8/layout/process4"/>
    <dgm:cxn modelId="{6A9FE0CE-B992-4CA0-9A00-D4570832EBEA}" type="presParOf" srcId="{69DEC119-F93A-406D-8A4E-F6B09DE5324F}" destId="{FE096F38-1C9E-44F7-B897-827F021F333A}" srcOrd="0" destOrd="0" presId="urn:microsoft.com/office/officeart/2005/8/layout/process4"/>
    <dgm:cxn modelId="{DB7EECB9-C8E3-4818-BC0D-B55990DE65A9}" type="presParOf" srcId="{92172455-6467-4B2D-BB72-C2049075AF7C}" destId="{E36BE209-36A6-4A2B-B517-7F8F242C0EC8}" srcOrd="3" destOrd="0" presId="urn:microsoft.com/office/officeart/2005/8/layout/process4"/>
    <dgm:cxn modelId="{B297CA40-5B7D-4667-8B83-6989354ECAED}" type="presParOf" srcId="{92172455-6467-4B2D-BB72-C2049075AF7C}" destId="{A442E4D5-05A7-49AC-BB93-79619D54143C}" srcOrd="4" destOrd="0" presId="urn:microsoft.com/office/officeart/2005/8/layout/process4"/>
    <dgm:cxn modelId="{B5815A7C-5686-485D-88EA-EAF842FCEABC}" type="presParOf" srcId="{A442E4D5-05A7-49AC-BB93-79619D54143C}" destId="{681D0D82-94DC-43FE-957B-53A1D78EDFCA}" srcOrd="0" destOrd="0" presId="urn:microsoft.com/office/officeart/2005/8/layout/process4"/>
    <dgm:cxn modelId="{230F19EA-1A0A-4AF6-AA37-81D7CF85B806}" type="presParOf" srcId="{92172455-6467-4B2D-BB72-C2049075AF7C}" destId="{B17B4DB2-9741-4F06-8B4E-8DE858568D61}" srcOrd="5" destOrd="0" presId="urn:microsoft.com/office/officeart/2005/8/layout/process4"/>
    <dgm:cxn modelId="{50D8C038-864D-42AC-89A0-7EA79F101448}" type="presParOf" srcId="{92172455-6467-4B2D-BB72-C2049075AF7C}" destId="{61958A14-48E9-410E-9844-6D1101F1BBBA}" srcOrd="6" destOrd="0" presId="urn:microsoft.com/office/officeart/2005/8/layout/process4"/>
    <dgm:cxn modelId="{44757F7C-986C-401B-ADC9-10A27655A0FC}" type="presParOf" srcId="{61958A14-48E9-410E-9844-6D1101F1BBBA}" destId="{1A993984-6CA2-47B5-A463-9231A097AF34}" srcOrd="0" destOrd="0" presId="urn:microsoft.com/office/officeart/2005/8/layout/process4"/>
    <dgm:cxn modelId="{2CD80C8C-EFB0-4310-A32A-CF9E91CA89C5}" type="presParOf" srcId="{92172455-6467-4B2D-BB72-C2049075AF7C}" destId="{2C99188B-CAE0-431C-B7BC-8D9E202EE370}" srcOrd="7" destOrd="0" presId="urn:microsoft.com/office/officeart/2005/8/layout/process4"/>
    <dgm:cxn modelId="{D73AE20B-F2A5-4C94-A19C-CC6B743D8D10}" type="presParOf" srcId="{92172455-6467-4B2D-BB72-C2049075AF7C}" destId="{1FBC8B9C-D619-481B-9F5F-EC8FA2385EEE}" srcOrd="8" destOrd="0" presId="urn:microsoft.com/office/officeart/2005/8/layout/process4"/>
    <dgm:cxn modelId="{30513AE7-5AE0-44DE-B142-18E7B4BB6171}" type="presParOf" srcId="{1FBC8B9C-D619-481B-9F5F-EC8FA2385EEE}" destId="{F60D4A0C-B618-47CB-B1FE-6BAD4F575527}" srcOrd="0" destOrd="0" presId="urn:microsoft.com/office/officeart/2005/8/layout/process4"/>
  </dgm:cxnLst>
  <dgm:bg>
    <a:solidFill>
      <a:schemeClr val="accent1">
        <a:lumMod val="20000"/>
        <a:lumOff val="80000"/>
        <a:alpha val="24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0C036-479F-4F4A-925F-BB2DF1206EE2}">
      <dsp:nvSpPr>
        <dsp:cNvPr id="0" name=""/>
        <dsp:cNvSpPr/>
      </dsp:nvSpPr>
      <dsp:spPr>
        <a:xfrm>
          <a:off x="6114963" y="3583724"/>
          <a:ext cx="91440" cy="667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7036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98B87-5E60-4B8E-9953-4E053FC9946F}">
      <dsp:nvSpPr>
        <dsp:cNvPr id="0" name=""/>
        <dsp:cNvSpPr/>
      </dsp:nvSpPr>
      <dsp:spPr>
        <a:xfrm>
          <a:off x="4229065" y="1530942"/>
          <a:ext cx="1931618" cy="59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16"/>
              </a:lnTo>
              <a:lnTo>
                <a:pt x="1931618" y="383916"/>
              </a:lnTo>
              <a:lnTo>
                <a:pt x="1931618" y="596386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7E56-4441-4460-8FE4-ABDC3D8902E8}">
      <dsp:nvSpPr>
        <dsp:cNvPr id="0" name=""/>
        <dsp:cNvSpPr/>
      </dsp:nvSpPr>
      <dsp:spPr>
        <a:xfrm>
          <a:off x="2225064" y="3570559"/>
          <a:ext cx="91440" cy="680202"/>
        </a:xfrm>
        <a:custGeom>
          <a:avLst/>
          <a:gdLst/>
          <a:ahLst/>
          <a:cxnLst/>
          <a:rect l="0" t="0" r="0" b="0"/>
          <a:pathLst>
            <a:path>
              <a:moveTo>
                <a:pt x="55949" y="0"/>
              </a:moveTo>
              <a:lnTo>
                <a:pt x="55949" y="467731"/>
              </a:lnTo>
              <a:lnTo>
                <a:pt x="45720" y="467731"/>
              </a:lnTo>
              <a:lnTo>
                <a:pt x="45720" y="680202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34398-86D6-4FA3-8B11-2F9B1B6E27E5}">
      <dsp:nvSpPr>
        <dsp:cNvPr id="0" name=""/>
        <dsp:cNvSpPr/>
      </dsp:nvSpPr>
      <dsp:spPr>
        <a:xfrm>
          <a:off x="2281013" y="1530942"/>
          <a:ext cx="1948051" cy="583221"/>
        </a:xfrm>
        <a:custGeom>
          <a:avLst/>
          <a:gdLst/>
          <a:ahLst/>
          <a:cxnLst/>
          <a:rect l="0" t="0" r="0" b="0"/>
          <a:pathLst>
            <a:path>
              <a:moveTo>
                <a:pt x="1948051" y="0"/>
              </a:moveTo>
              <a:lnTo>
                <a:pt x="1948051" y="370750"/>
              </a:lnTo>
              <a:lnTo>
                <a:pt x="0" y="370750"/>
              </a:lnTo>
              <a:lnTo>
                <a:pt x="0" y="583221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3F12F-F23E-46D5-94B0-C0D49C19A6BA}">
      <dsp:nvSpPr>
        <dsp:cNvPr id="0" name=""/>
        <dsp:cNvSpPr/>
      </dsp:nvSpPr>
      <dsp:spPr>
        <a:xfrm>
          <a:off x="640828" y="74547"/>
          <a:ext cx="7176473" cy="1456395"/>
        </a:xfrm>
        <a:prstGeom prst="roundRect">
          <a:avLst>
            <a:gd name="adj" fmla="val 10000"/>
          </a:avLst>
        </a:prstGeom>
        <a:solidFill>
          <a:schemeClr val="bg1">
            <a:lumMod val="65000"/>
            <a:lumOff val="3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D6EDA-7CB2-4269-AECF-52CDCB57B943}">
      <dsp:nvSpPr>
        <dsp:cNvPr id="0" name=""/>
        <dsp:cNvSpPr/>
      </dsp:nvSpPr>
      <dsp:spPr>
        <a:xfrm>
          <a:off x="895666" y="316643"/>
          <a:ext cx="7176473" cy="14563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Arial Black" pitchFamily="34" charset="0"/>
            </a:rPr>
            <a:t>Термінальний стан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938322" y="359299"/>
        <a:ext cx="7091161" cy="1371083"/>
      </dsp:txXfrm>
    </dsp:sp>
    <dsp:sp modelId="{AB1FD853-C9B2-4216-8ACA-A4969B8C0A52}">
      <dsp:nvSpPr>
        <dsp:cNvPr id="0" name=""/>
        <dsp:cNvSpPr/>
      </dsp:nvSpPr>
      <dsp:spPr>
        <a:xfrm>
          <a:off x="604232" y="2114163"/>
          <a:ext cx="3353561" cy="145639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F894B-6980-4DF5-AED9-3C32BB71ED13}">
      <dsp:nvSpPr>
        <dsp:cNvPr id="0" name=""/>
        <dsp:cNvSpPr/>
      </dsp:nvSpPr>
      <dsp:spPr>
        <a:xfrm>
          <a:off x="859070" y="2356259"/>
          <a:ext cx="3353561" cy="145639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Миттєва смерть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01726" y="2398915"/>
        <a:ext cx="3268249" cy="1371083"/>
      </dsp:txXfrm>
    </dsp:sp>
    <dsp:sp modelId="{1B223964-0EE6-4189-BAAE-3EBE521A4973}">
      <dsp:nvSpPr>
        <dsp:cNvPr id="0" name=""/>
        <dsp:cNvSpPr/>
      </dsp:nvSpPr>
      <dsp:spPr>
        <a:xfrm>
          <a:off x="1124016" y="4250761"/>
          <a:ext cx="2293535" cy="145639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F8D48-9844-4137-AB9B-48B25A8409AE}">
      <dsp:nvSpPr>
        <dsp:cNvPr id="0" name=""/>
        <dsp:cNvSpPr/>
      </dsp:nvSpPr>
      <dsp:spPr>
        <a:xfrm>
          <a:off x="1378854" y="4492856"/>
          <a:ext cx="2293535" cy="145639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Виникає внаслідок несумісних із життям ушкоджень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421510" y="4535512"/>
        <a:ext cx="2208223" cy="1371083"/>
      </dsp:txXfrm>
    </dsp:sp>
    <dsp:sp modelId="{382ECAA8-973D-4AFC-AE9A-FDB961DDFD03}">
      <dsp:nvSpPr>
        <dsp:cNvPr id="0" name=""/>
        <dsp:cNvSpPr/>
      </dsp:nvSpPr>
      <dsp:spPr>
        <a:xfrm>
          <a:off x="4457240" y="2127329"/>
          <a:ext cx="3406886" cy="145639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9C03A-B687-4F14-91A4-951576B454E7}">
      <dsp:nvSpPr>
        <dsp:cNvPr id="0" name=""/>
        <dsp:cNvSpPr/>
      </dsp:nvSpPr>
      <dsp:spPr>
        <a:xfrm>
          <a:off x="4712077" y="2369425"/>
          <a:ext cx="3406886" cy="145639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Довготривале вмирання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54733" y="2412081"/>
        <a:ext cx="3321574" cy="1371083"/>
      </dsp:txXfrm>
    </dsp:sp>
    <dsp:sp modelId="{705BA232-CA11-46A0-A0E9-21C19596FDDD}">
      <dsp:nvSpPr>
        <dsp:cNvPr id="0" name=""/>
        <dsp:cNvSpPr/>
      </dsp:nvSpPr>
      <dsp:spPr>
        <a:xfrm>
          <a:off x="5013915" y="4250761"/>
          <a:ext cx="2293535" cy="145639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34291-9A85-41A1-A537-E7B7FEF9D85F}">
      <dsp:nvSpPr>
        <dsp:cNvPr id="0" name=""/>
        <dsp:cNvSpPr/>
      </dsp:nvSpPr>
      <dsp:spPr>
        <a:xfrm>
          <a:off x="5268753" y="4492856"/>
          <a:ext cx="2293535" cy="145639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Складається з декількох етапів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311409" y="4535512"/>
        <a:ext cx="2208223" cy="1371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8498A-2907-45D8-8026-5DC01C9482E7}">
      <dsp:nvSpPr>
        <dsp:cNvPr id="0" name=""/>
        <dsp:cNvSpPr/>
      </dsp:nvSpPr>
      <dsp:spPr>
        <a:xfrm>
          <a:off x="0" y="617456"/>
          <a:ext cx="8820472" cy="201600"/>
        </a:xfrm>
        <a:prstGeom prst="rect">
          <a:avLst/>
        </a:prstGeom>
        <a:solidFill>
          <a:schemeClr val="accent4">
            <a:alpha val="3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EF061-5303-4938-9BE2-E64B29A02D39}">
      <dsp:nvSpPr>
        <dsp:cNvPr id="0" name=""/>
        <dsp:cNvSpPr/>
      </dsp:nvSpPr>
      <dsp:spPr>
        <a:xfrm>
          <a:off x="216022" y="104182"/>
          <a:ext cx="8399765" cy="735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Підтримуючи голову та шию, повернути обличчям донизу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921" y="140081"/>
        <a:ext cx="8327967" cy="663601"/>
      </dsp:txXfrm>
    </dsp:sp>
    <dsp:sp modelId="{CF9540A2-CCA0-445E-8737-DD9B882A5ED9}">
      <dsp:nvSpPr>
        <dsp:cNvPr id="0" name=""/>
        <dsp:cNvSpPr/>
      </dsp:nvSpPr>
      <dsp:spPr>
        <a:xfrm>
          <a:off x="0" y="1443139"/>
          <a:ext cx="8820472" cy="201600"/>
        </a:xfrm>
        <a:prstGeom prst="rect">
          <a:avLst/>
        </a:prstGeom>
        <a:solidFill>
          <a:srgbClr val="92D050">
            <a:alpha val="35000"/>
          </a:srgb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FA36A-D1DB-4F33-9440-4A1091316AFE}">
      <dsp:nvSpPr>
        <dsp:cNvPr id="0" name=""/>
        <dsp:cNvSpPr/>
      </dsp:nvSpPr>
      <dsp:spPr>
        <a:xfrm>
          <a:off x="216026" y="1000280"/>
          <a:ext cx="8399765" cy="698962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Зробити п’ять поплескувань між лопатками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147" y="1034401"/>
        <a:ext cx="8331523" cy="630720"/>
      </dsp:txXfrm>
    </dsp:sp>
    <dsp:sp modelId="{74B1B999-F3BB-4279-AAC4-0DCA944DEBF0}">
      <dsp:nvSpPr>
        <dsp:cNvPr id="0" name=""/>
        <dsp:cNvSpPr/>
      </dsp:nvSpPr>
      <dsp:spPr>
        <a:xfrm>
          <a:off x="0" y="2232248"/>
          <a:ext cx="8820472" cy="201600"/>
        </a:xfrm>
        <a:prstGeom prst="rect">
          <a:avLst/>
        </a:prstGeom>
        <a:solidFill>
          <a:srgbClr val="00B050">
            <a:alpha val="35000"/>
          </a:srgb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F5C0B-9C44-45BC-8C81-C6D0DFAB79F9}">
      <dsp:nvSpPr>
        <dsp:cNvPr id="0" name=""/>
        <dsp:cNvSpPr/>
      </dsp:nvSpPr>
      <dsp:spPr>
        <a:xfrm>
          <a:off x="288032" y="1832372"/>
          <a:ext cx="8399765" cy="680747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Повернути на спину та покласти собі на коліна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263" y="1865603"/>
        <a:ext cx="8333303" cy="614285"/>
      </dsp:txXfrm>
    </dsp:sp>
    <dsp:sp modelId="{64DC929C-0FD6-441A-B83A-5C3402240573}">
      <dsp:nvSpPr>
        <dsp:cNvPr id="0" name=""/>
        <dsp:cNvSpPr/>
      </dsp:nvSpPr>
      <dsp:spPr>
        <a:xfrm>
          <a:off x="0" y="3125541"/>
          <a:ext cx="8820472" cy="201600"/>
        </a:xfrm>
        <a:prstGeom prst="rect">
          <a:avLst/>
        </a:prstGeom>
        <a:solidFill>
          <a:srgbClr val="95D45C">
            <a:alpha val="35000"/>
          </a:srgb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3D5C5-3C7C-4DC7-9C54-09942EC584DC}">
      <dsp:nvSpPr>
        <dsp:cNvPr id="0" name=""/>
        <dsp:cNvSpPr/>
      </dsp:nvSpPr>
      <dsp:spPr>
        <a:xfrm>
          <a:off x="288032" y="2664464"/>
          <a:ext cx="8399765" cy="748213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Вказівний і середній пальці розмістити на грудині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557" y="2700989"/>
        <a:ext cx="8326715" cy="675163"/>
      </dsp:txXfrm>
    </dsp:sp>
    <dsp:sp modelId="{06201766-71BD-44FF-B0AA-8CBE719AB41B}">
      <dsp:nvSpPr>
        <dsp:cNvPr id="0" name=""/>
        <dsp:cNvSpPr/>
      </dsp:nvSpPr>
      <dsp:spPr>
        <a:xfrm>
          <a:off x="0" y="4042955"/>
          <a:ext cx="8820472" cy="201600"/>
        </a:xfrm>
        <a:prstGeom prst="rect">
          <a:avLst/>
        </a:prstGeom>
        <a:solidFill>
          <a:srgbClr val="00B0F0">
            <a:alpha val="35000"/>
          </a:srgb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CAE9D-ADB7-4395-85AD-49F036C88A88}">
      <dsp:nvSpPr>
        <dsp:cNvPr id="0" name=""/>
        <dsp:cNvSpPr/>
      </dsp:nvSpPr>
      <dsp:spPr>
        <a:xfrm>
          <a:off x="288033" y="3496557"/>
          <a:ext cx="8383570" cy="790694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Здійснити серію з п’яти різких поштовхів на глибину близько 2 см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31" y="3535155"/>
        <a:ext cx="8306374" cy="713498"/>
      </dsp:txXfrm>
    </dsp:sp>
    <dsp:sp modelId="{B3B01422-3C79-47B1-8F22-B14BDB7800E5}">
      <dsp:nvSpPr>
        <dsp:cNvPr id="0" name=""/>
        <dsp:cNvSpPr/>
      </dsp:nvSpPr>
      <dsp:spPr>
        <a:xfrm>
          <a:off x="0" y="4910830"/>
          <a:ext cx="8820472" cy="201600"/>
        </a:xfrm>
        <a:prstGeom prst="rect">
          <a:avLst/>
        </a:prstGeom>
        <a:solidFill>
          <a:srgbClr val="0070C0">
            <a:alpha val="35000"/>
          </a:srgb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4C36E-6A9A-4B4E-9D24-D109BBDE6745}">
      <dsp:nvSpPr>
        <dsp:cNvPr id="0" name=""/>
        <dsp:cNvSpPr/>
      </dsp:nvSpPr>
      <dsp:spPr>
        <a:xfrm>
          <a:off x="288033" y="4371412"/>
          <a:ext cx="8329241" cy="74115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Послідовно повторювати постукування та стискання до нормалізації дихання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213" y="4407592"/>
        <a:ext cx="8256881" cy="668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2EEFE-D98E-4E7F-9271-C11C0563A58D}">
      <dsp:nvSpPr>
        <dsp:cNvPr id="0" name=""/>
        <dsp:cNvSpPr/>
      </dsp:nvSpPr>
      <dsp:spPr>
        <a:xfrm>
          <a:off x="0" y="0"/>
          <a:ext cx="7143193" cy="1093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прохідності дихальних шляхів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15" y="32015"/>
        <a:ext cx="5871308" cy="1029051"/>
      </dsp:txXfrm>
    </dsp:sp>
    <dsp:sp modelId="{EBE21410-66C6-4D77-9367-354FCC72F37D}">
      <dsp:nvSpPr>
        <dsp:cNvPr id="0" name=""/>
        <dsp:cNvSpPr/>
      </dsp:nvSpPr>
      <dsp:spPr>
        <a:xfrm>
          <a:off x="598242" y="1291823"/>
          <a:ext cx="7143193" cy="1093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Перевірка наявності  дихання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257" y="1323838"/>
        <a:ext cx="5770418" cy="1029051"/>
      </dsp:txXfrm>
    </dsp:sp>
    <dsp:sp modelId="{EDF5EE13-71CA-46DD-8D26-CE8B0A55FE4C}">
      <dsp:nvSpPr>
        <dsp:cNvPr id="0" name=""/>
        <dsp:cNvSpPr/>
      </dsp:nvSpPr>
      <dsp:spPr>
        <a:xfrm>
          <a:off x="1187555" y="2583647"/>
          <a:ext cx="7143193" cy="1093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Проведення непрямого масажу серця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9570" y="2615662"/>
        <a:ext cx="5779347" cy="1029051"/>
      </dsp:txXfrm>
    </dsp:sp>
    <dsp:sp modelId="{A37A6191-8001-43D1-898E-AE75CAD151A4}">
      <dsp:nvSpPr>
        <dsp:cNvPr id="0" name=""/>
        <dsp:cNvSpPr/>
      </dsp:nvSpPr>
      <dsp:spPr>
        <a:xfrm>
          <a:off x="1785798" y="3875470"/>
          <a:ext cx="7143193" cy="1093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Проведення штучної вентиляції легень методом «рот у рот» або «рот у ніс»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7813" y="3907485"/>
        <a:ext cx="5770418" cy="1029051"/>
      </dsp:txXfrm>
    </dsp:sp>
    <dsp:sp modelId="{34355B6C-C8DB-4941-B8DE-8E6F0F7F99F7}">
      <dsp:nvSpPr>
        <dsp:cNvPr id="0" name=""/>
        <dsp:cNvSpPr/>
      </dsp:nvSpPr>
      <dsp:spPr>
        <a:xfrm>
          <a:off x="6432690" y="837201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592553" y="837201"/>
        <a:ext cx="390776" cy="534653"/>
      </dsp:txXfrm>
    </dsp:sp>
    <dsp:sp modelId="{ABE0DCC7-1495-4C9E-8935-EDE8FC8A00FC}">
      <dsp:nvSpPr>
        <dsp:cNvPr id="0" name=""/>
        <dsp:cNvSpPr/>
      </dsp:nvSpPr>
      <dsp:spPr>
        <a:xfrm>
          <a:off x="7030933" y="2129024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90796" y="2129024"/>
        <a:ext cx="390776" cy="534653"/>
      </dsp:txXfrm>
    </dsp:sp>
    <dsp:sp modelId="{DA1D37EE-6F16-425F-8465-953476B41FD7}">
      <dsp:nvSpPr>
        <dsp:cNvPr id="0" name=""/>
        <dsp:cNvSpPr/>
      </dsp:nvSpPr>
      <dsp:spPr>
        <a:xfrm>
          <a:off x="7620246" y="3420848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780109" y="3420848"/>
        <a:ext cx="390776" cy="534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5773C-F18F-417D-964E-8E6B7DE4C67E}">
      <dsp:nvSpPr>
        <dsp:cNvPr id="0" name=""/>
        <dsp:cNvSpPr/>
      </dsp:nvSpPr>
      <dsp:spPr>
        <a:xfrm>
          <a:off x="722245" y="62160"/>
          <a:ext cx="7462020" cy="1214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kern="1200" dirty="0" smtClean="0">
              <a:solidFill>
                <a:schemeClr val="tx1"/>
              </a:solidFill>
              <a:latin typeface="Arial Black" pitchFamily="34" charset="0"/>
            </a:rPr>
            <a:t>Забезпечення прохідності дихальних шляхів у доросло</a:t>
          </a: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го </a:t>
          </a:r>
          <a:endParaRPr lang="ru-RU" sz="24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81526" y="121441"/>
        <a:ext cx="7343458" cy="1095813"/>
      </dsp:txXfrm>
    </dsp:sp>
    <dsp:sp modelId="{146D7708-B175-4FC7-856F-BFCEFB873962}">
      <dsp:nvSpPr>
        <dsp:cNvPr id="0" name=""/>
        <dsp:cNvSpPr/>
      </dsp:nvSpPr>
      <dsp:spPr>
        <a:xfrm>
          <a:off x="1726967" y="1029578"/>
          <a:ext cx="4854289" cy="4854289"/>
        </a:xfrm>
        <a:custGeom>
          <a:avLst/>
          <a:gdLst/>
          <a:ahLst/>
          <a:cxnLst/>
          <a:rect l="0" t="0" r="0" b="0"/>
          <a:pathLst>
            <a:path>
              <a:moveTo>
                <a:pt x="3675172" y="345448"/>
              </a:moveTo>
              <a:arcTo wR="2427144" hR="2427144" stAng="18056623" swAng="88838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73051-2F25-4E26-8D03-5BD147703BB2}">
      <dsp:nvSpPr>
        <dsp:cNvPr id="0" name=""/>
        <dsp:cNvSpPr/>
      </dsp:nvSpPr>
      <dsp:spPr>
        <a:xfrm>
          <a:off x="5371403" y="1916895"/>
          <a:ext cx="2852811" cy="1214375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Покласти спиною на тверду поверхню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0684" y="1976176"/>
        <a:ext cx="2734249" cy="1095813"/>
      </dsp:txXfrm>
    </dsp:sp>
    <dsp:sp modelId="{F46B6204-C37F-4EFE-9157-6302251BF02D}">
      <dsp:nvSpPr>
        <dsp:cNvPr id="0" name=""/>
        <dsp:cNvSpPr/>
      </dsp:nvSpPr>
      <dsp:spPr>
        <a:xfrm>
          <a:off x="2378313" y="2005111"/>
          <a:ext cx="4854289" cy="4854289"/>
        </a:xfrm>
        <a:custGeom>
          <a:avLst/>
          <a:gdLst/>
          <a:ahLst/>
          <a:cxnLst/>
          <a:rect l="0" t="0" r="0" b="0"/>
          <a:pathLst>
            <a:path>
              <a:moveTo>
                <a:pt x="4595828" y="1337261"/>
              </a:moveTo>
              <a:arcTo wR="2427144" hR="2427144" stAng="19999076" swAng="1049964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52E42-E35A-4E64-9015-81487261874A}">
      <dsp:nvSpPr>
        <dsp:cNvPr id="0" name=""/>
        <dsp:cNvSpPr/>
      </dsp:nvSpPr>
      <dsp:spPr>
        <a:xfrm>
          <a:off x="5194351" y="4286113"/>
          <a:ext cx="3293965" cy="121437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Голову максимально закинути назад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3632" y="4345394"/>
        <a:ext cx="3175403" cy="1095813"/>
      </dsp:txXfrm>
    </dsp:sp>
    <dsp:sp modelId="{F486B80C-D5C2-4C28-BAA8-23BF75B75CAB}">
      <dsp:nvSpPr>
        <dsp:cNvPr id="0" name=""/>
        <dsp:cNvSpPr/>
      </dsp:nvSpPr>
      <dsp:spPr>
        <a:xfrm>
          <a:off x="2104994" y="1264723"/>
          <a:ext cx="4854289" cy="4854289"/>
        </a:xfrm>
        <a:custGeom>
          <a:avLst/>
          <a:gdLst/>
          <a:ahLst/>
          <a:cxnLst/>
          <a:rect l="0" t="0" r="0" b="0"/>
          <a:pathLst>
            <a:path>
              <a:moveTo>
                <a:pt x="3511871" y="4598411"/>
              </a:moveTo>
              <a:arcTo wR="2427144" hR="2427144" stAng="3807246" swAng="3184349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FC360-1FDF-4B45-ADC1-793682B4346F}">
      <dsp:nvSpPr>
        <dsp:cNvPr id="0" name=""/>
        <dsp:cNvSpPr/>
      </dsp:nvSpPr>
      <dsp:spPr>
        <a:xfrm>
          <a:off x="167224" y="4286113"/>
          <a:ext cx="4186438" cy="121492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Висунути нижню щелепу вперед і, надавлюючи на підборіддя, розкрити рота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532" y="4345421"/>
        <a:ext cx="4067822" cy="1096306"/>
      </dsp:txXfrm>
    </dsp:sp>
    <dsp:sp modelId="{49DC2D31-E213-4371-91FF-C791B4FEE491}">
      <dsp:nvSpPr>
        <dsp:cNvPr id="0" name=""/>
        <dsp:cNvSpPr/>
      </dsp:nvSpPr>
      <dsp:spPr>
        <a:xfrm>
          <a:off x="1870520" y="2134584"/>
          <a:ext cx="4854289" cy="4854289"/>
        </a:xfrm>
        <a:custGeom>
          <a:avLst/>
          <a:gdLst/>
          <a:ahLst/>
          <a:cxnLst/>
          <a:rect l="0" t="0" r="0" b="0"/>
          <a:pathLst>
            <a:path>
              <a:moveTo>
                <a:pt x="63701" y="1874725"/>
              </a:moveTo>
              <a:arcTo wR="2427144" hR="2427144" stAng="11589350" swAng="1223310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424E1-2027-4E99-A743-C4E92ABC2620}">
      <dsp:nvSpPr>
        <dsp:cNvPr id="0" name=""/>
        <dsp:cNvSpPr/>
      </dsp:nvSpPr>
      <dsp:spPr>
        <a:xfrm>
          <a:off x="781223" y="1781385"/>
          <a:ext cx="3522529" cy="121437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Очистити серветкою ротову порожнину від сторонніх предметів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504" y="1840666"/>
        <a:ext cx="3403967" cy="1095813"/>
      </dsp:txXfrm>
    </dsp:sp>
    <dsp:sp modelId="{01C3727C-C071-432F-9D40-C780B5BAE11E}">
      <dsp:nvSpPr>
        <dsp:cNvPr id="0" name=""/>
        <dsp:cNvSpPr/>
      </dsp:nvSpPr>
      <dsp:spPr>
        <a:xfrm>
          <a:off x="2674414" y="884172"/>
          <a:ext cx="4854289" cy="4854289"/>
        </a:xfrm>
        <a:custGeom>
          <a:avLst/>
          <a:gdLst/>
          <a:ahLst/>
          <a:cxnLst/>
          <a:rect l="0" t="0" r="0" b="0"/>
          <a:pathLst>
            <a:path>
              <a:moveTo>
                <a:pt x="641646" y="783056"/>
              </a:moveTo>
              <a:arcTo wR="2427144" hR="2427144" stAng="13358333" swAng="645791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90946-E409-4EDE-8EE8-AA8CC5D11B75}">
      <dsp:nvSpPr>
        <dsp:cNvPr id="0" name=""/>
        <dsp:cNvSpPr/>
      </dsp:nvSpPr>
      <dsp:spPr>
        <a:xfrm>
          <a:off x="73480" y="0"/>
          <a:ext cx="2264969" cy="1795555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Звільнити передню грудну стінку</a:t>
          </a:r>
          <a:endParaRPr lang="ru-RU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070" y="52590"/>
        <a:ext cx="2159789" cy="1690375"/>
      </dsp:txXfrm>
    </dsp:sp>
    <dsp:sp modelId="{3B839D9B-26DE-4BB8-BE87-19F698236403}">
      <dsp:nvSpPr>
        <dsp:cNvPr id="0" name=""/>
        <dsp:cNvSpPr/>
      </dsp:nvSpPr>
      <dsp:spPr>
        <a:xfrm>
          <a:off x="2517632" y="675972"/>
          <a:ext cx="432399" cy="563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517632" y="788651"/>
        <a:ext cx="302679" cy="338039"/>
      </dsp:txXfrm>
    </dsp:sp>
    <dsp:sp modelId="{F977C347-3B2D-4FBE-8927-243F5457EB24}">
      <dsp:nvSpPr>
        <dsp:cNvPr id="0" name=""/>
        <dsp:cNvSpPr/>
      </dsp:nvSpPr>
      <dsp:spPr>
        <a:xfrm>
          <a:off x="3153671" y="0"/>
          <a:ext cx="2605416" cy="2050392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Покласти долоні на ділянку між середньою та нижньою третинами грудини</a:t>
          </a:r>
          <a:endParaRPr lang="ru-RU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725" y="60054"/>
        <a:ext cx="2485308" cy="1930284"/>
      </dsp:txXfrm>
    </dsp:sp>
    <dsp:sp modelId="{8FFAB20B-9DDF-48B3-979E-DE359B5FE45C}">
      <dsp:nvSpPr>
        <dsp:cNvPr id="0" name=""/>
        <dsp:cNvSpPr/>
      </dsp:nvSpPr>
      <dsp:spPr>
        <a:xfrm rot="21540587">
          <a:off x="5956665" y="739008"/>
          <a:ext cx="492126" cy="563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317084"/>
            <a:satOff val="0"/>
            <a:lumOff val="195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956676" y="852963"/>
        <a:ext cx="344488" cy="338039"/>
      </dsp:txXfrm>
    </dsp:sp>
    <dsp:sp modelId="{83C91DF8-B97E-442A-95B0-0EC8D27C443C}">
      <dsp:nvSpPr>
        <dsp:cNvPr id="0" name=""/>
        <dsp:cNvSpPr/>
      </dsp:nvSpPr>
      <dsp:spPr>
        <a:xfrm>
          <a:off x="6687489" y="0"/>
          <a:ext cx="2271762" cy="1934001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Натискати на грудину місцями підвищень великого пальця та мізинця рук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4134" y="56645"/>
        <a:ext cx="2158472" cy="1820711"/>
      </dsp:txXfrm>
    </dsp:sp>
    <dsp:sp modelId="{917A31A8-4C0F-4D45-9782-CC7875E8E68A}">
      <dsp:nvSpPr>
        <dsp:cNvPr id="0" name=""/>
        <dsp:cNvSpPr/>
      </dsp:nvSpPr>
      <dsp:spPr>
        <a:xfrm rot="5399121">
          <a:off x="7473548" y="2150280"/>
          <a:ext cx="606279" cy="563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7607646" y="2128840"/>
        <a:ext cx="338039" cy="437260"/>
      </dsp:txXfrm>
    </dsp:sp>
    <dsp:sp modelId="{B62D0AF7-654F-4375-A532-885A0B522856}">
      <dsp:nvSpPr>
        <dsp:cNvPr id="0" name=""/>
        <dsp:cNvSpPr/>
      </dsp:nvSpPr>
      <dsp:spPr>
        <a:xfrm>
          <a:off x="6482087" y="3077330"/>
          <a:ext cx="2482400" cy="1988823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згинаючи рук у ліктьових суглобах тиснути точно вниз з частотою 100 – 120 разів на хвилину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0338" y="3135581"/>
        <a:ext cx="2365898" cy="1872321"/>
      </dsp:txXfrm>
    </dsp:sp>
    <dsp:sp modelId="{1379E880-9E16-4855-A595-0F42B008F1B6}">
      <dsp:nvSpPr>
        <dsp:cNvPr id="0" name=""/>
        <dsp:cNvSpPr/>
      </dsp:nvSpPr>
      <dsp:spPr>
        <a:xfrm rot="10849490">
          <a:off x="5798685" y="3765811"/>
          <a:ext cx="482970" cy="563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317084"/>
            <a:satOff val="0"/>
            <a:lumOff val="195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943568" y="3879533"/>
        <a:ext cx="338079" cy="338039"/>
      </dsp:txXfrm>
    </dsp:sp>
    <dsp:sp modelId="{5CDEC7AC-31D1-4AB6-8305-C84649552981}">
      <dsp:nvSpPr>
        <dsp:cNvPr id="0" name=""/>
        <dsp:cNvSpPr/>
      </dsp:nvSpPr>
      <dsp:spPr>
        <a:xfrm>
          <a:off x="2985152" y="3027715"/>
          <a:ext cx="2585765" cy="198885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Передня стінка грудної клітки має прогинатися вглиб на 5–6 см 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3403" y="3085966"/>
        <a:ext cx="2469263" cy="18723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DF695-A7CA-499C-9572-4CB3427D6803}">
      <dsp:nvSpPr>
        <dsp:cNvPr id="0" name=""/>
        <dsp:cNvSpPr/>
      </dsp:nvSpPr>
      <dsp:spPr>
        <a:xfrm>
          <a:off x="0" y="0"/>
          <a:ext cx="8855952" cy="18146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Arial Black" pitchFamily="34" charset="0"/>
            </a:rPr>
            <a:t>Техніка проведення штучної вентиляції легень дорослого</a:t>
          </a:r>
          <a:endParaRPr lang="ru-RU" sz="3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0"/>
        <a:ext cx="8855952" cy="1814601"/>
      </dsp:txXfrm>
    </dsp:sp>
    <dsp:sp modelId="{2138A3F6-CF96-4A3F-8A39-EC01FB3DCC90}">
      <dsp:nvSpPr>
        <dsp:cNvPr id="0" name=""/>
        <dsp:cNvSpPr/>
      </dsp:nvSpPr>
      <dsp:spPr>
        <a:xfrm>
          <a:off x="5902" y="1814601"/>
          <a:ext cx="1454013" cy="381066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Відкрити дихальні шляхи, ввести маску-клапан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02" y="1814601"/>
        <a:ext cx="1454013" cy="3810663"/>
      </dsp:txXfrm>
    </dsp:sp>
    <dsp:sp modelId="{1020B214-86CE-4D24-BC3D-F208C7E62DCE}">
      <dsp:nvSpPr>
        <dsp:cNvPr id="0" name=""/>
        <dsp:cNvSpPr/>
      </dsp:nvSpPr>
      <dsp:spPr>
        <a:xfrm>
          <a:off x="1356259" y="1828662"/>
          <a:ext cx="1810827" cy="38768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Затиснути ніс, щільно притиснути губи до клапана та вдихнути повітря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356259" y="1828662"/>
        <a:ext cx="1810827" cy="3876816"/>
      </dsp:txXfrm>
    </dsp:sp>
    <dsp:sp modelId="{9FBC343B-A600-43A9-9A97-C7C26E8228F8}">
      <dsp:nvSpPr>
        <dsp:cNvPr id="0" name=""/>
        <dsp:cNvSpPr/>
      </dsp:nvSpPr>
      <dsp:spPr>
        <a:xfrm>
          <a:off x="3148054" y="1828662"/>
          <a:ext cx="1777952" cy="388169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Відкрити ніс та тримати дихальні шляхи відкритими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48054" y="1828662"/>
        <a:ext cx="1777952" cy="3881694"/>
      </dsp:txXfrm>
    </dsp:sp>
    <dsp:sp modelId="{529D564C-02CA-48F0-8081-2DE2CA8AE6A3}">
      <dsp:nvSpPr>
        <dsp:cNvPr id="0" name=""/>
        <dsp:cNvSpPr/>
      </dsp:nvSpPr>
      <dsp:spPr>
        <a:xfrm>
          <a:off x="4930732" y="1828662"/>
          <a:ext cx="1719690" cy="389106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Побачивши рух грудної клітки, зробити другий вдих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30732" y="1828662"/>
        <a:ext cx="1719690" cy="3891068"/>
      </dsp:txXfrm>
    </dsp:sp>
    <dsp:sp modelId="{7B75A138-9230-4CAC-BBEA-F2209346477B}">
      <dsp:nvSpPr>
        <dsp:cNvPr id="0" name=""/>
        <dsp:cNvSpPr/>
      </dsp:nvSpPr>
      <dsp:spPr>
        <a:xfrm>
          <a:off x="6661546" y="1828662"/>
          <a:ext cx="2154702" cy="386431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При відсутності рухів грудної клітки повторити  відкриття дихальних шляхів та зробити другий вдих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61546" y="1828662"/>
        <a:ext cx="2154702" cy="3864317"/>
      </dsp:txXfrm>
    </dsp:sp>
    <dsp:sp modelId="{92E7DFC0-C82E-4857-962B-FB8BAB4B04D1}">
      <dsp:nvSpPr>
        <dsp:cNvPr id="0" name=""/>
        <dsp:cNvSpPr/>
      </dsp:nvSpPr>
      <dsp:spPr>
        <a:xfrm>
          <a:off x="0" y="5625264"/>
          <a:ext cx="8928992" cy="423407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4EE89-DB8D-4E45-9B9A-911CEB5BBB6D}">
      <dsp:nvSpPr>
        <dsp:cNvPr id="0" name=""/>
        <dsp:cNvSpPr/>
      </dsp:nvSpPr>
      <dsp:spPr>
        <a:xfrm>
          <a:off x="144037" y="4"/>
          <a:ext cx="6819973" cy="8943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Співвідношення непрямого масажу серця і вдихів становить 30:2</a:t>
          </a:r>
          <a:endParaRPr lang="ru-RU" sz="2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231" y="26198"/>
        <a:ext cx="5750274" cy="841951"/>
      </dsp:txXfrm>
    </dsp:sp>
    <dsp:sp modelId="{0C36E4E5-89A2-44AB-8F42-1DF97883F8E6}">
      <dsp:nvSpPr>
        <dsp:cNvPr id="0" name=""/>
        <dsp:cNvSpPr/>
      </dsp:nvSpPr>
      <dsp:spPr>
        <a:xfrm>
          <a:off x="576051" y="955493"/>
          <a:ext cx="6819973" cy="85158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проведенні реанімації двома рятівниками – один проводить штучну вентиляцію, інший – непрямий масаж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993" y="980435"/>
        <a:ext cx="5679485" cy="801696"/>
      </dsp:txXfrm>
    </dsp:sp>
    <dsp:sp modelId="{73FC441C-982E-4136-8897-4A53CA6C4F93}">
      <dsp:nvSpPr>
        <dsp:cNvPr id="0" name=""/>
        <dsp:cNvSpPr/>
      </dsp:nvSpPr>
      <dsp:spPr>
        <a:xfrm>
          <a:off x="1080151" y="1847282"/>
          <a:ext cx="6819973" cy="112972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Правильність виконання масажу контролює той, хто робить штучну вентиляцію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3239" y="1880370"/>
        <a:ext cx="5663193" cy="1063544"/>
      </dsp:txXfrm>
    </dsp:sp>
    <dsp:sp modelId="{04B38A2C-A18C-43F6-86D5-F50C6D063653}">
      <dsp:nvSpPr>
        <dsp:cNvPr id="0" name=""/>
        <dsp:cNvSpPr/>
      </dsp:nvSpPr>
      <dsp:spPr>
        <a:xfrm>
          <a:off x="1584184" y="2993874"/>
          <a:ext cx="6819973" cy="8943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Через 2 хвилини реанімаційних заходів (п’яти циклів) рятівники міняються функціями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0378" y="3020068"/>
        <a:ext cx="5676981" cy="841951"/>
      </dsp:txXfrm>
    </dsp:sp>
    <dsp:sp modelId="{06AD58F6-1BDB-4486-BE00-914090F3EAF5}">
      <dsp:nvSpPr>
        <dsp:cNvPr id="0" name=""/>
        <dsp:cNvSpPr/>
      </dsp:nvSpPr>
      <dsp:spPr>
        <a:xfrm>
          <a:off x="1872228" y="3906921"/>
          <a:ext cx="6819973" cy="10589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Припиняти СЛР до прибуття швидкої потрібно у разі відновлення дихання чи при виникненні реальної небезпеки для поліцейського</a:t>
          </a:r>
          <a:endParaRPr lang="ru-RU" sz="18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3243" y="3937936"/>
        <a:ext cx="5667339" cy="996885"/>
      </dsp:txXfrm>
    </dsp:sp>
    <dsp:sp modelId="{F1B2D49E-81DE-4BF5-B355-1E4FF234F57B}">
      <dsp:nvSpPr>
        <dsp:cNvPr id="0" name=""/>
        <dsp:cNvSpPr/>
      </dsp:nvSpPr>
      <dsp:spPr>
        <a:xfrm>
          <a:off x="6265068" y="764392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395865" y="764392"/>
        <a:ext cx="319726" cy="437443"/>
      </dsp:txXfrm>
    </dsp:sp>
    <dsp:sp modelId="{EA94ACD8-ADE3-4872-86DA-EEA64F7B0753}">
      <dsp:nvSpPr>
        <dsp:cNvPr id="0" name=""/>
        <dsp:cNvSpPr/>
      </dsp:nvSpPr>
      <dsp:spPr>
        <a:xfrm>
          <a:off x="6628295" y="1673500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759092" y="1673500"/>
        <a:ext cx="319726" cy="437443"/>
      </dsp:txXfrm>
    </dsp:sp>
    <dsp:sp modelId="{8503A13D-42E7-49C7-A0CE-5B45971FA462}">
      <dsp:nvSpPr>
        <dsp:cNvPr id="0" name=""/>
        <dsp:cNvSpPr/>
      </dsp:nvSpPr>
      <dsp:spPr>
        <a:xfrm>
          <a:off x="7274387" y="2739076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405184" y="2739076"/>
        <a:ext cx="319726" cy="437443"/>
      </dsp:txXfrm>
    </dsp:sp>
    <dsp:sp modelId="{D43BBB0C-9412-400B-88B9-3EE623FBA541}">
      <dsp:nvSpPr>
        <dsp:cNvPr id="0" name=""/>
        <dsp:cNvSpPr/>
      </dsp:nvSpPr>
      <dsp:spPr>
        <a:xfrm>
          <a:off x="7766504" y="3662911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7897301" y="3662911"/>
        <a:ext cx="319726" cy="4374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9A28E-95CD-4F35-B5F2-7F5FD7A678CD}">
      <dsp:nvSpPr>
        <dsp:cNvPr id="0" name=""/>
        <dsp:cNvSpPr/>
      </dsp:nvSpPr>
      <dsp:spPr>
        <a:xfrm>
          <a:off x="21476" y="2513"/>
          <a:ext cx="5141623" cy="12854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 </a:t>
          </a: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Відкрити дихальні шляхи, використовуючи рушник або ковдру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24" y="40161"/>
        <a:ext cx="5066327" cy="1210109"/>
      </dsp:txXfrm>
    </dsp:sp>
    <dsp:sp modelId="{5E44D6CC-7A27-453C-9C04-4F5278300069}">
      <dsp:nvSpPr>
        <dsp:cNvPr id="0" name=""/>
        <dsp:cNvSpPr/>
      </dsp:nvSpPr>
      <dsp:spPr>
        <a:xfrm rot="5400000">
          <a:off x="2351274" y="1320054"/>
          <a:ext cx="482027" cy="578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418758" y="1368256"/>
        <a:ext cx="347060" cy="337419"/>
      </dsp:txXfrm>
    </dsp:sp>
    <dsp:sp modelId="{7640646F-7106-4071-B4B1-F3927B559A74}">
      <dsp:nvSpPr>
        <dsp:cNvPr id="0" name=""/>
        <dsp:cNvSpPr/>
      </dsp:nvSpPr>
      <dsp:spPr>
        <a:xfrm>
          <a:off x="21476" y="1930622"/>
          <a:ext cx="5141623" cy="12854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 </a:t>
          </a: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Підняти підборіддя та видалити сторонні тіла з порожнини рота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24" y="1968270"/>
        <a:ext cx="5066327" cy="1210109"/>
      </dsp:txXfrm>
    </dsp:sp>
    <dsp:sp modelId="{F85F4814-7982-4863-BE9D-6A3947EFC691}">
      <dsp:nvSpPr>
        <dsp:cNvPr id="0" name=""/>
        <dsp:cNvSpPr/>
      </dsp:nvSpPr>
      <dsp:spPr>
        <a:xfrm rot="5400000">
          <a:off x="2351274" y="3248163"/>
          <a:ext cx="482027" cy="578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418758" y="3296365"/>
        <a:ext cx="347060" cy="337419"/>
      </dsp:txXfrm>
    </dsp:sp>
    <dsp:sp modelId="{015BB219-CFD6-40A7-AA36-832CEE64C850}">
      <dsp:nvSpPr>
        <dsp:cNvPr id="0" name=""/>
        <dsp:cNvSpPr/>
      </dsp:nvSpPr>
      <dsp:spPr>
        <a:xfrm>
          <a:off x="21476" y="3858730"/>
          <a:ext cx="5141623" cy="12854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 </a:t>
          </a: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відновлення дихання – надати стабільного бокового положення та кожних дві-три хвилини перевіряти його наявність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24" y="3896378"/>
        <a:ext cx="5066327" cy="12101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0C1E-1944-4A94-8A65-699D5A5E26AB}">
      <dsp:nvSpPr>
        <dsp:cNvPr id="0" name=""/>
        <dsp:cNvSpPr/>
      </dsp:nvSpPr>
      <dsp:spPr>
        <a:xfrm>
          <a:off x="0" y="4708131"/>
          <a:ext cx="8928992" cy="6179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Виконати дві вентиляції «рот у рот» або «рот у рот і ніс»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08131"/>
        <a:ext cx="8928992" cy="617939"/>
      </dsp:txXfrm>
    </dsp:sp>
    <dsp:sp modelId="{92D06E30-FB41-46A0-82A3-5CB58E257D59}">
      <dsp:nvSpPr>
        <dsp:cNvPr id="0" name=""/>
        <dsp:cNvSpPr/>
      </dsp:nvSpPr>
      <dsp:spPr>
        <a:xfrm rot="10800000">
          <a:off x="0" y="3767009"/>
          <a:ext cx="8928992" cy="950391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Здійснювати компресії</a:t>
          </a:r>
          <a:r>
            <a:rPr lang="uk-UA" sz="18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зі швидкістю 100–120 за хвилину 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767009"/>
        <a:ext cx="8928992" cy="617536"/>
      </dsp:txXfrm>
    </dsp:sp>
    <dsp:sp modelId="{5238EA16-5A0B-483C-8EB3-B4C9AB6E4A66}">
      <dsp:nvSpPr>
        <dsp:cNvPr id="0" name=""/>
        <dsp:cNvSpPr/>
      </dsp:nvSpPr>
      <dsp:spPr>
        <a:xfrm rot="10800000">
          <a:off x="0" y="2825887"/>
          <a:ext cx="8928992" cy="950391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Натискати на грудину місцями підвищень великого пальця та мізинця для зміщення на глибину  1/3 грудної клітки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825887"/>
        <a:ext cx="8928992" cy="617536"/>
      </dsp:txXfrm>
    </dsp:sp>
    <dsp:sp modelId="{8807EB1D-9817-4E12-8847-D19A25F4712B}">
      <dsp:nvSpPr>
        <dsp:cNvPr id="0" name=""/>
        <dsp:cNvSpPr/>
      </dsp:nvSpPr>
      <dsp:spPr>
        <a:xfrm rot="10800000">
          <a:off x="0" y="1884765"/>
          <a:ext cx="8928992" cy="950391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Помістити долоню однієї руки посередині грудини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884765"/>
        <a:ext cx="8928992" cy="617536"/>
      </dsp:txXfrm>
    </dsp:sp>
    <dsp:sp modelId="{DBD48FD9-E79C-474C-A48E-79118D170560}">
      <dsp:nvSpPr>
        <dsp:cNvPr id="0" name=""/>
        <dsp:cNvSpPr/>
      </dsp:nvSpPr>
      <dsp:spPr>
        <a:xfrm rot="10800000">
          <a:off x="0" y="943642"/>
          <a:ext cx="8928992" cy="950391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Почекати, поки груди повернуться в попереднє положення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943642"/>
        <a:ext cx="8928992" cy="617536"/>
      </dsp:txXfrm>
    </dsp:sp>
    <dsp:sp modelId="{37EA1335-D472-4454-B560-AAB8B70F0360}">
      <dsp:nvSpPr>
        <dsp:cNvPr id="0" name=""/>
        <dsp:cNvSpPr/>
      </dsp:nvSpPr>
      <dsp:spPr>
        <a:xfrm rot="10800000">
          <a:off x="0" y="2520"/>
          <a:ext cx="8928992" cy="950391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5715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Виконати п’ять вентиляцій «рот у рот» або «рот у рот і ніс»</a:t>
          </a:r>
          <a:r>
            <a:rPr lang="uk-UA" sz="18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ln>
              <a:noFill/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520"/>
        <a:ext cx="8928992" cy="6175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D9EA2-7706-4212-85F4-CC7EF0605993}">
      <dsp:nvSpPr>
        <dsp:cNvPr id="0" name=""/>
        <dsp:cNvSpPr/>
      </dsp:nvSpPr>
      <dsp:spPr>
        <a:xfrm>
          <a:off x="0" y="1554224"/>
          <a:ext cx="8856984" cy="1030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4C1E3-5868-4687-B91A-1DE382A626D5}">
      <dsp:nvSpPr>
        <dsp:cNvPr id="0" name=""/>
        <dsp:cNvSpPr/>
      </dsp:nvSpPr>
      <dsp:spPr>
        <a:xfrm>
          <a:off x="239379" y="250646"/>
          <a:ext cx="8447798" cy="13339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i="0" kern="1200" dirty="0" smtClean="0">
              <a:solidFill>
                <a:schemeClr val="tx1"/>
              </a:solidFill>
              <a:latin typeface="Arial Black" pitchFamily="34" charset="0"/>
            </a:rPr>
            <a:t>Особливості проведення СЛР немовляти до одного року </a:t>
          </a:r>
          <a:endParaRPr lang="ru-RU" sz="2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4498" y="315765"/>
        <a:ext cx="8317560" cy="1203740"/>
      </dsp:txXfrm>
    </dsp:sp>
    <dsp:sp modelId="{ED118CF9-1E29-4A46-9237-FF6CB981B92C}">
      <dsp:nvSpPr>
        <dsp:cNvPr id="0" name=""/>
        <dsp:cNvSpPr/>
      </dsp:nvSpPr>
      <dsp:spPr>
        <a:xfrm>
          <a:off x="0" y="2652397"/>
          <a:ext cx="8856984" cy="17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728362-AADD-4276-A205-9A8BADBB52E5}">
      <dsp:nvSpPr>
        <dsp:cNvPr id="0" name=""/>
        <dsp:cNvSpPr/>
      </dsp:nvSpPr>
      <dsp:spPr>
        <a:xfrm>
          <a:off x="239281" y="1821186"/>
          <a:ext cx="8432761" cy="10862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Непрямий масаж </a:t>
          </a:r>
          <a:r>
            <a:rPr lang="uk-UA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проводять</a:t>
          </a:r>
          <a:r>
            <a:rPr lang="uk-UA" sz="20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20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uk-UA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допомогою двох пальців</a:t>
          </a:r>
          <a:endParaRPr lang="ru-RU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307" y="1874212"/>
        <a:ext cx="8326709" cy="980182"/>
      </dsp:txXfrm>
    </dsp:sp>
    <dsp:sp modelId="{51639FE1-31F6-4A24-81DA-5A3A6AC0387D}">
      <dsp:nvSpPr>
        <dsp:cNvPr id="0" name=""/>
        <dsp:cNvSpPr/>
      </dsp:nvSpPr>
      <dsp:spPr>
        <a:xfrm>
          <a:off x="0" y="3775311"/>
          <a:ext cx="8856984" cy="17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0C95F5-817A-4779-9FFF-BC606E40A563}">
      <dsp:nvSpPr>
        <dsp:cNvPr id="0" name=""/>
        <dsp:cNvSpPr/>
      </dsp:nvSpPr>
      <dsp:spPr>
        <a:xfrm>
          <a:off x="222192" y="3034800"/>
          <a:ext cx="8433155" cy="10120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Компресії виконують зі швидкістю  не менш 120 натискань за хвилину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595" y="3084203"/>
        <a:ext cx="8334349" cy="913227"/>
      </dsp:txXfrm>
    </dsp:sp>
    <dsp:sp modelId="{7B74CD39-3196-4202-A03F-3772904AEF3C}">
      <dsp:nvSpPr>
        <dsp:cNvPr id="0" name=""/>
        <dsp:cNvSpPr/>
      </dsp:nvSpPr>
      <dsp:spPr>
        <a:xfrm>
          <a:off x="0" y="4752201"/>
          <a:ext cx="8856984" cy="17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5D256B-5A30-4A93-86A8-6859C9D80038}">
      <dsp:nvSpPr>
        <dsp:cNvPr id="0" name=""/>
        <dsp:cNvSpPr/>
      </dsp:nvSpPr>
      <dsp:spPr>
        <a:xfrm>
          <a:off x="222192" y="4203836"/>
          <a:ext cx="8433155" cy="8660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Співвідношення непрямого масажу та штучної вентиляції становить 15:2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467" y="4246111"/>
        <a:ext cx="8348605" cy="781459"/>
      </dsp:txXfrm>
    </dsp:sp>
    <dsp:sp modelId="{C5E9D5CA-7604-4D16-A7E9-930C9F8CC15D}">
      <dsp:nvSpPr>
        <dsp:cNvPr id="0" name=""/>
        <dsp:cNvSpPr/>
      </dsp:nvSpPr>
      <dsp:spPr>
        <a:xfrm>
          <a:off x="0" y="5646352"/>
          <a:ext cx="8856984" cy="17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7DDD72-7CD0-41A9-BDCB-09F5C48F4561}">
      <dsp:nvSpPr>
        <dsp:cNvPr id="0" name=""/>
        <dsp:cNvSpPr/>
      </dsp:nvSpPr>
      <dsp:spPr>
        <a:xfrm>
          <a:off x="179461" y="5203402"/>
          <a:ext cx="8433155" cy="7832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Виконується лише одним рятівником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697" y="5241638"/>
        <a:ext cx="8356683" cy="706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E882C-FE93-42B1-9918-777CA86965E1}">
      <dsp:nvSpPr>
        <dsp:cNvPr id="0" name=""/>
        <dsp:cNvSpPr/>
      </dsp:nvSpPr>
      <dsp:spPr>
        <a:xfrm>
          <a:off x="11141" y="0"/>
          <a:ext cx="2884574" cy="2520280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Увімкнути пристрій</a:t>
          </a:r>
          <a:endParaRPr lang="ru-RU" sz="1600" kern="1200" dirty="0"/>
        </a:p>
      </dsp:txBody>
      <dsp:txXfrm rot="16200000">
        <a:off x="-733716" y="744857"/>
        <a:ext cx="2066629" cy="576914"/>
      </dsp:txXfrm>
    </dsp:sp>
    <dsp:sp modelId="{44D58112-E616-4E2E-B383-D5CFFF56EDD7}">
      <dsp:nvSpPr>
        <dsp:cNvPr id="0" name=""/>
        <dsp:cNvSpPr/>
      </dsp:nvSpPr>
      <dsp:spPr>
        <a:xfrm>
          <a:off x="588056" y="0"/>
          <a:ext cx="2149007" cy="25202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  <a:latin typeface="Arial Black" pitchFamily="34" charset="0"/>
            </a:rPr>
            <a:t>Дотримуватися </a:t>
          </a:r>
          <a:r>
            <a:rPr lang="uk-UA" sz="1800" kern="1200" noProof="0" dirty="0" err="1" smtClean="0">
              <a:solidFill>
                <a:schemeClr val="tx1"/>
              </a:solidFill>
              <a:latin typeface="Arial Black" pitchFamily="34" charset="0"/>
            </a:rPr>
            <a:t>аудіо-</a:t>
          </a:r>
          <a:r>
            <a:rPr lang="uk-UA" sz="1800" kern="1200" noProof="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uk-UA" sz="1800" kern="1200" noProof="0" dirty="0" err="1" smtClean="0">
              <a:solidFill>
                <a:schemeClr val="tx1"/>
              </a:solidFill>
              <a:latin typeface="Arial Black" pitchFamily="34" charset="0"/>
            </a:rPr>
            <a:t>відеоінструкцій</a:t>
          </a:r>
          <a:endParaRPr lang="ru-RU" sz="1800" kern="1200" dirty="0"/>
        </a:p>
      </dsp:txBody>
      <dsp:txXfrm>
        <a:off x="588056" y="0"/>
        <a:ext cx="2149007" cy="2520280"/>
      </dsp:txXfrm>
    </dsp:sp>
    <dsp:sp modelId="{F887C516-E3E4-4C37-AAA3-7C179656C9F2}">
      <dsp:nvSpPr>
        <dsp:cNvPr id="0" name=""/>
        <dsp:cNvSpPr/>
      </dsp:nvSpPr>
      <dsp:spPr>
        <a:xfrm>
          <a:off x="3024338" y="0"/>
          <a:ext cx="2884574" cy="2520280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Слідкувати за екраном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 rot="16200000">
        <a:off x="2279481" y="744857"/>
        <a:ext cx="2066629" cy="576914"/>
      </dsp:txXfrm>
    </dsp:sp>
    <dsp:sp modelId="{F2DD0A1F-8096-476E-BAE4-EDA46E858B3F}">
      <dsp:nvSpPr>
        <dsp:cNvPr id="0" name=""/>
        <dsp:cNvSpPr/>
      </dsp:nvSpPr>
      <dsp:spPr>
        <a:xfrm rot="5400000">
          <a:off x="2832180" y="1929353"/>
          <a:ext cx="370410" cy="432686"/>
        </a:xfrm>
        <a:prstGeom prst="flowChartExtra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D5BFD-DFC5-46F4-AB0A-4F8862EEEC29}">
      <dsp:nvSpPr>
        <dsp:cNvPr id="0" name=""/>
        <dsp:cNvSpPr/>
      </dsp:nvSpPr>
      <dsp:spPr>
        <a:xfrm>
          <a:off x="3601253" y="0"/>
          <a:ext cx="2149007" cy="25202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Розташувати електроди згідно зі схемами</a:t>
          </a:r>
          <a:endParaRPr lang="ru-RU" sz="1800" kern="1200" dirty="0"/>
        </a:p>
      </dsp:txBody>
      <dsp:txXfrm>
        <a:off x="3601253" y="0"/>
        <a:ext cx="2149007" cy="2520280"/>
      </dsp:txXfrm>
    </dsp:sp>
    <dsp:sp modelId="{F3E065FC-74C9-4EA0-8C30-C75F7A9386F3}">
      <dsp:nvSpPr>
        <dsp:cNvPr id="0" name=""/>
        <dsp:cNvSpPr/>
      </dsp:nvSpPr>
      <dsp:spPr>
        <a:xfrm>
          <a:off x="5972409" y="0"/>
          <a:ext cx="2884574" cy="2520280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торкатися постраждалого </a:t>
          </a:r>
          <a:endParaRPr lang="ru-RU" sz="1600" kern="1200" dirty="0"/>
        </a:p>
      </dsp:txBody>
      <dsp:txXfrm rot="16200000">
        <a:off x="5227552" y="744857"/>
        <a:ext cx="2066629" cy="576914"/>
      </dsp:txXfrm>
    </dsp:sp>
    <dsp:sp modelId="{1BC77B7E-B7D1-466A-BD13-309F7363E69F}">
      <dsp:nvSpPr>
        <dsp:cNvPr id="0" name=""/>
        <dsp:cNvSpPr/>
      </dsp:nvSpPr>
      <dsp:spPr>
        <a:xfrm rot="5400000">
          <a:off x="5777089" y="1929354"/>
          <a:ext cx="370410" cy="432686"/>
        </a:xfrm>
        <a:prstGeom prst="flowChartExtra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BB0B4-C116-499E-8211-E200704C7C83}">
      <dsp:nvSpPr>
        <dsp:cNvPr id="0" name=""/>
        <dsp:cNvSpPr/>
      </dsp:nvSpPr>
      <dsp:spPr>
        <a:xfrm>
          <a:off x="6549324" y="0"/>
          <a:ext cx="2149007" cy="25202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Слідкувати за аналізом ритму дефібрилятора та після рекомендації дефібрилятора здійснити розряд</a:t>
          </a:r>
          <a:endParaRPr lang="ru-RU" sz="1800" kern="1200" dirty="0"/>
        </a:p>
      </dsp:txBody>
      <dsp:txXfrm>
        <a:off x="6549324" y="0"/>
        <a:ext cx="2149007" cy="2520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3469-7DE8-42DD-BB1D-7F1D96A6A223}">
      <dsp:nvSpPr>
        <dsp:cNvPr id="0" name=""/>
        <dsp:cNvSpPr/>
      </dsp:nvSpPr>
      <dsp:spPr>
        <a:xfrm>
          <a:off x="0" y="0"/>
          <a:ext cx="8784971" cy="4896544"/>
        </a:xfrm>
        <a:prstGeom prst="rightArrow">
          <a:avLst/>
        </a:prstGeom>
        <a:solidFill>
          <a:srgbClr val="92D050"/>
        </a:solidFill>
        <a:ln cmpd="sng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59278-679C-4D5B-83E3-94B44156E740}">
      <dsp:nvSpPr>
        <dsp:cNvPr id="0" name=""/>
        <dsp:cNvSpPr/>
      </dsp:nvSpPr>
      <dsp:spPr>
        <a:xfrm>
          <a:off x="42728" y="1492495"/>
          <a:ext cx="1745333" cy="1793173"/>
        </a:xfrm>
        <a:prstGeom prst="roundRect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Передагонія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27928" y="1577695"/>
        <a:ext cx="1574933" cy="1622773"/>
      </dsp:txXfrm>
    </dsp:sp>
    <dsp:sp modelId="{8906B8CF-36E7-4153-B68E-95665F880226}">
      <dsp:nvSpPr>
        <dsp:cNvPr id="0" name=""/>
        <dsp:cNvSpPr/>
      </dsp:nvSpPr>
      <dsp:spPr>
        <a:xfrm>
          <a:off x="1939298" y="1548326"/>
          <a:ext cx="1295202" cy="1673638"/>
        </a:xfrm>
        <a:prstGeom prst="roundRect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Агонія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002525" y="1611553"/>
        <a:ext cx="1168748" cy="1547184"/>
      </dsp:txXfrm>
    </dsp:sp>
    <dsp:sp modelId="{5FC72E16-D676-4704-998E-53B33DB96078}">
      <dsp:nvSpPr>
        <dsp:cNvPr id="0" name=""/>
        <dsp:cNvSpPr/>
      </dsp:nvSpPr>
      <dsp:spPr>
        <a:xfrm>
          <a:off x="3341378" y="1591768"/>
          <a:ext cx="1822857" cy="1673638"/>
        </a:xfrm>
        <a:prstGeom prst="roundRect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Термінальна пауза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23078" y="1673468"/>
        <a:ext cx="1659457" cy="1510238"/>
      </dsp:txXfrm>
    </dsp:sp>
    <dsp:sp modelId="{C87217A3-5960-4C56-8FE8-254BB0BA3F2F}">
      <dsp:nvSpPr>
        <dsp:cNvPr id="0" name=""/>
        <dsp:cNvSpPr/>
      </dsp:nvSpPr>
      <dsp:spPr>
        <a:xfrm>
          <a:off x="5309182" y="1600308"/>
          <a:ext cx="1295202" cy="1673638"/>
        </a:xfrm>
        <a:prstGeom prst="roundRect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Клінічна смерть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372409" y="1663535"/>
        <a:ext cx="1168748" cy="1547184"/>
      </dsp:txXfrm>
    </dsp:sp>
    <dsp:sp modelId="{016C912B-F857-493B-BD8F-3A01D589BE2D}">
      <dsp:nvSpPr>
        <dsp:cNvPr id="0" name=""/>
        <dsp:cNvSpPr/>
      </dsp:nvSpPr>
      <dsp:spPr>
        <a:xfrm>
          <a:off x="6740591" y="1580898"/>
          <a:ext cx="1529743" cy="1673638"/>
        </a:xfrm>
        <a:prstGeom prst="roundRect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Біологічна смерть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815267" y="1655574"/>
        <a:ext cx="1380391" cy="15242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B267-A9BC-4C43-96EC-1C40ED010F84}">
      <dsp:nvSpPr>
        <dsp:cNvPr id="0" name=""/>
        <dsp:cNvSpPr/>
      </dsp:nvSpPr>
      <dsp:spPr>
        <a:xfrm>
          <a:off x="6" y="0"/>
          <a:ext cx="2884574" cy="2592288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Arial Black" pitchFamily="34" charset="0"/>
            </a:rPr>
            <a:t>Після </a:t>
          </a: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розряду</a:t>
          </a:r>
          <a:r>
            <a:rPr lang="uk-UA" sz="17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1700" kern="1200" dirty="0"/>
        </a:p>
      </dsp:txBody>
      <dsp:txXfrm rot="16200000">
        <a:off x="-774373" y="774380"/>
        <a:ext cx="2125676" cy="576914"/>
      </dsp:txXfrm>
    </dsp:sp>
    <dsp:sp modelId="{71D1A5FA-C1DC-461C-A856-A2440B92CBB3}">
      <dsp:nvSpPr>
        <dsp:cNvPr id="0" name=""/>
        <dsp:cNvSpPr/>
      </dsp:nvSpPr>
      <dsp:spPr>
        <a:xfrm>
          <a:off x="576921" y="0"/>
          <a:ext cx="2149007" cy="25922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  <a:latin typeface="Arial Black" pitchFamily="34" charset="0"/>
            </a:rPr>
            <a:t>Негайно проводити СЛР до наступного аналізу дефібрилятора</a:t>
          </a:r>
          <a:endParaRPr lang="ru-RU" sz="1900" kern="1200" dirty="0"/>
        </a:p>
      </dsp:txBody>
      <dsp:txXfrm>
        <a:off x="576921" y="0"/>
        <a:ext cx="2149007" cy="2592288"/>
      </dsp:txXfrm>
    </dsp:sp>
    <dsp:sp modelId="{35E0912C-44DC-44E3-B021-0D5DF1B52CA2}">
      <dsp:nvSpPr>
        <dsp:cNvPr id="0" name=""/>
        <dsp:cNvSpPr/>
      </dsp:nvSpPr>
      <dsp:spPr>
        <a:xfrm>
          <a:off x="2963791" y="0"/>
          <a:ext cx="2884574" cy="2592288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Слідкувати за екраном</a:t>
          </a:r>
          <a:endParaRPr lang="ru-RU" sz="1500" kern="1200" dirty="0"/>
        </a:p>
      </dsp:txBody>
      <dsp:txXfrm rot="16200000">
        <a:off x="2189411" y="774380"/>
        <a:ext cx="2125676" cy="576914"/>
      </dsp:txXfrm>
    </dsp:sp>
    <dsp:sp modelId="{10567B14-35BE-47F7-B519-8871938906B6}">
      <dsp:nvSpPr>
        <dsp:cNvPr id="0" name=""/>
        <dsp:cNvSpPr/>
      </dsp:nvSpPr>
      <dsp:spPr>
        <a:xfrm rot="5400000">
          <a:off x="2810232" y="2004930"/>
          <a:ext cx="380789" cy="432686"/>
        </a:xfrm>
        <a:prstGeom prst="flowChartExtra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2E665-E1D1-4A9D-B3DD-71DE6EFBEBC1}">
      <dsp:nvSpPr>
        <dsp:cNvPr id="0" name=""/>
        <dsp:cNvSpPr/>
      </dsp:nvSpPr>
      <dsp:spPr>
        <a:xfrm>
          <a:off x="3540706" y="0"/>
          <a:ext cx="2149007" cy="25922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  <a:latin typeface="Arial Black" pitchFamily="34" charset="0"/>
            </a:rPr>
            <a:t>Припинити СЛР, коли автоматичний дефібрилятор готовий для наступного аналізу ритму </a:t>
          </a:r>
          <a:endParaRPr lang="ru-RU" sz="1900" kern="1200" dirty="0"/>
        </a:p>
      </dsp:txBody>
      <dsp:txXfrm>
        <a:off x="3540706" y="0"/>
        <a:ext cx="2149007" cy="2592288"/>
      </dsp:txXfrm>
    </dsp:sp>
    <dsp:sp modelId="{3AF00D75-C8AD-4A30-82F8-190A7109C3CC}">
      <dsp:nvSpPr>
        <dsp:cNvPr id="0" name=""/>
        <dsp:cNvSpPr/>
      </dsp:nvSpPr>
      <dsp:spPr>
        <a:xfrm>
          <a:off x="5971739" y="0"/>
          <a:ext cx="2884574" cy="2592288"/>
        </a:xfrm>
        <a:prstGeom prst="roundRect">
          <a:avLst>
            <a:gd name="adj" fmla="val 5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Якщо </a:t>
          </a:r>
          <a:r>
            <a:rPr lang="uk-UA" sz="1400" kern="1200" dirty="0" err="1" smtClean="0">
              <a:solidFill>
                <a:schemeClr val="tx1"/>
              </a:solidFill>
              <a:latin typeface="Arial Black" pitchFamily="34" charset="0"/>
            </a:rPr>
            <a:t>АЗД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 не рекомендує розряд</a:t>
          </a:r>
          <a:endParaRPr lang="ru-RU" sz="1400" kern="1200" dirty="0"/>
        </a:p>
      </dsp:txBody>
      <dsp:txXfrm rot="16200000">
        <a:off x="5197358" y="774380"/>
        <a:ext cx="2125676" cy="576914"/>
      </dsp:txXfrm>
    </dsp:sp>
    <dsp:sp modelId="{97A77AE5-9EF4-4663-890B-E6B055E598AA}">
      <dsp:nvSpPr>
        <dsp:cNvPr id="0" name=""/>
        <dsp:cNvSpPr/>
      </dsp:nvSpPr>
      <dsp:spPr>
        <a:xfrm rot="5400000">
          <a:off x="5795767" y="2004930"/>
          <a:ext cx="380789" cy="432686"/>
        </a:xfrm>
        <a:prstGeom prst="flowChartExtra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8169A-826C-4669-8E2E-738915DA2703}">
      <dsp:nvSpPr>
        <dsp:cNvPr id="0" name=""/>
        <dsp:cNvSpPr/>
      </dsp:nvSpPr>
      <dsp:spPr>
        <a:xfrm>
          <a:off x="6548654" y="0"/>
          <a:ext cx="2149007" cy="25922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  <a:latin typeface="Arial Black" pitchFamily="34" charset="0"/>
            </a:rPr>
            <a:t>Перейти до оцінки стану постраждалого</a:t>
          </a:r>
          <a:endParaRPr lang="ru-RU" sz="1900" kern="1200" dirty="0"/>
        </a:p>
      </dsp:txBody>
      <dsp:txXfrm>
        <a:off x="6548654" y="0"/>
        <a:ext cx="2149007" cy="2592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55FD2-A390-49C9-B9D7-D102FC13F355}">
      <dsp:nvSpPr>
        <dsp:cNvPr id="0" name=""/>
        <dsp:cNvSpPr/>
      </dsp:nvSpPr>
      <dsp:spPr>
        <a:xfrm>
          <a:off x="4324728" y="1087920"/>
          <a:ext cx="195259" cy="1420477"/>
        </a:xfrm>
        <a:custGeom>
          <a:avLst/>
          <a:gdLst/>
          <a:ahLst/>
          <a:cxnLst/>
          <a:rect l="0" t="0" r="0" b="0"/>
          <a:pathLst>
            <a:path>
              <a:moveTo>
                <a:pt x="195259" y="0"/>
              </a:moveTo>
              <a:lnTo>
                <a:pt x="195259" y="1420477"/>
              </a:lnTo>
              <a:lnTo>
                <a:pt x="0" y="1420477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DB62D-41F3-432A-B8E9-8F79C8F3349A}">
      <dsp:nvSpPr>
        <dsp:cNvPr id="0" name=""/>
        <dsp:cNvSpPr/>
      </dsp:nvSpPr>
      <dsp:spPr>
        <a:xfrm>
          <a:off x="4519988" y="1087920"/>
          <a:ext cx="3109505" cy="288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660"/>
              </a:lnTo>
              <a:lnTo>
                <a:pt x="3109505" y="2657660"/>
              </a:lnTo>
              <a:lnTo>
                <a:pt x="3109505" y="2886123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4204D-B85B-4EE0-9BAD-20A70A7B90BC}">
      <dsp:nvSpPr>
        <dsp:cNvPr id="0" name=""/>
        <dsp:cNvSpPr/>
      </dsp:nvSpPr>
      <dsp:spPr>
        <a:xfrm>
          <a:off x="4456513" y="1087920"/>
          <a:ext cx="91440" cy="3462188"/>
        </a:xfrm>
        <a:custGeom>
          <a:avLst/>
          <a:gdLst/>
          <a:ahLst/>
          <a:cxnLst/>
          <a:rect l="0" t="0" r="0" b="0"/>
          <a:pathLst>
            <a:path>
              <a:moveTo>
                <a:pt x="63474" y="0"/>
              </a:moveTo>
              <a:lnTo>
                <a:pt x="63474" y="3233725"/>
              </a:lnTo>
              <a:lnTo>
                <a:pt x="45720" y="3233725"/>
              </a:lnTo>
              <a:lnTo>
                <a:pt x="45720" y="3462188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3F50-7678-4857-9103-80947926342C}">
      <dsp:nvSpPr>
        <dsp:cNvPr id="0" name=""/>
        <dsp:cNvSpPr/>
      </dsp:nvSpPr>
      <dsp:spPr>
        <a:xfrm>
          <a:off x="1397058" y="1087920"/>
          <a:ext cx="3122929" cy="2886123"/>
        </a:xfrm>
        <a:custGeom>
          <a:avLst/>
          <a:gdLst/>
          <a:ahLst/>
          <a:cxnLst/>
          <a:rect l="0" t="0" r="0" b="0"/>
          <a:pathLst>
            <a:path>
              <a:moveTo>
                <a:pt x="3122929" y="0"/>
              </a:moveTo>
              <a:lnTo>
                <a:pt x="3122929" y="2657660"/>
              </a:lnTo>
              <a:lnTo>
                <a:pt x="0" y="2657660"/>
              </a:lnTo>
              <a:lnTo>
                <a:pt x="0" y="2886123"/>
              </a:lnTo>
            </a:path>
          </a:pathLst>
        </a:custGeom>
        <a:noFill/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C1F0-1949-472B-BBAD-CCAD9427ADF2}">
      <dsp:nvSpPr>
        <dsp:cNvPr id="0" name=""/>
        <dsp:cNvSpPr/>
      </dsp:nvSpPr>
      <dsp:spPr>
        <a:xfrm>
          <a:off x="628181" y="0"/>
          <a:ext cx="7783613" cy="1087920"/>
        </a:xfrm>
        <a:prstGeom prst="rect">
          <a:avLst/>
        </a:prstGeom>
        <a:solidFill>
          <a:srgbClr val="7030A0">
            <a:alpha val="60000"/>
          </a:srgb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Клінічна смерть</a:t>
          </a:r>
          <a:endParaRPr lang="ru-RU" sz="3200" kern="1200" dirty="0">
            <a:ln>
              <a:noFill/>
            </a:ln>
          </a:endParaRPr>
        </a:p>
      </dsp:txBody>
      <dsp:txXfrm>
        <a:off x="628181" y="0"/>
        <a:ext cx="7783613" cy="1087920"/>
      </dsp:txXfrm>
    </dsp:sp>
    <dsp:sp modelId="{F58DF25C-2F5C-4447-95E8-ED6E21582A42}">
      <dsp:nvSpPr>
        <dsp:cNvPr id="0" name=""/>
        <dsp:cNvSpPr/>
      </dsp:nvSpPr>
      <dsp:spPr>
        <a:xfrm>
          <a:off x="107503" y="3974044"/>
          <a:ext cx="2579111" cy="1087920"/>
        </a:xfrm>
        <a:prstGeom prst="rect">
          <a:avLst/>
        </a:prstGeom>
        <a:solidFill>
          <a:srgbClr val="7030A0">
            <a:alpha val="60000"/>
          </a:srgb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Незворотні зміни в органах ще не розвиваються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503" y="3974044"/>
        <a:ext cx="2579111" cy="1087920"/>
      </dsp:txXfrm>
    </dsp:sp>
    <dsp:sp modelId="{A387D3F9-1F1C-42B3-B432-5AF97389E4F9}">
      <dsp:nvSpPr>
        <dsp:cNvPr id="0" name=""/>
        <dsp:cNvSpPr/>
      </dsp:nvSpPr>
      <dsp:spPr>
        <a:xfrm>
          <a:off x="3059836" y="4550109"/>
          <a:ext cx="2884795" cy="1315535"/>
        </a:xfrm>
        <a:prstGeom prst="rect">
          <a:avLst/>
        </a:prstGeom>
        <a:solidFill>
          <a:srgbClr val="7030A0">
            <a:alpha val="60000"/>
          </a:srgb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Своєчасне надання домедичної допомоги може повернути життя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9836" y="4550109"/>
        <a:ext cx="2884795" cy="1315535"/>
      </dsp:txXfrm>
    </dsp:sp>
    <dsp:sp modelId="{C1DFC03E-1361-4AA3-84A3-9B9770B8396E}">
      <dsp:nvSpPr>
        <dsp:cNvPr id="0" name=""/>
        <dsp:cNvSpPr/>
      </dsp:nvSpPr>
      <dsp:spPr>
        <a:xfrm>
          <a:off x="6300185" y="3974044"/>
          <a:ext cx="2658616" cy="1648373"/>
        </a:xfrm>
        <a:prstGeom prst="rect">
          <a:avLst/>
        </a:prstGeom>
        <a:solidFill>
          <a:srgbClr val="7030A0">
            <a:alpha val="60000"/>
          </a:srgb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Перебіг життєвих процесів відбувається на мінімальному рівні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0185" y="3974044"/>
        <a:ext cx="2658616" cy="1648373"/>
      </dsp:txXfrm>
    </dsp:sp>
    <dsp:sp modelId="{5D153146-B6FA-4DAC-B14A-11C442BDF228}">
      <dsp:nvSpPr>
        <dsp:cNvPr id="0" name=""/>
        <dsp:cNvSpPr/>
      </dsp:nvSpPr>
      <dsp:spPr>
        <a:xfrm>
          <a:off x="225357" y="1808516"/>
          <a:ext cx="4099371" cy="1399761"/>
        </a:xfrm>
        <a:prstGeom prst="rect">
          <a:avLst/>
        </a:prstGeom>
        <a:solidFill>
          <a:srgbClr val="7030A0">
            <a:alpha val="60000"/>
          </a:srgb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Вимагає негайного проведення реанімації</a:t>
          </a:r>
          <a:endParaRPr lang="ru-RU" sz="2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357" y="1808516"/>
        <a:ext cx="4099371" cy="1399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142886" y="898962"/>
          <a:ext cx="5263523" cy="4557100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>
          <a:noFill/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kern="1200" smtClean="0">
              <a:latin typeface="Arial Black" pitchFamily="34" charset="0"/>
            </a:rPr>
            <a:t>Серцево-легенево-мозкова реанімація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kern="1200" smtClean="0">
              <a:latin typeface="Arial Black" pitchFamily="34" charset="0"/>
            </a:rPr>
            <a:t>(СЛР) </a:t>
          </a:r>
          <a:endParaRPr lang="uk-UA" sz="4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2825" y="768249"/>
        <a:ext cx="4334601" cy="4818525"/>
      </dsp:txXfrm>
    </dsp:sp>
    <dsp:sp modelId="{B196A091-DC58-4C4C-B624-D70A5DAB2237}">
      <dsp:nvSpPr>
        <dsp:cNvPr id="0" name=""/>
        <dsp:cNvSpPr/>
      </dsp:nvSpPr>
      <dsp:spPr>
        <a:xfrm rot="5400000">
          <a:off x="4058807" y="860337"/>
          <a:ext cx="5263523" cy="46918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smtClean="0">
              <a:latin typeface="Arial Black" pitchFamily="34" charset="0"/>
            </a:rPr>
            <a:t>Невідкладна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smtClean="0">
              <a:latin typeface="Arial Black" pitchFamily="34" charset="0"/>
            </a:rPr>
            <a:t>медична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smtClean="0">
              <a:latin typeface="Arial Black" pitchFamily="34" charset="0"/>
            </a:rPr>
            <a:t>процедура, спрямована на відновлення життєдіяльності організму та виведення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smtClean="0">
              <a:latin typeface="Arial Black" pitchFamily="34" charset="0"/>
            </a:rPr>
            <a:t>його зі стану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smtClean="0">
              <a:latin typeface="Arial Black" pitchFamily="34" charset="0"/>
            </a:rPr>
            <a:t>клінічної смерті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4642" y="803582"/>
        <a:ext cx="4462775" cy="4805365"/>
      </dsp:txXfrm>
    </dsp:sp>
    <dsp:sp modelId="{8879676F-7C56-4DB1-972B-C17D4174A46F}">
      <dsp:nvSpPr>
        <dsp:cNvPr id="0" name=""/>
        <dsp:cNvSpPr/>
      </dsp:nvSpPr>
      <dsp:spPr>
        <a:xfrm>
          <a:off x="3020195" y="-164151"/>
          <a:ext cx="2561788" cy="25616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2938116" y="4021420"/>
          <a:ext cx="2561788" cy="25616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60A18-5BA9-4BE1-929B-905209901E3F}">
      <dsp:nvSpPr>
        <dsp:cNvPr id="0" name=""/>
        <dsp:cNvSpPr/>
      </dsp:nvSpPr>
      <dsp:spPr>
        <a:xfrm>
          <a:off x="0" y="87633"/>
          <a:ext cx="9144000" cy="1221359"/>
        </a:xfrm>
        <a:prstGeom prst="rect">
          <a:avLst/>
        </a:prstGeom>
        <a:solidFill>
          <a:srgbClr val="FF0000">
            <a:alpha val="56000"/>
          </a:srgbClr>
        </a:solidFill>
        <a:ln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 smtClean="0">
              <a:solidFill>
                <a:schemeClr val="tx1"/>
              </a:solidFill>
              <a:latin typeface="Arial Black" pitchFamily="34" charset="0"/>
            </a:rPr>
            <a:t>Своєчасність проведення серцево-легенево-мозкової реанімації </a:t>
          </a:r>
          <a:endParaRPr lang="ru-RU" sz="32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87633"/>
        <a:ext cx="9144000" cy="1221359"/>
      </dsp:txXfrm>
    </dsp:sp>
    <dsp:sp modelId="{2B5D4DDF-43D2-43A3-A7C5-8F612E78E48D}">
      <dsp:nvSpPr>
        <dsp:cNvPr id="0" name=""/>
        <dsp:cNvSpPr/>
      </dsp:nvSpPr>
      <dsp:spPr>
        <a:xfrm>
          <a:off x="0" y="1804806"/>
          <a:ext cx="2834299" cy="3867245"/>
        </a:xfrm>
        <a:prstGeom prst="rect">
          <a:avLst/>
        </a:prstGeom>
        <a:solidFill>
          <a:schemeClr val="accent2">
            <a:lumMod val="75000"/>
            <a:alpha val="6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Навіть після тривалого припинення  кровообігу діяльність серця відновлюється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1804806"/>
        <a:ext cx="2834299" cy="3867245"/>
      </dsp:txXfrm>
    </dsp:sp>
    <dsp:sp modelId="{F27C493A-6F55-41B3-A807-0881A85EDE10}">
      <dsp:nvSpPr>
        <dsp:cNvPr id="0" name=""/>
        <dsp:cNvSpPr/>
      </dsp:nvSpPr>
      <dsp:spPr>
        <a:xfrm>
          <a:off x="2819540" y="1856077"/>
          <a:ext cx="3154269" cy="3815974"/>
        </a:xfrm>
        <a:prstGeom prst="rect">
          <a:avLst/>
        </a:prstGeom>
        <a:solidFill>
          <a:schemeClr val="accent2">
            <a:lumMod val="75000"/>
            <a:alpha val="6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Правильне  проведення  СЛР  призводить до повного одужання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19540" y="1856077"/>
        <a:ext cx="3154269" cy="3815974"/>
      </dsp:txXfrm>
    </dsp:sp>
    <dsp:sp modelId="{1DDE1081-501F-44E2-8157-ED44DA66328F}">
      <dsp:nvSpPr>
        <dsp:cNvPr id="0" name=""/>
        <dsp:cNvSpPr/>
      </dsp:nvSpPr>
      <dsp:spPr>
        <a:xfrm>
          <a:off x="5982205" y="1796649"/>
          <a:ext cx="3149754" cy="3875402"/>
        </a:xfrm>
        <a:prstGeom prst="rect">
          <a:avLst/>
        </a:prstGeom>
        <a:solidFill>
          <a:schemeClr val="accent2">
            <a:lumMod val="75000"/>
            <a:alpha val="6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Внаслідок зволікання СЛР настають незворотні зміни у вищих відділах центральної нервової системи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82205" y="1796649"/>
        <a:ext cx="3149754" cy="3875402"/>
      </dsp:txXfrm>
    </dsp:sp>
    <dsp:sp modelId="{D22AFD9D-2343-41E8-BEC2-DE259F29B65E}">
      <dsp:nvSpPr>
        <dsp:cNvPr id="0" name=""/>
        <dsp:cNvSpPr/>
      </dsp:nvSpPr>
      <dsp:spPr>
        <a:xfrm>
          <a:off x="0" y="5759676"/>
          <a:ext cx="9144000" cy="194785"/>
        </a:xfrm>
        <a:prstGeom prst="rect">
          <a:avLst/>
        </a:prstGeom>
        <a:solidFill>
          <a:schemeClr val="bg1">
            <a:lumMod val="50000"/>
            <a:lumOff val="50000"/>
          </a:schemeClr>
        </a:solidFill>
        <a:ln w="25400" cmpd="sng">
          <a:solidFill>
            <a:schemeClr val="bg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158A4-7ECF-45BC-B93A-0E1C95756378}">
      <dsp:nvSpPr>
        <dsp:cNvPr id="0" name=""/>
        <dsp:cNvSpPr/>
      </dsp:nvSpPr>
      <dsp:spPr>
        <a:xfrm>
          <a:off x="765" y="1118077"/>
          <a:ext cx="2345702" cy="380878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Порушення прохідності дихальних шляхів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9468" y="1186780"/>
        <a:ext cx="2208296" cy="3671381"/>
      </dsp:txXfrm>
    </dsp:sp>
    <dsp:sp modelId="{2E1EC6AD-C31D-4243-8A5F-39B4F58E9CBE}">
      <dsp:nvSpPr>
        <dsp:cNvPr id="0" name=""/>
        <dsp:cNvSpPr/>
      </dsp:nvSpPr>
      <dsp:spPr>
        <a:xfrm rot="18299869">
          <a:off x="1984203" y="2309149"/>
          <a:ext cx="1698955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698955" y="17451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791207" y="2284127"/>
        <a:ext cx="84947" cy="84947"/>
      </dsp:txXfrm>
    </dsp:sp>
    <dsp:sp modelId="{36619A76-5264-46B3-AF97-4EEABC244714}">
      <dsp:nvSpPr>
        <dsp:cNvPr id="0" name=""/>
        <dsp:cNvSpPr/>
      </dsp:nvSpPr>
      <dsp:spPr>
        <a:xfrm>
          <a:off x="3320895" y="1044305"/>
          <a:ext cx="2345702" cy="1172851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Неповне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5247" y="1078657"/>
        <a:ext cx="2276998" cy="1104147"/>
      </dsp:txXfrm>
    </dsp:sp>
    <dsp:sp modelId="{86A7C782-014E-432E-A0C6-7DED5924A08C}">
      <dsp:nvSpPr>
        <dsp:cNvPr id="0" name=""/>
        <dsp:cNvSpPr/>
      </dsp:nvSpPr>
      <dsp:spPr>
        <a:xfrm rot="19517691">
          <a:off x="5568237" y="1298498"/>
          <a:ext cx="1105750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105750" y="17451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93469" y="1288305"/>
        <a:ext cx="55287" cy="55287"/>
      </dsp:txXfrm>
    </dsp:sp>
    <dsp:sp modelId="{3A2C99CF-2AD1-4BE2-9D83-101B205BE8AF}">
      <dsp:nvSpPr>
        <dsp:cNvPr id="0" name=""/>
        <dsp:cNvSpPr/>
      </dsp:nvSpPr>
      <dsp:spPr>
        <a:xfrm>
          <a:off x="6575628" y="414742"/>
          <a:ext cx="2345702" cy="117285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Збережена мова та дихання</a:t>
          </a:r>
          <a:endParaRPr lang="ru-RU" sz="2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9980" y="449094"/>
        <a:ext cx="2276998" cy="1104147"/>
      </dsp:txXfrm>
    </dsp:sp>
    <dsp:sp modelId="{1BDF0D39-75D6-49B3-87B0-1FC9EBB5A735}">
      <dsp:nvSpPr>
        <dsp:cNvPr id="0" name=""/>
        <dsp:cNvSpPr/>
      </dsp:nvSpPr>
      <dsp:spPr>
        <a:xfrm rot="2301042">
          <a:off x="5541542" y="1972887"/>
          <a:ext cx="1159140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159140" y="17451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92134" y="1961360"/>
        <a:ext cx="57957" cy="57957"/>
      </dsp:txXfrm>
    </dsp:sp>
    <dsp:sp modelId="{C8859828-5747-4822-8038-F0E12328F24E}">
      <dsp:nvSpPr>
        <dsp:cNvPr id="0" name=""/>
        <dsp:cNvSpPr/>
      </dsp:nvSpPr>
      <dsp:spPr>
        <a:xfrm>
          <a:off x="6575628" y="1763521"/>
          <a:ext cx="2345702" cy="117285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кашель</a:t>
          </a:r>
          <a:endParaRPr lang="ru-RU" sz="2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9980" y="1797873"/>
        <a:ext cx="2276998" cy="1104147"/>
      </dsp:txXfrm>
    </dsp:sp>
    <dsp:sp modelId="{A4CBDF68-2768-4AAC-ABEE-DC6F16D7DA4E}">
      <dsp:nvSpPr>
        <dsp:cNvPr id="0" name=""/>
        <dsp:cNvSpPr/>
      </dsp:nvSpPr>
      <dsp:spPr>
        <a:xfrm rot="3300946">
          <a:off x="1994799" y="3680341"/>
          <a:ext cx="1648513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648513" y="17451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777843" y="3656580"/>
        <a:ext cx="82425" cy="82425"/>
      </dsp:txXfrm>
    </dsp:sp>
    <dsp:sp modelId="{EA6162CF-359D-4B25-88AF-C9E019DFE4BC}">
      <dsp:nvSpPr>
        <dsp:cNvPr id="0" name=""/>
        <dsp:cNvSpPr/>
      </dsp:nvSpPr>
      <dsp:spPr>
        <a:xfrm>
          <a:off x="3291644" y="3786689"/>
          <a:ext cx="2345702" cy="1172851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Повне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5996" y="3821041"/>
        <a:ext cx="2276998" cy="1104147"/>
      </dsp:txXfrm>
    </dsp:sp>
    <dsp:sp modelId="{9BAE77E9-2A50-4F0E-A369-11F6623FC4F6}">
      <dsp:nvSpPr>
        <dsp:cNvPr id="0" name=""/>
        <dsp:cNvSpPr/>
      </dsp:nvSpPr>
      <dsp:spPr>
        <a:xfrm rot="19457599">
          <a:off x="5528739" y="4018468"/>
          <a:ext cx="1155496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155496" y="17451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77600" y="4007032"/>
        <a:ext cx="57774" cy="57774"/>
      </dsp:txXfrm>
    </dsp:sp>
    <dsp:sp modelId="{86155060-BDF5-4195-BA12-061246998B0B}">
      <dsp:nvSpPr>
        <dsp:cNvPr id="0" name=""/>
        <dsp:cNvSpPr/>
      </dsp:nvSpPr>
      <dsp:spPr>
        <a:xfrm>
          <a:off x="6575628" y="3112299"/>
          <a:ext cx="2345702" cy="117285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Відсутня мова та дихання, хрипи</a:t>
          </a:r>
          <a:endParaRPr lang="ru-RU" sz="2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9980" y="3146651"/>
        <a:ext cx="2276998" cy="1104147"/>
      </dsp:txXfrm>
    </dsp:sp>
    <dsp:sp modelId="{87976BD1-2220-4318-A5E2-49221013FCD8}">
      <dsp:nvSpPr>
        <dsp:cNvPr id="0" name=""/>
        <dsp:cNvSpPr/>
      </dsp:nvSpPr>
      <dsp:spPr>
        <a:xfrm rot="2142401">
          <a:off x="5528739" y="4692858"/>
          <a:ext cx="1155496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155496" y="17451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077600" y="4681422"/>
        <a:ext cx="57774" cy="57774"/>
      </dsp:txXfrm>
    </dsp:sp>
    <dsp:sp modelId="{8523512B-806F-4457-AB6B-3C4BEB3D6F98}">
      <dsp:nvSpPr>
        <dsp:cNvPr id="0" name=""/>
        <dsp:cNvSpPr/>
      </dsp:nvSpPr>
      <dsp:spPr>
        <a:xfrm>
          <a:off x="6575628" y="4461078"/>
          <a:ext cx="2345702" cy="117285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Безрезультатні спроби кашлю, непритомність</a:t>
          </a:r>
          <a:endParaRPr lang="ru-RU" sz="2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9980" y="4495430"/>
        <a:ext cx="2276998" cy="1104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21D2-2D19-4F3E-AAC2-5CC58CBE8E02}">
      <dsp:nvSpPr>
        <dsp:cNvPr id="0" name=""/>
        <dsp:cNvSpPr/>
      </dsp:nvSpPr>
      <dsp:spPr>
        <a:xfrm>
          <a:off x="2" y="311786"/>
          <a:ext cx="2158778" cy="1825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Неповна обструкція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72" y="365256"/>
        <a:ext cx="2051838" cy="1718651"/>
      </dsp:txXfrm>
    </dsp:sp>
    <dsp:sp modelId="{D7BB1D3C-736F-442F-B4DF-86C410A8DEF7}">
      <dsp:nvSpPr>
        <dsp:cNvPr id="0" name=""/>
        <dsp:cNvSpPr/>
      </dsp:nvSpPr>
      <dsp:spPr>
        <a:xfrm rot="21581053">
          <a:off x="2304255" y="1037066"/>
          <a:ext cx="344257" cy="39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04256" y="1115889"/>
        <a:ext cx="240980" cy="235616"/>
      </dsp:txXfrm>
    </dsp:sp>
    <dsp:sp modelId="{C5D51653-82ED-4BD5-A6EE-1DDCF8A4E35A}">
      <dsp:nvSpPr>
        <dsp:cNvPr id="0" name=""/>
        <dsp:cNvSpPr/>
      </dsp:nvSpPr>
      <dsp:spPr>
        <a:xfrm>
          <a:off x="2808313" y="297953"/>
          <a:ext cx="1561680" cy="1825591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Пропонувати покашляти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4053" y="343693"/>
        <a:ext cx="1470200" cy="1734111"/>
      </dsp:txXfrm>
    </dsp:sp>
    <dsp:sp modelId="{706CEF47-642F-4168-8ED7-B23B83408606}">
      <dsp:nvSpPr>
        <dsp:cNvPr id="0" name=""/>
        <dsp:cNvSpPr/>
      </dsp:nvSpPr>
      <dsp:spPr>
        <a:xfrm rot="22542">
          <a:off x="4518620" y="1074173"/>
          <a:ext cx="317242" cy="39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518621" y="1152399"/>
        <a:ext cx="222069" cy="235616"/>
      </dsp:txXfrm>
    </dsp:sp>
    <dsp:sp modelId="{FF8ADBC3-8931-4F25-9720-E51E9AF32A64}">
      <dsp:nvSpPr>
        <dsp:cNvPr id="0" name=""/>
        <dsp:cNvSpPr/>
      </dsp:nvSpPr>
      <dsp:spPr>
        <a:xfrm>
          <a:off x="4968551" y="311786"/>
          <a:ext cx="1460213" cy="1825591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Нахилити</a:t>
          </a:r>
          <a:r>
            <a:rPr lang="uk-UA" sz="1400" kern="1200" dirty="0" smtClean="0">
              <a:latin typeface="Arial Black" pitchFamily="34" charset="0"/>
            </a:rPr>
            <a:t>  </a:t>
          </a:r>
          <a:endParaRPr lang="ru-RU" sz="1400" kern="1200" dirty="0">
            <a:latin typeface="Arial Black" pitchFamily="34" charset="0"/>
          </a:endParaRPr>
        </a:p>
      </dsp:txBody>
      <dsp:txXfrm>
        <a:off x="5011319" y="354554"/>
        <a:ext cx="1374677" cy="1740055"/>
      </dsp:txXfrm>
    </dsp:sp>
    <dsp:sp modelId="{0C1DFE1E-3FB5-4D8C-95A6-27945DBF6846}">
      <dsp:nvSpPr>
        <dsp:cNvPr id="0" name=""/>
        <dsp:cNvSpPr/>
      </dsp:nvSpPr>
      <dsp:spPr>
        <a:xfrm rot="21599313">
          <a:off x="6624735" y="1044645"/>
          <a:ext cx="348162" cy="39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624735" y="1123193"/>
        <a:ext cx="243713" cy="235616"/>
      </dsp:txXfrm>
    </dsp:sp>
    <dsp:sp modelId="{3D38AF08-751D-4ADB-9A08-2F09D2C071AF}">
      <dsp:nvSpPr>
        <dsp:cNvPr id="0" name=""/>
        <dsp:cNvSpPr/>
      </dsp:nvSpPr>
      <dsp:spPr>
        <a:xfrm>
          <a:off x="7085676" y="311781"/>
          <a:ext cx="1694419" cy="182470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Контролювати стан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5304" y="361409"/>
        <a:ext cx="1595163" cy="1725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239AE-1AEE-4A9A-8BD2-3DA88C5A6791}">
      <dsp:nvSpPr>
        <dsp:cNvPr id="0" name=""/>
        <dsp:cNvSpPr/>
      </dsp:nvSpPr>
      <dsp:spPr>
        <a:xfrm>
          <a:off x="5140" y="62765"/>
          <a:ext cx="2215717" cy="20347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Повна обструкція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35" y="122360"/>
        <a:ext cx="2096527" cy="1915518"/>
      </dsp:txXfrm>
    </dsp:sp>
    <dsp:sp modelId="{3F9EA6DB-4AF7-4C7C-BA9F-2647B219D7BF}">
      <dsp:nvSpPr>
        <dsp:cNvPr id="0" name=""/>
        <dsp:cNvSpPr/>
      </dsp:nvSpPr>
      <dsp:spPr>
        <a:xfrm rot="21576733">
          <a:off x="2372600" y="877907"/>
          <a:ext cx="321708" cy="385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72601" y="955273"/>
        <a:ext cx="225196" cy="231118"/>
      </dsp:txXfrm>
    </dsp:sp>
    <dsp:sp modelId="{35548103-17BC-4BA3-B760-2C8AA7AD95A6}">
      <dsp:nvSpPr>
        <dsp:cNvPr id="0" name=""/>
        <dsp:cNvSpPr/>
      </dsp:nvSpPr>
      <dsp:spPr>
        <a:xfrm>
          <a:off x="2827841" y="45902"/>
          <a:ext cx="1553211" cy="2034708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Нахилити та зробити п’ять постукувань між лопатками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333" y="91394"/>
        <a:ext cx="1462227" cy="1943724"/>
      </dsp:txXfrm>
    </dsp:sp>
    <dsp:sp modelId="{D0F925AB-DB46-4992-A5DC-434A347FACD4}">
      <dsp:nvSpPr>
        <dsp:cNvPr id="0" name=""/>
        <dsp:cNvSpPr/>
      </dsp:nvSpPr>
      <dsp:spPr>
        <a:xfrm rot="3642">
          <a:off x="4536732" y="902137"/>
          <a:ext cx="297162" cy="385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536732" y="979129"/>
        <a:ext cx="208013" cy="231118"/>
      </dsp:txXfrm>
    </dsp:sp>
    <dsp:sp modelId="{AF7C5EA3-201F-4E58-A912-C3B1DC041825}">
      <dsp:nvSpPr>
        <dsp:cNvPr id="0" name=""/>
        <dsp:cNvSpPr/>
      </dsp:nvSpPr>
      <dsp:spPr>
        <a:xfrm>
          <a:off x="4941736" y="37978"/>
          <a:ext cx="1486438" cy="2054966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Виконати п’ять черевних стискань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5272" y="81514"/>
        <a:ext cx="1399366" cy="1967894"/>
      </dsp:txXfrm>
    </dsp:sp>
    <dsp:sp modelId="{998D22DE-7736-4E93-92BC-9182DCAE6493}">
      <dsp:nvSpPr>
        <dsp:cNvPr id="0" name=""/>
        <dsp:cNvSpPr/>
      </dsp:nvSpPr>
      <dsp:spPr>
        <a:xfrm rot="5685">
          <a:off x="6586310" y="874630"/>
          <a:ext cx="335247" cy="385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586310" y="951586"/>
        <a:ext cx="234673" cy="231118"/>
      </dsp:txXfrm>
    </dsp:sp>
    <dsp:sp modelId="{D0EB0F56-6090-464E-8870-CA722FC0E60B}">
      <dsp:nvSpPr>
        <dsp:cNvPr id="0" name=""/>
        <dsp:cNvSpPr/>
      </dsp:nvSpPr>
      <dsp:spPr>
        <a:xfrm>
          <a:off x="7060717" y="37978"/>
          <a:ext cx="1727481" cy="206237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Послідовно повторювати маніпуляції до нормалізації дихання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1313" y="88574"/>
        <a:ext cx="1626289" cy="1961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E3D6B-6FBA-42BD-8371-4E207706DC4E}">
      <dsp:nvSpPr>
        <dsp:cNvPr id="0" name=""/>
        <dsp:cNvSpPr/>
      </dsp:nvSpPr>
      <dsp:spPr>
        <a:xfrm>
          <a:off x="0" y="4137929"/>
          <a:ext cx="6120680" cy="93459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Виконати серію із чотирьох-п’яти різких поштовхів у живіт в напрямку знизу – доверху, спереду – усередину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37929"/>
        <a:ext cx="6120680" cy="934595"/>
      </dsp:txXfrm>
    </dsp:sp>
    <dsp:sp modelId="{FE096F38-1C9E-44F7-B897-827F021F333A}">
      <dsp:nvSpPr>
        <dsp:cNvPr id="0" name=""/>
        <dsp:cNvSpPr/>
      </dsp:nvSpPr>
      <dsp:spPr>
        <a:xfrm rot="10800000">
          <a:off x="0" y="3251094"/>
          <a:ext cx="6120680" cy="895570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Охопити кулак долонею другої руки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251094"/>
        <a:ext cx="6120680" cy="581915"/>
      </dsp:txXfrm>
    </dsp:sp>
    <dsp:sp modelId="{681D0D82-94DC-43FE-957B-53A1D78EDFCA}">
      <dsp:nvSpPr>
        <dsp:cNvPr id="0" name=""/>
        <dsp:cNvSpPr/>
      </dsp:nvSpPr>
      <dsp:spPr>
        <a:xfrm rot="10800000">
          <a:off x="0" y="1907687"/>
          <a:ext cx="6120680" cy="1352140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Притиснути кулак з боку великого пальця в місці вище від пупка та нижче за кінець грудини </a:t>
          </a: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постраждалого</a:t>
          </a:r>
          <a:endParaRPr lang="ru-RU" sz="18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07687"/>
        <a:ext cx="6120680" cy="878580"/>
      </dsp:txXfrm>
    </dsp:sp>
    <dsp:sp modelId="{1A993984-6CA2-47B5-A463-9231A097AF34}">
      <dsp:nvSpPr>
        <dsp:cNvPr id="0" name=""/>
        <dsp:cNvSpPr/>
      </dsp:nvSpPr>
      <dsp:spPr>
        <a:xfrm rot="10800000">
          <a:off x="0" y="1022347"/>
          <a:ext cx="6120680" cy="895570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Стиснути руку в кулак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022347"/>
        <a:ext cx="6120680" cy="581915"/>
      </dsp:txXfrm>
    </dsp:sp>
    <dsp:sp modelId="{F60D4A0C-B618-47CB-B1FE-6BAD4F575527}">
      <dsp:nvSpPr>
        <dsp:cNvPr id="0" name=""/>
        <dsp:cNvSpPr/>
      </dsp:nvSpPr>
      <dsp:spPr>
        <a:xfrm rot="10800000">
          <a:off x="0" y="1955"/>
          <a:ext cx="6120680" cy="1027469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Стати позаду постраждалого і охопити його за талію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55"/>
        <a:ext cx="6120680" cy="66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4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6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7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6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0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624" y="2467353"/>
            <a:ext cx="81211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ТЕРМІНАЛЬНИХ СТАНАХ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З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ОСНОВАМИ РЕАНІМАЦІЇ</a:t>
            </a:r>
          </a:p>
        </p:txBody>
      </p:sp>
      <p:pic>
        <p:nvPicPr>
          <p:cNvPr id="6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8981" y="231642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9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114" y="128104"/>
            <a:ext cx="7072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проведення деобструкції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методом Геймліха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57" descr="F:\фото\IMG_339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14634" y="1854298"/>
            <a:ext cx="245005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5354" y="1261193"/>
          <a:ext cx="6120680" cy="507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3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955" y="191047"/>
            <a:ext cx="8359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проведення деобструкції немовляти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зі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збереженою свідомістю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38070" y="1158781"/>
          <a:ext cx="8820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3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530" y="207811"/>
            <a:ext cx="756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Особливості звільнення дихальних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шляхів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новонародженого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4555" y="3734207"/>
            <a:ext cx="2119376" cy="279396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3621287" y="3734207"/>
            <a:ext cx="2166979" cy="279050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6455622" y="3734207"/>
            <a:ext cx="2032403" cy="2722445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544364" y="1495514"/>
            <a:ext cx="2699757" cy="1392965"/>
          </a:xfrm>
          <a:prstGeom prst="roundRect">
            <a:avLst/>
          </a:prstGeom>
          <a:gradFill>
            <a:gsLst>
              <a:gs pos="91675">
                <a:schemeClr val="accent2">
                  <a:lumMod val="20000"/>
                  <a:lumOff val="80000"/>
                </a:schemeClr>
              </a:gs>
              <a:gs pos="26111">
                <a:schemeClr val="accent2">
                  <a:lumMod val="40000"/>
                  <a:lumOff val="60000"/>
                </a:schemeClr>
              </a:gs>
              <a:gs pos="75000">
                <a:schemeClr val="accent2">
                  <a:alpha val="86000"/>
                  <a:lumMod val="27000"/>
                  <a:lumOff val="73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561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Заборонено виймати сторонній  предмет з рота за допомогою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пальців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2884" y="1495514"/>
            <a:ext cx="2699757" cy="1392965"/>
          </a:xfrm>
          <a:prstGeom prst="roundRect">
            <a:avLst/>
          </a:prstGeom>
          <a:gradFill>
            <a:gsLst>
              <a:gs pos="91675">
                <a:schemeClr val="accent2">
                  <a:lumMod val="20000"/>
                  <a:lumOff val="80000"/>
                </a:schemeClr>
              </a:gs>
              <a:gs pos="26111">
                <a:schemeClr val="accent2">
                  <a:lumMod val="40000"/>
                  <a:lumOff val="60000"/>
                </a:schemeClr>
              </a:gs>
              <a:gs pos="75000">
                <a:schemeClr val="accent2">
                  <a:alpha val="86000"/>
                  <a:lumMod val="27000"/>
                  <a:lumOff val="73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561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Сторонній предмет видаляють шляхом стискання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грудини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1405" y="1495514"/>
            <a:ext cx="2699757" cy="1392965"/>
          </a:xfrm>
          <a:prstGeom prst="roundRect">
            <a:avLst/>
          </a:prstGeom>
          <a:gradFill>
            <a:gsLst>
              <a:gs pos="91675">
                <a:schemeClr val="accent2">
                  <a:lumMod val="20000"/>
                  <a:lumOff val="80000"/>
                </a:schemeClr>
              </a:gs>
              <a:gs pos="26111">
                <a:schemeClr val="accent2">
                  <a:lumMod val="40000"/>
                  <a:lumOff val="60000"/>
                </a:schemeClr>
              </a:gs>
              <a:gs pos="75000">
                <a:schemeClr val="accent2">
                  <a:alpha val="86000"/>
                  <a:lumMod val="27000"/>
                  <a:lumOff val="73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561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Заборонено проводити черевну компресію – її замінюють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грудною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565229" y="3025059"/>
            <a:ext cx="658026" cy="57256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75763" y="3025059"/>
            <a:ext cx="658026" cy="57256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236788" y="3025059"/>
            <a:ext cx="658026" cy="57256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160" y="305675"/>
            <a:ext cx="744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проведення серцево-легеневої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реанімації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дорослого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90412" y="1393159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73321" y="419231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1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461" y="247170"/>
            <a:ext cx="716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звільнення ротової порожнини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дорослого від сторонніх тіл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0981" y="1527168"/>
            <a:ext cx="3744416" cy="4145495"/>
            <a:chOff x="0" y="468799"/>
            <a:chExt cx="3744416" cy="414549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468799"/>
              <a:ext cx="3744416" cy="414549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57150" cmpd="sng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468799"/>
              <a:ext cx="3744416" cy="414549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5195843" y="1247685"/>
            <a:ext cx="3495230" cy="1273324"/>
          </a:xfrm>
          <a:prstGeom prst="roundRect">
            <a:avLst/>
          </a:prstGeom>
          <a:solidFill>
            <a:srgbClr val="7030A0">
              <a:alpha val="63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Оглянути ротову порожнину щодо наявності сторонніх тіл, крові, слизу, блювотних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5843" y="2963253"/>
            <a:ext cx="3495230" cy="1273324"/>
          </a:xfrm>
          <a:prstGeom prst="roundRect">
            <a:avLst/>
          </a:prstGeom>
          <a:solidFill>
            <a:srgbClr val="7030A0">
              <a:alpha val="63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Нахилити голову постраждалого вбік і круговими рухами вичистити вміст ротової порожнини за допомогою бинта чи тканини одягу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5843" y="4678821"/>
            <a:ext cx="3495230" cy="1273324"/>
          </a:xfrm>
          <a:prstGeom prst="roundRect">
            <a:avLst/>
          </a:prstGeom>
          <a:solidFill>
            <a:srgbClr val="7030A0">
              <a:alpha val="63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захисту пальців від укусів - затиснути щоку постраждалого йому між зубами або вставити туди якусь </a:t>
            </a:r>
            <a:r>
              <a:rPr kumimoji="0" lang="uk-UA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тканину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1859" y="170918"/>
            <a:ext cx="6681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проведення непрямого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масажу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серця дорослого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5458" y="1413893"/>
          <a:ext cx="896448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Овал 11"/>
          <p:cNvSpPr/>
          <p:nvPr/>
        </p:nvSpPr>
        <p:spPr>
          <a:xfrm>
            <a:off x="375125" y="3430563"/>
            <a:ext cx="2015902" cy="306851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 w="57150" cmpd="sng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2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98958" y="376502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191" y="192445"/>
            <a:ext cx="8082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виконання серцево-легеневої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реанімації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дорослого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84417" y="1432247"/>
          <a:ext cx="885710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5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737" y="271000"/>
            <a:ext cx="8145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звільнення дихальних шляхів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дітей раннього віку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7504" y="1556792"/>
          <a:ext cx="5184576" cy="51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771213" y="1384161"/>
            <a:ext cx="3036699" cy="1987414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5703893" y="4308342"/>
            <a:ext cx="3171337" cy="2069832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12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47879" y="381405"/>
          <a:ext cx="8712968" cy="59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045" y="222191"/>
            <a:ext cx="713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проведення СЛР дитини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Содержимое 6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3321" y="1110032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3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79513" y="99394"/>
          <a:ext cx="88569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7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21" y="208715"/>
            <a:ext cx="8295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проведення серцево-легеневої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реанімації новонародженого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5329" y="1553758"/>
            <a:ext cx="8784976" cy="2639529"/>
            <a:chOff x="0" y="0"/>
            <a:chExt cx="8784976" cy="263952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8784976" cy="2639529"/>
            </a:xfrm>
            <a:prstGeom prst="roundRect">
              <a:avLst>
                <a:gd name="adj" fmla="val 10000"/>
              </a:avLst>
            </a:prstGeom>
            <a:solidFill>
              <a:srgbClr val="007CCE">
                <a:alpha val="55000"/>
              </a:srgbClr>
            </a:solidFill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878905" y="0"/>
              <a:ext cx="6906070" cy="263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Схожість з СЛР немовляти: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Реанімацію здійснюють одноособово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Аналогічними є звільнення дихальних шляхів, здійснення п’яти перших рятувальних вдихів і заходів штучної вентиляції легень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uk-UA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Для проведення непрямого масажу серця використовуються два пальці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35090" y="1631543"/>
            <a:ext cx="1699383" cy="2483957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45328" y="4375482"/>
            <a:ext cx="8784976" cy="2311566"/>
            <a:chOff x="0" y="2761439"/>
            <a:chExt cx="8784976" cy="231156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761439"/>
              <a:ext cx="8784976" cy="2311566"/>
            </a:xfrm>
            <a:prstGeom prst="roundRect">
              <a:avLst>
                <a:gd name="adj" fmla="val 10000"/>
              </a:avLst>
            </a:prstGeom>
            <a:solidFill>
              <a:srgbClr val="006CFF">
                <a:alpha val="53000"/>
              </a:srgbClr>
            </a:solidFill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1878905" y="2761439"/>
              <a:ext cx="6906070" cy="231156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Відмінність від СЛР немовляти: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Співвідношення непрямого масажу серця і вдихів становить 3:1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43857" y="4378740"/>
            <a:ext cx="1881847" cy="2308308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846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311" y="262866"/>
            <a:ext cx="8295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застосування автоматичного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дефібрилятора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4" y="1556792"/>
          <a:ext cx="88569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07504" y="4210399"/>
          <a:ext cx="88569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966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9593" y="256373"/>
            <a:ext cx="771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Етапи довготривалого вмирання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59024" y="1058611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2614" y="316194"/>
            <a:ext cx="5109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Ознаки клінічної смерті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038" y="1327185"/>
            <a:ext cx="2488566" cy="2483078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3352877" y="1384159"/>
            <a:ext cx="2488566" cy="2426104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6428716" y="1384159"/>
            <a:ext cx="2488566" cy="242610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156081" y="4395805"/>
            <a:ext cx="2730479" cy="2134189"/>
            <a:chOff x="248565" y="3129255"/>
            <a:chExt cx="2730479" cy="2134189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10800000">
              <a:off x="248565" y="3129255"/>
              <a:ext cx="2730479" cy="213418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 rot="21600000">
              <a:off x="314199" y="3129255"/>
              <a:ext cx="2599211" cy="2068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Відсутність пульсу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309671" y="4395805"/>
            <a:ext cx="2488566" cy="2151526"/>
            <a:chOff x="3250920" y="3102009"/>
            <a:chExt cx="2488566" cy="2151526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3250920" y="3102009"/>
              <a:ext cx="2488566" cy="2151526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 rot="21600000">
              <a:off x="3317087" y="3102009"/>
              <a:ext cx="2356232" cy="208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Відсутність дихання 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03777" y="4404473"/>
            <a:ext cx="2776568" cy="2134189"/>
            <a:chOff x="6020545" y="3091750"/>
            <a:chExt cx="2776568" cy="2134189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10800000">
              <a:off x="6020545" y="3091750"/>
              <a:ext cx="2776568" cy="213418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 rot="21600000">
              <a:off x="6086179" y="3091750"/>
              <a:ext cx="2645300" cy="2068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Відсутність рефлексів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330131"/>
          <a:ext cx="903649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8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/>
          </p:cNvPr>
          <p:cNvGraphicFramePr/>
          <p:nvPr>
            <p:extLst/>
          </p:nvPr>
        </p:nvGraphicFramePr>
        <p:xfrm>
          <a:off x="0" y="347222"/>
          <a:ext cx="9036496" cy="623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7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0" y="4875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0" y="1770291"/>
            <a:ext cx="914400" cy="841375"/>
          </a:xfrm>
          <a:prstGeom prst="downArrowCallout">
            <a:avLst/>
          </a:prstGeom>
          <a:solidFill>
            <a:srgbClr val="97000B"/>
          </a:solidFill>
          <a:ln w="254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835780" y="1770291"/>
            <a:ext cx="914400" cy="841375"/>
          </a:xfrm>
          <a:prstGeom prst="downArrowCallout">
            <a:avLst/>
          </a:prstGeom>
          <a:solidFill>
            <a:srgbClr val="97000B"/>
          </a:solidFill>
          <a:ln w="254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989890" y="1770291"/>
            <a:ext cx="914400" cy="841375"/>
          </a:xfrm>
          <a:prstGeom prst="downArrowCallout">
            <a:avLst/>
          </a:prstGeom>
          <a:solidFill>
            <a:srgbClr val="97000B"/>
          </a:solidFill>
          <a:ln w="254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3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239769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6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411" y="167712"/>
            <a:ext cx="7678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Алгоритми проведення деобструкції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умов притомності постраждалого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39333" y="1454727"/>
          <a:ext cx="8784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239333" y="4235908"/>
          <a:ext cx="88569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14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865</Words>
  <Application>Microsoft Office PowerPoint</Application>
  <PresentationFormat>Экран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2019-10-31T08:26:08Z</dcterms:created>
  <dcterms:modified xsi:type="dcterms:W3CDTF">2019-10-31T08:26:37Z</dcterms:modified>
</cp:coreProperties>
</file>