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D65E4-5C99-4C48-99A8-976EC9063FA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D542FE-DB39-4A7C-8D5E-C3CFDD02268A}">
      <dgm:prSet phldrT="[Текст]" custT="1"/>
      <dgm:spPr>
        <a:solidFill>
          <a:schemeClr val="bg1">
            <a:lumMod val="75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 Black" pitchFamily="34" charset="0"/>
            </a:rPr>
            <a:t>Дотримання правил безпеки</a:t>
          </a:r>
          <a:endParaRPr lang="ru-RU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38E01920-D1BC-4EAF-94A7-11209A6134EC}" type="parTrans" cxnId="{D6523491-B08C-4D7F-898D-24073DF2E782}">
      <dgm:prSet/>
      <dgm:spPr/>
      <dgm:t>
        <a:bodyPr/>
        <a:lstStyle/>
        <a:p>
          <a:endParaRPr lang="ru-RU"/>
        </a:p>
      </dgm:t>
    </dgm:pt>
    <dgm:pt modelId="{061B4800-6945-48DC-9DD9-A186D8EBBB94}" type="sibTrans" cxnId="{D6523491-B08C-4D7F-898D-24073DF2E782}">
      <dgm:prSet/>
      <dgm:spPr/>
      <dgm:t>
        <a:bodyPr/>
        <a:lstStyle/>
        <a:p>
          <a:endParaRPr lang="ru-RU"/>
        </a:p>
      </dgm:t>
    </dgm:pt>
    <dgm:pt modelId="{7B70637C-2018-40A7-8275-16A1167EE474}">
      <dgm:prSet phldrT="[Текст]"/>
      <dgm:spPr>
        <a:solidFill>
          <a:schemeClr val="accent2">
            <a:lumMod val="60000"/>
            <a:lumOff val="40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Особистої для поліцейського</a:t>
          </a:r>
          <a:endParaRPr lang="ru-RU" dirty="0">
            <a:solidFill>
              <a:schemeClr val="tx1"/>
            </a:solidFill>
            <a:latin typeface="Arial Black" pitchFamily="34" charset="0"/>
          </a:endParaRPr>
        </a:p>
      </dgm:t>
    </dgm:pt>
    <dgm:pt modelId="{C2598C1F-7066-4F1E-8806-4E7CFA21665E}" type="parTrans" cxnId="{1DB08296-96E1-4D5D-A9B9-40C378FB8ECC}">
      <dgm:prSet/>
      <dgm:spPr/>
      <dgm:t>
        <a:bodyPr/>
        <a:lstStyle/>
        <a:p>
          <a:endParaRPr lang="ru-RU"/>
        </a:p>
      </dgm:t>
    </dgm:pt>
    <dgm:pt modelId="{38EEB509-C91B-4234-A00B-F8D3F913DCBC}" type="sibTrans" cxnId="{1DB08296-96E1-4D5D-A9B9-40C378FB8ECC}">
      <dgm:prSet/>
      <dgm:spPr/>
      <dgm:t>
        <a:bodyPr/>
        <a:lstStyle/>
        <a:p>
          <a:endParaRPr lang="ru-RU"/>
        </a:p>
      </dgm:t>
    </dgm:pt>
    <dgm:pt modelId="{C1F257F8-16A4-432A-A1CE-E60F10E1CD27}">
      <dgm:prSet phldrT="[Текст]"/>
      <dgm:spPr>
        <a:solidFill>
          <a:schemeClr val="accent2">
            <a:lumMod val="60000"/>
            <a:lumOff val="40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Тактичної для оточуючих та постраждалого</a:t>
          </a:r>
          <a:endParaRPr lang="ru-RU" dirty="0">
            <a:solidFill>
              <a:schemeClr val="tx1"/>
            </a:solidFill>
            <a:latin typeface="Arial Black" pitchFamily="34" charset="0"/>
          </a:endParaRPr>
        </a:p>
      </dgm:t>
    </dgm:pt>
    <dgm:pt modelId="{C30EC9DF-6675-440B-A153-37892E21538A}" type="parTrans" cxnId="{2557F0EB-6B7B-47B1-A05E-C2A8BA73F73D}">
      <dgm:prSet/>
      <dgm:spPr/>
      <dgm:t>
        <a:bodyPr/>
        <a:lstStyle/>
        <a:p>
          <a:endParaRPr lang="ru-RU"/>
        </a:p>
      </dgm:t>
    </dgm:pt>
    <dgm:pt modelId="{156D0D2B-17AA-45DB-B455-E555000836F6}" type="sibTrans" cxnId="{2557F0EB-6B7B-47B1-A05E-C2A8BA73F73D}">
      <dgm:prSet/>
      <dgm:spPr/>
      <dgm:t>
        <a:bodyPr/>
        <a:lstStyle/>
        <a:p>
          <a:endParaRPr lang="ru-RU"/>
        </a:p>
      </dgm:t>
    </dgm:pt>
    <dgm:pt modelId="{2CDF6EA4-699E-4AC5-81C6-738B54D73D2A}">
      <dgm:prSet phldrT="[Текст]" custT="1"/>
      <dgm:spPr>
        <a:solidFill>
          <a:schemeClr val="bg1">
            <a:lumMod val="75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 Black" pitchFamily="34" charset="0"/>
            </a:rPr>
            <a:t>Оцінка стану свідомості</a:t>
          </a:r>
          <a:endParaRPr lang="ru-RU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C6BC8637-9FD0-4BFF-868C-92F70E32CB61}" type="parTrans" cxnId="{190B9D7E-F5B3-4E9F-957B-97D60D071A1C}">
      <dgm:prSet/>
      <dgm:spPr/>
      <dgm:t>
        <a:bodyPr/>
        <a:lstStyle/>
        <a:p>
          <a:endParaRPr lang="ru-RU"/>
        </a:p>
      </dgm:t>
    </dgm:pt>
    <dgm:pt modelId="{27065F8A-148D-400E-BC6E-2431918D19E1}" type="sibTrans" cxnId="{190B9D7E-F5B3-4E9F-957B-97D60D071A1C}">
      <dgm:prSet/>
      <dgm:spPr/>
      <dgm:t>
        <a:bodyPr/>
        <a:lstStyle/>
        <a:p>
          <a:endParaRPr lang="ru-RU"/>
        </a:p>
      </dgm:t>
    </dgm:pt>
    <dgm:pt modelId="{6D65827D-D2C8-40D1-A642-C40586EEB4DD}">
      <dgm:prSet phldrT="[Текст]"/>
      <dgm:spPr>
        <a:solidFill>
          <a:schemeClr val="accent2">
            <a:lumMod val="60000"/>
            <a:lumOff val="40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Використання правила </a:t>
          </a:r>
          <a:r>
            <a:rPr lang="ru-RU" b="1" dirty="0" smtClean="0">
              <a:solidFill>
                <a:schemeClr val="tx1"/>
              </a:solidFill>
              <a:latin typeface="Arial Black" pitchFamily="34" charset="0"/>
            </a:rPr>
            <a:t>«</a:t>
          </a:r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РЕГБІ</a:t>
          </a:r>
          <a:r>
            <a:rPr lang="ru-RU" b="1" dirty="0" smtClean="0">
              <a:solidFill>
                <a:schemeClr val="tx1"/>
              </a:solidFill>
              <a:latin typeface="Arial Black" pitchFamily="34" charset="0"/>
            </a:rPr>
            <a:t>»</a:t>
          </a:r>
          <a:endParaRPr lang="ru-RU" dirty="0">
            <a:solidFill>
              <a:schemeClr val="tx1"/>
            </a:solidFill>
            <a:latin typeface="Arial Black" pitchFamily="34" charset="0"/>
          </a:endParaRPr>
        </a:p>
      </dgm:t>
    </dgm:pt>
    <dgm:pt modelId="{9D07C02C-5322-4E8E-B42E-160250144890}" type="parTrans" cxnId="{B3900819-7DCB-46D7-A046-8662038FCA8B}">
      <dgm:prSet/>
      <dgm:spPr/>
      <dgm:t>
        <a:bodyPr/>
        <a:lstStyle/>
        <a:p>
          <a:endParaRPr lang="ru-RU"/>
        </a:p>
      </dgm:t>
    </dgm:pt>
    <dgm:pt modelId="{57DE042A-7D96-499D-904D-8AEF1655D338}" type="sibTrans" cxnId="{B3900819-7DCB-46D7-A046-8662038FCA8B}">
      <dgm:prSet/>
      <dgm:spPr/>
      <dgm:t>
        <a:bodyPr/>
        <a:lstStyle/>
        <a:p>
          <a:endParaRPr lang="ru-RU"/>
        </a:p>
      </dgm:t>
    </dgm:pt>
    <dgm:pt modelId="{8EBF8876-91E6-4EA4-847A-88700DBC3665}">
      <dgm:prSet phldrT="[Текст]"/>
      <dgm:spPr>
        <a:solidFill>
          <a:schemeClr val="accent2">
            <a:lumMod val="60000"/>
            <a:lumOff val="40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Надання психологічної допомоги</a:t>
          </a:r>
          <a:endParaRPr lang="ru-RU" dirty="0">
            <a:solidFill>
              <a:schemeClr val="tx1"/>
            </a:solidFill>
            <a:latin typeface="Arial Black" pitchFamily="34" charset="0"/>
          </a:endParaRPr>
        </a:p>
      </dgm:t>
    </dgm:pt>
    <dgm:pt modelId="{2C49906D-FB49-4ABC-8664-B85B41B3F6E8}" type="parTrans" cxnId="{D798C5BD-C6B7-4FE1-BE69-55405EA355B8}">
      <dgm:prSet/>
      <dgm:spPr/>
      <dgm:t>
        <a:bodyPr/>
        <a:lstStyle/>
        <a:p>
          <a:endParaRPr lang="ru-RU"/>
        </a:p>
      </dgm:t>
    </dgm:pt>
    <dgm:pt modelId="{46258D75-41BF-4113-BC14-4B837D1279A6}" type="sibTrans" cxnId="{D798C5BD-C6B7-4FE1-BE69-55405EA355B8}">
      <dgm:prSet/>
      <dgm:spPr/>
      <dgm:t>
        <a:bodyPr/>
        <a:lstStyle/>
        <a:p>
          <a:endParaRPr lang="ru-RU"/>
        </a:p>
      </dgm:t>
    </dgm:pt>
    <dgm:pt modelId="{0CB11808-4461-4442-AE6A-E1707DAF3F6E}">
      <dgm:prSet phldrT="[Текст]" custT="1"/>
      <dgm:spPr>
        <a:solidFill>
          <a:schemeClr val="bg1">
            <a:lumMod val="75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 Black" pitchFamily="34" charset="0"/>
            </a:rPr>
            <a:t>Виявлення   загрозливих для життя станів</a:t>
          </a:r>
          <a:endParaRPr lang="ru-RU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63BEA561-FAA8-4BE0-960A-ED01A8EAD528}" type="parTrans" cxnId="{88021622-2799-45F6-A458-259E299DD9CE}">
      <dgm:prSet/>
      <dgm:spPr/>
      <dgm:t>
        <a:bodyPr/>
        <a:lstStyle/>
        <a:p>
          <a:endParaRPr lang="ru-RU"/>
        </a:p>
      </dgm:t>
    </dgm:pt>
    <dgm:pt modelId="{D05464BA-BE13-43A0-811B-88D8AB8FD02A}" type="sibTrans" cxnId="{88021622-2799-45F6-A458-259E299DD9CE}">
      <dgm:prSet/>
      <dgm:spPr/>
      <dgm:t>
        <a:bodyPr/>
        <a:lstStyle/>
        <a:p>
          <a:endParaRPr lang="ru-RU"/>
        </a:p>
      </dgm:t>
    </dgm:pt>
    <dgm:pt modelId="{AA2FD3C1-085B-46B7-A4F9-B02D5FE23182}">
      <dgm:prSet phldrT="[Текст]"/>
      <dgm:spPr>
        <a:solidFill>
          <a:schemeClr val="accent2">
            <a:lumMod val="60000"/>
            <a:lumOff val="40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Критичної кровотечі </a:t>
          </a:r>
          <a:endParaRPr lang="ru-RU" dirty="0">
            <a:solidFill>
              <a:schemeClr val="tx1"/>
            </a:solidFill>
            <a:latin typeface="Arial Black" pitchFamily="34" charset="0"/>
          </a:endParaRPr>
        </a:p>
      </dgm:t>
    </dgm:pt>
    <dgm:pt modelId="{843BF4DB-E0D2-4081-B016-94381678B77A}" type="parTrans" cxnId="{89F76640-A960-4A96-A753-B968800A26CA}">
      <dgm:prSet/>
      <dgm:spPr/>
      <dgm:t>
        <a:bodyPr/>
        <a:lstStyle/>
        <a:p>
          <a:endParaRPr lang="ru-RU"/>
        </a:p>
      </dgm:t>
    </dgm:pt>
    <dgm:pt modelId="{6F4438C8-07D7-48B7-9311-C49234C917B1}" type="sibTrans" cxnId="{89F76640-A960-4A96-A753-B968800A26CA}">
      <dgm:prSet/>
      <dgm:spPr/>
      <dgm:t>
        <a:bodyPr/>
        <a:lstStyle/>
        <a:p>
          <a:endParaRPr lang="ru-RU"/>
        </a:p>
      </dgm:t>
    </dgm:pt>
    <dgm:pt modelId="{66311D63-462C-4250-88A1-913366E86DEB}">
      <dgm:prSet phldrT="[Текст]"/>
      <dgm:spPr>
        <a:solidFill>
          <a:schemeClr val="accent2">
            <a:lumMod val="60000"/>
            <a:lumOff val="40000"/>
          </a:schemeClr>
        </a:solidFill>
        <a:ln w="381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Порушень або відсутності дихання</a:t>
          </a:r>
          <a:endParaRPr lang="ru-RU" dirty="0">
            <a:solidFill>
              <a:schemeClr val="tx1"/>
            </a:solidFill>
            <a:latin typeface="Arial Black" pitchFamily="34" charset="0"/>
          </a:endParaRPr>
        </a:p>
      </dgm:t>
    </dgm:pt>
    <dgm:pt modelId="{34E09455-8FB7-4D2B-8951-1365108DAADC}" type="parTrans" cxnId="{8789CF36-0E6C-4D68-812E-96AFC2728EF5}">
      <dgm:prSet/>
      <dgm:spPr/>
      <dgm:t>
        <a:bodyPr/>
        <a:lstStyle/>
        <a:p>
          <a:endParaRPr lang="ru-RU"/>
        </a:p>
      </dgm:t>
    </dgm:pt>
    <dgm:pt modelId="{D72527B3-5345-4DD9-95D7-B3FFF4B8D149}" type="sibTrans" cxnId="{8789CF36-0E6C-4D68-812E-96AFC2728EF5}">
      <dgm:prSet/>
      <dgm:spPr/>
      <dgm:t>
        <a:bodyPr/>
        <a:lstStyle/>
        <a:p>
          <a:endParaRPr lang="ru-RU"/>
        </a:p>
      </dgm:t>
    </dgm:pt>
    <dgm:pt modelId="{E90154BD-928B-40BE-99FD-EFA2542DEAFE}" type="pres">
      <dgm:prSet presAssocID="{F62D65E4-5C99-4C48-99A8-976EC9063FA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BFF1EE-39E6-4BAE-883A-FFC422634BF6}" type="pres">
      <dgm:prSet presAssocID="{73D542FE-DB39-4A7C-8D5E-C3CFDD02268A}" presName="horFlow" presStyleCnt="0"/>
      <dgm:spPr/>
    </dgm:pt>
    <dgm:pt modelId="{4193A27C-E814-4643-9221-22E7A5C31613}" type="pres">
      <dgm:prSet presAssocID="{73D542FE-DB39-4A7C-8D5E-C3CFDD02268A}" presName="bigChev" presStyleLbl="node1" presStyleIdx="0" presStyleCnt="3" custLinFactNeighborX="1837" custLinFactNeighborY="-1566"/>
      <dgm:spPr/>
      <dgm:t>
        <a:bodyPr/>
        <a:lstStyle/>
        <a:p>
          <a:endParaRPr lang="ru-RU"/>
        </a:p>
      </dgm:t>
    </dgm:pt>
    <dgm:pt modelId="{21560BC8-39BB-4772-8384-83A7D6A4A1D1}" type="pres">
      <dgm:prSet presAssocID="{C2598C1F-7066-4F1E-8806-4E7CFA21665E}" presName="parTrans" presStyleCnt="0"/>
      <dgm:spPr/>
    </dgm:pt>
    <dgm:pt modelId="{4839C3C0-E377-48A4-A592-E1EF0741DBD5}" type="pres">
      <dgm:prSet presAssocID="{7B70637C-2018-40A7-8275-16A1167EE474}" presName="node" presStyleLbl="alignAccFollowNode1" presStyleIdx="0" presStyleCnt="6" custLinFactNeighborX="2056" custLinFactNeighborY="-1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28A1B-0A7A-46A2-B9F3-2E688C3ADEF1}" type="pres">
      <dgm:prSet presAssocID="{38EEB509-C91B-4234-A00B-F8D3F913DCBC}" presName="sibTrans" presStyleCnt="0"/>
      <dgm:spPr/>
    </dgm:pt>
    <dgm:pt modelId="{149EA0EA-A494-468B-B657-0DF66ACD6000}" type="pres">
      <dgm:prSet presAssocID="{C1F257F8-16A4-432A-A1CE-E60F10E1CD27}" presName="node" presStyleLbl="alignAccFollowNode1" presStyleIdx="1" presStyleCnt="6" custLinFactNeighborX="2056" custLinFactNeighborY="-1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E718A-52B7-4F6F-8DA1-00EC6EE1AA77}" type="pres">
      <dgm:prSet presAssocID="{73D542FE-DB39-4A7C-8D5E-C3CFDD02268A}" presName="vSp" presStyleCnt="0"/>
      <dgm:spPr/>
    </dgm:pt>
    <dgm:pt modelId="{51528A78-A09C-4DA6-A2CF-1F7BD0BF540E}" type="pres">
      <dgm:prSet presAssocID="{2CDF6EA4-699E-4AC5-81C6-738B54D73D2A}" presName="horFlow" presStyleCnt="0"/>
      <dgm:spPr/>
    </dgm:pt>
    <dgm:pt modelId="{9DD71EE6-8248-4592-8432-A52D4A60B42F}" type="pres">
      <dgm:prSet presAssocID="{2CDF6EA4-699E-4AC5-81C6-738B54D73D2A}" presName="bigChev" presStyleLbl="node1" presStyleIdx="1" presStyleCnt="3" custLinFactNeighborX="1837" custLinFactNeighborY="-1566"/>
      <dgm:spPr/>
      <dgm:t>
        <a:bodyPr/>
        <a:lstStyle/>
        <a:p>
          <a:endParaRPr lang="ru-RU"/>
        </a:p>
      </dgm:t>
    </dgm:pt>
    <dgm:pt modelId="{25866017-AE41-4492-B494-B2F0C86987E3}" type="pres">
      <dgm:prSet presAssocID="{9D07C02C-5322-4E8E-B42E-160250144890}" presName="parTrans" presStyleCnt="0"/>
      <dgm:spPr/>
    </dgm:pt>
    <dgm:pt modelId="{336219DC-8095-4F48-B8B5-90C5323F6637}" type="pres">
      <dgm:prSet presAssocID="{6D65827D-D2C8-40D1-A642-C40586EEB4DD}" presName="node" presStyleLbl="alignAccFollowNode1" presStyleIdx="2" presStyleCnt="6" custLinFactNeighborX="2056" custLinFactNeighborY="-1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8DCC1-6FDA-4941-90E0-68928A119000}" type="pres">
      <dgm:prSet presAssocID="{57DE042A-7D96-499D-904D-8AEF1655D338}" presName="sibTrans" presStyleCnt="0"/>
      <dgm:spPr/>
    </dgm:pt>
    <dgm:pt modelId="{77B24FAC-5352-45BB-8349-4D655F257B94}" type="pres">
      <dgm:prSet presAssocID="{8EBF8876-91E6-4EA4-847A-88700DBC3665}" presName="node" presStyleLbl="alignAccFollowNode1" presStyleIdx="3" presStyleCnt="6" custLinFactNeighborX="2056" custLinFactNeighborY="-1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981C4-6C88-40B9-A3EE-AA776452A508}" type="pres">
      <dgm:prSet presAssocID="{2CDF6EA4-699E-4AC5-81C6-738B54D73D2A}" presName="vSp" presStyleCnt="0"/>
      <dgm:spPr/>
    </dgm:pt>
    <dgm:pt modelId="{10064DA0-E701-4EFA-925F-323B9406D0ED}" type="pres">
      <dgm:prSet presAssocID="{0CB11808-4461-4442-AE6A-E1707DAF3F6E}" presName="horFlow" presStyleCnt="0"/>
      <dgm:spPr/>
    </dgm:pt>
    <dgm:pt modelId="{6DF1829D-2595-4A05-87A2-AAAF5127E79A}" type="pres">
      <dgm:prSet presAssocID="{0CB11808-4461-4442-AE6A-E1707DAF3F6E}" presName="bigChev" presStyleLbl="node1" presStyleIdx="2" presStyleCnt="3" custLinFactNeighborX="1837" custLinFactNeighborY="-1566"/>
      <dgm:spPr/>
      <dgm:t>
        <a:bodyPr/>
        <a:lstStyle/>
        <a:p>
          <a:endParaRPr lang="ru-RU"/>
        </a:p>
      </dgm:t>
    </dgm:pt>
    <dgm:pt modelId="{B54B263F-38A9-4CC5-91F0-1A8076B77BC6}" type="pres">
      <dgm:prSet presAssocID="{843BF4DB-E0D2-4081-B016-94381678B77A}" presName="parTrans" presStyleCnt="0"/>
      <dgm:spPr/>
    </dgm:pt>
    <dgm:pt modelId="{10A2E7CE-E3A6-4621-9FAD-A4D4AC0A9BC0}" type="pres">
      <dgm:prSet presAssocID="{AA2FD3C1-085B-46B7-A4F9-B02D5FE23182}" presName="node" presStyleLbl="alignAccFollowNode1" presStyleIdx="4" presStyleCnt="6" custLinFactNeighborX="2056" custLinFactNeighborY="-1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8150B-FF7B-4614-A44A-5A819673BCC9}" type="pres">
      <dgm:prSet presAssocID="{6F4438C8-07D7-48B7-9311-C49234C917B1}" presName="sibTrans" presStyleCnt="0"/>
      <dgm:spPr/>
    </dgm:pt>
    <dgm:pt modelId="{A804E626-B5D4-4D3B-9A6F-3FB511E48A5B}" type="pres">
      <dgm:prSet presAssocID="{66311D63-462C-4250-88A1-913366E86DEB}" presName="node" presStyleLbl="alignAccFollowNode1" presStyleIdx="5" presStyleCnt="6" custLinFactNeighborX="2056" custLinFactNeighborY="-1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B9D7E-F5B3-4E9F-957B-97D60D071A1C}" srcId="{F62D65E4-5C99-4C48-99A8-976EC9063FAC}" destId="{2CDF6EA4-699E-4AC5-81C6-738B54D73D2A}" srcOrd="1" destOrd="0" parTransId="{C6BC8637-9FD0-4BFF-868C-92F70E32CB61}" sibTransId="{27065F8A-148D-400E-BC6E-2431918D19E1}"/>
    <dgm:cxn modelId="{E5478BC1-988B-45AF-A7BC-E5DFE04E1474}" type="presOf" srcId="{AA2FD3C1-085B-46B7-A4F9-B02D5FE23182}" destId="{10A2E7CE-E3A6-4621-9FAD-A4D4AC0A9BC0}" srcOrd="0" destOrd="0" presId="urn:microsoft.com/office/officeart/2005/8/layout/lProcess3"/>
    <dgm:cxn modelId="{1AE56715-811E-4F45-8198-93F73E223457}" type="presOf" srcId="{8EBF8876-91E6-4EA4-847A-88700DBC3665}" destId="{77B24FAC-5352-45BB-8349-4D655F257B94}" srcOrd="0" destOrd="0" presId="urn:microsoft.com/office/officeart/2005/8/layout/lProcess3"/>
    <dgm:cxn modelId="{89F76640-A960-4A96-A753-B968800A26CA}" srcId="{0CB11808-4461-4442-AE6A-E1707DAF3F6E}" destId="{AA2FD3C1-085B-46B7-A4F9-B02D5FE23182}" srcOrd="0" destOrd="0" parTransId="{843BF4DB-E0D2-4081-B016-94381678B77A}" sibTransId="{6F4438C8-07D7-48B7-9311-C49234C917B1}"/>
    <dgm:cxn modelId="{8789CF36-0E6C-4D68-812E-96AFC2728EF5}" srcId="{0CB11808-4461-4442-AE6A-E1707DAF3F6E}" destId="{66311D63-462C-4250-88A1-913366E86DEB}" srcOrd="1" destOrd="0" parTransId="{34E09455-8FB7-4D2B-8951-1365108DAADC}" sibTransId="{D72527B3-5345-4DD9-95D7-B3FFF4B8D149}"/>
    <dgm:cxn modelId="{B3900819-7DCB-46D7-A046-8662038FCA8B}" srcId="{2CDF6EA4-699E-4AC5-81C6-738B54D73D2A}" destId="{6D65827D-D2C8-40D1-A642-C40586EEB4DD}" srcOrd="0" destOrd="0" parTransId="{9D07C02C-5322-4E8E-B42E-160250144890}" sibTransId="{57DE042A-7D96-499D-904D-8AEF1655D338}"/>
    <dgm:cxn modelId="{8E191591-7A7E-4B18-8487-2929AB638C23}" type="presOf" srcId="{0CB11808-4461-4442-AE6A-E1707DAF3F6E}" destId="{6DF1829D-2595-4A05-87A2-AAAF5127E79A}" srcOrd="0" destOrd="0" presId="urn:microsoft.com/office/officeart/2005/8/layout/lProcess3"/>
    <dgm:cxn modelId="{D798C5BD-C6B7-4FE1-BE69-55405EA355B8}" srcId="{2CDF6EA4-699E-4AC5-81C6-738B54D73D2A}" destId="{8EBF8876-91E6-4EA4-847A-88700DBC3665}" srcOrd="1" destOrd="0" parTransId="{2C49906D-FB49-4ABC-8664-B85B41B3F6E8}" sibTransId="{46258D75-41BF-4113-BC14-4B837D1279A6}"/>
    <dgm:cxn modelId="{1DB08296-96E1-4D5D-A9B9-40C378FB8ECC}" srcId="{73D542FE-DB39-4A7C-8D5E-C3CFDD02268A}" destId="{7B70637C-2018-40A7-8275-16A1167EE474}" srcOrd="0" destOrd="0" parTransId="{C2598C1F-7066-4F1E-8806-4E7CFA21665E}" sibTransId="{38EEB509-C91B-4234-A00B-F8D3F913DCBC}"/>
    <dgm:cxn modelId="{3E2C967C-CE36-438A-8B66-5F53D9FEDDDC}" type="presOf" srcId="{2CDF6EA4-699E-4AC5-81C6-738B54D73D2A}" destId="{9DD71EE6-8248-4592-8432-A52D4A60B42F}" srcOrd="0" destOrd="0" presId="urn:microsoft.com/office/officeart/2005/8/layout/lProcess3"/>
    <dgm:cxn modelId="{2557F0EB-6B7B-47B1-A05E-C2A8BA73F73D}" srcId="{73D542FE-DB39-4A7C-8D5E-C3CFDD02268A}" destId="{C1F257F8-16A4-432A-A1CE-E60F10E1CD27}" srcOrd="1" destOrd="0" parTransId="{C30EC9DF-6675-440B-A153-37892E21538A}" sibTransId="{156D0D2B-17AA-45DB-B455-E555000836F6}"/>
    <dgm:cxn modelId="{9C890FC2-6C10-4AA4-AB55-F03D39BE56F6}" type="presOf" srcId="{7B70637C-2018-40A7-8275-16A1167EE474}" destId="{4839C3C0-E377-48A4-A592-E1EF0741DBD5}" srcOrd="0" destOrd="0" presId="urn:microsoft.com/office/officeart/2005/8/layout/lProcess3"/>
    <dgm:cxn modelId="{3E98B713-FCBB-49C4-BFC4-D84CF57CD22F}" type="presOf" srcId="{66311D63-462C-4250-88A1-913366E86DEB}" destId="{A804E626-B5D4-4D3B-9A6F-3FB511E48A5B}" srcOrd="0" destOrd="0" presId="urn:microsoft.com/office/officeart/2005/8/layout/lProcess3"/>
    <dgm:cxn modelId="{4FEDCF4E-8115-46DE-B840-E48CE6F718B7}" type="presOf" srcId="{C1F257F8-16A4-432A-A1CE-E60F10E1CD27}" destId="{149EA0EA-A494-468B-B657-0DF66ACD6000}" srcOrd="0" destOrd="0" presId="urn:microsoft.com/office/officeart/2005/8/layout/lProcess3"/>
    <dgm:cxn modelId="{B2E90CEF-1E9D-4406-8E4F-9420D9EBF2DC}" type="presOf" srcId="{73D542FE-DB39-4A7C-8D5E-C3CFDD02268A}" destId="{4193A27C-E814-4643-9221-22E7A5C31613}" srcOrd="0" destOrd="0" presId="urn:microsoft.com/office/officeart/2005/8/layout/lProcess3"/>
    <dgm:cxn modelId="{88021622-2799-45F6-A458-259E299DD9CE}" srcId="{F62D65E4-5C99-4C48-99A8-976EC9063FAC}" destId="{0CB11808-4461-4442-AE6A-E1707DAF3F6E}" srcOrd="2" destOrd="0" parTransId="{63BEA561-FAA8-4BE0-960A-ED01A8EAD528}" sibTransId="{D05464BA-BE13-43A0-811B-88D8AB8FD02A}"/>
    <dgm:cxn modelId="{D6523491-B08C-4D7F-898D-24073DF2E782}" srcId="{F62D65E4-5C99-4C48-99A8-976EC9063FAC}" destId="{73D542FE-DB39-4A7C-8D5E-C3CFDD02268A}" srcOrd="0" destOrd="0" parTransId="{38E01920-D1BC-4EAF-94A7-11209A6134EC}" sibTransId="{061B4800-6945-48DC-9DD9-A186D8EBBB94}"/>
    <dgm:cxn modelId="{2CF11FAB-F8F6-4D1D-83E9-0489212692F6}" type="presOf" srcId="{F62D65E4-5C99-4C48-99A8-976EC9063FAC}" destId="{E90154BD-928B-40BE-99FD-EFA2542DEAFE}" srcOrd="0" destOrd="0" presId="urn:microsoft.com/office/officeart/2005/8/layout/lProcess3"/>
    <dgm:cxn modelId="{93C99ACB-9243-485C-87F5-86A0CBA0CF2B}" type="presOf" srcId="{6D65827D-D2C8-40D1-A642-C40586EEB4DD}" destId="{336219DC-8095-4F48-B8B5-90C5323F6637}" srcOrd="0" destOrd="0" presId="urn:microsoft.com/office/officeart/2005/8/layout/lProcess3"/>
    <dgm:cxn modelId="{4ACE16B2-DB56-4A67-BE3F-EEB7276898C8}" type="presParOf" srcId="{E90154BD-928B-40BE-99FD-EFA2542DEAFE}" destId="{BABFF1EE-39E6-4BAE-883A-FFC422634BF6}" srcOrd="0" destOrd="0" presId="urn:microsoft.com/office/officeart/2005/8/layout/lProcess3"/>
    <dgm:cxn modelId="{BF0E1D31-33E2-4F4A-827F-2E45E0A6C28B}" type="presParOf" srcId="{BABFF1EE-39E6-4BAE-883A-FFC422634BF6}" destId="{4193A27C-E814-4643-9221-22E7A5C31613}" srcOrd="0" destOrd="0" presId="urn:microsoft.com/office/officeart/2005/8/layout/lProcess3"/>
    <dgm:cxn modelId="{13B0B4CA-17A2-417E-9C1A-A1068E3D5145}" type="presParOf" srcId="{BABFF1EE-39E6-4BAE-883A-FFC422634BF6}" destId="{21560BC8-39BB-4772-8384-83A7D6A4A1D1}" srcOrd="1" destOrd="0" presId="urn:microsoft.com/office/officeart/2005/8/layout/lProcess3"/>
    <dgm:cxn modelId="{729775D2-DC94-43DD-8092-7F02B357CC46}" type="presParOf" srcId="{BABFF1EE-39E6-4BAE-883A-FFC422634BF6}" destId="{4839C3C0-E377-48A4-A592-E1EF0741DBD5}" srcOrd="2" destOrd="0" presId="urn:microsoft.com/office/officeart/2005/8/layout/lProcess3"/>
    <dgm:cxn modelId="{3BA298AC-33C9-4FE7-9080-273709D74788}" type="presParOf" srcId="{BABFF1EE-39E6-4BAE-883A-FFC422634BF6}" destId="{F0628A1B-0A7A-46A2-B9F3-2E688C3ADEF1}" srcOrd="3" destOrd="0" presId="urn:microsoft.com/office/officeart/2005/8/layout/lProcess3"/>
    <dgm:cxn modelId="{9887E0A2-FECC-4943-8300-289DAF68DBC9}" type="presParOf" srcId="{BABFF1EE-39E6-4BAE-883A-FFC422634BF6}" destId="{149EA0EA-A494-468B-B657-0DF66ACD6000}" srcOrd="4" destOrd="0" presId="urn:microsoft.com/office/officeart/2005/8/layout/lProcess3"/>
    <dgm:cxn modelId="{A3C7C5C2-27EB-4586-834B-341E5BCEB0AE}" type="presParOf" srcId="{E90154BD-928B-40BE-99FD-EFA2542DEAFE}" destId="{740E718A-52B7-4F6F-8DA1-00EC6EE1AA77}" srcOrd="1" destOrd="0" presId="urn:microsoft.com/office/officeart/2005/8/layout/lProcess3"/>
    <dgm:cxn modelId="{A0D85136-DB87-4A93-821C-27CB9BFF5089}" type="presParOf" srcId="{E90154BD-928B-40BE-99FD-EFA2542DEAFE}" destId="{51528A78-A09C-4DA6-A2CF-1F7BD0BF540E}" srcOrd="2" destOrd="0" presId="urn:microsoft.com/office/officeart/2005/8/layout/lProcess3"/>
    <dgm:cxn modelId="{92E3E8FF-EB10-4D85-8861-E1A06B964E5D}" type="presParOf" srcId="{51528A78-A09C-4DA6-A2CF-1F7BD0BF540E}" destId="{9DD71EE6-8248-4592-8432-A52D4A60B42F}" srcOrd="0" destOrd="0" presId="urn:microsoft.com/office/officeart/2005/8/layout/lProcess3"/>
    <dgm:cxn modelId="{B55D3419-DAF8-4FFF-8B40-D5F3DD102ABA}" type="presParOf" srcId="{51528A78-A09C-4DA6-A2CF-1F7BD0BF540E}" destId="{25866017-AE41-4492-B494-B2F0C86987E3}" srcOrd="1" destOrd="0" presId="urn:microsoft.com/office/officeart/2005/8/layout/lProcess3"/>
    <dgm:cxn modelId="{26F8234D-6FD2-467E-A31E-25C75DC9E02C}" type="presParOf" srcId="{51528A78-A09C-4DA6-A2CF-1F7BD0BF540E}" destId="{336219DC-8095-4F48-B8B5-90C5323F6637}" srcOrd="2" destOrd="0" presId="urn:microsoft.com/office/officeart/2005/8/layout/lProcess3"/>
    <dgm:cxn modelId="{C3746E52-F59C-47E8-87A6-28E703A53A34}" type="presParOf" srcId="{51528A78-A09C-4DA6-A2CF-1F7BD0BF540E}" destId="{30B8DCC1-6FDA-4941-90E0-68928A119000}" srcOrd="3" destOrd="0" presId="urn:microsoft.com/office/officeart/2005/8/layout/lProcess3"/>
    <dgm:cxn modelId="{D1C763A8-BDFF-4DD5-AFF8-B4AC5774ACB6}" type="presParOf" srcId="{51528A78-A09C-4DA6-A2CF-1F7BD0BF540E}" destId="{77B24FAC-5352-45BB-8349-4D655F257B94}" srcOrd="4" destOrd="0" presId="urn:microsoft.com/office/officeart/2005/8/layout/lProcess3"/>
    <dgm:cxn modelId="{D75651C6-0D0E-47EB-99F5-0FA7F26AECC8}" type="presParOf" srcId="{E90154BD-928B-40BE-99FD-EFA2542DEAFE}" destId="{A32981C4-6C88-40B9-A3EE-AA776452A508}" srcOrd="3" destOrd="0" presId="urn:microsoft.com/office/officeart/2005/8/layout/lProcess3"/>
    <dgm:cxn modelId="{43E0CFEB-9140-4680-ABAA-6EF4035E950F}" type="presParOf" srcId="{E90154BD-928B-40BE-99FD-EFA2542DEAFE}" destId="{10064DA0-E701-4EFA-925F-323B9406D0ED}" srcOrd="4" destOrd="0" presId="urn:microsoft.com/office/officeart/2005/8/layout/lProcess3"/>
    <dgm:cxn modelId="{2F775BC2-56D0-4FBA-96F9-776CFC8AF3F3}" type="presParOf" srcId="{10064DA0-E701-4EFA-925F-323B9406D0ED}" destId="{6DF1829D-2595-4A05-87A2-AAAF5127E79A}" srcOrd="0" destOrd="0" presId="urn:microsoft.com/office/officeart/2005/8/layout/lProcess3"/>
    <dgm:cxn modelId="{1EE4CD46-F529-49A1-8CFB-A2628E8DE45B}" type="presParOf" srcId="{10064DA0-E701-4EFA-925F-323B9406D0ED}" destId="{B54B263F-38A9-4CC5-91F0-1A8076B77BC6}" srcOrd="1" destOrd="0" presId="urn:microsoft.com/office/officeart/2005/8/layout/lProcess3"/>
    <dgm:cxn modelId="{0E1EBFFC-A2B0-42BD-AC76-90DA596CAF73}" type="presParOf" srcId="{10064DA0-E701-4EFA-925F-323B9406D0ED}" destId="{10A2E7CE-E3A6-4621-9FAD-A4D4AC0A9BC0}" srcOrd="2" destOrd="0" presId="urn:microsoft.com/office/officeart/2005/8/layout/lProcess3"/>
    <dgm:cxn modelId="{2C06EB00-AE91-47EB-934A-2B209C714295}" type="presParOf" srcId="{10064DA0-E701-4EFA-925F-323B9406D0ED}" destId="{ACB8150B-FF7B-4614-A44A-5A819673BCC9}" srcOrd="3" destOrd="0" presId="urn:microsoft.com/office/officeart/2005/8/layout/lProcess3"/>
    <dgm:cxn modelId="{EF797ECB-255E-46A1-87CF-C18022B64FFE}" type="presParOf" srcId="{10064DA0-E701-4EFA-925F-323B9406D0ED}" destId="{A804E626-B5D4-4D3B-9A6F-3FB511E48A5B}" srcOrd="4" destOrd="0" presId="urn:microsoft.com/office/officeart/2005/8/layout/lProcess3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85E3D3-E102-497B-B105-DEB4ED3FB9F5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75ECFE-7AA7-4131-993C-A994CD35938D}">
      <dgm:prSet phldrT="[Текст]" custT="1"/>
      <dgm:spPr>
        <a:solidFill>
          <a:schemeClr val="accent2">
            <a:lumMod val="60000"/>
            <a:lumOff val="40000"/>
          </a:schemeClr>
        </a:solidFill>
        <a:ln w="254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Тактичні умови дозволяють та залишилося достатньо часу </a:t>
          </a:r>
          <a:endParaRPr lang="ru-RU" sz="2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DFAB9C-2578-4C4C-A95C-6C99839B7604}" type="parTrans" cxnId="{3DA7229B-9157-4CD6-ADDA-BD1A7B6B8CE3}">
      <dgm:prSet/>
      <dgm:spPr/>
      <dgm:t>
        <a:bodyPr/>
        <a:lstStyle/>
        <a:p>
          <a:endParaRPr lang="ru-RU"/>
        </a:p>
      </dgm:t>
    </dgm:pt>
    <dgm:pt modelId="{371463A2-5736-4BD0-B83F-2F25A60FFACF}" type="sibTrans" cxnId="{3DA7229B-9157-4CD6-ADDA-BD1A7B6B8CE3}">
      <dgm:prSet/>
      <dgm:spPr/>
      <dgm:t>
        <a:bodyPr/>
        <a:lstStyle/>
        <a:p>
          <a:endParaRPr lang="ru-RU"/>
        </a:p>
      </dgm:t>
    </dgm:pt>
    <dgm:pt modelId="{33D20AFA-DBB3-4F73-8A15-A68A3A17DF80}">
      <dgm:prSet phldrT="[Текст]" custT="1"/>
      <dgm:spPr>
        <a:solidFill>
          <a:schemeClr val="accent2">
            <a:lumMod val="60000"/>
            <a:lumOff val="40000"/>
          </a:schemeClr>
        </a:solidFill>
        <a:ln w="254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Тільки </a:t>
          </a:r>
          <a:r>
            <a:rPr lang="ru-RU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uk-UA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контрольованому середовищі</a:t>
          </a:r>
          <a:endParaRPr lang="ru-RU" sz="2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2E9D9-AA43-47C5-BF3F-4141B57508EF}" type="parTrans" cxnId="{68F78E29-80D9-4F9D-BF9D-32526C158280}">
      <dgm:prSet/>
      <dgm:spPr/>
      <dgm:t>
        <a:bodyPr/>
        <a:lstStyle/>
        <a:p>
          <a:endParaRPr lang="ru-RU"/>
        </a:p>
      </dgm:t>
    </dgm:pt>
    <dgm:pt modelId="{C4299F48-FDA3-47E7-8917-C0EA7CC23D95}" type="sibTrans" cxnId="{68F78E29-80D9-4F9D-BF9D-32526C158280}">
      <dgm:prSet/>
      <dgm:spPr/>
      <dgm:t>
        <a:bodyPr/>
        <a:lstStyle/>
        <a:p>
          <a:endParaRPr lang="ru-RU"/>
        </a:p>
      </dgm:t>
    </dgm:pt>
    <dgm:pt modelId="{F12D6C5D-CB67-4902-962F-06FEF5DCF2C6}">
      <dgm:prSet phldrT="[Текст]" custT="1"/>
      <dgm:spPr>
        <a:solidFill>
          <a:schemeClr val="accent2">
            <a:lumMod val="60000"/>
            <a:lumOff val="40000"/>
          </a:schemeClr>
        </a:solidFill>
        <a:ln w="25400" cmpd="sng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uk-UA" sz="2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 строгому порядку - з голови до ніг, оглядаючи всі частини тіла</a:t>
          </a:r>
          <a:endParaRPr lang="ru-RU" sz="2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6F569-29C3-42D9-B34C-6034FCD922C5}" type="parTrans" cxnId="{E81BF4A5-09C5-4A8D-B131-0B930AF253F5}">
      <dgm:prSet/>
      <dgm:spPr/>
      <dgm:t>
        <a:bodyPr/>
        <a:lstStyle/>
        <a:p>
          <a:endParaRPr lang="ru-RU"/>
        </a:p>
      </dgm:t>
    </dgm:pt>
    <dgm:pt modelId="{244D047E-FB39-4A80-AD33-85192A0F4E85}" type="sibTrans" cxnId="{E81BF4A5-09C5-4A8D-B131-0B930AF253F5}">
      <dgm:prSet/>
      <dgm:spPr/>
      <dgm:t>
        <a:bodyPr/>
        <a:lstStyle/>
        <a:p>
          <a:endParaRPr lang="ru-RU"/>
        </a:p>
      </dgm:t>
    </dgm:pt>
    <dgm:pt modelId="{6F988749-9DD4-4230-A6F4-8A9BB00AC2CD}" type="pres">
      <dgm:prSet presAssocID="{3E85E3D3-E102-497B-B105-DEB4ED3FB9F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EBD5E5-060F-4DB6-8A17-12CBBAF94C8B}" type="pres">
      <dgm:prSet presAssocID="{1175ECFE-7AA7-4131-993C-A994CD35938D}" presName="circle1" presStyleLbl="node1" presStyleIdx="0" presStyleCnt="3"/>
      <dgm:spPr>
        <a:solidFill>
          <a:schemeClr val="bg1">
            <a:lumMod val="85000"/>
          </a:schemeClr>
        </a:solidFill>
        <a:ln w="57150" cmpd="sng"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4348671C-B14E-4CAA-86FD-D44D1E97D9DB}" type="pres">
      <dgm:prSet presAssocID="{1175ECFE-7AA7-4131-993C-A994CD35938D}" presName="space" presStyleCnt="0"/>
      <dgm:spPr/>
    </dgm:pt>
    <dgm:pt modelId="{0E4DF9C6-C168-437E-B057-6C036458E5C7}" type="pres">
      <dgm:prSet presAssocID="{1175ECFE-7AA7-4131-993C-A994CD35938D}" presName="rect1" presStyleLbl="alignAcc1" presStyleIdx="0" presStyleCnt="3" custLinFactNeighborX="-239"/>
      <dgm:spPr/>
      <dgm:t>
        <a:bodyPr/>
        <a:lstStyle/>
        <a:p>
          <a:endParaRPr lang="ru-RU"/>
        </a:p>
      </dgm:t>
    </dgm:pt>
    <dgm:pt modelId="{4DA208BD-1F28-4373-9309-9F05470D7106}" type="pres">
      <dgm:prSet presAssocID="{33D20AFA-DBB3-4F73-8A15-A68A3A17DF80}" presName="vertSpace2" presStyleLbl="node1" presStyleIdx="0" presStyleCnt="3"/>
      <dgm:spPr/>
    </dgm:pt>
    <dgm:pt modelId="{0009B9E2-CEA3-4E00-8975-215756051796}" type="pres">
      <dgm:prSet presAssocID="{33D20AFA-DBB3-4F73-8A15-A68A3A17DF80}" presName="circle2" presStyleLbl="node1" presStyleIdx="1" presStyleCnt="3"/>
      <dgm:spPr>
        <a:solidFill>
          <a:schemeClr val="bg1">
            <a:lumMod val="75000"/>
          </a:schemeClr>
        </a:solidFill>
        <a:ln w="57150" cmpd="sng"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02887F40-B0C5-420E-82F0-C54FFC117CFB}" type="pres">
      <dgm:prSet presAssocID="{33D20AFA-DBB3-4F73-8A15-A68A3A17DF80}" presName="rect2" presStyleLbl="alignAcc1" presStyleIdx="1" presStyleCnt="3"/>
      <dgm:spPr/>
      <dgm:t>
        <a:bodyPr/>
        <a:lstStyle/>
        <a:p>
          <a:endParaRPr lang="ru-RU"/>
        </a:p>
      </dgm:t>
    </dgm:pt>
    <dgm:pt modelId="{F9FAD7E7-DC66-4625-8FBF-D105556AE139}" type="pres">
      <dgm:prSet presAssocID="{F12D6C5D-CB67-4902-962F-06FEF5DCF2C6}" presName="vertSpace3" presStyleLbl="node1" presStyleIdx="1" presStyleCnt="3"/>
      <dgm:spPr/>
    </dgm:pt>
    <dgm:pt modelId="{12B8E5D5-F401-47E0-9704-0F80623E20E3}" type="pres">
      <dgm:prSet presAssocID="{F12D6C5D-CB67-4902-962F-06FEF5DCF2C6}" presName="circle3" presStyleLbl="node1" presStyleIdx="2" presStyleCnt="3" custLinFactNeighborX="-960" custLinFactNeighborY="-5020"/>
      <dgm:spPr>
        <a:solidFill>
          <a:schemeClr val="bg1">
            <a:lumMod val="65000"/>
          </a:schemeClr>
        </a:solidFill>
        <a:ln w="57150" cmpd="sng"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221C9325-91C9-45EC-8CF1-D16989C4FB25}" type="pres">
      <dgm:prSet presAssocID="{F12D6C5D-CB67-4902-962F-06FEF5DCF2C6}" presName="rect3" presStyleLbl="alignAcc1" presStyleIdx="2" presStyleCnt="3" custScaleX="100000" custLinFactNeighborX="-239" custLinFactNeighborY="-5020"/>
      <dgm:spPr/>
      <dgm:t>
        <a:bodyPr/>
        <a:lstStyle/>
        <a:p>
          <a:endParaRPr lang="ru-RU"/>
        </a:p>
      </dgm:t>
    </dgm:pt>
    <dgm:pt modelId="{278461EF-8E8A-4188-B392-6D4BE57A4D1F}" type="pres">
      <dgm:prSet presAssocID="{1175ECFE-7AA7-4131-993C-A994CD35938D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C39F3-3A93-4A1A-94AB-41C990596746}" type="pres">
      <dgm:prSet presAssocID="{33D20AFA-DBB3-4F73-8A15-A68A3A17DF80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C32B5-1054-414B-8932-144F13F9F89B}" type="pres">
      <dgm:prSet presAssocID="{F12D6C5D-CB67-4902-962F-06FEF5DCF2C6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D1A900-0A36-45D6-BC97-D9A17AC392E2}" type="presOf" srcId="{33D20AFA-DBB3-4F73-8A15-A68A3A17DF80}" destId="{77EC39F3-3A93-4A1A-94AB-41C990596746}" srcOrd="1" destOrd="0" presId="urn:microsoft.com/office/officeart/2005/8/layout/target3"/>
    <dgm:cxn modelId="{3DA7229B-9157-4CD6-ADDA-BD1A7B6B8CE3}" srcId="{3E85E3D3-E102-497B-B105-DEB4ED3FB9F5}" destId="{1175ECFE-7AA7-4131-993C-A994CD35938D}" srcOrd="0" destOrd="0" parTransId="{C3DFAB9C-2578-4C4C-A95C-6C99839B7604}" sibTransId="{371463A2-5736-4BD0-B83F-2F25A60FFACF}"/>
    <dgm:cxn modelId="{47FFDDAF-8B7E-49EB-BB99-0B3D5BEC3EFB}" type="presOf" srcId="{F12D6C5D-CB67-4902-962F-06FEF5DCF2C6}" destId="{F57C32B5-1054-414B-8932-144F13F9F89B}" srcOrd="1" destOrd="0" presId="urn:microsoft.com/office/officeart/2005/8/layout/target3"/>
    <dgm:cxn modelId="{ABA24790-9842-43EC-AF24-15D1ACD6C4D9}" type="presOf" srcId="{F12D6C5D-CB67-4902-962F-06FEF5DCF2C6}" destId="{221C9325-91C9-45EC-8CF1-D16989C4FB25}" srcOrd="0" destOrd="0" presId="urn:microsoft.com/office/officeart/2005/8/layout/target3"/>
    <dgm:cxn modelId="{07458AA0-5F29-4494-ABFA-A4E9C27B673C}" type="presOf" srcId="{1175ECFE-7AA7-4131-993C-A994CD35938D}" destId="{278461EF-8E8A-4188-B392-6D4BE57A4D1F}" srcOrd="1" destOrd="0" presId="urn:microsoft.com/office/officeart/2005/8/layout/target3"/>
    <dgm:cxn modelId="{A381A290-C3EA-45DE-9BC6-466348DB736D}" type="presOf" srcId="{3E85E3D3-E102-497B-B105-DEB4ED3FB9F5}" destId="{6F988749-9DD4-4230-A6F4-8A9BB00AC2CD}" srcOrd="0" destOrd="0" presId="urn:microsoft.com/office/officeart/2005/8/layout/target3"/>
    <dgm:cxn modelId="{36969396-1A82-473A-AD75-02BA07FDDD7E}" type="presOf" srcId="{33D20AFA-DBB3-4F73-8A15-A68A3A17DF80}" destId="{02887F40-B0C5-420E-82F0-C54FFC117CFB}" srcOrd="0" destOrd="0" presId="urn:microsoft.com/office/officeart/2005/8/layout/target3"/>
    <dgm:cxn modelId="{E81BF4A5-09C5-4A8D-B131-0B930AF253F5}" srcId="{3E85E3D3-E102-497B-B105-DEB4ED3FB9F5}" destId="{F12D6C5D-CB67-4902-962F-06FEF5DCF2C6}" srcOrd="2" destOrd="0" parTransId="{A696F569-29C3-42D9-B34C-6034FCD922C5}" sibTransId="{244D047E-FB39-4A80-AD33-85192A0F4E85}"/>
    <dgm:cxn modelId="{E708AB02-38E7-40C9-93D4-EBF8AD8F53B5}" type="presOf" srcId="{1175ECFE-7AA7-4131-993C-A994CD35938D}" destId="{0E4DF9C6-C168-437E-B057-6C036458E5C7}" srcOrd="0" destOrd="0" presId="urn:microsoft.com/office/officeart/2005/8/layout/target3"/>
    <dgm:cxn modelId="{68F78E29-80D9-4F9D-BF9D-32526C158280}" srcId="{3E85E3D3-E102-497B-B105-DEB4ED3FB9F5}" destId="{33D20AFA-DBB3-4F73-8A15-A68A3A17DF80}" srcOrd="1" destOrd="0" parTransId="{5D52E9D9-AA43-47C5-BF3F-4141B57508EF}" sibTransId="{C4299F48-FDA3-47E7-8917-C0EA7CC23D95}"/>
    <dgm:cxn modelId="{59430095-AE51-4479-AE9A-685152B44818}" type="presParOf" srcId="{6F988749-9DD4-4230-A6F4-8A9BB00AC2CD}" destId="{05EBD5E5-060F-4DB6-8A17-12CBBAF94C8B}" srcOrd="0" destOrd="0" presId="urn:microsoft.com/office/officeart/2005/8/layout/target3"/>
    <dgm:cxn modelId="{F6C18159-B193-4BDA-97FE-AFDB6ED4BA17}" type="presParOf" srcId="{6F988749-9DD4-4230-A6F4-8A9BB00AC2CD}" destId="{4348671C-B14E-4CAA-86FD-D44D1E97D9DB}" srcOrd="1" destOrd="0" presId="urn:microsoft.com/office/officeart/2005/8/layout/target3"/>
    <dgm:cxn modelId="{1C5CE3CF-F8ED-4EAD-8E2F-E349889119A1}" type="presParOf" srcId="{6F988749-9DD4-4230-A6F4-8A9BB00AC2CD}" destId="{0E4DF9C6-C168-437E-B057-6C036458E5C7}" srcOrd="2" destOrd="0" presId="urn:microsoft.com/office/officeart/2005/8/layout/target3"/>
    <dgm:cxn modelId="{212D26E7-BC76-492E-B56B-00B20B1275EC}" type="presParOf" srcId="{6F988749-9DD4-4230-A6F4-8A9BB00AC2CD}" destId="{4DA208BD-1F28-4373-9309-9F05470D7106}" srcOrd="3" destOrd="0" presId="urn:microsoft.com/office/officeart/2005/8/layout/target3"/>
    <dgm:cxn modelId="{5E36CAB3-D509-4BF8-B269-2BCB4D5C95F4}" type="presParOf" srcId="{6F988749-9DD4-4230-A6F4-8A9BB00AC2CD}" destId="{0009B9E2-CEA3-4E00-8975-215756051796}" srcOrd="4" destOrd="0" presId="urn:microsoft.com/office/officeart/2005/8/layout/target3"/>
    <dgm:cxn modelId="{6DFF31DD-0DDA-4E2A-8E7B-9C45AB110EFD}" type="presParOf" srcId="{6F988749-9DD4-4230-A6F4-8A9BB00AC2CD}" destId="{02887F40-B0C5-420E-82F0-C54FFC117CFB}" srcOrd="5" destOrd="0" presId="urn:microsoft.com/office/officeart/2005/8/layout/target3"/>
    <dgm:cxn modelId="{D9873202-F075-4D3D-AB0D-DB4005FE1455}" type="presParOf" srcId="{6F988749-9DD4-4230-A6F4-8A9BB00AC2CD}" destId="{F9FAD7E7-DC66-4625-8FBF-D105556AE139}" srcOrd="6" destOrd="0" presId="urn:microsoft.com/office/officeart/2005/8/layout/target3"/>
    <dgm:cxn modelId="{6C2D9A44-E21D-44AB-A0F2-669388AA3515}" type="presParOf" srcId="{6F988749-9DD4-4230-A6F4-8A9BB00AC2CD}" destId="{12B8E5D5-F401-47E0-9704-0F80623E20E3}" srcOrd="7" destOrd="0" presId="urn:microsoft.com/office/officeart/2005/8/layout/target3"/>
    <dgm:cxn modelId="{DC9B3EF6-A36D-4D9E-BE8E-E54207CBA6A5}" type="presParOf" srcId="{6F988749-9DD4-4230-A6F4-8A9BB00AC2CD}" destId="{221C9325-91C9-45EC-8CF1-D16989C4FB25}" srcOrd="8" destOrd="0" presId="urn:microsoft.com/office/officeart/2005/8/layout/target3"/>
    <dgm:cxn modelId="{40F2F71D-94B3-4EA9-8B4B-B5559B2ECFE9}" type="presParOf" srcId="{6F988749-9DD4-4230-A6F4-8A9BB00AC2CD}" destId="{278461EF-8E8A-4188-B392-6D4BE57A4D1F}" srcOrd="9" destOrd="0" presId="urn:microsoft.com/office/officeart/2005/8/layout/target3"/>
    <dgm:cxn modelId="{CAF0D36F-95BB-48BF-B3DB-1D6602A5AF38}" type="presParOf" srcId="{6F988749-9DD4-4230-A6F4-8A9BB00AC2CD}" destId="{77EC39F3-3A93-4A1A-94AB-41C990596746}" srcOrd="10" destOrd="0" presId="urn:microsoft.com/office/officeart/2005/8/layout/target3"/>
    <dgm:cxn modelId="{86C5A6AB-F80A-4A37-B2E9-9FD74BF49736}" type="presParOf" srcId="{6F988749-9DD4-4230-A6F4-8A9BB00AC2CD}" destId="{F57C32B5-1054-414B-8932-144F13F9F89B}" srcOrd="11" destOrd="0" presId="urn:microsoft.com/office/officeart/2005/8/layout/target3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3FA6E2-B759-42C2-9630-2A580A18A00B}" type="doc">
      <dgm:prSet loTypeId="urn:microsoft.com/office/officeart/2005/8/layout/vList4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390394C-F90D-44DC-81EB-90B1D6CB5FA2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Шукають наявність ран, гематом та синців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49A6E-3E57-4B55-93C2-D7ED640F4DE5}" type="parTrans" cxnId="{F8764339-4A3C-4A85-BD2E-A0650055D5EC}">
      <dgm:prSet/>
      <dgm:spPr/>
      <dgm:t>
        <a:bodyPr/>
        <a:lstStyle/>
        <a:p>
          <a:endParaRPr lang="ru-RU"/>
        </a:p>
      </dgm:t>
    </dgm:pt>
    <dgm:pt modelId="{07402908-3F73-4002-8BAD-3F690767619B}" type="sibTrans" cxnId="{F8764339-4A3C-4A85-BD2E-A0650055D5EC}">
      <dgm:prSet/>
      <dgm:spPr/>
      <dgm:t>
        <a:bodyPr/>
        <a:lstStyle/>
        <a:p>
          <a:endParaRPr lang="ru-RU"/>
        </a:p>
      </dgm:t>
    </dgm:pt>
    <dgm:pt modelId="{4BC0E544-3C13-4705-B40E-6AED02C1DEB1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Після огляду ключиць встановлюється шийний комір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97E9F2-EE84-4509-9664-051191283EFB}" type="parTrans" cxnId="{2C589193-0DDC-4079-AB65-49B67313E90F}">
      <dgm:prSet/>
      <dgm:spPr/>
      <dgm:t>
        <a:bodyPr/>
        <a:lstStyle/>
        <a:p>
          <a:endParaRPr lang="ru-RU"/>
        </a:p>
      </dgm:t>
    </dgm:pt>
    <dgm:pt modelId="{D608333D-4CE1-4565-8275-F53CDEA4204D}" type="sibTrans" cxnId="{2C589193-0DDC-4079-AB65-49B67313E90F}">
      <dgm:prSet/>
      <dgm:spPr/>
      <dgm:t>
        <a:bodyPr/>
        <a:lstStyle/>
        <a:p>
          <a:endParaRPr lang="ru-RU"/>
        </a:p>
      </dgm:t>
    </dgm:pt>
    <dgm:pt modelId="{90A4CB27-B523-49D5-A87B-CC13E7C6F057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Проводиться з великою обережністю, використовуючи обидві руки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0D1284-0B9A-461A-83C2-EE0A46756A13}" type="sibTrans" cxnId="{05B4403F-91C6-4389-8D34-9B751C959E80}">
      <dgm:prSet/>
      <dgm:spPr/>
      <dgm:t>
        <a:bodyPr/>
        <a:lstStyle/>
        <a:p>
          <a:endParaRPr lang="ru-RU"/>
        </a:p>
      </dgm:t>
    </dgm:pt>
    <dgm:pt modelId="{1299B149-C033-4ACC-A960-4AF4063ABAC3}" type="parTrans" cxnId="{05B4403F-91C6-4389-8D34-9B751C959E80}">
      <dgm:prSet/>
      <dgm:spPr/>
      <dgm:t>
        <a:bodyPr/>
        <a:lstStyle/>
        <a:p>
          <a:endParaRPr lang="ru-RU"/>
        </a:p>
      </dgm:t>
    </dgm:pt>
    <dgm:pt modelId="{839FBCE5-2C03-4BC0-884B-C1BDB04D41C1}" type="pres">
      <dgm:prSet presAssocID="{A63FA6E2-B759-42C2-9630-2A580A18A00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27E2A8-CB14-4238-8E4F-9CF64DEC7C0B}" type="pres">
      <dgm:prSet presAssocID="{90A4CB27-B523-49D5-A87B-CC13E7C6F057}" presName="comp" presStyleCnt="0"/>
      <dgm:spPr/>
      <dgm:t>
        <a:bodyPr/>
        <a:lstStyle/>
        <a:p>
          <a:endParaRPr lang="ru-RU"/>
        </a:p>
      </dgm:t>
    </dgm:pt>
    <dgm:pt modelId="{47771989-475E-40A5-85F6-021839E8DE84}" type="pres">
      <dgm:prSet presAssocID="{90A4CB27-B523-49D5-A87B-CC13E7C6F057}" presName="box" presStyleLbl="node1" presStyleIdx="0" presStyleCnt="3" custLinFactNeighborX="1204" custLinFactNeighborY="-2825"/>
      <dgm:spPr/>
      <dgm:t>
        <a:bodyPr/>
        <a:lstStyle/>
        <a:p>
          <a:endParaRPr lang="ru-RU"/>
        </a:p>
      </dgm:t>
    </dgm:pt>
    <dgm:pt modelId="{9AAB1164-CE16-4C8A-972C-43A4CE7716C0}" type="pres">
      <dgm:prSet presAssocID="{90A4CB27-B523-49D5-A87B-CC13E7C6F057}" presName="img" presStyleLbl="fgImgPlace1" presStyleIdx="0" presStyleCnt="3" custScaleY="120058" custLinFactNeighborX="-582" custLinFactNeighborY="-2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F940D6D-82F7-44D5-BC61-01EABC316010}" type="pres">
      <dgm:prSet presAssocID="{90A4CB27-B523-49D5-A87B-CC13E7C6F05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E7EDF-5AC8-49D5-BEA9-9FD99469401A}" type="pres">
      <dgm:prSet presAssocID="{B10D1284-0B9A-461A-83C2-EE0A46756A13}" presName="spacer" presStyleCnt="0"/>
      <dgm:spPr/>
      <dgm:t>
        <a:bodyPr/>
        <a:lstStyle/>
        <a:p>
          <a:endParaRPr lang="ru-RU"/>
        </a:p>
      </dgm:t>
    </dgm:pt>
    <dgm:pt modelId="{977D56E7-5662-41DB-BBB8-415AFEB9E241}" type="pres">
      <dgm:prSet presAssocID="{B390394C-F90D-44DC-81EB-90B1D6CB5FA2}" presName="comp" presStyleCnt="0"/>
      <dgm:spPr/>
      <dgm:t>
        <a:bodyPr/>
        <a:lstStyle/>
        <a:p>
          <a:endParaRPr lang="ru-RU"/>
        </a:p>
      </dgm:t>
    </dgm:pt>
    <dgm:pt modelId="{7820F81D-D436-4B4D-9832-8521DC1701BC}" type="pres">
      <dgm:prSet presAssocID="{B390394C-F90D-44DC-81EB-90B1D6CB5FA2}" presName="box" presStyleLbl="node1" presStyleIdx="1" presStyleCnt="3"/>
      <dgm:spPr/>
      <dgm:t>
        <a:bodyPr/>
        <a:lstStyle/>
        <a:p>
          <a:endParaRPr lang="ru-RU"/>
        </a:p>
      </dgm:t>
    </dgm:pt>
    <dgm:pt modelId="{2DB795CA-CAD6-4415-BC86-FDFF5FC92B03}" type="pres">
      <dgm:prSet presAssocID="{B390394C-F90D-44DC-81EB-90B1D6CB5FA2}" presName="img" presStyleLbl="fgImgPlace1" presStyleIdx="1" presStyleCnt="3" custScaleY="12041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6703762-92F7-4BD9-80DF-85D65FBACE38}" type="pres">
      <dgm:prSet presAssocID="{B390394C-F90D-44DC-81EB-90B1D6CB5FA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9D109-33B2-4245-8FC1-C2B38A510A89}" type="pres">
      <dgm:prSet presAssocID="{07402908-3F73-4002-8BAD-3F690767619B}" presName="spacer" presStyleCnt="0"/>
      <dgm:spPr/>
      <dgm:t>
        <a:bodyPr/>
        <a:lstStyle/>
        <a:p>
          <a:endParaRPr lang="ru-RU"/>
        </a:p>
      </dgm:t>
    </dgm:pt>
    <dgm:pt modelId="{27AE7077-E9EA-4A3E-B502-4CC3BEAE4F42}" type="pres">
      <dgm:prSet presAssocID="{4BC0E544-3C13-4705-B40E-6AED02C1DEB1}" presName="comp" presStyleCnt="0"/>
      <dgm:spPr/>
      <dgm:t>
        <a:bodyPr/>
        <a:lstStyle/>
        <a:p>
          <a:endParaRPr lang="ru-RU"/>
        </a:p>
      </dgm:t>
    </dgm:pt>
    <dgm:pt modelId="{8F510869-7018-4538-B6DF-24C491D69587}" type="pres">
      <dgm:prSet presAssocID="{4BC0E544-3C13-4705-B40E-6AED02C1DEB1}" presName="box" presStyleLbl="node1" presStyleIdx="2" presStyleCnt="3"/>
      <dgm:spPr/>
      <dgm:t>
        <a:bodyPr/>
        <a:lstStyle/>
        <a:p>
          <a:endParaRPr lang="ru-RU"/>
        </a:p>
      </dgm:t>
    </dgm:pt>
    <dgm:pt modelId="{ECD391E0-7A4A-4BB5-9C1F-5C3CB32BF410}" type="pres">
      <dgm:prSet presAssocID="{4BC0E544-3C13-4705-B40E-6AED02C1DEB1}" presName="img" presStyleLbl="fgImgPlace1" presStyleIdx="2" presStyleCnt="3" custScaleY="118718" custLinFactNeighborX="-582" custLinFactNeighborY="144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EBADFA-0332-4BF4-9BDE-A6F60B412D51}" type="pres">
      <dgm:prSet presAssocID="{4BC0E544-3C13-4705-B40E-6AED02C1DEB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E81CB5-006D-4D7C-893A-5E9F082409DE}" type="presOf" srcId="{B390394C-F90D-44DC-81EB-90B1D6CB5FA2}" destId="{06703762-92F7-4BD9-80DF-85D65FBACE38}" srcOrd="1" destOrd="0" presId="urn:microsoft.com/office/officeart/2005/8/layout/vList4"/>
    <dgm:cxn modelId="{744C4017-723A-4D07-8F03-CA93B35E168F}" type="presOf" srcId="{A63FA6E2-B759-42C2-9630-2A580A18A00B}" destId="{839FBCE5-2C03-4BC0-884B-C1BDB04D41C1}" srcOrd="0" destOrd="0" presId="urn:microsoft.com/office/officeart/2005/8/layout/vList4"/>
    <dgm:cxn modelId="{77F287AA-87ED-4E79-811B-EDD85EE91F30}" type="presOf" srcId="{B390394C-F90D-44DC-81EB-90B1D6CB5FA2}" destId="{7820F81D-D436-4B4D-9832-8521DC1701BC}" srcOrd="0" destOrd="0" presId="urn:microsoft.com/office/officeart/2005/8/layout/vList4"/>
    <dgm:cxn modelId="{35248BD2-531E-4B87-AF4B-D4F981136032}" type="presOf" srcId="{4BC0E544-3C13-4705-B40E-6AED02C1DEB1}" destId="{8F510869-7018-4538-B6DF-24C491D69587}" srcOrd="0" destOrd="0" presId="urn:microsoft.com/office/officeart/2005/8/layout/vList4"/>
    <dgm:cxn modelId="{2C589193-0DDC-4079-AB65-49B67313E90F}" srcId="{A63FA6E2-B759-42C2-9630-2A580A18A00B}" destId="{4BC0E544-3C13-4705-B40E-6AED02C1DEB1}" srcOrd="2" destOrd="0" parTransId="{9097E9F2-EE84-4509-9664-051191283EFB}" sibTransId="{D608333D-4CE1-4565-8275-F53CDEA4204D}"/>
    <dgm:cxn modelId="{9260FF79-0519-41C5-A95F-C13891EE4370}" type="presOf" srcId="{90A4CB27-B523-49D5-A87B-CC13E7C6F057}" destId="{47771989-475E-40A5-85F6-021839E8DE84}" srcOrd="0" destOrd="0" presId="urn:microsoft.com/office/officeart/2005/8/layout/vList4"/>
    <dgm:cxn modelId="{3287E6D5-515F-40A3-95CB-3192805FCAE3}" type="presOf" srcId="{90A4CB27-B523-49D5-A87B-CC13E7C6F057}" destId="{4F940D6D-82F7-44D5-BC61-01EABC316010}" srcOrd="1" destOrd="0" presId="urn:microsoft.com/office/officeart/2005/8/layout/vList4"/>
    <dgm:cxn modelId="{05B4403F-91C6-4389-8D34-9B751C959E80}" srcId="{A63FA6E2-B759-42C2-9630-2A580A18A00B}" destId="{90A4CB27-B523-49D5-A87B-CC13E7C6F057}" srcOrd="0" destOrd="0" parTransId="{1299B149-C033-4ACC-A960-4AF4063ABAC3}" sibTransId="{B10D1284-0B9A-461A-83C2-EE0A46756A13}"/>
    <dgm:cxn modelId="{40941970-99FA-4BE7-88EC-9B9300D3A780}" type="presOf" srcId="{4BC0E544-3C13-4705-B40E-6AED02C1DEB1}" destId="{5BEBADFA-0332-4BF4-9BDE-A6F60B412D51}" srcOrd="1" destOrd="0" presId="urn:microsoft.com/office/officeart/2005/8/layout/vList4"/>
    <dgm:cxn modelId="{F8764339-4A3C-4A85-BD2E-A0650055D5EC}" srcId="{A63FA6E2-B759-42C2-9630-2A580A18A00B}" destId="{B390394C-F90D-44DC-81EB-90B1D6CB5FA2}" srcOrd="1" destOrd="0" parTransId="{BD549A6E-3E57-4B55-93C2-D7ED640F4DE5}" sibTransId="{07402908-3F73-4002-8BAD-3F690767619B}"/>
    <dgm:cxn modelId="{AEF2CBC3-FE8B-47E9-BD4F-C6D924EA687D}" type="presParOf" srcId="{839FBCE5-2C03-4BC0-884B-C1BDB04D41C1}" destId="{2127E2A8-CB14-4238-8E4F-9CF64DEC7C0B}" srcOrd="0" destOrd="0" presId="urn:microsoft.com/office/officeart/2005/8/layout/vList4"/>
    <dgm:cxn modelId="{8A43F449-DCC8-4488-80CF-A71BCE7C5AA5}" type="presParOf" srcId="{2127E2A8-CB14-4238-8E4F-9CF64DEC7C0B}" destId="{47771989-475E-40A5-85F6-021839E8DE84}" srcOrd="0" destOrd="0" presId="urn:microsoft.com/office/officeart/2005/8/layout/vList4"/>
    <dgm:cxn modelId="{D0F57629-BFA1-48C8-BDC5-7561F0633549}" type="presParOf" srcId="{2127E2A8-CB14-4238-8E4F-9CF64DEC7C0B}" destId="{9AAB1164-CE16-4C8A-972C-43A4CE7716C0}" srcOrd="1" destOrd="0" presId="urn:microsoft.com/office/officeart/2005/8/layout/vList4"/>
    <dgm:cxn modelId="{6E8E82B6-71AF-411B-A09F-E3FC71BA95EB}" type="presParOf" srcId="{2127E2A8-CB14-4238-8E4F-9CF64DEC7C0B}" destId="{4F940D6D-82F7-44D5-BC61-01EABC316010}" srcOrd="2" destOrd="0" presId="urn:microsoft.com/office/officeart/2005/8/layout/vList4"/>
    <dgm:cxn modelId="{CD3BCC73-D557-40F1-BF97-1AAF2B1FB4B7}" type="presParOf" srcId="{839FBCE5-2C03-4BC0-884B-C1BDB04D41C1}" destId="{19BE7EDF-5AC8-49D5-BEA9-9FD99469401A}" srcOrd="1" destOrd="0" presId="urn:microsoft.com/office/officeart/2005/8/layout/vList4"/>
    <dgm:cxn modelId="{1A2F7023-1003-4409-8D92-27680F83456B}" type="presParOf" srcId="{839FBCE5-2C03-4BC0-884B-C1BDB04D41C1}" destId="{977D56E7-5662-41DB-BBB8-415AFEB9E241}" srcOrd="2" destOrd="0" presId="urn:microsoft.com/office/officeart/2005/8/layout/vList4"/>
    <dgm:cxn modelId="{EAC8A194-F935-418A-825D-40A895FE2399}" type="presParOf" srcId="{977D56E7-5662-41DB-BBB8-415AFEB9E241}" destId="{7820F81D-D436-4B4D-9832-8521DC1701BC}" srcOrd="0" destOrd="0" presId="urn:microsoft.com/office/officeart/2005/8/layout/vList4"/>
    <dgm:cxn modelId="{74705D59-09D3-4D57-8A7D-144658DAD715}" type="presParOf" srcId="{977D56E7-5662-41DB-BBB8-415AFEB9E241}" destId="{2DB795CA-CAD6-4415-BC86-FDFF5FC92B03}" srcOrd="1" destOrd="0" presId="urn:microsoft.com/office/officeart/2005/8/layout/vList4"/>
    <dgm:cxn modelId="{A00EDE1D-1833-4D97-A274-AF76B1003059}" type="presParOf" srcId="{977D56E7-5662-41DB-BBB8-415AFEB9E241}" destId="{06703762-92F7-4BD9-80DF-85D65FBACE38}" srcOrd="2" destOrd="0" presId="urn:microsoft.com/office/officeart/2005/8/layout/vList4"/>
    <dgm:cxn modelId="{30EFEAF7-F435-46D0-A886-8EE1EA36657C}" type="presParOf" srcId="{839FBCE5-2C03-4BC0-884B-C1BDB04D41C1}" destId="{A379D109-33B2-4245-8FC1-C2B38A510A89}" srcOrd="3" destOrd="0" presId="urn:microsoft.com/office/officeart/2005/8/layout/vList4"/>
    <dgm:cxn modelId="{E35F3AE3-1486-4A54-9E83-ECAB97244A96}" type="presParOf" srcId="{839FBCE5-2C03-4BC0-884B-C1BDB04D41C1}" destId="{27AE7077-E9EA-4A3E-B502-4CC3BEAE4F42}" srcOrd="4" destOrd="0" presId="urn:microsoft.com/office/officeart/2005/8/layout/vList4"/>
    <dgm:cxn modelId="{9991C791-A5EA-4D9F-9FD0-74F2E2E18921}" type="presParOf" srcId="{27AE7077-E9EA-4A3E-B502-4CC3BEAE4F42}" destId="{8F510869-7018-4538-B6DF-24C491D69587}" srcOrd="0" destOrd="0" presId="urn:microsoft.com/office/officeart/2005/8/layout/vList4"/>
    <dgm:cxn modelId="{987D0B6D-13D6-4597-B97B-241C7EDE8064}" type="presParOf" srcId="{27AE7077-E9EA-4A3E-B502-4CC3BEAE4F42}" destId="{ECD391E0-7A4A-4BB5-9C1F-5C3CB32BF410}" srcOrd="1" destOrd="0" presId="urn:microsoft.com/office/officeart/2005/8/layout/vList4"/>
    <dgm:cxn modelId="{C2BB909B-503E-4F8D-8E0F-54DDC0212CBA}" type="presParOf" srcId="{27AE7077-E9EA-4A3E-B502-4CC3BEAE4F42}" destId="{5BEBADFA-0332-4BF4-9BDE-A6F60B412D51}" srcOrd="2" destOrd="0" presId="urn:microsoft.com/office/officeart/2005/8/layout/vList4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9CAE4DC-5925-4E00-8296-DDCAE436B019}" type="doc">
      <dgm:prSet loTypeId="urn:microsoft.com/office/officeart/2005/8/layout/arrow2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1343579-C13C-43E4-AB82-EE5170314D80}">
      <dgm:prSet phldrT="[Текст]"/>
      <dgm:spPr/>
      <dgm:t>
        <a:bodyPr/>
        <a:lstStyle/>
        <a:p>
          <a:r>
            <a:rPr lang="uk-UA" smtClean="0">
              <a:latin typeface="Arial Black" pitchFamily="34" charset="0"/>
            </a:rPr>
            <a:t>Ключиці, плечі</a:t>
          </a:r>
          <a:endParaRPr lang="ru-RU" dirty="0"/>
        </a:p>
      </dgm:t>
    </dgm:pt>
    <dgm:pt modelId="{641518C9-9E6D-413A-96F2-47CAAB1A61F2}" type="parTrans" cxnId="{E8C2B228-45E5-405A-82FE-80402506E5BC}">
      <dgm:prSet/>
      <dgm:spPr/>
      <dgm:t>
        <a:bodyPr/>
        <a:lstStyle/>
        <a:p>
          <a:endParaRPr lang="ru-RU"/>
        </a:p>
      </dgm:t>
    </dgm:pt>
    <dgm:pt modelId="{EF83F611-6CC0-4380-948E-8197578463A8}" type="sibTrans" cxnId="{E8C2B228-45E5-405A-82FE-80402506E5BC}">
      <dgm:prSet/>
      <dgm:spPr/>
      <dgm:t>
        <a:bodyPr/>
        <a:lstStyle/>
        <a:p>
          <a:endParaRPr lang="ru-RU"/>
        </a:p>
      </dgm:t>
    </dgm:pt>
    <dgm:pt modelId="{C42856AF-FEF4-4478-86A9-723314D5B8DA}">
      <dgm:prSet phldrT="[Текст]"/>
      <dgm:spPr/>
      <dgm:t>
        <a:bodyPr/>
        <a:lstStyle/>
        <a:p>
          <a:r>
            <a:rPr lang="uk-UA" smtClean="0">
              <a:latin typeface="Arial Black" pitchFamily="34" charset="0"/>
            </a:rPr>
            <a:t>Верхні кінцівки</a:t>
          </a:r>
          <a:endParaRPr lang="ru-RU" dirty="0"/>
        </a:p>
      </dgm:t>
    </dgm:pt>
    <dgm:pt modelId="{E9023F3A-F7E0-439E-84C4-2C7140AECA20}" type="parTrans" cxnId="{B163423D-08F3-40B3-92A3-F8893780AD60}">
      <dgm:prSet/>
      <dgm:spPr/>
      <dgm:t>
        <a:bodyPr/>
        <a:lstStyle/>
        <a:p>
          <a:endParaRPr lang="ru-RU"/>
        </a:p>
      </dgm:t>
    </dgm:pt>
    <dgm:pt modelId="{523E5FEE-828A-4650-BD1F-26284BFCF582}" type="sibTrans" cxnId="{B163423D-08F3-40B3-92A3-F8893780AD60}">
      <dgm:prSet/>
      <dgm:spPr/>
      <dgm:t>
        <a:bodyPr/>
        <a:lstStyle/>
        <a:p>
          <a:endParaRPr lang="ru-RU"/>
        </a:p>
      </dgm:t>
    </dgm:pt>
    <dgm:pt modelId="{B70A72FA-9BD7-4624-BB3A-5F7DE46443D9}">
      <dgm:prSet phldrT="[Текст]"/>
      <dgm:spPr/>
      <dgm:t>
        <a:bodyPr/>
        <a:lstStyle/>
        <a:p>
          <a:r>
            <a:rPr lang="uk-UA" smtClean="0">
              <a:latin typeface="Arial Black" pitchFamily="34" charset="0"/>
            </a:rPr>
            <a:t>Грудна клітина</a:t>
          </a:r>
          <a:endParaRPr lang="ru-RU" dirty="0"/>
        </a:p>
      </dgm:t>
    </dgm:pt>
    <dgm:pt modelId="{76BB0840-38EA-4F7A-8EBD-76449A013E62}" type="parTrans" cxnId="{52D35C02-7DD0-49AD-8560-510C2799EA41}">
      <dgm:prSet/>
      <dgm:spPr/>
      <dgm:t>
        <a:bodyPr/>
        <a:lstStyle/>
        <a:p>
          <a:endParaRPr lang="ru-RU"/>
        </a:p>
      </dgm:t>
    </dgm:pt>
    <dgm:pt modelId="{4BCFBEA9-01B7-4862-88A1-2437589D9ADF}" type="sibTrans" cxnId="{52D35C02-7DD0-49AD-8560-510C2799EA41}">
      <dgm:prSet/>
      <dgm:spPr/>
      <dgm:t>
        <a:bodyPr/>
        <a:lstStyle/>
        <a:p>
          <a:endParaRPr lang="ru-RU"/>
        </a:p>
      </dgm:t>
    </dgm:pt>
    <dgm:pt modelId="{458C872C-CF4E-44E1-98FF-5E1D076791B4}">
      <dgm:prSet/>
      <dgm:spPr/>
      <dgm:t>
        <a:bodyPr/>
        <a:lstStyle/>
        <a:p>
          <a:r>
            <a:rPr lang="uk-UA" smtClean="0">
              <a:latin typeface="Arial Black" pitchFamily="34" charset="0"/>
            </a:rPr>
            <a:t>Таз, нижні кінцівки</a:t>
          </a:r>
          <a:endParaRPr lang="ru-RU" dirty="0"/>
        </a:p>
      </dgm:t>
    </dgm:pt>
    <dgm:pt modelId="{FC744D3E-AF76-40F7-AE09-FC5B5B2305D9}" type="parTrans" cxnId="{77CBDEB0-CADA-4D70-9BBC-8A9D78A40CF5}">
      <dgm:prSet/>
      <dgm:spPr/>
      <dgm:t>
        <a:bodyPr/>
        <a:lstStyle/>
        <a:p>
          <a:endParaRPr lang="ru-RU"/>
        </a:p>
      </dgm:t>
    </dgm:pt>
    <dgm:pt modelId="{14977CC5-1D7D-4049-A70A-78535E0FBBB0}" type="sibTrans" cxnId="{77CBDEB0-CADA-4D70-9BBC-8A9D78A40CF5}">
      <dgm:prSet/>
      <dgm:spPr/>
      <dgm:t>
        <a:bodyPr/>
        <a:lstStyle/>
        <a:p>
          <a:endParaRPr lang="ru-RU"/>
        </a:p>
      </dgm:t>
    </dgm:pt>
    <dgm:pt modelId="{803FDAEC-D950-41E5-A749-CA75313E4A16}">
      <dgm:prSet/>
      <dgm:spPr/>
      <dgm:t>
        <a:bodyPr/>
        <a:lstStyle/>
        <a:p>
          <a:r>
            <a:rPr lang="uk-UA" smtClean="0">
              <a:latin typeface="Arial Black" pitchFamily="34" charset="0"/>
            </a:rPr>
            <a:t>Хребет (після перевороту тіла)</a:t>
          </a:r>
          <a:endParaRPr lang="ru-RU" dirty="0"/>
        </a:p>
      </dgm:t>
    </dgm:pt>
    <dgm:pt modelId="{CAEECACE-A90A-4CFD-A0A4-72C258259EE9}" type="parTrans" cxnId="{056454C6-F497-41B5-B307-77790E0E8770}">
      <dgm:prSet/>
      <dgm:spPr/>
      <dgm:t>
        <a:bodyPr/>
        <a:lstStyle/>
        <a:p>
          <a:endParaRPr lang="ru-RU"/>
        </a:p>
      </dgm:t>
    </dgm:pt>
    <dgm:pt modelId="{D2EE9940-D864-47FC-B193-54478A47E334}" type="sibTrans" cxnId="{056454C6-F497-41B5-B307-77790E0E8770}">
      <dgm:prSet/>
      <dgm:spPr/>
      <dgm:t>
        <a:bodyPr/>
        <a:lstStyle/>
        <a:p>
          <a:endParaRPr lang="ru-RU"/>
        </a:p>
      </dgm:t>
    </dgm:pt>
    <dgm:pt modelId="{156D53A3-0232-414A-B8F0-087257E0CEB0}" type="pres">
      <dgm:prSet presAssocID="{E9CAE4DC-5925-4E00-8296-DDCAE436B01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3A8EFA-F8B3-49DD-BC1C-B3D623001A48}" type="pres">
      <dgm:prSet presAssocID="{E9CAE4DC-5925-4E00-8296-DDCAE436B019}" presName="arrow" presStyleLbl="bgShp" presStyleIdx="0" presStyleCnt="1" custScaleX="106163" custLinFactNeighborX="855" custLinFactNeighborY="1"/>
      <dgm:spPr/>
      <dgm:t>
        <a:bodyPr/>
        <a:lstStyle/>
        <a:p>
          <a:endParaRPr lang="ru-RU"/>
        </a:p>
      </dgm:t>
    </dgm:pt>
    <dgm:pt modelId="{A3CA3AC1-FC17-46FB-8500-6C3679CCFD78}" type="pres">
      <dgm:prSet presAssocID="{E9CAE4DC-5925-4E00-8296-DDCAE436B019}" presName="arrowDiagram5" presStyleCnt="0"/>
      <dgm:spPr/>
      <dgm:t>
        <a:bodyPr/>
        <a:lstStyle/>
        <a:p>
          <a:endParaRPr lang="ru-RU"/>
        </a:p>
      </dgm:t>
    </dgm:pt>
    <dgm:pt modelId="{CFA45CD5-6021-4CBB-A79B-3483BD6C7BA0}" type="pres">
      <dgm:prSet presAssocID="{D1343579-C13C-43E4-AB82-EE5170314D80}" presName="bullet5a" presStyleLbl="node1" presStyleIdx="0" presStyleCnt="5" custLinFactNeighborX="-3909" custLinFactNeighborY="-47742"/>
      <dgm:spPr/>
      <dgm:t>
        <a:bodyPr/>
        <a:lstStyle/>
        <a:p>
          <a:endParaRPr lang="ru-RU"/>
        </a:p>
      </dgm:t>
    </dgm:pt>
    <dgm:pt modelId="{D873F305-9487-4229-BBE5-6EF275E1BABB}" type="pres">
      <dgm:prSet presAssocID="{D1343579-C13C-43E4-AB82-EE5170314D80}" presName="textBox5a" presStyleLbl="revTx" presStyleIdx="0" presStyleCnt="5" custScaleY="57984" custLinFactNeighborX="3606" custLinFactNeighborY="-18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9357E-E54F-4421-B86E-20DFFFB8795C}" type="pres">
      <dgm:prSet presAssocID="{C42856AF-FEF4-4478-86A9-723314D5B8DA}" presName="bullet5b" presStyleLbl="node1" presStyleIdx="1" presStyleCnt="5" custLinFactNeighborX="8406" custLinFactNeighborY="16400"/>
      <dgm:spPr/>
      <dgm:t>
        <a:bodyPr/>
        <a:lstStyle/>
        <a:p>
          <a:endParaRPr lang="ru-RU"/>
        </a:p>
      </dgm:t>
    </dgm:pt>
    <dgm:pt modelId="{5663F704-82FA-41FA-ABB8-D6FC9A74962E}" type="pres">
      <dgm:prSet presAssocID="{C42856AF-FEF4-4478-86A9-723314D5B8DA}" presName="textBox5b" presStyleLbl="revTx" presStyleIdx="1" presStyleCnt="5" custScaleY="30773" custLinFactNeighborX="1295" custLinFactNeighborY="-29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6037B-051E-4754-9E0F-C971A34B0A0E}" type="pres">
      <dgm:prSet presAssocID="{B70A72FA-9BD7-4624-BB3A-5F7DE46443D9}" presName="bullet5c" presStyleLbl="node1" presStyleIdx="2" presStyleCnt="5" custLinFactNeighborX="11871" custLinFactNeighborY="32630"/>
      <dgm:spPr/>
      <dgm:t>
        <a:bodyPr/>
        <a:lstStyle/>
        <a:p>
          <a:endParaRPr lang="ru-RU"/>
        </a:p>
      </dgm:t>
    </dgm:pt>
    <dgm:pt modelId="{2FC6F388-C720-4F7A-A4A2-137E7C95279F}" type="pres">
      <dgm:prSet presAssocID="{B70A72FA-9BD7-4624-BB3A-5F7DE46443D9}" presName="textBox5c" presStyleLbl="revTx" presStyleIdx="2" presStyleCnt="5" custScaleY="21872" custLinFactNeighborX="-611" custLinFactNeighborY="-31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23BB0-60A4-4912-BF6D-F6D243B20617}" type="pres">
      <dgm:prSet presAssocID="{458C872C-CF4E-44E1-98FF-5E1D076791B4}" presName="bullet5d" presStyleLbl="node1" presStyleIdx="3" presStyleCnt="5" custLinFactNeighborX="26801" custLinFactNeighborY="21141"/>
      <dgm:spPr/>
      <dgm:t>
        <a:bodyPr/>
        <a:lstStyle/>
        <a:p>
          <a:endParaRPr lang="ru-RU"/>
        </a:p>
      </dgm:t>
    </dgm:pt>
    <dgm:pt modelId="{C6B4E6A0-4A49-4C19-A79B-59AB5611C8EA}" type="pres">
      <dgm:prSet presAssocID="{458C872C-CF4E-44E1-98FF-5E1D076791B4}" presName="textBox5d" presStyleLbl="revTx" presStyleIdx="3" presStyleCnt="5" custScaleY="18584" custLinFactNeighborX="-2911" custLinFactNeighborY="-30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FD0F2-6892-4F74-A211-8239B01E8B55}" type="pres">
      <dgm:prSet presAssocID="{803FDAEC-D950-41E5-A749-CA75313E4A16}" presName="bullet5e" presStyleLbl="node1" presStyleIdx="4" presStyleCnt="5" custLinFactNeighborX="-4620" custLinFactNeighborY="14541"/>
      <dgm:spPr/>
      <dgm:t>
        <a:bodyPr/>
        <a:lstStyle/>
        <a:p>
          <a:endParaRPr lang="ru-RU"/>
        </a:p>
      </dgm:t>
    </dgm:pt>
    <dgm:pt modelId="{1ECBBDCB-EE89-4EBA-B828-9743942F52D1}" type="pres">
      <dgm:prSet presAssocID="{803FDAEC-D950-41E5-A749-CA75313E4A16}" presName="textBox5e" presStyleLbl="revTx" presStyleIdx="4" presStyleCnt="5" custScaleY="25550" custLinFactNeighborX="-4451" custLinFactNeighborY="-32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6454C6-F497-41B5-B307-77790E0E8770}" srcId="{E9CAE4DC-5925-4E00-8296-DDCAE436B019}" destId="{803FDAEC-D950-41E5-A749-CA75313E4A16}" srcOrd="4" destOrd="0" parTransId="{CAEECACE-A90A-4CFD-A0A4-72C258259EE9}" sibTransId="{D2EE9940-D864-47FC-B193-54478A47E334}"/>
    <dgm:cxn modelId="{B163423D-08F3-40B3-92A3-F8893780AD60}" srcId="{E9CAE4DC-5925-4E00-8296-DDCAE436B019}" destId="{C42856AF-FEF4-4478-86A9-723314D5B8DA}" srcOrd="1" destOrd="0" parTransId="{E9023F3A-F7E0-439E-84C4-2C7140AECA20}" sibTransId="{523E5FEE-828A-4650-BD1F-26284BFCF582}"/>
    <dgm:cxn modelId="{CE5A58A6-F96E-481D-857D-0E18770CC461}" type="presOf" srcId="{458C872C-CF4E-44E1-98FF-5E1D076791B4}" destId="{C6B4E6A0-4A49-4C19-A79B-59AB5611C8EA}" srcOrd="0" destOrd="0" presId="urn:microsoft.com/office/officeart/2005/8/layout/arrow2"/>
    <dgm:cxn modelId="{9164AB82-6CD0-4FB6-8F9F-7F3CC4B20D84}" type="presOf" srcId="{803FDAEC-D950-41E5-A749-CA75313E4A16}" destId="{1ECBBDCB-EE89-4EBA-B828-9743942F52D1}" srcOrd="0" destOrd="0" presId="urn:microsoft.com/office/officeart/2005/8/layout/arrow2"/>
    <dgm:cxn modelId="{B595BC27-1428-4966-B7AC-BE751E81F667}" type="presOf" srcId="{D1343579-C13C-43E4-AB82-EE5170314D80}" destId="{D873F305-9487-4229-BBE5-6EF275E1BABB}" srcOrd="0" destOrd="0" presId="urn:microsoft.com/office/officeart/2005/8/layout/arrow2"/>
    <dgm:cxn modelId="{36A2886E-325C-43BC-A963-BEAC5EB7CC45}" type="presOf" srcId="{C42856AF-FEF4-4478-86A9-723314D5B8DA}" destId="{5663F704-82FA-41FA-ABB8-D6FC9A74962E}" srcOrd="0" destOrd="0" presId="urn:microsoft.com/office/officeart/2005/8/layout/arrow2"/>
    <dgm:cxn modelId="{BD8E9D11-BD6E-4C6E-85C7-3EF74740FB69}" type="presOf" srcId="{E9CAE4DC-5925-4E00-8296-DDCAE436B019}" destId="{156D53A3-0232-414A-B8F0-087257E0CEB0}" srcOrd="0" destOrd="0" presId="urn:microsoft.com/office/officeart/2005/8/layout/arrow2"/>
    <dgm:cxn modelId="{2099B770-3361-43DB-93DA-228A4C385755}" type="presOf" srcId="{B70A72FA-9BD7-4624-BB3A-5F7DE46443D9}" destId="{2FC6F388-C720-4F7A-A4A2-137E7C95279F}" srcOrd="0" destOrd="0" presId="urn:microsoft.com/office/officeart/2005/8/layout/arrow2"/>
    <dgm:cxn modelId="{52D35C02-7DD0-49AD-8560-510C2799EA41}" srcId="{E9CAE4DC-5925-4E00-8296-DDCAE436B019}" destId="{B70A72FA-9BD7-4624-BB3A-5F7DE46443D9}" srcOrd="2" destOrd="0" parTransId="{76BB0840-38EA-4F7A-8EBD-76449A013E62}" sibTransId="{4BCFBEA9-01B7-4862-88A1-2437589D9ADF}"/>
    <dgm:cxn modelId="{77CBDEB0-CADA-4D70-9BBC-8A9D78A40CF5}" srcId="{E9CAE4DC-5925-4E00-8296-DDCAE436B019}" destId="{458C872C-CF4E-44E1-98FF-5E1D076791B4}" srcOrd="3" destOrd="0" parTransId="{FC744D3E-AF76-40F7-AE09-FC5B5B2305D9}" sibTransId="{14977CC5-1D7D-4049-A70A-78535E0FBBB0}"/>
    <dgm:cxn modelId="{E8C2B228-45E5-405A-82FE-80402506E5BC}" srcId="{E9CAE4DC-5925-4E00-8296-DDCAE436B019}" destId="{D1343579-C13C-43E4-AB82-EE5170314D80}" srcOrd="0" destOrd="0" parTransId="{641518C9-9E6D-413A-96F2-47CAAB1A61F2}" sibTransId="{EF83F611-6CC0-4380-948E-8197578463A8}"/>
    <dgm:cxn modelId="{948961EE-FABD-4D5E-8271-6787C5D12FB7}" type="presParOf" srcId="{156D53A3-0232-414A-B8F0-087257E0CEB0}" destId="{993A8EFA-F8B3-49DD-BC1C-B3D623001A48}" srcOrd="0" destOrd="0" presId="urn:microsoft.com/office/officeart/2005/8/layout/arrow2"/>
    <dgm:cxn modelId="{0BBDF376-C13B-4C8A-B245-6E244D9BE228}" type="presParOf" srcId="{156D53A3-0232-414A-B8F0-087257E0CEB0}" destId="{A3CA3AC1-FC17-46FB-8500-6C3679CCFD78}" srcOrd="1" destOrd="0" presId="urn:microsoft.com/office/officeart/2005/8/layout/arrow2"/>
    <dgm:cxn modelId="{1BACBEFD-C091-4ED7-9B0B-568BF0BF6CFB}" type="presParOf" srcId="{A3CA3AC1-FC17-46FB-8500-6C3679CCFD78}" destId="{CFA45CD5-6021-4CBB-A79B-3483BD6C7BA0}" srcOrd="0" destOrd="0" presId="urn:microsoft.com/office/officeart/2005/8/layout/arrow2"/>
    <dgm:cxn modelId="{B645A12C-2570-4C45-AE3A-9D28C7817F23}" type="presParOf" srcId="{A3CA3AC1-FC17-46FB-8500-6C3679CCFD78}" destId="{D873F305-9487-4229-BBE5-6EF275E1BABB}" srcOrd="1" destOrd="0" presId="urn:microsoft.com/office/officeart/2005/8/layout/arrow2"/>
    <dgm:cxn modelId="{CC52EE0D-3CEA-419D-B051-8A5DE83E7B82}" type="presParOf" srcId="{A3CA3AC1-FC17-46FB-8500-6C3679CCFD78}" destId="{D9C9357E-E54F-4421-B86E-20DFFFB8795C}" srcOrd="2" destOrd="0" presId="urn:microsoft.com/office/officeart/2005/8/layout/arrow2"/>
    <dgm:cxn modelId="{DBCF4EC7-3C72-4D08-A6DB-82A99A7E814C}" type="presParOf" srcId="{A3CA3AC1-FC17-46FB-8500-6C3679CCFD78}" destId="{5663F704-82FA-41FA-ABB8-D6FC9A74962E}" srcOrd="3" destOrd="0" presId="urn:microsoft.com/office/officeart/2005/8/layout/arrow2"/>
    <dgm:cxn modelId="{AF91C87A-C362-42C0-8BAF-416687691E77}" type="presParOf" srcId="{A3CA3AC1-FC17-46FB-8500-6C3679CCFD78}" destId="{2636037B-051E-4754-9E0F-C971A34B0A0E}" srcOrd="4" destOrd="0" presId="urn:microsoft.com/office/officeart/2005/8/layout/arrow2"/>
    <dgm:cxn modelId="{1B4E0149-1D47-4801-BF0A-26C432AEB77C}" type="presParOf" srcId="{A3CA3AC1-FC17-46FB-8500-6C3679CCFD78}" destId="{2FC6F388-C720-4F7A-A4A2-137E7C95279F}" srcOrd="5" destOrd="0" presId="urn:microsoft.com/office/officeart/2005/8/layout/arrow2"/>
    <dgm:cxn modelId="{5319ED49-1AE9-48AD-ADE9-FF980B1F4DD6}" type="presParOf" srcId="{A3CA3AC1-FC17-46FB-8500-6C3679CCFD78}" destId="{90123BB0-60A4-4912-BF6D-F6D243B20617}" srcOrd="6" destOrd="0" presId="urn:microsoft.com/office/officeart/2005/8/layout/arrow2"/>
    <dgm:cxn modelId="{83AD36FF-035E-40C1-B309-97DA08504C4A}" type="presParOf" srcId="{A3CA3AC1-FC17-46FB-8500-6C3679CCFD78}" destId="{C6B4E6A0-4A49-4C19-A79B-59AB5611C8EA}" srcOrd="7" destOrd="0" presId="urn:microsoft.com/office/officeart/2005/8/layout/arrow2"/>
    <dgm:cxn modelId="{930655ED-A8E8-4377-A756-A9752741824E}" type="presParOf" srcId="{A3CA3AC1-FC17-46FB-8500-6C3679CCFD78}" destId="{4E8FD0F2-6892-4F74-A211-8239B01E8B55}" srcOrd="8" destOrd="0" presId="urn:microsoft.com/office/officeart/2005/8/layout/arrow2"/>
    <dgm:cxn modelId="{1993CA90-DBF1-4218-BC15-C4373A7F62F2}" type="presParOf" srcId="{A3CA3AC1-FC17-46FB-8500-6C3679CCFD78}" destId="{1ECBBDCB-EE89-4EBA-B828-9743942F52D1}" srcOrd="9" destOrd="0" presId="urn:microsoft.com/office/officeart/2005/8/layout/arrow2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3639EB9-51B4-453C-AEC4-AE44687F1DE1}" type="doc">
      <dgm:prSet loTypeId="urn:microsoft.com/office/officeart/2005/8/layout/matrix1" loCatId="matrix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3FA33478-ED5D-44C3-953F-B94506711679}">
      <dgm:prSet phldrT="[Текст]"/>
      <dgm:spPr/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стояти безпосередньо над постраждалим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CC3AFF-4011-4757-80F3-672869263518}" type="parTrans" cxnId="{FC6B5202-B987-41C3-8B5B-6B4C94F53200}">
      <dgm:prSet/>
      <dgm:spPr/>
      <dgm:t>
        <a:bodyPr/>
        <a:lstStyle/>
        <a:p>
          <a:endParaRPr lang="ru-RU"/>
        </a:p>
      </dgm:t>
    </dgm:pt>
    <dgm:pt modelId="{2F119466-92F4-4C72-A609-489CB92CFB80}" type="sibTrans" cxnId="{FC6B5202-B987-41C3-8B5B-6B4C94F53200}">
      <dgm:prSet/>
      <dgm:spPr/>
      <dgm:t>
        <a:bodyPr/>
        <a:lstStyle/>
        <a:p>
          <a:endParaRPr lang="ru-RU"/>
        </a:p>
      </dgm:t>
    </dgm:pt>
    <dgm:pt modelId="{D7ECD3C1-B929-41D1-B477-A6A2CACC9D12}">
      <dgm:prSet phldrT="[Текст]"/>
      <dgm:spPr/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Відкласти евакуацію, якщо це можливо, до прибуття кваліфікованої медичної допомоги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92D80-2DEA-4805-96E2-B629159CFE3D}" type="parTrans" cxnId="{FF506C73-32E2-4BC3-BF50-3867732DD583}">
      <dgm:prSet/>
      <dgm:spPr/>
      <dgm:t>
        <a:bodyPr/>
        <a:lstStyle/>
        <a:p>
          <a:endParaRPr lang="ru-RU"/>
        </a:p>
      </dgm:t>
    </dgm:pt>
    <dgm:pt modelId="{0E95074C-DB12-41E6-9463-72F24468E01F}" type="sibTrans" cxnId="{FF506C73-32E2-4BC3-BF50-3867732DD583}">
      <dgm:prSet/>
      <dgm:spPr/>
      <dgm:t>
        <a:bodyPr/>
        <a:lstStyle/>
        <a:p>
          <a:endParaRPr lang="ru-RU"/>
        </a:p>
      </dgm:t>
    </dgm:pt>
    <dgm:pt modelId="{DD08AC4D-EFA8-4D78-AA9D-48BDCAF99FA4}">
      <dgm:prSet phldrT="[Текст]"/>
      <dgm:spPr/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Постійно пояснювати постраждалому кожен крок, який буде виконувати поліцейський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0C93D1-5FB4-4C76-A585-0E53FB724658}" type="parTrans" cxnId="{C06FF17F-DFF5-4129-A596-FE5CC67CF32D}">
      <dgm:prSet/>
      <dgm:spPr/>
      <dgm:t>
        <a:bodyPr/>
        <a:lstStyle/>
        <a:p>
          <a:endParaRPr lang="ru-RU"/>
        </a:p>
      </dgm:t>
    </dgm:pt>
    <dgm:pt modelId="{70A707D7-9298-4CEA-A683-FDDB409B2407}" type="sibTrans" cxnId="{C06FF17F-DFF5-4129-A596-FE5CC67CF32D}">
      <dgm:prSet/>
      <dgm:spPr/>
      <dgm:t>
        <a:bodyPr/>
        <a:lstStyle/>
        <a:p>
          <a:endParaRPr lang="ru-RU"/>
        </a:p>
      </dgm:t>
    </dgm:pt>
    <dgm:pt modelId="{9E294428-C3CC-40CA-9A93-FEBA369A566F}">
      <dgm:prSet phldrT="[Текст]"/>
      <dgm:spPr/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Перед евакуацією виконати всі необхідні маніпуляції домедичної допомоги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1B69-2EEB-47EE-8585-15B8DEB310F8}" type="parTrans" cxnId="{2C715C1B-37BB-4652-9FE6-45203D173E69}">
      <dgm:prSet/>
      <dgm:spPr/>
      <dgm:t>
        <a:bodyPr/>
        <a:lstStyle/>
        <a:p>
          <a:endParaRPr lang="ru-RU"/>
        </a:p>
      </dgm:t>
    </dgm:pt>
    <dgm:pt modelId="{205EFBA2-96B7-4926-AFFB-ADD5B9AF4A29}" type="sibTrans" cxnId="{2C715C1B-37BB-4652-9FE6-45203D173E69}">
      <dgm:prSet/>
      <dgm:spPr/>
      <dgm:t>
        <a:bodyPr/>
        <a:lstStyle/>
        <a:p>
          <a:endParaRPr lang="ru-RU"/>
        </a:p>
      </dgm:t>
    </dgm:pt>
    <dgm:pt modelId="{F0643B18-7953-4FA7-83E8-3A484EE3A31B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2800" i="0" dirty="0">
            <a:solidFill>
              <a:schemeClr val="tx1"/>
            </a:solidFill>
            <a:latin typeface="Arial Black" pitchFamily="34" charset="0"/>
          </a:endParaRPr>
        </a:p>
      </dgm:t>
    </dgm:pt>
    <dgm:pt modelId="{C2AA9945-006A-4A8F-B0BA-CC5ED6AB9974}" type="sibTrans" cxnId="{144D96B2-8F56-4270-9DE9-1CD18C7A8BF0}">
      <dgm:prSet/>
      <dgm:spPr/>
      <dgm:t>
        <a:bodyPr/>
        <a:lstStyle/>
        <a:p>
          <a:endParaRPr lang="ru-RU"/>
        </a:p>
      </dgm:t>
    </dgm:pt>
    <dgm:pt modelId="{931BB87A-294D-4A39-A89D-196CB9A5160D}" type="parTrans" cxnId="{144D96B2-8F56-4270-9DE9-1CD18C7A8BF0}">
      <dgm:prSet/>
      <dgm:spPr/>
      <dgm:t>
        <a:bodyPr/>
        <a:lstStyle/>
        <a:p>
          <a:endParaRPr lang="ru-RU"/>
        </a:p>
      </dgm:t>
    </dgm:pt>
    <dgm:pt modelId="{3930C9B5-FBC5-466F-AABA-9AE2602848F0}" type="pres">
      <dgm:prSet presAssocID="{D3639EB9-51B4-453C-AEC4-AE44687F1DE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B2338B-C5E4-4926-B0F6-94CE116BE60F}" type="pres">
      <dgm:prSet presAssocID="{D3639EB9-51B4-453C-AEC4-AE44687F1DE1}" presName="matrix" presStyleCnt="0"/>
      <dgm:spPr/>
      <dgm:t>
        <a:bodyPr/>
        <a:lstStyle/>
        <a:p>
          <a:endParaRPr lang="ru-RU"/>
        </a:p>
      </dgm:t>
    </dgm:pt>
    <dgm:pt modelId="{523BA45B-884B-4F46-ADFD-50002C0096EA}" type="pres">
      <dgm:prSet presAssocID="{D3639EB9-51B4-453C-AEC4-AE44687F1DE1}" presName="tile1" presStyleLbl="node1" presStyleIdx="0" presStyleCnt="4" custLinFactNeighborX="251" custLinFactNeighborY="24"/>
      <dgm:spPr/>
      <dgm:t>
        <a:bodyPr/>
        <a:lstStyle/>
        <a:p>
          <a:endParaRPr lang="ru-RU"/>
        </a:p>
      </dgm:t>
    </dgm:pt>
    <dgm:pt modelId="{BD4DB624-83FE-4B27-BA1E-F4F1DF6CB9E8}" type="pres">
      <dgm:prSet presAssocID="{D3639EB9-51B4-453C-AEC4-AE44687F1DE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2409E-3D4D-4302-A630-A9CE1DD4F68D}" type="pres">
      <dgm:prSet presAssocID="{D3639EB9-51B4-453C-AEC4-AE44687F1DE1}" presName="tile2" presStyleLbl="node1" presStyleIdx="1" presStyleCnt="4" custLinFactNeighborY="24"/>
      <dgm:spPr/>
      <dgm:t>
        <a:bodyPr/>
        <a:lstStyle/>
        <a:p>
          <a:endParaRPr lang="ru-RU"/>
        </a:p>
      </dgm:t>
    </dgm:pt>
    <dgm:pt modelId="{F5B1025F-0141-4338-B9E5-A0990241774A}" type="pres">
      <dgm:prSet presAssocID="{D3639EB9-51B4-453C-AEC4-AE44687F1DE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7770B-2015-45DB-BA7D-15A9A701FD81}" type="pres">
      <dgm:prSet presAssocID="{D3639EB9-51B4-453C-AEC4-AE44687F1DE1}" presName="tile3" presStyleLbl="node1" presStyleIdx="2" presStyleCnt="4"/>
      <dgm:spPr/>
      <dgm:t>
        <a:bodyPr/>
        <a:lstStyle/>
        <a:p>
          <a:endParaRPr lang="ru-RU"/>
        </a:p>
      </dgm:t>
    </dgm:pt>
    <dgm:pt modelId="{70362F3F-8055-400B-B6FE-0C8FFB5D9A62}" type="pres">
      <dgm:prSet presAssocID="{D3639EB9-51B4-453C-AEC4-AE44687F1DE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8D450-61A4-4F75-BA56-AE2C8A108C09}" type="pres">
      <dgm:prSet presAssocID="{D3639EB9-51B4-453C-AEC4-AE44687F1DE1}" presName="tile4" presStyleLbl="node1" presStyleIdx="3" presStyleCnt="4"/>
      <dgm:spPr/>
      <dgm:t>
        <a:bodyPr/>
        <a:lstStyle/>
        <a:p>
          <a:endParaRPr lang="ru-RU"/>
        </a:p>
      </dgm:t>
    </dgm:pt>
    <dgm:pt modelId="{AC1BCA47-FB1C-47E6-9E2C-BB085870DA62}" type="pres">
      <dgm:prSet presAssocID="{D3639EB9-51B4-453C-AEC4-AE44687F1DE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1808D-4A7C-4736-945F-D7E26DF267F4}" type="pres">
      <dgm:prSet presAssocID="{D3639EB9-51B4-453C-AEC4-AE44687F1DE1}" presName="centerTile" presStyleLbl="fgShp" presStyleIdx="0" presStyleCnt="1" custScaleX="92517" custScaleY="146683" custLinFactNeighborX="-1167" custLinFactNeighborY="-271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8A47B976-A4DC-4AA8-875E-BFCDFA5BAFEC}" type="presOf" srcId="{D7ECD3C1-B929-41D1-B477-A6A2CACC9D12}" destId="{F5B1025F-0141-4338-B9E5-A0990241774A}" srcOrd="1" destOrd="0" presId="urn:microsoft.com/office/officeart/2005/8/layout/matrix1"/>
    <dgm:cxn modelId="{51E2D32B-A026-4DE9-A9AE-27ECEEAD1271}" type="presOf" srcId="{DD08AC4D-EFA8-4D78-AA9D-48BDCAF99FA4}" destId="{6A07770B-2015-45DB-BA7D-15A9A701FD81}" srcOrd="0" destOrd="0" presId="urn:microsoft.com/office/officeart/2005/8/layout/matrix1"/>
    <dgm:cxn modelId="{0AEA3779-65CF-416B-83A7-2E828D061389}" type="presOf" srcId="{D3639EB9-51B4-453C-AEC4-AE44687F1DE1}" destId="{3930C9B5-FBC5-466F-AABA-9AE2602848F0}" srcOrd="0" destOrd="0" presId="urn:microsoft.com/office/officeart/2005/8/layout/matrix1"/>
    <dgm:cxn modelId="{5DDFBD43-013D-4FE0-913D-76E2F01A12BA}" type="presOf" srcId="{DD08AC4D-EFA8-4D78-AA9D-48BDCAF99FA4}" destId="{70362F3F-8055-400B-B6FE-0C8FFB5D9A62}" srcOrd="1" destOrd="0" presId="urn:microsoft.com/office/officeart/2005/8/layout/matrix1"/>
    <dgm:cxn modelId="{8F7B5E21-20BD-47EB-A224-AD0A82257BB0}" type="presOf" srcId="{3FA33478-ED5D-44C3-953F-B94506711679}" destId="{BD4DB624-83FE-4B27-BA1E-F4F1DF6CB9E8}" srcOrd="1" destOrd="0" presId="urn:microsoft.com/office/officeart/2005/8/layout/matrix1"/>
    <dgm:cxn modelId="{FC6B5202-B987-41C3-8B5B-6B4C94F53200}" srcId="{F0643B18-7953-4FA7-83E8-3A484EE3A31B}" destId="{3FA33478-ED5D-44C3-953F-B94506711679}" srcOrd="0" destOrd="0" parTransId="{BBCC3AFF-4011-4757-80F3-672869263518}" sibTransId="{2F119466-92F4-4C72-A609-489CB92CFB80}"/>
    <dgm:cxn modelId="{C06FF17F-DFF5-4129-A596-FE5CC67CF32D}" srcId="{F0643B18-7953-4FA7-83E8-3A484EE3A31B}" destId="{DD08AC4D-EFA8-4D78-AA9D-48BDCAF99FA4}" srcOrd="2" destOrd="0" parTransId="{EF0C93D1-5FB4-4C76-A585-0E53FB724658}" sibTransId="{70A707D7-9298-4CEA-A683-FDDB409B2407}"/>
    <dgm:cxn modelId="{C51D3349-A2D7-4991-88D7-A55B0894F421}" type="presOf" srcId="{F0643B18-7953-4FA7-83E8-3A484EE3A31B}" destId="{6A11808D-4A7C-4736-945F-D7E26DF267F4}" srcOrd="0" destOrd="0" presId="urn:microsoft.com/office/officeart/2005/8/layout/matrix1"/>
    <dgm:cxn modelId="{BF554C18-2C67-4460-ABD0-D443A69BB460}" type="presOf" srcId="{9E294428-C3CC-40CA-9A93-FEBA369A566F}" destId="{AC1BCA47-FB1C-47E6-9E2C-BB085870DA62}" srcOrd="1" destOrd="0" presId="urn:microsoft.com/office/officeart/2005/8/layout/matrix1"/>
    <dgm:cxn modelId="{144D96B2-8F56-4270-9DE9-1CD18C7A8BF0}" srcId="{D3639EB9-51B4-453C-AEC4-AE44687F1DE1}" destId="{F0643B18-7953-4FA7-83E8-3A484EE3A31B}" srcOrd="0" destOrd="0" parTransId="{931BB87A-294D-4A39-A89D-196CB9A5160D}" sibTransId="{C2AA9945-006A-4A8F-B0BA-CC5ED6AB9974}"/>
    <dgm:cxn modelId="{FF506C73-32E2-4BC3-BF50-3867732DD583}" srcId="{F0643B18-7953-4FA7-83E8-3A484EE3A31B}" destId="{D7ECD3C1-B929-41D1-B477-A6A2CACC9D12}" srcOrd="1" destOrd="0" parTransId="{A4F92D80-2DEA-4805-96E2-B629159CFE3D}" sibTransId="{0E95074C-DB12-41E6-9463-72F24468E01F}"/>
    <dgm:cxn modelId="{2C715C1B-37BB-4652-9FE6-45203D173E69}" srcId="{F0643B18-7953-4FA7-83E8-3A484EE3A31B}" destId="{9E294428-C3CC-40CA-9A93-FEBA369A566F}" srcOrd="3" destOrd="0" parTransId="{28291B69-2EEB-47EE-8585-15B8DEB310F8}" sibTransId="{205EFBA2-96B7-4926-AFFB-ADD5B9AF4A29}"/>
    <dgm:cxn modelId="{C9D07462-9C68-49A9-8CB2-D2A6C0131616}" type="presOf" srcId="{9E294428-C3CC-40CA-9A93-FEBA369A566F}" destId="{1198D450-61A4-4F75-BA56-AE2C8A108C09}" srcOrd="0" destOrd="0" presId="urn:microsoft.com/office/officeart/2005/8/layout/matrix1"/>
    <dgm:cxn modelId="{BF2498B4-E9F8-44F5-95C8-9DD13AE27D55}" type="presOf" srcId="{D7ECD3C1-B929-41D1-B477-A6A2CACC9D12}" destId="{F6D2409E-3D4D-4302-A630-A9CE1DD4F68D}" srcOrd="0" destOrd="0" presId="urn:microsoft.com/office/officeart/2005/8/layout/matrix1"/>
    <dgm:cxn modelId="{62F24F0F-DD25-48A8-8D3F-AC78F0723516}" type="presOf" srcId="{3FA33478-ED5D-44C3-953F-B94506711679}" destId="{523BA45B-884B-4F46-ADFD-50002C0096EA}" srcOrd="0" destOrd="0" presId="urn:microsoft.com/office/officeart/2005/8/layout/matrix1"/>
    <dgm:cxn modelId="{F5DD340F-36EE-4A34-9F86-8C873DE0D94F}" type="presParOf" srcId="{3930C9B5-FBC5-466F-AABA-9AE2602848F0}" destId="{13B2338B-C5E4-4926-B0F6-94CE116BE60F}" srcOrd="0" destOrd="0" presId="urn:microsoft.com/office/officeart/2005/8/layout/matrix1"/>
    <dgm:cxn modelId="{628003AB-73A6-414A-B329-411C87C19772}" type="presParOf" srcId="{13B2338B-C5E4-4926-B0F6-94CE116BE60F}" destId="{523BA45B-884B-4F46-ADFD-50002C0096EA}" srcOrd="0" destOrd="0" presId="urn:microsoft.com/office/officeart/2005/8/layout/matrix1"/>
    <dgm:cxn modelId="{0311D9E7-3006-4E0F-93EA-908D7C087A90}" type="presParOf" srcId="{13B2338B-C5E4-4926-B0F6-94CE116BE60F}" destId="{BD4DB624-83FE-4B27-BA1E-F4F1DF6CB9E8}" srcOrd="1" destOrd="0" presId="urn:microsoft.com/office/officeart/2005/8/layout/matrix1"/>
    <dgm:cxn modelId="{5CDE0065-EEFF-4E84-BDC2-FC06BE4A4002}" type="presParOf" srcId="{13B2338B-C5E4-4926-B0F6-94CE116BE60F}" destId="{F6D2409E-3D4D-4302-A630-A9CE1DD4F68D}" srcOrd="2" destOrd="0" presId="urn:microsoft.com/office/officeart/2005/8/layout/matrix1"/>
    <dgm:cxn modelId="{BF995F35-0325-4870-8977-B3D6423E6C61}" type="presParOf" srcId="{13B2338B-C5E4-4926-B0F6-94CE116BE60F}" destId="{F5B1025F-0141-4338-B9E5-A0990241774A}" srcOrd="3" destOrd="0" presId="urn:microsoft.com/office/officeart/2005/8/layout/matrix1"/>
    <dgm:cxn modelId="{2C3B00D3-589C-416B-81F6-CEE8A1BF1592}" type="presParOf" srcId="{13B2338B-C5E4-4926-B0F6-94CE116BE60F}" destId="{6A07770B-2015-45DB-BA7D-15A9A701FD81}" srcOrd="4" destOrd="0" presId="urn:microsoft.com/office/officeart/2005/8/layout/matrix1"/>
    <dgm:cxn modelId="{7CFB1A72-7D78-49B5-8301-B6F68DEB0594}" type="presParOf" srcId="{13B2338B-C5E4-4926-B0F6-94CE116BE60F}" destId="{70362F3F-8055-400B-B6FE-0C8FFB5D9A62}" srcOrd="5" destOrd="0" presId="urn:microsoft.com/office/officeart/2005/8/layout/matrix1"/>
    <dgm:cxn modelId="{1215613C-CBBF-4A92-994A-EEDD01013103}" type="presParOf" srcId="{13B2338B-C5E4-4926-B0F6-94CE116BE60F}" destId="{1198D450-61A4-4F75-BA56-AE2C8A108C09}" srcOrd="6" destOrd="0" presId="urn:microsoft.com/office/officeart/2005/8/layout/matrix1"/>
    <dgm:cxn modelId="{D4623060-5BB6-4867-97C8-0204A221B76C}" type="presParOf" srcId="{13B2338B-C5E4-4926-B0F6-94CE116BE60F}" destId="{AC1BCA47-FB1C-47E6-9E2C-BB085870DA62}" srcOrd="7" destOrd="0" presId="urn:microsoft.com/office/officeart/2005/8/layout/matrix1"/>
    <dgm:cxn modelId="{8B143546-8355-4594-A5EF-3E19FE8ED9DA}" type="presParOf" srcId="{3930C9B5-FBC5-466F-AABA-9AE2602848F0}" destId="{6A11808D-4A7C-4736-945F-D7E26DF267F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CEEA8A-7580-4BF0-AA1A-7D4AB1C8EB18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DA14239-233B-448E-85A5-7EBDCDE05F25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  <a:cs typeface="+mn-cs"/>
            </a:rPr>
            <a:t>«Дай мені свій годинник» </a:t>
          </a:r>
          <a:endParaRPr lang="ru-RU" dirty="0"/>
        </a:p>
      </dgm:t>
    </dgm:pt>
    <dgm:pt modelId="{BFB74CED-8D20-4B25-8AA4-91FE8434F935}" type="parTrans" cxnId="{17A77E44-1370-4740-A82D-6AFB37942227}">
      <dgm:prSet/>
      <dgm:spPr/>
      <dgm:t>
        <a:bodyPr/>
        <a:lstStyle/>
        <a:p>
          <a:endParaRPr lang="ru-RU"/>
        </a:p>
      </dgm:t>
    </dgm:pt>
    <dgm:pt modelId="{F8544ADA-95E3-4D78-B2EE-9D1CDC67C5C9}" type="sibTrans" cxnId="{17A77E44-1370-4740-A82D-6AFB37942227}">
      <dgm:prSet/>
      <dgm:spPr/>
      <dgm:t>
        <a:bodyPr/>
        <a:lstStyle/>
        <a:p>
          <a:endParaRPr lang="ru-RU"/>
        </a:p>
      </dgm:t>
    </dgm:pt>
    <dgm:pt modelId="{1EB543C2-3049-4F0F-9E63-73B12195752E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  <a:cs typeface="+mn-cs"/>
            </a:rPr>
            <a:t>«Дай мені свій годинник ДТП»</a:t>
          </a:r>
          <a:endParaRPr lang="ru-RU" dirty="0"/>
        </a:p>
      </dgm:t>
    </dgm:pt>
    <dgm:pt modelId="{262AD738-31A5-45A8-9EB1-E6DE7617C2D7}" type="parTrans" cxnId="{D6152924-3AFE-4EE2-ABDF-02B0D9C677EA}">
      <dgm:prSet/>
      <dgm:spPr/>
      <dgm:t>
        <a:bodyPr/>
        <a:lstStyle/>
        <a:p>
          <a:endParaRPr lang="ru-RU"/>
        </a:p>
      </dgm:t>
    </dgm:pt>
    <dgm:pt modelId="{9B5179D4-C1D3-427C-B761-D0AFC8E9819D}" type="sibTrans" cxnId="{D6152924-3AFE-4EE2-ABDF-02B0D9C677EA}">
      <dgm:prSet/>
      <dgm:spPr/>
      <dgm:t>
        <a:bodyPr/>
        <a:lstStyle/>
        <a:p>
          <a:endParaRPr lang="ru-RU"/>
        </a:p>
      </dgm:t>
    </dgm:pt>
    <dgm:pt modelId="{D9F4B048-71BF-4574-883F-5050713179D2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  <a:cs typeface="+mn-cs"/>
            </a:rPr>
            <a:t>«Пожежник» </a:t>
          </a:r>
          <a:endParaRPr lang="ru-RU" dirty="0"/>
        </a:p>
      </dgm:t>
    </dgm:pt>
    <dgm:pt modelId="{A23DA63C-B5C5-4302-9544-548C03B75310}" type="parTrans" cxnId="{1C698D65-9D46-481D-A0FD-A02B237418CB}">
      <dgm:prSet/>
      <dgm:spPr/>
      <dgm:t>
        <a:bodyPr/>
        <a:lstStyle/>
        <a:p>
          <a:endParaRPr lang="ru-RU"/>
        </a:p>
      </dgm:t>
    </dgm:pt>
    <dgm:pt modelId="{1380FF60-6398-4197-848E-8AE8863C82A8}" type="sibTrans" cxnId="{1C698D65-9D46-481D-A0FD-A02B237418CB}">
      <dgm:prSet/>
      <dgm:spPr/>
      <dgm:t>
        <a:bodyPr/>
        <a:lstStyle/>
        <a:p>
          <a:endParaRPr lang="ru-RU"/>
        </a:p>
      </dgm:t>
    </dgm:pt>
    <dgm:pt modelId="{5274329B-1D40-430E-BFA8-85DCBCC9911A}" type="pres">
      <dgm:prSet presAssocID="{8CCEEA8A-7580-4BF0-AA1A-7D4AB1C8EB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E6C9C4-D949-40F6-A5B7-D7E2DDBD8A8C}" type="pres">
      <dgm:prSet presAssocID="{3DA14239-233B-448E-85A5-7EBDCDE05F25}" presName="Name5" presStyleLbl="vennNode1" presStyleIdx="0" presStyleCnt="3" custScaleX="380081" custLinFactX="-10018" custLinFactNeighborX="-100000" custLinFactNeighborY="-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C41D4-E139-4C0F-A412-4460D26D6EF0}" type="pres">
      <dgm:prSet presAssocID="{F8544ADA-95E3-4D78-B2EE-9D1CDC67C5C9}" presName="space" presStyleCnt="0"/>
      <dgm:spPr/>
      <dgm:t>
        <a:bodyPr/>
        <a:lstStyle/>
        <a:p>
          <a:endParaRPr lang="ru-RU"/>
        </a:p>
      </dgm:t>
    </dgm:pt>
    <dgm:pt modelId="{730A6E6F-4EF6-4D69-B578-58A86B051AB4}" type="pres">
      <dgm:prSet presAssocID="{1EB543C2-3049-4F0F-9E63-73B12195752E}" presName="Name5" presStyleLbl="vennNode1" presStyleIdx="1" presStyleCnt="3" custScaleX="380141" custLinFactNeighborX="81851" custLinFactNeighborY="7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B4D74-0E7A-4C59-B2FC-F7BFD0638417}" type="pres">
      <dgm:prSet presAssocID="{9B5179D4-C1D3-427C-B761-D0AFC8E9819D}" presName="space" presStyleCnt="0"/>
      <dgm:spPr/>
      <dgm:t>
        <a:bodyPr/>
        <a:lstStyle/>
        <a:p>
          <a:endParaRPr lang="ru-RU"/>
        </a:p>
      </dgm:t>
    </dgm:pt>
    <dgm:pt modelId="{46037DE4-B1C7-49DE-976A-81B2221F0849}" type="pres">
      <dgm:prSet presAssocID="{D9F4B048-71BF-4574-883F-5050713179D2}" presName="Name5" presStyleLbl="vennNode1" presStyleIdx="2" presStyleCnt="3" custScaleX="380081" custLinFactX="70005" custLinFactNeighborX="100000" custLinFactNeighborY="-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698D65-9D46-481D-A0FD-A02B237418CB}" srcId="{8CCEEA8A-7580-4BF0-AA1A-7D4AB1C8EB18}" destId="{D9F4B048-71BF-4574-883F-5050713179D2}" srcOrd="2" destOrd="0" parTransId="{A23DA63C-B5C5-4302-9544-548C03B75310}" sibTransId="{1380FF60-6398-4197-848E-8AE8863C82A8}"/>
    <dgm:cxn modelId="{157ED3D6-BADB-4340-8C0F-1D7706A5B090}" type="presOf" srcId="{3DA14239-233B-448E-85A5-7EBDCDE05F25}" destId="{B9E6C9C4-D949-40F6-A5B7-D7E2DDBD8A8C}" srcOrd="0" destOrd="0" presId="urn:microsoft.com/office/officeart/2005/8/layout/venn3"/>
    <dgm:cxn modelId="{680B9CE2-2DBE-46D1-8BBD-EC2D1C98B140}" type="presOf" srcId="{1EB543C2-3049-4F0F-9E63-73B12195752E}" destId="{730A6E6F-4EF6-4D69-B578-58A86B051AB4}" srcOrd="0" destOrd="0" presId="urn:microsoft.com/office/officeart/2005/8/layout/venn3"/>
    <dgm:cxn modelId="{17A77E44-1370-4740-A82D-6AFB37942227}" srcId="{8CCEEA8A-7580-4BF0-AA1A-7D4AB1C8EB18}" destId="{3DA14239-233B-448E-85A5-7EBDCDE05F25}" srcOrd="0" destOrd="0" parTransId="{BFB74CED-8D20-4B25-8AA4-91FE8434F935}" sibTransId="{F8544ADA-95E3-4D78-B2EE-9D1CDC67C5C9}"/>
    <dgm:cxn modelId="{0A365BA7-10EB-4A84-997C-F0201A2222F0}" type="presOf" srcId="{8CCEEA8A-7580-4BF0-AA1A-7D4AB1C8EB18}" destId="{5274329B-1D40-430E-BFA8-85DCBCC9911A}" srcOrd="0" destOrd="0" presId="urn:microsoft.com/office/officeart/2005/8/layout/venn3"/>
    <dgm:cxn modelId="{D6152924-3AFE-4EE2-ABDF-02B0D9C677EA}" srcId="{8CCEEA8A-7580-4BF0-AA1A-7D4AB1C8EB18}" destId="{1EB543C2-3049-4F0F-9E63-73B12195752E}" srcOrd="1" destOrd="0" parTransId="{262AD738-31A5-45A8-9EB1-E6DE7617C2D7}" sibTransId="{9B5179D4-C1D3-427C-B761-D0AFC8E9819D}"/>
    <dgm:cxn modelId="{674F9257-28AA-4127-98E4-EC0DA5ACD091}" type="presOf" srcId="{D9F4B048-71BF-4574-883F-5050713179D2}" destId="{46037DE4-B1C7-49DE-976A-81B2221F0849}" srcOrd="0" destOrd="0" presId="urn:microsoft.com/office/officeart/2005/8/layout/venn3"/>
    <dgm:cxn modelId="{89430E26-1A73-42C6-B72B-280719F1A775}" type="presParOf" srcId="{5274329B-1D40-430E-BFA8-85DCBCC9911A}" destId="{B9E6C9C4-D949-40F6-A5B7-D7E2DDBD8A8C}" srcOrd="0" destOrd="0" presId="urn:microsoft.com/office/officeart/2005/8/layout/venn3"/>
    <dgm:cxn modelId="{27DAB947-4B0A-429B-844C-F78C6751536B}" type="presParOf" srcId="{5274329B-1D40-430E-BFA8-85DCBCC9911A}" destId="{A47C41D4-E139-4C0F-A412-4460D26D6EF0}" srcOrd="1" destOrd="0" presId="urn:microsoft.com/office/officeart/2005/8/layout/venn3"/>
    <dgm:cxn modelId="{932C1223-62A9-4A11-A962-CC62B0BC05D9}" type="presParOf" srcId="{5274329B-1D40-430E-BFA8-85DCBCC9911A}" destId="{730A6E6F-4EF6-4D69-B578-58A86B051AB4}" srcOrd="2" destOrd="0" presId="urn:microsoft.com/office/officeart/2005/8/layout/venn3"/>
    <dgm:cxn modelId="{672319FD-9392-49F4-9257-28D85A3F05FC}" type="presParOf" srcId="{5274329B-1D40-430E-BFA8-85DCBCC9911A}" destId="{1BAB4D74-0E7A-4C59-B2FC-F7BFD0638417}" srcOrd="3" destOrd="0" presId="urn:microsoft.com/office/officeart/2005/8/layout/venn3"/>
    <dgm:cxn modelId="{5211E574-DA76-4D7A-81C8-A63B4CD92F7C}" type="presParOf" srcId="{5274329B-1D40-430E-BFA8-85DCBCC9911A}" destId="{46037DE4-B1C7-49DE-976A-81B2221F0849}" srcOrd="4" destOrd="0" presId="urn:microsoft.com/office/officeart/2005/8/layout/venn3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CEEA8A-7580-4BF0-AA1A-7D4AB1C8EB18}" type="doc">
      <dgm:prSet loTypeId="urn:microsoft.com/office/officeart/2005/8/layout/venn3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DA14239-233B-448E-85A5-7EBDCDE05F25}">
      <dgm:prSet phldrT="[Текст]" custT="1"/>
      <dgm:spPr/>
      <dgm:t>
        <a:bodyPr/>
        <a:lstStyle/>
        <a:p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Евакуація одним поліцейським «Мішок» 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B74CED-8D20-4B25-8AA4-91FE8434F935}" type="parTrans" cxnId="{17A77E44-1370-4740-A82D-6AFB37942227}">
      <dgm:prSet/>
      <dgm:spPr/>
      <dgm:t>
        <a:bodyPr/>
        <a:lstStyle/>
        <a:p>
          <a:endParaRPr lang="ru-RU"/>
        </a:p>
      </dgm:t>
    </dgm:pt>
    <dgm:pt modelId="{F8544ADA-95E3-4D78-B2EE-9D1CDC67C5C9}" type="sibTrans" cxnId="{17A77E44-1370-4740-A82D-6AFB37942227}">
      <dgm:prSet/>
      <dgm:spPr/>
      <dgm:t>
        <a:bodyPr/>
        <a:lstStyle/>
        <a:p>
          <a:endParaRPr lang="ru-RU"/>
        </a:p>
      </dgm:t>
    </dgm:pt>
    <dgm:pt modelId="{D9F4B048-71BF-4574-883F-5050713179D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Евакуація двома поліцейськими</a:t>
          </a:r>
        </a:p>
        <a:p>
          <a:pPr>
            <a:spcAft>
              <a:spcPts val="0"/>
            </a:spcAft>
          </a:pP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«Дай мені свій годинник»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DA63C-B5C5-4302-9544-548C03B75310}" type="parTrans" cxnId="{1C698D65-9D46-481D-A0FD-A02B237418CB}">
      <dgm:prSet/>
      <dgm:spPr/>
      <dgm:t>
        <a:bodyPr/>
        <a:lstStyle/>
        <a:p>
          <a:endParaRPr lang="ru-RU"/>
        </a:p>
      </dgm:t>
    </dgm:pt>
    <dgm:pt modelId="{1380FF60-6398-4197-848E-8AE8863C82A8}" type="sibTrans" cxnId="{1C698D65-9D46-481D-A0FD-A02B237418CB}">
      <dgm:prSet/>
      <dgm:spPr/>
      <dgm:t>
        <a:bodyPr/>
        <a:lstStyle/>
        <a:p>
          <a:endParaRPr lang="ru-RU"/>
        </a:p>
      </dgm:t>
    </dgm:pt>
    <dgm:pt modelId="{5274329B-1D40-430E-BFA8-85DCBCC9911A}" type="pres">
      <dgm:prSet presAssocID="{8CCEEA8A-7580-4BF0-AA1A-7D4AB1C8EB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E6C9C4-D949-40F6-A5B7-D7E2DDBD8A8C}" type="pres">
      <dgm:prSet presAssocID="{3DA14239-233B-448E-85A5-7EBDCDE05F25}" presName="Name5" presStyleLbl="vennNode1" presStyleIdx="0" presStyleCnt="2" custScaleX="336844" custLinFactX="-170089" custLinFactNeighborX="-200000" custLinFactNeighborY="-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C41D4-E139-4C0F-A412-4460D26D6EF0}" type="pres">
      <dgm:prSet presAssocID="{F8544ADA-95E3-4D78-B2EE-9D1CDC67C5C9}" presName="space" presStyleCnt="0"/>
      <dgm:spPr/>
      <dgm:t>
        <a:bodyPr/>
        <a:lstStyle/>
        <a:p>
          <a:endParaRPr lang="ru-RU"/>
        </a:p>
      </dgm:t>
    </dgm:pt>
    <dgm:pt modelId="{46037DE4-B1C7-49DE-976A-81B2221F0849}" type="pres">
      <dgm:prSet presAssocID="{D9F4B048-71BF-4574-883F-5050713179D2}" presName="Name5" presStyleLbl="vennNode1" presStyleIdx="1" presStyleCnt="2" custScaleX="543660" custLinFactX="7143" custLinFactNeighborX="100000" custLinFactNeighborY="-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698D65-9D46-481D-A0FD-A02B237418CB}" srcId="{8CCEEA8A-7580-4BF0-AA1A-7D4AB1C8EB18}" destId="{D9F4B048-71BF-4574-883F-5050713179D2}" srcOrd="1" destOrd="0" parTransId="{A23DA63C-B5C5-4302-9544-548C03B75310}" sibTransId="{1380FF60-6398-4197-848E-8AE8863C82A8}"/>
    <dgm:cxn modelId="{A9BD7667-DA70-49C8-AFD1-B413A8FD3138}" type="presOf" srcId="{D9F4B048-71BF-4574-883F-5050713179D2}" destId="{46037DE4-B1C7-49DE-976A-81B2221F0849}" srcOrd="0" destOrd="0" presId="urn:microsoft.com/office/officeart/2005/8/layout/venn3"/>
    <dgm:cxn modelId="{553FE8E4-92F1-4D2E-82B7-CD18EDC24C95}" type="presOf" srcId="{3DA14239-233B-448E-85A5-7EBDCDE05F25}" destId="{B9E6C9C4-D949-40F6-A5B7-D7E2DDBD8A8C}" srcOrd="0" destOrd="0" presId="urn:microsoft.com/office/officeart/2005/8/layout/venn3"/>
    <dgm:cxn modelId="{17A77E44-1370-4740-A82D-6AFB37942227}" srcId="{8CCEEA8A-7580-4BF0-AA1A-7D4AB1C8EB18}" destId="{3DA14239-233B-448E-85A5-7EBDCDE05F25}" srcOrd="0" destOrd="0" parTransId="{BFB74CED-8D20-4B25-8AA4-91FE8434F935}" sibTransId="{F8544ADA-95E3-4D78-B2EE-9D1CDC67C5C9}"/>
    <dgm:cxn modelId="{5529567D-473F-42B3-B05D-AFADF642C087}" type="presOf" srcId="{8CCEEA8A-7580-4BF0-AA1A-7D4AB1C8EB18}" destId="{5274329B-1D40-430E-BFA8-85DCBCC9911A}" srcOrd="0" destOrd="0" presId="urn:microsoft.com/office/officeart/2005/8/layout/venn3"/>
    <dgm:cxn modelId="{CAAC7D3A-5EC8-455D-8370-18A1F4C517A8}" type="presParOf" srcId="{5274329B-1D40-430E-BFA8-85DCBCC9911A}" destId="{B9E6C9C4-D949-40F6-A5B7-D7E2DDBD8A8C}" srcOrd="0" destOrd="0" presId="urn:microsoft.com/office/officeart/2005/8/layout/venn3"/>
    <dgm:cxn modelId="{26C28B54-55E2-4566-A2AB-9E59223E519A}" type="presParOf" srcId="{5274329B-1D40-430E-BFA8-85DCBCC9911A}" destId="{A47C41D4-E139-4C0F-A412-4460D26D6EF0}" srcOrd="1" destOrd="0" presId="urn:microsoft.com/office/officeart/2005/8/layout/venn3"/>
    <dgm:cxn modelId="{F739472F-23DD-4226-AE6C-B81A0DAA9EB0}" type="presParOf" srcId="{5274329B-1D40-430E-BFA8-85DCBCC9911A}" destId="{46037DE4-B1C7-49DE-976A-81B2221F0849}" srcOrd="2" destOrd="0" presId="urn:microsoft.com/office/officeart/2005/8/layout/venn3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D2DBD05-AA82-4E4F-A3F4-023D8DC0ACE6}" type="doc">
      <dgm:prSet loTypeId="urn:microsoft.com/office/officeart/2005/8/layout/hList7" loCatId="list" qsTypeId="urn:microsoft.com/office/officeart/2005/8/quickstyle/3d7" qsCatId="3D" csTypeId="urn:microsoft.com/office/officeart/2005/8/colors/accent0_2" csCatId="mainScheme" phldr="1"/>
      <dgm:spPr/>
    </dgm:pt>
    <dgm:pt modelId="{95E7AD4F-7825-413D-800F-0FBC6F6349A3}">
      <dgm:prSet phldrT="[Текст]" custT="1"/>
      <dgm:spPr/>
      <dgm:t>
        <a:bodyPr/>
        <a:lstStyle/>
        <a:p>
          <a:r>
            <a:rPr lang="uk-UA" sz="1800" smtClean="0">
              <a:latin typeface="Arial Black" pitchFamily="34" charset="0"/>
            </a:rPr>
            <a:t>«Ремінь із підтримкою»</a:t>
          </a:r>
          <a:endParaRPr lang="ru-RU" sz="1800" dirty="0"/>
        </a:p>
      </dgm:t>
    </dgm:pt>
    <dgm:pt modelId="{A3BB93DA-8A06-4852-920A-D6B0C06249D9}" type="parTrans" cxnId="{06F32385-3512-4635-9531-2E8AF227C2F0}">
      <dgm:prSet/>
      <dgm:spPr/>
      <dgm:t>
        <a:bodyPr/>
        <a:lstStyle/>
        <a:p>
          <a:endParaRPr lang="ru-RU"/>
        </a:p>
      </dgm:t>
    </dgm:pt>
    <dgm:pt modelId="{84F32B3C-1431-4397-AFBF-324669C43C23}" type="sibTrans" cxnId="{06F32385-3512-4635-9531-2E8AF227C2F0}">
      <dgm:prSet/>
      <dgm:spPr/>
      <dgm:t>
        <a:bodyPr/>
        <a:lstStyle/>
        <a:p>
          <a:endParaRPr lang="ru-RU"/>
        </a:p>
      </dgm:t>
    </dgm:pt>
    <dgm:pt modelId="{7A0D72DB-9586-46DE-B7CA-FDA9F1AF7836}" type="pres">
      <dgm:prSet presAssocID="{BD2DBD05-AA82-4E4F-A3F4-023D8DC0ACE6}" presName="Name0" presStyleCnt="0">
        <dgm:presLayoutVars>
          <dgm:dir/>
          <dgm:resizeHandles val="exact"/>
        </dgm:presLayoutVars>
      </dgm:prSet>
      <dgm:spPr/>
    </dgm:pt>
    <dgm:pt modelId="{E6C22602-BBA1-4109-80E9-F5D2C0650B02}" type="pres">
      <dgm:prSet presAssocID="{BD2DBD05-AA82-4E4F-A3F4-023D8DC0ACE6}" presName="fgShape" presStyleLbl="fgShp" presStyleIdx="0" presStyleCnt="1" custLinFactNeighborX="-600" custLinFactNeighborY="400"/>
      <dgm:spPr/>
    </dgm:pt>
    <dgm:pt modelId="{A0694AA6-07CB-4B40-8D45-002B53E437CA}" type="pres">
      <dgm:prSet presAssocID="{BD2DBD05-AA82-4E4F-A3F4-023D8DC0ACE6}" presName="linComp" presStyleCnt="0"/>
      <dgm:spPr/>
    </dgm:pt>
    <dgm:pt modelId="{DB0EF53F-9E8E-41C2-8DFA-37FB763F4795}" type="pres">
      <dgm:prSet presAssocID="{95E7AD4F-7825-413D-800F-0FBC6F6349A3}" presName="compNode" presStyleCnt="0"/>
      <dgm:spPr/>
    </dgm:pt>
    <dgm:pt modelId="{FADFD021-5841-4519-9E08-4C0332F0FAA0}" type="pres">
      <dgm:prSet presAssocID="{95E7AD4F-7825-413D-800F-0FBC6F6349A3}" presName="bkgdShape" presStyleLbl="node1" presStyleIdx="0" presStyleCnt="1"/>
      <dgm:spPr/>
      <dgm:t>
        <a:bodyPr/>
        <a:lstStyle/>
        <a:p>
          <a:endParaRPr lang="ru-RU"/>
        </a:p>
      </dgm:t>
    </dgm:pt>
    <dgm:pt modelId="{2FDD1DE0-3B90-4400-846D-EB7AB93F0ED6}" type="pres">
      <dgm:prSet presAssocID="{95E7AD4F-7825-413D-800F-0FBC6F6349A3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66809-5C22-4DBA-856B-235303CD39EE}" type="pres">
      <dgm:prSet presAssocID="{95E7AD4F-7825-413D-800F-0FBC6F6349A3}" presName="invisiNode" presStyleLbl="node1" presStyleIdx="0" presStyleCnt="1"/>
      <dgm:spPr/>
    </dgm:pt>
    <dgm:pt modelId="{4F4B6DC3-B110-4EF4-9926-1D5134CA3C1C}" type="pres">
      <dgm:prSet presAssocID="{95E7AD4F-7825-413D-800F-0FBC6F6349A3}" presName="imagNode" presStyleLbl="fgImgPlace1" presStyleIdx="0" presStyleCnt="1" custScaleY="9673" custLinFactNeighborX="6287" custLinFactNeighborY="-55896"/>
      <dgm:spPr/>
    </dgm:pt>
  </dgm:ptLst>
  <dgm:cxnLst>
    <dgm:cxn modelId="{06F32385-3512-4635-9531-2E8AF227C2F0}" srcId="{BD2DBD05-AA82-4E4F-A3F4-023D8DC0ACE6}" destId="{95E7AD4F-7825-413D-800F-0FBC6F6349A3}" srcOrd="0" destOrd="0" parTransId="{A3BB93DA-8A06-4852-920A-D6B0C06249D9}" sibTransId="{84F32B3C-1431-4397-AFBF-324669C43C23}"/>
    <dgm:cxn modelId="{089A2854-91B7-4CCF-A8F9-77AA6C927763}" type="presOf" srcId="{95E7AD4F-7825-413D-800F-0FBC6F6349A3}" destId="{FADFD021-5841-4519-9E08-4C0332F0FAA0}" srcOrd="0" destOrd="0" presId="urn:microsoft.com/office/officeart/2005/8/layout/hList7"/>
    <dgm:cxn modelId="{3116DC9F-7A80-4E06-83E1-CFCFA5BB48C4}" type="presOf" srcId="{BD2DBD05-AA82-4E4F-A3F4-023D8DC0ACE6}" destId="{7A0D72DB-9586-46DE-B7CA-FDA9F1AF7836}" srcOrd="0" destOrd="0" presId="urn:microsoft.com/office/officeart/2005/8/layout/hList7"/>
    <dgm:cxn modelId="{98A3FF95-E94E-4CDA-A3D8-C561359FC829}" type="presOf" srcId="{95E7AD4F-7825-413D-800F-0FBC6F6349A3}" destId="{2FDD1DE0-3B90-4400-846D-EB7AB93F0ED6}" srcOrd="1" destOrd="0" presId="urn:microsoft.com/office/officeart/2005/8/layout/hList7"/>
    <dgm:cxn modelId="{4A02EE1F-83E9-43CB-A09B-E9B115CDC875}" type="presParOf" srcId="{7A0D72DB-9586-46DE-B7CA-FDA9F1AF7836}" destId="{E6C22602-BBA1-4109-80E9-F5D2C0650B02}" srcOrd="0" destOrd="0" presId="urn:microsoft.com/office/officeart/2005/8/layout/hList7"/>
    <dgm:cxn modelId="{0082DFBD-1F65-464B-B9F9-49367363CAAE}" type="presParOf" srcId="{7A0D72DB-9586-46DE-B7CA-FDA9F1AF7836}" destId="{A0694AA6-07CB-4B40-8D45-002B53E437CA}" srcOrd="1" destOrd="0" presId="urn:microsoft.com/office/officeart/2005/8/layout/hList7"/>
    <dgm:cxn modelId="{DB5FAC3A-59F2-46EE-81B2-C8672AE68B34}" type="presParOf" srcId="{A0694AA6-07CB-4B40-8D45-002B53E437CA}" destId="{DB0EF53F-9E8E-41C2-8DFA-37FB763F4795}" srcOrd="0" destOrd="0" presId="urn:microsoft.com/office/officeart/2005/8/layout/hList7"/>
    <dgm:cxn modelId="{787DF343-F00E-45C1-9A5A-21B1ED708D7F}" type="presParOf" srcId="{DB0EF53F-9E8E-41C2-8DFA-37FB763F4795}" destId="{FADFD021-5841-4519-9E08-4C0332F0FAA0}" srcOrd="0" destOrd="0" presId="urn:microsoft.com/office/officeart/2005/8/layout/hList7"/>
    <dgm:cxn modelId="{98012249-956B-4D7F-91D0-1116C0F7F415}" type="presParOf" srcId="{DB0EF53F-9E8E-41C2-8DFA-37FB763F4795}" destId="{2FDD1DE0-3B90-4400-846D-EB7AB93F0ED6}" srcOrd="1" destOrd="0" presId="urn:microsoft.com/office/officeart/2005/8/layout/hList7"/>
    <dgm:cxn modelId="{15F37515-F343-45DD-88D6-4F88EB306569}" type="presParOf" srcId="{DB0EF53F-9E8E-41C2-8DFA-37FB763F4795}" destId="{6A966809-5C22-4DBA-856B-235303CD39EE}" srcOrd="2" destOrd="0" presId="urn:microsoft.com/office/officeart/2005/8/layout/hList7"/>
    <dgm:cxn modelId="{FC358B34-F3B4-4988-AFBC-5A622BB6C7DF}" type="presParOf" srcId="{DB0EF53F-9E8E-41C2-8DFA-37FB763F4795}" destId="{4F4B6DC3-B110-4EF4-9926-1D5134CA3C1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097DACE-6133-4A61-8637-06758FBF10A0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ECE1495B-D06C-4795-BA14-BF78381C4FAD}">
      <dgm:prSet phldrT="[Текст]" custT="1"/>
      <dgm:spPr/>
      <dgm:t>
        <a:bodyPr/>
        <a:lstStyle/>
        <a:p>
          <a:pPr algn="l"/>
          <a:r>
            <a:rPr lang="uk-UA" sz="2000" smtClean="0">
              <a:latin typeface="Arial Black" pitchFamily="34" charset="0"/>
              <a:cs typeface="Times New Roman" pitchFamily="18" charset="0"/>
            </a:rPr>
            <a:t>При евакуації по нерівній місцевості залучаються три - чотири носії</a:t>
          </a:r>
          <a:endParaRPr lang="ru-RU" sz="2000" dirty="0">
            <a:latin typeface="Arial Black" pitchFamily="34" charset="0"/>
          </a:endParaRPr>
        </a:p>
      </dgm:t>
    </dgm:pt>
    <dgm:pt modelId="{8111A5B5-1B75-401C-B491-6A4A015C4B25}" type="parTrans" cxnId="{BED85E70-303D-4165-863D-C66A23FC5A7B}">
      <dgm:prSet/>
      <dgm:spPr/>
      <dgm:t>
        <a:bodyPr/>
        <a:lstStyle/>
        <a:p>
          <a:endParaRPr lang="ru-RU"/>
        </a:p>
      </dgm:t>
    </dgm:pt>
    <dgm:pt modelId="{DCA8B532-F1AA-4A17-8AFA-1F8FCD584376}" type="sibTrans" cxnId="{BED85E70-303D-4165-863D-C66A23FC5A7B}">
      <dgm:prSet/>
      <dgm:spPr/>
      <dgm:t>
        <a:bodyPr/>
        <a:lstStyle/>
        <a:p>
          <a:endParaRPr lang="ru-RU"/>
        </a:p>
      </dgm:t>
    </dgm:pt>
    <dgm:pt modelId="{9E9849D2-D7C5-452F-9216-51E1A701D585}">
      <dgm:prSet phldrT="[Текст]" custT="1"/>
      <dgm:spPr/>
      <dgm:t>
        <a:bodyPr/>
        <a:lstStyle/>
        <a:p>
          <a:pPr algn="l"/>
          <a:r>
            <a:rPr lang="uk-UA" sz="2000" smtClean="0">
              <a:latin typeface="Arial Black" pitchFamily="34" charset="0"/>
              <a:cs typeface="Times New Roman" pitchFamily="18" charset="0"/>
            </a:rPr>
            <a:t>Постраждалий на ноші вкладається  вперед ногами</a:t>
          </a:r>
          <a:endParaRPr lang="ru-RU" sz="2000" dirty="0">
            <a:latin typeface="Arial Black" pitchFamily="34" charset="0"/>
          </a:endParaRPr>
        </a:p>
      </dgm:t>
    </dgm:pt>
    <dgm:pt modelId="{20E1DE57-D467-4EA2-AA83-EDFE7D722E77}" type="parTrans" cxnId="{28E1C5FA-43E5-498A-9479-24A71D3269D2}">
      <dgm:prSet/>
      <dgm:spPr/>
      <dgm:t>
        <a:bodyPr/>
        <a:lstStyle/>
        <a:p>
          <a:endParaRPr lang="ru-RU"/>
        </a:p>
      </dgm:t>
    </dgm:pt>
    <dgm:pt modelId="{2AD61699-5857-4845-AE71-E7514F97D32B}" type="sibTrans" cxnId="{28E1C5FA-43E5-498A-9479-24A71D3269D2}">
      <dgm:prSet/>
      <dgm:spPr/>
      <dgm:t>
        <a:bodyPr/>
        <a:lstStyle/>
        <a:p>
          <a:endParaRPr lang="ru-RU"/>
        </a:p>
      </dgm:t>
    </dgm:pt>
    <dgm:pt modelId="{130B48C8-19AE-4B42-98D4-259812507D6D}">
      <dgm:prSet phldrT="[Текст]" custT="1"/>
      <dgm:spPr/>
      <dgm:t>
        <a:bodyPr/>
        <a:lstStyle/>
        <a:p>
          <a:pPr algn="l"/>
          <a:r>
            <a:rPr lang="uk-UA" sz="2000" smtClean="0">
              <a:latin typeface="Arial Black" pitchFamily="34" charset="0"/>
              <a:cs typeface="Times New Roman" pitchFamily="18" charset="0"/>
            </a:rPr>
            <a:t>При підйомі на гору або по сходах повертаються головним кінцем нош вперед</a:t>
          </a:r>
          <a:endParaRPr lang="ru-RU" sz="2000" dirty="0">
            <a:latin typeface="Arial Black" pitchFamily="34" charset="0"/>
          </a:endParaRPr>
        </a:p>
      </dgm:t>
    </dgm:pt>
    <dgm:pt modelId="{7E3D21BB-A262-4A46-8C82-B7BF3BC2BB2B}" type="parTrans" cxnId="{41BC5F03-A9E8-4515-9915-B8B843500A7A}">
      <dgm:prSet/>
      <dgm:spPr/>
      <dgm:t>
        <a:bodyPr/>
        <a:lstStyle/>
        <a:p>
          <a:endParaRPr lang="ru-RU"/>
        </a:p>
      </dgm:t>
    </dgm:pt>
    <dgm:pt modelId="{7F0DD1FC-BC95-4CF7-9A27-82EF02BCF830}" type="sibTrans" cxnId="{41BC5F03-A9E8-4515-9915-B8B843500A7A}">
      <dgm:prSet/>
      <dgm:spPr/>
      <dgm:t>
        <a:bodyPr/>
        <a:lstStyle/>
        <a:p>
          <a:endParaRPr lang="ru-RU"/>
        </a:p>
      </dgm:t>
    </dgm:pt>
    <dgm:pt modelId="{F823B7BE-2F30-4497-9402-93EB94D44442}" type="pres">
      <dgm:prSet presAssocID="{A097DACE-6133-4A61-8637-06758FBF10A0}" presName="linearFlow" presStyleCnt="0">
        <dgm:presLayoutVars>
          <dgm:dir/>
          <dgm:resizeHandles val="exact"/>
        </dgm:presLayoutVars>
      </dgm:prSet>
      <dgm:spPr/>
    </dgm:pt>
    <dgm:pt modelId="{BAB21E1A-8AC1-4E7D-9112-7778FE1C6AF4}" type="pres">
      <dgm:prSet presAssocID="{ECE1495B-D06C-4795-BA14-BF78381C4FAD}" presName="composite" presStyleCnt="0"/>
      <dgm:spPr/>
    </dgm:pt>
    <dgm:pt modelId="{20800C92-1107-4878-9343-CEE637B1F9A4}" type="pres">
      <dgm:prSet presAssocID="{ECE1495B-D06C-4795-BA14-BF78381C4FAD}" presName="imgShp" presStyleLbl="fgImgPlace1" presStyleIdx="0" presStyleCnt="3" custScaleX="399287" custScaleY="369815" custLinFactNeighborX="-20832" custLinFactNeighborY="139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1C1F50C-1162-4CF1-AD26-E92A761FCA5D}" type="pres">
      <dgm:prSet presAssocID="{ECE1495B-D06C-4795-BA14-BF78381C4FAD}" presName="txShp" presStyleLbl="node1" presStyleIdx="0" presStyleCnt="3" custScaleX="100073" custScaleY="212463" custLinFactNeighborX="14824" custLinFactNeighborY="19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554BA-65CA-4234-88A7-39CF7E14B54B}" type="pres">
      <dgm:prSet presAssocID="{DCA8B532-F1AA-4A17-8AFA-1F8FCD584376}" presName="spacing" presStyleCnt="0"/>
      <dgm:spPr/>
    </dgm:pt>
    <dgm:pt modelId="{235C8BAE-EF47-47AE-A2CA-27BAE646BF29}" type="pres">
      <dgm:prSet presAssocID="{9E9849D2-D7C5-452F-9216-51E1A701D585}" presName="composite" presStyleCnt="0"/>
      <dgm:spPr/>
    </dgm:pt>
    <dgm:pt modelId="{A5EC1DAF-1956-4A3F-AF75-CB3E66838E2E}" type="pres">
      <dgm:prSet presAssocID="{9E9849D2-D7C5-452F-9216-51E1A701D585}" presName="imgShp" presStyleLbl="fgImgPlace1" presStyleIdx="1" presStyleCnt="3" custScaleX="396238" custScaleY="337546" custLinFactNeighborX="-21817" custLinFactNeighborY="91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21E9FD6-7222-4213-BD11-B5E6010B1D6C}" type="pres">
      <dgm:prSet presAssocID="{9E9849D2-D7C5-452F-9216-51E1A701D585}" presName="txShp" presStyleLbl="node1" presStyleIdx="1" presStyleCnt="3" custScaleY="165685" custLinFactNeighborX="14023" custLinFactNeighborY="10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2A69C-A08D-4CD8-A904-47E8E55EEA68}" type="pres">
      <dgm:prSet presAssocID="{2AD61699-5857-4845-AE71-E7514F97D32B}" presName="spacing" presStyleCnt="0"/>
      <dgm:spPr/>
    </dgm:pt>
    <dgm:pt modelId="{C3F24402-8DE5-4939-80D8-0F8D582E589C}" type="pres">
      <dgm:prSet presAssocID="{130B48C8-19AE-4B42-98D4-259812507D6D}" presName="composite" presStyleCnt="0"/>
      <dgm:spPr/>
    </dgm:pt>
    <dgm:pt modelId="{090B8C8E-7637-42FB-A135-127409DD5AEF}" type="pres">
      <dgm:prSet presAssocID="{130B48C8-19AE-4B42-98D4-259812507D6D}" presName="imgShp" presStyleLbl="fgImgPlace1" presStyleIdx="2" presStyleCnt="3" custScaleX="411958" custScaleY="334848" custLinFactNeighborX="-28791" custLinFactNeighborY="41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7CDCAF3-D51B-4C0E-974D-E748217E8BBF}" type="pres">
      <dgm:prSet presAssocID="{130B48C8-19AE-4B42-98D4-259812507D6D}" presName="txShp" presStyleLbl="node1" presStyleIdx="2" presStyleCnt="3" custScaleX="96422" custScaleY="198153" custLinFactNeighborX="12551" custLinFactNeighborY="-1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BD207E-82AB-4904-AEFD-BBB20F74B6FE}" type="presOf" srcId="{A097DACE-6133-4A61-8637-06758FBF10A0}" destId="{F823B7BE-2F30-4497-9402-93EB94D44442}" srcOrd="0" destOrd="0" presId="urn:microsoft.com/office/officeart/2005/8/layout/vList3"/>
    <dgm:cxn modelId="{28E1C5FA-43E5-498A-9479-24A71D3269D2}" srcId="{A097DACE-6133-4A61-8637-06758FBF10A0}" destId="{9E9849D2-D7C5-452F-9216-51E1A701D585}" srcOrd="1" destOrd="0" parTransId="{20E1DE57-D467-4EA2-AA83-EDFE7D722E77}" sibTransId="{2AD61699-5857-4845-AE71-E7514F97D32B}"/>
    <dgm:cxn modelId="{34125570-184E-42BA-BB5F-F039C9D70EA7}" type="presOf" srcId="{9E9849D2-D7C5-452F-9216-51E1A701D585}" destId="{221E9FD6-7222-4213-BD11-B5E6010B1D6C}" srcOrd="0" destOrd="0" presId="urn:microsoft.com/office/officeart/2005/8/layout/vList3"/>
    <dgm:cxn modelId="{41BC5F03-A9E8-4515-9915-B8B843500A7A}" srcId="{A097DACE-6133-4A61-8637-06758FBF10A0}" destId="{130B48C8-19AE-4B42-98D4-259812507D6D}" srcOrd="2" destOrd="0" parTransId="{7E3D21BB-A262-4A46-8C82-B7BF3BC2BB2B}" sibTransId="{7F0DD1FC-BC95-4CF7-9A27-82EF02BCF830}"/>
    <dgm:cxn modelId="{B944F80A-07F3-47E8-A82B-D28614D1FD6B}" type="presOf" srcId="{130B48C8-19AE-4B42-98D4-259812507D6D}" destId="{57CDCAF3-D51B-4C0E-974D-E748217E8BBF}" srcOrd="0" destOrd="0" presId="urn:microsoft.com/office/officeart/2005/8/layout/vList3"/>
    <dgm:cxn modelId="{BED85E70-303D-4165-863D-C66A23FC5A7B}" srcId="{A097DACE-6133-4A61-8637-06758FBF10A0}" destId="{ECE1495B-D06C-4795-BA14-BF78381C4FAD}" srcOrd="0" destOrd="0" parTransId="{8111A5B5-1B75-401C-B491-6A4A015C4B25}" sibTransId="{DCA8B532-F1AA-4A17-8AFA-1F8FCD584376}"/>
    <dgm:cxn modelId="{4DA895C3-73FE-4DE5-8A1C-ED4CF16D2888}" type="presOf" srcId="{ECE1495B-D06C-4795-BA14-BF78381C4FAD}" destId="{01C1F50C-1162-4CF1-AD26-E92A761FCA5D}" srcOrd="0" destOrd="0" presId="urn:microsoft.com/office/officeart/2005/8/layout/vList3"/>
    <dgm:cxn modelId="{9F887FD2-67A4-4B8F-90A2-63BB09657254}" type="presParOf" srcId="{F823B7BE-2F30-4497-9402-93EB94D44442}" destId="{BAB21E1A-8AC1-4E7D-9112-7778FE1C6AF4}" srcOrd="0" destOrd="0" presId="urn:microsoft.com/office/officeart/2005/8/layout/vList3"/>
    <dgm:cxn modelId="{801683DC-1353-463A-8477-A64918BB8157}" type="presParOf" srcId="{BAB21E1A-8AC1-4E7D-9112-7778FE1C6AF4}" destId="{20800C92-1107-4878-9343-CEE637B1F9A4}" srcOrd="0" destOrd="0" presId="urn:microsoft.com/office/officeart/2005/8/layout/vList3"/>
    <dgm:cxn modelId="{E1CDFF9A-8B9A-46DE-9C43-D696935BA97B}" type="presParOf" srcId="{BAB21E1A-8AC1-4E7D-9112-7778FE1C6AF4}" destId="{01C1F50C-1162-4CF1-AD26-E92A761FCA5D}" srcOrd="1" destOrd="0" presId="urn:microsoft.com/office/officeart/2005/8/layout/vList3"/>
    <dgm:cxn modelId="{4AB1629B-17D0-408E-9B23-A04957C2929F}" type="presParOf" srcId="{F823B7BE-2F30-4497-9402-93EB94D44442}" destId="{79E554BA-65CA-4234-88A7-39CF7E14B54B}" srcOrd="1" destOrd="0" presId="urn:microsoft.com/office/officeart/2005/8/layout/vList3"/>
    <dgm:cxn modelId="{EF47F8D5-40BE-4594-BE14-4A9C766A0263}" type="presParOf" srcId="{F823B7BE-2F30-4497-9402-93EB94D44442}" destId="{235C8BAE-EF47-47AE-A2CA-27BAE646BF29}" srcOrd="2" destOrd="0" presId="urn:microsoft.com/office/officeart/2005/8/layout/vList3"/>
    <dgm:cxn modelId="{6E6A5C2A-5463-4780-AF8F-6FA299EC2DAD}" type="presParOf" srcId="{235C8BAE-EF47-47AE-A2CA-27BAE646BF29}" destId="{A5EC1DAF-1956-4A3F-AF75-CB3E66838E2E}" srcOrd="0" destOrd="0" presId="urn:microsoft.com/office/officeart/2005/8/layout/vList3"/>
    <dgm:cxn modelId="{F629C8F2-64BD-488C-A0B3-145C504A6AD9}" type="presParOf" srcId="{235C8BAE-EF47-47AE-A2CA-27BAE646BF29}" destId="{221E9FD6-7222-4213-BD11-B5E6010B1D6C}" srcOrd="1" destOrd="0" presId="urn:microsoft.com/office/officeart/2005/8/layout/vList3"/>
    <dgm:cxn modelId="{A432C88E-9BC3-45EE-82CE-A434B25FBD89}" type="presParOf" srcId="{F823B7BE-2F30-4497-9402-93EB94D44442}" destId="{FA92A69C-A08D-4CD8-A904-47E8E55EEA68}" srcOrd="3" destOrd="0" presId="urn:microsoft.com/office/officeart/2005/8/layout/vList3"/>
    <dgm:cxn modelId="{8AC1137E-C77E-4452-B759-A18A178F76FD}" type="presParOf" srcId="{F823B7BE-2F30-4497-9402-93EB94D44442}" destId="{C3F24402-8DE5-4939-80D8-0F8D582E589C}" srcOrd="4" destOrd="0" presId="urn:microsoft.com/office/officeart/2005/8/layout/vList3"/>
    <dgm:cxn modelId="{C0C8D7B4-06F6-41BF-92EE-985B8790EBA8}" type="presParOf" srcId="{C3F24402-8DE5-4939-80D8-0F8D582E589C}" destId="{090B8C8E-7637-42FB-A135-127409DD5AEF}" srcOrd="0" destOrd="0" presId="urn:microsoft.com/office/officeart/2005/8/layout/vList3"/>
    <dgm:cxn modelId="{AE9B732F-92E8-48DE-8AF7-0A0E91B9249C}" type="presParOf" srcId="{C3F24402-8DE5-4939-80D8-0F8D582E589C}" destId="{57CDCAF3-D51B-4C0E-974D-E748217E8BBF}" srcOrd="1" destOrd="0" presId="urn:microsoft.com/office/officeart/2005/8/layout/vList3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2B689E6-279E-44A6-BB07-43889F8B77D5}" type="doc">
      <dgm:prSet loTypeId="urn:microsoft.com/office/officeart/2005/8/layout/hList7" loCatId="list" qsTypeId="urn:microsoft.com/office/officeart/2005/8/quickstyle/3d1" qsCatId="3D" csTypeId="urn:microsoft.com/office/officeart/2005/8/colors/accent5_2" csCatId="accent5" phldr="1"/>
      <dgm:spPr/>
    </dgm:pt>
    <dgm:pt modelId="{EA2EFD61-7E0D-4E53-B947-3E19869DEA1B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24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спині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Гіповолемічного шоку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Проникаючих пораненнях живота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Переломах нижніх кінцівок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Ушкодженнях хребта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8FA46-B7E6-4FD9-B0BA-CC7CB603ECE6}" type="parTrans" cxnId="{75F11404-04CB-43FE-A7A2-E557DE4D8A2D}">
      <dgm:prSet/>
      <dgm:spPr/>
      <dgm:t>
        <a:bodyPr/>
        <a:lstStyle/>
        <a:p>
          <a:endParaRPr lang="ru-RU"/>
        </a:p>
      </dgm:t>
    </dgm:pt>
    <dgm:pt modelId="{FE217A37-1607-4D77-B4E3-862662774C40}" type="sibTrans" cxnId="{75F11404-04CB-43FE-A7A2-E557DE4D8A2D}">
      <dgm:prSet/>
      <dgm:spPr/>
      <dgm:t>
        <a:bodyPr/>
        <a:lstStyle/>
        <a:p>
          <a:endParaRPr lang="ru-RU"/>
        </a:p>
      </dgm:t>
    </dgm:pt>
    <dgm:pt modelId="{1DF0E553-AFB4-47E9-931F-3B765710F74A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24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животі 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або опіків спини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сідниць 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задньої поверхні нижніх кінцівок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DD59DA-980B-43DC-8BE4-EE411F5CB2C7}" type="parTrans" cxnId="{4C5E3999-5785-4855-BD89-1FB6FDC8C86C}">
      <dgm:prSet/>
      <dgm:spPr/>
      <dgm:t>
        <a:bodyPr/>
        <a:lstStyle/>
        <a:p>
          <a:endParaRPr lang="ru-RU"/>
        </a:p>
      </dgm:t>
    </dgm:pt>
    <dgm:pt modelId="{6D6B3B00-2473-4425-B1A8-7C474010BDE0}" type="sibTrans" cxnId="{4C5E3999-5785-4855-BD89-1FB6FDC8C86C}">
      <dgm:prSet/>
      <dgm:spPr/>
      <dgm:t>
        <a:bodyPr/>
        <a:lstStyle/>
        <a:p>
          <a:endParaRPr lang="ru-RU"/>
        </a:p>
      </dgm:t>
    </dgm:pt>
    <dgm:pt modelId="{51DEF8F4-E508-440E-8B7F-A8892FCA2A6A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24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«Жаби»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Переломів кісток тазу   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Пораненнях органів черевної порожнини</a:t>
          </a:r>
        </a:p>
      </dgm:t>
    </dgm:pt>
    <dgm:pt modelId="{4BB4C613-ECCD-4FED-8956-3944CAB5F872}" type="sibTrans" cxnId="{0C4F7D57-E090-4468-A0A7-C095EFC98175}">
      <dgm:prSet/>
      <dgm:spPr/>
      <dgm:t>
        <a:bodyPr/>
        <a:lstStyle/>
        <a:p>
          <a:endParaRPr lang="ru-RU"/>
        </a:p>
      </dgm:t>
    </dgm:pt>
    <dgm:pt modelId="{7BA0BC2F-330E-4BA7-8694-B09B2284DC92}" type="parTrans" cxnId="{0C4F7D57-E090-4468-A0A7-C095EFC98175}">
      <dgm:prSet/>
      <dgm:spPr/>
      <dgm:t>
        <a:bodyPr/>
        <a:lstStyle/>
        <a:p>
          <a:endParaRPr lang="ru-RU"/>
        </a:p>
      </dgm:t>
    </dgm:pt>
    <dgm:pt modelId="{BA215E9C-DCBE-4690-A71C-27CFD14A13D4}" type="pres">
      <dgm:prSet presAssocID="{52B689E6-279E-44A6-BB07-43889F8B77D5}" presName="Name0" presStyleCnt="0">
        <dgm:presLayoutVars>
          <dgm:dir/>
          <dgm:resizeHandles val="exact"/>
        </dgm:presLayoutVars>
      </dgm:prSet>
      <dgm:spPr/>
    </dgm:pt>
    <dgm:pt modelId="{BBFC78C8-D4A3-4B51-8924-8A0414B491DE}" type="pres">
      <dgm:prSet presAssocID="{52B689E6-279E-44A6-BB07-43889F8B77D5}" presName="fgShape" presStyleLbl="fgShp" presStyleIdx="0" presStyleCnt="1" custFlipVert="1" custScaleX="24662" custScaleY="66666" custLinFactNeighborX="913" custLinFactNeighborY="41666"/>
      <dgm:spPr/>
    </dgm:pt>
    <dgm:pt modelId="{695F6FFB-246D-44A5-9723-E9CAE18C18F5}" type="pres">
      <dgm:prSet presAssocID="{52B689E6-279E-44A6-BB07-43889F8B77D5}" presName="linComp" presStyleCnt="0"/>
      <dgm:spPr/>
    </dgm:pt>
    <dgm:pt modelId="{8CF340E6-416F-4F59-8DBA-306924A3F6AC}" type="pres">
      <dgm:prSet presAssocID="{EA2EFD61-7E0D-4E53-B947-3E19869DEA1B}" presName="compNode" presStyleCnt="0"/>
      <dgm:spPr/>
    </dgm:pt>
    <dgm:pt modelId="{A6E42264-120D-471F-B2CE-8A24016B47C6}" type="pres">
      <dgm:prSet presAssocID="{EA2EFD61-7E0D-4E53-B947-3E19869DEA1B}" presName="bkgdShape" presStyleLbl="node1" presStyleIdx="0" presStyleCnt="3" custLinFactNeighborX="321" custLinFactNeighborY="1"/>
      <dgm:spPr/>
      <dgm:t>
        <a:bodyPr/>
        <a:lstStyle/>
        <a:p>
          <a:endParaRPr lang="ru-RU"/>
        </a:p>
      </dgm:t>
    </dgm:pt>
    <dgm:pt modelId="{2717BF0E-74A4-45A8-BCED-05607286E480}" type="pres">
      <dgm:prSet presAssocID="{EA2EFD61-7E0D-4E53-B947-3E19869DEA1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A1E21-F726-40B7-845E-4D5BD0EB69AD}" type="pres">
      <dgm:prSet presAssocID="{EA2EFD61-7E0D-4E53-B947-3E19869DEA1B}" presName="invisiNode" presStyleLbl="node1" presStyleIdx="0" presStyleCnt="3"/>
      <dgm:spPr/>
    </dgm:pt>
    <dgm:pt modelId="{B28BB95A-F309-406E-855A-F4AFE60E419E}" type="pres">
      <dgm:prSet presAssocID="{EA2EFD61-7E0D-4E53-B947-3E19869DEA1B}" presName="imagNode" presStyleLbl="fgImgPlace1" presStyleIdx="0" presStyleCnt="3" custScaleX="139180" custScaleY="44145" custLinFactNeighborX="291" custLinFactNeighborY="-22523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79D5442-6B9F-4B57-B639-49EE02D27A48}" type="pres">
      <dgm:prSet presAssocID="{FE217A37-1607-4D77-B4E3-862662774C4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6C8D04E-1C54-4EB7-873C-8DCB75B77DF3}" type="pres">
      <dgm:prSet presAssocID="{51DEF8F4-E508-440E-8B7F-A8892FCA2A6A}" presName="compNode" presStyleCnt="0"/>
      <dgm:spPr/>
    </dgm:pt>
    <dgm:pt modelId="{7AE7580C-14A4-4331-846F-3C5CC3366639}" type="pres">
      <dgm:prSet presAssocID="{51DEF8F4-E508-440E-8B7F-A8892FCA2A6A}" presName="bkgdShape" presStyleLbl="node1" presStyleIdx="1" presStyleCnt="3"/>
      <dgm:spPr/>
      <dgm:t>
        <a:bodyPr/>
        <a:lstStyle/>
        <a:p>
          <a:endParaRPr lang="ru-RU"/>
        </a:p>
      </dgm:t>
    </dgm:pt>
    <dgm:pt modelId="{76E1E979-12D4-4E0A-9A87-10B83D48B65C}" type="pres">
      <dgm:prSet presAssocID="{51DEF8F4-E508-440E-8B7F-A8892FCA2A6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CFD48-2054-4A4D-834C-D9A507E6028C}" type="pres">
      <dgm:prSet presAssocID="{51DEF8F4-E508-440E-8B7F-A8892FCA2A6A}" presName="invisiNode" presStyleLbl="node1" presStyleIdx="1" presStyleCnt="3"/>
      <dgm:spPr/>
    </dgm:pt>
    <dgm:pt modelId="{D65714E2-8D60-44E2-8FA4-690D745E3057}" type="pres">
      <dgm:prSet presAssocID="{51DEF8F4-E508-440E-8B7F-A8892FCA2A6A}" presName="imagNode" presStyleLbl="fgImgPlace1" presStyleIdx="1" presStyleCnt="3" custScaleX="132734" custScaleY="47448" custLinFactNeighborX="676" custLinFactNeighborY="-21771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0EAC608-5B0C-478E-A5CE-67083C6BB2BB}" type="pres">
      <dgm:prSet presAssocID="{4BB4C613-ECCD-4FED-8956-3944CAB5F8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336FB40-EDF7-452B-BBE2-6E9604EA7346}" type="pres">
      <dgm:prSet presAssocID="{1DF0E553-AFB4-47E9-931F-3B765710F74A}" presName="compNode" presStyleCnt="0"/>
      <dgm:spPr/>
    </dgm:pt>
    <dgm:pt modelId="{B3FBDAEC-A95D-44B4-8E9E-95C5108ACB3B}" type="pres">
      <dgm:prSet presAssocID="{1DF0E553-AFB4-47E9-931F-3B765710F74A}" presName="bkgdShape" presStyleLbl="node1" presStyleIdx="2" presStyleCnt="3"/>
      <dgm:spPr/>
      <dgm:t>
        <a:bodyPr/>
        <a:lstStyle/>
        <a:p>
          <a:endParaRPr lang="ru-RU"/>
        </a:p>
      </dgm:t>
    </dgm:pt>
    <dgm:pt modelId="{BEA5757D-34F1-4E0D-B672-C3895B0517B4}" type="pres">
      <dgm:prSet presAssocID="{1DF0E553-AFB4-47E9-931F-3B765710F74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C2FD2-FDD4-4824-A2F1-27034C4CA4D4}" type="pres">
      <dgm:prSet presAssocID="{1DF0E553-AFB4-47E9-931F-3B765710F74A}" presName="invisiNode" presStyleLbl="node1" presStyleIdx="2" presStyleCnt="3"/>
      <dgm:spPr/>
    </dgm:pt>
    <dgm:pt modelId="{15B043D7-DB6C-45F4-BC54-293137C9D4DC}" type="pres">
      <dgm:prSet presAssocID="{1DF0E553-AFB4-47E9-931F-3B765710F74A}" presName="imagNode" presStyleLbl="fgImgPlace1" presStyleIdx="2" presStyleCnt="3" custScaleX="140240" custScaleY="50151" custLinFactNeighborX="530" custLinFactNeighborY="-21772"/>
      <dgm:spPr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253E790-9113-4479-84D0-E4096ABBBA6C}" type="presOf" srcId="{EA2EFD61-7E0D-4E53-B947-3E19869DEA1B}" destId="{2717BF0E-74A4-45A8-BCED-05607286E480}" srcOrd="1" destOrd="0" presId="urn:microsoft.com/office/officeart/2005/8/layout/hList7"/>
    <dgm:cxn modelId="{0F76C430-2B9A-47A3-9EBD-26DDEDE7EA9D}" type="presOf" srcId="{1DF0E553-AFB4-47E9-931F-3B765710F74A}" destId="{B3FBDAEC-A95D-44B4-8E9E-95C5108ACB3B}" srcOrd="0" destOrd="0" presId="urn:microsoft.com/office/officeart/2005/8/layout/hList7"/>
    <dgm:cxn modelId="{0C4F7D57-E090-4468-A0A7-C095EFC98175}" srcId="{52B689E6-279E-44A6-BB07-43889F8B77D5}" destId="{51DEF8F4-E508-440E-8B7F-A8892FCA2A6A}" srcOrd="1" destOrd="0" parTransId="{7BA0BC2F-330E-4BA7-8694-B09B2284DC92}" sibTransId="{4BB4C613-ECCD-4FED-8956-3944CAB5F872}"/>
    <dgm:cxn modelId="{D86C52E8-63FC-453B-BC8F-CB4DBE8B5E8F}" type="presOf" srcId="{EA2EFD61-7E0D-4E53-B947-3E19869DEA1B}" destId="{A6E42264-120D-471F-B2CE-8A24016B47C6}" srcOrd="0" destOrd="0" presId="urn:microsoft.com/office/officeart/2005/8/layout/hList7"/>
    <dgm:cxn modelId="{4C5E3999-5785-4855-BD89-1FB6FDC8C86C}" srcId="{52B689E6-279E-44A6-BB07-43889F8B77D5}" destId="{1DF0E553-AFB4-47E9-931F-3B765710F74A}" srcOrd="2" destOrd="0" parTransId="{65DD59DA-980B-43DC-8BE4-EE411F5CB2C7}" sibTransId="{6D6B3B00-2473-4425-B1A8-7C474010BDE0}"/>
    <dgm:cxn modelId="{2AF52B43-D3FF-4DBB-A383-B848FA2FDD51}" type="presOf" srcId="{52B689E6-279E-44A6-BB07-43889F8B77D5}" destId="{BA215E9C-DCBE-4690-A71C-27CFD14A13D4}" srcOrd="0" destOrd="0" presId="urn:microsoft.com/office/officeart/2005/8/layout/hList7"/>
    <dgm:cxn modelId="{5C6B4907-497A-4C60-B2F6-5717AAA57F21}" type="presOf" srcId="{1DF0E553-AFB4-47E9-931F-3B765710F74A}" destId="{BEA5757D-34F1-4E0D-B672-C3895B0517B4}" srcOrd="1" destOrd="0" presId="urn:microsoft.com/office/officeart/2005/8/layout/hList7"/>
    <dgm:cxn modelId="{24C008FA-D5FC-4396-B3E7-AC3CC64B4989}" type="presOf" srcId="{51DEF8F4-E508-440E-8B7F-A8892FCA2A6A}" destId="{76E1E979-12D4-4E0A-9A87-10B83D48B65C}" srcOrd="1" destOrd="0" presId="urn:microsoft.com/office/officeart/2005/8/layout/hList7"/>
    <dgm:cxn modelId="{369FAA53-2353-439F-A205-A235B4CBF7BA}" type="presOf" srcId="{4BB4C613-ECCD-4FED-8956-3944CAB5F872}" destId="{80EAC608-5B0C-478E-A5CE-67083C6BB2BB}" srcOrd="0" destOrd="0" presId="urn:microsoft.com/office/officeart/2005/8/layout/hList7"/>
    <dgm:cxn modelId="{75F11404-04CB-43FE-A7A2-E557DE4D8A2D}" srcId="{52B689E6-279E-44A6-BB07-43889F8B77D5}" destId="{EA2EFD61-7E0D-4E53-B947-3E19869DEA1B}" srcOrd="0" destOrd="0" parTransId="{EC28FA46-B7E6-4FD9-B0BA-CC7CB603ECE6}" sibTransId="{FE217A37-1607-4D77-B4E3-862662774C40}"/>
    <dgm:cxn modelId="{C5DBB7CA-E656-4B3A-929C-012BFE570F34}" type="presOf" srcId="{51DEF8F4-E508-440E-8B7F-A8892FCA2A6A}" destId="{7AE7580C-14A4-4331-846F-3C5CC3366639}" srcOrd="0" destOrd="0" presId="urn:microsoft.com/office/officeart/2005/8/layout/hList7"/>
    <dgm:cxn modelId="{8899F05E-52C8-49D1-8652-996035055374}" type="presOf" srcId="{FE217A37-1607-4D77-B4E3-862662774C40}" destId="{979D5442-6B9F-4B57-B639-49EE02D27A48}" srcOrd="0" destOrd="0" presId="urn:microsoft.com/office/officeart/2005/8/layout/hList7"/>
    <dgm:cxn modelId="{51A6DEEF-0245-4E9B-994F-8CD5AF277748}" type="presParOf" srcId="{BA215E9C-DCBE-4690-A71C-27CFD14A13D4}" destId="{BBFC78C8-D4A3-4B51-8924-8A0414B491DE}" srcOrd="0" destOrd="0" presId="urn:microsoft.com/office/officeart/2005/8/layout/hList7"/>
    <dgm:cxn modelId="{5185F353-CA9E-421D-BAFB-04546AB322F4}" type="presParOf" srcId="{BA215E9C-DCBE-4690-A71C-27CFD14A13D4}" destId="{695F6FFB-246D-44A5-9723-E9CAE18C18F5}" srcOrd="1" destOrd="0" presId="urn:microsoft.com/office/officeart/2005/8/layout/hList7"/>
    <dgm:cxn modelId="{F2F6C9BE-25E1-4596-A02A-AB6112E7B60C}" type="presParOf" srcId="{695F6FFB-246D-44A5-9723-E9CAE18C18F5}" destId="{8CF340E6-416F-4F59-8DBA-306924A3F6AC}" srcOrd="0" destOrd="0" presId="urn:microsoft.com/office/officeart/2005/8/layout/hList7"/>
    <dgm:cxn modelId="{788CF74F-DA70-441F-A254-3AA0F9DE7D4E}" type="presParOf" srcId="{8CF340E6-416F-4F59-8DBA-306924A3F6AC}" destId="{A6E42264-120D-471F-B2CE-8A24016B47C6}" srcOrd="0" destOrd="0" presId="urn:microsoft.com/office/officeart/2005/8/layout/hList7"/>
    <dgm:cxn modelId="{F3724329-2448-4889-83A8-55A73043E978}" type="presParOf" srcId="{8CF340E6-416F-4F59-8DBA-306924A3F6AC}" destId="{2717BF0E-74A4-45A8-BCED-05607286E480}" srcOrd="1" destOrd="0" presId="urn:microsoft.com/office/officeart/2005/8/layout/hList7"/>
    <dgm:cxn modelId="{5CC6BD61-EE9A-4F6F-8E95-56BB26C573D2}" type="presParOf" srcId="{8CF340E6-416F-4F59-8DBA-306924A3F6AC}" destId="{743A1E21-F726-40B7-845E-4D5BD0EB69AD}" srcOrd="2" destOrd="0" presId="urn:microsoft.com/office/officeart/2005/8/layout/hList7"/>
    <dgm:cxn modelId="{FF24C512-651E-4E1A-B16C-ACA0E3BAE7C7}" type="presParOf" srcId="{8CF340E6-416F-4F59-8DBA-306924A3F6AC}" destId="{B28BB95A-F309-406E-855A-F4AFE60E419E}" srcOrd="3" destOrd="0" presId="urn:microsoft.com/office/officeart/2005/8/layout/hList7"/>
    <dgm:cxn modelId="{2299613C-7450-4C32-8AF0-B5681A97FF8D}" type="presParOf" srcId="{695F6FFB-246D-44A5-9723-E9CAE18C18F5}" destId="{979D5442-6B9F-4B57-B639-49EE02D27A48}" srcOrd="1" destOrd="0" presId="urn:microsoft.com/office/officeart/2005/8/layout/hList7"/>
    <dgm:cxn modelId="{61C66AA1-049E-4E1F-8A59-9BB6EC9F5043}" type="presParOf" srcId="{695F6FFB-246D-44A5-9723-E9CAE18C18F5}" destId="{66C8D04E-1C54-4EB7-873C-8DCB75B77DF3}" srcOrd="2" destOrd="0" presId="urn:microsoft.com/office/officeart/2005/8/layout/hList7"/>
    <dgm:cxn modelId="{848446FB-FD1A-4A74-AE01-61118A52259F}" type="presParOf" srcId="{66C8D04E-1C54-4EB7-873C-8DCB75B77DF3}" destId="{7AE7580C-14A4-4331-846F-3C5CC3366639}" srcOrd="0" destOrd="0" presId="urn:microsoft.com/office/officeart/2005/8/layout/hList7"/>
    <dgm:cxn modelId="{0C93C569-67BD-402F-8C74-BAF261587C19}" type="presParOf" srcId="{66C8D04E-1C54-4EB7-873C-8DCB75B77DF3}" destId="{76E1E979-12D4-4E0A-9A87-10B83D48B65C}" srcOrd="1" destOrd="0" presId="urn:microsoft.com/office/officeart/2005/8/layout/hList7"/>
    <dgm:cxn modelId="{D46A5AC0-1859-46D0-A199-3A180B7D9F47}" type="presParOf" srcId="{66C8D04E-1C54-4EB7-873C-8DCB75B77DF3}" destId="{662CFD48-2054-4A4D-834C-D9A507E6028C}" srcOrd="2" destOrd="0" presId="urn:microsoft.com/office/officeart/2005/8/layout/hList7"/>
    <dgm:cxn modelId="{8CC8D00E-CBBA-49DD-9E54-C40259B2BCF2}" type="presParOf" srcId="{66C8D04E-1C54-4EB7-873C-8DCB75B77DF3}" destId="{D65714E2-8D60-44E2-8FA4-690D745E3057}" srcOrd="3" destOrd="0" presId="urn:microsoft.com/office/officeart/2005/8/layout/hList7"/>
    <dgm:cxn modelId="{4B96781E-569A-4B11-A610-E1B9777E9158}" type="presParOf" srcId="{695F6FFB-246D-44A5-9723-E9CAE18C18F5}" destId="{80EAC608-5B0C-478E-A5CE-67083C6BB2BB}" srcOrd="3" destOrd="0" presId="urn:microsoft.com/office/officeart/2005/8/layout/hList7"/>
    <dgm:cxn modelId="{256E3BC4-EAD4-4B56-A384-7D599BBF57E5}" type="presParOf" srcId="{695F6FFB-246D-44A5-9723-E9CAE18C18F5}" destId="{6336FB40-EDF7-452B-BBE2-6E9604EA7346}" srcOrd="4" destOrd="0" presId="urn:microsoft.com/office/officeart/2005/8/layout/hList7"/>
    <dgm:cxn modelId="{CA9C3D4B-5369-4DE9-A0E0-5C60BFF4D471}" type="presParOf" srcId="{6336FB40-EDF7-452B-BBE2-6E9604EA7346}" destId="{B3FBDAEC-A95D-44B4-8E9E-95C5108ACB3B}" srcOrd="0" destOrd="0" presId="urn:microsoft.com/office/officeart/2005/8/layout/hList7"/>
    <dgm:cxn modelId="{4D7FD6E9-A846-4E54-9811-F9E97648F7EA}" type="presParOf" srcId="{6336FB40-EDF7-452B-BBE2-6E9604EA7346}" destId="{BEA5757D-34F1-4E0D-B672-C3895B0517B4}" srcOrd="1" destOrd="0" presId="urn:microsoft.com/office/officeart/2005/8/layout/hList7"/>
    <dgm:cxn modelId="{A12ABAEC-EF2F-4E84-AC3D-8BEC37E45011}" type="presParOf" srcId="{6336FB40-EDF7-452B-BBE2-6E9604EA7346}" destId="{B45C2FD2-FDD4-4824-A2F1-27034C4CA4D4}" srcOrd="2" destOrd="0" presId="urn:microsoft.com/office/officeart/2005/8/layout/hList7"/>
    <dgm:cxn modelId="{C285D23F-972A-4552-9658-0C6C93E108FB}" type="presParOf" srcId="{6336FB40-EDF7-452B-BBE2-6E9604EA7346}" destId="{15B043D7-DB6C-45F4-BC54-293137C9D4D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8927E4C-6FCE-4A62-8AB7-DDE5495CFEB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140833CF-039D-4D8C-86AF-D3AD174152CF}">
      <dgm:prSet phldrT="[Текст]" custT="1"/>
      <dgm:spPr>
        <a:solidFill>
          <a:srgbClr val="F9D600"/>
        </a:solidFill>
        <a:ln cmpd="sng">
          <a:solidFill>
            <a:schemeClr val="tx1">
              <a:lumMod val="50000"/>
              <a:lumOff val="50000"/>
            </a:schemeClr>
          </a:solidFill>
        </a:ln>
      </dgm:spPr>
      <dgm:t>
        <a:bodyPr anchor="ctr"/>
        <a:lstStyle/>
        <a:p>
          <a:pPr algn="ctr">
            <a:spcAft>
              <a:spcPts val="0"/>
            </a:spcAft>
          </a:pPr>
          <a:r>
            <a:rPr lang="uk-UA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Стабільне бічне</a:t>
          </a:r>
        </a:p>
        <a:p>
          <a:pPr algn="ctr">
            <a:spcAft>
              <a:spcPts val="0"/>
            </a:spcAft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випадку:  </a:t>
          </a:r>
        </a:p>
        <a:p>
          <a:pPr algn="ctr">
            <a:spcAft>
              <a:spcPts val="0"/>
            </a:spcAft>
          </a:pPr>
          <a:r>
            <a:rPr lang="uk-UA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Непритомності </a:t>
          </a:r>
        </a:p>
        <a:p>
          <a:pPr algn="ctr">
            <a:spcAft>
              <a:spcPts val="0"/>
            </a:spcAft>
          </a:pPr>
          <a:r>
            <a:rPr lang="uk-UA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Коматозного стану </a:t>
          </a:r>
        </a:p>
        <a:p>
          <a:pPr algn="ctr">
            <a:spcAft>
              <a:spcPts val="0"/>
            </a:spcAft>
          </a:pPr>
          <a:r>
            <a:rPr lang="uk-UA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Отруєння </a:t>
          </a:r>
        </a:p>
        <a:p>
          <a:pPr algn="ctr">
            <a:spcAft>
              <a:spcPts val="0"/>
            </a:spcAft>
          </a:pPr>
          <a:r>
            <a:rPr lang="uk-UA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Виникнення частої блювоти при черепно-мозковій травмі </a:t>
          </a:r>
        </a:p>
        <a:p>
          <a:pPr algn="ctr">
            <a:spcAft>
              <a:spcPts val="0"/>
            </a:spcAft>
          </a:pPr>
          <a:r>
            <a:rPr lang="uk-UA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Інсульту  </a:t>
          </a:r>
        </a:p>
        <a:p>
          <a:pPr algn="ctr">
            <a:spcAft>
              <a:spcPts val="0"/>
            </a:spcAft>
          </a:pPr>
          <a:r>
            <a:rPr lang="uk-UA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Епілептичного нападу</a:t>
          </a:r>
          <a:endParaRPr lang="ru-RU" sz="18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886893-13AC-4432-94B7-6D21CEB3FB66}" type="parTrans" cxnId="{DCDC7DDD-081F-42C9-ABF0-E58F657BFA3E}">
      <dgm:prSet/>
      <dgm:spPr/>
      <dgm:t>
        <a:bodyPr/>
        <a:lstStyle/>
        <a:p>
          <a:endParaRPr lang="ru-RU"/>
        </a:p>
      </dgm:t>
    </dgm:pt>
    <dgm:pt modelId="{BDA77CD5-9B84-4E8F-90E7-19E7B3A61D56}" type="sibTrans" cxnId="{DCDC7DDD-081F-42C9-ABF0-E58F657BFA3E}">
      <dgm:prSet/>
      <dgm:spPr/>
      <dgm:t>
        <a:bodyPr/>
        <a:lstStyle/>
        <a:p>
          <a:endParaRPr lang="ru-RU"/>
        </a:p>
      </dgm:t>
    </dgm:pt>
    <dgm:pt modelId="{07367E3E-3EB7-48DB-BA9C-E4AF0CFAC5BD}">
      <dgm:prSet phldrT="[Текст]" custT="1"/>
      <dgm:spPr>
        <a:solidFill>
          <a:srgbClr val="F9D600"/>
        </a:solidFill>
        <a:ln cmpd="sng">
          <a:solidFill>
            <a:schemeClr val="tx1">
              <a:lumMod val="50000"/>
              <a:lumOff val="50000"/>
            </a:schemeClr>
          </a:solidFill>
        </a:ln>
      </dgm:spPr>
      <dgm:t>
        <a:bodyPr anchor="ctr"/>
        <a:lstStyle/>
        <a:p>
          <a:pPr algn="ctr">
            <a:spcAft>
              <a:spcPts val="0"/>
            </a:spcAft>
          </a:pPr>
          <a:r>
            <a:rPr lang="uk-UA" sz="2000" b="1" i="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Напівсидячи та напівсидячи поєднане з «жабою» </a:t>
          </a:r>
          <a:r>
            <a:rPr lang="uk-UA" sz="1800" b="1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algn="ctr">
            <a:spcAft>
              <a:spcPts val="0"/>
            </a:spcAft>
          </a:pPr>
          <a:r>
            <a:rPr lang="uk-UA" sz="1800" b="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Поранення шиї </a:t>
          </a:r>
        </a:p>
        <a:p>
          <a:pPr algn="ctr">
            <a:spcAft>
              <a:spcPts val="0"/>
            </a:spcAft>
          </a:pPr>
          <a:r>
            <a:rPr lang="uk-UA" sz="1800" b="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Утрудненого дихання;</a:t>
          </a:r>
        </a:p>
        <a:p>
          <a:pPr algn="ctr">
            <a:spcAft>
              <a:spcPts val="0"/>
            </a:spcAft>
          </a:pPr>
          <a:r>
            <a:rPr lang="uk-UA" sz="1800" b="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Переломі верхніх кінцівок </a:t>
          </a:r>
        </a:p>
        <a:p>
          <a:pPr algn="ctr">
            <a:spcAft>
              <a:spcPts val="0"/>
            </a:spcAft>
          </a:pPr>
          <a:r>
            <a:rPr lang="uk-UA" sz="1800" b="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Підозрі на шок або інфаркт                                                                       </a:t>
          </a:r>
        </a:p>
        <a:p>
          <a:pPr algn="ctr">
            <a:spcAft>
              <a:spcPts val="0"/>
            </a:spcAft>
          </a:pPr>
          <a:r>
            <a:rPr lang="uk-UA" sz="1800" b="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грудей</a:t>
          </a:r>
          <a:endParaRPr lang="uk-UA" sz="1800" b="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5F08F7-6D1F-4933-B951-776D825B16F3}" type="parTrans" cxnId="{F4B8F478-A7EF-4B8D-8917-8E1CE2D83AF0}">
      <dgm:prSet/>
      <dgm:spPr/>
      <dgm:t>
        <a:bodyPr/>
        <a:lstStyle/>
        <a:p>
          <a:endParaRPr lang="ru-RU"/>
        </a:p>
      </dgm:t>
    </dgm:pt>
    <dgm:pt modelId="{D1659F8A-4E53-44C3-86CC-2BC516E134B9}" type="sibTrans" cxnId="{F4B8F478-A7EF-4B8D-8917-8E1CE2D83AF0}">
      <dgm:prSet/>
      <dgm:spPr/>
      <dgm:t>
        <a:bodyPr/>
        <a:lstStyle/>
        <a:p>
          <a:endParaRPr lang="ru-RU"/>
        </a:p>
      </dgm:t>
    </dgm:pt>
    <dgm:pt modelId="{FEA03BCE-2690-40F3-9501-E536E24EA35E}" type="pres">
      <dgm:prSet presAssocID="{88927E4C-6FCE-4A62-8AB7-DDE5495CFEBA}" presName="Name0" presStyleCnt="0">
        <dgm:presLayoutVars>
          <dgm:dir/>
          <dgm:resizeHandles val="exact"/>
        </dgm:presLayoutVars>
      </dgm:prSet>
      <dgm:spPr/>
    </dgm:pt>
    <dgm:pt modelId="{3F95580B-A61C-4E7C-A5F1-54165E074563}" type="pres">
      <dgm:prSet presAssocID="{88927E4C-6FCE-4A62-8AB7-DDE5495CFEBA}" presName="bkgdShp" presStyleLbl="alignAccFollowNode1" presStyleIdx="0" presStyleCnt="1" custLinFactNeighborX="126" custLinFactNeighborY="-20"/>
      <dgm:spPr>
        <a:solidFill>
          <a:schemeClr val="accent4">
            <a:lumMod val="20000"/>
            <a:lumOff val="80000"/>
            <a:alpha val="90000"/>
          </a:schemeClr>
        </a:solidFill>
        <a:ln cmpd="sng"/>
      </dgm:spPr>
    </dgm:pt>
    <dgm:pt modelId="{0714D0F4-1EC8-4F65-9881-AC34818CD501}" type="pres">
      <dgm:prSet presAssocID="{88927E4C-6FCE-4A62-8AB7-DDE5495CFEBA}" presName="linComp" presStyleCnt="0"/>
      <dgm:spPr/>
    </dgm:pt>
    <dgm:pt modelId="{7FBD0A28-CAAF-4796-B6A0-A8216263B817}" type="pres">
      <dgm:prSet presAssocID="{140833CF-039D-4D8C-86AF-D3AD174152CF}" presName="compNode" presStyleCnt="0"/>
      <dgm:spPr/>
    </dgm:pt>
    <dgm:pt modelId="{F485D10D-E157-45E7-9486-A69BCA4BFA43}" type="pres">
      <dgm:prSet presAssocID="{140833CF-039D-4D8C-86AF-D3AD174152CF}" presName="node" presStyleLbl="node1" presStyleIdx="0" presStyleCnt="2" custScaleX="154815" custScaleY="132170" custLinFactNeighborX="-5414" custLinFactNeighborY="-6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679CD-7929-466A-A33F-A72903329298}" type="pres">
      <dgm:prSet presAssocID="{140833CF-039D-4D8C-86AF-D3AD174152CF}" presName="invisiNode" presStyleLbl="node1" presStyleIdx="0" presStyleCnt="2"/>
      <dgm:spPr/>
    </dgm:pt>
    <dgm:pt modelId="{C8D4E950-9C5C-4B95-A363-814656700A68}" type="pres">
      <dgm:prSet presAssocID="{140833CF-039D-4D8C-86AF-D3AD174152CF}" presName="imagNode" presStyleLbl="fgImgPlace1" presStyleIdx="0" presStyleCnt="2" custScaleX="133206" custScaleY="67820" custLinFactNeighborX="-11988" custLinFactNeighborY="-14076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mpd="sng">
          <a:solidFill>
            <a:schemeClr val="tx1">
              <a:lumMod val="50000"/>
              <a:lumOff val="50000"/>
            </a:schemeClr>
          </a:solidFill>
        </a:ln>
      </dgm:spPr>
    </dgm:pt>
    <dgm:pt modelId="{2D54C113-0049-4AB5-9182-19D4A0E1611E}" type="pres">
      <dgm:prSet presAssocID="{BDA77CD5-9B84-4E8F-90E7-19E7B3A61D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5907B7-3729-45AD-86C8-AB5B13ED314E}" type="pres">
      <dgm:prSet presAssocID="{07367E3E-3EB7-48DB-BA9C-E4AF0CFAC5BD}" presName="compNode" presStyleCnt="0"/>
      <dgm:spPr/>
    </dgm:pt>
    <dgm:pt modelId="{F50D3FE6-1C65-47CE-8E23-55C1A48A3B03}" type="pres">
      <dgm:prSet presAssocID="{07367E3E-3EB7-48DB-BA9C-E4AF0CFAC5BD}" presName="node" presStyleLbl="node1" presStyleIdx="1" presStyleCnt="2" custScaleX="173123" custScaleY="123209" custLinFactNeighborX="10969" custLinFactNeighborY="-5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02DB4-425B-4AF8-913A-C9EF41B8D984}" type="pres">
      <dgm:prSet presAssocID="{07367E3E-3EB7-48DB-BA9C-E4AF0CFAC5BD}" presName="invisiNode" presStyleLbl="node1" presStyleIdx="1" presStyleCnt="2"/>
      <dgm:spPr/>
    </dgm:pt>
    <dgm:pt modelId="{1192CD13-B1BE-403B-826E-0C6EF1074F8C}" type="pres">
      <dgm:prSet presAssocID="{07367E3E-3EB7-48DB-BA9C-E4AF0CFAC5BD}" presName="imagNode" presStyleLbl="fgImgPlace1" presStyleIdx="1" presStyleCnt="2" custScaleX="156121" custScaleY="88082" custLinFactNeighborX="11050" custLinFactNeighborY="-6525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25400" cmpd="sng"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28C04D7A-1F99-419C-A1AC-0BAB2DE0E929}" type="presOf" srcId="{BDA77CD5-9B84-4E8F-90E7-19E7B3A61D56}" destId="{2D54C113-0049-4AB5-9182-19D4A0E1611E}" srcOrd="0" destOrd="0" presId="urn:microsoft.com/office/officeart/2005/8/layout/pList2"/>
    <dgm:cxn modelId="{3D4A3A5F-C88D-41AB-BFC6-F7EBA53FEE34}" type="presOf" srcId="{07367E3E-3EB7-48DB-BA9C-E4AF0CFAC5BD}" destId="{F50D3FE6-1C65-47CE-8E23-55C1A48A3B03}" srcOrd="0" destOrd="0" presId="urn:microsoft.com/office/officeart/2005/8/layout/pList2"/>
    <dgm:cxn modelId="{412B8DF8-E532-44A7-B0AD-3F64D92C7F1A}" type="presOf" srcId="{140833CF-039D-4D8C-86AF-D3AD174152CF}" destId="{F485D10D-E157-45E7-9486-A69BCA4BFA43}" srcOrd="0" destOrd="0" presId="urn:microsoft.com/office/officeart/2005/8/layout/pList2"/>
    <dgm:cxn modelId="{DCDC7DDD-081F-42C9-ABF0-E58F657BFA3E}" srcId="{88927E4C-6FCE-4A62-8AB7-DDE5495CFEBA}" destId="{140833CF-039D-4D8C-86AF-D3AD174152CF}" srcOrd="0" destOrd="0" parTransId="{4C886893-13AC-4432-94B7-6D21CEB3FB66}" sibTransId="{BDA77CD5-9B84-4E8F-90E7-19E7B3A61D56}"/>
    <dgm:cxn modelId="{7BBFDF32-381B-43C9-A056-E03C0F1B771B}" type="presOf" srcId="{88927E4C-6FCE-4A62-8AB7-DDE5495CFEBA}" destId="{FEA03BCE-2690-40F3-9501-E536E24EA35E}" srcOrd="0" destOrd="0" presId="urn:microsoft.com/office/officeart/2005/8/layout/pList2"/>
    <dgm:cxn modelId="{F4B8F478-A7EF-4B8D-8917-8E1CE2D83AF0}" srcId="{88927E4C-6FCE-4A62-8AB7-DDE5495CFEBA}" destId="{07367E3E-3EB7-48DB-BA9C-E4AF0CFAC5BD}" srcOrd="1" destOrd="0" parTransId="{155F08F7-6D1F-4933-B951-776D825B16F3}" sibTransId="{D1659F8A-4E53-44C3-86CC-2BC516E134B9}"/>
    <dgm:cxn modelId="{12A183F2-F13B-4E76-BF98-726D2E461E8E}" type="presParOf" srcId="{FEA03BCE-2690-40F3-9501-E536E24EA35E}" destId="{3F95580B-A61C-4E7C-A5F1-54165E074563}" srcOrd="0" destOrd="0" presId="urn:microsoft.com/office/officeart/2005/8/layout/pList2"/>
    <dgm:cxn modelId="{579208B1-9DD7-4E74-9E10-FCC982CC5017}" type="presParOf" srcId="{FEA03BCE-2690-40F3-9501-E536E24EA35E}" destId="{0714D0F4-1EC8-4F65-9881-AC34818CD501}" srcOrd="1" destOrd="0" presId="urn:microsoft.com/office/officeart/2005/8/layout/pList2"/>
    <dgm:cxn modelId="{234B131F-AC69-4E27-B5E6-76A0E344AEB6}" type="presParOf" srcId="{0714D0F4-1EC8-4F65-9881-AC34818CD501}" destId="{7FBD0A28-CAAF-4796-B6A0-A8216263B817}" srcOrd="0" destOrd="0" presId="urn:microsoft.com/office/officeart/2005/8/layout/pList2"/>
    <dgm:cxn modelId="{912AFA49-324E-462C-959D-29519D5B7416}" type="presParOf" srcId="{7FBD0A28-CAAF-4796-B6A0-A8216263B817}" destId="{F485D10D-E157-45E7-9486-A69BCA4BFA43}" srcOrd="0" destOrd="0" presId="urn:microsoft.com/office/officeart/2005/8/layout/pList2"/>
    <dgm:cxn modelId="{448F8CD6-9F43-4A8F-8758-10A978BFF509}" type="presParOf" srcId="{7FBD0A28-CAAF-4796-B6A0-A8216263B817}" destId="{9E0679CD-7929-466A-A33F-A72903329298}" srcOrd="1" destOrd="0" presId="urn:microsoft.com/office/officeart/2005/8/layout/pList2"/>
    <dgm:cxn modelId="{4DBD82F9-0B5D-46D9-BC23-CE8A7FABDAF6}" type="presParOf" srcId="{7FBD0A28-CAAF-4796-B6A0-A8216263B817}" destId="{C8D4E950-9C5C-4B95-A363-814656700A68}" srcOrd="2" destOrd="0" presId="urn:microsoft.com/office/officeart/2005/8/layout/pList2"/>
    <dgm:cxn modelId="{6022D419-DB8A-4798-B44F-D96C1FC8338E}" type="presParOf" srcId="{0714D0F4-1EC8-4F65-9881-AC34818CD501}" destId="{2D54C113-0049-4AB5-9182-19D4A0E1611E}" srcOrd="1" destOrd="0" presId="urn:microsoft.com/office/officeart/2005/8/layout/pList2"/>
    <dgm:cxn modelId="{D8795008-FC3C-4787-B758-E83D815B5317}" type="presParOf" srcId="{0714D0F4-1EC8-4F65-9881-AC34818CD501}" destId="{BD5907B7-3729-45AD-86C8-AB5B13ED314E}" srcOrd="2" destOrd="0" presId="urn:microsoft.com/office/officeart/2005/8/layout/pList2"/>
    <dgm:cxn modelId="{4E4247B6-A622-4892-9E5B-CEB442051C6D}" type="presParOf" srcId="{BD5907B7-3729-45AD-86C8-AB5B13ED314E}" destId="{F50D3FE6-1C65-47CE-8E23-55C1A48A3B03}" srcOrd="0" destOrd="0" presId="urn:microsoft.com/office/officeart/2005/8/layout/pList2"/>
    <dgm:cxn modelId="{15F5C957-3C64-4E85-99EE-919F44E82512}" type="presParOf" srcId="{BD5907B7-3729-45AD-86C8-AB5B13ED314E}" destId="{A8D02DB4-425B-4AF8-913A-C9EF41B8D984}" srcOrd="1" destOrd="0" presId="urn:microsoft.com/office/officeart/2005/8/layout/pList2"/>
    <dgm:cxn modelId="{281AB76C-8A35-4EEF-8F81-617A8BA5CECE}" type="presParOf" srcId="{BD5907B7-3729-45AD-86C8-AB5B13ED314E}" destId="{1192CD13-B1BE-403B-826E-0C6EF1074F8C}" srcOrd="2" destOrd="0" presId="urn:microsoft.com/office/officeart/2005/8/layout/pList2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263E2-6E75-47EF-A945-F5EDA4567108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6AEBC01E-725A-48B1-BB9B-D2DEA2FD03D7}">
      <dgm:prSet phldrT="[Текст]"/>
      <dgm:spPr/>
      <dgm:t>
        <a:bodyPr/>
        <a:lstStyle/>
        <a:p>
          <a:r>
            <a:rPr lang="uk-UA" b="1" i="0" dirty="0" smtClean="0">
              <a:solidFill>
                <a:schemeClr val="tx1"/>
              </a:solidFill>
              <a:latin typeface="Arial Black" pitchFamily="34" charset="0"/>
            </a:rPr>
            <a:t>Характеристика місця події </a:t>
          </a:r>
          <a:endParaRPr lang="ru-RU" dirty="0">
            <a:solidFill>
              <a:schemeClr val="tx1"/>
            </a:solidFill>
          </a:endParaRPr>
        </a:p>
      </dgm:t>
    </dgm:pt>
    <dgm:pt modelId="{32A6DD25-9D93-45D7-9798-D317CDE7DE8D}" type="parTrans" cxnId="{7240E338-2745-4598-87E3-4A80C2DEF98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1FD02B3-3E67-4054-898A-162BAB84E321}" type="sibTrans" cxnId="{7240E338-2745-4598-87E3-4A80C2DEF98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2AC3084-1188-4D0F-9BFE-EF99CD657E77}">
      <dgm:prSet phldrT="[Текст]"/>
      <dgm:spPr/>
      <dgm:t>
        <a:bodyPr/>
        <a:lstStyle/>
        <a:p>
          <a:r>
            <a:rPr lang="uk-UA" b="1" i="0" dirty="0" smtClean="0">
              <a:solidFill>
                <a:schemeClr val="tx1"/>
              </a:solidFill>
              <a:latin typeface="Arial Black" pitchFamily="34" charset="0"/>
            </a:rPr>
            <a:t>Положення постраждалого</a:t>
          </a:r>
          <a:endParaRPr lang="ru-RU" dirty="0">
            <a:solidFill>
              <a:schemeClr val="tx1"/>
            </a:solidFill>
          </a:endParaRPr>
        </a:p>
      </dgm:t>
    </dgm:pt>
    <dgm:pt modelId="{B8002911-97C1-40ED-B211-FBA390867B65}" type="parTrans" cxnId="{C93D702F-965A-4AEF-A822-1F8E86EC5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87063B5-BF5F-48A7-B101-7EF2985FD3AF}" type="sibTrans" cxnId="{C93D702F-965A-4AEF-A822-1F8E86EC5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3E9E719-2B6F-4D7E-BAA7-E592BCEC2299}">
      <dgm:prSet phldrT="[Текст]"/>
      <dgm:spPr/>
      <dgm:t>
        <a:bodyPr/>
        <a:lstStyle/>
        <a:p>
          <a:r>
            <a:rPr lang="uk-UA" b="1" i="0" dirty="0" smtClean="0">
              <a:solidFill>
                <a:schemeClr val="tx1"/>
              </a:solidFill>
              <a:latin typeface="Arial Black" pitchFamily="34" charset="0"/>
            </a:rPr>
            <a:t>Характер ушкоджень</a:t>
          </a:r>
          <a:endParaRPr lang="ru-RU" dirty="0">
            <a:solidFill>
              <a:schemeClr val="tx1"/>
            </a:solidFill>
          </a:endParaRPr>
        </a:p>
      </dgm:t>
    </dgm:pt>
    <dgm:pt modelId="{D4E7D6F2-1AA2-464A-BEF9-C98081522760}" type="parTrans" cxnId="{D1FCBAF8-DA82-4918-91A7-453B5942BCF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34B4A52-1FA5-4662-ACF0-6D8C2D3E44A3}" type="sibTrans" cxnId="{D1FCBAF8-DA82-4918-91A7-453B5942BCF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91E7B89-0A3A-4724-ADE7-85FA8E381810}">
      <dgm:prSet/>
      <dgm:spPr/>
      <dgm:t>
        <a:bodyPr/>
        <a:lstStyle/>
        <a:p>
          <a:r>
            <a:rPr lang="uk-UA" b="1" i="0" dirty="0" smtClean="0">
              <a:solidFill>
                <a:schemeClr val="tx1"/>
              </a:solidFill>
              <a:latin typeface="Arial Black" pitchFamily="34" charset="0"/>
            </a:rPr>
            <a:t>Наявність або відсутність критичної кровотечі</a:t>
          </a:r>
          <a:endParaRPr lang="ru-RU" dirty="0">
            <a:solidFill>
              <a:schemeClr val="tx1"/>
            </a:solidFill>
          </a:endParaRPr>
        </a:p>
      </dgm:t>
    </dgm:pt>
    <dgm:pt modelId="{8DA4C73F-3D4B-4D32-88CC-47170B2E2669}" type="parTrans" cxnId="{56BF1358-6BC3-4AA3-B2BD-9312EBB39F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E2D14FD-9629-4484-9841-31126B837A18}" type="sibTrans" cxnId="{56BF1358-6BC3-4AA3-B2BD-9312EBB39F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F4DA607-A4F3-4CDB-AAA1-24AB87433BD5}" type="pres">
      <dgm:prSet presAssocID="{ADB263E2-6E75-47EF-A945-F5EDA4567108}" presName="compositeShape" presStyleCnt="0">
        <dgm:presLayoutVars>
          <dgm:chMax val="7"/>
          <dgm:dir/>
          <dgm:resizeHandles val="exact"/>
        </dgm:presLayoutVars>
      </dgm:prSet>
      <dgm:spPr/>
    </dgm:pt>
    <dgm:pt modelId="{BFCC1D56-F316-4327-BC1A-9C5891088925}" type="pres">
      <dgm:prSet presAssocID="{ADB263E2-6E75-47EF-A945-F5EDA4567108}" presName="wedge1" presStyleLbl="node1" presStyleIdx="0" presStyleCnt="4" custScaleX="119048" custScaleY="113141" custLinFactNeighborX="0" custLinFactNeighborY="-482"/>
      <dgm:spPr/>
      <dgm:t>
        <a:bodyPr/>
        <a:lstStyle/>
        <a:p>
          <a:endParaRPr lang="ru-RU"/>
        </a:p>
      </dgm:t>
    </dgm:pt>
    <dgm:pt modelId="{CFE14AD2-2147-4762-99DF-0B866786382A}" type="pres">
      <dgm:prSet presAssocID="{ADB263E2-6E75-47EF-A945-F5EDA4567108}" presName="dummy1a" presStyleCnt="0"/>
      <dgm:spPr/>
    </dgm:pt>
    <dgm:pt modelId="{2CC2BD2A-84B0-4CD5-83AC-B01B74FEA8E1}" type="pres">
      <dgm:prSet presAssocID="{ADB263E2-6E75-47EF-A945-F5EDA4567108}" presName="dummy1b" presStyleCnt="0"/>
      <dgm:spPr/>
    </dgm:pt>
    <dgm:pt modelId="{D68FEF4D-6205-4136-B74F-9700A6DC47C7}" type="pres">
      <dgm:prSet presAssocID="{ADB263E2-6E75-47EF-A945-F5EDA4567108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7EA5B-CE90-4312-98B8-D241C2AA0905}" type="pres">
      <dgm:prSet presAssocID="{ADB263E2-6E75-47EF-A945-F5EDA4567108}" presName="wedge2" presStyleLbl="node1" presStyleIdx="1" presStyleCnt="4" custScaleX="120292" custScaleY="116643" custLinFactNeighborX="622" custLinFactNeighborY="1356"/>
      <dgm:spPr/>
      <dgm:t>
        <a:bodyPr/>
        <a:lstStyle/>
        <a:p>
          <a:endParaRPr lang="ru-RU"/>
        </a:p>
      </dgm:t>
    </dgm:pt>
    <dgm:pt modelId="{D988C2C3-15E2-46C1-AE68-DDCC44E9D2D1}" type="pres">
      <dgm:prSet presAssocID="{ADB263E2-6E75-47EF-A945-F5EDA4567108}" presName="dummy2a" presStyleCnt="0"/>
      <dgm:spPr/>
    </dgm:pt>
    <dgm:pt modelId="{EC3AEFA0-D574-4FF1-ADDE-8C39E33DBB49}" type="pres">
      <dgm:prSet presAssocID="{ADB263E2-6E75-47EF-A945-F5EDA4567108}" presName="dummy2b" presStyleCnt="0"/>
      <dgm:spPr/>
    </dgm:pt>
    <dgm:pt modelId="{D74F587F-B0A0-48F2-B772-8E24241FC445}" type="pres">
      <dgm:prSet presAssocID="{ADB263E2-6E75-47EF-A945-F5EDA4567108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767CE-41C8-4B66-AC75-379C60817B58}" type="pres">
      <dgm:prSet presAssocID="{ADB263E2-6E75-47EF-A945-F5EDA4567108}" presName="wedge3" presStyleLbl="node1" presStyleIdx="2" presStyleCnt="4" custScaleX="112791" custScaleY="114263" custLinFactNeighborX="-1506" custLinFactNeighborY="1190"/>
      <dgm:spPr/>
      <dgm:t>
        <a:bodyPr/>
        <a:lstStyle/>
        <a:p>
          <a:endParaRPr lang="ru-RU"/>
        </a:p>
      </dgm:t>
    </dgm:pt>
    <dgm:pt modelId="{95012344-13FB-4D43-BB5F-4A5CB6C3E45F}" type="pres">
      <dgm:prSet presAssocID="{ADB263E2-6E75-47EF-A945-F5EDA4567108}" presName="dummy3a" presStyleCnt="0"/>
      <dgm:spPr/>
    </dgm:pt>
    <dgm:pt modelId="{E73F430A-BEF9-406B-AEEE-B3CD00A38FA5}" type="pres">
      <dgm:prSet presAssocID="{ADB263E2-6E75-47EF-A945-F5EDA4567108}" presName="dummy3b" presStyleCnt="0"/>
      <dgm:spPr/>
    </dgm:pt>
    <dgm:pt modelId="{580BD34A-24CF-4316-962D-FE0340D30FEA}" type="pres">
      <dgm:prSet presAssocID="{ADB263E2-6E75-47EF-A945-F5EDA4567108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F8B5F-1F2C-42EE-8930-D6AB887165B4}" type="pres">
      <dgm:prSet presAssocID="{ADB263E2-6E75-47EF-A945-F5EDA4567108}" presName="wedge4" presStyleLbl="node1" presStyleIdx="3" presStyleCnt="4" custScaleX="111846" custScaleY="114747" custLinFactNeighborX="-1920" custLinFactNeighborY="-1356"/>
      <dgm:spPr/>
      <dgm:t>
        <a:bodyPr/>
        <a:lstStyle/>
        <a:p>
          <a:endParaRPr lang="ru-RU"/>
        </a:p>
      </dgm:t>
    </dgm:pt>
    <dgm:pt modelId="{E1825445-2BDF-4812-82DD-497D51BA8416}" type="pres">
      <dgm:prSet presAssocID="{ADB263E2-6E75-47EF-A945-F5EDA4567108}" presName="dummy4a" presStyleCnt="0"/>
      <dgm:spPr/>
    </dgm:pt>
    <dgm:pt modelId="{A1EE32B8-5B07-4477-9958-B7D9575F54E0}" type="pres">
      <dgm:prSet presAssocID="{ADB263E2-6E75-47EF-A945-F5EDA4567108}" presName="dummy4b" presStyleCnt="0"/>
      <dgm:spPr/>
    </dgm:pt>
    <dgm:pt modelId="{DDDE799C-667C-4FEE-ABED-AD8EA996AC98}" type="pres">
      <dgm:prSet presAssocID="{ADB263E2-6E75-47EF-A945-F5EDA4567108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ECE2A-6DB7-4C0B-ABEC-B8B0135FB7A2}" type="pres">
      <dgm:prSet presAssocID="{71FD02B3-3E67-4054-898A-162BAB84E321}" presName="arrowWedge1" presStyleLbl="fgSibTrans2D1" presStyleIdx="0" presStyleCnt="4" custScaleX="112117" custScaleY="115262" custLinFactNeighborX="1671" custLinFactNeighborY="-1610"/>
      <dgm:spPr/>
    </dgm:pt>
    <dgm:pt modelId="{87D3EC76-9DC3-426E-9119-8C05679DA2E8}" type="pres">
      <dgm:prSet presAssocID="{687063B5-BF5F-48A7-B101-7EF2985FD3AF}" presName="arrowWedge2" presStyleLbl="fgSibTrans2D1" presStyleIdx="1" presStyleCnt="4" custScaleX="118383" custScaleY="116901" custLinFactNeighborX="-1712" custLinFactNeighborY="-924"/>
      <dgm:spPr/>
    </dgm:pt>
    <dgm:pt modelId="{7279612D-66CA-4BC2-9923-5DBEBDE72BF7}" type="pres">
      <dgm:prSet presAssocID="{C34B4A52-1FA5-4662-ACF0-6D8C2D3E44A3}" presName="arrowWedge3" presStyleLbl="fgSibTrans2D1" presStyleIdx="2" presStyleCnt="4" custScaleX="111136" custScaleY="108143" custLinFactNeighborX="1009" custLinFactNeighborY="1009"/>
      <dgm:spPr/>
    </dgm:pt>
    <dgm:pt modelId="{DE0FDC9D-F26A-462D-85C0-950E66A96FC6}" type="pres">
      <dgm:prSet presAssocID="{9E2D14FD-9629-4484-9841-31126B837A18}" presName="arrowWedge4" presStyleLbl="fgSibTrans2D1" presStyleIdx="3" presStyleCnt="4" custScaleX="106439" custScaleY="110991" custLinFactNeighborX="-1979" custLinFactNeighborY="-1001"/>
      <dgm:spPr/>
    </dgm:pt>
  </dgm:ptLst>
  <dgm:cxnLst>
    <dgm:cxn modelId="{FDFFA2D4-B41C-43DB-B824-6C8CC274EDB9}" type="presOf" srcId="{491E7B89-0A3A-4724-ADE7-85FA8E381810}" destId="{E2CF8B5F-1F2C-42EE-8930-D6AB887165B4}" srcOrd="0" destOrd="0" presId="urn:microsoft.com/office/officeart/2005/8/layout/cycle8"/>
    <dgm:cxn modelId="{C93D702F-965A-4AEF-A822-1F8E86EC50D8}" srcId="{ADB263E2-6E75-47EF-A945-F5EDA4567108}" destId="{F2AC3084-1188-4D0F-9BFE-EF99CD657E77}" srcOrd="1" destOrd="0" parTransId="{B8002911-97C1-40ED-B211-FBA390867B65}" sibTransId="{687063B5-BF5F-48A7-B101-7EF2985FD3AF}"/>
    <dgm:cxn modelId="{F5112A0A-0EAA-4259-BC36-F9BA84BC82A6}" type="presOf" srcId="{B3E9E719-2B6F-4D7E-BAA7-E592BCEC2299}" destId="{DC1767CE-41C8-4B66-AC75-379C60817B58}" srcOrd="0" destOrd="0" presId="urn:microsoft.com/office/officeart/2005/8/layout/cycle8"/>
    <dgm:cxn modelId="{F6722A68-A847-4ACB-B305-2D90175D7E2F}" type="presOf" srcId="{491E7B89-0A3A-4724-ADE7-85FA8E381810}" destId="{DDDE799C-667C-4FEE-ABED-AD8EA996AC98}" srcOrd="1" destOrd="0" presId="urn:microsoft.com/office/officeart/2005/8/layout/cycle8"/>
    <dgm:cxn modelId="{4A212622-4F60-4947-A918-32D1A0DBD4DA}" type="presOf" srcId="{ADB263E2-6E75-47EF-A945-F5EDA4567108}" destId="{DF4DA607-A4F3-4CDB-AAA1-24AB87433BD5}" srcOrd="0" destOrd="0" presId="urn:microsoft.com/office/officeart/2005/8/layout/cycle8"/>
    <dgm:cxn modelId="{7240E338-2745-4598-87E3-4A80C2DEF98D}" srcId="{ADB263E2-6E75-47EF-A945-F5EDA4567108}" destId="{6AEBC01E-725A-48B1-BB9B-D2DEA2FD03D7}" srcOrd="0" destOrd="0" parTransId="{32A6DD25-9D93-45D7-9798-D317CDE7DE8D}" sibTransId="{71FD02B3-3E67-4054-898A-162BAB84E321}"/>
    <dgm:cxn modelId="{5518A802-0C81-4A63-A2BF-FB93A05BEFB6}" type="presOf" srcId="{F2AC3084-1188-4D0F-9BFE-EF99CD657E77}" destId="{D74F587F-B0A0-48F2-B772-8E24241FC445}" srcOrd="1" destOrd="0" presId="urn:microsoft.com/office/officeart/2005/8/layout/cycle8"/>
    <dgm:cxn modelId="{D1FCBAF8-DA82-4918-91A7-453B5942BCFE}" srcId="{ADB263E2-6E75-47EF-A945-F5EDA4567108}" destId="{B3E9E719-2B6F-4D7E-BAA7-E592BCEC2299}" srcOrd="2" destOrd="0" parTransId="{D4E7D6F2-1AA2-464A-BEF9-C98081522760}" sibTransId="{C34B4A52-1FA5-4662-ACF0-6D8C2D3E44A3}"/>
    <dgm:cxn modelId="{CB5DF2B5-7362-42BE-B811-E5429731E820}" type="presOf" srcId="{F2AC3084-1188-4D0F-9BFE-EF99CD657E77}" destId="{E777EA5B-CE90-4312-98B8-D241C2AA0905}" srcOrd="0" destOrd="0" presId="urn:microsoft.com/office/officeart/2005/8/layout/cycle8"/>
    <dgm:cxn modelId="{7A000071-C06B-4BD1-9A0B-C764C1B4CFEC}" type="presOf" srcId="{B3E9E719-2B6F-4D7E-BAA7-E592BCEC2299}" destId="{580BD34A-24CF-4316-962D-FE0340D30FEA}" srcOrd="1" destOrd="0" presId="urn:microsoft.com/office/officeart/2005/8/layout/cycle8"/>
    <dgm:cxn modelId="{56BF1358-6BC3-4AA3-B2BD-9312EBB39F9E}" srcId="{ADB263E2-6E75-47EF-A945-F5EDA4567108}" destId="{491E7B89-0A3A-4724-ADE7-85FA8E381810}" srcOrd="3" destOrd="0" parTransId="{8DA4C73F-3D4B-4D32-88CC-47170B2E2669}" sibTransId="{9E2D14FD-9629-4484-9841-31126B837A18}"/>
    <dgm:cxn modelId="{1641D11E-00A7-4C54-A080-148F8FFC99BF}" type="presOf" srcId="{6AEBC01E-725A-48B1-BB9B-D2DEA2FD03D7}" destId="{D68FEF4D-6205-4136-B74F-9700A6DC47C7}" srcOrd="1" destOrd="0" presId="urn:microsoft.com/office/officeart/2005/8/layout/cycle8"/>
    <dgm:cxn modelId="{891E71FF-79E9-40C4-8D3E-211BA663EB9B}" type="presOf" srcId="{6AEBC01E-725A-48B1-BB9B-D2DEA2FD03D7}" destId="{BFCC1D56-F316-4327-BC1A-9C5891088925}" srcOrd="0" destOrd="0" presId="urn:microsoft.com/office/officeart/2005/8/layout/cycle8"/>
    <dgm:cxn modelId="{26324456-1AF3-499F-8AC5-BDA40F0F0B55}" type="presParOf" srcId="{DF4DA607-A4F3-4CDB-AAA1-24AB87433BD5}" destId="{BFCC1D56-F316-4327-BC1A-9C5891088925}" srcOrd="0" destOrd="0" presId="urn:microsoft.com/office/officeart/2005/8/layout/cycle8"/>
    <dgm:cxn modelId="{C9593947-7D10-4BD2-8F28-EFE5111CD4E9}" type="presParOf" srcId="{DF4DA607-A4F3-4CDB-AAA1-24AB87433BD5}" destId="{CFE14AD2-2147-4762-99DF-0B866786382A}" srcOrd="1" destOrd="0" presId="urn:microsoft.com/office/officeart/2005/8/layout/cycle8"/>
    <dgm:cxn modelId="{FB37300F-1CAE-4183-80BD-0271F2A3F803}" type="presParOf" srcId="{DF4DA607-A4F3-4CDB-AAA1-24AB87433BD5}" destId="{2CC2BD2A-84B0-4CD5-83AC-B01B74FEA8E1}" srcOrd="2" destOrd="0" presId="urn:microsoft.com/office/officeart/2005/8/layout/cycle8"/>
    <dgm:cxn modelId="{A5A6E887-BA8F-480F-91D2-F827BCFEE6BD}" type="presParOf" srcId="{DF4DA607-A4F3-4CDB-AAA1-24AB87433BD5}" destId="{D68FEF4D-6205-4136-B74F-9700A6DC47C7}" srcOrd="3" destOrd="0" presId="urn:microsoft.com/office/officeart/2005/8/layout/cycle8"/>
    <dgm:cxn modelId="{CEE5FECA-EA8A-4BFE-A085-4D5DFA607D51}" type="presParOf" srcId="{DF4DA607-A4F3-4CDB-AAA1-24AB87433BD5}" destId="{E777EA5B-CE90-4312-98B8-D241C2AA0905}" srcOrd="4" destOrd="0" presId="urn:microsoft.com/office/officeart/2005/8/layout/cycle8"/>
    <dgm:cxn modelId="{5DC0A0CB-4C3D-46A7-A0D9-0C2DDA2A5B9C}" type="presParOf" srcId="{DF4DA607-A4F3-4CDB-AAA1-24AB87433BD5}" destId="{D988C2C3-15E2-46C1-AE68-DDCC44E9D2D1}" srcOrd="5" destOrd="0" presId="urn:microsoft.com/office/officeart/2005/8/layout/cycle8"/>
    <dgm:cxn modelId="{2037CACF-29A3-4830-B721-F91CF91D9FF4}" type="presParOf" srcId="{DF4DA607-A4F3-4CDB-AAA1-24AB87433BD5}" destId="{EC3AEFA0-D574-4FF1-ADDE-8C39E33DBB49}" srcOrd="6" destOrd="0" presId="urn:microsoft.com/office/officeart/2005/8/layout/cycle8"/>
    <dgm:cxn modelId="{2434F557-AA74-4127-86B5-7EE396807C32}" type="presParOf" srcId="{DF4DA607-A4F3-4CDB-AAA1-24AB87433BD5}" destId="{D74F587F-B0A0-48F2-B772-8E24241FC445}" srcOrd="7" destOrd="0" presId="urn:microsoft.com/office/officeart/2005/8/layout/cycle8"/>
    <dgm:cxn modelId="{10903D3B-4678-45B6-A7AE-A838573B2B37}" type="presParOf" srcId="{DF4DA607-A4F3-4CDB-AAA1-24AB87433BD5}" destId="{DC1767CE-41C8-4B66-AC75-379C60817B58}" srcOrd="8" destOrd="0" presId="urn:microsoft.com/office/officeart/2005/8/layout/cycle8"/>
    <dgm:cxn modelId="{A1C7E06A-6417-446D-BF8F-8449C40FFC4A}" type="presParOf" srcId="{DF4DA607-A4F3-4CDB-AAA1-24AB87433BD5}" destId="{95012344-13FB-4D43-BB5F-4A5CB6C3E45F}" srcOrd="9" destOrd="0" presId="urn:microsoft.com/office/officeart/2005/8/layout/cycle8"/>
    <dgm:cxn modelId="{30F0E7E1-CD35-4C73-8325-B2ED6CDAA260}" type="presParOf" srcId="{DF4DA607-A4F3-4CDB-AAA1-24AB87433BD5}" destId="{E73F430A-BEF9-406B-AEEE-B3CD00A38FA5}" srcOrd="10" destOrd="0" presId="urn:microsoft.com/office/officeart/2005/8/layout/cycle8"/>
    <dgm:cxn modelId="{F5C185F9-5BC1-4F87-A538-9B2FB203C461}" type="presParOf" srcId="{DF4DA607-A4F3-4CDB-AAA1-24AB87433BD5}" destId="{580BD34A-24CF-4316-962D-FE0340D30FEA}" srcOrd="11" destOrd="0" presId="urn:microsoft.com/office/officeart/2005/8/layout/cycle8"/>
    <dgm:cxn modelId="{0F6D0A03-7645-4049-8ABD-8A3273CEA39C}" type="presParOf" srcId="{DF4DA607-A4F3-4CDB-AAA1-24AB87433BD5}" destId="{E2CF8B5F-1F2C-42EE-8930-D6AB887165B4}" srcOrd="12" destOrd="0" presId="urn:microsoft.com/office/officeart/2005/8/layout/cycle8"/>
    <dgm:cxn modelId="{B117DA06-6814-4D3E-A653-7B86CB9E5433}" type="presParOf" srcId="{DF4DA607-A4F3-4CDB-AAA1-24AB87433BD5}" destId="{E1825445-2BDF-4812-82DD-497D51BA8416}" srcOrd="13" destOrd="0" presId="urn:microsoft.com/office/officeart/2005/8/layout/cycle8"/>
    <dgm:cxn modelId="{4BC61D9D-EE97-4832-BDED-5FF40A5D4611}" type="presParOf" srcId="{DF4DA607-A4F3-4CDB-AAA1-24AB87433BD5}" destId="{A1EE32B8-5B07-4477-9958-B7D9575F54E0}" srcOrd="14" destOrd="0" presId="urn:microsoft.com/office/officeart/2005/8/layout/cycle8"/>
    <dgm:cxn modelId="{EEDA297A-1E4B-4290-AC10-DD5C084DD13F}" type="presParOf" srcId="{DF4DA607-A4F3-4CDB-AAA1-24AB87433BD5}" destId="{DDDE799C-667C-4FEE-ABED-AD8EA996AC98}" srcOrd="15" destOrd="0" presId="urn:microsoft.com/office/officeart/2005/8/layout/cycle8"/>
    <dgm:cxn modelId="{112937E4-1BF5-4E34-B3C6-4441795FADD3}" type="presParOf" srcId="{DF4DA607-A4F3-4CDB-AAA1-24AB87433BD5}" destId="{ED3ECE2A-6DB7-4C0B-ABEC-B8B0135FB7A2}" srcOrd="16" destOrd="0" presId="urn:microsoft.com/office/officeart/2005/8/layout/cycle8"/>
    <dgm:cxn modelId="{60D4C17F-19FC-44FC-9474-5334B624AC7B}" type="presParOf" srcId="{DF4DA607-A4F3-4CDB-AAA1-24AB87433BD5}" destId="{87D3EC76-9DC3-426E-9119-8C05679DA2E8}" srcOrd="17" destOrd="0" presId="urn:microsoft.com/office/officeart/2005/8/layout/cycle8"/>
    <dgm:cxn modelId="{2E1E35F5-38B7-46A5-9877-AE115DD46D33}" type="presParOf" srcId="{DF4DA607-A4F3-4CDB-AAA1-24AB87433BD5}" destId="{7279612D-66CA-4BC2-9923-5DBEBDE72BF7}" srcOrd="18" destOrd="0" presId="urn:microsoft.com/office/officeart/2005/8/layout/cycle8"/>
    <dgm:cxn modelId="{BAC22134-DEA1-4AC5-9F89-46AA4C80EE4E}" type="presParOf" srcId="{DF4DA607-A4F3-4CDB-AAA1-24AB87433BD5}" destId="{DE0FDC9D-F26A-462D-85C0-950E66A96FC6}" srcOrd="19" destOrd="0" presId="urn:microsoft.com/office/officeart/2005/8/layout/cycle8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7436F5-6FF3-48D8-A76C-036BEA2E8B13}" type="doc">
      <dgm:prSet loTypeId="urn:microsoft.com/office/officeart/2005/8/layout/arrow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FE9F0D-1AE8-43DE-AB2C-40D6A58EF70C}">
      <dgm:prSet phldrT="[Текст]"/>
      <dgm:spPr/>
      <dgm:t>
        <a:bodyPr/>
        <a:lstStyle/>
        <a:p>
          <a:r>
            <a:rPr lang="uk-UA" smtClean="0">
              <a:latin typeface="Arial Black" pitchFamily="34" charset="0"/>
            </a:rPr>
            <a:t>Підходити до постраждалого рекомендовано з боку його голови</a:t>
          </a:r>
          <a:endParaRPr lang="ru-RU" dirty="0"/>
        </a:p>
      </dgm:t>
    </dgm:pt>
    <dgm:pt modelId="{B7368ACC-C45F-4ECA-BB1E-086276262433}" type="parTrans" cxnId="{F75E328B-7722-4865-ACEA-157D00FA8BAA}">
      <dgm:prSet/>
      <dgm:spPr/>
      <dgm:t>
        <a:bodyPr/>
        <a:lstStyle/>
        <a:p>
          <a:endParaRPr lang="ru-RU"/>
        </a:p>
      </dgm:t>
    </dgm:pt>
    <dgm:pt modelId="{FFC27F39-924D-4E19-A455-667EC0F982A2}" type="sibTrans" cxnId="{F75E328B-7722-4865-ACEA-157D00FA8BAA}">
      <dgm:prSet/>
      <dgm:spPr/>
      <dgm:t>
        <a:bodyPr/>
        <a:lstStyle/>
        <a:p>
          <a:endParaRPr lang="ru-RU"/>
        </a:p>
      </dgm:t>
    </dgm:pt>
    <dgm:pt modelId="{3B66D34B-4C31-4DCA-80D1-D3ED742E56F0}">
      <dgm:prSet phldrT="[Текст]"/>
      <dgm:spPr/>
      <dgm:t>
        <a:bodyPr/>
        <a:lstStyle/>
        <a:p>
          <a:r>
            <a:rPr lang="uk-UA" smtClean="0">
              <a:latin typeface="Arial Black" pitchFamily="34" charset="0"/>
            </a:rPr>
            <a:t>Зброя у поліцейського повинна бути поза межами досяжності для постраждалого</a:t>
          </a:r>
          <a:endParaRPr lang="ru-RU" dirty="0"/>
        </a:p>
      </dgm:t>
    </dgm:pt>
    <dgm:pt modelId="{F55A252F-0389-47D2-B738-98269ECD7E67}" type="parTrans" cxnId="{A2739488-5E02-46F0-87DD-A900C184BB64}">
      <dgm:prSet/>
      <dgm:spPr/>
      <dgm:t>
        <a:bodyPr/>
        <a:lstStyle/>
        <a:p>
          <a:endParaRPr lang="ru-RU"/>
        </a:p>
      </dgm:t>
    </dgm:pt>
    <dgm:pt modelId="{6DDD4E9F-EEE6-4569-AE32-46DF82067942}" type="sibTrans" cxnId="{A2739488-5E02-46F0-87DD-A900C184BB64}">
      <dgm:prSet/>
      <dgm:spPr/>
      <dgm:t>
        <a:bodyPr/>
        <a:lstStyle/>
        <a:p>
          <a:endParaRPr lang="ru-RU"/>
        </a:p>
      </dgm:t>
    </dgm:pt>
    <dgm:pt modelId="{8FFD79BD-5150-4A27-B0EF-0DB72F9B113F}" type="pres">
      <dgm:prSet presAssocID="{F27436F5-6FF3-48D8-A76C-036BEA2E8B1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C6C80B-09A6-46B3-9BBA-4742D1F323C7}" type="pres">
      <dgm:prSet presAssocID="{55FE9F0D-1AE8-43DE-AB2C-40D6A58EF70C}" presName="upArrow" presStyleLbl="node1" presStyleIdx="0" presStyleCnt="2" custLinFactNeighborX="-167"/>
      <dgm:spPr/>
      <dgm:t>
        <a:bodyPr/>
        <a:lstStyle/>
        <a:p>
          <a:endParaRPr lang="ru-RU"/>
        </a:p>
      </dgm:t>
    </dgm:pt>
    <dgm:pt modelId="{45764CC2-ACA6-45BF-A9BF-1D2E9D18C939}" type="pres">
      <dgm:prSet presAssocID="{55FE9F0D-1AE8-43DE-AB2C-40D6A58EF70C}" presName="upArrowText" presStyleLbl="revTx" presStyleIdx="0" presStyleCnt="2" custLinFactNeighborX="-4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65760-BC2E-4EAF-AABC-9F9B2E82E09E}" type="pres">
      <dgm:prSet presAssocID="{3B66D34B-4C31-4DCA-80D1-D3ED742E56F0}" presName="downArrow" presStyleLbl="node1" presStyleIdx="1" presStyleCnt="2" custLinFactNeighborX="2009" custLinFactNeighborY="4454"/>
      <dgm:spPr/>
      <dgm:t>
        <a:bodyPr/>
        <a:lstStyle/>
        <a:p>
          <a:endParaRPr lang="ru-RU"/>
        </a:p>
      </dgm:t>
    </dgm:pt>
    <dgm:pt modelId="{9A955910-752B-4402-9A21-2A31C2FE89D5}" type="pres">
      <dgm:prSet presAssocID="{3B66D34B-4C31-4DCA-80D1-D3ED742E56F0}" presName="downArrowText" presStyleLbl="revTx" presStyleIdx="1" presStyleCnt="2" custScaleX="1001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C8C56C-872B-4E37-9326-20C9B64F7C0E}" type="presOf" srcId="{3B66D34B-4C31-4DCA-80D1-D3ED742E56F0}" destId="{9A955910-752B-4402-9A21-2A31C2FE89D5}" srcOrd="0" destOrd="0" presId="urn:microsoft.com/office/officeart/2005/8/layout/arrow4"/>
    <dgm:cxn modelId="{A2739488-5E02-46F0-87DD-A900C184BB64}" srcId="{F27436F5-6FF3-48D8-A76C-036BEA2E8B13}" destId="{3B66D34B-4C31-4DCA-80D1-D3ED742E56F0}" srcOrd="1" destOrd="0" parTransId="{F55A252F-0389-47D2-B738-98269ECD7E67}" sibTransId="{6DDD4E9F-EEE6-4569-AE32-46DF82067942}"/>
    <dgm:cxn modelId="{E12281B4-1218-4EC5-9B2B-0F1E3D4245D2}" type="presOf" srcId="{F27436F5-6FF3-48D8-A76C-036BEA2E8B13}" destId="{8FFD79BD-5150-4A27-B0EF-0DB72F9B113F}" srcOrd="0" destOrd="0" presId="urn:microsoft.com/office/officeart/2005/8/layout/arrow4"/>
    <dgm:cxn modelId="{0BC873A2-E90A-42C5-8BF0-5BB498D1072B}" type="presOf" srcId="{55FE9F0D-1AE8-43DE-AB2C-40D6A58EF70C}" destId="{45764CC2-ACA6-45BF-A9BF-1D2E9D18C939}" srcOrd="0" destOrd="0" presId="urn:microsoft.com/office/officeart/2005/8/layout/arrow4"/>
    <dgm:cxn modelId="{F75E328B-7722-4865-ACEA-157D00FA8BAA}" srcId="{F27436F5-6FF3-48D8-A76C-036BEA2E8B13}" destId="{55FE9F0D-1AE8-43DE-AB2C-40D6A58EF70C}" srcOrd="0" destOrd="0" parTransId="{B7368ACC-C45F-4ECA-BB1E-086276262433}" sibTransId="{FFC27F39-924D-4E19-A455-667EC0F982A2}"/>
    <dgm:cxn modelId="{9094CE58-3F9F-458C-9D93-92D5A2208E58}" type="presParOf" srcId="{8FFD79BD-5150-4A27-B0EF-0DB72F9B113F}" destId="{26C6C80B-09A6-46B3-9BBA-4742D1F323C7}" srcOrd="0" destOrd="0" presId="urn:microsoft.com/office/officeart/2005/8/layout/arrow4"/>
    <dgm:cxn modelId="{F66362FD-C8B1-4A6C-9245-FB79D52A6009}" type="presParOf" srcId="{8FFD79BD-5150-4A27-B0EF-0DB72F9B113F}" destId="{45764CC2-ACA6-45BF-A9BF-1D2E9D18C939}" srcOrd="1" destOrd="0" presId="urn:microsoft.com/office/officeart/2005/8/layout/arrow4"/>
    <dgm:cxn modelId="{D70808C5-E772-46BE-BADF-167F0FEE5D13}" type="presParOf" srcId="{8FFD79BD-5150-4A27-B0EF-0DB72F9B113F}" destId="{51E65760-BC2E-4EAF-AABC-9F9B2E82E09E}" srcOrd="2" destOrd="0" presId="urn:microsoft.com/office/officeart/2005/8/layout/arrow4"/>
    <dgm:cxn modelId="{8275665A-2338-48AD-A080-7D0CA1EE3632}" type="presParOf" srcId="{8FFD79BD-5150-4A27-B0EF-0DB72F9B113F}" destId="{9A955910-752B-4402-9A21-2A31C2FE89D5}" srcOrd="3" destOrd="0" presId="urn:microsoft.com/office/officeart/2005/8/layout/arrow4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89B424-14DC-4314-A086-00AB9AF818E7}" type="doc">
      <dgm:prSet loTypeId="urn:microsoft.com/office/officeart/2005/8/layout/pList2" loCatId="list" qsTypeId="urn:microsoft.com/office/officeart/2005/8/quickstyle/3d3" qsCatId="3D" csTypeId="urn:microsoft.com/office/officeart/2005/8/colors/accent6_2" csCatId="accent6" phldr="1"/>
      <dgm:spPr/>
    </dgm:pt>
    <dgm:pt modelId="{F97995E6-F245-443F-87ED-E61C42842BB9}">
      <dgm:prSet phldrT="[Текст]" custT="1"/>
      <dgm:spPr/>
      <dgm:t>
        <a:bodyPr/>
        <a:lstStyle/>
        <a:p>
          <a:pPr algn="ctr"/>
          <a:r>
            <a:rPr lang="uk-UA" sz="2000" dirty="0" smtClean="0">
              <a:solidFill>
                <a:schemeClr val="tx1"/>
              </a:solidFill>
              <a:latin typeface="Arial Black" pitchFamily="34" charset="0"/>
            </a:rPr>
            <a:t>На правому коліні зліва від постраждалого </a:t>
          </a:r>
          <a:endParaRPr lang="ru-RU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C133D008-6A22-440D-972B-A861AFA52F77}" type="parTrans" cxnId="{8C71643F-BF53-48C5-AE61-85DB68783DE7}">
      <dgm:prSet/>
      <dgm:spPr/>
      <dgm:t>
        <a:bodyPr/>
        <a:lstStyle/>
        <a:p>
          <a:endParaRPr lang="ru-RU"/>
        </a:p>
      </dgm:t>
    </dgm:pt>
    <dgm:pt modelId="{48E3D468-D270-4D77-B8E4-A87C6A4E65BE}" type="sibTrans" cxnId="{8C71643F-BF53-48C5-AE61-85DB68783DE7}">
      <dgm:prSet/>
      <dgm:spPr/>
      <dgm:t>
        <a:bodyPr/>
        <a:lstStyle/>
        <a:p>
          <a:endParaRPr lang="ru-RU"/>
        </a:p>
      </dgm:t>
    </dgm:pt>
    <dgm:pt modelId="{112E4172-01FC-4569-AD84-CC9CECF853A4}">
      <dgm:prSet phldrT="[Текст]" custT="1"/>
      <dgm:spPr/>
      <dgm:t>
        <a:bodyPr/>
        <a:lstStyle/>
        <a:p>
          <a:pPr algn="ctr"/>
          <a:r>
            <a:rPr lang="uk-UA" sz="2000" dirty="0" smtClean="0">
              <a:solidFill>
                <a:schemeClr val="tx1"/>
              </a:solidFill>
              <a:latin typeface="Arial Black" pitchFamily="34" charset="0"/>
            </a:rPr>
            <a:t>Дальньою рукою забезпечувати блокування від можливої агресії</a:t>
          </a:r>
          <a:endParaRPr lang="ru-RU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F7B5BCF6-7ACA-4886-9B4E-1F8AFD04A1EF}" type="parTrans" cxnId="{2B792362-AE0B-4F58-95DB-F6182209BE19}">
      <dgm:prSet/>
      <dgm:spPr/>
      <dgm:t>
        <a:bodyPr/>
        <a:lstStyle/>
        <a:p>
          <a:endParaRPr lang="ru-RU"/>
        </a:p>
      </dgm:t>
    </dgm:pt>
    <dgm:pt modelId="{BB9A7674-815B-4FAE-8ECE-A6F583A38D7C}" type="sibTrans" cxnId="{2B792362-AE0B-4F58-95DB-F6182209BE19}">
      <dgm:prSet/>
      <dgm:spPr/>
      <dgm:t>
        <a:bodyPr/>
        <a:lstStyle/>
        <a:p>
          <a:endParaRPr lang="ru-RU"/>
        </a:p>
      </dgm:t>
    </dgm:pt>
    <dgm:pt modelId="{384BC63B-1DBD-4650-B472-6488C2A0872B}" type="pres">
      <dgm:prSet presAssocID="{0E89B424-14DC-4314-A086-00AB9AF818E7}" presName="Name0" presStyleCnt="0">
        <dgm:presLayoutVars>
          <dgm:dir/>
          <dgm:resizeHandles val="exact"/>
        </dgm:presLayoutVars>
      </dgm:prSet>
      <dgm:spPr/>
    </dgm:pt>
    <dgm:pt modelId="{EEB6AF35-FC1F-4934-9DAF-0944EFC3B1FD}" type="pres">
      <dgm:prSet presAssocID="{0E89B424-14DC-4314-A086-00AB9AF818E7}" presName="bkgdShp" presStyleLbl="alignAccFollowNode1" presStyleIdx="0" presStyleCnt="1" custScaleX="85731" custScaleY="125526" custLinFactNeighborX="243" custLinFactNeighborY="9232"/>
      <dgm:spPr/>
    </dgm:pt>
    <dgm:pt modelId="{A0B0A2D5-7902-4346-B79F-53A032877FE7}" type="pres">
      <dgm:prSet presAssocID="{0E89B424-14DC-4314-A086-00AB9AF818E7}" presName="linComp" presStyleCnt="0"/>
      <dgm:spPr/>
    </dgm:pt>
    <dgm:pt modelId="{413E52B7-5F19-45F6-88DC-24681E69C652}" type="pres">
      <dgm:prSet presAssocID="{F97995E6-F245-443F-87ED-E61C42842BB9}" presName="compNode" presStyleCnt="0"/>
      <dgm:spPr/>
    </dgm:pt>
    <dgm:pt modelId="{B2A419FB-1321-4FFB-916F-AEA38B158A85}" type="pres">
      <dgm:prSet presAssocID="{F97995E6-F245-443F-87ED-E61C42842BB9}" presName="node" presStyleLbl="node1" presStyleIdx="0" presStyleCnt="2" custScaleX="76032" custScaleY="72499" custLinFactNeighborX="-1707" custLinFactNeighborY="-1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EE66B-9DC8-473D-8CBF-5C7E268EBE62}" type="pres">
      <dgm:prSet presAssocID="{F97995E6-F245-443F-87ED-E61C42842BB9}" presName="invisiNode" presStyleLbl="node1" presStyleIdx="0" presStyleCnt="2"/>
      <dgm:spPr/>
    </dgm:pt>
    <dgm:pt modelId="{3D6BAD04-7641-4F6A-A8C9-3B9F5D5F53A1}" type="pres">
      <dgm:prSet presAssocID="{F97995E6-F245-443F-87ED-E61C42842BB9}" presName="imagNode" presStyleLbl="fgImgPlace1" presStyleIdx="0" presStyleCnt="2" custScaleX="65241" custScaleY="1464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88DDAAF-35E7-4743-965C-BF91A4D39673}" type="pres">
      <dgm:prSet presAssocID="{48E3D468-D270-4D77-B8E4-A87C6A4E65B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56E65E9-B848-4998-9677-FD7D6CC4111A}" type="pres">
      <dgm:prSet presAssocID="{112E4172-01FC-4569-AD84-CC9CECF853A4}" presName="compNode" presStyleCnt="0"/>
      <dgm:spPr/>
    </dgm:pt>
    <dgm:pt modelId="{213BBE7D-531F-49F0-95F8-891C3F86D875}" type="pres">
      <dgm:prSet presAssocID="{112E4172-01FC-4569-AD84-CC9CECF853A4}" presName="node" presStyleLbl="node1" presStyleIdx="1" presStyleCnt="2" custScaleX="76101" custScaleY="70177" custLinFactNeighborX="-9427" custLinFactNeighborY="-4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ADC2DB-463F-4228-B058-81547FE7B8BF}" type="pres">
      <dgm:prSet presAssocID="{112E4172-01FC-4569-AD84-CC9CECF853A4}" presName="invisiNode" presStyleLbl="node1" presStyleIdx="1" presStyleCnt="2"/>
      <dgm:spPr/>
    </dgm:pt>
    <dgm:pt modelId="{06160D97-8E84-49EF-A93D-0265CDF6AE93}" type="pres">
      <dgm:prSet presAssocID="{112E4172-01FC-4569-AD84-CC9CECF853A4}" presName="imagNode" presStyleLbl="fgImgPlace1" presStyleIdx="1" presStyleCnt="2" custScaleX="61692" custScaleY="153089" custLinFactNeighborX="-9427" custLinFactNeighborY="-160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3BED787-E695-44BD-ACC8-BB5F04E61D65}" type="presOf" srcId="{0E89B424-14DC-4314-A086-00AB9AF818E7}" destId="{384BC63B-1DBD-4650-B472-6488C2A0872B}" srcOrd="0" destOrd="0" presId="urn:microsoft.com/office/officeart/2005/8/layout/pList2"/>
    <dgm:cxn modelId="{8C71643F-BF53-48C5-AE61-85DB68783DE7}" srcId="{0E89B424-14DC-4314-A086-00AB9AF818E7}" destId="{F97995E6-F245-443F-87ED-E61C42842BB9}" srcOrd="0" destOrd="0" parTransId="{C133D008-6A22-440D-972B-A861AFA52F77}" sibTransId="{48E3D468-D270-4D77-B8E4-A87C6A4E65BE}"/>
    <dgm:cxn modelId="{B3C27E98-ECF1-4E66-A060-7D259677D300}" type="presOf" srcId="{F97995E6-F245-443F-87ED-E61C42842BB9}" destId="{B2A419FB-1321-4FFB-916F-AEA38B158A85}" srcOrd="0" destOrd="0" presId="urn:microsoft.com/office/officeart/2005/8/layout/pList2"/>
    <dgm:cxn modelId="{E8BC1A0E-5400-4792-9423-E9F1CF705970}" type="presOf" srcId="{112E4172-01FC-4569-AD84-CC9CECF853A4}" destId="{213BBE7D-531F-49F0-95F8-891C3F86D875}" srcOrd="0" destOrd="0" presId="urn:microsoft.com/office/officeart/2005/8/layout/pList2"/>
    <dgm:cxn modelId="{536A1327-E101-4F16-9059-933EE6689840}" type="presOf" srcId="{48E3D468-D270-4D77-B8E4-A87C6A4E65BE}" destId="{C88DDAAF-35E7-4743-965C-BF91A4D39673}" srcOrd="0" destOrd="0" presId="urn:microsoft.com/office/officeart/2005/8/layout/pList2"/>
    <dgm:cxn modelId="{2B792362-AE0B-4F58-95DB-F6182209BE19}" srcId="{0E89B424-14DC-4314-A086-00AB9AF818E7}" destId="{112E4172-01FC-4569-AD84-CC9CECF853A4}" srcOrd="1" destOrd="0" parTransId="{F7B5BCF6-7ACA-4886-9B4E-1F8AFD04A1EF}" sibTransId="{BB9A7674-815B-4FAE-8ECE-A6F583A38D7C}"/>
    <dgm:cxn modelId="{CC493149-6829-4124-BC8E-56EB29413066}" type="presParOf" srcId="{384BC63B-1DBD-4650-B472-6488C2A0872B}" destId="{EEB6AF35-FC1F-4934-9DAF-0944EFC3B1FD}" srcOrd="0" destOrd="0" presId="urn:microsoft.com/office/officeart/2005/8/layout/pList2"/>
    <dgm:cxn modelId="{568F061C-9101-4BA3-9CAD-44845E464784}" type="presParOf" srcId="{384BC63B-1DBD-4650-B472-6488C2A0872B}" destId="{A0B0A2D5-7902-4346-B79F-53A032877FE7}" srcOrd="1" destOrd="0" presId="urn:microsoft.com/office/officeart/2005/8/layout/pList2"/>
    <dgm:cxn modelId="{E08502B8-0A58-40D0-A29D-55C7FF77AB39}" type="presParOf" srcId="{A0B0A2D5-7902-4346-B79F-53A032877FE7}" destId="{413E52B7-5F19-45F6-88DC-24681E69C652}" srcOrd="0" destOrd="0" presId="urn:microsoft.com/office/officeart/2005/8/layout/pList2"/>
    <dgm:cxn modelId="{1C4326B2-B084-439E-996B-D3BCAD47E647}" type="presParOf" srcId="{413E52B7-5F19-45F6-88DC-24681E69C652}" destId="{B2A419FB-1321-4FFB-916F-AEA38B158A85}" srcOrd="0" destOrd="0" presId="urn:microsoft.com/office/officeart/2005/8/layout/pList2"/>
    <dgm:cxn modelId="{96D60E9C-3417-4D45-A640-510916355D2A}" type="presParOf" srcId="{413E52B7-5F19-45F6-88DC-24681E69C652}" destId="{2FBEE66B-9DC8-473D-8CBF-5C7E268EBE62}" srcOrd="1" destOrd="0" presId="urn:microsoft.com/office/officeart/2005/8/layout/pList2"/>
    <dgm:cxn modelId="{21073FBD-AC76-4AB3-A43A-462CB832C5A3}" type="presParOf" srcId="{413E52B7-5F19-45F6-88DC-24681E69C652}" destId="{3D6BAD04-7641-4F6A-A8C9-3B9F5D5F53A1}" srcOrd="2" destOrd="0" presId="urn:microsoft.com/office/officeart/2005/8/layout/pList2"/>
    <dgm:cxn modelId="{36477842-B828-4591-B830-BD577859F99E}" type="presParOf" srcId="{A0B0A2D5-7902-4346-B79F-53A032877FE7}" destId="{C88DDAAF-35E7-4743-965C-BF91A4D39673}" srcOrd="1" destOrd="0" presId="urn:microsoft.com/office/officeart/2005/8/layout/pList2"/>
    <dgm:cxn modelId="{82D0EF47-F5CC-4432-9874-CCAF90912EC4}" type="presParOf" srcId="{A0B0A2D5-7902-4346-B79F-53A032877FE7}" destId="{A56E65E9-B848-4998-9677-FD7D6CC4111A}" srcOrd="2" destOrd="0" presId="urn:microsoft.com/office/officeart/2005/8/layout/pList2"/>
    <dgm:cxn modelId="{FBD205FE-95AC-4F30-A8C6-057FCA7ACA3C}" type="presParOf" srcId="{A56E65E9-B848-4998-9677-FD7D6CC4111A}" destId="{213BBE7D-531F-49F0-95F8-891C3F86D875}" srcOrd="0" destOrd="0" presId="urn:microsoft.com/office/officeart/2005/8/layout/pList2"/>
    <dgm:cxn modelId="{3ECA2816-B90B-4D3C-97A1-553CE4BD7648}" type="presParOf" srcId="{A56E65E9-B848-4998-9677-FD7D6CC4111A}" destId="{72ADC2DB-463F-4228-B058-81547FE7B8BF}" srcOrd="1" destOrd="0" presId="urn:microsoft.com/office/officeart/2005/8/layout/pList2"/>
    <dgm:cxn modelId="{92A2D342-380B-4C73-88FA-0916B0FE1C9A}" type="presParOf" srcId="{A56E65E9-B848-4998-9677-FD7D6CC4111A}" destId="{06160D97-8E84-49EF-A93D-0265CDF6AE93}" srcOrd="2" destOrd="0" presId="urn:microsoft.com/office/officeart/2005/8/layout/pList2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A794CF-E62A-450D-87FD-2626526F0F0F}" type="doc">
      <dgm:prSet loTypeId="urn:microsoft.com/office/officeart/2005/8/layout/hProcess3" loCatId="process" qsTypeId="urn:microsoft.com/office/officeart/2005/8/quickstyle/3d5" qsCatId="3D" csTypeId="urn:microsoft.com/office/officeart/2005/8/colors/accent1_2" csCatId="accent1" phldr="1"/>
      <dgm:spPr/>
    </dgm:pt>
    <dgm:pt modelId="{0258053B-44AC-47EB-BFB8-042B53E569EB}">
      <dgm:prSet phldrT="[Текст]" custT="1"/>
      <dgm:spPr/>
      <dgm:t>
        <a:bodyPr/>
        <a:lstStyle/>
        <a:p>
          <a:pPr algn="ctr"/>
          <a:r>
            <a:rPr lang="uk-UA" sz="2800" smtClean="0">
              <a:latin typeface="Arial Black" pitchFamily="34" charset="0"/>
            </a:rPr>
            <a:t>Реакція</a:t>
          </a:r>
          <a:endParaRPr lang="ru-RU" sz="2800" dirty="0">
            <a:latin typeface="Arial Black" pitchFamily="34" charset="0"/>
          </a:endParaRPr>
        </a:p>
      </dgm:t>
    </dgm:pt>
    <dgm:pt modelId="{EE8E4571-0CF8-4A92-A5CF-E48E7ADE3129}" type="parTrans" cxnId="{363FBB88-0CF1-4F8C-AC38-0AD3183351BF}">
      <dgm:prSet/>
      <dgm:spPr/>
      <dgm:t>
        <a:bodyPr/>
        <a:lstStyle/>
        <a:p>
          <a:endParaRPr lang="ru-RU"/>
        </a:p>
      </dgm:t>
    </dgm:pt>
    <dgm:pt modelId="{38D57225-0644-4994-ABA4-BB4842C5A71D}" type="sibTrans" cxnId="{363FBB88-0CF1-4F8C-AC38-0AD3183351BF}">
      <dgm:prSet/>
      <dgm:spPr/>
      <dgm:t>
        <a:bodyPr/>
        <a:lstStyle/>
        <a:p>
          <a:endParaRPr lang="ru-RU"/>
        </a:p>
      </dgm:t>
    </dgm:pt>
    <dgm:pt modelId="{CB517C23-905C-44BE-AA33-70152CC33C37}">
      <dgm:prSet phldrT="[Текст]" custT="1"/>
      <dgm:spPr/>
      <dgm:t>
        <a:bodyPr/>
        <a:lstStyle/>
        <a:p>
          <a:r>
            <a:rPr lang="uk-UA" sz="2800" dirty="0" smtClean="0">
              <a:latin typeface="Arial Black" pitchFamily="34" charset="0"/>
            </a:rPr>
            <a:t>Голос</a:t>
          </a:r>
          <a:endParaRPr lang="ru-RU" sz="2800" dirty="0">
            <a:latin typeface="Arial Black" pitchFamily="34" charset="0"/>
          </a:endParaRPr>
        </a:p>
      </dgm:t>
    </dgm:pt>
    <dgm:pt modelId="{218BD685-2312-4401-BF93-A326E0AA8541}" type="parTrans" cxnId="{711AC2E1-0035-4B33-9B4B-7CE97867BD08}">
      <dgm:prSet/>
      <dgm:spPr/>
      <dgm:t>
        <a:bodyPr/>
        <a:lstStyle/>
        <a:p>
          <a:endParaRPr lang="ru-RU"/>
        </a:p>
      </dgm:t>
    </dgm:pt>
    <dgm:pt modelId="{E951A3ED-BC57-4F4E-8D8D-AD5CE2B589B3}" type="sibTrans" cxnId="{711AC2E1-0035-4B33-9B4B-7CE97867BD08}">
      <dgm:prSet/>
      <dgm:spPr/>
      <dgm:t>
        <a:bodyPr/>
        <a:lstStyle/>
        <a:p>
          <a:endParaRPr lang="ru-RU"/>
        </a:p>
      </dgm:t>
    </dgm:pt>
    <dgm:pt modelId="{F78B376A-4220-4D8A-A8D3-D30D22519CBE}">
      <dgm:prSet phldrT="[Текст]" custT="1"/>
      <dgm:spPr/>
      <dgm:t>
        <a:bodyPr/>
        <a:lstStyle/>
        <a:p>
          <a:r>
            <a:rPr lang="uk-UA" sz="2800" dirty="0" smtClean="0">
              <a:latin typeface="Arial Black" pitchFamily="34" charset="0"/>
            </a:rPr>
            <a:t>Біль</a:t>
          </a:r>
          <a:endParaRPr lang="ru-RU" sz="2800" dirty="0">
            <a:latin typeface="Arial Black" pitchFamily="34" charset="0"/>
          </a:endParaRPr>
        </a:p>
      </dgm:t>
    </dgm:pt>
    <dgm:pt modelId="{DCFAFC92-4992-484E-8CA5-3C140903CBB6}" type="parTrans" cxnId="{C6FEB806-9A31-435C-B33C-6B33E36D5E87}">
      <dgm:prSet/>
      <dgm:spPr/>
      <dgm:t>
        <a:bodyPr/>
        <a:lstStyle/>
        <a:p>
          <a:endParaRPr lang="ru-RU"/>
        </a:p>
      </dgm:t>
    </dgm:pt>
    <dgm:pt modelId="{50C99F58-6321-471E-89F8-52BC60FA6F45}" type="sibTrans" cxnId="{C6FEB806-9A31-435C-B33C-6B33E36D5E87}">
      <dgm:prSet/>
      <dgm:spPr/>
      <dgm:t>
        <a:bodyPr/>
        <a:lstStyle/>
        <a:p>
          <a:endParaRPr lang="ru-RU"/>
        </a:p>
      </dgm:t>
    </dgm:pt>
    <dgm:pt modelId="{B45C8F1E-6426-47AB-BD9D-04ED5210DFC4}">
      <dgm:prSet phldrT="[Текст]" custT="1"/>
      <dgm:spPr/>
      <dgm:t>
        <a:bodyPr/>
        <a:lstStyle/>
        <a:p>
          <a:r>
            <a:rPr lang="uk-UA" sz="2800" dirty="0" smtClean="0">
              <a:latin typeface="Arial Black" pitchFamily="34" charset="0"/>
            </a:rPr>
            <a:t>Інертність</a:t>
          </a:r>
          <a:endParaRPr lang="ru-RU" sz="2800" dirty="0">
            <a:latin typeface="Arial Black" pitchFamily="34" charset="0"/>
          </a:endParaRPr>
        </a:p>
      </dgm:t>
    </dgm:pt>
    <dgm:pt modelId="{D5A76BE3-4417-4952-8700-612E93ADE3DD}" type="parTrans" cxnId="{B7F78D87-E8D6-4E5E-A848-7815ED02C82A}">
      <dgm:prSet/>
      <dgm:spPr/>
      <dgm:t>
        <a:bodyPr/>
        <a:lstStyle/>
        <a:p>
          <a:endParaRPr lang="ru-RU"/>
        </a:p>
      </dgm:t>
    </dgm:pt>
    <dgm:pt modelId="{1A3BF2A1-E96B-4C63-BDF9-66B6CC5B6871}" type="sibTrans" cxnId="{B7F78D87-E8D6-4E5E-A848-7815ED02C82A}">
      <dgm:prSet/>
      <dgm:spPr/>
      <dgm:t>
        <a:bodyPr/>
        <a:lstStyle/>
        <a:p>
          <a:endParaRPr lang="ru-RU"/>
        </a:p>
      </dgm:t>
    </dgm:pt>
    <dgm:pt modelId="{798DDC60-0EAE-4E6B-9C5D-F2CA15F0C120}" type="pres">
      <dgm:prSet presAssocID="{FBA794CF-E62A-450D-87FD-2626526F0F0F}" presName="Name0" presStyleCnt="0">
        <dgm:presLayoutVars>
          <dgm:dir/>
          <dgm:animLvl val="lvl"/>
          <dgm:resizeHandles val="exact"/>
        </dgm:presLayoutVars>
      </dgm:prSet>
      <dgm:spPr/>
    </dgm:pt>
    <dgm:pt modelId="{C94593F2-BC0E-473B-98CC-4FCEB140815A}" type="pres">
      <dgm:prSet presAssocID="{FBA794CF-E62A-450D-87FD-2626526F0F0F}" presName="dummy" presStyleCnt="0"/>
      <dgm:spPr/>
    </dgm:pt>
    <dgm:pt modelId="{B6986C0A-48E9-435A-8106-949F28318B2D}" type="pres">
      <dgm:prSet presAssocID="{FBA794CF-E62A-450D-87FD-2626526F0F0F}" presName="linH" presStyleCnt="0"/>
      <dgm:spPr/>
    </dgm:pt>
    <dgm:pt modelId="{7911352B-1F45-4C80-B643-701F58CA55BF}" type="pres">
      <dgm:prSet presAssocID="{FBA794CF-E62A-450D-87FD-2626526F0F0F}" presName="padding1" presStyleCnt="0"/>
      <dgm:spPr/>
    </dgm:pt>
    <dgm:pt modelId="{978AFDA0-6A0E-4584-8C2E-970ED471532B}" type="pres">
      <dgm:prSet presAssocID="{0258053B-44AC-47EB-BFB8-042B53E569EB}" presName="linV" presStyleCnt="0"/>
      <dgm:spPr/>
    </dgm:pt>
    <dgm:pt modelId="{01214946-CD4A-4408-A91F-1054B76658B5}" type="pres">
      <dgm:prSet presAssocID="{0258053B-44AC-47EB-BFB8-042B53E569EB}" presName="spVertical1" presStyleCnt="0"/>
      <dgm:spPr/>
    </dgm:pt>
    <dgm:pt modelId="{247AB443-2756-4F93-B597-B0CBF0170C6D}" type="pres">
      <dgm:prSet presAssocID="{0258053B-44AC-47EB-BFB8-042B53E569EB}" presName="parTx" presStyleLbl="revTx" presStyleIdx="0" presStyleCnt="4" custScaleX="1610082" custLinFactX="-114155" custLinFactNeighborX="-200000" custLinFactNeighborY="32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A147DB-E80C-4CA5-BC57-3593CD7DD086}" type="pres">
      <dgm:prSet presAssocID="{0258053B-44AC-47EB-BFB8-042B53E569EB}" presName="spVertical2" presStyleCnt="0"/>
      <dgm:spPr/>
    </dgm:pt>
    <dgm:pt modelId="{F6BEEFEC-6110-41FD-8E91-7594DEF987AF}" type="pres">
      <dgm:prSet presAssocID="{0258053B-44AC-47EB-BFB8-042B53E569EB}" presName="spVertical3" presStyleCnt="0"/>
      <dgm:spPr/>
    </dgm:pt>
    <dgm:pt modelId="{2E3AA2E5-1C7E-41A9-A544-4A118B9764A5}" type="pres">
      <dgm:prSet presAssocID="{38D57225-0644-4994-ABA4-BB4842C5A71D}" presName="space" presStyleCnt="0"/>
      <dgm:spPr/>
    </dgm:pt>
    <dgm:pt modelId="{42720097-C26F-4EDC-B4DB-39CB80EF22A6}" type="pres">
      <dgm:prSet presAssocID="{CB517C23-905C-44BE-AA33-70152CC33C37}" presName="linV" presStyleCnt="0"/>
      <dgm:spPr/>
    </dgm:pt>
    <dgm:pt modelId="{B32F2503-0245-4841-AD55-7A7A45B6B40A}" type="pres">
      <dgm:prSet presAssocID="{CB517C23-905C-44BE-AA33-70152CC33C37}" presName="spVertical1" presStyleCnt="0"/>
      <dgm:spPr/>
    </dgm:pt>
    <dgm:pt modelId="{03CE9C1D-123C-4F16-86E1-9D3CFA05C416}" type="pres">
      <dgm:prSet presAssocID="{CB517C23-905C-44BE-AA33-70152CC33C37}" presName="parTx" presStyleLbl="revTx" presStyleIdx="1" presStyleCnt="4" custScaleX="962098" custLinFactX="-149253" custLinFactNeighborX="-200000" custLinFactNeighborY="32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5440B-EF47-4309-9F14-09BF8323B6C0}" type="pres">
      <dgm:prSet presAssocID="{CB517C23-905C-44BE-AA33-70152CC33C37}" presName="spVertical2" presStyleCnt="0"/>
      <dgm:spPr/>
    </dgm:pt>
    <dgm:pt modelId="{A67F89A0-D271-4BE3-8E88-3D83242A4482}" type="pres">
      <dgm:prSet presAssocID="{CB517C23-905C-44BE-AA33-70152CC33C37}" presName="spVertical3" presStyleCnt="0"/>
      <dgm:spPr/>
    </dgm:pt>
    <dgm:pt modelId="{B43226F3-373D-4FDC-B08B-057A90840D01}" type="pres">
      <dgm:prSet presAssocID="{E951A3ED-BC57-4F4E-8D8D-AD5CE2B589B3}" presName="space" presStyleCnt="0"/>
      <dgm:spPr/>
    </dgm:pt>
    <dgm:pt modelId="{2821B993-75F1-466A-8C38-A9AD139199C9}" type="pres">
      <dgm:prSet presAssocID="{F78B376A-4220-4D8A-A8D3-D30D22519CBE}" presName="linV" presStyleCnt="0"/>
      <dgm:spPr/>
    </dgm:pt>
    <dgm:pt modelId="{B1DBFC6F-CB2B-4248-8966-7097C1B4049E}" type="pres">
      <dgm:prSet presAssocID="{F78B376A-4220-4D8A-A8D3-D30D22519CBE}" presName="spVertical1" presStyleCnt="0"/>
      <dgm:spPr/>
    </dgm:pt>
    <dgm:pt modelId="{F102103E-B65A-45F0-A5B0-1DDADFA6C302}" type="pres">
      <dgm:prSet presAssocID="{F78B376A-4220-4D8A-A8D3-D30D22519CBE}" presName="parTx" presStyleLbl="revTx" presStyleIdx="2" presStyleCnt="4" custScaleX="1023575" custLinFactX="-153780" custLinFactNeighborX="-200000" custLinFactNeighborY="32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334CB-9CC1-42AF-B017-C5226A6B1898}" type="pres">
      <dgm:prSet presAssocID="{F78B376A-4220-4D8A-A8D3-D30D22519CBE}" presName="spVertical2" presStyleCnt="0"/>
      <dgm:spPr/>
    </dgm:pt>
    <dgm:pt modelId="{9B4492FF-D848-4922-8EE7-E440A327B303}" type="pres">
      <dgm:prSet presAssocID="{F78B376A-4220-4D8A-A8D3-D30D22519CBE}" presName="spVertical3" presStyleCnt="0"/>
      <dgm:spPr/>
    </dgm:pt>
    <dgm:pt modelId="{1FEB9354-0BB1-441C-B943-42039D0B38BA}" type="pres">
      <dgm:prSet presAssocID="{50C99F58-6321-471E-89F8-52BC60FA6F45}" presName="space" presStyleCnt="0"/>
      <dgm:spPr/>
    </dgm:pt>
    <dgm:pt modelId="{987C38CB-8156-49D6-9998-20131C79ED8E}" type="pres">
      <dgm:prSet presAssocID="{B45C8F1E-6426-47AB-BD9D-04ED5210DFC4}" presName="linV" presStyleCnt="0"/>
      <dgm:spPr/>
    </dgm:pt>
    <dgm:pt modelId="{53946799-0BB1-4684-80F5-0D1FC5D89006}" type="pres">
      <dgm:prSet presAssocID="{B45C8F1E-6426-47AB-BD9D-04ED5210DFC4}" presName="spVertical1" presStyleCnt="0"/>
      <dgm:spPr/>
    </dgm:pt>
    <dgm:pt modelId="{11CC2664-600F-44CA-B30A-4E2EF13C7B5C}" type="pres">
      <dgm:prSet presAssocID="{B45C8F1E-6426-47AB-BD9D-04ED5210DFC4}" presName="parTx" presStyleLbl="revTx" presStyleIdx="3" presStyleCnt="4" custScaleX="1635359" custLinFactX="-168334" custLinFactNeighborX="-200000" custLinFactNeighborY="32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8C801-D9A8-40FD-9A68-B8A85F957DEE}" type="pres">
      <dgm:prSet presAssocID="{B45C8F1E-6426-47AB-BD9D-04ED5210DFC4}" presName="spVertical2" presStyleCnt="0"/>
      <dgm:spPr/>
    </dgm:pt>
    <dgm:pt modelId="{FBB48D49-9EAF-4579-94F0-E36EE3020EE2}" type="pres">
      <dgm:prSet presAssocID="{B45C8F1E-6426-47AB-BD9D-04ED5210DFC4}" presName="spVertical3" presStyleCnt="0"/>
      <dgm:spPr/>
    </dgm:pt>
    <dgm:pt modelId="{776B241A-A6E2-4ABA-A847-F22CCA88A813}" type="pres">
      <dgm:prSet presAssocID="{FBA794CF-E62A-450D-87FD-2626526F0F0F}" presName="padding2" presStyleCnt="0"/>
      <dgm:spPr/>
    </dgm:pt>
    <dgm:pt modelId="{52A6A9F0-497C-44FE-AA86-94CA4FFDC55D}" type="pres">
      <dgm:prSet presAssocID="{FBA794CF-E62A-450D-87FD-2626526F0F0F}" presName="negArrow" presStyleCnt="0"/>
      <dgm:spPr/>
    </dgm:pt>
    <dgm:pt modelId="{F3722391-4726-41E4-AEA7-C50F3AA486ED}" type="pres">
      <dgm:prSet presAssocID="{FBA794CF-E62A-450D-87FD-2626526F0F0F}" presName="backgroundArrow" presStyleLbl="node1" presStyleIdx="0" presStyleCnt="1" custScaleY="114736" custLinFactNeighborY="754"/>
      <dgm:spPr/>
    </dgm:pt>
  </dgm:ptLst>
  <dgm:cxnLst>
    <dgm:cxn modelId="{C128A834-DC54-4F90-A46A-8160566188FE}" type="presOf" srcId="{FBA794CF-E62A-450D-87FD-2626526F0F0F}" destId="{798DDC60-0EAE-4E6B-9C5D-F2CA15F0C120}" srcOrd="0" destOrd="0" presId="urn:microsoft.com/office/officeart/2005/8/layout/hProcess3"/>
    <dgm:cxn modelId="{363FBB88-0CF1-4F8C-AC38-0AD3183351BF}" srcId="{FBA794CF-E62A-450D-87FD-2626526F0F0F}" destId="{0258053B-44AC-47EB-BFB8-042B53E569EB}" srcOrd="0" destOrd="0" parTransId="{EE8E4571-0CF8-4A92-A5CF-E48E7ADE3129}" sibTransId="{38D57225-0644-4994-ABA4-BB4842C5A71D}"/>
    <dgm:cxn modelId="{C6FEB806-9A31-435C-B33C-6B33E36D5E87}" srcId="{FBA794CF-E62A-450D-87FD-2626526F0F0F}" destId="{F78B376A-4220-4D8A-A8D3-D30D22519CBE}" srcOrd="2" destOrd="0" parTransId="{DCFAFC92-4992-484E-8CA5-3C140903CBB6}" sibTransId="{50C99F58-6321-471E-89F8-52BC60FA6F45}"/>
    <dgm:cxn modelId="{51B418D5-2934-4182-BF3F-DE252EF9F143}" type="presOf" srcId="{F78B376A-4220-4D8A-A8D3-D30D22519CBE}" destId="{F102103E-B65A-45F0-A5B0-1DDADFA6C302}" srcOrd="0" destOrd="0" presId="urn:microsoft.com/office/officeart/2005/8/layout/hProcess3"/>
    <dgm:cxn modelId="{8189F4DC-D903-4688-A2F8-834C6FCAFC95}" type="presOf" srcId="{CB517C23-905C-44BE-AA33-70152CC33C37}" destId="{03CE9C1D-123C-4F16-86E1-9D3CFA05C416}" srcOrd="0" destOrd="0" presId="urn:microsoft.com/office/officeart/2005/8/layout/hProcess3"/>
    <dgm:cxn modelId="{B7F78D87-E8D6-4E5E-A848-7815ED02C82A}" srcId="{FBA794CF-E62A-450D-87FD-2626526F0F0F}" destId="{B45C8F1E-6426-47AB-BD9D-04ED5210DFC4}" srcOrd="3" destOrd="0" parTransId="{D5A76BE3-4417-4952-8700-612E93ADE3DD}" sibTransId="{1A3BF2A1-E96B-4C63-BDF9-66B6CC5B6871}"/>
    <dgm:cxn modelId="{711AC2E1-0035-4B33-9B4B-7CE97867BD08}" srcId="{FBA794CF-E62A-450D-87FD-2626526F0F0F}" destId="{CB517C23-905C-44BE-AA33-70152CC33C37}" srcOrd="1" destOrd="0" parTransId="{218BD685-2312-4401-BF93-A326E0AA8541}" sibTransId="{E951A3ED-BC57-4F4E-8D8D-AD5CE2B589B3}"/>
    <dgm:cxn modelId="{1EE2BAD0-5FDE-46BA-81DF-DC8C8FBC46EF}" type="presOf" srcId="{B45C8F1E-6426-47AB-BD9D-04ED5210DFC4}" destId="{11CC2664-600F-44CA-B30A-4E2EF13C7B5C}" srcOrd="0" destOrd="0" presId="urn:microsoft.com/office/officeart/2005/8/layout/hProcess3"/>
    <dgm:cxn modelId="{210A6FB8-E777-4D00-8126-EB728DB77DC5}" type="presOf" srcId="{0258053B-44AC-47EB-BFB8-042B53E569EB}" destId="{247AB443-2756-4F93-B597-B0CBF0170C6D}" srcOrd="0" destOrd="0" presId="urn:microsoft.com/office/officeart/2005/8/layout/hProcess3"/>
    <dgm:cxn modelId="{BACA94B2-5BEB-412D-9D2B-BFD34D262EF2}" type="presParOf" srcId="{798DDC60-0EAE-4E6B-9C5D-F2CA15F0C120}" destId="{C94593F2-BC0E-473B-98CC-4FCEB140815A}" srcOrd="0" destOrd="0" presId="urn:microsoft.com/office/officeart/2005/8/layout/hProcess3"/>
    <dgm:cxn modelId="{847CEB5E-6BE0-4095-AF9A-59311790E660}" type="presParOf" srcId="{798DDC60-0EAE-4E6B-9C5D-F2CA15F0C120}" destId="{B6986C0A-48E9-435A-8106-949F28318B2D}" srcOrd="1" destOrd="0" presId="urn:microsoft.com/office/officeart/2005/8/layout/hProcess3"/>
    <dgm:cxn modelId="{01A507A7-AA65-4C64-ABA6-8EFFF7835F11}" type="presParOf" srcId="{B6986C0A-48E9-435A-8106-949F28318B2D}" destId="{7911352B-1F45-4C80-B643-701F58CA55BF}" srcOrd="0" destOrd="0" presId="urn:microsoft.com/office/officeart/2005/8/layout/hProcess3"/>
    <dgm:cxn modelId="{044D9D28-4305-4962-BA9E-6C7205483E8B}" type="presParOf" srcId="{B6986C0A-48E9-435A-8106-949F28318B2D}" destId="{978AFDA0-6A0E-4584-8C2E-970ED471532B}" srcOrd="1" destOrd="0" presId="urn:microsoft.com/office/officeart/2005/8/layout/hProcess3"/>
    <dgm:cxn modelId="{30B343EB-32A7-4F58-ABB0-6DE3DD9800C6}" type="presParOf" srcId="{978AFDA0-6A0E-4584-8C2E-970ED471532B}" destId="{01214946-CD4A-4408-A91F-1054B76658B5}" srcOrd="0" destOrd="0" presId="urn:microsoft.com/office/officeart/2005/8/layout/hProcess3"/>
    <dgm:cxn modelId="{229288DA-50B3-48A7-88D9-475431EE98F7}" type="presParOf" srcId="{978AFDA0-6A0E-4584-8C2E-970ED471532B}" destId="{247AB443-2756-4F93-B597-B0CBF0170C6D}" srcOrd="1" destOrd="0" presId="urn:microsoft.com/office/officeart/2005/8/layout/hProcess3"/>
    <dgm:cxn modelId="{E6883E9D-4538-4FF9-81AA-D0D4A9AB3338}" type="presParOf" srcId="{978AFDA0-6A0E-4584-8C2E-970ED471532B}" destId="{29A147DB-E80C-4CA5-BC57-3593CD7DD086}" srcOrd="2" destOrd="0" presId="urn:microsoft.com/office/officeart/2005/8/layout/hProcess3"/>
    <dgm:cxn modelId="{8B567AC1-8873-4D8D-BA64-CE88FCEA6BF9}" type="presParOf" srcId="{978AFDA0-6A0E-4584-8C2E-970ED471532B}" destId="{F6BEEFEC-6110-41FD-8E91-7594DEF987AF}" srcOrd="3" destOrd="0" presId="urn:microsoft.com/office/officeart/2005/8/layout/hProcess3"/>
    <dgm:cxn modelId="{822C3264-4627-49DD-89F8-189D2AF4A2B1}" type="presParOf" srcId="{B6986C0A-48E9-435A-8106-949F28318B2D}" destId="{2E3AA2E5-1C7E-41A9-A544-4A118B9764A5}" srcOrd="2" destOrd="0" presId="urn:microsoft.com/office/officeart/2005/8/layout/hProcess3"/>
    <dgm:cxn modelId="{88670C6B-ECCD-4CE2-B963-CF69D25F4B47}" type="presParOf" srcId="{B6986C0A-48E9-435A-8106-949F28318B2D}" destId="{42720097-C26F-4EDC-B4DB-39CB80EF22A6}" srcOrd="3" destOrd="0" presId="urn:microsoft.com/office/officeart/2005/8/layout/hProcess3"/>
    <dgm:cxn modelId="{63625662-34AD-4938-9528-7B894F6EE8FE}" type="presParOf" srcId="{42720097-C26F-4EDC-B4DB-39CB80EF22A6}" destId="{B32F2503-0245-4841-AD55-7A7A45B6B40A}" srcOrd="0" destOrd="0" presId="urn:microsoft.com/office/officeart/2005/8/layout/hProcess3"/>
    <dgm:cxn modelId="{467C9780-5F64-4A69-A89B-096A6262D867}" type="presParOf" srcId="{42720097-C26F-4EDC-B4DB-39CB80EF22A6}" destId="{03CE9C1D-123C-4F16-86E1-9D3CFA05C416}" srcOrd="1" destOrd="0" presId="urn:microsoft.com/office/officeart/2005/8/layout/hProcess3"/>
    <dgm:cxn modelId="{D20CDF01-7497-4BBC-BEA5-D0484781A771}" type="presParOf" srcId="{42720097-C26F-4EDC-B4DB-39CB80EF22A6}" destId="{B2B5440B-EF47-4309-9F14-09BF8323B6C0}" srcOrd="2" destOrd="0" presId="urn:microsoft.com/office/officeart/2005/8/layout/hProcess3"/>
    <dgm:cxn modelId="{3D0EF0D2-2E1F-4E5C-B19E-86C602A466B6}" type="presParOf" srcId="{42720097-C26F-4EDC-B4DB-39CB80EF22A6}" destId="{A67F89A0-D271-4BE3-8E88-3D83242A4482}" srcOrd="3" destOrd="0" presId="urn:microsoft.com/office/officeart/2005/8/layout/hProcess3"/>
    <dgm:cxn modelId="{A0ACCF60-4CB0-46D4-88F3-58386406D364}" type="presParOf" srcId="{B6986C0A-48E9-435A-8106-949F28318B2D}" destId="{B43226F3-373D-4FDC-B08B-057A90840D01}" srcOrd="4" destOrd="0" presId="urn:microsoft.com/office/officeart/2005/8/layout/hProcess3"/>
    <dgm:cxn modelId="{D0171BAE-C5C4-41C0-AC37-E34980BE6D75}" type="presParOf" srcId="{B6986C0A-48E9-435A-8106-949F28318B2D}" destId="{2821B993-75F1-466A-8C38-A9AD139199C9}" srcOrd="5" destOrd="0" presId="urn:microsoft.com/office/officeart/2005/8/layout/hProcess3"/>
    <dgm:cxn modelId="{06D7E29B-89B1-4125-B0AB-5CC587ACEF48}" type="presParOf" srcId="{2821B993-75F1-466A-8C38-A9AD139199C9}" destId="{B1DBFC6F-CB2B-4248-8966-7097C1B4049E}" srcOrd="0" destOrd="0" presId="urn:microsoft.com/office/officeart/2005/8/layout/hProcess3"/>
    <dgm:cxn modelId="{2C21E964-8A73-4BE9-BF62-836F489AD35C}" type="presParOf" srcId="{2821B993-75F1-466A-8C38-A9AD139199C9}" destId="{F102103E-B65A-45F0-A5B0-1DDADFA6C302}" srcOrd="1" destOrd="0" presId="urn:microsoft.com/office/officeart/2005/8/layout/hProcess3"/>
    <dgm:cxn modelId="{30DB8C8E-28C6-4C90-9A91-CB0242472C00}" type="presParOf" srcId="{2821B993-75F1-466A-8C38-A9AD139199C9}" destId="{584334CB-9CC1-42AF-B017-C5226A6B1898}" srcOrd="2" destOrd="0" presId="urn:microsoft.com/office/officeart/2005/8/layout/hProcess3"/>
    <dgm:cxn modelId="{5ACCB258-71DD-4177-A6DF-00808C60232A}" type="presParOf" srcId="{2821B993-75F1-466A-8C38-A9AD139199C9}" destId="{9B4492FF-D848-4922-8EE7-E440A327B303}" srcOrd="3" destOrd="0" presId="urn:microsoft.com/office/officeart/2005/8/layout/hProcess3"/>
    <dgm:cxn modelId="{3EA598D9-C288-4201-93E4-C29E14BDB112}" type="presParOf" srcId="{B6986C0A-48E9-435A-8106-949F28318B2D}" destId="{1FEB9354-0BB1-441C-B943-42039D0B38BA}" srcOrd="6" destOrd="0" presId="urn:microsoft.com/office/officeart/2005/8/layout/hProcess3"/>
    <dgm:cxn modelId="{C0178E38-A367-4B5C-B2D0-13C34DEBA992}" type="presParOf" srcId="{B6986C0A-48E9-435A-8106-949F28318B2D}" destId="{987C38CB-8156-49D6-9998-20131C79ED8E}" srcOrd="7" destOrd="0" presId="urn:microsoft.com/office/officeart/2005/8/layout/hProcess3"/>
    <dgm:cxn modelId="{C1468D4A-2DA5-4E01-A2C0-396AB0F50BE2}" type="presParOf" srcId="{987C38CB-8156-49D6-9998-20131C79ED8E}" destId="{53946799-0BB1-4684-80F5-0D1FC5D89006}" srcOrd="0" destOrd="0" presId="urn:microsoft.com/office/officeart/2005/8/layout/hProcess3"/>
    <dgm:cxn modelId="{8F012278-892E-40FB-B334-71895D3F9E5F}" type="presParOf" srcId="{987C38CB-8156-49D6-9998-20131C79ED8E}" destId="{11CC2664-600F-44CA-B30A-4E2EF13C7B5C}" srcOrd="1" destOrd="0" presId="urn:microsoft.com/office/officeart/2005/8/layout/hProcess3"/>
    <dgm:cxn modelId="{514D6AEE-ECA1-4403-8579-59FBDC5C260C}" type="presParOf" srcId="{987C38CB-8156-49D6-9998-20131C79ED8E}" destId="{9528C801-D9A8-40FD-9A68-B8A85F957DEE}" srcOrd="2" destOrd="0" presId="urn:microsoft.com/office/officeart/2005/8/layout/hProcess3"/>
    <dgm:cxn modelId="{74D73AE3-F2AF-4A09-8EDC-C11C9AC72765}" type="presParOf" srcId="{987C38CB-8156-49D6-9998-20131C79ED8E}" destId="{FBB48D49-9EAF-4579-94F0-E36EE3020EE2}" srcOrd="3" destOrd="0" presId="urn:microsoft.com/office/officeart/2005/8/layout/hProcess3"/>
    <dgm:cxn modelId="{64CBA8B9-BE18-4600-923C-579642F93C9C}" type="presParOf" srcId="{B6986C0A-48E9-435A-8106-949F28318B2D}" destId="{776B241A-A6E2-4ABA-A847-F22CCA88A813}" srcOrd="8" destOrd="0" presId="urn:microsoft.com/office/officeart/2005/8/layout/hProcess3"/>
    <dgm:cxn modelId="{C6D99F90-1A32-4A14-A31F-EE393590CCDB}" type="presParOf" srcId="{B6986C0A-48E9-435A-8106-949F28318B2D}" destId="{52A6A9F0-497C-44FE-AA86-94CA4FFDC55D}" srcOrd="9" destOrd="0" presId="urn:microsoft.com/office/officeart/2005/8/layout/hProcess3"/>
    <dgm:cxn modelId="{988755C4-7C17-43B9-ACB6-92B3266CEE85}" type="presParOf" srcId="{B6986C0A-48E9-435A-8106-949F28318B2D}" destId="{F3722391-4726-41E4-AEA7-C50F3AA486ED}" srcOrd="10" destOrd="0" presId="urn:microsoft.com/office/officeart/2005/8/layout/hProcess3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9D1A18-674C-4ACB-B279-3861B29BB4BC}" type="doc">
      <dgm:prSet loTypeId="urn:microsoft.com/office/officeart/2005/8/layout/cycle5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1EE1559-0886-4C30-8A4A-E9AD9829A471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Зупинка (за наявності) критичної кровотечі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C6C4A0-EFE5-4AF8-8D64-0416D3EAAC5B}" type="parTrans" cxnId="{636EF4C2-19F4-45F7-AC6F-47CBD23DCB37}">
      <dgm:prSet/>
      <dgm:spPr/>
      <dgm:t>
        <a:bodyPr/>
        <a:lstStyle/>
        <a:p>
          <a:endParaRPr lang="ru-RU"/>
        </a:p>
      </dgm:t>
    </dgm:pt>
    <dgm:pt modelId="{6EE4AB36-F3EE-4C8A-A0C2-AC66B4246796}" type="sibTrans" cxnId="{636EF4C2-19F4-45F7-AC6F-47CBD23DCB37}">
      <dgm:prSet/>
      <dgm:spPr/>
      <dgm:t>
        <a:bodyPr/>
        <a:lstStyle/>
        <a:p>
          <a:endParaRPr lang="ru-RU" dirty="0"/>
        </a:p>
      </dgm:t>
    </dgm:pt>
    <dgm:pt modelId="{A1C0F5C9-C32E-4F0E-8940-99BBC4B4A69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Забезпечення прохідності дихальних шляхів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50C87F-D9B4-45A1-A7EF-B404E6811F80}" type="parTrans" cxnId="{3BA4F9BC-79C3-4A02-97F4-403F949F990D}">
      <dgm:prSet/>
      <dgm:spPr/>
      <dgm:t>
        <a:bodyPr/>
        <a:lstStyle/>
        <a:p>
          <a:endParaRPr lang="ru-RU"/>
        </a:p>
      </dgm:t>
    </dgm:pt>
    <dgm:pt modelId="{D1E56D0E-2FDA-4DE9-9849-BF86CD5B9F41}" type="sibTrans" cxnId="{3BA4F9BC-79C3-4A02-97F4-403F949F990D}">
      <dgm:prSet/>
      <dgm:spPr/>
      <dgm:t>
        <a:bodyPr/>
        <a:lstStyle/>
        <a:p>
          <a:endParaRPr lang="ru-RU" dirty="0"/>
        </a:p>
      </dgm:t>
    </dgm:pt>
    <dgm:pt modelId="{C9C2C783-EBB2-4AE3-9501-06BAFEF9951E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Проведення реанімації при відсутності ознак життя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22A41B-150C-4434-99B8-726083FB67BC}" type="parTrans" cxnId="{1E6C1F06-922A-439F-9FD5-DA66D2C3D084}">
      <dgm:prSet/>
      <dgm:spPr/>
      <dgm:t>
        <a:bodyPr/>
        <a:lstStyle/>
        <a:p>
          <a:endParaRPr lang="ru-RU"/>
        </a:p>
      </dgm:t>
    </dgm:pt>
    <dgm:pt modelId="{68F01FB5-8D90-4935-9135-E15759A944E8}" type="sibTrans" cxnId="{1E6C1F06-922A-439F-9FD5-DA66D2C3D084}">
      <dgm:prSet/>
      <dgm:spPr/>
      <dgm:t>
        <a:bodyPr/>
        <a:lstStyle/>
        <a:p>
          <a:endParaRPr lang="ru-RU" dirty="0"/>
        </a:p>
      </dgm:t>
    </dgm:pt>
    <dgm:pt modelId="{3E0D68FA-42DB-48DF-A150-0E6AF7FE194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Проведення допомоги при наявності пневмотораксу 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63A853-9A67-4E53-B95D-A4E7B5D36E52}" type="parTrans" cxnId="{08C82EC5-7BD7-454F-8282-771ADCE9518E}">
      <dgm:prSet/>
      <dgm:spPr/>
      <dgm:t>
        <a:bodyPr/>
        <a:lstStyle/>
        <a:p>
          <a:endParaRPr lang="ru-RU"/>
        </a:p>
      </dgm:t>
    </dgm:pt>
    <dgm:pt modelId="{D4B7A64F-A5B8-4231-975B-980244CA33FF}" type="sibTrans" cxnId="{08C82EC5-7BD7-454F-8282-771ADCE9518E}">
      <dgm:prSet/>
      <dgm:spPr/>
      <dgm:t>
        <a:bodyPr/>
        <a:lstStyle/>
        <a:p>
          <a:endParaRPr lang="ru-RU" dirty="0"/>
        </a:p>
      </dgm:t>
    </dgm:pt>
    <dgm:pt modelId="{7873E5F3-8ACA-4246-8E9E-DE0E94EF820E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Надання допомоги при несмертельних ушкодженнях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FC7A0B-6BC2-415B-8AD5-CFDFBA3031D7}" type="parTrans" cxnId="{7C788E6D-F74A-4339-A029-C435723C4997}">
      <dgm:prSet/>
      <dgm:spPr/>
      <dgm:t>
        <a:bodyPr/>
        <a:lstStyle/>
        <a:p>
          <a:endParaRPr lang="ru-RU"/>
        </a:p>
      </dgm:t>
    </dgm:pt>
    <dgm:pt modelId="{6DB24FB6-D267-4E95-B96A-F8B45D7D4868}" type="sibTrans" cxnId="{7C788E6D-F74A-4339-A029-C435723C4997}">
      <dgm:prSet/>
      <dgm:spPr/>
      <dgm:t>
        <a:bodyPr/>
        <a:lstStyle/>
        <a:p>
          <a:endParaRPr lang="ru-RU" dirty="0"/>
        </a:p>
      </dgm:t>
    </dgm:pt>
    <dgm:pt modelId="{6354F9D1-03BD-4010-8428-5591536799C9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Зігрівання постраждалого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69A98-BAF4-42AE-8E28-2E668F5232B0}" type="parTrans" cxnId="{8BC52DEA-A05C-4C81-A1B8-1DAF85F668E4}">
      <dgm:prSet/>
      <dgm:spPr/>
      <dgm:t>
        <a:bodyPr/>
        <a:lstStyle/>
        <a:p>
          <a:endParaRPr lang="ru-RU"/>
        </a:p>
      </dgm:t>
    </dgm:pt>
    <dgm:pt modelId="{D6B57783-60EB-41D1-8C47-194683E5C0FB}" type="sibTrans" cxnId="{8BC52DEA-A05C-4C81-A1B8-1DAF85F668E4}">
      <dgm:prSet/>
      <dgm:spPr/>
      <dgm:t>
        <a:bodyPr/>
        <a:lstStyle/>
        <a:p>
          <a:endParaRPr lang="ru-RU" dirty="0"/>
        </a:p>
      </dgm:t>
    </dgm:pt>
    <dgm:pt modelId="{69899EFB-EA7C-4808-B971-216C3290233A}" type="pres">
      <dgm:prSet presAssocID="{D19D1A18-674C-4ACB-B279-3861B29BB4B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AA219F-0771-4CE1-B281-8D12E93E7643}" type="pres">
      <dgm:prSet presAssocID="{21EE1559-0886-4C30-8A4A-E9AD9829A471}" presName="node" presStyleLbl="node1" presStyleIdx="0" presStyleCnt="6" custScaleX="307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ED2AF-0E1A-4424-B4CB-AB60D38DFA70}" type="pres">
      <dgm:prSet presAssocID="{21EE1559-0886-4C30-8A4A-E9AD9829A471}" presName="spNode" presStyleCnt="0"/>
      <dgm:spPr/>
      <dgm:t>
        <a:bodyPr/>
        <a:lstStyle/>
        <a:p>
          <a:endParaRPr lang="ru-RU"/>
        </a:p>
      </dgm:t>
    </dgm:pt>
    <dgm:pt modelId="{EDA0BB42-A4DE-48E5-A18E-4AFB32CE0AFA}" type="pres">
      <dgm:prSet presAssocID="{6EE4AB36-F3EE-4C8A-A0C2-AC66B4246796}" presName="sibTrans" presStyleLbl="sibTrans1D1" presStyleIdx="0" presStyleCnt="6"/>
      <dgm:spPr/>
      <dgm:t>
        <a:bodyPr/>
        <a:lstStyle/>
        <a:p>
          <a:endParaRPr lang="ru-RU"/>
        </a:p>
      </dgm:t>
    </dgm:pt>
    <dgm:pt modelId="{FEF5DF8F-3ED5-4FB2-BF10-E4251E225C31}" type="pres">
      <dgm:prSet presAssocID="{A1C0F5C9-C32E-4F0E-8940-99BBC4B4A69C}" presName="node" presStyleLbl="node1" presStyleIdx="1" presStyleCnt="6" custScaleX="307352" custRadScaleRad="112484" custRadScaleInc="38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E410D2-AA77-4F7B-80D9-5C9F12772A5C}" type="pres">
      <dgm:prSet presAssocID="{A1C0F5C9-C32E-4F0E-8940-99BBC4B4A69C}" presName="spNode" presStyleCnt="0"/>
      <dgm:spPr/>
      <dgm:t>
        <a:bodyPr/>
        <a:lstStyle/>
        <a:p>
          <a:endParaRPr lang="ru-RU"/>
        </a:p>
      </dgm:t>
    </dgm:pt>
    <dgm:pt modelId="{515A3485-D656-477F-9692-FA6D6F7DB5AE}" type="pres">
      <dgm:prSet presAssocID="{D1E56D0E-2FDA-4DE9-9849-BF86CD5B9F41}" presName="sibTrans" presStyleLbl="sibTrans1D1" presStyleIdx="1" presStyleCnt="6"/>
      <dgm:spPr/>
      <dgm:t>
        <a:bodyPr/>
        <a:lstStyle/>
        <a:p>
          <a:endParaRPr lang="ru-RU"/>
        </a:p>
      </dgm:t>
    </dgm:pt>
    <dgm:pt modelId="{E3F01F93-DDBA-420E-A594-26CEF3606999}" type="pres">
      <dgm:prSet presAssocID="{C9C2C783-EBB2-4AE3-9501-06BAFEF9951E}" presName="node" presStyleLbl="node1" presStyleIdx="2" presStyleCnt="6" custScaleX="307352" custRadScaleRad="111386" custRadScaleInc="-45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32D51-E382-4488-8599-CD76BF0B77C0}" type="pres">
      <dgm:prSet presAssocID="{C9C2C783-EBB2-4AE3-9501-06BAFEF9951E}" presName="spNode" presStyleCnt="0"/>
      <dgm:spPr/>
      <dgm:t>
        <a:bodyPr/>
        <a:lstStyle/>
        <a:p>
          <a:endParaRPr lang="ru-RU"/>
        </a:p>
      </dgm:t>
    </dgm:pt>
    <dgm:pt modelId="{ECE83462-8897-4BD6-8B12-DFFFB085C60B}" type="pres">
      <dgm:prSet presAssocID="{68F01FB5-8D90-4935-9135-E15759A944E8}" presName="sibTrans" presStyleLbl="sibTrans1D1" presStyleIdx="2" presStyleCnt="6"/>
      <dgm:spPr/>
      <dgm:t>
        <a:bodyPr/>
        <a:lstStyle/>
        <a:p>
          <a:endParaRPr lang="ru-RU"/>
        </a:p>
      </dgm:t>
    </dgm:pt>
    <dgm:pt modelId="{B04B0214-4FA9-4354-849C-BE8A239F3930}" type="pres">
      <dgm:prSet presAssocID="{3E0D68FA-42DB-48DF-A150-0E6AF7FE194A}" presName="node" presStyleLbl="node1" presStyleIdx="3" presStyleCnt="6" custScaleX="307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200A3-CE0E-4E2C-A9F7-F45CC566D35E}" type="pres">
      <dgm:prSet presAssocID="{3E0D68FA-42DB-48DF-A150-0E6AF7FE194A}" presName="spNode" presStyleCnt="0"/>
      <dgm:spPr/>
      <dgm:t>
        <a:bodyPr/>
        <a:lstStyle/>
        <a:p>
          <a:endParaRPr lang="ru-RU"/>
        </a:p>
      </dgm:t>
    </dgm:pt>
    <dgm:pt modelId="{E705CAFF-495B-4D2D-A2D7-FD14D77C5556}" type="pres">
      <dgm:prSet presAssocID="{D4B7A64F-A5B8-4231-975B-980244CA33FF}" presName="sibTrans" presStyleLbl="sibTrans1D1" presStyleIdx="3" presStyleCnt="6"/>
      <dgm:spPr/>
      <dgm:t>
        <a:bodyPr/>
        <a:lstStyle/>
        <a:p>
          <a:endParaRPr lang="ru-RU"/>
        </a:p>
      </dgm:t>
    </dgm:pt>
    <dgm:pt modelId="{3C639E4A-7F43-4A62-998C-2E749E721B68}" type="pres">
      <dgm:prSet presAssocID="{7873E5F3-8ACA-4246-8E9E-DE0E94EF820E}" presName="node" presStyleLbl="node1" presStyleIdx="4" presStyleCnt="6" custScaleX="307352" custRadScaleRad="111386" custRadScaleInc="45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69569-37DC-44CE-8141-C8A1DFF2FA6D}" type="pres">
      <dgm:prSet presAssocID="{7873E5F3-8ACA-4246-8E9E-DE0E94EF820E}" presName="spNode" presStyleCnt="0"/>
      <dgm:spPr/>
      <dgm:t>
        <a:bodyPr/>
        <a:lstStyle/>
        <a:p>
          <a:endParaRPr lang="ru-RU"/>
        </a:p>
      </dgm:t>
    </dgm:pt>
    <dgm:pt modelId="{372DCB48-8817-405C-8791-1718DEBB0125}" type="pres">
      <dgm:prSet presAssocID="{6DB24FB6-D267-4E95-B96A-F8B45D7D4868}" presName="sibTrans" presStyleLbl="sibTrans1D1" presStyleIdx="4" presStyleCnt="6"/>
      <dgm:spPr/>
      <dgm:t>
        <a:bodyPr/>
        <a:lstStyle/>
        <a:p>
          <a:endParaRPr lang="ru-RU"/>
        </a:p>
      </dgm:t>
    </dgm:pt>
    <dgm:pt modelId="{A07A9764-73D7-4B1E-8D11-4BDEF59570B0}" type="pres">
      <dgm:prSet presAssocID="{6354F9D1-03BD-4010-8428-5591536799C9}" presName="node" presStyleLbl="node1" presStyleIdx="5" presStyleCnt="6" custScaleX="307352" custRadScaleRad="112484" custRadScaleInc="-38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6D2D9-E478-4736-B559-0E5D31A484AA}" type="pres">
      <dgm:prSet presAssocID="{6354F9D1-03BD-4010-8428-5591536799C9}" presName="spNode" presStyleCnt="0"/>
      <dgm:spPr/>
      <dgm:t>
        <a:bodyPr/>
        <a:lstStyle/>
        <a:p>
          <a:endParaRPr lang="ru-RU"/>
        </a:p>
      </dgm:t>
    </dgm:pt>
    <dgm:pt modelId="{CC2C006B-2079-4C9C-849F-B0398067350F}" type="pres">
      <dgm:prSet presAssocID="{D6B57783-60EB-41D1-8C47-194683E5C0FB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7C788E6D-F74A-4339-A029-C435723C4997}" srcId="{D19D1A18-674C-4ACB-B279-3861B29BB4BC}" destId="{7873E5F3-8ACA-4246-8E9E-DE0E94EF820E}" srcOrd="4" destOrd="0" parTransId="{3AFC7A0B-6BC2-415B-8AD5-CFDFBA3031D7}" sibTransId="{6DB24FB6-D267-4E95-B96A-F8B45D7D4868}"/>
    <dgm:cxn modelId="{81EEAA4E-CECF-4AEF-BF51-EBD049ACB678}" type="presOf" srcId="{3E0D68FA-42DB-48DF-A150-0E6AF7FE194A}" destId="{B04B0214-4FA9-4354-849C-BE8A239F3930}" srcOrd="0" destOrd="0" presId="urn:microsoft.com/office/officeart/2005/8/layout/cycle5"/>
    <dgm:cxn modelId="{3BA4F9BC-79C3-4A02-97F4-403F949F990D}" srcId="{D19D1A18-674C-4ACB-B279-3861B29BB4BC}" destId="{A1C0F5C9-C32E-4F0E-8940-99BBC4B4A69C}" srcOrd="1" destOrd="0" parTransId="{6B50C87F-D9B4-45A1-A7EF-B404E6811F80}" sibTransId="{D1E56D0E-2FDA-4DE9-9849-BF86CD5B9F41}"/>
    <dgm:cxn modelId="{A68CBCCB-1F98-41F0-943A-E2FFF3939C38}" type="presOf" srcId="{21EE1559-0886-4C30-8A4A-E9AD9829A471}" destId="{E6AA219F-0771-4CE1-B281-8D12E93E7643}" srcOrd="0" destOrd="0" presId="urn:microsoft.com/office/officeart/2005/8/layout/cycle5"/>
    <dgm:cxn modelId="{1E6C1F06-922A-439F-9FD5-DA66D2C3D084}" srcId="{D19D1A18-674C-4ACB-B279-3861B29BB4BC}" destId="{C9C2C783-EBB2-4AE3-9501-06BAFEF9951E}" srcOrd="2" destOrd="0" parTransId="{9E22A41B-150C-4434-99B8-726083FB67BC}" sibTransId="{68F01FB5-8D90-4935-9135-E15759A944E8}"/>
    <dgm:cxn modelId="{997D0A15-2918-4D50-A82E-2C970C092A24}" type="presOf" srcId="{D19D1A18-674C-4ACB-B279-3861B29BB4BC}" destId="{69899EFB-EA7C-4808-B971-216C3290233A}" srcOrd="0" destOrd="0" presId="urn:microsoft.com/office/officeart/2005/8/layout/cycle5"/>
    <dgm:cxn modelId="{DAA6F6A2-1296-44E0-88CB-48A8FC63E3F0}" type="presOf" srcId="{A1C0F5C9-C32E-4F0E-8940-99BBC4B4A69C}" destId="{FEF5DF8F-3ED5-4FB2-BF10-E4251E225C31}" srcOrd="0" destOrd="0" presId="urn:microsoft.com/office/officeart/2005/8/layout/cycle5"/>
    <dgm:cxn modelId="{AA2F1F57-2755-4F70-8F49-D8C99ADBF9A5}" type="presOf" srcId="{6354F9D1-03BD-4010-8428-5591536799C9}" destId="{A07A9764-73D7-4B1E-8D11-4BDEF59570B0}" srcOrd="0" destOrd="0" presId="urn:microsoft.com/office/officeart/2005/8/layout/cycle5"/>
    <dgm:cxn modelId="{526BB6B2-86B8-43CA-9707-6BB0CD61BDEC}" type="presOf" srcId="{D1E56D0E-2FDA-4DE9-9849-BF86CD5B9F41}" destId="{515A3485-D656-477F-9692-FA6D6F7DB5AE}" srcOrd="0" destOrd="0" presId="urn:microsoft.com/office/officeart/2005/8/layout/cycle5"/>
    <dgm:cxn modelId="{A35B2C12-7BFE-481E-A4F1-D70BB1F61F50}" type="presOf" srcId="{D6B57783-60EB-41D1-8C47-194683E5C0FB}" destId="{CC2C006B-2079-4C9C-849F-B0398067350F}" srcOrd="0" destOrd="0" presId="urn:microsoft.com/office/officeart/2005/8/layout/cycle5"/>
    <dgm:cxn modelId="{08C82EC5-7BD7-454F-8282-771ADCE9518E}" srcId="{D19D1A18-674C-4ACB-B279-3861B29BB4BC}" destId="{3E0D68FA-42DB-48DF-A150-0E6AF7FE194A}" srcOrd="3" destOrd="0" parTransId="{1863A853-9A67-4E53-B95D-A4E7B5D36E52}" sibTransId="{D4B7A64F-A5B8-4231-975B-980244CA33FF}"/>
    <dgm:cxn modelId="{0F6E7A4E-61FA-4280-913B-FFB4397699DC}" type="presOf" srcId="{6DB24FB6-D267-4E95-B96A-F8B45D7D4868}" destId="{372DCB48-8817-405C-8791-1718DEBB0125}" srcOrd="0" destOrd="0" presId="urn:microsoft.com/office/officeart/2005/8/layout/cycle5"/>
    <dgm:cxn modelId="{F812D24F-FB67-44CA-AB1A-C532027E66CF}" type="presOf" srcId="{D4B7A64F-A5B8-4231-975B-980244CA33FF}" destId="{E705CAFF-495B-4D2D-A2D7-FD14D77C5556}" srcOrd="0" destOrd="0" presId="urn:microsoft.com/office/officeart/2005/8/layout/cycle5"/>
    <dgm:cxn modelId="{DC7D0BBF-72D9-43BF-B81B-35553A80665C}" type="presOf" srcId="{7873E5F3-8ACA-4246-8E9E-DE0E94EF820E}" destId="{3C639E4A-7F43-4A62-998C-2E749E721B68}" srcOrd="0" destOrd="0" presId="urn:microsoft.com/office/officeart/2005/8/layout/cycle5"/>
    <dgm:cxn modelId="{FBAA1F2A-E817-4286-8988-C6020CC7C89C}" type="presOf" srcId="{68F01FB5-8D90-4935-9135-E15759A944E8}" destId="{ECE83462-8897-4BD6-8B12-DFFFB085C60B}" srcOrd="0" destOrd="0" presId="urn:microsoft.com/office/officeart/2005/8/layout/cycle5"/>
    <dgm:cxn modelId="{CD654F34-7519-40A9-AFD5-2A483D18D501}" type="presOf" srcId="{6EE4AB36-F3EE-4C8A-A0C2-AC66B4246796}" destId="{EDA0BB42-A4DE-48E5-A18E-4AFB32CE0AFA}" srcOrd="0" destOrd="0" presId="urn:microsoft.com/office/officeart/2005/8/layout/cycle5"/>
    <dgm:cxn modelId="{8BC52DEA-A05C-4C81-A1B8-1DAF85F668E4}" srcId="{D19D1A18-674C-4ACB-B279-3861B29BB4BC}" destId="{6354F9D1-03BD-4010-8428-5591536799C9}" srcOrd="5" destOrd="0" parTransId="{F3269A98-BAF4-42AE-8E28-2E668F5232B0}" sibTransId="{D6B57783-60EB-41D1-8C47-194683E5C0FB}"/>
    <dgm:cxn modelId="{439C95A2-1D69-43D8-8764-17A4DC56D545}" type="presOf" srcId="{C9C2C783-EBB2-4AE3-9501-06BAFEF9951E}" destId="{E3F01F93-DDBA-420E-A594-26CEF3606999}" srcOrd="0" destOrd="0" presId="urn:microsoft.com/office/officeart/2005/8/layout/cycle5"/>
    <dgm:cxn modelId="{636EF4C2-19F4-45F7-AC6F-47CBD23DCB37}" srcId="{D19D1A18-674C-4ACB-B279-3861B29BB4BC}" destId="{21EE1559-0886-4C30-8A4A-E9AD9829A471}" srcOrd="0" destOrd="0" parTransId="{00C6C4A0-EFE5-4AF8-8D64-0416D3EAAC5B}" sibTransId="{6EE4AB36-F3EE-4C8A-A0C2-AC66B4246796}"/>
    <dgm:cxn modelId="{75C13EC8-A415-48B4-B126-1B81083CBD57}" type="presParOf" srcId="{69899EFB-EA7C-4808-B971-216C3290233A}" destId="{E6AA219F-0771-4CE1-B281-8D12E93E7643}" srcOrd="0" destOrd="0" presId="urn:microsoft.com/office/officeart/2005/8/layout/cycle5"/>
    <dgm:cxn modelId="{B520BE35-C053-4F3E-B217-54311122492F}" type="presParOf" srcId="{69899EFB-EA7C-4808-B971-216C3290233A}" destId="{AD2ED2AF-0E1A-4424-B4CB-AB60D38DFA70}" srcOrd="1" destOrd="0" presId="urn:microsoft.com/office/officeart/2005/8/layout/cycle5"/>
    <dgm:cxn modelId="{04B73A04-5305-47DD-9FB6-5EAB6C1EDCB3}" type="presParOf" srcId="{69899EFB-EA7C-4808-B971-216C3290233A}" destId="{EDA0BB42-A4DE-48E5-A18E-4AFB32CE0AFA}" srcOrd="2" destOrd="0" presId="urn:microsoft.com/office/officeart/2005/8/layout/cycle5"/>
    <dgm:cxn modelId="{A3D27263-FF99-4822-A858-FDE760A3DE0B}" type="presParOf" srcId="{69899EFB-EA7C-4808-B971-216C3290233A}" destId="{FEF5DF8F-3ED5-4FB2-BF10-E4251E225C31}" srcOrd="3" destOrd="0" presId="urn:microsoft.com/office/officeart/2005/8/layout/cycle5"/>
    <dgm:cxn modelId="{8AA63276-BDEA-485A-A7F8-BFB8F2C4594D}" type="presParOf" srcId="{69899EFB-EA7C-4808-B971-216C3290233A}" destId="{7FE410D2-AA77-4F7B-80D9-5C9F12772A5C}" srcOrd="4" destOrd="0" presId="urn:microsoft.com/office/officeart/2005/8/layout/cycle5"/>
    <dgm:cxn modelId="{74EF5DAA-EA10-4A38-8122-CE21BF3BC5A2}" type="presParOf" srcId="{69899EFB-EA7C-4808-B971-216C3290233A}" destId="{515A3485-D656-477F-9692-FA6D6F7DB5AE}" srcOrd="5" destOrd="0" presId="urn:microsoft.com/office/officeart/2005/8/layout/cycle5"/>
    <dgm:cxn modelId="{F39ED8E2-FDCC-4AAF-9DA8-EB87718F0C73}" type="presParOf" srcId="{69899EFB-EA7C-4808-B971-216C3290233A}" destId="{E3F01F93-DDBA-420E-A594-26CEF3606999}" srcOrd="6" destOrd="0" presId="urn:microsoft.com/office/officeart/2005/8/layout/cycle5"/>
    <dgm:cxn modelId="{CD5ECB05-9F3F-4A15-9AF5-446E7B8EA41D}" type="presParOf" srcId="{69899EFB-EA7C-4808-B971-216C3290233A}" destId="{8A132D51-E382-4488-8599-CD76BF0B77C0}" srcOrd="7" destOrd="0" presId="urn:microsoft.com/office/officeart/2005/8/layout/cycle5"/>
    <dgm:cxn modelId="{BB827137-15E7-43CB-9830-9F74792FDECA}" type="presParOf" srcId="{69899EFB-EA7C-4808-B971-216C3290233A}" destId="{ECE83462-8897-4BD6-8B12-DFFFB085C60B}" srcOrd="8" destOrd="0" presId="urn:microsoft.com/office/officeart/2005/8/layout/cycle5"/>
    <dgm:cxn modelId="{2F509DE8-1E04-4D71-9697-7DF7EE948141}" type="presParOf" srcId="{69899EFB-EA7C-4808-B971-216C3290233A}" destId="{B04B0214-4FA9-4354-849C-BE8A239F3930}" srcOrd="9" destOrd="0" presId="urn:microsoft.com/office/officeart/2005/8/layout/cycle5"/>
    <dgm:cxn modelId="{39F6DEFB-475D-489C-A2D1-0761C35C274F}" type="presParOf" srcId="{69899EFB-EA7C-4808-B971-216C3290233A}" destId="{B17200A3-CE0E-4E2C-A9F7-F45CC566D35E}" srcOrd="10" destOrd="0" presId="urn:microsoft.com/office/officeart/2005/8/layout/cycle5"/>
    <dgm:cxn modelId="{ED675C85-D800-4B52-8499-2BA6E1FABFBF}" type="presParOf" srcId="{69899EFB-EA7C-4808-B971-216C3290233A}" destId="{E705CAFF-495B-4D2D-A2D7-FD14D77C5556}" srcOrd="11" destOrd="0" presId="urn:microsoft.com/office/officeart/2005/8/layout/cycle5"/>
    <dgm:cxn modelId="{B049851D-6FA4-4638-A0DD-2900D195BFAA}" type="presParOf" srcId="{69899EFB-EA7C-4808-B971-216C3290233A}" destId="{3C639E4A-7F43-4A62-998C-2E749E721B68}" srcOrd="12" destOrd="0" presId="urn:microsoft.com/office/officeart/2005/8/layout/cycle5"/>
    <dgm:cxn modelId="{F90E0C7A-7672-468A-95DC-AF0994B804D3}" type="presParOf" srcId="{69899EFB-EA7C-4808-B971-216C3290233A}" destId="{B1469569-37DC-44CE-8141-C8A1DFF2FA6D}" srcOrd="13" destOrd="0" presId="urn:microsoft.com/office/officeart/2005/8/layout/cycle5"/>
    <dgm:cxn modelId="{140EF0C4-79F3-493E-B61C-ABDB82363F2D}" type="presParOf" srcId="{69899EFB-EA7C-4808-B971-216C3290233A}" destId="{372DCB48-8817-405C-8791-1718DEBB0125}" srcOrd="14" destOrd="0" presId="urn:microsoft.com/office/officeart/2005/8/layout/cycle5"/>
    <dgm:cxn modelId="{893ABAB2-1257-4738-BD0A-16721282FA8D}" type="presParOf" srcId="{69899EFB-EA7C-4808-B971-216C3290233A}" destId="{A07A9764-73D7-4B1E-8D11-4BDEF59570B0}" srcOrd="15" destOrd="0" presId="urn:microsoft.com/office/officeart/2005/8/layout/cycle5"/>
    <dgm:cxn modelId="{B6F6ACD1-067A-4C6B-89DD-5143AB92CBEC}" type="presParOf" srcId="{69899EFB-EA7C-4808-B971-216C3290233A}" destId="{6066D2D9-E478-4736-B559-0E5D31A484AA}" srcOrd="16" destOrd="0" presId="urn:microsoft.com/office/officeart/2005/8/layout/cycle5"/>
    <dgm:cxn modelId="{77D148EA-6AA8-4BB1-A592-54A6CA3BC59B}" type="presParOf" srcId="{69899EFB-EA7C-4808-B971-216C3290233A}" destId="{CC2C006B-2079-4C9C-849F-B0398067350F}" srcOrd="17" destOrd="0" presId="urn:microsoft.com/office/officeart/2005/8/layout/cycle5"/>
  </dgm:cxnLst>
  <dgm:bg/>
  <dgm:whole>
    <a:ln w="12700">
      <a:solidFill>
        <a:schemeClr val="tx1">
          <a:lumMod val="50000"/>
          <a:lumOff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195D35-E9E7-4A03-95A6-AA50D7F5A095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38DBD2-911D-40BA-BEB9-7F5CC16E6DE0}">
      <dgm:prSet phldrT="[Текст]" custT="1"/>
      <dgm:spPr/>
      <dgm:t>
        <a:bodyPr/>
        <a:lstStyle/>
        <a:p>
          <a:r>
            <a:rPr lang="uk-UA" sz="2000" smtClean="0">
              <a:latin typeface="Arial Black" pitchFamily="34" charset="0"/>
            </a:rPr>
            <a:t>Рухи своєї руки і грудної клітки постраждалого</a:t>
          </a:r>
          <a:endParaRPr lang="ru-RU" sz="2000" dirty="0">
            <a:latin typeface="Arial Black" pitchFamily="34" charset="0"/>
          </a:endParaRPr>
        </a:p>
      </dgm:t>
    </dgm:pt>
    <dgm:pt modelId="{2FBA034C-86DA-4EB8-A699-4CDA1AC50516}" type="parTrans" cxnId="{4C623922-72D4-4842-8E25-AE793083F081}">
      <dgm:prSet/>
      <dgm:spPr/>
      <dgm:t>
        <a:bodyPr/>
        <a:lstStyle/>
        <a:p>
          <a:endParaRPr lang="ru-RU"/>
        </a:p>
      </dgm:t>
    </dgm:pt>
    <dgm:pt modelId="{0423227B-9601-4326-A691-CEACA300B164}" type="sibTrans" cxnId="{4C623922-72D4-4842-8E25-AE793083F081}">
      <dgm:prSet/>
      <dgm:spPr/>
      <dgm:t>
        <a:bodyPr/>
        <a:lstStyle/>
        <a:p>
          <a:endParaRPr lang="ru-RU"/>
        </a:p>
      </dgm:t>
    </dgm:pt>
    <dgm:pt modelId="{90EAB755-8F35-4666-B0AF-F99031A1E605}">
      <dgm:prSet phldrT="[Текст]" custT="1"/>
      <dgm:spPr/>
      <dgm:t>
        <a:bodyPr/>
        <a:lstStyle/>
        <a:p>
          <a:r>
            <a:rPr lang="uk-UA" sz="2000" b="1" i="0" dirty="0" smtClean="0">
              <a:solidFill>
                <a:schemeClr val="tx1"/>
              </a:solidFill>
              <a:latin typeface="Arial Black" pitchFamily="34" charset="0"/>
            </a:rPr>
            <a:t>Чую</a:t>
          </a:r>
          <a:endParaRPr lang="ru-RU" sz="2000" i="0" dirty="0">
            <a:solidFill>
              <a:schemeClr val="tx1"/>
            </a:solidFill>
          </a:endParaRPr>
        </a:p>
      </dgm:t>
    </dgm:pt>
    <dgm:pt modelId="{FBFECDF0-48CE-4348-962B-61F7652599C4}" type="parTrans" cxnId="{95C9368E-AEEA-4563-9B52-FB0AE7B59081}">
      <dgm:prSet/>
      <dgm:spPr/>
      <dgm:t>
        <a:bodyPr/>
        <a:lstStyle/>
        <a:p>
          <a:endParaRPr lang="ru-RU"/>
        </a:p>
      </dgm:t>
    </dgm:pt>
    <dgm:pt modelId="{89EF9C89-FFAE-4B26-A7AD-9DEB77E62DC1}" type="sibTrans" cxnId="{95C9368E-AEEA-4563-9B52-FB0AE7B59081}">
      <dgm:prSet/>
      <dgm:spPr/>
      <dgm:t>
        <a:bodyPr/>
        <a:lstStyle/>
        <a:p>
          <a:endParaRPr lang="ru-RU"/>
        </a:p>
      </dgm:t>
    </dgm:pt>
    <dgm:pt modelId="{2AB95176-6596-4AF6-99D9-9889ABCBE897}">
      <dgm:prSet phldrT="[Текст]" custT="1"/>
      <dgm:spPr/>
      <dgm:t>
        <a:bodyPr/>
        <a:lstStyle/>
        <a:p>
          <a:r>
            <a:rPr lang="uk-UA" sz="2000" smtClean="0">
              <a:latin typeface="Arial Black" pitchFamily="34" charset="0"/>
            </a:rPr>
            <a:t>Дихання вухом</a:t>
          </a:r>
          <a:endParaRPr lang="ru-RU" sz="2000" dirty="0">
            <a:latin typeface="Arial Black" pitchFamily="34" charset="0"/>
          </a:endParaRPr>
        </a:p>
      </dgm:t>
    </dgm:pt>
    <dgm:pt modelId="{A8179F79-F2EB-409B-9D86-F42B7C36D893}" type="parTrans" cxnId="{250916FC-B3B3-4CEE-9B76-1C5BCAE195B4}">
      <dgm:prSet/>
      <dgm:spPr/>
      <dgm:t>
        <a:bodyPr/>
        <a:lstStyle/>
        <a:p>
          <a:endParaRPr lang="ru-RU"/>
        </a:p>
      </dgm:t>
    </dgm:pt>
    <dgm:pt modelId="{61F14C73-DA48-430D-BE78-2721E570C82F}" type="sibTrans" cxnId="{250916FC-B3B3-4CEE-9B76-1C5BCAE195B4}">
      <dgm:prSet/>
      <dgm:spPr/>
      <dgm:t>
        <a:bodyPr/>
        <a:lstStyle/>
        <a:p>
          <a:endParaRPr lang="ru-RU"/>
        </a:p>
      </dgm:t>
    </dgm:pt>
    <dgm:pt modelId="{CEFAE801-260A-41B2-882B-FF2EB4CAFB99}">
      <dgm:prSet phldrT="[Текст]" custT="1"/>
      <dgm:spPr/>
      <dgm:t>
        <a:bodyPr/>
        <a:lstStyle/>
        <a:p>
          <a:r>
            <a:rPr lang="uk-UA" sz="2000" b="1" i="0" dirty="0" smtClean="0">
              <a:solidFill>
                <a:schemeClr val="tx1"/>
              </a:solidFill>
              <a:latin typeface="Arial Black" pitchFamily="34" charset="0"/>
            </a:rPr>
            <a:t>Відчуваю</a:t>
          </a:r>
          <a:r>
            <a:rPr lang="uk-UA" sz="2000" i="0" dirty="0" smtClean="0">
              <a:latin typeface="Arial Black" pitchFamily="34" charset="0"/>
            </a:rPr>
            <a:t> </a:t>
          </a:r>
          <a:endParaRPr lang="ru-RU" sz="2000" i="0" dirty="0"/>
        </a:p>
      </dgm:t>
    </dgm:pt>
    <dgm:pt modelId="{6C897C08-1AAE-4EB0-82B8-C3D207536CC7}" type="parTrans" cxnId="{BB325B2F-1AE1-4880-B6DE-5C0D33064122}">
      <dgm:prSet/>
      <dgm:spPr/>
      <dgm:t>
        <a:bodyPr/>
        <a:lstStyle/>
        <a:p>
          <a:endParaRPr lang="ru-RU"/>
        </a:p>
      </dgm:t>
    </dgm:pt>
    <dgm:pt modelId="{072C74E8-CFDC-4732-BDCE-C776391873E7}" type="sibTrans" cxnId="{BB325B2F-1AE1-4880-B6DE-5C0D33064122}">
      <dgm:prSet/>
      <dgm:spPr/>
      <dgm:t>
        <a:bodyPr/>
        <a:lstStyle/>
        <a:p>
          <a:endParaRPr lang="ru-RU"/>
        </a:p>
      </dgm:t>
    </dgm:pt>
    <dgm:pt modelId="{9B0EC83B-D127-44CD-A4DD-5F3CA44DF55D}">
      <dgm:prSet phldrT="[Текст]" custT="1"/>
      <dgm:spPr/>
      <dgm:t>
        <a:bodyPr/>
        <a:lstStyle/>
        <a:p>
          <a:r>
            <a:rPr lang="uk-UA" sz="2000" smtClean="0">
              <a:latin typeface="Arial Black" pitchFamily="34" charset="0"/>
            </a:rPr>
            <a:t>Дихання щокою</a:t>
          </a:r>
          <a:endParaRPr lang="ru-RU" sz="2000" dirty="0">
            <a:latin typeface="Arial Black" pitchFamily="34" charset="0"/>
          </a:endParaRPr>
        </a:p>
      </dgm:t>
    </dgm:pt>
    <dgm:pt modelId="{DC5ECBF3-A9B2-4985-9201-A9B0E64DEE2D}" type="parTrans" cxnId="{0E7F0785-20BA-4A90-A7F7-27D9710A9F6D}">
      <dgm:prSet/>
      <dgm:spPr/>
      <dgm:t>
        <a:bodyPr/>
        <a:lstStyle/>
        <a:p>
          <a:endParaRPr lang="ru-RU"/>
        </a:p>
      </dgm:t>
    </dgm:pt>
    <dgm:pt modelId="{9A6C5BA4-05C3-40DE-A731-75E3E4A64379}" type="sibTrans" cxnId="{0E7F0785-20BA-4A90-A7F7-27D9710A9F6D}">
      <dgm:prSet/>
      <dgm:spPr/>
      <dgm:t>
        <a:bodyPr/>
        <a:lstStyle/>
        <a:p>
          <a:endParaRPr lang="ru-RU"/>
        </a:p>
      </dgm:t>
    </dgm:pt>
    <dgm:pt modelId="{AFAD800D-5295-4B71-904D-670714FC269C}">
      <dgm:prSet phldrT="[Текст]" custT="1"/>
      <dgm:spPr/>
      <dgm:t>
        <a:bodyPr/>
        <a:lstStyle/>
        <a:p>
          <a:r>
            <a:rPr lang="uk-UA" sz="2000" b="1" i="0" dirty="0" smtClean="0">
              <a:solidFill>
                <a:schemeClr val="tx1"/>
              </a:solidFill>
              <a:latin typeface="Arial Black" pitchFamily="34" charset="0"/>
            </a:rPr>
            <a:t>Бачу</a:t>
          </a:r>
          <a:endParaRPr lang="ru-RU" sz="2000" i="0" dirty="0">
            <a:solidFill>
              <a:schemeClr val="tx1"/>
            </a:solidFill>
          </a:endParaRPr>
        </a:p>
      </dgm:t>
    </dgm:pt>
    <dgm:pt modelId="{A1BD6DCE-FC8E-49CF-A40B-0DE05A659C7C}" type="sibTrans" cxnId="{35FA3F01-54D7-4477-B1E2-CD183BDE1183}">
      <dgm:prSet/>
      <dgm:spPr/>
      <dgm:t>
        <a:bodyPr/>
        <a:lstStyle/>
        <a:p>
          <a:endParaRPr lang="ru-RU"/>
        </a:p>
      </dgm:t>
    </dgm:pt>
    <dgm:pt modelId="{73F59AA7-A218-4E38-873A-8302FEB740C8}" type="parTrans" cxnId="{35FA3F01-54D7-4477-B1E2-CD183BDE1183}">
      <dgm:prSet/>
      <dgm:spPr/>
      <dgm:t>
        <a:bodyPr/>
        <a:lstStyle/>
        <a:p>
          <a:endParaRPr lang="ru-RU"/>
        </a:p>
      </dgm:t>
    </dgm:pt>
    <dgm:pt modelId="{40F1836D-C9C3-4AF7-BC63-3BD5516351C4}" type="pres">
      <dgm:prSet presAssocID="{37195D35-E9E7-4A03-95A6-AA50D7F5A09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1AFC83-87B3-408D-B054-36F87D1DDC0C}" type="pres">
      <dgm:prSet presAssocID="{AFAD800D-5295-4B71-904D-670714FC269C}" presName="composite" presStyleCnt="0"/>
      <dgm:spPr/>
      <dgm:t>
        <a:bodyPr/>
        <a:lstStyle/>
        <a:p>
          <a:endParaRPr lang="ru-RU"/>
        </a:p>
      </dgm:t>
    </dgm:pt>
    <dgm:pt modelId="{067984A9-E6ED-4EBB-8968-A543559F1E9D}" type="pres">
      <dgm:prSet presAssocID="{AFAD800D-5295-4B71-904D-670714FC269C}" presName="parentText" presStyleLbl="alignNode1" presStyleIdx="0" presStyleCnt="3" custScaleX="121396" custLinFactX="-16850" custLinFactNeighborX="-100000" custLinFactNeighborY="-2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B1FC1-680F-4776-A67C-A67D210F7749}" type="pres">
      <dgm:prSet presAssocID="{AFAD800D-5295-4B71-904D-670714FC269C}" presName="descendantText" presStyleLbl="alignAcc1" presStyleIdx="0" presStyleCnt="3" custScaleX="55306" custLinFactNeighborX="25332" custLinFactNeighborY="29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CF907-3027-4325-84F2-613F40276A10}" type="pres">
      <dgm:prSet presAssocID="{A1BD6DCE-FC8E-49CF-A40B-0DE05A659C7C}" presName="sp" presStyleCnt="0"/>
      <dgm:spPr/>
      <dgm:t>
        <a:bodyPr/>
        <a:lstStyle/>
        <a:p>
          <a:endParaRPr lang="ru-RU"/>
        </a:p>
      </dgm:t>
    </dgm:pt>
    <dgm:pt modelId="{EF8D0C0B-35D3-4920-99C0-D5613EEE6E33}" type="pres">
      <dgm:prSet presAssocID="{90EAB755-8F35-4666-B0AF-F99031A1E605}" presName="composite" presStyleCnt="0"/>
      <dgm:spPr/>
      <dgm:t>
        <a:bodyPr/>
        <a:lstStyle/>
        <a:p>
          <a:endParaRPr lang="ru-RU"/>
        </a:p>
      </dgm:t>
    </dgm:pt>
    <dgm:pt modelId="{2062E054-BD81-4F11-BE34-DEB14AE5C500}" type="pres">
      <dgm:prSet presAssocID="{90EAB755-8F35-4666-B0AF-F99031A1E605}" presName="parentText" presStyleLbl="alignNode1" presStyleIdx="1" presStyleCnt="3" custScaleX="120828" custLinFactX="-19191" custLinFactNeighborX="-100000" custLinFactNeighborY="-79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432A1-606C-4941-A956-89CB14ABB38D}" type="pres">
      <dgm:prSet presAssocID="{90EAB755-8F35-4666-B0AF-F99031A1E605}" presName="descendantText" presStyleLbl="alignAcc1" presStyleIdx="1" presStyleCnt="3" custScaleX="55508" custLinFactNeighborX="25690" custLinFactNeighborY="25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3790C-D26E-40F9-9794-3CB8C942959A}" type="pres">
      <dgm:prSet presAssocID="{89EF9C89-FFAE-4B26-A7AD-9DEB77E62DC1}" presName="sp" presStyleCnt="0"/>
      <dgm:spPr/>
      <dgm:t>
        <a:bodyPr/>
        <a:lstStyle/>
        <a:p>
          <a:endParaRPr lang="ru-RU"/>
        </a:p>
      </dgm:t>
    </dgm:pt>
    <dgm:pt modelId="{2ED1C858-778B-4CD4-B033-94321FAB41D0}" type="pres">
      <dgm:prSet presAssocID="{CEFAE801-260A-41B2-882B-FF2EB4CAFB99}" presName="composite" presStyleCnt="0"/>
      <dgm:spPr/>
      <dgm:t>
        <a:bodyPr/>
        <a:lstStyle/>
        <a:p>
          <a:endParaRPr lang="ru-RU"/>
        </a:p>
      </dgm:t>
    </dgm:pt>
    <dgm:pt modelId="{9F381E1B-1EC2-4C91-AE68-95E09DD00391}" type="pres">
      <dgm:prSet presAssocID="{CEFAE801-260A-41B2-882B-FF2EB4CAFB99}" presName="parentText" presStyleLbl="alignNode1" presStyleIdx="2" presStyleCnt="3" custScaleX="125434" custLinFactX="-19191" custLinFactNeighborX="-100000" custLinFactNeighborY="-130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FC472-8B1A-4D0F-BE60-E5338400F07D}" type="pres">
      <dgm:prSet presAssocID="{CEFAE801-260A-41B2-882B-FF2EB4CAFB99}" presName="descendantText" presStyleLbl="alignAcc1" presStyleIdx="2" presStyleCnt="3" custScaleX="56616" custLinFactNeighborX="24515" custLinFactNeighborY="20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325B2F-1AE1-4880-B6DE-5C0D33064122}" srcId="{37195D35-E9E7-4A03-95A6-AA50D7F5A095}" destId="{CEFAE801-260A-41B2-882B-FF2EB4CAFB99}" srcOrd="2" destOrd="0" parTransId="{6C897C08-1AAE-4EB0-82B8-C3D207536CC7}" sibTransId="{072C74E8-CFDC-4732-BDCE-C776391873E7}"/>
    <dgm:cxn modelId="{250916FC-B3B3-4CEE-9B76-1C5BCAE195B4}" srcId="{90EAB755-8F35-4666-B0AF-F99031A1E605}" destId="{2AB95176-6596-4AF6-99D9-9889ABCBE897}" srcOrd="0" destOrd="0" parTransId="{A8179F79-F2EB-409B-9D86-F42B7C36D893}" sibTransId="{61F14C73-DA48-430D-BE78-2721E570C82F}"/>
    <dgm:cxn modelId="{9058F712-B7FB-4ECB-AE9A-6A63879CC27C}" type="presOf" srcId="{9B0EC83B-D127-44CD-A4DD-5F3CA44DF55D}" destId="{305FC472-8B1A-4D0F-BE60-E5338400F07D}" srcOrd="0" destOrd="0" presId="urn:microsoft.com/office/officeart/2005/8/layout/chevron2"/>
    <dgm:cxn modelId="{35FA3F01-54D7-4477-B1E2-CD183BDE1183}" srcId="{37195D35-E9E7-4A03-95A6-AA50D7F5A095}" destId="{AFAD800D-5295-4B71-904D-670714FC269C}" srcOrd="0" destOrd="0" parTransId="{73F59AA7-A218-4E38-873A-8302FEB740C8}" sibTransId="{A1BD6DCE-FC8E-49CF-A40B-0DE05A659C7C}"/>
    <dgm:cxn modelId="{4C623922-72D4-4842-8E25-AE793083F081}" srcId="{AFAD800D-5295-4B71-904D-670714FC269C}" destId="{1738DBD2-911D-40BA-BEB9-7F5CC16E6DE0}" srcOrd="0" destOrd="0" parTransId="{2FBA034C-86DA-4EB8-A699-4CDA1AC50516}" sibTransId="{0423227B-9601-4326-A691-CEACA300B164}"/>
    <dgm:cxn modelId="{E63CD8D0-E93A-4B07-BC5C-90786DD81CBE}" type="presOf" srcId="{2AB95176-6596-4AF6-99D9-9889ABCBE897}" destId="{FD8432A1-606C-4941-A956-89CB14ABB38D}" srcOrd="0" destOrd="0" presId="urn:microsoft.com/office/officeart/2005/8/layout/chevron2"/>
    <dgm:cxn modelId="{EE34799C-FB0B-48D2-83B1-7F7DDD6D2E07}" type="presOf" srcId="{1738DBD2-911D-40BA-BEB9-7F5CC16E6DE0}" destId="{097B1FC1-680F-4776-A67C-A67D210F7749}" srcOrd="0" destOrd="0" presId="urn:microsoft.com/office/officeart/2005/8/layout/chevron2"/>
    <dgm:cxn modelId="{0E7F0785-20BA-4A90-A7F7-27D9710A9F6D}" srcId="{CEFAE801-260A-41B2-882B-FF2EB4CAFB99}" destId="{9B0EC83B-D127-44CD-A4DD-5F3CA44DF55D}" srcOrd="0" destOrd="0" parTransId="{DC5ECBF3-A9B2-4985-9201-A9B0E64DEE2D}" sibTransId="{9A6C5BA4-05C3-40DE-A731-75E3E4A64379}"/>
    <dgm:cxn modelId="{95C9368E-AEEA-4563-9B52-FB0AE7B59081}" srcId="{37195D35-E9E7-4A03-95A6-AA50D7F5A095}" destId="{90EAB755-8F35-4666-B0AF-F99031A1E605}" srcOrd="1" destOrd="0" parTransId="{FBFECDF0-48CE-4348-962B-61F7652599C4}" sibTransId="{89EF9C89-FFAE-4B26-A7AD-9DEB77E62DC1}"/>
    <dgm:cxn modelId="{37D701C0-0A1C-4EE9-B65C-16C79394E2D7}" type="presOf" srcId="{90EAB755-8F35-4666-B0AF-F99031A1E605}" destId="{2062E054-BD81-4F11-BE34-DEB14AE5C500}" srcOrd="0" destOrd="0" presId="urn:microsoft.com/office/officeart/2005/8/layout/chevron2"/>
    <dgm:cxn modelId="{9C54B65E-A166-4901-A1CC-E6F6DAC1BC00}" type="presOf" srcId="{CEFAE801-260A-41B2-882B-FF2EB4CAFB99}" destId="{9F381E1B-1EC2-4C91-AE68-95E09DD00391}" srcOrd="0" destOrd="0" presId="urn:microsoft.com/office/officeart/2005/8/layout/chevron2"/>
    <dgm:cxn modelId="{5A04E366-B550-495C-8580-16BCFE0A2C63}" type="presOf" srcId="{AFAD800D-5295-4B71-904D-670714FC269C}" destId="{067984A9-E6ED-4EBB-8968-A543559F1E9D}" srcOrd="0" destOrd="0" presId="urn:microsoft.com/office/officeart/2005/8/layout/chevron2"/>
    <dgm:cxn modelId="{CB918E2A-3869-43BB-B1CD-39E32E040395}" type="presOf" srcId="{37195D35-E9E7-4A03-95A6-AA50D7F5A095}" destId="{40F1836D-C9C3-4AF7-BC63-3BD5516351C4}" srcOrd="0" destOrd="0" presId="urn:microsoft.com/office/officeart/2005/8/layout/chevron2"/>
    <dgm:cxn modelId="{3C868F84-3408-41E0-B820-59C97DBEDF51}" type="presParOf" srcId="{40F1836D-C9C3-4AF7-BC63-3BD5516351C4}" destId="{7F1AFC83-87B3-408D-B054-36F87D1DDC0C}" srcOrd="0" destOrd="0" presId="urn:microsoft.com/office/officeart/2005/8/layout/chevron2"/>
    <dgm:cxn modelId="{4FEDB0E3-6497-44A7-9665-9C9CA1480A9F}" type="presParOf" srcId="{7F1AFC83-87B3-408D-B054-36F87D1DDC0C}" destId="{067984A9-E6ED-4EBB-8968-A543559F1E9D}" srcOrd="0" destOrd="0" presId="urn:microsoft.com/office/officeart/2005/8/layout/chevron2"/>
    <dgm:cxn modelId="{FAD75811-DCEB-4132-B073-374093A0581D}" type="presParOf" srcId="{7F1AFC83-87B3-408D-B054-36F87D1DDC0C}" destId="{097B1FC1-680F-4776-A67C-A67D210F7749}" srcOrd="1" destOrd="0" presId="urn:microsoft.com/office/officeart/2005/8/layout/chevron2"/>
    <dgm:cxn modelId="{D82B1E15-70DE-4CF0-AB80-7A73E38D7029}" type="presParOf" srcId="{40F1836D-C9C3-4AF7-BC63-3BD5516351C4}" destId="{D08CF907-3027-4325-84F2-613F40276A10}" srcOrd="1" destOrd="0" presId="urn:microsoft.com/office/officeart/2005/8/layout/chevron2"/>
    <dgm:cxn modelId="{91DEA9BE-1C5B-4FE6-932F-99E68F129310}" type="presParOf" srcId="{40F1836D-C9C3-4AF7-BC63-3BD5516351C4}" destId="{EF8D0C0B-35D3-4920-99C0-D5613EEE6E33}" srcOrd="2" destOrd="0" presId="urn:microsoft.com/office/officeart/2005/8/layout/chevron2"/>
    <dgm:cxn modelId="{E417B03E-B441-4742-AE18-595DCC9FE4B3}" type="presParOf" srcId="{EF8D0C0B-35D3-4920-99C0-D5613EEE6E33}" destId="{2062E054-BD81-4F11-BE34-DEB14AE5C500}" srcOrd="0" destOrd="0" presId="urn:microsoft.com/office/officeart/2005/8/layout/chevron2"/>
    <dgm:cxn modelId="{3638981F-FD21-468A-9156-BF26E661B929}" type="presParOf" srcId="{EF8D0C0B-35D3-4920-99C0-D5613EEE6E33}" destId="{FD8432A1-606C-4941-A956-89CB14ABB38D}" srcOrd="1" destOrd="0" presId="urn:microsoft.com/office/officeart/2005/8/layout/chevron2"/>
    <dgm:cxn modelId="{35C8ADD7-FAB9-4CC6-97B0-6B72E16AD779}" type="presParOf" srcId="{40F1836D-C9C3-4AF7-BC63-3BD5516351C4}" destId="{A333790C-D26E-40F9-9794-3CB8C942959A}" srcOrd="3" destOrd="0" presId="urn:microsoft.com/office/officeart/2005/8/layout/chevron2"/>
    <dgm:cxn modelId="{D2539FE5-40DC-4017-9347-EB24E1C28B98}" type="presParOf" srcId="{40F1836D-C9C3-4AF7-BC63-3BD5516351C4}" destId="{2ED1C858-778B-4CD4-B033-94321FAB41D0}" srcOrd="4" destOrd="0" presId="urn:microsoft.com/office/officeart/2005/8/layout/chevron2"/>
    <dgm:cxn modelId="{1C278DD4-A656-47BE-B2B3-C30FF61541D5}" type="presParOf" srcId="{2ED1C858-778B-4CD4-B033-94321FAB41D0}" destId="{9F381E1B-1EC2-4C91-AE68-95E09DD00391}" srcOrd="0" destOrd="0" presId="urn:microsoft.com/office/officeart/2005/8/layout/chevron2"/>
    <dgm:cxn modelId="{89796668-6B44-4287-A592-F4D14FE8AAA4}" type="presParOf" srcId="{2ED1C858-778B-4CD4-B033-94321FAB41D0}" destId="{305FC472-8B1A-4D0F-BE60-E5338400F07D}" srcOrd="1" destOrd="0" presId="urn:microsoft.com/office/officeart/2005/8/layout/chevron2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4B43CC-CDAF-48CF-802F-277649700C13}" type="doc">
      <dgm:prSet loTypeId="urn:microsoft.com/office/officeart/2005/8/layout/process2" loCatId="process" qsTypeId="urn:microsoft.com/office/officeart/2005/8/quickstyle/3d4" qsCatId="3D" csTypeId="urn:microsoft.com/office/officeart/2005/8/colors/accent1_2" csCatId="accent1" phldr="1"/>
      <dgm:spPr/>
    </dgm:pt>
    <dgm:pt modelId="{7044B7E3-FB4E-424B-95D8-EE37CE2DC4C6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Накласти герметичну пов'язку</a:t>
          </a:r>
          <a:endParaRPr lang="ru-RU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A27F2F-F62A-4AFF-82B0-C1966A6E1AE0}" type="parTrans" cxnId="{4B710F32-02B5-4A32-A25B-203D5C4DD00F}">
      <dgm:prSet/>
      <dgm:spPr/>
      <dgm:t>
        <a:bodyPr/>
        <a:lstStyle/>
        <a:p>
          <a:endParaRPr lang="ru-RU"/>
        </a:p>
      </dgm:t>
    </dgm:pt>
    <dgm:pt modelId="{FB8DA7DD-D520-480E-9C14-038DC7B8B83D}" type="sibTrans" cxnId="{4B710F32-02B5-4A32-A25B-203D5C4DD00F}">
      <dgm:prSet/>
      <dgm:spPr/>
      <dgm:t>
        <a:bodyPr/>
        <a:lstStyle/>
        <a:p>
          <a:endParaRPr lang="ru-RU" dirty="0"/>
        </a:p>
      </dgm:t>
    </dgm:pt>
    <dgm:pt modelId="{8377F35E-165D-4302-B84E-66F98590FA06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Залишити один край герметичної пов'язки не зафіксованим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D81119-8224-4991-B848-BE732FCF7D54}" type="parTrans" cxnId="{D63E4671-720B-4EA7-88BA-85C028B3C34D}">
      <dgm:prSet/>
      <dgm:spPr/>
      <dgm:t>
        <a:bodyPr/>
        <a:lstStyle/>
        <a:p>
          <a:endParaRPr lang="ru-RU"/>
        </a:p>
      </dgm:t>
    </dgm:pt>
    <dgm:pt modelId="{90E211EC-E875-4EE6-AD68-AF86F4D939AA}" type="sibTrans" cxnId="{D63E4671-720B-4EA7-88BA-85C028B3C34D}">
      <dgm:prSet/>
      <dgm:spPr/>
      <dgm:t>
        <a:bodyPr/>
        <a:lstStyle/>
        <a:p>
          <a:endParaRPr lang="ru-RU" dirty="0"/>
        </a:p>
      </dgm:t>
    </dgm:pt>
    <dgm:pt modelId="{5AC40FB9-6D51-428B-B21D-3479903CC726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Надати комфортного положення</a:t>
          </a:r>
          <a:endParaRPr lang="ru-RU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370D1F-3660-450F-A883-26658258E618}" type="parTrans" cxnId="{B412B27A-EAA7-48DA-BF10-EC08ED048A4B}">
      <dgm:prSet/>
      <dgm:spPr/>
      <dgm:t>
        <a:bodyPr/>
        <a:lstStyle/>
        <a:p>
          <a:endParaRPr lang="ru-RU"/>
        </a:p>
      </dgm:t>
    </dgm:pt>
    <dgm:pt modelId="{816F6E86-095E-4A36-B08D-698D00D4CBDC}" type="sibTrans" cxnId="{B412B27A-EAA7-48DA-BF10-EC08ED048A4B}">
      <dgm:prSet/>
      <dgm:spPr/>
      <dgm:t>
        <a:bodyPr/>
        <a:lstStyle/>
        <a:p>
          <a:endParaRPr lang="ru-RU"/>
        </a:p>
      </dgm:t>
    </dgm:pt>
    <dgm:pt modelId="{60A6020E-520F-4B00-BE87-F9E329BB323A}" type="pres">
      <dgm:prSet presAssocID="{F04B43CC-CDAF-48CF-802F-277649700C13}" presName="linearFlow" presStyleCnt="0">
        <dgm:presLayoutVars>
          <dgm:resizeHandles val="exact"/>
        </dgm:presLayoutVars>
      </dgm:prSet>
      <dgm:spPr/>
    </dgm:pt>
    <dgm:pt modelId="{294BA5F1-AB99-4143-8325-B8DEC3737109}" type="pres">
      <dgm:prSet presAssocID="{7044B7E3-FB4E-424B-95D8-EE37CE2DC4C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D88BC-587E-4522-AD08-4F89CA41A8FF}" type="pres">
      <dgm:prSet presAssocID="{FB8DA7DD-D520-480E-9C14-038DC7B8B83D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144D751-80F0-42D2-A1E8-0CD4850A63BD}" type="pres">
      <dgm:prSet presAssocID="{FB8DA7DD-D520-480E-9C14-038DC7B8B83D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DBB4F64-4D0D-47F1-99BE-A949E3A3C807}" type="pres">
      <dgm:prSet presAssocID="{8377F35E-165D-4302-B84E-66F98590FA0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4F651-2FD2-4870-9C58-75B49D9D4F05}" type="pres">
      <dgm:prSet presAssocID="{90E211EC-E875-4EE6-AD68-AF86F4D939AA}" presName="sibTrans" presStyleLbl="sibTrans2D1" presStyleIdx="1" presStyleCnt="2"/>
      <dgm:spPr/>
      <dgm:t>
        <a:bodyPr/>
        <a:lstStyle/>
        <a:p>
          <a:endParaRPr lang="ru-RU"/>
        </a:p>
      </dgm:t>
    </dgm:pt>
    <dgm:pt modelId="{79DBD2EC-F143-4218-9C33-D99EBCD8656F}" type="pres">
      <dgm:prSet presAssocID="{90E211EC-E875-4EE6-AD68-AF86F4D939AA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E7C7A34-7C4C-436E-AB7C-7E63816B77C1}" type="pres">
      <dgm:prSet presAssocID="{5AC40FB9-6D51-428B-B21D-3479903CC72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710F32-02B5-4A32-A25B-203D5C4DD00F}" srcId="{F04B43CC-CDAF-48CF-802F-277649700C13}" destId="{7044B7E3-FB4E-424B-95D8-EE37CE2DC4C6}" srcOrd="0" destOrd="0" parTransId="{01A27F2F-F62A-4AFF-82B0-C1966A6E1AE0}" sibTransId="{FB8DA7DD-D520-480E-9C14-038DC7B8B83D}"/>
    <dgm:cxn modelId="{BD468C35-549F-4975-BFF7-D5157D7901B9}" type="presOf" srcId="{FB8DA7DD-D520-480E-9C14-038DC7B8B83D}" destId="{0144D751-80F0-42D2-A1E8-0CD4850A63BD}" srcOrd="1" destOrd="0" presId="urn:microsoft.com/office/officeart/2005/8/layout/process2"/>
    <dgm:cxn modelId="{38575B75-C5DB-4DA7-BB35-BA43B51B278F}" type="presOf" srcId="{8377F35E-165D-4302-B84E-66F98590FA06}" destId="{4DBB4F64-4D0D-47F1-99BE-A949E3A3C807}" srcOrd="0" destOrd="0" presId="urn:microsoft.com/office/officeart/2005/8/layout/process2"/>
    <dgm:cxn modelId="{CBA0B542-40B8-4FAD-AF37-29F1083B5FD4}" type="presOf" srcId="{90E211EC-E875-4EE6-AD68-AF86F4D939AA}" destId="{35F4F651-2FD2-4870-9C58-75B49D9D4F05}" srcOrd="0" destOrd="0" presId="urn:microsoft.com/office/officeart/2005/8/layout/process2"/>
    <dgm:cxn modelId="{D63E4671-720B-4EA7-88BA-85C028B3C34D}" srcId="{F04B43CC-CDAF-48CF-802F-277649700C13}" destId="{8377F35E-165D-4302-B84E-66F98590FA06}" srcOrd="1" destOrd="0" parTransId="{F9D81119-8224-4991-B848-BE732FCF7D54}" sibTransId="{90E211EC-E875-4EE6-AD68-AF86F4D939AA}"/>
    <dgm:cxn modelId="{7B453D48-C1FB-4B04-B49F-57BC80C5A395}" type="presOf" srcId="{90E211EC-E875-4EE6-AD68-AF86F4D939AA}" destId="{79DBD2EC-F143-4218-9C33-D99EBCD8656F}" srcOrd="1" destOrd="0" presId="urn:microsoft.com/office/officeart/2005/8/layout/process2"/>
    <dgm:cxn modelId="{20F571A4-755F-40D1-B686-0B515FE87EEE}" type="presOf" srcId="{FB8DA7DD-D520-480E-9C14-038DC7B8B83D}" destId="{6A1D88BC-587E-4522-AD08-4F89CA41A8FF}" srcOrd="0" destOrd="0" presId="urn:microsoft.com/office/officeart/2005/8/layout/process2"/>
    <dgm:cxn modelId="{B412B27A-EAA7-48DA-BF10-EC08ED048A4B}" srcId="{F04B43CC-CDAF-48CF-802F-277649700C13}" destId="{5AC40FB9-6D51-428B-B21D-3479903CC726}" srcOrd="2" destOrd="0" parTransId="{45370D1F-3660-450F-A883-26658258E618}" sibTransId="{816F6E86-095E-4A36-B08D-698D00D4CBDC}"/>
    <dgm:cxn modelId="{A14268BF-8F08-4B04-9BCB-734FF7AD43A1}" type="presOf" srcId="{5AC40FB9-6D51-428B-B21D-3479903CC726}" destId="{0E7C7A34-7C4C-436E-AB7C-7E63816B77C1}" srcOrd="0" destOrd="0" presId="urn:microsoft.com/office/officeart/2005/8/layout/process2"/>
    <dgm:cxn modelId="{FD5C1CC8-E338-471E-94D2-5D05F7C4ECB0}" type="presOf" srcId="{7044B7E3-FB4E-424B-95D8-EE37CE2DC4C6}" destId="{294BA5F1-AB99-4143-8325-B8DEC3737109}" srcOrd="0" destOrd="0" presId="urn:microsoft.com/office/officeart/2005/8/layout/process2"/>
    <dgm:cxn modelId="{2993944C-53E4-4B61-9C6D-3C92B10D4062}" type="presOf" srcId="{F04B43CC-CDAF-48CF-802F-277649700C13}" destId="{60A6020E-520F-4B00-BE87-F9E329BB323A}" srcOrd="0" destOrd="0" presId="urn:microsoft.com/office/officeart/2005/8/layout/process2"/>
    <dgm:cxn modelId="{3D619505-18C1-4D06-8370-2CB38B213132}" type="presParOf" srcId="{60A6020E-520F-4B00-BE87-F9E329BB323A}" destId="{294BA5F1-AB99-4143-8325-B8DEC3737109}" srcOrd="0" destOrd="0" presId="urn:microsoft.com/office/officeart/2005/8/layout/process2"/>
    <dgm:cxn modelId="{86E7F013-A1B5-4DFC-8DB7-D3C00D4D6883}" type="presParOf" srcId="{60A6020E-520F-4B00-BE87-F9E329BB323A}" destId="{6A1D88BC-587E-4522-AD08-4F89CA41A8FF}" srcOrd="1" destOrd="0" presId="urn:microsoft.com/office/officeart/2005/8/layout/process2"/>
    <dgm:cxn modelId="{79748583-F9CA-44DC-A159-22FF2C8C588A}" type="presParOf" srcId="{6A1D88BC-587E-4522-AD08-4F89CA41A8FF}" destId="{0144D751-80F0-42D2-A1E8-0CD4850A63BD}" srcOrd="0" destOrd="0" presId="urn:microsoft.com/office/officeart/2005/8/layout/process2"/>
    <dgm:cxn modelId="{796EAA02-E34A-46BA-A581-1D6032002302}" type="presParOf" srcId="{60A6020E-520F-4B00-BE87-F9E329BB323A}" destId="{4DBB4F64-4D0D-47F1-99BE-A949E3A3C807}" srcOrd="2" destOrd="0" presId="urn:microsoft.com/office/officeart/2005/8/layout/process2"/>
    <dgm:cxn modelId="{4F93E100-1585-446B-BE34-E7B8796D787E}" type="presParOf" srcId="{60A6020E-520F-4B00-BE87-F9E329BB323A}" destId="{35F4F651-2FD2-4870-9C58-75B49D9D4F05}" srcOrd="3" destOrd="0" presId="urn:microsoft.com/office/officeart/2005/8/layout/process2"/>
    <dgm:cxn modelId="{2E99E9EC-B3B5-45C0-B770-937BA168EFFB}" type="presParOf" srcId="{35F4F651-2FD2-4870-9C58-75B49D9D4F05}" destId="{79DBD2EC-F143-4218-9C33-D99EBCD8656F}" srcOrd="0" destOrd="0" presId="urn:microsoft.com/office/officeart/2005/8/layout/process2"/>
    <dgm:cxn modelId="{2B42041B-AB48-47D5-B704-87BF9271C101}" type="presParOf" srcId="{60A6020E-520F-4B00-BE87-F9E329BB323A}" destId="{0E7C7A34-7C4C-436E-AB7C-7E63816B77C1}" srcOrd="4" destOrd="0" presId="urn:microsoft.com/office/officeart/2005/8/layout/process2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A15522-538A-48D0-BE27-BDBA7CACA310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88094C-9943-443A-889D-4F276BDA0BD5}">
      <dgm:prSet phldrT="[Текст]" custT="1"/>
      <dgm:spPr>
        <a:solidFill>
          <a:schemeClr val="bg1">
            <a:lumMod val="65000"/>
          </a:schemeClr>
        </a:solidFill>
        <a:ln w="76200"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 Black" pitchFamily="34" charset="0"/>
            </a:rPr>
            <a:t>Зниження температури тіла</a:t>
          </a:r>
          <a:endParaRPr lang="ru-RU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C8EF9FC5-9F64-48DB-8531-C62AD67F4E2D}" type="parTrans" cxnId="{81ABAFF5-707F-4ADB-B125-3F7E8B1DCB30}">
      <dgm:prSet/>
      <dgm:spPr/>
      <dgm:t>
        <a:bodyPr/>
        <a:lstStyle/>
        <a:p>
          <a:endParaRPr lang="ru-RU"/>
        </a:p>
      </dgm:t>
    </dgm:pt>
    <dgm:pt modelId="{46A87944-0CD1-43C2-9840-3C908817FEB1}" type="sibTrans" cxnId="{81ABAFF5-707F-4ADB-B125-3F7E8B1DCB30}">
      <dgm:prSet/>
      <dgm:spPr/>
      <dgm:t>
        <a:bodyPr/>
        <a:lstStyle/>
        <a:p>
          <a:endParaRPr lang="ru-RU"/>
        </a:p>
      </dgm:t>
    </dgm:pt>
    <dgm:pt modelId="{C7CEF3E4-4BA0-4229-8CB3-010C68C9F1D5}">
      <dgm:prSet phldrT="[Текст]" custT="1"/>
      <dgm:spPr>
        <a:solidFill>
          <a:schemeClr val="bg1">
            <a:lumMod val="65000"/>
          </a:schemeClr>
        </a:solidFill>
        <a:ln w="76200"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Arial Black" pitchFamily="34" charset="0"/>
            </a:rPr>
            <a:t>Погіршення загального стану постраждалого </a:t>
          </a:r>
          <a:endParaRPr lang="ru-RU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07BEFC7D-E740-4CC9-B93B-95416123612C}" type="parTrans" cxnId="{95EA07DA-F6AF-4429-82E8-A8080844B2AA}">
      <dgm:prSet/>
      <dgm:spPr/>
      <dgm:t>
        <a:bodyPr/>
        <a:lstStyle/>
        <a:p>
          <a:endParaRPr lang="ru-RU"/>
        </a:p>
      </dgm:t>
    </dgm:pt>
    <dgm:pt modelId="{DDF285F7-9815-4AEA-BA39-69C5E18EAD6D}" type="sibTrans" cxnId="{95EA07DA-F6AF-4429-82E8-A8080844B2AA}">
      <dgm:prSet/>
      <dgm:spPr/>
      <dgm:t>
        <a:bodyPr/>
        <a:lstStyle/>
        <a:p>
          <a:endParaRPr lang="ru-RU"/>
        </a:p>
      </dgm:t>
    </dgm:pt>
    <dgm:pt modelId="{843DB082-1AD1-40A0-80B7-E97C10DE7FCA}" type="pres">
      <dgm:prSet presAssocID="{D0A15522-538A-48D0-BE27-BDBA7CACA31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477449-5376-4E85-8AFD-9703C5B74C22}" type="pres">
      <dgm:prSet presAssocID="{B688094C-9943-443A-889D-4F276BDA0BD5}" presName="arrow" presStyleLbl="node1" presStyleIdx="0" presStyleCnt="2" custScaleX="189038" custScaleY="115593" custRadScaleRad="112362" custRadScaleInc="-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FED6B-4CB3-4D9B-BE77-92F024963C15}" type="pres">
      <dgm:prSet presAssocID="{C7CEF3E4-4BA0-4229-8CB3-010C68C9F1D5}" presName="arrow" presStyleLbl="node1" presStyleIdx="1" presStyleCnt="2" custScaleX="189038" custScaleY="122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11D1B5-38FA-4C88-B31A-A574D3591F19}" type="presOf" srcId="{B688094C-9943-443A-889D-4F276BDA0BD5}" destId="{C6477449-5376-4E85-8AFD-9703C5B74C22}" srcOrd="0" destOrd="0" presId="urn:microsoft.com/office/officeart/2005/8/layout/arrow5"/>
    <dgm:cxn modelId="{9BD8275A-D424-4E18-90CB-4CB1C067D093}" type="presOf" srcId="{C7CEF3E4-4BA0-4229-8CB3-010C68C9F1D5}" destId="{5ECFED6B-4CB3-4D9B-BE77-92F024963C15}" srcOrd="0" destOrd="0" presId="urn:microsoft.com/office/officeart/2005/8/layout/arrow5"/>
    <dgm:cxn modelId="{9CCC0BD4-8DBF-4184-A5D4-30498B2CB8F5}" type="presOf" srcId="{D0A15522-538A-48D0-BE27-BDBA7CACA310}" destId="{843DB082-1AD1-40A0-80B7-E97C10DE7FCA}" srcOrd="0" destOrd="0" presId="urn:microsoft.com/office/officeart/2005/8/layout/arrow5"/>
    <dgm:cxn modelId="{81ABAFF5-707F-4ADB-B125-3F7E8B1DCB30}" srcId="{D0A15522-538A-48D0-BE27-BDBA7CACA310}" destId="{B688094C-9943-443A-889D-4F276BDA0BD5}" srcOrd="0" destOrd="0" parTransId="{C8EF9FC5-9F64-48DB-8531-C62AD67F4E2D}" sibTransId="{46A87944-0CD1-43C2-9840-3C908817FEB1}"/>
    <dgm:cxn modelId="{95EA07DA-F6AF-4429-82E8-A8080844B2AA}" srcId="{D0A15522-538A-48D0-BE27-BDBA7CACA310}" destId="{C7CEF3E4-4BA0-4229-8CB3-010C68C9F1D5}" srcOrd="1" destOrd="0" parTransId="{07BEFC7D-E740-4CC9-B93B-95416123612C}" sibTransId="{DDF285F7-9815-4AEA-BA39-69C5E18EAD6D}"/>
    <dgm:cxn modelId="{D89CFFE0-60A9-4759-84C6-51447C988EF4}" type="presParOf" srcId="{843DB082-1AD1-40A0-80B7-E97C10DE7FCA}" destId="{C6477449-5376-4E85-8AFD-9703C5B74C22}" srcOrd="0" destOrd="0" presId="urn:microsoft.com/office/officeart/2005/8/layout/arrow5"/>
    <dgm:cxn modelId="{9996E87C-A5CE-44C5-9CD9-922E7556FCE2}" type="presParOf" srcId="{843DB082-1AD1-40A0-80B7-E97C10DE7FCA}" destId="{5ECFED6B-4CB3-4D9B-BE77-92F024963C15}" srcOrd="1" destOrd="0" presId="urn:microsoft.com/office/officeart/2005/8/layout/arrow5"/>
  </dgm:cxnLst>
  <dgm:bg>
    <a:solidFill>
      <a:schemeClr val="bg1">
        <a:lumMod val="95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3A27C-E814-4643-9221-22E7A5C31613}">
      <dsp:nvSpPr>
        <dsp:cNvPr id="0" name=""/>
        <dsp:cNvSpPr/>
      </dsp:nvSpPr>
      <dsp:spPr>
        <a:xfrm>
          <a:off x="10863" y="59329"/>
          <a:ext cx="3579155" cy="1431662"/>
        </a:xfrm>
        <a:prstGeom prst="chevron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 Black" pitchFamily="34" charset="0"/>
            </a:rPr>
            <a:t>Дотримання правил безпеки</a:t>
          </a:r>
          <a:endParaRPr lang="ru-RU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726694" y="59329"/>
        <a:ext cx="2147493" cy="1431662"/>
      </dsp:txXfrm>
    </dsp:sp>
    <dsp:sp modelId="{4839C3C0-E377-48A4-A592-E1EF0741DBD5}">
      <dsp:nvSpPr>
        <dsp:cNvPr id="0" name=""/>
        <dsp:cNvSpPr/>
      </dsp:nvSpPr>
      <dsp:spPr>
        <a:xfrm>
          <a:off x="3124732" y="181029"/>
          <a:ext cx="2970699" cy="1188279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 Black" pitchFamily="34" charset="0"/>
            </a:rPr>
            <a:t>Особистої для поліцейського</a:t>
          </a:r>
          <a:endParaRPr lang="ru-RU" sz="16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3718872" y="181029"/>
        <a:ext cx="1782420" cy="1188279"/>
      </dsp:txXfrm>
    </dsp:sp>
    <dsp:sp modelId="{149EA0EA-A494-468B-B657-0DF66ACD6000}">
      <dsp:nvSpPr>
        <dsp:cNvPr id="0" name=""/>
        <dsp:cNvSpPr/>
      </dsp:nvSpPr>
      <dsp:spPr>
        <a:xfrm>
          <a:off x="5673298" y="181029"/>
          <a:ext cx="2970699" cy="1188279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 Black" pitchFamily="34" charset="0"/>
            </a:rPr>
            <a:t>Тактичної для оточуючих та постраждалого</a:t>
          </a:r>
          <a:endParaRPr lang="ru-RU" sz="16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6267438" y="181029"/>
        <a:ext cx="1782420" cy="1188279"/>
      </dsp:txXfrm>
    </dsp:sp>
    <dsp:sp modelId="{9DD71EE6-8248-4592-8432-A52D4A60B42F}">
      <dsp:nvSpPr>
        <dsp:cNvPr id="0" name=""/>
        <dsp:cNvSpPr/>
      </dsp:nvSpPr>
      <dsp:spPr>
        <a:xfrm>
          <a:off x="10863" y="1691424"/>
          <a:ext cx="3579155" cy="1431662"/>
        </a:xfrm>
        <a:prstGeom prst="chevron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 Black" pitchFamily="34" charset="0"/>
            </a:rPr>
            <a:t>Оцінка стану свідомості</a:t>
          </a:r>
          <a:endParaRPr lang="ru-RU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726694" y="1691424"/>
        <a:ext cx="2147493" cy="1431662"/>
      </dsp:txXfrm>
    </dsp:sp>
    <dsp:sp modelId="{336219DC-8095-4F48-B8B5-90C5323F6637}">
      <dsp:nvSpPr>
        <dsp:cNvPr id="0" name=""/>
        <dsp:cNvSpPr/>
      </dsp:nvSpPr>
      <dsp:spPr>
        <a:xfrm>
          <a:off x="3124732" y="1813124"/>
          <a:ext cx="2970699" cy="1188279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 Black" pitchFamily="34" charset="0"/>
            </a:rPr>
            <a:t>Використання правила </a:t>
          </a:r>
          <a:r>
            <a:rPr lang="ru-RU" sz="1600" b="1" kern="1200" dirty="0" smtClean="0">
              <a:solidFill>
                <a:schemeClr val="tx1"/>
              </a:solidFill>
              <a:latin typeface="Arial Black" pitchFamily="34" charset="0"/>
            </a:rPr>
            <a:t>«</a:t>
          </a:r>
          <a:r>
            <a:rPr lang="uk-UA" sz="1600" kern="1200" dirty="0" smtClean="0">
              <a:solidFill>
                <a:schemeClr val="tx1"/>
              </a:solidFill>
              <a:latin typeface="Arial Black" pitchFamily="34" charset="0"/>
            </a:rPr>
            <a:t>РЕГБІ</a:t>
          </a:r>
          <a:r>
            <a:rPr lang="ru-RU" sz="1600" b="1" kern="1200" dirty="0" smtClean="0">
              <a:solidFill>
                <a:schemeClr val="tx1"/>
              </a:solidFill>
              <a:latin typeface="Arial Black" pitchFamily="34" charset="0"/>
            </a:rPr>
            <a:t>»</a:t>
          </a:r>
          <a:endParaRPr lang="ru-RU" sz="16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3718872" y="1813124"/>
        <a:ext cx="1782420" cy="1188279"/>
      </dsp:txXfrm>
    </dsp:sp>
    <dsp:sp modelId="{77B24FAC-5352-45BB-8349-4D655F257B94}">
      <dsp:nvSpPr>
        <dsp:cNvPr id="0" name=""/>
        <dsp:cNvSpPr/>
      </dsp:nvSpPr>
      <dsp:spPr>
        <a:xfrm>
          <a:off x="5673298" y="1813124"/>
          <a:ext cx="2970699" cy="1188279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 Black" pitchFamily="34" charset="0"/>
            </a:rPr>
            <a:t>Надання психологічної допомоги</a:t>
          </a:r>
          <a:endParaRPr lang="ru-RU" sz="16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6267438" y="1813124"/>
        <a:ext cx="1782420" cy="1188279"/>
      </dsp:txXfrm>
    </dsp:sp>
    <dsp:sp modelId="{6DF1829D-2595-4A05-87A2-AAAF5127E79A}">
      <dsp:nvSpPr>
        <dsp:cNvPr id="0" name=""/>
        <dsp:cNvSpPr/>
      </dsp:nvSpPr>
      <dsp:spPr>
        <a:xfrm>
          <a:off x="10863" y="3323518"/>
          <a:ext cx="3579155" cy="1431662"/>
        </a:xfrm>
        <a:prstGeom prst="chevron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 Black" pitchFamily="34" charset="0"/>
            </a:rPr>
            <a:t>Виявлення   загрозливих для життя станів</a:t>
          </a:r>
          <a:endParaRPr lang="ru-RU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726694" y="3323518"/>
        <a:ext cx="2147493" cy="1431662"/>
      </dsp:txXfrm>
    </dsp:sp>
    <dsp:sp modelId="{10A2E7CE-E3A6-4621-9FAD-A4D4AC0A9BC0}">
      <dsp:nvSpPr>
        <dsp:cNvPr id="0" name=""/>
        <dsp:cNvSpPr/>
      </dsp:nvSpPr>
      <dsp:spPr>
        <a:xfrm>
          <a:off x="3124732" y="3445219"/>
          <a:ext cx="2970699" cy="1188279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 Black" pitchFamily="34" charset="0"/>
            </a:rPr>
            <a:t>Критичної кровотечі </a:t>
          </a:r>
          <a:endParaRPr lang="ru-RU" sz="16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3718872" y="3445219"/>
        <a:ext cx="1782420" cy="1188279"/>
      </dsp:txXfrm>
    </dsp:sp>
    <dsp:sp modelId="{A804E626-B5D4-4D3B-9A6F-3FB511E48A5B}">
      <dsp:nvSpPr>
        <dsp:cNvPr id="0" name=""/>
        <dsp:cNvSpPr/>
      </dsp:nvSpPr>
      <dsp:spPr>
        <a:xfrm>
          <a:off x="5673298" y="3445219"/>
          <a:ext cx="2970699" cy="1188279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Arial Black" pitchFamily="34" charset="0"/>
            </a:rPr>
            <a:t>Порушень або відсутності дихання</a:t>
          </a:r>
          <a:endParaRPr lang="ru-RU" sz="16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6267438" y="3445219"/>
        <a:ext cx="1782420" cy="11882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BD5E5-060F-4DB6-8A17-12CBBAF94C8B}">
      <dsp:nvSpPr>
        <dsp:cNvPr id="0" name=""/>
        <dsp:cNvSpPr/>
      </dsp:nvSpPr>
      <dsp:spPr>
        <a:xfrm>
          <a:off x="0" y="0"/>
          <a:ext cx="5169755" cy="5169755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85000"/>
          </a:schemeClr>
        </a:solidFill>
        <a:ln w="571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DF9C6-C168-437E-B057-6C036458E5C7}">
      <dsp:nvSpPr>
        <dsp:cNvPr id="0" name=""/>
        <dsp:cNvSpPr/>
      </dsp:nvSpPr>
      <dsp:spPr>
        <a:xfrm>
          <a:off x="2570059" y="0"/>
          <a:ext cx="6200097" cy="516975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Тактичні умови дозволяють та залишилося достатньо часу </a:t>
          </a:r>
          <a:endParaRPr lang="ru-RU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0059" y="0"/>
        <a:ext cx="6200097" cy="1550930"/>
      </dsp:txXfrm>
    </dsp:sp>
    <dsp:sp modelId="{0009B9E2-CEA3-4E00-8975-215756051796}">
      <dsp:nvSpPr>
        <dsp:cNvPr id="0" name=""/>
        <dsp:cNvSpPr/>
      </dsp:nvSpPr>
      <dsp:spPr>
        <a:xfrm>
          <a:off x="904708" y="1550930"/>
          <a:ext cx="3360338" cy="3360338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571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87F40-B0C5-420E-82F0-C54FFC117CFB}">
      <dsp:nvSpPr>
        <dsp:cNvPr id="0" name=""/>
        <dsp:cNvSpPr/>
      </dsp:nvSpPr>
      <dsp:spPr>
        <a:xfrm>
          <a:off x="2584877" y="1550930"/>
          <a:ext cx="6200097" cy="3360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Тільки </a:t>
          </a:r>
          <a:r>
            <a:rPr lang="ru-RU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uk-UA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контрольованому середовищі</a:t>
          </a:r>
          <a:endParaRPr lang="ru-RU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4877" y="1550930"/>
        <a:ext cx="6200097" cy="1550924"/>
      </dsp:txXfrm>
    </dsp:sp>
    <dsp:sp modelId="{12B8E5D5-F401-47E0-9704-0F80623E20E3}">
      <dsp:nvSpPr>
        <dsp:cNvPr id="0" name=""/>
        <dsp:cNvSpPr/>
      </dsp:nvSpPr>
      <dsp:spPr>
        <a:xfrm>
          <a:off x="1794526" y="3023998"/>
          <a:ext cx="1550925" cy="1550925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65000"/>
          </a:schemeClr>
        </a:solidFill>
        <a:ln w="571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C9325-91C9-45EC-8CF1-D16989C4FB25}">
      <dsp:nvSpPr>
        <dsp:cNvPr id="0" name=""/>
        <dsp:cNvSpPr/>
      </dsp:nvSpPr>
      <dsp:spPr>
        <a:xfrm>
          <a:off x="2570059" y="3023998"/>
          <a:ext cx="6200097" cy="155092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 строгому порядку - з голови до ніг, оглядаючи всі частини тіла</a:t>
          </a:r>
          <a:endParaRPr lang="ru-RU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0059" y="3023998"/>
        <a:ext cx="6200097" cy="15509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71989-475E-40A5-85F6-021839E8DE84}">
      <dsp:nvSpPr>
        <dsp:cNvPr id="0" name=""/>
        <dsp:cNvSpPr/>
      </dsp:nvSpPr>
      <dsp:spPr>
        <a:xfrm>
          <a:off x="0" y="0"/>
          <a:ext cx="8715436" cy="15403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Проводиться з великою обережністю, використовуючи обидві руки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7125" y="0"/>
        <a:ext cx="6818310" cy="1540381"/>
      </dsp:txXfrm>
    </dsp:sp>
    <dsp:sp modelId="{9AAB1164-CE16-4C8A-972C-43A4CE7716C0}">
      <dsp:nvSpPr>
        <dsp:cNvPr id="0" name=""/>
        <dsp:cNvSpPr/>
      </dsp:nvSpPr>
      <dsp:spPr>
        <a:xfrm>
          <a:off x="143893" y="27850"/>
          <a:ext cx="1743087" cy="14794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820F81D-D436-4B4D-9832-8521DC1701BC}">
      <dsp:nvSpPr>
        <dsp:cNvPr id="0" name=""/>
        <dsp:cNvSpPr/>
      </dsp:nvSpPr>
      <dsp:spPr>
        <a:xfrm>
          <a:off x="0" y="1694420"/>
          <a:ext cx="8715436" cy="15403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Шукають наявність ран, гематом та синців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7125" y="1694420"/>
        <a:ext cx="6818310" cy="1540381"/>
      </dsp:txXfrm>
    </dsp:sp>
    <dsp:sp modelId="{2DB795CA-CAD6-4415-BC86-FDFF5FC92B03}">
      <dsp:nvSpPr>
        <dsp:cNvPr id="0" name=""/>
        <dsp:cNvSpPr/>
      </dsp:nvSpPr>
      <dsp:spPr>
        <a:xfrm>
          <a:off x="154038" y="1722664"/>
          <a:ext cx="1743087" cy="14838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F510869-7018-4538-B6DF-24C491D69587}">
      <dsp:nvSpPr>
        <dsp:cNvPr id="0" name=""/>
        <dsp:cNvSpPr/>
      </dsp:nvSpPr>
      <dsp:spPr>
        <a:xfrm>
          <a:off x="0" y="3388840"/>
          <a:ext cx="8715436" cy="15403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Після огляду ключиць встановлюється шийний комір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7125" y="3388840"/>
        <a:ext cx="6818310" cy="1540381"/>
      </dsp:txXfrm>
    </dsp:sp>
    <dsp:sp modelId="{ECD391E0-7A4A-4BB5-9C1F-5C3CB32BF410}">
      <dsp:nvSpPr>
        <dsp:cNvPr id="0" name=""/>
        <dsp:cNvSpPr/>
      </dsp:nvSpPr>
      <dsp:spPr>
        <a:xfrm>
          <a:off x="143893" y="3445329"/>
          <a:ext cx="1743087" cy="14629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A8EFA-F8B3-49DD-BC1C-B3D623001A48}">
      <dsp:nvSpPr>
        <dsp:cNvPr id="0" name=""/>
        <dsp:cNvSpPr/>
      </dsp:nvSpPr>
      <dsp:spPr>
        <a:xfrm>
          <a:off x="214262" y="0"/>
          <a:ext cx="8858155" cy="521495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FA45CD5-6021-4CBB-A79B-3483BD6C7BA0}">
      <dsp:nvSpPr>
        <dsp:cNvPr id="0" name=""/>
        <dsp:cNvSpPr/>
      </dsp:nvSpPr>
      <dsp:spPr>
        <a:xfrm>
          <a:off x="1214414" y="3786215"/>
          <a:ext cx="191910" cy="19191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73F305-9487-4229-BBE5-6EF275E1BABB}">
      <dsp:nvSpPr>
        <dsp:cNvPr id="0" name=""/>
        <dsp:cNvSpPr/>
      </dsp:nvSpPr>
      <dsp:spPr>
        <a:xfrm>
          <a:off x="1357286" y="4000526"/>
          <a:ext cx="1093053" cy="719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89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>
              <a:latin typeface="Arial Black" pitchFamily="34" charset="0"/>
            </a:rPr>
            <a:t>Ключиці, плечі</a:t>
          </a:r>
          <a:endParaRPr lang="ru-RU" sz="1500" kern="1200" dirty="0"/>
        </a:p>
      </dsp:txBody>
      <dsp:txXfrm>
        <a:off x="1357286" y="4000526"/>
        <a:ext cx="1093053" cy="719673"/>
      </dsp:txXfrm>
    </dsp:sp>
    <dsp:sp modelId="{D9C9357E-E54F-4421-B86E-20DFFFB8795C}">
      <dsp:nvSpPr>
        <dsp:cNvPr id="0" name=""/>
        <dsp:cNvSpPr/>
      </dsp:nvSpPr>
      <dsp:spPr>
        <a:xfrm>
          <a:off x="2285984" y="2928957"/>
          <a:ext cx="300381" cy="300381"/>
        </a:xfrm>
        <a:prstGeom prst="ellipse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63F704-82FA-41FA-ABB8-D6FC9A74962E}">
      <dsp:nvSpPr>
        <dsp:cNvPr id="0" name=""/>
        <dsp:cNvSpPr/>
      </dsp:nvSpPr>
      <dsp:spPr>
        <a:xfrm>
          <a:off x="2428861" y="3143279"/>
          <a:ext cx="1385090" cy="67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66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>
              <a:latin typeface="Arial Black" pitchFamily="34" charset="0"/>
            </a:rPr>
            <a:t>Верхні кінцівки</a:t>
          </a:r>
          <a:endParaRPr lang="ru-RU" sz="1500" kern="1200" dirty="0"/>
        </a:p>
      </dsp:txBody>
      <dsp:txXfrm>
        <a:off x="2428861" y="3143279"/>
        <a:ext cx="1385090" cy="672409"/>
      </dsp:txXfrm>
    </dsp:sp>
    <dsp:sp modelId="{2636037B-051E-4754-9E0F-C971A34B0A0E}">
      <dsp:nvSpPr>
        <dsp:cNvPr id="0" name=""/>
        <dsp:cNvSpPr/>
      </dsp:nvSpPr>
      <dsp:spPr>
        <a:xfrm>
          <a:off x="3643305" y="2214579"/>
          <a:ext cx="400508" cy="400508"/>
        </a:xfrm>
        <a:prstGeom prst="ellips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C6F388-C720-4F7A-A4A2-137E7C95279F}">
      <dsp:nvSpPr>
        <dsp:cNvPr id="0" name=""/>
        <dsp:cNvSpPr/>
      </dsp:nvSpPr>
      <dsp:spPr>
        <a:xfrm>
          <a:off x="3786176" y="2500324"/>
          <a:ext cx="1610376" cy="64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221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>
              <a:latin typeface="Arial Black" pitchFamily="34" charset="0"/>
            </a:rPr>
            <a:t>Грудна клітина</a:t>
          </a:r>
          <a:endParaRPr lang="ru-RU" sz="1500" kern="1200" dirty="0"/>
        </a:p>
      </dsp:txBody>
      <dsp:txXfrm>
        <a:off x="3786176" y="2500324"/>
        <a:ext cx="1610376" cy="641024"/>
      </dsp:txXfrm>
    </dsp:sp>
    <dsp:sp modelId="{90123BB0-60A4-4912-BF6D-F6D243B20617}">
      <dsp:nvSpPr>
        <dsp:cNvPr id="0" name=""/>
        <dsp:cNvSpPr/>
      </dsp:nvSpPr>
      <dsp:spPr>
        <a:xfrm>
          <a:off x="5286378" y="1571639"/>
          <a:ext cx="517323" cy="517323"/>
        </a:xfrm>
        <a:prstGeom prst="ellipse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B4E6A0-4A49-4C19-A79B-59AB5611C8EA}">
      <dsp:nvSpPr>
        <dsp:cNvPr id="0" name=""/>
        <dsp:cNvSpPr/>
      </dsp:nvSpPr>
      <dsp:spPr>
        <a:xfrm>
          <a:off x="5357813" y="2071697"/>
          <a:ext cx="1668784" cy="64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119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>
              <a:latin typeface="Arial Black" pitchFamily="34" charset="0"/>
            </a:rPr>
            <a:t>Таз, нижні кінцівки</a:t>
          </a:r>
          <a:endParaRPr lang="ru-RU" sz="1500" kern="1200" dirty="0"/>
        </a:p>
      </dsp:txBody>
      <dsp:txXfrm>
        <a:off x="5357813" y="2071697"/>
        <a:ext cx="1668784" cy="649328"/>
      </dsp:txXfrm>
    </dsp:sp>
    <dsp:sp modelId="{4E8FD0F2-6892-4F74-A211-8239B01E8B55}">
      <dsp:nvSpPr>
        <dsp:cNvPr id="0" name=""/>
        <dsp:cNvSpPr/>
      </dsp:nvSpPr>
      <dsp:spPr>
        <a:xfrm>
          <a:off x="6715137" y="1143011"/>
          <a:ext cx="659169" cy="659169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CBBDCB-EE89-4EBA-B828-9743942F52D1}">
      <dsp:nvSpPr>
        <dsp:cNvPr id="0" name=""/>
        <dsp:cNvSpPr/>
      </dsp:nvSpPr>
      <dsp:spPr>
        <a:xfrm>
          <a:off x="7000898" y="1571650"/>
          <a:ext cx="1668784" cy="980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280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>
              <a:latin typeface="Arial Black" pitchFamily="34" charset="0"/>
            </a:rPr>
            <a:t>Хребет (після перевороту тіла)</a:t>
          </a:r>
          <a:endParaRPr lang="ru-RU" sz="1500" kern="1200" dirty="0"/>
        </a:p>
      </dsp:txBody>
      <dsp:txXfrm>
        <a:off x="7000898" y="1571650"/>
        <a:ext cx="1668784" cy="9806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BA45B-884B-4F46-ADFD-50002C0096EA}">
      <dsp:nvSpPr>
        <dsp:cNvPr id="0" name=""/>
        <dsp:cNvSpPr/>
      </dsp:nvSpPr>
      <dsp:spPr>
        <a:xfrm rot="16200000">
          <a:off x="939721" y="-928085"/>
          <a:ext cx="2536049" cy="4393437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стояти безпосередньо над постраждалим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1027" y="609"/>
        <a:ext cx="4393437" cy="1902037"/>
      </dsp:txXfrm>
    </dsp:sp>
    <dsp:sp modelId="{F6D2409E-3D4D-4302-A630-A9CE1DD4F68D}">
      <dsp:nvSpPr>
        <dsp:cNvPr id="0" name=""/>
        <dsp:cNvSpPr/>
      </dsp:nvSpPr>
      <dsp:spPr>
        <a:xfrm>
          <a:off x="4393437" y="608"/>
          <a:ext cx="4393437" cy="2536049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Відкласти евакуацію, якщо це можливо, до прибуття кваліфікованої медичної допомоги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3437" y="608"/>
        <a:ext cx="4393437" cy="1902037"/>
      </dsp:txXfrm>
    </dsp:sp>
    <dsp:sp modelId="{6A07770B-2015-45DB-BA7D-15A9A701FD81}">
      <dsp:nvSpPr>
        <dsp:cNvPr id="0" name=""/>
        <dsp:cNvSpPr/>
      </dsp:nvSpPr>
      <dsp:spPr>
        <a:xfrm rot="10800000">
          <a:off x="0" y="2536049"/>
          <a:ext cx="4393437" cy="2536049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Постійно пояснювати постраждалому кожен крок, який буде виконувати поліцейський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170061"/>
        <a:ext cx="4393437" cy="1902037"/>
      </dsp:txXfrm>
    </dsp:sp>
    <dsp:sp modelId="{1198D450-61A4-4F75-BA56-AE2C8A108C09}">
      <dsp:nvSpPr>
        <dsp:cNvPr id="0" name=""/>
        <dsp:cNvSpPr/>
      </dsp:nvSpPr>
      <dsp:spPr>
        <a:xfrm rot="5400000">
          <a:off x="5322130" y="1607355"/>
          <a:ext cx="2536049" cy="4393437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Перед евакуацією виконати всі необхідні маніпуляції домедичної допомоги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393436" y="3170061"/>
        <a:ext cx="4393437" cy="1902037"/>
      </dsp:txXfrm>
    </dsp:sp>
    <dsp:sp modelId="{6A11808D-4A7C-4736-945F-D7E26DF267F4}">
      <dsp:nvSpPr>
        <dsp:cNvPr id="0" name=""/>
        <dsp:cNvSpPr/>
      </dsp:nvSpPr>
      <dsp:spPr>
        <a:xfrm>
          <a:off x="3143271" y="1571634"/>
          <a:ext cx="2438805" cy="185997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i="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3234068" y="1662431"/>
        <a:ext cx="2257211" cy="16783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6C9C4-D949-40F6-A5B7-D7E2DDBD8A8C}">
      <dsp:nvSpPr>
        <dsp:cNvPr id="0" name=""/>
        <dsp:cNvSpPr/>
      </dsp:nvSpPr>
      <dsp:spPr>
        <a:xfrm>
          <a:off x="217808" y="69"/>
          <a:ext cx="2735540" cy="71972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609" tIns="17780" rIns="3960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Arial Black" pitchFamily="34" charset="0"/>
              <a:cs typeface="+mn-cs"/>
            </a:rPr>
            <a:t>«Дай мені свій годинник» </a:t>
          </a:r>
          <a:endParaRPr lang="ru-RU" sz="1400" kern="1200" dirty="0"/>
        </a:p>
      </dsp:txBody>
      <dsp:txXfrm>
        <a:off x="618419" y="105470"/>
        <a:ext cx="1934318" cy="508923"/>
      </dsp:txXfrm>
    </dsp:sp>
    <dsp:sp modelId="{730A6E6F-4EF6-4D69-B578-58A86B051AB4}">
      <dsp:nvSpPr>
        <dsp:cNvPr id="0" name=""/>
        <dsp:cNvSpPr/>
      </dsp:nvSpPr>
      <dsp:spPr>
        <a:xfrm>
          <a:off x="3143271" y="354"/>
          <a:ext cx="2735972" cy="71972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609" tIns="17780" rIns="3960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Arial Black" pitchFamily="34" charset="0"/>
              <a:cs typeface="+mn-cs"/>
            </a:rPr>
            <a:t>«Дай мені свій годинник ДТП»</a:t>
          </a:r>
          <a:endParaRPr lang="ru-RU" sz="1400" kern="1200" dirty="0"/>
        </a:p>
      </dsp:txBody>
      <dsp:txXfrm>
        <a:off x="3543945" y="105755"/>
        <a:ext cx="1934624" cy="508923"/>
      </dsp:txXfrm>
    </dsp:sp>
    <dsp:sp modelId="{46037DE4-B1C7-49DE-976A-81B2221F0849}">
      <dsp:nvSpPr>
        <dsp:cNvPr id="0" name=""/>
        <dsp:cNvSpPr/>
      </dsp:nvSpPr>
      <dsp:spPr>
        <a:xfrm>
          <a:off x="6051333" y="69"/>
          <a:ext cx="2735540" cy="71972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609" tIns="17780" rIns="3960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Arial Black" pitchFamily="34" charset="0"/>
              <a:cs typeface="+mn-cs"/>
            </a:rPr>
            <a:t>«Пожежник» </a:t>
          </a:r>
          <a:endParaRPr lang="ru-RU" sz="1400" kern="1200" dirty="0"/>
        </a:p>
      </dsp:txBody>
      <dsp:txXfrm>
        <a:off x="6451944" y="105470"/>
        <a:ext cx="1934318" cy="5089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6C9C4-D949-40F6-A5B7-D7E2DDBD8A8C}">
      <dsp:nvSpPr>
        <dsp:cNvPr id="0" name=""/>
        <dsp:cNvSpPr/>
      </dsp:nvSpPr>
      <dsp:spPr>
        <a:xfrm>
          <a:off x="0" y="105"/>
          <a:ext cx="3151552" cy="9356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490" tIns="20320" rIns="5149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Евакуація одним поліцейським «Мішок» 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534" y="137122"/>
        <a:ext cx="2228484" cy="661577"/>
      </dsp:txXfrm>
    </dsp:sp>
    <dsp:sp modelId="{46037DE4-B1C7-49DE-976A-81B2221F0849}">
      <dsp:nvSpPr>
        <dsp:cNvPr id="0" name=""/>
        <dsp:cNvSpPr/>
      </dsp:nvSpPr>
      <dsp:spPr>
        <a:xfrm>
          <a:off x="3513374" y="208"/>
          <a:ext cx="5086546" cy="9356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490" tIns="20320" rIns="5149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Евакуація двома поліцейськими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«Дай мені свій годинник»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8281" y="137225"/>
        <a:ext cx="3596732" cy="66157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FD021-5841-4519-9E08-4C0332F0FAA0}">
      <dsp:nvSpPr>
        <dsp:cNvPr id="0" name=""/>
        <dsp:cNvSpPr/>
      </dsp:nvSpPr>
      <dsp:spPr>
        <a:xfrm>
          <a:off x="0" y="0"/>
          <a:ext cx="2088232" cy="29681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latin typeface="Arial Black" pitchFamily="34" charset="0"/>
            </a:rPr>
            <a:t>«Ремінь із підтримкою»</a:t>
          </a:r>
          <a:endParaRPr lang="ru-RU" sz="1800" kern="1200" dirty="0"/>
        </a:p>
      </dsp:txBody>
      <dsp:txXfrm>
        <a:off x="0" y="1187241"/>
        <a:ext cx="2088232" cy="1187241"/>
      </dsp:txXfrm>
    </dsp:sp>
    <dsp:sp modelId="{4F4B6DC3-B110-4EF4-9926-1D5134CA3C1C}">
      <dsp:nvSpPr>
        <dsp:cNvPr id="0" name=""/>
        <dsp:cNvSpPr/>
      </dsp:nvSpPr>
      <dsp:spPr>
        <a:xfrm>
          <a:off x="612066" y="72008"/>
          <a:ext cx="988378" cy="9560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C22602-BBA1-4109-80E9-F5D2C0650B02}">
      <dsp:nvSpPr>
        <dsp:cNvPr id="0" name=""/>
        <dsp:cNvSpPr/>
      </dsp:nvSpPr>
      <dsp:spPr>
        <a:xfrm>
          <a:off x="72002" y="2376264"/>
          <a:ext cx="1921173" cy="445215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1F50C-1162-4CF1-AD26-E92A761FCA5D}">
      <dsp:nvSpPr>
        <dsp:cNvPr id="0" name=""/>
        <dsp:cNvSpPr/>
      </dsp:nvSpPr>
      <dsp:spPr>
        <a:xfrm rot="10800000">
          <a:off x="2927636" y="492285"/>
          <a:ext cx="6085198" cy="105981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967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latin typeface="Arial Black" pitchFamily="34" charset="0"/>
              <a:cs typeface="Times New Roman" pitchFamily="18" charset="0"/>
            </a:rPr>
            <a:t>При евакуації по нерівній місцевості залучаються три - чотири носії</a:t>
          </a:r>
          <a:endParaRPr lang="ru-RU" sz="2000" kern="1200" dirty="0">
            <a:latin typeface="Arial Black" pitchFamily="34" charset="0"/>
          </a:endParaRPr>
        </a:p>
      </dsp:txBody>
      <dsp:txXfrm rot="10800000">
        <a:off x="3192590" y="492285"/>
        <a:ext cx="5820244" cy="1059815"/>
      </dsp:txXfrm>
    </dsp:sp>
    <dsp:sp modelId="{20800C92-1107-4878-9343-CEE637B1F9A4}">
      <dsp:nvSpPr>
        <dsp:cNvPr id="0" name=""/>
        <dsp:cNvSpPr/>
      </dsp:nvSpPr>
      <dsp:spPr>
        <a:xfrm>
          <a:off x="928660" y="71438"/>
          <a:ext cx="1991737" cy="18447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E9FD6-7222-4213-BD11-B5E6010B1D6C}">
      <dsp:nvSpPr>
        <dsp:cNvPr id="0" name=""/>
        <dsp:cNvSpPr/>
      </dsp:nvSpPr>
      <dsp:spPr>
        <a:xfrm rot="10800000">
          <a:off x="2878457" y="2475334"/>
          <a:ext cx="6080760" cy="826475"/>
        </a:xfrm>
        <a:prstGeom prst="homePlat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967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latin typeface="Arial Black" pitchFamily="34" charset="0"/>
              <a:cs typeface="Times New Roman" pitchFamily="18" charset="0"/>
            </a:rPr>
            <a:t>Постраждалий на ноші вкладається  вперед ногами</a:t>
          </a:r>
          <a:endParaRPr lang="ru-RU" sz="2000" kern="1200" dirty="0">
            <a:latin typeface="Arial Black" pitchFamily="34" charset="0"/>
          </a:endParaRPr>
        </a:p>
      </dsp:txBody>
      <dsp:txXfrm rot="10800000">
        <a:off x="3085076" y="2475334"/>
        <a:ext cx="5874141" cy="826475"/>
      </dsp:txXfrm>
    </dsp:sp>
    <dsp:sp modelId="{A5EC1DAF-1956-4A3F-AF75-CB3E66838E2E}">
      <dsp:nvSpPr>
        <dsp:cNvPr id="0" name=""/>
        <dsp:cNvSpPr/>
      </dsp:nvSpPr>
      <dsp:spPr>
        <a:xfrm>
          <a:off x="928659" y="2000262"/>
          <a:ext cx="1976528" cy="168375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DCAF3-D51B-4C0E-974D-E748217E8BBF}">
      <dsp:nvSpPr>
        <dsp:cNvPr id="0" name=""/>
        <dsp:cNvSpPr/>
      </dsp:nvSpPr>
      <dsp:spPr>
        <a:xfrm rot="10800000">
          <a:off x="2971729" y="4163960"/>
          <a:ext cx="5863190" cy="988433"/>
        </a:xfrm>
        <a:prstGeom prst="homePlat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967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latin typeface="Arial Black" pitchFamily="34" charset="0"/>
              <a:cs typeface="Times New Roman" pitchFamily="18" charset="0"/>
            </a:rPr>
            <a:t>При підйомі на гору або по сходах повертаються головним кінцем нош вперед</a:t>
          </a:r>
          <a:endParaRPr lang="ru-RU" sz="2000" kern="1200" dirty="0">
            <a:latin typeface="Arial Black" pitchFamily="34" charset="0"/>
          </a:endParaRPr>
        </a:p>
      </dsp:txBody>
      <dsp:txXfrm rot="10800000">
        <a:off x="3218837" y="4163960"/>
        <a:ext cx="5616082" cy="988433"/>
      </dsp:txXfrm>
    </dsp:sp>
    <dsp:sp modelId="{090B8C8E-7637-42FB-A135-127409DD5AEF}">
      <dsp:nvSpPr>
        <dsp:cNvPr id="0" name=""/>
        <dsp:cNvSpPr/>
      </dsp:nvSpPr>
      <dsp:spPr>
        <a:xfrm>
          <a:off x="928660" y="3830401"/>
          <a:ext cx="2054943" cy="16703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42264-120D-471F-B2CE-8A24016B47C6}">
      <dsp:nvSpPr>
        <dsp:cNvPr id="0" name=""/>
        <dsp:cNvSpPr/>
      </dsp:nvSpPr>
      <dsp:spPr>
        <a:xfrm>
          <a:off x="11146" y="0"/>
          <a:ext cx="2893223" cy="5241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спині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Гіповолемічного шоку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Проникаючих пораненнях живота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Переломах нижніх кінцівок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Ушкодженнях хребта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46" y="2096477"/>
        <a:ext cx="2893223" cy="2096477"/>
      </dsp:txXfrm>
    </dsp:sp>
    <dsp:sp modelId="{B28BB95A-F309-406E-855A-F4AFE60E419E}">
      <dsp:nvSpPr>
        <dsp:cNvPr id="0" name=""/>
        <dsp:cNvSpPr/>
      </dsp:nvSpPr>
      <dsp:spPr>
        <a:xfrm>
          <a:off x="238983" y="408797"/>
          <a:ext cx="2429133" cy="77047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E7580C-14A4-4331-846F-3C5CC3366639}">
      <dsp:nvSpPr>
        <dsp:cNvPr id="0" name=""/>
        <dsp:cNvSpPr/>
      </dsp:nvSpPr>
      <dsp:spPr>
        <a:xfrm>
          <a:off x="2981880" y="0"/>
          <a:ext cx="2893223" cy="5241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«Жаби»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Переломів кісток тазу 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Пораненнях органів черевної порожнини</a:t>
          </a:r>
        </a:p>
      </dsp:txBody>
      <dsp:txXfrm>
        <a:off x="2981880" y="2096477"/>
        <a:ext cx="2893223" cy="2096477"/>
      </dsp:txXfrm>
    </dsp:sp>
    <dsp:sp modelId="{D65714E2-8D60-44E2-8FA4-690D745E3057}">
      <dsp:nvSpPr>
        <dsp:cNvPr id="0" name=""/>
        <dsp:cNvSpPr/>
      </dsp:nvSpPr>
      <dsp:spPr>
        <a:xfrm>
          <a:off x="3281975" y="393098"/>
          <a:ext cx="2316629" cy="82811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3FBDAEC-A95D-44B4-8E9E-95C5108ACB3B}">
      <dsp:nvSpPr>
        <dsp:cNvPr id="0" name=""/>
        <dsp:cNvSpPr/>
      </dsp:nvSpPr>
      <dsp:spPr>
        <a:xfrm>
          <a:off x="5961900" y="0"/>
          <a:ext cx="2893223" cy="5241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животі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або опіків спини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сідниць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задньої поверхні нижніх кінцівок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61900" y="2096477"/>
        <a:ext cx="2893223" cy="2096477"/>
      </dsp:txXfrm>
    </dsp:sp>
    <dsp:sp modelId="{15B043D7-DB6C-45F4-BC54-293137C9D4DC}">
      <dsp:nvSpPr>
        <dsp:cNvPr id="0" name=""/>
        <dsp:cNvSpPr/>
      </dsp:nvSpPr>
      <dsp:spPr>
        <a:xfrm>
          <a:off x="6193945" y="369492"/>
          <a:ext cx="2447633" cy="87529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BFC78C8-D4A3-4B51-8924-8A0414B491DE}">
      <dsp:nvSpPr>
        <dsp:cNvPr id="0" name=""/>
        <dsp:cNvSpPr/>
      </dsp:nvSpPr>
      <dsp:spPr>
        <a:xfrm flipV="1">
          <a:off x="3498104" y="4651557"/>
          <a:ext cx="2009564" cy="524114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5580B-A61C-4E7C-A5F1-54165E074563}">
      <dsp:nvSpPr>
        <dsp:cNvPr id="0" name=""/>
        <dsp:cNvSpPr/>
      </dsp:nvSpPr>
      <dsp:spPr>
        <a:xfrm>
          <a:off x="0" y="0"/>
          <a:ext cx="8858312" cy="2346727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4E950-9C5C-4B95-A363-814656700A68}">
      <dsp:nvSpPr>
        <dsp:cNvPr id="0" name=""/>
        <dsp:cNvSpPr/>
      </dsp:nvSpPr>
      <dsp:spPr>
        <a:xfrm>
          <a:off x="240877" y="116879"/>
          <a:ext cx="3278845" cy="11671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85D10D-E157-45E7-9486-A69BCA4BFA43}">
      <dsp:nvSpPr>
        <dsp:cNvPr id="0" name=""/>
        <dsp:cNvSpPr/>
      </dsp:nvSpPr>
      <dsp:spPr>
        <a:xfrm rot="10800000">
          <a:off x="136744" y="1475318"/>
          <a:ext cx="3810747" cy="3790929"/>
        </a:xfrm>
        <a:prstGeom prst="round2SameRect">
          <a:avLst>
            <a:gd name="adj1" fmla="val 10500"/>
            <a:gd name="adj2" fmla="val 0"/>
          </a:avLst>
        </a:prstGeom>
        <a:solidFill>
          <a:srgbClr val="F9D600"/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Стабільне бічне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випадку: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Непритомності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Коматозного стану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Отруєння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Виникнення частої блювоти при черепно-мозковій травмі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Інсульту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Епілептичного нападу</a:t>
          </a:r>
          <a:endParaRPr lang="ru-RU" sz="18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53328" y="1475318"/>
        <a:ext cx="3577579" cy="3674345"/>
      </dsp:txXfrm>
    </dsp:sp>
    <dsp:sp modelId="{1192CD13-B1BE-403B-826E-0C6EF1074F8C}">
      <dsp:nvSpPr>
        <dsp:cNvPr id="0" name=""/>
        <dsp:cNvSpPr/>
      </dsp:nvSpPr>
      <dsp:spPr>
        <a:xfrm>
          <a:off x="4808150" y="136735"/>
          <a:ext cx="3842894" cy="15158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D3FE6-1C65-47CE-8E23-55C1A48A3B03}">
      <dsp:nvSpPr>
        <dsp:cNvPr id="0" name=""/>
        <dsp:cNvSpPr/>
      </dsp:nvSpPr>
      <dsp:spPr>
        <a:xfrm rot="10800000">
          <a:off x="4596906" y="1681048"/>
          <a:ext cx="4261396" cy="3533908"/>
        </a:xfrm>
        <a:prstGeom prst="round2SameRect">
          <a:avLst>
            <a:gd name="adj1" fmla="val 10500"/>
            <a:gd name="adj2" fmla="val 0"/>
          </a:avLst>
        </a:prstGeom>
        <a:solidFill>
          <a:srgbClr val="F9D600"/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i="0" kern="120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Напівсидячи та напівсидячи поєднане з «жабою» </a:t>
          </a:r>
          <a:r>
            <a:rPr lang="uk-UA" sz="1800" b="1" kern="120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випадках: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Поранення шиї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Утрудненого дихання;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Переломі верхніх кінцівок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Підозрі на шок або інфаркт                                                                    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0" kern="1200" noProof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Травми грудей</a:t>
          </a:r>
          <a:endParaRPr lang="uk-UA" sz="1800" b="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705586" y="1681048"/>
        <a:ext cx="4044036" cy="3425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C1D56-F316-4327-BC1A-9C5891088925}">
      <dsp:nvSpPr>
        <dsp:cNvPr id="0" name=""/>
        <dsp:cNvSpPr/>
      </dsp:nvSpPr>
      <dsp:spPr>
        <a:xfrm>
          <a:off x="165109" y="13768"/>
          <a:ext cx="5142388" cy="488723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dirty="0" smtClean="0">
              <a:solidFill>
                <a:schemeClr val="tx1"/>
              </a:solidFill>
              <a:latin typeface="Arial Black" pitchFamily="34" charset="0"/>
            </a:rPr>
            <a:t>Характеристика місця події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894860" y="1026704"/>
        <a:ext cx="1897786" cy="1338170"/>
      </dsp:txXfrm>
    </dsp:sp>
    <dsp:sp modelId="{E777EA5B-CE90-4312-98B8-D241C2AA0905}">
      <dsp:nvSpPr>
        <dsp:cNvPr id="0" name=""/>
        <dsp:cNvSpPr/>
      </dsp:nvSpPr>
      <dsp:spPr>
        <a:xfrm>
          <a:off x="165109" y="162541"/>
          <a:ext cx="5196124" cy="5038502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dirty="0" smtClean="0">
              <a:solidFill>
                <a:schemeClr val="tx1"/>
              </a:solidFill>
              <a:latin typeface="Arial Black" pitchFamily="34" charset="0"/>
            </a:rPr>
            <a:t>Положення постраждалого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23385" y="2777163"/>
        <a:ext cx="1917617" cy="1379589"/>
      </dsp:txXfrm>
    </dsp:sp>
    <dsp:sp modelId="{DC1767CE-41C8-4B66-AC75-379C60817B58}">
      <dsp:nvSpPr>
        <dsp:cNvPr id="0" name=""/>
        <dsp:cNvSpPr/>
      </dsp:nvSpPr>
      <dsp:spPr>
        <a:xfrm>
          <a:off x="90180" y="206773"/>
          <a:ext cx="4872111" cy="4935695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dirty="0" smtClean="0">
              <a:solidFill>
                <a:schemeClr val="tx1"/>
              </a:solidFill>
              <a:latin typeface="Arial Black" pitchFamily="34" charset="0"/>
            </a:rPr>
            <a:t>Характер ушкоджень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77971" y="2768047"/>
        <a:ext cx="1798041" cy="1351440"/>
      </dsp:txXfrm>
    </dsp:sp>
    <dsp:sp modelId="{E2CF8B5F-1F2C-42EE-8930-D6AB887165B4}">
      <dsp:nvSpPr>
        <dsp:cNvPr id="0" name=""/>
        <dsp:cNvSpPr/>
      </dsp:nvSpPr>
      <dsp:spPr>
        <a:xfrm>
          <a:off x="92707" y="-58671"/>
          <a:ext cx="4831291" cy="4956602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dirty="0" smtClean="0">
              <a:solidFill>
                <a:schemeClr val="tx1"/>
              </a:solidFill>
              <a:latin typeface="Arial Black" pitchFamily="34" charset="0"/>
            </a:rPr>
            <a:t>Наявність або відсутність критичної кровотечі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76411" y="968643"/>
        <a:ext cx="1782976" cy="1357165"/>
      </dsp:txXfrm>
    </dsp:sp>
    <dsp:sp modelId="{ED3ECE2A-6DB7-4C0B-ABEC-B8B0135FB7A2}">
      <dsp:nvSpPr>
        <dsp:cNvPr id="0" name=""/>
        <dsp:cNvSpPr/>
      </dsp:nvSpPr>
      <dsp:spPr>
        <a:xfrm>
          <a:off x="92689" y="-420776"/>
          <a:ext cx="5442606" cy="5595277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3EC76-9DC3-426E-9119-8C05679DA2E8}">
      <dsp:nvSpPr>
        <dsp:cNvPr id="0" name=""/>
        <dsp:cNvSpPr/>
      </dsp:nvSpPr>
      <dsp:spPr>
        <a:xfrm>
          <a:off x="-196979" y="-203478"/>
          <a:ext cx="5746783" cy="567484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9612D-66CA-4BC2-9923-5DBEBDE72BF7}">
      <dsp:nvSpPr>
        <dsp:cNvPr id="0" name=""/>
        <dsp:cNvSpPr/>
      </dsp:nvSpPr>
      <dsp:spPr>
        <a:xfrm>
          <a:off x="-124577" y="96188"/>
          <a:ext cx="5394985" cy="524969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FDC9D-F26A-462D-85C0-950E66A96FC6}">
      <dsp:nvSpPr>
        <dsp:cNvPr id="0" name=""/>
        <dsp:cNvSpPr/>
      </dsp:nvSpPr>
      <dsp:spPr>
        <a:xfrm>
          <a:off x="-173334" y="-325590"/>
          <a:ext cx="5166973" cy="538794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6C80B-09A6-46B3-9BBA-4742D1F323C7}">
      <dsp:nvSpPr>
        <dsp:cNvPr id="0" name=""/>
        <dsp:cNvSpPr/>
      </dsp:nvSpPr>
      <dsp:spPr>
        <a:xfrm>
          <a:off x="0" y="0"/>
          <a:ext cx="1081032" cy="2618643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764CC2-ACA6-45BF-A9BF-1D2E9D18C939}">
      <dsp:nvSpPr>
        <dsp:cNvPr id="0" name=""/>
        <dsp:cNvSpPr/>
      </dsp:nvSpPr>
      <dsp:spPr>
        <a:xfrm>
          <a:off x="1106546" y="0"/>
          <a:ext cx="1834479" cy="261864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0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>
              <a:latin typeface="Arial Black" pitchFamily="34" charset="0"/>
            </a:rPr>
            <a:t>Підходити до постраждалого рекомендовано з боку його голови</a:t>
          </a:r>
          <a:endParaRPr lang="ru-RU" sz="1400" kern="1200" dirty="0"/>
        </a:p>
      </dsp:txBody>
      <dsp:txXfrm>
        <a:off x="1106546" y="0"/>
        <a:ext cx="1834479" cy="2618643"/>
      </dsp:txXfrm>
    </dsp:sp>
    <dsp:sp modelId="{51E65760-BC2E-4EAF-AABC-9F9B2E82E09E}">
      <dsp:nvSpPr>
        <dsp:cNvPr id="0" name=""/>
        <dsp:cNvSpPr/>
      </dsp:nvSpPr>
      <dsp:spPr>
        <a:xfrm>
          <a:off x="346925" y="2836864"/>
          <a:ext cx="1081032" cy="2618643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955910-752B-4402-9A21-2A31C2FE89D5}">
      <dsp:nvSpPr>
        <dsp:cNvPr id="0" name=""/>
        <dsp:cNvSpPr/>
      </dsp:nvSpPr>
      <dsp:spPr>
        <a:xfrm>
          <a:off x="1436864" y="2836864"/>
          <a:ext cx="1838093" cy="261864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0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>
              <a:latin typeface="Arial Black" pitchFamily="34" charset="0"/>
            </a:rPr>
            <a:t>Зброя у поліцейського повинна бути поза межами досяжності для постраждалого</a:t>
          </a:r>
          <a:endParaRPr lang="ru-RU" sz="1400" kern="1200" dirty="0"/>
        </a:p>
      </dsp:txBody>
      <dsp:txXfrm>
        <a:off x="1436864" y="2836864"/>
        <a:ext cx="1838093" cy="2618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6AF35-FC1F-4934-9DAF-0944EFC3B1FD}">
      <dsp:nvSpPr>
        <dsp:cNvPr id="0" name=""/>
        <dsp:cNvSpPr/>
      </dsp:nvSpPr>
      <dsp:spPr>
        <a:xfrm>
          <a:off x="648111" y="128397"/>
          <a:ext cx="7531447" cy="274400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6BAD04-7641-4F6A-A8C9-3B9F5D5F53A1}">
      <dsp:nvSpPr>
        <dsp:cNvPr id="0" name=""/>
        <dsp:cNvSpPr/>
      </dsp:nvSpPr>
      <dsp:spPr>
        <a:xfrm>
          <a:off x="1036954" y="348794"/>
          <a:ext cx="2893688" cy="23479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A419FB-1321-4FFB-916F-AEA38B158A85}">
      <dsp:nvSpPr>
        <dsp:cNvPr id="0" name=""/>
        <dsp:cNvSpPr/>
      </dsp:nvSpPr>
      <dsp:spPr>
        <a:xfrm rot="10800000">
          <a:off x="721931" y="2943096"/>
          <a:ext cx="3372310" cy="1937014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 Black" pitchFamily="34" charset="0"/>
            </a:rPr>
            <a:t>На правому коліні зліва від постраждалого </a:t>
          </a:r>
          <a:endParaRPr lang="ru-RU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 rot="10800000">
        <a:off x="781501" y="2943096"/>
        <a:ext cx="3253170" cy="1877444"/>
      </dsp:txXfrm>
    </dsp:sp>
    <dsp:sp modelId="{06160D97-8E84-49EF-A93D-0265CDF6AE93}">
      <dsp:nvSpPr>
        <dsp:cNvPr id="0" name=""/>
        <dsp:cNvSpPr/>
      </dsp:nvSpPr>
      <dsp:spPr>
        <a:xfrm>
          <a:off x="5044921" y="312027"/>
          <a:ext cx="2736276" cy="2454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3BBE7D-531F-49F0-95F8-891C3F86D875}">
      <dsp:nvSpPr>
        <dsp:cNvPr id="0" name=""/>
        <dsp:cNvSpPr/>
      </dsp:nvSpPr>
      <dsp:spPr>
        <a:xfrm rot="10800000">
          <a:off x="4725374" y="2943098"/>
          <a:ext cx="3375371" cy="187497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 Black" pitchFamily="34" charset="0"/>
            </a:rPr>
            <a:t>Дальньою рукою забезпечувати блокування від можливої агресії</a:t>
          </a:r>
          <a:endParaRPr lang="ru-RU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 rot="10800000">
        <a:off x="4783036" y="2943098"/>
        <a:ext cx="3260047" cy="18173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22391-4726-41E4-AEA7-C50F3AA486ED}">
      <dsp:nvSpPr>
        <dsp:cNvPr id="0" name=""/>
        <dsp:cNvSpPr/>
      </dsp:nvSpPr>
      <dsp:spPr>
        <a:xfrm>
          <a:off x="0" y="50988"/>
          <a:ext cx="8750776" cy="5039205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C2664-600F-44CA-B30A-4E2EF13C7B5C}">
      <dsp:nvSpPr>
        <dsp:cNvPr id="0" name=""/>
        <dsp:cNvSpPr/>
      </dsp:nvSpPr>
      <dsp:spPr>
        <a:xfrm>
          <a:off x="5160110" y="1475787"/>
          <a:ext cx="2216387" cy="21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Arial Black" pitchFamily="34" charset="0"/>
            </a:rPr>
            <a:t>Інертність</a:t>
          </a:r>
          <a:endParaRPr lang="ru-RU" sz="2800" kern="1200" dirty="0">
            <a:latin typeface="Arial Black" pitchFamily="34" charset="0"/>
          </a:endParaRPr>
        </a:p>
      </dsp:txBody>
      <dsp:txXfrm>
        <a:off x="5160110" y="1475787"/>
        <a:ext cx="2216387" cy="2196000"/>
      </dsp:txXfrm>
    </dsp:sp>
    <dsp:sp modelId="{F102103E-B65A-45F0-A5B0-1DDADFA6C302}">
      <dsp:nvSpPr>
        <dsp:cNvPr id="0" name=""/>
        <dsp:cNvSpPr/>
      </dsp:nvSpPr>
      <dsp:spPr>
        <a:xfrm>
          <a:off x="3765487" y="1475787"/>
          <a:ext cx="1387242" cy="21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Arial Black" pitchFamily="34" charset="0"/>
            </a:rPr>
            <a:t>Біль</a:t>
          </a:r>
          <a:endParaRPr lang="ru-RU" sz="2800" kern="1200" dirty="0">
            <a:latin typeface="Arial Black" pitchFamily="34" charset="0"/>
          </a:endParaRPr>
        </a:p>
      </dsp:txBody>
      <dsp:txXfrm>
        <a:off x="3765487" y="1475787"/>
        <a:ext cx="1387242" cy="2196000"/>
      </dsp:txXfrm>
    </dsp:sp>
    <dsp:sp modelId="{03CE9C1D-123C-4F16-86E1-9D3CFA05C416}">
      <dsp:nvSpPr>
        <dsp:cNvPr id="0" name=""/>
        <dsp:cNvSpPr/>
      </dsp:nvSpPr>
      <dsp:spPr>
        <a:xfrm>
          <a:off x="2440593" y="1475787"/>
          <a:ext cx="1303923" cy="21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Arial Black" pitchFamily="34" charset="0"/>
            </a:rPr>
            <a:t>Голос</a:t>
          </a:r>
          <a:endParaRPr lang="ru-RU" sz="2800" kern="1200" dirty="0">
            <a:latin typeface="Arial Black" pitchFamily="34" charset="0"/>
          </a:endParaRPr>
        </a:p>
      </dsp:txBody>
      <dsp:txXfrm>
        <a:off x="2440593" y="1475787"/>
        <a:ext cx="1303923" cy="2196000"/>
      </dsp:txXfrm>
    </dsp:sp>
    <dsp:sp modelId="{247AB443-2756-4F93-B597-B0CBF0170C6D}">
      <dsp:nvSpPr>
        <dsp:cNvPr id="0" name=""/>
        <dsp:cNvSpPr/>
      </dsp:nvSpPr>
      <dsp:spPr>
        <a:xfrm>
          <a:off x="278925" y="1475787"/>
          <a:ext cx="2182130" cy="21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smtClean="0">
              <a:latin typeface="Arial Black" pitchFamily="34" charset="0"/>
            </a:rPr>
            <a:t>Реакція</a:t>
          </a:r>
          <a:endParaRPr lang="ru-RU" sz="2800" kern="1200" dirty="0">
            <a:latin typeface="Arial Black" pitchFamily="34" charset="0"/>
          </a:endParaRPr>
        </a:p>
      </dsp:txBody>
      <dsp:txXfrm>
        <a:off x="278925" y="1475787"/>
        <a:ext cx="2182130" cy="219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A219F-0771-4CE1-B281-8D12E93E7643}">
      <dsp:nvSpPr>
        <dsp:cNvPr id="0" name=""/>
        <dsp:cNvSpPr/>
      </dsp:nvSpPr>
      <dsp:spPr>
        <a:xfrm>
          <a:off x="2258438" y="1964"/>
          <a:ext cx="4198558" cy="88792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Зупинка (за наявності) критичної кровотечі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1783" y="45309"/>
        <a:ext cx="4111868" cy="801237"/>
      </dsp:txXfrm>
    </dsp:sp>
    <dsp:sp modelId="{EDA0BB42-A4DE-48E5-A18E-4AFB32CE0AFA}">
      <dsp:nvSpPr>
        <dsp:cNvPr id="0" name=""/>
        <dsp:cNvSpPr/>
      </dsp:nvSpPr>
      <dsp:spPr>
        <a:xfrm>
          <a:off x="2357930" y="763829"/>
          <a:ext cx="4182947" cy="4182947"/>
        </a:xfrm>
        <a:custGeom>
          <a:avLst/>
          <a:gdLst/>
          <a:ahLst/>
          <a:cxnLst/>
          <a:rect l="0" t="0" r="0" b="0"/>
          <a:pathLst>
            <a:path>
              <a:moveTo>
                <a:pt x="2925837" y="173636"/>
              </a:moveTo>
              <a:arcTo wR="2091473" hR="2091473" stAng="17610700" swAng="63727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5DF8F-3ED5-4FB2-BF10-E4251E225C31}">
      <dsp:nvSpPr>
        <dsp:cNvPr id="0" name=""/>
        <dsp:cNvSpPr/>
      </dsp:nvSpPr>
      <dsp:spPr>
        <a:xfrm>
          <a:off x="4434497" y="1199364"/>
          <a:ext cx="4198558" cy="887927"/>
        </a:xfrm>
        <a:prstGeom prst="roundRect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Забезпечення прохідності дихальних шляхів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7842" y="1242709"/>
        <a:ext cx="4111868" cy="801237"/>
      </dsp:txXfrm>
    </dsp:sp>
    <dsp:sp modelId="{515A3485-D656-477F-9692-FA6D6F7DB5AE}">
      <dsp:nvSpPr>
        <dsp:cNvPr id="0" name=""/>
        <dsp:cNvSpPr/>
      </dsp:nvSpPr>
      <dsp:spPr>
        <a:xfrm>
          <a:off x="2520489" y="385410"/>
          <a:ext cx="4182947" cy="4182947"/>
        </a:xfrm>
        <a:custGeom>
          <a:avLst/>
          <a:gdLst/>
          <a:ahLst/>
          <a:cxnLst/>
          <a:rect l="0" t="0" r="0" b="0"/>
          <a:pathLst>
            <a:path>
              <a:moveTo>
                <a:pt x="4170933" y="1867622"/>
              </a:moveTo>
              <a:arcTo wR="2091473" hR="2091473" stAng="21231350" swAng="835833"/>
            </a:path>
          </a:pathLst>
        </a:custGeom>
        <a:noFill/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01F93-DDBA-420E-A594-26CEF3606999}">
      <dsp:nvSpPr>
        <dsp:cNvPr id="0" name=""/>
        <dsp:cNvSpPr/>
      </dsp:nvSpPr>
      <dsp:spPr>
        <a:xfrm>
          <a:off x="4434499" y="2925204"/>
          <a:ext cx="4198558" cy="887927"/>
        </a:xfrm>
        <a:prstGeom prst="roundRect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Проведення реанімації при відсутності ознак життя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7844" y="2968549"/>
        <a:ext cx="4111868" cy="801237"/>
      </dsp:txXfrm>
    </dsp:sp>
    <dsp:sp modelId="{ECE83462-8897-4BD6-8B12-DFFFB085C60B}">
      <dsp:nvSpPr>
        <dsp:cNvPr id="0" name=""/>
        <dsp:cNvSpPr/>
      </dsp:nvSpPr>
      <dsp:spPr>
        <a:xfrm>
          <a:off x="2323064" y="126200"/>
          <a:ext cx="4182947" cy="4182947"/>
        </a:xfrm>
        <a:custGeom>
          <a:avLst/>
          <a:gdLst/>
          <a:ahLst/>
          <a:cxnLst/>
          <a:rect l="0" t="0" r="0" b="0"/>
          <a:pathLst>
            <a:path>
              <a:moveTo>
                <a:pt x="3327271" y="3778799"/>
              </a:moveTo>
              <a:arcTo wR="2091473" hR="2091473" stAng="3226856" swAng="738336"/>
            </a:path>
          </a:pathLst>
        </a:custGeom>
        <a:noFill/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B0214-4FA9-4354-849C-BE8A239F3930}">
      <dsp:nvSpPr>
        <dsp:cNvPr id="0" name=""/>
        <dsp:cNvSpPr/>
      </dsp:nvSpPr>
      <dsp:spPr>
        <a:xfrm>
          <a:off x="2258438" y="4184912"/>
          <a:ext cx="4198558" cy="887927"/>
        </a:xfrm>
        <a:prstGeom prst="roundRect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Проведення допомоги при наявності пневмотораксу 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1783" y="4228257"/>
        <a:ext cx="4111868" cy="801237"/>
      </dsp:txXfrm>
    </dsp:sp>
    <dsp:sp modelId="{E705CAFF-495B-4D2D-A2D7-FD14D77C5556}">
      <dsp:nvSpPr>
        <dsp:cNvPr id="0" name=""/>
        <dsp:cNvSpPr/>
      </dsp:nvSpPr>
      <dsp:spPr>
        <a:xfrm>
          <a:off x="2209423" y="126200"/>
          <a:ext cx="4182947" cy="4182947"/>
        </a:xfrm>
        <a:custGeom>
          <a:avLst/>
          <a:gdLst/>
          <a:ahLst/>
          <a:cxnLst/>
          <a:rect l="0" t="0" r="0" b="0"/>
          <a:pathLst>
            <a:path>
              <a:moveTo>
                <a:pt x="1243681" y="4003412"/>
              </a:moveTo>
              <a:arcTo wR="2091473" hR="2091473" stAng="6834808" swAng="738336"/>
            </a:path>
          </a:pathLst>
        </a:custGeom>
        <a:noFill/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39E4A-7F43-4A62-998C-2E749E721B68}">
      <dsp:nvSpPr>
        <dsp:cNvPr id="0" name=""/>
        <dsp:cNvSpPr/>
      </dsp:nvSpPr>
      <dsp:spPr>
        <a:xfrm>
          <a:off x="82377" y="2925204"/>
          <a:ext cx="4198558" cy="887927"/>
        </a:xfrm>
        <a:prstGeom prst="roundRect">
          <a:avLst/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Надання допомоги при несмертельних ушкодженнях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5722" y="2968549"/>
        <a:ext cx="4111868" cy="801237"/>
      </dsp:txXfrm>
    </dsp:sp>
    <dsp:sp modelId="{372DCB48-8817-405C-8791-1718DEBB0125}">
      <dsp:nvSpPr>
        <dsp:cNvPr id="0" name=""/>
        <dsp:cNvSpPr/>
      </dsp:nvSpPr>
      <dsp:spPr>
        <a:xfrm>
          <a:off x="2011998" y="385410"/>
          <a:ext cx="4182947" cy="4182947"/>
        </a:xfrm>
        <a:custGeom>
          <a:avLst/>
          <a:gdLst/>
          <a:ahLst/>
          <a:cxnLst/>
          <a:rect l="0" t="0" r="0" b="0"/>
          <a:pathLst>
            <a:path>
              <a:moveTo>
                <a:pt x="19283" y="2374826"/>
              </a:moveTo>
              <a:arcTo wR="2091473" hR="2091473" stAng="10332817" swAng="835833"/>
            </a:path>
          </a:pathLst>
        </a:custGeom>
        <a:noFill/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A9764-73D7-4B1E-8D11-4BDEF59570B0}">
      <dsp:nvSpPr>
        <dsp:cNvPr id="0" name=""/>
        <dsp:cNvSpPr/>
      </dsp:nvSpPr>
      <dsp:spPr>
        <a:xfrm>
          <a:off x="82379" y="1199364"/>
          <a:ext cx="4198558" cy="887927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Зігрівання постраждалого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5724" y="1242709"/>
        <a:ext cx="4111868" cy="801237"/>
      </dsp:txXfrm>
    </dsp:sp>
    <dsp:sp modelId="{CC2C006B-2079-4C9C-849F-B0398067350F}">
      <dsp:nvSpPr>
        <dsp:cNvPr id="0" name=""/>
        <dsp:cNvSpPr/>
      </dsp:nvSpPr>
      <dsp:spPr>
        <a:xfrm>
          <a:off x="2174557" y="763829"/>
          <a:ext cx="4182947" cy="4182947"/>
        </a:xfrm>
        <a:custGeom>
          <a:avLst/>
          <a:gdLst/>
          <a:ahLst/>
          <a:cxnLst/>
          <a:rect l="0" t="0" r="0" b="0"/>
          <a:pathLst>
            <a:path>
              <a:moveTo>
                <a:pt x="917918" y="360280"/>
              </a:moveTo>
              <a:arcTo wR="2091473" hR="2091473" stAng="14152027" swAng="637273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984A9-E6ED-4EBB-8968-A543559F1E9D}">
      <dsp:nvSpPr>
        <dsp:cNvPr id="0" name=""/>
        <dsp:cNvSpPr/>
      </dsp:nvSpPr>
      <dsp:spPr>
        <a:xfrm rot="5400000">
          <a:off x="299685" y="128080"/>
          <a:ext cx="1697365" cy="144237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 smtClean="0">
              <a:solidFill>
                <a:schemeClr val="tx1"/>
              </a:solidFill>
              <a:latin typeface="Arial Black" pitchFamily="34" charset="0"/>
            </a:rPr>
            <a:t>Бачу</a:t>
          </a:r>
          <a:endParaRPr lang="ru-RU" sz="2000" i="0" kern="1200" dirty="0">
            <a:solidFill>
              <a:schemeClr val="tx1"/>
            </a:solidFill>
          </a:endParaRPr>
        </a:p>
      </dsp:txBody>
      <dsp:txXfrm rot="-5400000">
        <a:off x="427182" y="721771"/>
        <a:ext cx="1442373" cy="254992"/>
      </dsp:txXfrm>
    </dsp:sp>
    <dsp:sp modelId="{097B1FC1-680F-4776-A67C-A67D210F7749}">
      <dsp:nvSpPr>
        <dsp:cNvPr id="0" name=""/>
        <dsp:cNvSpPr/>
      </dsp:nvSpPr>
      <dsp:spPr>
        <a:xfrm rot="5400000">
          <a:off x="6298968" y="-484912"/>
          <a:ext cx="1103867" cy="2731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smtClean="0">
              <a:latin typeface="Arial Black" pitchFamily="34" charset="0"/>
            </a:rPr>
            <a:t>Рухи своєї руки і грудної клітки постраждалого</a:t>
          </a:r>
          <a:endParaRPr lang="ru-RU" sz="2000" kern="1200" dirty="0">
            <a:latin typeface="Arial Black" pitchFamily="34" charset="0"/>
          </a:endParaRPr>
        </a:p>
      </dsp:txBody>
      <dsp:txXfrm rot="-5400000">
        <a:off x="5485323" y="382619"/>
        <a:ext cx="2677272" cy="996095"/>
      </dsp:txXfrm>
    </dsp:sp>
    <dsp:sp modelId="{2062E054-BD81-4F11-BE34-DEB14AE5C500}">
      <dsp:nvSpPr>
        <dsp:cNvPr id="0" name=""/>
        <dsp:cNvSpPr/>
      </dsp:nvSpPr>
      <dsp:spPr>
        <a:xfrm rot="5400000">
          <a:off x="268496" y="1504395"/>
          <a:ext cx="1697365" cy="14356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 smtClean="0">
              <a:solidFill>
                <a:schemeClr val="tx1"/>
              </a:solidFill>
              <a:latin typeface="Arial Black" pitchFamily="34" charset="0"/>
            </a:rPr>
            <a:t>Чую</a:t>
          </a:r>
          <a:endParaRPr lang="ru-RU" sz="2000" i="0" kern="1200" dirty="0">
            <a:solidFill>
              <a:schemeClr val="tx1"/>
            </a:solidFill>
          </a:endParaRPr>
        </a:p>
      </dsp:txBody>
      <dsp:txXfrm rot="-5400000">
        <a:off x="399367" y="2091336"/>
        <a:ext cx="1435624" cy="261741"/>
      </dsp:txXfrm>
    </dsp:sp>
    <dsp:sp modelId="{FD8432A1-606C-4941-A956-89CB14ABB38D}">
      <dsp:nvSpPr>
        <dsp:cNvPr id="0" name=""/>
        <dsp:cNvSpPr/>
      </dsp:nvSpPr>
      <dsp:spPr>
        <a:xfrm rot="5400000">
          <a:off x="6327215" y="964602"/>
          <a:ext cx="1103287" cy="2751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smtClean="0">
              <a:latin typeface="Arial Black" pitchFamily="34" charset="0"/>
            </a:rPr>
            <a:t>Дихання вухом</a:t>
          </a:r>
          <a:endParaRPr lang="ru-RU" sz="2000" kern="1200" dirty="0">
            <a:latin typeface="Arial Black" pitchFamily="34" charset="0"/>
          </a:endParaRPr>
        </a:p>
      </dsp:txBody>
      <dsp:txXfrm rot="-5400000">
        <a:off x="5503286" y="1842389"/>
        <a:ext cx="2697287" cy="995571"/>
      </dsp:txXfrm>
    </dsp:sp>
    <dsp:sp modelId="{9F381E1B-1EC2-4C91-AE68-95E09DD00391}">
      <dsp:nvSpPr>
        <dsp:cNvPr id="0" name=""/>
        <dsp:cNvSpPr/>
      </dsp:nvSpPr>
      <dsp:spPr>
        <a:xfrm rot="5400000">
          <a:off x="295859" y="2894885"/>
          <a:ext cx="1697365" cy="14903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 smtClean="0">
              <a:solidFill>
                <a:schemeClr val="tx1"/>
              </a:solidFill>
              <a:latin typeface="Arial Black" pitchFamily="34" charset="0"/>
            </a:rPr>
            <a:t>Відчуваю</a:t>
          </a:r>
          <a:r>
            <a:rPr lang="uk-UA" sz="2000" i="0" kern="1200" dirty="0" smtClean="0">
              <a:latin typeface="Arial Black" pitchFamily="34" charset="0"/>
            </a:rPr>
            <a:t> </a:t>
          </a:r>
          <a:endParaRPr lang="ru-RU" sz="2000" i="0" kern="1200" dirty="0"/>
        </a:p>
      </dsp:txBody>
      <dsp:txXfrm rot="-5400000">
        <a:off x="399367" y="3536554"/>
        <a:ext cx="1490351" cy="207014"/>
      </dsp:txXfrm>
    </dsp:sp>
    <dsp:sp modelId="{305FC472-8B1A-4D0F-BE60-E5338400F07D}">
      <dsp:nvSpPr>
        <dsp:cNvPr id="0" name=""/>
        <dsp:cNvSpPr/>
      </dsp:nvSpPr>
      <dsp:spPr>
        <a:xfrm rot="5400000">
          <a:off x="6370061" y="2358064"/>
          <a:ext cx="1103287" cy="28620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smtClean="0">
              <a:latin typeface="Arial Black" pitchFamily="34" charset="0"/>
            </a:rPr>
            <a:t>Дихання щокою</a:t>
          </a:r>
          <a:endParaRPr lang="ru-RU" sz="2000" kern="1200" dirty="0">
            <a:latin typeface="Arial Black" pitchFamily="34" charset="0"/>
          </a:endParaRPr>
        </a:p>
      </dsp:txBody>
      <dsp:txXfrm rot="-5400000">
        <a:off x="5490668" y="3291315"/>
        <a:ext cx="2808215" cy="9955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BA5F1-AB99-4143-8325-B8DEC3737109}">
      <dsp:nvSpPr>
        <dsp:cNvPr id="0" name=""/>
        <dsp:cNvSpPr/>
      </dsp:nvSpPr>
      <dsp:spPr>
        <a:xfrm>
          <a:off x="547192" y="0"/>
          <a:ext cx="4028650" cy="122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Накласти герметичну пов'язку</a:t>
          </a:r>
          <a:endParaRPr lang="ru-RU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046" y="35854"/>
        <a:ext cx="3956942" cy="1152428"/>
      </dsp:txXfrm>
    </dsp:sp>
    <dsp:sp modelId="{6A1D88BC-587E-4522-AD08-4F89CA41A8FF}">
      <dsp:nvSpPr>
        <dsp:cNvPr id="0" name=""/>
        <dsp:cNvSpPr/>
      </dsp:nvSpPr>
      <dsp:spPr>
        <a:xfrm rot="5400000">
          <a:off x="2331992" y="1254739"/>
          <a:ext cx="459051" cy="5508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2396260" y="1300644"/>
        <a:ext cx="330517" cy="321336"/>
      </dsp:txXfrm>
    </dsp:sp>
    <dsp:sp modelId="{4DBB4F64-4D0D-47F1-99BE-A949E3A3C807}">
      <dsp:nvSpPr>
        <dsp:cNvPr id="0" name=""/>
        <dsp:cNvSpPr/>
      </dsp:nvSpPr>
      <dsp:spPr>
        <a:xfrm>
          <a:off x="547192" y="1836204"/>
          <a:ext cx="4028650" cy="122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Залишити один край герметичної пов'язки не зафіксованим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046" y="1872058"/>
        <a:ext cx="3956942" cy="1152428"/>
      </dsp:txXfrm>
    </dsp:sp>
    <dsp:sp modelId="{35F4F651-2FD2-4870-9C58-75B49D9D4F05}">
      <dsp:nvSpPr>
        <dsp:cNvPr id="0" name=""/>
        <dsp:cNvSpPr/>
      </dsp:nvSpPr>
      <dsp:spPr>
        <a:xfrm rot="5400000">
          <a:off x="2331992" y="3090943"/>
          <a:ext cx="459050" cy="5508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2396259" y="3136849"/>
        <a:ext cx="330517" cy="321335"/>
      </dsp:txXfrm>
    </dsp:sp>
    <dsp:sp modelId="{0E7C7A34-7C4C-436E-AB7C-7E63816B77C1}">
      <dsp:nvSpPr>
        <dsp:cNvPr id="0" name=""/>
        <dsp:cNvSpPr/>
      </dsp:nvSpPr>
      <dsp:spPr>
        <a:xfrm>
          <a:off x="547192" y="3672408"/>
          <a:ext cx="4028650" cy="1224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Надати комфортного положення</a:t>
          </a:r>
          <a:endParaRPr lang="ru-RU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046" y="3708262"/>
        <a:ext cx="3956942" cy="11524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77449-5376-4E85-8AFD-9703C5B74C22}">
      <dsp:nvSpPr>
        <dsp:cNvPr id="0" name=""/>
        <dsp:cNvSpPr/>
      </dsp:nvSpPr>
      <dsp:spPr>
        <a:xfrm rot="16200000">
          <a:off x="-1174914" y="1231627"/>
          <a:ext cx="4989939" cy="3051249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65000"/>
          </a:schemeClr>
        </a:solidFill>
        <a:ln w="762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 Black" pitchFamily="34" charset="0"/>
            </a:rPr>
            <a:t>Зниження температури тіла</a:t>
          </a:r>
          <a:endParaRPr lang="ru-RU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 rot="5400000">
        <a:off x="-205569" y="1509767"/>
        <a:ext cx="2517280" cy="2494969"/>
      </dsp:txXfrm>
    </dsp:sp>
    <dsp:sp modelId="{5ECFED6B-4CB3-4D9B-BE77-92F024963C15}">
      <dsp:nvSpPr>
        <dsp:cNvPr id="0" name=""/>
        <dsp:cNvSpPr/>
      </dsp:nvSpPr>
      <dsp:spPr>
        <a:xfrm rot="5400000">
          <a:off x="1729591" y="1128776"/>
          <a:ext cx="4989939" cy="3232038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65000"/>
          </a:schemeClr>
        </a:solidFill>
        <a:ln w="762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 Black" pitchFamily="34" charset="0"/>
            </a:rPr>
            <a:t>Погіршення загального стану постраждалого </a:t>
          </a:r>
          <a:endParaRPr lang="ru-RU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 rot="-5400000">
        <a:off x="3174149" y="1497311"/>
        <a:ext cx="2666431" cy="2494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5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7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7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1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0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9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8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2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0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79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47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D9794-A4CC-42D0-9A65-24C6B9EF40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DF1E-33BB-4377-9A26-35481BA06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5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217.76.194.222/new/images/uploads/pic_navs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28.jpeg"/><Relationship Id="rId9" Type="http://schemas.microsoft.com/office/2007/relationships/diagramDrawing" Target="../diagrams/drawing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31.emf"/><Relationship Id="rId9" Type="http://schemas.microsoft.com/office/2007/relationships/diagramDrawing" Target="../diagrams/drawing1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1144" y="2467353"/>
            <a:ext cx="7140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ОГЛЯД ТА ПЕРЕМІЩЕННЯ </a:t>
            </a:r>
            <a:endParaRPr kumimoji="0" lang="ru-RU" sz="3600" b="1" i="0" u="none" strike="noStrike" kern="120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ПОСТРАЖДАЛОГО</a:t>
            </a:r>
            <a:endParaRPr kumimoji="0" lang="ru-RU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3" name="Picture 3" descr="http://217.76.194.222/new/images/uploads/pic_navs.pn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88981" y="223096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6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725" y="274615"/>
            <a:ext cx="7042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Техніка надання постраждалому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стабільного бічного положення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36714" y="1319242"/>
            <a:ext cx="8545273" cy="5213985"/>
            <a:chOff x="336714" y="1319242"/>
            <a:chExt cx="8545273" cy="5213985"/>
          </a:xfrm>
        </p:grpSpPr>
        <p:sp>
          <p:nvSpPr>
            <p:cNvPr id="34" name="Овал 33"/>
            <p:cNvSpPr/>
            <p:nvPr/>
          </p:nvSpPr>
          <p:spPr>
            <a:xfrm>
              <a:off x="366751" y="4613830"/>
              <a:ext cx="2964668" cy="1803162"/>
            </a:xfrm>
            <a:prstGeom prst="ellipse">
              <a:avLst/>
            </a:prstGeom>
            <a:solidFill>
              <a:srgbClr val="7030A0">
                <a:alpha val="73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5898472" y="4730065"/>
              <a:ext cx="2964668" cy="1803162"/>
            </a:xfrm>
            <a:prstGeom prst="ellipse">
              <a:avLst/>
            </a:prstGeom>
            <a:solidFill>
              <a:srgbClr val="7030A0">
                <a:alpha val="73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5917319" y="1461181"/>
              <a:ext cx="2964668" cy="1803162"/>
            </a:xfrm>
            <a:prstGeom prst="ellipse">
              <a:avLst/>
            </a:prstGeom>
            <a:solidFill>
              <a:srgbClr val="7030A0">
                <a:alpha val="73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Овал 3"/>
            <p:cNvSpPr/>
            <p:nvPr/>
          </p:nvSpPr>
          <p:spPr>
            <a:xfrm>
              <a:off x="336714" y="1319242"/>
              <a:ext cx="2964668" cy="1803162"/>
            </a:xfrm>
            <a:prstGeom prst="ellipse">
              <a:avLst/>
            </a:prstGeom>
            <a:solidFill>
              <a:srgbClr val="7030A0">
                <a:alpha val="73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«Вільна каса»</a:t>
              </a:r>
              <a:endPara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2071291" y="1324867"/>
              <a:ext cx="2439554" cy="2307990"/>
              <a:chOff x="2002776" y="332295"/>
              <a:chExt cx="2439554" cy="2307990"/>
            </a:xfrm>
          </p:grpSpPr>
          <p:sp>
            <p:nvSpPr>
              <p:cNvPr id="17" name="Круговая 16"/>
              <p:cNvSpPr/>
              <p:nvPr/>
            </p:nvSpPr>
            <p:spPr>
              <a:xfrm>
                <a:off x="2002776" y="332295"/>
                <a:ext cx="2439554" cy="2307990"/>
              </a:xfrm>
              <a:prstGeom prst="pieWedge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540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Круговая 4"/>
              <p:cNvSpPr txBox="1"/>
              <p:nvPr/>
            </p:nvSpPr>
            <p:spPr>
              <a:xfrm>
                <a:off x="2717305" y="1008290"/>
                <a:ext cx="1725025" cy="163199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3360" tIns="213360" rIns="213360" bIns="213360" numCol="1" spcCol="1270" anchor="ctr" anchorCtr="0">
                <a:noAutofit/>
              </a:bodyPr>
              <a:lstStyle/>
              <a:p>
                <a:pPr marL="0" marR="0" lvl="0" indent="0" algn="ctr" defTabSz="1333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4826102" y="1324867"/>
              <a:ext cx="2319938" cy="2319938"/>
              <a:chOff x="4510071" y="326321"/>
              <a:chExt cx="2319938" cy="2319938"/>
            </a:xfrm>
          </p:grpSpPr>
          <p:sp>
            <p:nvSpPr>
              <p:cNvPr id="25" name="Круговая 24"/>
              <p:cNvSpPr/>
              <p:nvPr/>
            </p:nvSpPr>
            <p:spPr>
              <a:xfrm rot="5400000">
                <a:off x="4510071" y="326321"/>
                <a:ext cx="2319938" cy="2319938"/>
              </a:xfrm>
              <a:prstGeom prst="pieWedg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540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Круговая 4"/>
              <p:cNvSpPr txBox="1"/>
              <p:nvPr/>
            </p:nvSpPr>
            <p:spPr>
              <a:xfrm>
                <a:off x="4510071" y="1005815"/>
                <a:ext cx="1640444" cy="16404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2086509" y="3877264"/>
              <a:ext cx="2424336" cy="2316691"/>
              <a:chOff x="2002776" y="2734114"/>
              <a:chExt cx="2424336" cy="2316691"/>
            </a:xfrm>
          </p:grpSpPr>
          <p:sp>
            <p:nvSpPr>
              <p:cNvPr id="28" name="Круговая 27"/>
              <p:cNvSpPr/>
              <p:nvPr/>
            </p:nvSpPr>
            <p:spPr>
              <a:xfrm rot="16200000">
                <a:off x="2056599" y="2680292"/>
                <a:ext cx="2316690" cy="2424335"/>
              </a:xfrm>
              <a:prstGeom prst="pieWedg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Круговая 4"/>
              <p:cNvSpPr txBox="1"/>
              <p:nvPr/>
            </p:nvSpPr>
            <p:spPr>
              <a:xfrm rot="21600000">
                <a:off x="2712848" y="2734114"/>
                <a:ext cx="1714264" cy="163814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773903" y="3877264"/>
              <a:ext cx="2424335" cy="2316690"/>
              <a:chOff x="4461724" y="2724789"/>
              <a:chExt cx="2424335" cy="2316690"/>
            </a:xfrm>
          </p:grpSpPr>
          <p:sp>
            <p:nvSpPr>
              <p:cNvPr id="31" name="Круговая 30"/>
              <p:cNvSpPr/>
              <p:nvPr/>
            </p:nvSpPr>
            <p:spPr>
              <a:xfrm rot="10800000">
                <a:off x="4461724" y="2724789"/>
                <a:ext cx="2424335" cy="2316690"/>
              </a:xfrm>
              <a:prstGeom prst="pieWedg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Круговая 4"/>
              <p:cNvSpPr txBox="1"/>
              <p:nvPr/>
            </p:nvSpPr>
            <p:spPr>
              <a:xfrm rot="21600000">
                <a:off x="4461724" y="2724789"/>
                <a:ext cx="1714264" cy="163814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515560" y="1635827"/>
              <a:ext cx="2036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«Дзвінок другу»</a:t>
              </a:r>
              <a:endPara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88167" y="5631646"/>
              <a:ext cx="1902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«Потанцюємо</a:t>
              </a:r>
              <a:r>
                <a:rPr kumimoji="0" lang="uk-UA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»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3837" y="5631646"/>
              <a:ext cx="1810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Перевертання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1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4189" y="282011"/>
            <a:ext cx="6284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Зігрівання постраждалого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ÐÐ°ÑÑÐ¸Ð½ÐºÐ¸ Ð¿Ð¾ Ð·Ð°Ð¿ÑÐ¾ÑÑ ÑÐ¾ÑÐ¾ Ð·ÑÐ³ÑÑÐ²Ð°Ð½Ð½Ñ Ð¿Ð¾ÑÑÑÐ°Ð¶Ð´Ð°Ð»Ð¾Ð³Ð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076700"/>
            <a:ext cx="2879725" cy="239871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37" name="Содержимое 5"/>
          <p:cNvSpPr>
            <a:spLocks noGrp="1"/>
          </p:cNvSpPr>
          <p:nvPr>
            <p:ph sz="half" idx="1"/>
          </p:nvPr>
        </p:nvSpPr>
        <p:spPr>
          <a:xfrm>
            <a:off x="0" y="1412875"/>
            <a:ext cx="3024188" cy="2160588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>
            <a:norm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38" name="Содержимое 7"/>
          <p:cNvGraphicFramePr>
            <a:graphicFrameLocks/>
          </p:cNvGraphicFramePr>
          <p:nvPr>
            <p:extLst/>
          </p:nvPr>
        </p:nvGraphicFramePr>
        <p:xfrm>
          <a:off x="3241672" y="1331904"/>
          <a:ext cx="5544616" cy="5489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769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2603" y="163358"/>
            <a:ext cx="71945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Умови для проведення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вторинного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огляду постраждалого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184864" y="1238327"/>
          <a:ext cx="8784976" cy="516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98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739" y="333286"/>
            <a:ext cx="830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Техніка огляду цілісності кісток черепа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67647" y="1119109"/>
            <a:ext cx="3040314" cy="2551700"/>
            <a:chOff x="729574" y="0"/>
            <a:chExt cx="3040314" cy="255170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29574" y="0"/>
              <a:ext cx="3040314" cy="2551700"/>
            </a:xfrm>
            <a:prstGeom prst="roundRect">
              <a:avLst/>
            </a:prstGeom>
            <a:blipFill rotWithShape="0">
              <a:blip r:embed="rId2"/>
              <a:stretch>
                <a:fillRect/>
              </a:stretch>
            </a:blipFill>
            <a:ln w="25400" cmpd="sng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854138" y="124564"/>
              <a:ext cx="2791186" cy="23025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marL="0" marR="0" lvl="0" indent="0" algn="ctr" defTabSz="2444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069418" y="1119108"/>
            <a:ext cx="3040357" cy="2547037"/>
            <a:chOff x="5262964" y="80961"/>
            <a:chExt cx="3040357" cy="249747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262964" y="80961"/>
              <a:ext cx="3040357" cy="2497472"/>
            </a:xfrm>
            <a:prstGeom prst="roundRect">
              <a:avLst/>
            </a:prstGeom>
            <a:blipFill rotWithShape="0">
              <a:blip r:embed="rId3"/>
              <a:stretch>
                <a:fillRect/>
              </a:stretch>
            </a:blipFill>
            <a:ln w="25400" cmpd="sng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5384881" y="202878"/>
              <a:ext cx="2796523" cy="2253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marR="0" lvl="0" indent="0" algn="ctr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84835" y="4120113"/>
            <a:ext cx="3040314" cy="2497472"/>
            <a:chOff x="729574" y="2849854"/>
            <a:chExt cx="3040314" cy="249747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29574" y="2849854"/>
              <a:ext cx="3040314" cy="2497472"/>
            </a:xfrm>
            <a:prstGeom prst="roundRect">
              <a:avLst/>
            </a:prstGeom>
            <a:blipFill rotWithShape="0">
              <a:blip r:embed="rId4"/>
              <a:stretch>
                <a:fillRect/>
              </a:stretch>
            </a:blipFill>
            <a:ln w="25400" cmpd="sng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851491" y="2971771"/>
              <a:ext cx="2796480" cy="2253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marR="0" lvl="0" indent="0" algn="ctr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123667" y="4120135"/>
            <a:ext cx="2986108" cy="2497450"/>
            <a:chOff x="5290110" y="2768426"/>
            <a:chExt cx="2986108" cy="249745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290110" y="2768426"/>
              <a:ext cx="2986108" cy="2497450"/>
            </a:xfrm>
            <a:prstGeom prst="roundRect">
              <a:avLst/>
            </a:prstGeom>
            <a:blipFill rotWithShape="0">
              <a:blip r:embed="rId5"/>
              <a:stretch>
                <a:fillRect/>
              </a:stretch>
            </a:blipFill>
            <a:ln w="25400" cmpd="sng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 txBox="1"/>
            <p:nvPr/>
          </p:nvSpPr>
          <p:spPr>
            <a:xfrm>
              <a:off x="5412025" y="2890341"/>
              <a:ext cx="2742278" cy="2253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marL="0" marR="0" lvl="0" indent="0" algn="ctr" defTabSz="2400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Счетверенная стрелка 18"/>
          <p:cNvSpPr/>
          <p:nvPr/>
        </p:nvSpPr>
        <p:spPr>
          <a:xfrm>
            <a:off x="338787" y="1214103"/>
            <a:ext cx="8551780" cy="5429288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294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674" y="239282"/>
            <a:ext cx="7515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Техніка проведення огляду шиї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291194" y="1176103"/>
          <a:ext cx="871543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80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902" y="201237"/>
            <a:ext cx="8058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Послідовність перевірки на цілісність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кісток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скелету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-94004" y="1258489"/>
          <a:ext cx="9144000" cy="52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41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8604" y="205099"/>
            <a:ext cx="6559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Правила проведення евакуації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постраждалого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222828" y="1249943"/>
          <a:ext cx="8786874" cy="5072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8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486" y="189158"/>
            <a:ext cx="65389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Способи проведення евакуації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одним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поліцейським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8912" y="2450342"/>
            <a:ext cx="2605076" cy="4183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083" y="2453221"/>
            <a:ext cx="2771775" cy="42068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9953" y="2453221"/>
            <a:ext cx="2457480" cy="4230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13" name="Схема 12"/>
          <p:cNvGraphicFramePr/>
          <p:nvPr>
            <p:extLst/>
          </p:nvPr>
        </p:nvGraphicFramePr>
        <p:xfrm>
          <a:off x="170559" y="1435324"/>
          <a:ext cx="878687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981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6880" y="272562"/>
            <a:ext cx="6418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Способи проведення евакуації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7644" y="970435"/>
            <a:ext cx="2522538" cy="4098925"/>
          </a:xfrm>
          <a:solidFill>
            <a:srgbClr val="FFFFFF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551" y="964085"/>
            <a:ext cx="2447925" cy="4105275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997" y="964086"/>
            <a:ext cx="2419350" cy="4105275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>
            <p:extLst/>
          </p:nvPr>
        </p:nvGraphicFramePr>
        <p:xfrm>
          <a:off x="335772" y="5441440"/>
          <a:ext cx="864096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724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4240" y="170916"/>
            <a:ext cx="65389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Способи проведення евакуації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Times New Roman" pitchFamily="18" charset="0"/>
              </a:rPr>
              <a:t>двома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поліцейськими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Содержимое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9734" y="1585230"/>
            <a:ext cx="2706687" cy="423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3513" y="1585230"/>
            <a:ext cx="2771775" cy="423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Схема 14"/>
          <p:cNvGraphicFramePr/>
          <p:nvPr>
            <p:extLst/>
          </p:nvPr>
        </p:nvGraphicFramePr>
        <p:xfrm>
          <a:off x="3563888" y="2492896"/>
          <a:ext cx="2088232" cy="296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5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534" y="237065"/>
            <a:ext cx="830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Послідовність проведення первинного огляду 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постраждалого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376672" y="1381202"/>
          <a:ext cx="8643998" cy="485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01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 descr="C:\Users\User\Desktop\вибране фото евак\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44268" y="1302738"/>
            <a:ext cx="2238375" cy="247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7181" y="1302738"/>
            <a:ext cx="2225675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483" y="1310676"/>
            <a:ext cx="2306637" cy="249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917" y="3989046"/>
            <a:ext cx="2232025" cy="2465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7181" y="4033496"/>
            <a:ext cx="2254250" cy="237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1670" y="4033496"/>
            <a:ext cx="2335212" cy="237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8648" y="232485"/>
            <a:ext cx="7502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Порядок проведення деблокування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постраждалого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з 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автомобіля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9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6366791" y="2175314"/>
            <a:ext cx="2703668" cy="1803346"/>
            <a:chOff x="6329976" y="1236055"/>
            <a:chExt cx="2703668" cy="180334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6329976" y="1236055"/>
              <a:ext cx="2703668" cy="18033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/>
            <p:cNvSpPr txBox="1"/>
            <p:nvPr/>
          </p:nvSpPr>
          <p:spPr>
            <a:xfrm>
              <a:off x="6762563" y="1236055"/>
              <a:ext cx="2271081" cy="1803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6680" rIns="106680" bIns="106680" numCol="1" spcCol="1270" anchor="b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При підозрі на наявність психічних порушень</a:t>
              </a:r>
              <a:endPara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995930" y="2228606"/>
            <a:ext cx="2703668" cy="1803346"/>
            <a:chOff x="1925817" y="1209618"/>
            <a:chExt cx="2703668" cy="180334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925817" y="1209618"/>
              <a:ext cx="2703668" cy="18033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2358404" y="1209618"/>
              <a:ext cx="2271081" cy="1803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6680" rIns="106680" bIns="10668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При підозрі на наявність спінальної травми</a:t>
              </a:r>
              <a:endPara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61560" y="230736"/>
            <a:ext cx="6276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Техніка проведення евакуації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28737" y="1038971"/>
            <a:ext cx="2181499" cy="2438510"/>
            <a:chOff x="323533" y="0"/>
            <a:chExt cx="2181499" cy="2438510"/>
          </a:xfrm>
        </p:grpSpPr>
        <p:sp>
          <p:nvSpPr>
            <p:cNvPr id="15" name="Овал 14"/>
            <p:cNvSpPr/>
            <p:nvPr/>
          </p:nvSpPr>
          <p:spPr>
            <a:xfrm>
              <a:off x="323533" y="0"/>
              <a:ext cx="2181499" cy="2438510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  <a:ln w="254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/>
            <p:cNvSpPr txBox="1"/>
            <p:nvPr/>
          </p:nvSpPr>
          <p:spPr>
            <a:xfrm>
              <a:off x="643006" y="357112"/>
              <a:ext cx="1542553" cy="1724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37352" y="940146"/>
            <a:ext cx="2100425" cy="2448153"/>
            <a:chOff x="4714856" y="0"/>
            <a:chExt cx="2100425" cy="2448153"/>
          </a:xfrm>
        </p:grpSpPr>
        <p:sp>
          <p:nvSpPr>
            <p:cNvPr id="21" name="Овал 20"/>
            <p:cNvSpPr/>
            <p:nvPr/>
          </p:nvSpPr>
          <p:spPr>
            <a:xfrm>
              <a:off x="4714856" y="0"/>
              <a:ext cx="2100425" cy="2448153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ln w="254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4"/>
            <p:cNvSpPr txBox="1"/>
            <p:nvPr/>
          </p:nvSpPr>
          <p:spPr>
            <a:xfrm>
              <a:off x="5022456" y="358524"/>
              <a:ext cx="1485225" cy="1731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555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Стрелка вправо с вырезом 25"/>
          <p:cNvSpPr/>
          <p:nvPr/>
        </p:nvSpPr>
        <p:spPr>
          <a:xfrm rot="5400000">
            <a:off x="3096145" y="3853677"/>
            <a:ext cx="503237" cy="485775"/>
          </a:xfrm>
          <a:prstGeom prst="notchedRightArrow">
            <a:avLst/>
          </a:prstGeom>
          <a:solidFill>
            <a:srgbClr val="C00000"/>
          </a:solidFill>
          <a:ln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995930" y="4348183"/>
            <a:ext cx="2703668" cy="1803346"/>
            <a:chOff x="1925817" y="3209493"/>
            <a:chExt cx="2703668" cy="180334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25817" y="3209493"/>
              <a:ext cx="2703668" cy="18033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2358404" y="3209493"/>
              <a:ext cx="2271081" cy="1803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6680" rIns="106680" bIns="10668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Зафіксувати голову постраждалого, залучити чотирьох осіб для здійснення транспортування</a:t>
              </a:r>
              <a:endPara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33" name="Стрелка вправо с вырезом 32"/>
          <p:cNvSpPr/>
          <p:nvPr/>
        </p:nvSpPr>
        <p:spPr>
          <a:xfrm rot="5400000">
            <a:off x="7467006" y="3853677"/>
            <a:ext cx="503237" cy="485775"/>
          </a:xfrm>
          <a:prstGeom prst="notchedRightArrow">
            <a:avLst/>
          </a:prstGeom>
          <a:solidFill>
            <a:srgbClr val="C00000"/>
          </a:solidFill>
          <a:ln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366790" y="4230768"/>
            <a:ext cx="2703668" cy="1920761"/>
            <a:chOff x="6362888" y="3221468"/>
            <a:chExt cx="2703668" cy="192076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362888" y="3338883"/>
              <a:ext cx="2703668" cy="18033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/>
            <p:cNvSpPr txBox="1"/>
            <p:nvPr/>
          </p:nvSpPr>
          <p:spPr>
            <a:xfrm>
              <a:off x="6730713" y="3221468"/>
              <a:ext cx="2271081" cy="1803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6680" rIns="106680" bIns="10668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Підтримувати голосовий контакт, заспокоювати та надавати психологічну допомогу </a:t>
              </a:r>
              <a:endPara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6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4561" y="136732"/>
            <a:ext cx="66960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Загальні правила переміщення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постраждалого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7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-162370" y="1090839"/>
          <a:ext cx="9144000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23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7526" y="230737"/>
            <a:ext cx="58689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Положення постраждалого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під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час транспортування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153875" y="1277984"/>
          <a:ext cx="8856984" cy="5241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02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973" y="175024"/>
            <a:ext cx="5868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Положення постраждалого 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під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час транспортування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92257" y="1361695"/>
          <a:ext cx="8858312" cy="52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50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7902" y="153823"/>
            <a:ext cx="5219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Оцінка стану постраждалого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95706" y="1101592"/>
          <a:ext cx="5472608" cy="514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/>
          </p:nvPr>
        </p:nvGraphicFramePr>
        <p:xfrm>
          <a:off x="5968314" y="788456"/>
          <a:ext cx="3275856" cy="5455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278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9726" y="217342"/>
            <a:ext cx="6667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Безпечне положення поліцейського 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під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час огляду постраждалого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213695" y="1127900"/>
          <a:ext cx="8784976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57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1941" y="249800"/>
            <a:ext cx="8069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Техніка проведення оцінки стану свідомості 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у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постраждалого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228302" y="1080797"/>
          <a:ext cx="8750776" cy="5090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959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384" y="193349"/>
            <a:ext cx="7414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Алгоритм дій поліцейського при наданні 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домедичної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допомоги </a:t>
            </a:r>
            <a:b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</a:b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(за міжнародним протоколом АВС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180099" y="1393678"/>
          <a:ext cx="8715436" cy="5074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63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88" y="217508"/>
            <a:ext cx="8874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Техніка «Бачу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-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Чую - В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ідчуваю» для визначення 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наявності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дихання у постраждалого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171364" y="1555858"/>
          <a:ext cx="8928992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pomosh-pri-anafilakticheskom-shok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9760" y="1650532"/>
            <a:ext cx="2447925" cy="1693862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35" descr="F:\фото\IMG_33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9760" y="3718557"/>
            <a:ext cx="2447925" cy="217804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99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3485" y="273466"/>
            <a:ext cx="7746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Техніка проведення прийому Сафарі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9840" y="1280768"/>
            <a:ext cx="2686553" cy="3065870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  <a:ln w="254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Скругленный прямоугольник 3"/>
          <p:cNvSpPr/>
          <p:nvPr/>
        </p:nvSpPr>
        <p:spPr>
          <a:xfrm>
            <a:off x="3625262" y="1280769"/>
            <a:ext cx="2563680" cy="306587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 w="254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Скругленный прямоугольник 4"/>
          <p:cNvSpPr/>
          <p:nvPr/>
        </p:nvSpPr>
        <p:spPr>
          <a:xfrm>
            <a:off x="6597812" y="1262855"/>
            <a:ext cx="2391905" cy="3083783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ln w="254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трелка вниз 5"/>
          <p:cNvSpPr/>
          <p:nvPr/>
        </p:nvSpPr>
        <p:spPr>
          <a:xfrm>
            <a:off x="1367327" y="4614729"/>
            <a:ext cx="837488" cy="555477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371173" y="4614728"/>
            <a:ext cx="837488" cy="555477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7375020" y="4614729"/>
            <a:ext cx="837488" cy="555477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6302" y="5445741"/>
            <a:ext cx="2059537" cy="897309"/>
          </a:xfrm>
          <a:prstGeom prst="roundRect">
            <a:avLst/>
          </a:prstGeom>
          <a:solidFill>
            <a:schemeClr val="accent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Закинути голову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назад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60148" y="5438297"/>
            <a:ext cx="2059537" cy="897309"/>
          </a:xfrm>
          <a:prstGeom prst="roundRect">
            <a:avLst/>
          </a:prstGeom>
          <a:solidFill>
            <a:schemeClr val="accent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Відкрити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рот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63995" y="5438297"/>
            <a:ext cx="2059537" cy="1065053"/>
          </a:xfrm>
          <a:prstGeom prst="roundRect">
            <a:avLst/>
          </a:prstGeom>
          <a:solidFill>
            <a:schemeClr val="accent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Вивести донизу нижню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щелепу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0056" y="230737"/>
            <a:ext cx="6543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Домедична допомога при наявності 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пневмотораксу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32898" y="1488859"/>
            <a:ext cx="3168352" cy="4896544"/>
            <a:chOff x="293926" y="1772816"/>
            <a:chExt cx="3168352" cy="489654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93926" y="1772816"/>
              <a:ext cx="3168352" cy="4896544"/>
            </a:xfrm>
            <a:prstGeom prst="rect">
              <a:avLst/>
            </a:prstGeom>
            <a:solidFill>
              <a:schemeClr val="bg1">
                <a:lumMod val="95000"/>
                <a:alpha val="0"/>
              </a:schemeClr>
            </a:solidFill>
          </p:spPr>
        </p:sp>
        <p:sp>
          <p:nvSpPr>
            <p:cNvPr id="19" name="Стрелка вправо 18"/>
            <p:cNvSpPr/>
            <p:nvPr/>
          </p:nvSpPr>
          <p:spPr>
            <a:xfrm>
              <a:off x="2300136" y="1772816"/>
              <a:ext cx="1162141" cy="4896544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00B0F0">
                <a:alpha val="76000"/>
              </a:srgbClr>
            </a:solidFill>
            <a:ln w="25400" cmpd="sng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293926" y="4038422"/>
              <a:ext cx="2004244" cy="2433435"/>
            </a:xfrm>
            <a:custGeom>
              <a:avLst/>
              <a:gdLst>
                <a:gd name="connsiteX0" fmla="*/ 0 w 2004244"/>
                <a:gd name="connsiteY0" fmla="*/ 334047 h 2433435"/>
                <a:gd name="connsiteX1" fmla="*/ 334047 w 2004244"/>
                <a:gd name="connsiteY1" fmla="*/ 0 h 2433435"/>
                <a:gd name="connsiteX2" fmla="*/ 1670197 w 2004244"/>
                <a:gd name="connsiteY2" fmla="*/ 0 h 2433435"/>
                <a:gd name="connsiteX3" fmla="*/ 2004244 w 2004244"/>
                <a:gd name="connsiteY3" fmla="*/ 334047 h 2433435"/>
                <a:gd name="connsiteX4" fmla="*/ 2004244 w 2004244"/>
                <a:gd name="connsiteY4" fmla="*/ 2099388 h 2433435"/>
                <a:gd name="connsiteX5" fmla="*/ 1670197 w 2004244"/>
                <a:gd name="connsiteY5" fmla="*/ 2433435 h 2433435"/>
                <a:gd name="connsiteX6" fmla="*/ 334047 w 2004244"/>
                <a:gd name="connsiteY6" fmla="*/ 2433435 h 2433435"/>
                <a:gd name="connsiteX7" fmla="*/ 0 w 2004244"/>
                <a:gd name="connsiteY7" fmla="*/ 2099388 h 2433435"/>
                <a:gd name="connsiteX8" fmla="*/ 0 w 2004244"/>
                <a:gd name="connsiteY8" fmla="*/ 334047 h 24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4244" h="2433435">
                  <a:moveTo>
                    <a:pt x="0" y="334047"/>
                  </a:moveTo>
                  <a:cubicBezTo>
                    <a:pt x="0" y="149558"/>
                    <a:pt x="149558" y="0"/>
                    <a:pt x="334047" y="0"/>
                  </a:cubicBezTo>
                  <a:lnTo>
                    <a:pt x="1670197" y="0"/>
                  </a:lnTo>
                  <a:cubicBezTo>
                    <a:pt x="1854686" y="0"/>
                    <a:pt x="2004244" y="149558"/>
                    <a:pt x="2004244" y="334047"/>
                  </a:cubicBezTo>
                  <a:lnTo>
                    <a:pt x="2004244" y="2099388"/>
                  </a:lnTo>
                  <a:cubicBezTo>
                    <a:pt x="2004244" y="2283877"/>
                    <a:pt x="1854686" y="2433435"/>
                    <a:pt x="1670197" y="2433435"/>
                  </a:cubicBezTo>
                  <a:lnTo>
                    <a:pt x="334047" y="2433435"/>
                  </a:lnTo>
                  <a:cubicBezTo>
                    <a:pt x="149558" y="2433435"/>
                    <a:pt x="0" y="2283877"/>
                    <a:pt x="0" y="2099388"/>
                  </a:cubicBezTo>
                  <a:lnTo>
                    <a:pt x="0" y="334047"/>
                  </a:ln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  <a:ln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859" tIns="177849" rIns="257859" bIns="177849" numCol="1" spcCol="1270" anchor="ctr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62047" y="1488856"/>
            <a:ext cx="2075095" cy="2265613"/>
            <a:chOff x="71674" y="32510"/>
            <a:chExt cx="2075095" cy="226561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1674" y="32510"/>
              <a:ext cx="2075095" cy="2265613"/>
            </a:xfrm>
            <a:prstGeom prst="roundRect">
              <a:avLst/>
            </a:prstGeom>
            <a:blipFill rotWithShape="0">
              <a:blip r:embed="rId3"/>
              <a:stretch>
                <a:fillRect/>
              </a:stretch>
            </a:blipFill>
            <a:ln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172972" y="133808"/>
              <a:ext cx="1872499" cy="20630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70485" rIns="140970" bIns="70485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" name="Содержимое 9"/>
          <p:cNvGraphicFramePr>
            <a:graphicFrameLocks noGrp="1"/>
          </p:cNvGraphicFramePr>
          <p:nvPr>
            <p:ph idx="1"/>
            <p:extLst/>
          </p:nvPr>
        </p:nvGraphicFramePr>
        <p:xfrm>
          <a:off x="3801249" y="1379710"/>
          <a:ext cx="512303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587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590</Words>
  <Application>Microsoft Office PowerPoint</Application>
  <PresentationFormat>Экран (4:3)</PresentationFormat>
  <Paragraphs>146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Times New Roman</vt:lpstr>
      <vt:lpstr>Wingdings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2019-10-31T08:24:43Z</dcterms:created>
  <dcterms:modified xsi:type="dcterms:W3CDTF">2019-10-31T08:25:13Z</dcterms:modified>
</cp:coreProperties>
</file>