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0DD8E-0D31-4833-B4F3-4474ECBE10B7}" type="doc">
      <dgm:prSet loTypeId="urn:microsoft.com/office/officeart/2005/8/layout/hProcess9" loCatId="process" qsTypeId="urn:microsoft.com/office/officeart/2005/8/quickstyle/3d2" qsCatId="3D" csTypeId="urn:microsoft.com/office/officeart/2005/8/colors/colorful2" csCatId="colorful" phldr="1"/>
      <dgm:spPr/>
    </dgm:pt>
    <dgm:pt modelId="{C024CD64-E8D7-4271-8121-3271ABBB25B8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Що саме трапилось і які травми можуть виникнути?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F57B2-857B-4557-863C-57C1FB79DCFB}" type="parTrans" cxnId="{8F21E71E-B30E-4AAC-9D6B-191A7FF8887B}">
      <dgm:prSet/>
      <dgm:spPr/>
      <dgm:t>
        <a:bodyPr/>
        <a:lstStyle/>
        <a:p>
          <a:endParaRPr lang="ru-RU"/>
        </a:p>
      </dgm:t>
    </dgm:pt>
    <dgm:pt modelId="{F8C6A570-2FAC-4716-BAB9-583627CA359F}" type="sibTrans" cxnId="{8F21E71E-B30E-4AAC-9D6B-191A7FF8887B}">
      <dgm:prSet/>
      <dgm:spPr/>
      <dgm:t>
        <a:bodyPr/>
        <a:lstStyle/>
        <a:p>
          <a:endParaRPr lang="ru-RU"/>
        </a:p>
      </dgm:t>
    </dgm:pt>
    <dgm:pt modelId="{71D94C77-1D82-47BF-B53B-31C03DF2093C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 є загроза для роботи поліцейських?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64D80-A279-45CB-89EB-0971421FD292}" type="parTrans" cxnId="{B72D281A-7C4A-412F-AF0D-97D3025E239A}">
      <dgm:prSet/>
      <dgm:spPr/>
      <dgm:t>
        <a:bodyPr/>
        <a:lstStyle/>
        <a:p>
          <a:endParaRPr lang="ru-RU"/>
        </a:p>
      </dgm:t>
    </dgm:pt>
    <dgm:pt modelId="{2F2F1FCA-1087-4C4F-8611-3B039246FF47}" type="sibTrans" cxnId="{B72D281A-7C4A-412F-AF0D-97D3025E239A}">
      <dgm:prSet/>
      <dgm:spPr/>
      <dgm:t>
        <a:bodyPr/>
        <a:lstStyle/>
        <a:p>
          <a:endParaRPr lang="ru-RU"/>
        </a:p>
      </dgm:t>
    </dgm:pt>
    <dgm:pt modelId="{288FFF2D-8F53-45D2-9092-F1047FB8E3E7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Яка кількість постраждалих?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78BE3-DA29-49FF-9212-50E794432475}" type="parTrans" cxnId="{B1FA12CB-6EA5-43A1-ACE9-F553873199AF}">
      <dgm:prSet/>
      <dgm:spPr/>
      <dgm:t>
        <a:bodyPr/>
        <a:lstStyle/>
        <a:p>
          <a:endParaRPr lang="ru-RU"/>
        </a:p>
      </dgm:t>
    </dgm:pt>
    <dgm:pt modelId="{4BF9173C-77CF-4985-96E5-BD4E20776FA7}" type="sibTrans" cxnId="{B1FA12CB-6EA5-43A1-ACE9-F553873199AF}">
      <dgm:prSet/>
      <dgm:spPr/>
      <dgm:t>
        <a:bodyPr/>
        <a:lstStyle/>
        <a:p>
          <a:endParaRPr lang="ru-RU"/>
        </a:p>
      </dgm:t>
    </dgm:pt>
    <dgm:pt modelId="{8BF9BFD8-1DA3-40AA-AE2B-124C282ED9FC}" type="pres">
      <dgm:prSet presAssocID="{77B0DD8E-0D31-4833-B4F3-4474ECBE10B7}" presName="CompostProcess" presStyleCnt="0">
        <dgm:presLayoutVars>
          <dgm:dir/>
          <dgm:resizeHandles val="exact"/>
        </dgm:presLayoutVars>
      </dgm:prSet>
      <dgm:spPr/>
    </dgm:pt>
    <dgm:pt modelId="{0C7EDF14-224D-41CF-8E42-BC40E9670C1C}" type="pres">
      <dgm:prSet presAssocID="{77B0DD8E-0D31-4833-B4F3-4474ECBE10B7}" presName="arrow" presStyleLbl="bgShp" presStyleIdx="0" presStyleCnt="1" custScaleX="117647" custLinFactNeighborX="-980"/>
      <dgm:spPr/>
    </dgm:pt>
    <dgm:pt modelId="{267FC834-B061-4324-8DF8-9EF74541C635}" type="pres">
      <dgm:prSet presAssocID="{77B0DD8E-0D31-4833-B4F3-4474ECBE10B7}" presName="linearProcess" presStyleCnt="0"/>
      <dgm:spPr/>
    </dgm:pt>
    <dgm:pt modelId="{956258AF-3710-47E4-8FAA-05C8BEDD0434}" type="pres">
      <dgm:prSet presAssocID="{C024CD64-E8D7-4271-8121-3271ABBB25B8}" presName="textNode" presStyleLbl="node1" presStyleIdx="0" presStyleCnt="3" custScaleY="250000" custLinFactNeighborX="-1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A4996-EE2D-466F-B883-93043B596053}" type="pres">
      <dgm:prSet presAssocID="{F8C6A570-2FAC-4716-BAB9-583627CA359F}" presName="sibTrans" presStyleCnt="0"/>
      <dgm:spPr/>
    </dgm:pt>
    <dgm:pt modelId="{CE673BD9-E5B0-4D8F-AE3B-82E0F07391A3}" type="pres">
      <dgm:prSet presAssocID="{71D94C77-1D82-47BF-B53B-31C03DF2093C}" presName="textNode" presStyleLbl="node1" presStyleIdx="1" presStyleCnt="3" custScaleY="250000" custLinFactNeighborX="-33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9DF4-EF34-44CC-AD44-97C66860A8DB}" type="pres">
      <dgm:prSet presAssocID="{2F2F1FCA-1087-4C4F-8611-3B039246FF47}" presName="sibTrans" presStyleCnt="0"/>
      <dgm:spPr/>
    </dgm:pt>
    <dgm:pt modelId="{6AB053FD-602E-4CBF-BDFB-90EF198F68D5}" type="pres">
      <dgm:prSet presAssocID="{288FFF2D-8F53-45D2-9092-F1047FB8E3E7}" presName="textNode" presStyleLbl="node1" presStyleIdx="2" presStyleCnt="3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2D281A-7C4A-412F-AF0D-97D3025E239A}" srcId="{77B0DD8E-0D31-4833-B4F3-4474ECBE10B7}" destId="{71D94C77-1D82-47BF-B53B-31C03DF2093C}" srcOrd="1" destOrd="0" parTransId="{AE264D80-A279-45CB-89EB-0971421FD292}" sibTransId="{2F2F1FCA-1087-4C4F-8611-3B039246FF47}"/>
    <dgm:cxn modelId="{9FE38966-76E1-4466-8851-157EFEE79F6F}" type="presOf" srcId="{C024CD64-E8D7-4271-8121-3271ABBB25B8}" destId="{956258AF-3710-47E4-8FAA-05C8BEDD0434}" srcOrd="0" destOrd="0" presId="urn:microsoft.com/office/officeart/2005/8/layout/hProcess9"/>
    <dgm:cxn modelId="{8F21E71E-B30E-4AAC-9D6B-191A7FF8887B}" srcId="{77B0DD8E-0D31-4833-B4F3-4474ECBE10B7}" destId="{C024CD64-E8D7-4271-8121-3271ABBB25B8}" srcOrd="0" destOrd="0" parTransId="{6C2F57B2-857B-4557-863C-57C1FB79DCFB}" sibTransId="{F8C6A570-2FAC-4716-BAB9-583627CA359F}"/>
    <dgm:cxn modelId="{DEDD729E-D133-46C0-8D3A-ADF841B50DBF}" type="presOf" srcId="{288FFF2D-8F53-45D2-9092-F1047FB8E3E7}" destId="{6AB053FD-602E-4CBF-BDFB-90EF198F68D5}" srcOrd="0" destOrd="0" presId="urn:microsoft.com/office/officeart/2005/8/layout/hProcess9"/>
    <dgm:cxn modelId="{B1FA12CB-6EA5-43A1-ACE9-F553873199AF}" srcId="{77B0DD8E-0D31-4833-B4F3-4474ECBE10B7}" destId="{288FFF2D-8F53-45D2-9092-F1047FB8E3E7}" srcOrd="2" destOrd="0" parTransId="{8A578BE3-DA29-49FF-9212-50E794432475}" sibTransId="{4BF9173C-77CF-4985-96E5-BD4E20776FA7}"/>
    <dgm:cxn modelId="{8B7742A4-CCC7-42AD-B777-1D0471022AFA}" type="presOf" srcId="{77B0DD8E-0D31-4833-B4F3-4474ECBE10B7}" destId="{8BF9BFD8-1DA3-40AA-AE2B-124C282ED9FC}" srcOrd="0" destOrd="0" presId="urn:microsoft.com/office/officeart/2005/8/layout/hProcess9"/>
    <dgm:cxn modelId="{E40D6A4B-73C6-4A1E-BD8C-02C909A2359F}" type="presOf" srcId="{71D94C77-1D82-47BF-B53B-31C03DF2093C}" destId="{CE673BD9-E5B0-4D8F-AE3B-82E0F07391A3}" srcOrd="0" destOrd="0" presId="urn:microsoft.com/office/officeart/2005/8/layout/hProcess9"/>
    <dgm:cxn modelId="{906F7AFD-C380-4343-9E87-7FD9275477AB}" type="presParOf" srcId="{8BF9BFD8-1DA3-40AA-AE2B-124C282ED9FC}" destId="{0C7EDF14-224D-41CF-8E42-BC40E9670C1C}" srcOrd="0" destOrd="0" presId="urn:microsoft.com/office/officeart/2005/8/layout/hProcess9"/>
    <dgm:cxn modelId="{5DB17F91-CAEA-40BE-B2D7-6F49456D225B}" type="presParOf" srcId="{8BF9BFD8-1DA3-40AA-AE2B-124C282ED9FC}" destId="{267FC834-B061-4324-8DF8-9EF74541C635}" srcOrd="1" destOrd="0" presId="urn:microsoft.com/office/officeart/2005/8/layout/hProcess9"/>
    <dgm:cxn modelId="{77592153-CF8C-4D92-BAEE-402C17D036E1}" type="presParOf" srcId="{267FC834-B061-4324-8DF8-9EF74541C635}" destId="{956258AF-3710-47E4-8FAA-05C8BEDD0434}" srcOrd="0" destOrd="0" presId="urn:microsoft.com/office/officeart/2005/8/layout/hProcess9"/>
    <dgm:cxn modelId="{5A81D1AD-F406-4BF6-A0CD-DC72F20A9FAE}" type="presParOf" srcId="{267FC834-B061-4324-8DF8-9EF74541C635}" destId="{2C9A4996-EE2D-466F-B883-93043B596053}" srcOrd="1" destOrd="0" presId="urn:microsoft.com/office/officeart/2005/8/layout/hProcess9"/>
    <dgm:cxn modelId="{1A747517-2E07-4E02-8E04-47CE62CBAB99}" type="presParOf" srcId="{267FC834-B061-4324-8DF8-9EF74541C635}" destId="{CE673BD9-E5B0-4D8F-AE3B-82E0F07391A3}" srcOrd="2" destOrd="0" presId="urn:microsoft.com/office/officeart/2005/8/layout/hProcess9"/>
    <dgm:cxn modelId="{44E422AE-5F1D-42E4-BA50-2CE0324D2269}" type="presParOf" srcId="{267FC834-B061-4324-8DF8-9EF74541C635}" destId="{EED09DF4-EF34-44CC-AD44-97C66860A8DB}" srcOrd="3" destOrd="0" presId="urn:microsoft.com/office/officeart/2005/8/layout/hProcess9"/>
    <dgm:cxn modelId="{376E9E58-BFCA-4B14-9D6F-C6C92ECB697F}" type="presParOf" srcId="{267FC834-B061-4324-8DF8-9EF74541C635}" destId="{6AB053FD-602E-4CBF-BDFB-90EF198F68D5}" srcOrd="4" destOrd="0" presId="urn:microsoft.com/office/officeart/2005/8/layout/hProcess9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0FC8F6-615B-42F6-B702-071B1FE29488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DD73741-705C-4351-A030-F4A135BAB933}">
      <dgm:prSet phldrT="[Текст]" custT="1"/>
      <dgm:spPr/>
      <dgm:t>
        <a:bodyPr/>
        <a:lstStyle/>
        <a:p>
          <a:pPr algn="ctr"/>
          <a:r>
            <a:rPr 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Стани, що загрожують життю - характеризуються порушенням </a:t>
          </a:r>
          <a:r>
            <a:rPr lang="uk-UA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життєво</a:t>
          </a:r>
          <a:r>
            <a:rPr 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важливих функцій (дихання і кровообігу)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E78493-B517-4214-A0EA-E4319018FBE9}" type="parTrans" cxnId="{67F43853-0B67-4B7B-9103-20885C41915A}">
      <dgm:prSet/>
      <dgm:spPr/>
      <dgm:t>
        <a:bodyPr/>
        <a:lstStyle/>
        <a:p>
          <a:endParaRPr lang="ru-RU"/>
        </a:p>
      </dgm:t>
    </dgm:pt>
    <dgm:pt modelId="{DA6BDB7F-7458-4EF3-A3BF-EFEFA3371A77}" type="sibTrans" cxnId="{67F43853-0B67-4B7B-9103-20885C41915A}">
      <dgm:prSet/>
      <dgm:spPr/>
      <dgm:t>
        <a:bodyPr/>
        <a:lstStyle/>
        <a:p>
          <a:endParaRPr lang="ru-RU"/>
        </a:p>
      </dgm:t>
    </dgm:pt>
    <dgm:pt modelId="{D8F4396D-7CE8-462D-A2F9-51DF5DC6607D}">
      <dgm:prSet phldrT="[Текст]" custT="1"/>
      <dgm:spPr/>
      <dgm:t>
        <a:bodyPr/>
        <a:lstStyle/>
        <a:p>
          <a:pPr algn="ctr"/>
          <a:r>
            <a:rPr 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Стани, що загрожують здоров'ю - здатні викликати стійкі порушення здоров'я, які можуть настати при відсутності медичної допомоги найближчим часом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1B3F3-85E5-41C2-B188-A90E95A5C683}" type="parTrans" cxnId="{B0C4CFCD-2FF7-4E1B-83B1-773B0F8B4C7C}">
      <dgm:prSet/>
      <dgm:spPr/>
      <dgm:t>
        <a:bodyPr/>
        <a:lstStyle/>
        <a:p>
          <a:endParaRPr lang="ru-RU"/>
        </a:p>
      </dgm:t>
    </dgm:pt>
    <dgm:pt modelId="{570E0FA7-0999-4E92-8271-B1C890F59C28}" type="sibTrans" cxnId="{B0C4CFCD-2FF7-4E1B-83B1-773B0F8B4C7C}">
      <dgm:prSet/>
      <dgm:spPr/>
      <dgm:t>
        <a:bodyPr/>
        <a:lstStyle/>
        <a:p>
          <a:endParaRPr lang="ru-RU"/>
        </a:p>
      </dgm:t>
    </dgm:pt>
    <dgm:pt modelId="{26BE48FE-AA67-4768-8FC6-A504D3A566FC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Стани, що вимагають термінового медичного втручання в інтересах оточуючих осіб у зв'язку з поведінкою хворого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513F8-5938-4812-9571-215720F0272B}" type="parTrans" cxnId="{FC6E27E2-96A2-4F0F-8A4B-36F5D68AE0AE}">
      <dgm:prSet/>
      <dgm:spPr/>
      <dgm:t>
        <a:bodyPr/>
        <a:lstStyle/>
        <a:p>
          <a:endParaRPr lang="ru-RU"/>
        </a:p>
      </dgm:t>
    </dgm:pt>
    <dgm:pt modelId="{BFC42F71-ED29-4FAC-99CE-13EDD6C28AD1}" type="sibTrans" cxnId="{FC6E27E2-96A2-4F0F-8A4B-36F5D68AE0AE}">
      <dgm:prSet/>
      <dgm:spPr/>
      <dgm:t>
        <a:bodyPr/>
        <a:lstStyle/>
        <a:p>
          <a:endParaRPr lang="ru-RU"/>
        </a:p>
      </dgm:t>
    </dgm:pt>
    <dgm:pt modelId="{B3A0FD48-9C18-405C-8C41-7D8E794D6353}">
      <dgm:prSet phldrT="[Текст]" custT="1"/>
      <dgm:spPr/>
      <dgm:t>
        <a:bodyPr/>
        <a:lstStyle/>
        <a:p>
          <a:pPr algn="ctr"/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Пологи - особливий вид невідкладних станів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F18DBB-6D1C-466C-A071-A08931A28B79}" type="parTrans" cxnId="{51F27D9C-D4A8-4A21-867E-718F9A77BCB5}">
      <dgm:prSet/>
      <dgm:spPr/>
      <dgm:t>
        <a:bodyPr/>
        <a:lstStyle/>
        <a:p>
          <a:endParaRPr lang="ru-RU"/>
        </a:p>
      </dgm:t>
    </dgm:pt>
    <dgm:pt modelId="{95EF44FA-DD90-49A5-A620-03DCDCB08077}" type="sibTrans" cxnId="{51F27D9C-D4A8-4A21-867E-718F9A77BCB5}">
      <dgm:prSet/>
      <dgm:spPr/>
      <dgm:t>
        <a:bodyPr/>
        <a:lstStyle/>
        <a:p>
          <a:endParaRPr lang="ru-RU"/>
        </a:p>
      </dgm:t>
    </dgm:pt>
    <dgm:pt modelId="{030BF602-D5DC-43DF-8EA8-7A6687C9DF22}" type="pres">
      <dgm:prSet presAssocID="{E60FC8F6-615B-42F6-B702-071B1FE2948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23764-3485-433C-A77C-66570BB32C80}" type="pres">
      <dgm:prSet presAssocID="{E60FC8F6-615B-42F6-B702-071B1FE29488}" presName="axisShape" presStyleLbl="bgShp" presStyleIdx="0" presStyleCnt="1" custLinFactNeighborX="398" custLinFactNeighborY="1102"/>
      <dgm:spPr/>
      <dgm:t>
        <a:bodyPr/>
        <a:lstStyle/>
        <a:p>
          <a:endParaRPr lang="ru-RU"/>
        </a:p>
      </dgm:t>
    </dgm:pt>
    <dgm:pt modelId="{2DCF4853-9BA3-4F6C-90F6-7BBADE1654ED}" type="pres">
      <dgm:prSet presAssocID="{E60FC8F6-615B-42F6-B702-071B1FE29488}" presName="rect1" presStyleLbl="node1" presStyleIdx="0" presStyleCnt="4" custScaleX="179983" custScaleY="106653" custLinFactNeighborX="-41085" custLinFactNeighborY="-59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F23B0-CC98-4D24-8798-397CE8A35529}" type="pres">
      <dgm:prSet presAssocID="{E60FC8F6-615B-42F6-B702-071B1FE29488}" presName="rect2" presStyleLbl="node1" presStyleIdx="1" presStyleCnt="4" custScaleX="179983" custScaleY="118610" custLinFactNeighborX="45020" custLinFactNeighborY="-164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E17D7-A4D7-4E9A-83B5-3302309DF6E0}" type="pres">
      <dgm:prSet presAssocID="{E60FC8F6-615B-42F6-B702-071B1FE29488}" presName="rect3" presStyleLbl="node1" presStyleIdx="2" presStyleCnt="4" custScaleX="175752" custScaleY="114588" custLinFactNeighborX="-41269" custLinFactNeighborY="89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7F667-D15B-4C35-9C04-DF6B446EA02A}" type="pres">
      <dgm:prSet presAssocID="{E60FC8F6-615B-42F6-B702-071B1FE29488}" presName="rect4" presStyleLbl="node1" presStyleIdx="3" presStyleCnt="4" custScaleX="175753" custScaleY="114588" custLinFactNeighborX="43200" custLinFactNeighborY="89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307CC5-CE3E-475C-A885-FCF3B8633FA8}" type="presOf" srcId="{26BE48FE-AA67-4768-8FC6-A504D3A566FC}" destId="{8C1E17D7-A4D7-4E9A-83B5-3302309DF6E0}" srcOrd="0" destOrd="0" presId="urn:microsoft.com/office/officeart/2005/8/layout/matrix2"/>
    <dgm:cxn modelId="{41321E81-CDE7-40DA-8C0A-5C7A50C0062A}" type="presOf" srcId="{E60FC8F6-615B-42F6-B702-071B1FE29488}" destId="{030BF602-D5DC-43DF-8EA8-7A6687C9DF22}" srcOrd="0" destOrd="0" presId="urn:microsoft.com/office/officeart/2005/8/layout/matrix2"/>
    <dgm:cxn modelId="{51F27D9C-D4A8-4A21-867E-718F9A77BCB5}" srcId="{E60FC8F6-615B-42F6-B702-071B1FE29488}" destId="{B3A0FD48-9C18-405C-8C41-7D8E794D6353}" srcOrd="3" destOrd="0" parTransId="{10F18DBB-6D1C-466C-A071-A08931A28B79}" sibTransId="{95EF44FA-DD90-49A5-A620-03DCDCB08077}"/>
    <dgm:cxn modelId="{06D36B8A-4C6B-4E90-81A9-7A594F2AA818}" type="presOf" srcId="{D8F4396D-7CE8-462D-A2F9-51DF5DC6607D}" destId="{E84F23B0-CC98-4D24-8798-397CE8A35529}" srcOrd="0" destOrd="0" presId="urn:microsoft.com/office/officeart/2005/8/layout/matrix2"/>
    <dgm:cxn modelId="{5D233523-B09A-443F-A8E1-E24D647C739F}" type="presOf" srcId="{B3A0FD48-9C18-405C-8C41-7D8E794D6353}" destId="{2797F667-D15B-4C35-9C04-DF6B446EA02A}" srcOrd="0" destOrd="0" presId="urn:microsoft.com/office/officeart/2005/8/layout/matrix2"/>
    <dgm:cxn modelId="{B8A03BAB-8818-40A5-9984-11A5F786DA34}" type="presOf" srcId="{5DD73741-705C-4351-A030-F4A135BAB933}" destId="{2DCF4853-9BA3-4F6C-90F6-7BBADE1654ED}" srcOrd="0" destOrd="0" presId="urn:microsoft.com/office/officeart/2005/8/layout/matrix2"/>
    <dgm:cxn modelId="{67F43853-0B67-4B7B-9103-20885C41915A}" srcId="{E60FC8F6-615B-42F6-B702-071B1FE29488}" destId="{5DD73741-705C-4351-A030-F4A135BAB933}" srcOrd="0" destOrd="0" parTransId="{AEE78493-B517-4214-A0EA-E4319018FBE9}" sibTransId="{DA6BDB7F-7458-4EF3-A3BF-EFEFA3371A77}"/>
    <dgm:cxn modelId="{FC6E27E2-96A2-4F0F-8A4B-36F5D68AE0AE}" srcId="{E60FC8F6-615B-42F6-B702-071B1FE29488}" destId="{26BE48FE-AA67-4768-8FC6-A504D3A566FC}" srcOrd="2" destOrd="0" parTransId="{C92513F8-5938-4812-9571-215720F0272B}" sibTransId="{BFC42F71-ED29-4FAC-99CE-13EDD6C28AD1}"/>
    <dgm:cxn modelId="{B0C4CFCD-2FF7-4E1B-83B1-773B0F8B4C7C}" srcId="{E60FC8F6-615B-42F6-B702-071B1FE29488}" destId="{D8F4396D-7CE8-462D-A2F9-51DF5DC6607D}" srcOrd="1" destOrd="0" parTransId="{4171B3F3-85E5-41C2-B188-A90E95A5C683}" sibTransId="{570E0FA7-0999-4E92-8271-B1C890F59C28}"/>
    <dgm:cxn modelId="{A63A870B-75B0-4DC8-A895-136C7517E2A1}" type="presParOf" srcId="{030BF602-D5DC-43DF-8EA8-7A6687C9DF22}" destId="{EBB23764-3485-433C-A77C-66570BB32C80}" srcOrd="0" destOrd="0" presId="urn:microsoft.com/office/officeart/2005/8/layout/matrix2"/>
    <dgm:cxn modelId="{1BCD0122-FCA3-4695-A2B2-6CE6F253C900}" type="presParOf" srcId="{030BF602-D5DC-43DF-8EA8-7A6687C9DF22}" destId="{2DCF4853-9BA3-4F6C-90F6-7BBADE1654ED}" srcOrd="1" destOrd="0" presId="urn:microsoft.com/office/officeart/2005/8/layout/matrix2"/>
    <dgm:cxn modelId="{0F8CD373-7124-4564-AF9F-19CA623C3F8D}" type="presParOf" srcId="{030BF602-D5DC-43DF-8EA8-7A6687C9DF22}" destId="{E84F23B0-CC98-4D24-8798-397CE8A35529}" srcOrd="2" destOrd="0" presId="urn:microsoft.com/office/officeart/2005/8/layout/matrix2"/>
    <dgm:cxn modelId="{8CB49AF3-8287-4542-95AC-814FD7CA7188}" type="presParOf" srcId="{030BF602-D5DC-43DF-8EA8-7A6687C9DF22}" destId="{8C1E17D7-A4D7-4E9A-83B5-3302309DF6E0}" srcOrd="3" destOrd="0" presId="urn:microsoft.com/office/officeart/2005/8/layout/matrix2"/>
    <dgm:cxn modelId="{24149FA3-693A-41D8-9AE5-CC864536FC33}" type="presParOf" srcId="{030BF602-D5DC-43DF-8EA8-7A6687C9DF22}" destId="{2797F667-D15B-4C35-9C04-DF6B446EA02A}" srcOrd="4" destOrd="0" presId="urn:microsoft.com/office/officeart/2005/8/layout/matrix2"/>
  </dgm:cxnLst>
  <dgm:bg>
    <a:solidFill>
      <a:schemeClr val="bg1">
        <a:lumMod val="85000"/>
        <a:alpha val="6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5E93A7-D844-4490-8364-E621BA121032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CE9B943-FA3E-442C-AB05-9C39DE483898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Власні особисті дані поліцейського (посада, звання, прізвище, ім’я, по-батькові)</a:t>
          </a:r>
          <a:endParaRPr lang="ru-RU" dirty="0">
            <a:solidFill>
              <a:schemeClr val="tx1"/>
            </a:solidFill>
          </a:endParaRPr>
        </a:p>
      </dgm:t>
    </dgm:pt>
    <dgm:pt modelId="{D1F6BBEB-FA46-4319-83E2-CBAA484710D0}" type="parTrans" cxnId="{EDFE6C23-AC87-44E8-AB78-7CFDA2829B81}">
      <dgm:prSet/>
      <dgm:spPr/>
      <dgm:t>
        <a:bodyPr/>
        <a:lstStyle/>
        <a:p>
          <a:endParaRPr lang="ru-RU"/>
        </a:p>
      </dgm:t>
    </dgm:pt>
    <dgm:pt modelId="{1EE1FAA1-FAAD-4C59-BB78-7CEA97646190}" type="sibTrans" cxnId="{EDFE6C23-AC87-44E8-AB78-7CFDA2829B81}">
      <dgm:prSet/>
      <dgm:spPr/>
      <dgm:t>
        <a:bodyPr/>
        <a:lstStyle/>
        <a:p>
          <a:endParaRPr lang="ru-RU" dirty="0"/>
        </a:p>
      </dgm:t>
    </dgm:pt>
    <dgm:pt modelId="{69F98F7C-7411-4C06-99D1-99CFD606BE74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Сутність події (механізм травми, наявні ушкодження або підозра на ушкодження, стан постраждалого)</a:t>
          </a:r>
          <a:endParaRPr lang="ru-RU" dirty="0">
            <a:solidFill>
              <a:schemeClr val="tx1"/>
            </a:solidFill>
          </a:endParaRPr>
        </a:p>
      </dgm:t>
    </dgm:pt>
    <dgm:pt modelId="{867AE14E-4A9C-40AD-9BE1-F9BB85143E26}" type="parTrans" cxnId="{AC98070C-ACAD-43D1-91EC-11C498862306}">
      <dgm:prSet/>
      <dgm:spPr/>
      <dgm:t>
        <a:bodyPr/>
        <a:lstStyle/>
        <a:p>
          <a:endParaRPr lang="ru-RU"/>
        </a:p>
      </dgm:t>
    </dgm:pt>
    <dgm:pt modelId="{48A2001B-1069-4220-98DB-F2467263DE83}" type="sibTrans" cxnId="{AC98070C-ACAD-43D1-91EC-11C498862306}">
      <dgm:prSet/>
      <dgm:spPr/>
      <dgm:t>
        <a:bodyPr/>
        <a:lstStyle/>
        <a:p>
          <a:endParaRPr lang="ru-RU" dirty="0"/>
        </a:p>
      </dgm:t>
    </dgm:pt>
    <dgm:pt modelId="{CB060E91-545E-4C9E-9669-E51AD53EF468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Кількість постраждалих і короткий опис характеру ушкоджень кожного</a:t>
          </a:r>
          <a:endParaRPr lang="ru-RU" dirty="0">
            <a:solidFill>
              <a:schemeClr val="tx1"/>
            </a:solidFill>
          </a:endParaRPr>
        </a:p>
      </dgm:t>
    </dgm:pt>
    <dgm:pt modelId="{C3EF3718-34B3-46D0-B6DD-AE05A3ACA170}" type="parTrans" cxnId="{A933823A-99BF-484E-8EAA-A9F917729905}">
      <dgm:prSet/>
      <dgm:spPr/>
      <dgm:t>
        <a:bodyPr/>
        <a:lstStyle/>
        <a:p>
          <a:endParaRPr lang="ru-RU"/>
        </a:p>
      </dgm:t>
    </dgm:pt>
    <dgm:pt modelId="{567E5D9D-5218-4863-9E1C-8D6502693187}" type="sibTrans" cxnId="{A933823A-99BF-484E-8EAA-A9F917729905}">
      <dgm:prSet/>
      <dgm:spPr/>
      <dgm:t>
        <a:bodyPr/>
        <a:lstStyle/>
        <a:p>
          <a:endParaRPr lang="ru-RU" dirty="0"/>
        </a:p>
      </dgm:t>
    </dgm:pt>
    <dgm:pt modelId="{AC45F702-DAE8-4EA3-966D-FC71DFFBF84C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Місце події (адреса, додаткові орієнтири) та вид наданої допомоги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F20DB839-5912-4E71-888E-CAC9747FE0B7}" type="parTrans" cxnId="{CA4F6074-F6F5-4F9A-BD4C-06B3744C2DC7}">
      <dgm:prSet/>
      <dgm:spPr/>
      <dgm:t>
        <a:bodyPr/>
        <a:lstStyle/>
        <a:p>
          <a:endParaRPr lang="ru-RU"/>
        </a:p>
      </dgm:t>
    </dgm:pt>
    <dgm:pt modelId="{F6600495-790A-40D4-A981-6D790F66E268}" type="sibTrans" cxnId="{CA4F6074-F6F5-4F9A-BD4C-06B3744C2DC7}">
      <dgm:prSet/>
      <dgm:spPr/>
      <dgm:t>
        <a:bodyPr/>
        <a:lstStyle/>
        <a:p>
          <a:endParaRPr lang="ru-RU" dirty="0"/>
        </a:p>
      </dgm:t>
    </dgm:pt>
    <dgm:pt modelId="{06164682-6ECB-4281-B028-319926C1C44A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Механізм травми (можна надавати «зі слів очевидців»)</a:t>
          </a:r>
          <a:endParaRPr lang="ru-RU" dirty="0">
            <a:solidFill>
              <a:schemeClr val="tx1"/>
            </a:solidFill>
          </a:endParaRPr>
        </a:p>
      </dgm:t>
    </dgm:pt>
    <dgm:pt modelId="{D2AD7E9B-3C90-4C3A-8794-B44574EE4EF9}" type="parTrans" cxnId="{3EC1C516-808D-41CE-8AFB-CE6FCE72E242}">
      <dgm:prSet/>
      <dgm:spPr/>
      <dgm:t>
        <a:bodyPr/>
        <a:lstStyle/>
        <a:p>
          <a:endParaRPr lang="ru-RU"/>
        </a:p>
      </dgm:t>
    </dgm:pt>
    <dgm:pt modelId="{37F54F0E-EEB3-4654-B31F-257A5755C44E}" type="sibTrans" cxnId="{3EC1C516-808D-41CE-8AFB-CE6FCE72E242}">
      <dgm:prSet/>
      <dgm:spPr/>
      <dgm:t>
        <a:bodyPr/>
        <a:lstStyle/>
        <a:p>
          <a:endParaRPr lang="ru-RU"/>
        </a:p>
      </dgm:t>
    </dgm:pt>
    <dgm:pt modelId="{17949ACF-F483-4698-890F-81C59385EE06}">
      <dgm:prSet/>
      <dgm:spPr/>
      <dgm:t>
        <a:bodyPr/>
        <a:lstStyle/>
        <a:p>
          <a:endParaRPr lang="ru-RU" dirty="0"/>
        </a:p>
      </dgm:t>
    </dgm:pt>
    <dgm:pt modelId="{C105198C-8EB2-4426-B039-95001A59A453}" type="parTrans" cxnId="{2C51DB4C-D6BC-44C4-8C4C-BBB248B0B3D6}">
      <dgm:prSet/>
      <dgm:spPr/>
      <dgm:t>
        <a:bodyPr/>
        <a:lstStyle/>
        <a:p>
          <a:endParaRPr lang="ru-RU"/>
        </a:p>
      </dgm:t>
    </dgm:pt>
    <dgm:pt modelId="{0896C653-6A92-4B46-B4DE-97BA976C7530}" type="sibTrans" cxnId="{2C51DB4C-D6BC-44C4-8C4C-BBB248B0B3D6}">
      <dgm:prSet/>
      <dgm:spPr/>
      <dgm:t>
        <a:bodyPr/>
        <a:lstStyle/>
        <a:p>
          <a:endParaRPr lang="ru-RU"/>
        </a:p>
      </dgm:t>
    </dgm:pt>
    <dgm:pt modelId="{E57A4261-8747-4358-BA19-61FA49200E09}" type="pres">
      <dgm:prSet presAssocID="{3B5E93A7-D844-4490-8364-E621BA1210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B791CF-4934-438C-A010-80BEFA4B21D0}" type="pres">
      <dgm:prSet presAssocID="{3B5E93A7-D844-4490-8364-E621BA121032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A8E0722D-32DF-4900-AEC5-9817C31CD777}" type="pres">
      <dgm:prSet presAssocID="{3B5E93A7-D844-4490-8364-E621BA121032}" presName="FiveNodes_1" presStyleLbl="node1" presStyleIdx="0" presStyleCnt="5" custLinFactNeighborX="-973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5130E-DA4A-4A1C-847C-9CEC15A0E13A}" type="pres">
      <dgm:prSet presAssocID="{3B5E93A7-D844-4490-8364-E621BA12103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70ED6-43DF-499D-A54A-EEA63E7DC5BA}" type="pres">
      <dgm:prSet presAssocID="{3B5E93A7-D844-4490-8364-E621BA12103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403C7-EFAE-474E-A97B-B31A6D4EB678}" type="pres">
      <dgm:prSet presAssocID="{3B5E93A7-D844-4490-8364-E621BA12103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2AA11-91C1-4AA2-BEB3-5685E54FE93D}" type="pres">
      <dgm:prSet presAssocID="{3B5E93A7-D844-4490-8364-E621BA12103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A470B-155A-443A-9BA8-B4FB940C5067}" type="pres">
      <dgm:prSet presAssocID="{3B5E93A7-D844-4490-8364-E621BA12103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18145-B87F-4623-80E8-9EAE763CDAE5}" type="pres">
      <dgm:prSet presAssocID="{3B5E93A7-D844-4490-8364-E621BA121032}" presName="FiveConn_2-3" presStyleLbl="fgAccFollowNode1" presStyleIdx="1" presStyleCnt="4" custLinFactNeighborX="271" custLinFactNeighborY="7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B64CC-6843-4246-BC4D-8BA7A4EBD8B5}" type="pres">
      <dgm:prSet presAssocID="{3B5E93A7-D844-4490-8364-E621BA12103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2B114-5793-45D9-91D0-0AFBECCC1BCB}" type="pres">
      <dgm:prSet presAssocID="{3B5E93A7-D844-4490-8364-E621BA12103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4D062-8ABE-42A3-9367-937D01D6C299}" type="pres">
      <dgm:prSet presAssocID="{3B5E93A7-D844-4490-8364-E621BA12103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D4827-B9F2-4CD5-ACBB-A8E021CD76E0}" type="pres">
      <dgm:prSet presAssocID="{3B5E93A7-D844-4490-8364-E621BA12103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8A684-7F5D-47B9-8F17-009758D9451F}" type="pres">
      <dgm:prSet presAssocID="{3B5E93A7-D844-4490-8364-E621BA12103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48AE6-CEBF-46B2-A163-CD185D978BB4}" type="pres">
      <dgm:prSet presAssocID="{3B5E93A7-D844-4490-8364-E621BA12103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23C7A-61C7-4E40-9627-01B388CF082A}" type="pres">
      <dgm:prSet presAssocID="{3B5E93A7-D844-4490-8364-E621BA12103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09601-45FF-49B5-86D4-5F839D253C2D}" type="presOf" srcId="{CB060E91-545E-4C9E-9669-E51AD53EF468}" destId="{5F58A684-7F5D-47B9-8F17-009758D9451F}" srcOrd="1" destOrd="0" presId="urn:microsoft.com/office/officeart/2005/8/layout/vProcess5"/>
    <dgm:cxn modelId="{3EC1C516-808D-41CE-8AFB-CE6FCE72E242}" srcId="{3B5E93A7-D844-4490-8364-E621BA121032}" destId="{06164682-6ECB-4281-B028-319926C1C44A}" srcOrd="4" destOrd="0" parTransId="{D2AD7E9B-3C90-4C3A-8794-B44574EE4EF9}" sibTransId="{37F54F0E-EEB3-4654-B31F-257A5755C44E}"/>
    <dgm:cxn modelId="{CA4F6074-F6F5-4F9A-BD4C-06B3744C2DC7}" srcId="{3B5E93A7-D844-4490-8364-E621BA121032}" destId="{AC45F702-DAE8-4EA3-966D-FC71DFFBF84C}" srcOrd="3" destOrd="0" parTransId="{F20DB839-5912-4E71-888E-CAC9747FE0B7}" sibTransId="{F6600495-790A-40D4-A981-6D790F66E268}"/>
    <dgm:cxn modelId="{9720F8E7-5EDB-4551-BC5E-B44ADCCEB2D6}" type="presOf" srcId="{CB060E91-545E-4C9E-9669-E51AD53EF468}" destId="{65A70ED6-43DF-499D-A54A-EEA63E7DC5BA}" srcOrd="0" destOrd="0" presId="urn:microsoft.com/office/officeart/2005/8/layout/vProcess5"/>
    <dgm:cxn modelId="{C36559DC-B180-4F12-AE84-E31584CA1F00}" type="presOf" srcId="{69F98F7C-7411-4C06-99D1-99CFD606BE74}" destId="{C175130E-DA4A-4A1C-847C-9CEC15A0E13A}" srcOrd="0" destOrd="0" presId="urn:microsoft.com/office/officeart/2005/8/layout/vProcess5"/>
    <dgm:cxn modelId="{A933823A-99BF-484E-8EAA-A9F917729905}" srcId="{3B5E93A7-D844-4490-8364-E621BA121032}" destId="{CB060E91-545E-4C9E-9669-E51AD53EF468}" srcOrd="2" destOrd="0" parTransId="{C3EF3718-34B3-46D0-B6DD-AE05A3ACA170}" sibTransId="{567E5D9D-5218-4863-9E1C-8D6502693187}"/>
    <dgm:cxn modelId="{AAEFF3FD-E269-4FD4-A61D-C1923FEE5B46}" type="presOf" srcId="{ECE9B943-FA3E-442C-AB05-9C39DE483898}" destId="{A8E0722D-32DF-4900-AEC5-9817C31CD777}" srcOrd="0" destOrd="0" presId="urn:microsoft.com/office/officeart/2005/8/layout/vProcess5"/>
    <dgm:cxn modelId="{0F5D5570-FB01-48F5-A563-86750B701039}" type="presOf" srcId="{06164682-6ECB-4281-B028-319926C1C44A}" destId="{0EC2AA11-91C1-4AA2-BEB3-5685E54FE93D}" srcOrd="0" destOrd="0" presId="urn:microsoft.com/office/officeart/2005/8/layout/vProcess5"/>
    <dgm:cxn modelId="{AC98070C-ACAD-43D1-91EC-11C498862306}" srcId="{3B5E93A7-D844-4490-8364-E621BA121032}" destId="{69F98F7C-7411-4C06-99D1-99CFD606BE74}" srcOrd="1" destOrd="0" parTransId="{867AE14E-4A9C-40AD-9BE1-F9BB85143E26}" sibTransId="{48A2001B-1069-4220-98DB-F2467263DE83}"/>
    <dgm:cxn modelId="{05748FB2-CD27-43AC-9EBD-DE4A02120868}" type="presOf" srcId="{06164682-6ECB-4281-B028-319926C1C44A}" destId="{1F223C7A-61C7-4E40-9627-01B388CF082A}" srcOrd="1" destOrd="0" presId="urn:microsoft.com/office/officeart/2005/8/layout/vProcess5"/>
    <dgm:cxn modelId="{6722B6AF-C0F3-495D-9E9E-858D91DB657D}" type="presOf" srcId="{567E5D9D-5218-4863-9E1C-8D6502693187}" destId="{512B64CC-6843-4246-BC4D-8BA7A4EBD8B5}" srcOrd="0" destOrd="0" presId="urn:microsoft.com/office/officeart/2005/8/layout/vProcess5"/>
    <dgm:cxn modelId="{D05AE567-D2DE-4162-A0F7-75B8E1DBB8D6}" type="presOf" srcId="{1EE1FAA1-FAAD-4C59-BB78-7CEA97646190}" destId="{4B2A470B-155A-443A-9BA8-B4FB940C5067}" srcOrd="0" destOrd="0" presId="urn:microsoft.com/office/officeart/2005/8/layout/vProcess5"/>
    <dgm:cxn modelId="{EDFE6C23-AC87-44E8-AB78-7CFDA2829B81}" srcId="{3B5E93A7-D844-4490-8364-E621BA121032}" destId="{ECE9B943-FA3E-442C-AB05-9C39DE483898}" srcOrd="0" destOrd="0" parTransId="{D1F6BBEB-FA46-4319-83E2-CBAA484710D0}" sibTransId="{1EE1FAA1-FAAD-4C59-BB78-7CEA97646190}"/>
    <dgm:cxn modelId="{D2946328-B140-440F-808B-3AC927D139CE}" type="presOf" srcId="{69F98F7C-7411-4C06-99D1-99CFD606BE74}" destId="{BDED4827-B9F2-4CD5-ACBB-A8E021CD76E0}" srcOrd="1" destOrd="0" presId="urn:microsoft.com/office/officeart/2005/8/layout/vProcess5"/>
    <dgm:cxn modelId="{C3888B20-2866-43E1-AD2B-831411E3CDE6}" type="presOf" srcId="{48A2001B-1069-4220-98DB-F2467263DE83}" destId="{1F618145-B87F-4623-80E8-9EAE763CDAE5}" srcOrd="0" destOrd="0" presId="urn:microsoft.com/office/officeart/2005/8/layout/vProcess5"/>
    <dgm:cxn modelId="{45B7E60B-8014-4BF3-9F5E-C9C8F8CFB287}" type="presOf" srcId="{3B5E93A7-D844-4490-8364-E621BA121032}" destId="{E57A4261-8747-4358-BA19-61FA49200E09}" srcOrd="0" destOrd="0" presId="urn:microsoft.com/office/officeart/2005/8/layout/vProcess5"/>
    <dgm:cxn modelId="{E724C837-E14D-4F2C-9C28-F9EBDB7D9591}" type="presOf" srcId="{F6600495-790A-40D4-A981-6D790F66E268}" destId="{B292B114-5793-45D9-91D0-0AFBECCC1BCB}" srcOrd="0" destOrd="0" presId="urn:microsoft.com/office/officeart/2005/8/layout/vProcess5"/>
    <dgm:cxn modelId="{90318C14-AC50-4730-B9C4-C1F9836DF735}" type="presOf" srcId="{ECE9B943-FA3E-442C-AB05-9C39DE483898}" destId="{2774D062-8ABE-42A3-9367-937D01D6C299}" srcOrd="1" destOrd="0" presId="urn:microsoft.com/office/officeart/2005/8/layout/vProcess5"/>
    <dgm:cxn modelId="{2C51DB4C-D6BC-44C4-8C4C-BBB248B0B3D6}" srcId="{3B5E93A7-D844-4490-8364-E621BA121032}" destId="{17949ACF-F483-4698-890F-81C59385EE06}" srcOrd="5" destOrd="0" parTransId="{C105198C-8EB2-4426-B039-95001A59A453}" sibTransId="{0896C653-6A92-4B46-B4DE-97BA976C7530}"/>
    <dgm:cxn modelId="{90C34E91-7269-40D5-91D7-E76A0F525197}" type="presOf" srcId="{AC45F702-DAE8-4EA3-966D-FC71DFFBF84C}" destId="{BE648AE6-CEBF-46B2-A163-CD185D978BB4}" srcOrd="1" destOrd="0" presId="urn:microsoft.com/office/officeart/2005/8/layout/vProcess5"/>
    <dgm:cxn modelId="{B85540FD-D684-4F7D-8B10-3A4000542F52}" type="presOf" srcId="{AC45F702-DAE8-4EA3-966D-FC71DFFBF84C}" destId="{CCD403C7-EFAE-474E-A97B-B31A6D4EB678}" srcOrd="0" destOrd="0" presId="urn:microsoft.com/office/officeart/2005/8/layout/vProcess5"/>
    <dgm:cxn modelId="{ABF380EF-71F1-4796-A5A1-191E99F72186}" type="presParOf" srcId="{E57A4261-8747-4358-BA19-61FA49200E09}" destId="{DEB791CF-4934-438C-A010-80BEFA4B21D0}" srcOrd="0" destOrd="0" presId="urn:microsoft.com/office/officeart/2005/8/layout/vProcess5"/>
    <dgm:cxn modelId="{AE05F2F1-D35B-40FD-8255-F9A2E897A35A}" type="presParOf" srcId="{E57A4261-8747-4358-BA19-61FA49200E09}" destId="{A8E0722D-32DF-4900-AEC5-9817C31CD777}" srcOrd="1" destOrd="0" presId="urn:microsoft.com/office/officeart/2005/8/layout/vProcess5"/>
    <dgm:cxn modelId="{DA9E0D2E-632E-473B-B4A4-21499CA99BDB}" type="presParOf" srcId="{E57A4261-8747-4358-BA19-61FA49200E09}" destId="{C175130E-DA4A-4A1C-847C-9CEC15A0E13A}" srcOrd="2" destOrd="0" presId="urn:microsoft.com/office/officeart/2005/8/layout/vProcess5"/>
    <dgm:cxn modelId="{A4272B97-F34C-4E2E-89F4-C01CB54B9218}" type="presParOf" srcId="{E57A4261-8747-4358-BA19-61FA49200E09}" destId="{65A70ED6-43DF-499D-A54A-EEA63E7DC5BA}" srcOrd="3" destOrd="0" presId="urn:microsoft.com/office/officeart/2005/8/layout/vProcess5"/>
    <dgm:cxn modelId="{54478AE7-DFCF-4276-94A9-140BB4C15570}" type="presParOf" srcId="{E57A4261-8747-4358-BA19-61FA49200E09}" destId="{CCD403C7-EFAE-474E-A97B-B31A6D4EB678}" srcOrd="4" destOrd="0" presId="urn:microsoft.com/office/officeart/2005/8/layout/vProcess5"/>
    <dgm:cxn modelId="{5F7576C1-7CD0-4C63-A038-A618701E05FA}" type="presParOf" srcId="{E57A4261-8747-4358-BA19-61FA49200E09}" destId="{0EC2AA11-91C1-4AA2-BEB3-5685E54FE93D}" srcOrd="5" destOrd="0" presId="urn:microsoft.com/office/officeart/2005/8/layout/vProcess5"/>
    <dgm:cxn modelId="{C8C7B734-EA69-4ADE-8179-4046E05D4FC0}" type="presParOf" srcId="{E57A4261-8747-4358-BA19-61FA49200E09}" destId="{4B2A470B-155A-443A-9BA8-B4FB940C5067}" srcOrd="6" destOrd="0" presId="urn:microsoft.com/office/officeart/2005/8/layout/vProcess5"/>
    <dgm:cxn modelId="{03F21385-78C0-4FFB-BD91-31F00DEB88F3}" type="presParOf" srcId="{E57A4261-8747-4358-BA19-61FA49200E09}" destId="{1F618145-B87F-4623-80E8-9EAE763CDAE5}" srcOrd="7" destOrd="0" presId="urn:microsoft.com/office/officeart/2005/8/layout/vProcess5"/>
    <dgm:cxn modelId="{7DF78C6A-AD58-40F7-A37D-D2B8535CFD17}" type="presParOf" srcId="{E57A4261-8747-4358-BA19-61FA49200E09}" destId="{512B64CC-6843-4246-BC4D-8BA7A4EBD8B5}" srcOrd="8" destOrd="0" presId="urn:microsoft.com/office/officeart/2005/8/layout/vProcess5"/>
    <dgm:cxn modelId="{CC8CA604-4B89-49A1-A3B9-4A9F8FC7A033}" type="presParOf" srcId="{E57A4261-8747-4358-BA19-61FA49200E09}" destId="{B292B114-5793-45D9-91D0-0AFBECCC1BCB}" srcOrd="9" destOrd="0" presId="urn:microsoft.com/office/officeart/2005/8/layout/vProcess5"/>
    <dgm:cxn modelId="{57C724CF-1AF4-4988-9D66-D33D305DE1B9}" type="presParOf" srcId="{E57A4261-8747-4358-BA19-61FA49200E09}" destId="{2774D062-8ABE-42A3-9367-937D01D6C299}" srcOrd="10" destOrd="0" presId="urn:microsoft.com/office/officeart/2005/8/layout/vProcess5"/>
    <dgm:cxn modelId="{91D3814D-8B78-4F28-8631-CF8D27764BE2}" type="presParOf" srcId="{E57A4261-8747-4358-BA19-61FA49200E09}" destId="{BDED4827-B9F2-4CD5-ACBB-A8E021CD76E0}" srcOrd="11" destOrd="0" presId="urn:microsoft.com/office/officeart/2005/8/layout/vProcess5"/>
    <dgm:cxn modelId="{9EF2B745-F556-4F3D-A599-6EBA827A44D1}" type="presParOf" srcId="{E57A4261-8747-4358-BA19-61FA49200E09}" destId="{5F58A684-7F5D-47B9-8F17-009758D9451F}" srcOrd="12" destOrd="0" presId="urn:microsoft.com/office/officeart/2005/8/layout/vProcess5"/>
    <dgm:cxn modelId="{3F91B72F-E249-4A3F-B543-C35F4EF69288}" type="presParOf" srcId="{E57A4261-8747-4358-BA19-61FA49200E09}" destId="{BE648AE6-CEBF-46B2-A163-CD185D978BB4}" srcOrd="13" destOrd="0" presId="urn:microsoft.com/office/officeart/2005/8/layout/vProcess5"/>
    <dgm:cxn modelId="{624C0EB1-6525-4435-A725-1C27743FDF2A}" type="presParOf" srcId="{E57A4261-8747-4358-BA19-61FA49200E09}" destId="{1F223C7A-61C7-4E40-9627-01B388CF082A}" srcOrd="14" destOrd="0" presId="urn:microsoft.com/office/officeart/2005/8/layout/vProcess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11017B0-8F83-4F6E-BDBF-94C0421EEB25}" type="doc">
      <dgm:prSet loTypeId="urn:microsoft.com/office/officeart/2005/8/layout/arrow4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B2F590A-4493-4B00-B56B-0F50E42E2432}">
      <dgm:prSet phldrT="[Текст]" custT="1"/>
      <dgm:spPr/>
      <dgm:t>
        <a:bodyPr/>
        <a:lstStyle/>
        <a:p>
          <a:pPr algn="ctr"/>
          <a:r>
            <a:rPr lang="uk-UA" sz="2800" i="0" dirty="0" smtClean="0">
              <a:latin typeface="Arial Black" pitchFamily="34" charset="0"/>
            </a:rPr>
            <a:t>Внутрішньопунктове </a:t>
          </a:r>
          <a:endParaRPr lang="ru-RU" sz="2800" dirty="0"/>
        </a:p>
      </dgm:t>
    </dgm:pt>
    <dgm:pt modelId="{0DC62DA6-75E9-48E4-B532-37282E4B310E}" type="parTrans" cxnId="{E084D789-FDCF-47A8-8571-20ECABDBCC3E}">
      <dgm:prSet/>
      <dgm:spPr/>
      <dgm:t>
        <a:bodyPr/>
        <a:lstStyle/>
        <a:p>
          <a:endParaRPr lang="ru-RU"/>
        </a:p>
      </dgm:t>
    </dgm:pt>
    <dgm:pt modelId="{283FE8D7-2D06-4B69-A5DA-AC28398B0EAF}" type="sibTrans" cxnId="{E084D789-FDCF-47A8-8571-20ECABDBCC3E}">
      <dgm:prSet/>
      <dgm:spPr/>
      <dgm:t>
        <a:bodyPr/>
        <a:lstStyle/>
        <a:p>
          <a:endParaRPr lang="ru-RU"/>
        </a:p>
      </dgm:t>
    </dgm:pt>
    <dgm:pt modelId="{79B3153B-CB16-4396-B142-45256F705B23}">
      <dgm:prSet phldrT="[Текст]" custT="1"/>
      <dgm:spPr/>
      <dgm:t>
        <a:bodyPr/>
        <a:lstStyle/>
        <a:p>
          <a:pPr algn="ctr"/>
          <a:r>
            <a:rPr lang="uk-UA" sz="2800" i="0" baseline="0" dirty="0" smtClean="0">
              <a:latin typeface="Arial Black" pitchFamily="34" charset="0"/>
            </a:rPr>
            <a:t>Евакуаційно-транспортне</a:t>
          </a:r>
          <a:endParaRPr lang="ru-RU" sz="2800" dirty="0"/>
        </a:p>
      </dgm:t>
    </dgm:pt>
    <dgm:pt modelId="{D029E343-AC97-42DD-8B7E-95E679F56F84}" type="parTrans" cxnId="{0149CEBE-9926-4D97-9BAD-263A14689EBA}">
      <dgm:prSet/>
      <dgm:spPr/>
      <dgm:t>
        <a:bodyPr/>
        <a:lstStyle/>
        <a:p>
          <a:endParaRPr lang="ru-RU"/>
        </a:p>
      </dgm:t>
    </dgm:pt>
    <dgm:pt modelId="{3494644F-6AE5-40B4-9925-18D2571D40F0}" type="sibTrans" cxnId="{0149CEBE-9926-4D97-9BAD-263A14689EBA}">
      <dgm:prSet/>
      <dgm:spPr/>
      <dgm:t>
        <a:bodyPr/>
        <a:lstStyle/>
        <a:p>
          <a:endParaRPr lang="ru-RU"/>
        </a:p>
      </dgm:t>
    </dgm:pt>
    <dgm:pt modelId="{AB854D0F-7986-4E92-952E-732B62F3F68B}" type="pres">
      <dgm:prSet presAssocID="{111017B0-8F83-4F6E-BDBF-94C0421EEB2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E79F2-17C3-4905-A934-90AD7CDD29B4}" type="pres">
      <dgm:prSet presAssocID="{1B2F590A-4493-4B00-B56B-0F50E42E2432}" presName="upArrow" presStyleLbl="node1" presStyleIdx="0" presStyleCnt="2" custLinFactNeighborX="-167"/>
      <dgm:spPr/>
      <dgm:t>
        <a:bodyPr/>
        <a:lstStyle/>
        <a:p>
          <a:endParaRPr lang="ru-RU"/>
        </a:p>
      </dgm:t>
    </dgm:pt>
    <dgm:pt modelId="{03700B3F-F6B9-4ECC-B1B2-98B6AA6FC8D6}" type="pres">
      <dgm:prSet presAssocID="{1B2F590A-4493-4B00-B56B-0F50E42E2432}" presName="upArrowText" presStyleLbl="revTx" presStyleIdx="0" presStyleCnt="2" custScaleY="480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B11FE-D2FB-43A3-AE4E-797EC17DD36F}" type="pres">
      <dgm:prSet presAssocID="{79B3153B-CB16-4396-B142-45256F705B23}" presName="downArrow" presStyleLbl="node1" presStyleIdx="1" presStyleCnt="2"/>
      <dgm:spPr/>
      <dgm:t>
        <a:bodyPr/>
        <a:lstStyle/>
        <a:p>
          <a:endParaRPr lang="ru-RU"/>
        </a:p>
      </dgm:t>
    </dgm:pt>
    <dgm:pt modelId="{E4E4545D-5648-4BE3-91E3-BE2D9B67532E}" type="pres">
      <dgm:prSet presAssocID="{79B3153B-CB16-4396-B142-45256F705B23}" presName="downArrowText" presStyleLbl="revTx" presStyleIdx="1" presStyleCnt="2" custScaleX="78375" custScaleY="699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2D3292-D8E5-45DD-82CE-2EF9AE61FB55}" type="presOf" srcId="{1B2F590A-4493-4B00-B56B-0F50E42E2432}" destId="{03700B3F-F6B9-4ECC-B1B2-98B6AA6FC8D6}" srcOrd="0" destOrd="0" presId="urn:microsoft.com/office/officeart/2005/8/layout/arrow4"/>
    <dgm:cxn modelId="{E084D789-FDCF-47A8-8571-20ECABDBCC3E}" srcId="{111017B0-8F83-4F6E-BDBF-94C0421EEB25}" destId="{1B2F590A-4493-4B00-B56B-0F50E42E2432}" srcOrd="0" destOrd="0" parTransId="{0DC62DA6-75E9-48E4-B532-37282E4B310E}" sibTransId="{283FE8D7-2D06-4B69-A5DA-AC28398B0EAF}"/>
    <dgm:cxn modelId="{5A6F5690-C398-4414-8D4A-FEFF9E7F914A}" type="presOf" srcId="{111017B0-8F83-4F6E-BDBF-94C0421EEB25}" destId="{AB854D0F-7986-4E92-952E-732B62F3F68B}" srcOrd="0" destOrd="0" presId="urn:microsoft.com/office/officeart/2005/8/layout/arrow4"/>
    <dgm:cxn modelId="{BF04A871-8047-4B6A-AD7C-156962A73551}" type="presOf" srcId="{79B3153B-CB16-4396-B142-45256F705B23}" destId="{E4E4545D-5648-4BE3-91E3-BE2D9B67532E}" srcOrd="0" destOrd="0" presId="urn:microsoft.com/office/officeart/2005/8/layout/arrow4"/>
    <dgm:cxn modelId="{0149CEBE-9926-4D97-9BAD-263A14689EBA}" srcId="{111017B0-8F83-4F6E-BDBF-94C0421EEB25}" destId="{79B3153B-CB16-4396-B142-45256F705B23}" srcOrd="1" destOrd="0" parTransId="{D029E343-AC97-42DD-8B7E-95E679F56F84}" sibTransId="{3494644F-6AE5-40B4-9925-18D2571D40F0}"/>
    <dgm:cxn modelId="{E257214D-3E71-4A10-B532-09EDCF125B35}" type="presParOf" srcId="{AB854D0F-7986-4E92-952E-732B62F3F68B}" destId="{18EE79F2-17C3-4905-A934-90AD7CDD29B4}" srcOrd="0" destOrd="0" presId="urn:microsoft.com/office/officeart/2005/8/layout/arrow4"/>
    <dgm:cxn modelId="{87C1BED1-EC3E-4E61-BAA2-64A17EA786B7}" type="presParOf" srcId="{AB854D0F-7986-4E92-952E-732B62F3F68B}" destId="{03700B3F-F6B9-4ECC-B1B2-98B6AA6FC8D6}" srcOrd="1" destOrd="0" presId="urn:microsoft.com/office/officeart/2005/8/layout/arrow4"/>
    <dgm:cxn modelId="{367F6A30-BF05-4EBD-B2F2-FA9800362551}" type="presParOf" srcId="{AB854D0F-7986-4E92-952E-732B62F3F68B}" destId="{5F5B11FE-D2FB-43A3-AE4E-797EC17DD36F}" srcOrd="2" destOrd="0" presId="urn:microsoft.com/office/officeart/2005/8/layout/arrow4"/>
    <dgm:cxn modelId="{C2E34770-7C08-4E75-969D-15CD314537EC}" type="presParOf" srcId="{AB854D0F-7986-4E92-952E-732B62F3F68B}" destId="{E4E4545D-5648-4BE3-91E3-BE2D9B67532E}" srcOrd="3" destOrd="0" presId="urn:microsoft.com/office/officeart/2005/8/layout/arrow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327962-34FA-4981-A021-A030C724ABD8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</dgm:pt>
    <dgm:pt modelId="{DD41C1EC-9571-4F1D-AC41-CD9F9492C95A}">
      <dgm:prSet phldrT="[Текст]" custT="1"/>
      <dgm:spPr/>
      <dgm:t>
        <a:bodyPr/>
        <a:lstStyle/>
        <a:p>
          <a:r>
            <a:rPr lang="uk-UA" sz="2400" b="0" i="1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Визначати кількість постраждалих, які потребують медичної допомоги</a:t>
          </a:r>
          <a:endParaRPr lang="ru-RU" sz="2400" b="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EEFC03-2DF0-4EEA-B43E-86A0058281F2}" type="parTrans" cxnId="{5597E3E5-1623-4BF1-B8D1-8F86D484205B}">
      <dgm:prSet/>
      <dgm:spPr/>
      <dgm:t>
        <a:bodyPr/>
        <a:lstStyle/>
        <a:p>
          <a:endParaRPr lang="ru-RU"/>
        </a:p>
      </dgm:t>
    </dgm:pt>
    <dgm:pt modelId="{DF56E23E-4B42-4550-9BFB-D9116CB8BB94}" type="sibTrans" cxnId="{5597E3E5-1623-4BF1-B8D1-8F86D484205B}">
      <dgm:prSet/>
      <dgm:spPr/>
      <dgm:t>
        <a:bodyPr/>
        <a:lstStyle/>
        <a:p>
          <a:endParaRPr lang="ru-RU"/>
        </a:p>
      </dgm:t>
    </dgm:pt>
    <dgm:pt modelId="{05EECFC0-9744-4623-B3DE-72BF61EE7A25}">
      <dgm:prSet phldrT="[Текст]" custT="1"/>
      <dgm:spPr/>
      <dgm:t>
        <a:bodyPr/>
        <a:lstStyle/>
        <a:p>
          <a:r>
            <a:rPr lang="uk-UA" sz="2400" b="0" i="1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З'ясувати черговість надання медичної допомоги</a:t>
          </a:r>
          <a:endParaRPr lang="ru-RU" sz="2400" b="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4A60D2-4E6B-40F9-B43C-0BC67DE7A615}" type="parTrans" cxnId="{EA374758-8164-4DF0-875B-042B3DE08CE4}">
      <dgm:prSet/>
      <dgm:spPr/>
      <dgm:t>
        <a:bodyPr/>
        <a:lstStyle/>
        <a:p>
          <a:endParaRPr lang="ru-RU"/>
        </a:p>
      </dgm:t>
    </dgm:pt>
    <dgm:pt modelId="{40A0323B-7146-4D48-A017-28A02F52A706}" type="sibTrans" cxnId="{EA374758-8164-4DF0-875B-042B3DE08CE4}">
      <dgm:prSet/>
      <dgm:spPr/>
      <dgm:t>
        <a:bodyPr/>
        <a:lstStyle/>
        <a:p>
          <a:endParaRPr lang="ru-RU"/>
        </a:p>
      </dgm:t>
    </dgm:pt>
    <dgm:pt modelId="{8E00734B-6020-49C5-952D-303927D7A76F}">
      <dgm:prSet phldrT="[Текст]" custT="1"/>
      <dgm:spPr/>
      <dgm:t>
        <a:bodyPr/>
        <a:lstStyle/>
        <a:p>
          <a:r>
            <a:rPr lang="uk-UA" sz="2400" b="0" i="1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Визначати функціональний підрозділ, де будуть надавати медичну допомогу</a:t>
          </a:r>
          <a:endParaRPr lang="ru-RU" sz="2400" b="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5B726-F9F8-4918-93B8-4353FCCB8136}" type="parTrans" cxnId="{73E9061E-92BC-4726-8DE6-20CBA7BB29CA}">
      <dgm:prSet/>
      <dgm:spPr/>
      <dgm:t>
        <a:bodyPr/>
        <a:lstStyle/>
        <a:p>
          <a:endParaRPr lang="ru-RU"/>
        </a:p>
      </dgm:t>
    </dgm:pt>
    <dgm:pt modelId="{CF290F5F-15AF-4CA5-BBA9-480E84E7AD16}" type="sibTrans" cxnId="{73E9061E-92BC-4726-8DE6-20CBA7BB29CA}">
      <dgm:prSet/>
      <dgm:spPr/>
      <dgm:t>
        <a:bodyPr/>
        <a:lstStyle/>
        <a:p>
          <a:endParaRPr lang="ru-RU"/>
        </a:p>
      </dgm:t>
    </dgm:pt>
    <dgm:pt modelId="{1DC1B52F-C148-4084-B2D2-B587F035730D}" type="pres">
      <dgm:prSet presAssocID="{83327962-34FA-4981-A021-A030C724ABD8}" presName="linearFlow" presStyleCnt="0">
        <dgm:presLayoutVars>
          <dgm:dir/>
          <dgm:resizeHandles val="exact"/>
        </dgm:presLayoutVars>
      </dgm:prSet>
      <dgm:spPr/>
    </dgm:pt>
    <dgm:pt modelId="{09E15103-A9D5-4814-B797-65BECB3E491F}" type="pres">
      <dgm:prSet presAssocID="{DD41C1EC-9571-4F1D-AC41-CD9F9492C95A}" presName="composite" presStyleCnt="0"/>
      <dgm:spPr/>
    </dgm:pt>
    <dgm:pt modelId="{32F2355F-9D45-42F2-91A7-2B124DDC475C}" type="pres">
      <dgm:prSet presAssocID="{DD41C1EC-9571-4F1D-AC41-CD9F9492C95A}" presName="imgShp" presStyleLbl="fgImgPlace1" presStyleIdx="0" presStyleCnt="3" custLinFactNeighborX="-66364" custLinFactNeighborY="-171"/>
      <dgm:spPr>
        <a:solidFill>
          <a:srgbClr val="95D45C"/>
        </a:solidFill>
      </dgm:spPr>
    </dgm:pt>
    <dgm:pt modelId="{F677AE5B-2A3B-4708-9579-E6D51E858EF7}" type="pres">
      <dgm:prSet presAssocID="{DD41C1EC-9571-4F1D-AC41-CD9F9492C95A}" presName="txShp" presStyleLbl="node1" presStyleIdx="0" presStyleCnt="3" custScaleX="134209" custLinFactNeighborX="-501" custLinFactNeighborY="-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B405F-DFE9-4A38-87D5-ED7E689D3571}" type="pres">
      <dgm:prSet presAssocID="{DF56E23E-4B42-4550-9BFB-D9116CB8BB94}" presName="spacing" presStyleCnt="0"/>
      <dgm:spPr/>
    </dgm:pt>
    <dgm:pt modelId="{9796194B-0746-41EE-9AA5-68DC3294698A}" type="pres">
      <dgm:prSet presAssocID="{05EECFC0-9744-4623-B3DE-72BF61EE7A25}" presName="composite" presStyleCnt="0"/>
      <dgm:spPr/>
    </dgm:pt>
    <dgm:pt modelId="{685C9276-F1FC-4E89-AE7E-69B73A56306E}" type="pres">
      <dgm:prSet presAssocID="{05EECFC0-9744-4623-B3DE-72BF61EE7A25}" presName="imgShp" presStyleLbl="fgImgPlace1" presStyleIdx="1" presStyleCnt="3" custLinFactNeighborX="-82433" custLinFactNeighborY="33"/>
      <dgm:spPr>
        <a:solidFill>
          <a:srgbClr val="95D45C"/>
        </a:solidFill>
      </dgm:spPr>
    </dgm:pt>
    <dgm:pt modelId="{46CD2A4E-BB06-460D-BDD7-F14DD04053AD}" type="pres">
      <dgm:prSet presAssocID="{05EECFC0-9744-4623-B3DE-72BF61EE7A25}" presName="txShp" presStyleLbl="node1" presStyleIdx="1" presStyleCnt="3" custScaleX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8CE30-AB9D-409E-ACFB-1918BFC92770}" type="pres">
      <dgm:prSet presAssocID="{40A0323B-7146-4D48-A017-28A02F52A706}" presName="spacing" presStyleCnt="0"/>
      <dgm:spPr/>
    </dgm:pt>
    <dgm:pt modelId="{B30B4D42-91C3-4EEC-8F80-08601D6BBE01}" type="pres">
      <dgm:prSet presAssocID="{8E00734B-6020-49C5-952D-303927D7A76F}" presName="composite" presStyleCnt="0"/>
      <dgm:spPr/>
    </dgm:pt>
    <dgm:pt modelId="{FBA3085D-B675-4E1A-8B3E-281C17D8F081}" type="pres">
      <dgm:prSet presAssocID="{8E00734B-6020-49C5-952D-303927D7A76F}" presName="imgShp" presStyleLbl="fgImgPlace1" presStyleIdx="2" presStyleCnt="3" custLinFactNeighborX="-82433" custLinFactNeighborY="236"/>
      <dgm:spPr>
        <a:solidFill>
          <a:srgbClr val="95D45C"/>
        </a:solidFill>
      </dgm:spPr>
    </dgm:pt>
    <dgm:pt modelId="{64679C0F-E998-4F88-98F0-682D0B7B5D32}" type="pres">
      <dgm:prSet presAssocID="{8E00734B-6020-49C5-952D-303927D7A76F}" presName="txShp" presStyleLbl="node1" presStyleIdx="2" presStyleCnt="3" custScaleX="135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E9061E-92BC-4726-8DE6-20CBA7BB29CA}" srcId="{83327962-34FA-4981-A021-A030C724ABD8}" destId="{8E00734B-6020-49C5-952D-303927D7A76F}" srcOrd="2" destOrd="0" parTransId="{1605B726-F9F8-4918-93B8-4353FCCB8136}" sibTransId="{CF290F5F-15AF-4CA5-BBA9-480E84E7AD16}"/>
    <dgm:cxn modelId="{279EB234-939A-4025-ADA6-D42BC4A8B22E}" type="presOf" srcId="{05EECFC0-9744-4623-B3DE-72BF61EE7A25}" destId="{46CD2A4E-BB06-460D-BDD7-F14DD04053AD}" srcOrd="0" destOrd="0" presId="urn:microsoft.com/office/officeart/2005/8/layout/vList3"/>
    <dgm:cxn modelId="{EF3FA85C-6ED1-46DB-B549-8BA02D3E4037}" type="presOf" srcId="{DD41C1EC-9571-4F1D-AC41-CD9F9492C95A}" destId="{F677AE5B-2A3B-4708-9579-E6D51E858EF7}" srcOrd="0" destOrd="0" presId="urn:microsoft.com/office/officeart/2005/8/layout/vList3"/>
    <dgm:cxn modelId="{5597E3E5-1623-4BF1-B8D1-8F86D484205B}" srcId="{83327962-34FA-4981-A021-A030C724ABD8}" destId="{DD41C1EC-9571-4F1D-AC41-CD9F9492C95A}" srcOrd="0" destOrd="0" parTransId="{3DEEFC03-2DF0-4EEA-B43E-86A0058281F2}" sibTransId="{DF56E23E-4B42-4550-9BFB-D9116CB8BB94}"/>
    <dgm:cxn modelId="{EA374758-8164-4DF0-875B-042B3DE08CE4}" srcId="{83327962-34FA-4981-A021-A030C724ABD8}" destId="{05EECFC0-9744-4623-B3DE-72BF61EE7A25}" srcOrd="1" destOrd="0" parTransId="{134A60D2-4E6B-40F9-B43C-0BC67DE7A615}" sibTransId="{40A0323B-7146-4D48-A017-28A02F52A706}"/>
    <dgm:cxn modelId="{79382737-97AD-4CA0-9A4F-FEEE1C61AD74}" type="presOf" srcId="{83327962-34FA-4981-A021-A030C724ABD8}" destId="{1DC1B52F-C148-4084-B2D2-B587F035730D}" srcOrd="0" destOrd="0" presId="urn:microsoft.com/office/officeart/2005/8/layout/vList3"/>
    <dgm:cxn modelId="{621C6FF1-2746-4B9E-A65A-8EF0E2A3BE58}" type="presOf" srcId="{8E00734B-6020-49C5-952D-303927D7A76F}" destId="{64679C0F-E998-4F88-98F0-682D0B7B5D32}" srcOrd="0" destOrd="0" presId="urn:microsoft.com/office/officeart/2005/8/layout/vList3"/>
    <dgm:cxn modelId="{9650E52B-8C57-45E6-AB38-07FF3671EE89}" type="presParOf" srcId="{1DC1B52F-C148-4084-B2D2-B587F035730D}" destId="{09E15103-A9D5-4814-B797-65BECB3E491F}" srcOrd="0" destOrd="0" presId="urn:microsoft.com/office/officeart/2005/8/layout/vList3"/>
    <dgm:cxn modelId="{C44EFFCF-1F3E-4DF8-9920-248CBF2CD4D8}" type="presParOf" srcId="{09E15103-A9D5-4814-B797-65BECB3E491F}" destId="{32F2355F-9D45-42F2-91A7-2B124DDC475C}" srcOrd="0" destOrd="0" presId="urn:microsoft.com/office/officeart/2005/8/layout/vList3"/>
    <dgm:cxn modelId="{7B54CA86-5DA0-4870-886C-28B593DA5E35}" type="presParOf" srcId="{09E15103-A9D5-4814-B797-65BECB3E491F}" destId="{F677AE5B-2A3B-4708-9579-E6D51E858EF7}" srcOrd="1" destOrd="0" presId="urn:microsoft.com/office/officeart/2005/8/layout/vList3"/>
    <dgm:cxn modelId="{403DAC4F-282E-4ADB-951D-549EEEA08327}" type="presParOf" srcId="{1DC1B52F-C148-4084-B2D2-B587F035730D}" destId="{AAAB405F-DFE9-4A38-87D5-ED7E689D3571}" srcOrd="1" destOrd="0" presId="urn:microsoft.com/office/officeart/2005/8/layout/vList3"/>
    <dgm:cxn modelId="{2CDFA416-57FB-4114-9552-D73B049A396D}" type="presParOf" srcId="{1DC1B52F-C148-4084-B2D2-B587F035730D}" destId="{9796194B-0746-41EE-9AA5-68DC3294698A}" srcOrd="2" destOrd="0" presId="urn:microsoft.com/office/officeart/2005/8/layout/vList3"/>
    <dgm:cxn modelId="{B57E6C03-979A-40DF-85C5-162E6D1AE12D}" type="presParOf" srcId="{9796194B-0746-41EE-9AA5-68DC3294698A}" destId="{685C9276-F1FC-4E89-AE7E-69B73A56306E}" srcOrd="0" destOrd="0" presId="urn:microsoft.com/office/officeart/2005/8/layout/vList3"/>
    <dgm:cxn modelId="{2EE7E02E-0F44-41C1-817E-418491703765}" type="presParOf" srcId="{9796194B-0746-41EE-9AA5-68DC3294698A}" destId="{46CD2A4E-BB06-460D-BDD7-F14DD04053AD}" srcOrd="1" destOrd="0" presId="urn:microsoft.com/office/officeart/2005/8/layout/vList3"/>
    <dgm:cxn modelId="{27244BC4-049D-4F5B-B702-B4FD72460539}" type="presParOf" srcId="{1DC1B52F-C148-4084-B2D2-B587F035730D}" destId="{86C8CE30-AB9D-409E-ACFB-1918BFC92770}" srcOrd="3" destOrd="0" presId="urn:microsoft.com/office/officeart/2005/8/layout/vList3"/>
    <dgm:cxn modelId="{C661E6D9-E69C-4607-9A8D-2CF811B5A6D2}" type="presParOf" srcId="{1DC1B52F-C148-4084-B2D2-B587F035730D}" destId="{B30B4D42-91C3-4EEC-8F80-08601D6BBE01}" srcOrd="4" destOrd="0" presId="urn:microsoft.com/office/officeart/2005/8/layout/vList3"/>
    <dgm:cxn modelId="{92A04CFB-FF9F-4053-BA23-8D6F1410D826}" type="presParOf" srcId="{B30B4D42-91C3-4EEC-8F80-08601D6BBE01}" destId="{FBA3085D-B675-4E1A-8B3E-281C17D8F081}" srcOrd="0" destOrd="0" presId="urn:microsoft.com/office/officeart/2005/8/layout/vList3"/>
    <dgm:cxn modelId="{AC70B96B-0707-46DA-99BA-1F6BAAEF77DD}" type="presParOf" srcId="{B30B4D42-91C3-4EEC-8F80-08601D6BBE01}" destId="{64679C0F-E998-4F88-98F0-682D0B7B5D32}" srcOrd="1" destOrd="0" presId="urn:microsoft.com/office/officeart/2005/8/layout/vList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69ABB27-B6BD-47E7-8D61-9031B834ED5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986D8-393E-4E08-89BA-46842F6DEF51}">
      <dgm:prSet phldrT="[Текст]" custT="1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Визначати осіб, які потребують медичної евакуації на наступному етапі</a:t>
          </a:r>
          <a:endParaRPr lang="ru-RU" sz="1600" dirty="0"/>
        </a:p>
      </dgm:t>
    </dgm:pt>
    <dgm:pt modelId="{4396BDD5-B9B2-4932-8034-D224CF309FF2}" type="parTrans" cxnId="{C1254B12-BF8D-4141-B0FD-C3DB9DD8581D}">
      <dgm:prSet/>
      <dgm:spPr/>
      <dgm:t>
        <a:bodyPr/>
        <a:lstStyle/>
        <a:p>
          <a:endParaRPr lang="ru-RU"/>
        </a:p>
      </dgm:t>
    </dgm:pt>
    <dgm:pt modelId="{367167E6-9945-4FED-B6F1-A13E27712279}" type="sibTrans" cxnId="{C1254B12-BF8D-4141-B0FD-C3DB9DD8581D}">
      <dgm:prSet/>
      <dgm:spPr/>
      <dgm:t>
        <a:bodyPr/>
        <a:lstStyle/>
        <a:p>
          <a:endParaRPr lang="ru-RU"/>
        </a:p>
      </dgm:t>
    </dgm:pt>
    <dgm:pt modelId="{42AC901A-C999-4F84-A10A-E7AF2F5F5027}">
      <dgm:prSet phldrT="[Текст]" custT="1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Визначати вид транспортних засобів, що мають бути використані для медичної евакуації постраждалих</a:t>
          </a:r>
          <a:endParaRPr lang="ru-RU" sz="1600" dirty="0"/>
        </a:p>
      </dgm:t>
    </dgm:pt>
    <dgm:pt modelId="{7EB21704-BD14-47C7-9248-FC528A2341E0}" type="parTrans" cxnId="{0CE411B5-A8E4-41D5-A6D5-BDB687B3F4FF}">
      <dgm:prSet/>
      <dgm:spPr/>
      <dgm:t>
        <a:bodyPr/>
        <a:lstStyle/>
        <a:p>
          <a:endParaRPr lang="ru-RU"/>
        </a:p>
      </dgm:t>
    </dgm:pt>
    <dgm:pt modelId="{952C122A-54F8-4FD1-94A4-67C453ED4FDD}" type="sibTrans" cxnId="{0CE411B5-A8E4-41D5-A6D5-BDB687B3F4FF}">
      <dgm:prSet/>
      <dgm:spPr/>
      <dgm:t>
        <a:bodyPr/>
        <a:lstStyle/>
        <a:p>
          <a:endParaRPr lang="ru-RU"/>
        </a:p>
      </dgm:t>
    </dgm:pt>
    <dgm:pt modelId="{E7ADDD84-6BF0-4B73-9ABB-8170868F043C}">
      <dgm:prSet phldrT="[Текст]" custT="1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Визначати положення постраждалих під час евакуації</a:t>
          </a:r>
          <a:endParaRPr lang="ru-RU" sz="1600" dirty="0"/>
        </a:p>
      </dgm:t>
    </dgm:pt>
    <dgm:pt modelId="{6C506143-D742-4001-9955-9032FD871F81}" type="parTrans" cxnId="{65C0FBE1-3231-4EC3-9527-22A3EA53A6A3}">
      <dgm:prSet/>
      <dgm:spPr/>
      <dgm:t>
        <a:bodyPr/>
        <a:lstStyle/>
        <a:p>
          <a:endParaRPr lang="ru-RU"/>
        </a:p>
      </dgm:t>
    </dgm:pt>
    <dgm:pt modelId="{8DFA0F06-42A6-440B-B104-104CD11BF184}" type="sibTrans" cxnId="{65C0FBE1-3231-4EC3-9527-22A3EA53A6A3}">
      <dgm:prSet/>
      <dgm:spPr/>
      <dgm:t>
        <a:bodyPr/>
        <a:lstStyle/>
        <a:p>
          <a:endParaRPr lang="ru-RU"/>
        </a:p>
      </dgm:t>
    </dgm:pt>
    <dgm:pt modelId="{B938F870-E767-4AE1-A24F-BAB2C0E9BDD3}">
      <dgm:prSet phldrT="[Текст]" custT="1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Визначати пункт прибуття транспорту з постраждалими (евакуаційне призначення)</a:t>
          </a:r>
          <a:endParaRPr lang="ru-RU" sz="1600" dirty="0"/>
        </a:p>
      </dgm:t>
    </dgm:pt>
    <dgm:pt modelId="{2E20156F-2DC4-4A7A-8C00-6D7A0241EABB}" type="parTrans" cxnId="{2C2E639F-3C51-4EF2-9A09-DA0DB71BC1F4}">
      <dgm:prSet/>
      <dgm:spPr/>
      <dgm:t>
        <a:bodyPr/>
        <a:lstStyle/>
        <a:p>
          <a:endParaRPr lang="ru-RU"/>
        </a:p>
      </dgm:t>
    </dgm:pt>
    <dgm:pt modelId="{03476441-2E8F-4DB6-8471-BD1A382B769F}" type="sibTrans" cxnId="{2C2E639F-3C51-4EF2-9A09-DA0DB71BC1F4}">
      <dgm:prSet/>
      <dgm:spPr/>
      <dgm:t>
        <a:bodyPr/>
        <a:lstStyle/>
        <a:p>
          <a:endParaRPr lang="ru-RU"/>
        </a:p>
      </dgm:t>
    </dgm:pt>
    <dgm:pt modelId="{7703A920-135F-4B7F-9E60-63454332335B}" type="pres">
      <dgm:prSet presAssocID="{969ABB27-B6BD-47E7-8D61-9031B834ED5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B0D50-A065-4E3E-9124-B189C2CF6D47}" type="pres">
      <dgm:prSet presAssocID="{969ABB27-B6BD-47E7-8D61-9031B834ED53}" presName="diamond" presStyleLbl="bgShp" presStyleIdx="0" presStyleCnt="1" custScaleX="176714" custLinFactNeighborX="-2594" custLinFactNeighborY="2320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ru-RU"/>
        </a:p>
      </dgm:t>
    </dgm:pt>
    <dgm:pt modelId="{EC05BC15-D4FB-4896-B17A-312D9C2A5526}" type="pres">
      <dgm:prSet presAssocID="{969ABB27-B6BD-47E7-8D61-9031B834ED53}" presName="quad1" presStyleLbl="node1" presStyleIdx="0" presStyleCnt="4" custScaleX="181352" custScaleY="78109" custLinFactNeighborX="-46242" custLinFactNeighborY="-7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DF0A2-F358-4E8C-8A54-8EFC751E8AB2}" type="pres">
      <dgm:prSet presAssocID="{969ABB27-B6BD-47E7-8D61-9031B834ED53}" presName="quad2" presStyleLbl="node1" presStyleIdx="1" presStyleCnt="4" custScaleX="199682" custScaleY="73696" custLinFactNeighborX="62789" custLinFactNeighborY="-4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9BC79-2614-4D83-8269-C1FF62407810}" type="pres">
      <dgm:prSet presAssocID="{969ABB27-B6BD-47E7-8D61-9031B834ED53}" presName="quad3" presStyleLbl="node1" presStyleIdx="2" presStyleCnt="4" custScaleX="175606" custScaleY="87074" custLinFactNeighborX="-43341" custLinFactNeighborY="1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9D150-AA36-430B-B4DB-55A67D0977AB}" type="pres">
      <dgm:prSet presAssocID="{969ABB27-B6BD-47E7-8D61-9031B834ED53}" presName="quad4" presStyleLbl="node1" presStyleIdx="3" presStyleCnt="4" custScaleX="199480" custScaleY="83115" custLinFactNeighborX="57755" custLinFactNeighborY="-2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08795-62B2-4232-BAAC-884C4238CBD2}" type="presOf" srcId="{42AC901A-C999-4F84-A10A-E7AF2F5F5027}" destId="{AF2DF0A2-F358-4E8C-8A54-8EFC751E8AB2}" srcOrd="0" destOrd="0" presId="urn:microsoft.com/office/officeart/2005/8/layout/matrix3"/>
    <dgm:cxn modelId="{0CE411B5-A8E4-41D5-A6D5-BDB687B3F4FF}" srcId="{969ABB27-B6BD-47E7-8D61-9031B834ED53}" destId="{42AC901A-C999-4F84-A10A-E7AF2F5F5027}" srcOrd="1" destOrd="0" parTransId="{7EB21704-BD14-47C7-9248-FC528A2341E0}" sibTransId="{952C122A-54F8-4FD1-94A4-67C453ED4FDD}"/>
    <dgm:cxn modelId="{9E6B901A-BDB2-4857-81CB-D3BE557E204C}" type="presOf" srcId="{E7ADDD84-6BF0-4B73-9ABB-8170868F043C}" destId="{3C69BC79-2614-4D83-8269-C1FF62407810}" srcOrd="0" destOrd="0" presId="urn:microsoft.com/office/officeart/2005/8/layout/matrix3"/>
    <dgm:cxn modelId="{2C2E639F-3C51-4EF2-9A09-DA0DB71BC1F4}" srcId="{969ABB27-B6BD-47E7-8D61-9031B834ED53}" destId="{B938F870-E767-4AE1-A24F-BAB2C0E9BDD3}" srcOrd="3" destOrd="0" parTransId="{2E20156F-2DC4-4A7A-8C00-6D7A0241EABB}" sibTransId="{03476441-2E8F-4DB6-8471-BD1A382B769F}"/>
    <dgm:cxn modelId="{4BE23E15-E184-426A-94A2-69E2081D642E}" type="presOf" srcId="{969ABB27-B6BD-47E7-8D61-9031B834ED53}" destId="{7703A920-135F-4B7F-9E60-63454332335B}" srcOrd="0" destOrd="0" presId="urn:microsoft.com/office/officeart/2005/8/layout/matrix3"/>
    <dgm:cxn modelId="{0635DD54-9B22-43AB-8F54-E79E959FB3C8}" type="presOf" srcId="{B938F870-E767-4AE1-A24F-BAB2C0E9BDD3}" destId="{8FE9D150-AA36-430B-B4DB-55A67D0977AB}" srcOrd="0" destOrd="0" presId="urn:microsoft.com/office/officeart/2005/8/layout/matrix3"/>
    <dgm:cxn modelId="{65C0FBE1-3231-4EC3-9527-22A3EA53A6A3}" srcId="{969ABB27-B6BD-47E7-8D61-9031B834ED53}" destId="{E7ADDD84-6BF0-4B73-9ABB-8170868F043C}" srcOrd="2" destOrd="0" parTransId="{6C506143-D742-4001-9955-9032FD871F81}" sibTransId="{8DFA0F06-42A6-440B-B104-104CD11BF184}"/>
    <dgm:cxn modelId="{C1254B12-BF8D-4141-B0FD-C3DB9DD8581D}" srcId="{969ABB27-B6BD-47E7-8D61-9031B834ED53}" destId="{6F2986D8-393E-4E08-89BA-46842F6DEF51}" srcOrd="0" destOrd="0" parTransId="{4396BDD5-B9B2-4932-8034-D224CF309FF2}" sibTransId="{367167E6-9945-4FED-B6F1-A13E27712279}"/>
    <dgm:cxn modelId="{D0BEB9BA-3A62-40D4-8534-12A600F56A99}" type="presOf" srcId="{6F2986D8-393E-4E08-89BA-46842F6DEF51}" destId="{EC05BC15-D4FB-4896-B17A-312D9C2A5526}" srcOrd="0" destOrd="0" presId="urn:microsoft.com/office/officeart/2005/8/layout/matrix3"/>
    <dgm:cxn modelId="{1380BBC7-B130-4F75-BCF4-CEAE93479547}" type="presParOf" srcId="{7703A920-135F-4B7F-9E60-63454332335B}" destId="{EFDB0D50-A065-4E3E-9124-B189C2CF6D47}" srcOrd="0" destOrd="0" presId="urn:microsoft.com/office/officeart/2005/8/layout/matrix3"/>
    <dgm:cxn modelId="{CEF77367-E60D-49F2-84A5-E5DEA9BEE75F}" type="presParOf" srcId="{7703A920-135F-4B7F-9E60-63454332335B}" destId="{EC05BC15-D4FB-4896-B17A-312D9C2A5526}" srcOrd="1" destOrd="0" presId="urn:microsoft.com/office/officeart/2005/8/layout/matrix3"/>
    <dgm:cxn modelId="{491832CC-2B58-4F46-BB46-8345846165E9}" type="presParOf" srcId="{7703A920-135F-4B7F-9E60-63454332335B}" destId="{AF2DF0A2-F358-4E8C-8A54-8EFC751E8AB2}" srcOrd="2" destOrd="0" presId="urn:microsoft.com/office/officeart/2005/8/layout/matrix3"/>
    <dgm:cxn modelId="{47A7C631-415E-48A8-9020-B577B7D3862B}" type="presParOf" srcId="{7703A920-135F-4B7F-9E60-63454332335B}" destId="{3C69BC79-2614-4D83-8269-C1FF62407810}" srcOrd="3" destOrd="0" presId="urn:microsoft.com/office/officeart/2005/8/layout/matrix3"/>
    <dgm:cxn modelId="{4A1D0E93-C87E-4761-99B8-8D6F32CEBB11}" type="presParOf" srcId="{7703A920-135F-4B7F-9E60-63454332335B}" destId="{8FE9D150-AA36-430B-B4DB-55A67D0977AB}" srcOrd="4" destOrd="0" presId="urn:microsoft.com/office/officeart/2005/8/layout/matrix3"/>
  </dgm:cxnLst>
  <dgm:bg>
    <a:solidFill>
      <a:schemeClr val="bg1">
        <a:lumMod val="95000"/>
        <a:alpha val="2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4E4577-9432-4113-A9F1-FD9C7F05E49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517774-5419-41EF-A478-0AEC3563D01C}">
      <dgm:prSet phldrT="[Текст]" custT="1"/>
      <dgm:spPr>
        <a:solidFill>
          <a:schemeClr val="accent2">
            <a:lumMod val="60000"/>
            <a:lumOff val="40000"/>
          </a:schemeClr>
        </a:solidFill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Позначення постраждалих</a:t>
          </a:r>
          <a:endParaRPr lang="ru-RU" sz="1600" dirty="0">
            <a:solidFill>
              <a:schemeClr val="tx1"/>
            </a:solidFill>
          </a:endParaRPr>
        </a:p>
      </dgm:t>
    </dgm:pt>
    <dgm:pt modelId="{F44E4882-79D4-4248-8845-F3816E7252EC}" type="parTrans" cxnId="{00D7D77B-7D42-41A4-AC94-D30E9F3BEA8E}">
      <dgm:prSet/>
      <dgm:spPr/>
      <dgm:t>
        <a:bodyPr/>
        <a:lstStyle/>
        <a:p>
          <a:endParaRPr lang="ru-RU"/>
        </a:p>
      </dgm:t>
    </dgm:pt>
    <dgm:pt modelId="{BE167E8B-FC8F-4C44-A2CF-5470F39D0CFC}" type="sibTrans" cxnId="{00D7D77B-7D42-41A4-AC94-D30E9F3BEA8E}">
      <dgm:prSet/>
      <dgm:spPr/>
      <dgm:t>
        <a:bodyPr/>
        <a:lstStyle/>
        <a:p>
          <a:endParaRPr lang="ru-RU"/>
        </a:p>
      </dgm:t>
    </dgm:pt>
    <dgm:pt modelId="{04E4C9BC-C468-464A-9AA9-335F9249D8DE}">
      <dgm:prSet phldrT="[Текст]" custT="1"/>
      <dgm:spPr>
        <a:solidFill>
          <a:schemeClr val="bg1">
            <a:lumMod val="75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b="1" i="0" noProof="0" dirty="0" smtClean="0">
              <a:solidFill>
                <a:srgbClr val="FF0000"/>
              </a:solidFill>
              <a:latin typeface="Arial Black" pitchFamily="34" charset="0"/>
            </a:rPr>
            <a:t>Червоний колір</a:t>
          </a:r>
          <a:r>
            <a:rPr lang="uk-UA" sz="1600" i="0" noProof="0" dirty="0" smtClean="0">
              <a:solidFill>
                <a:srgbClr val="FF0000"/>
              </a:solidFill>
              <a:latin typeface="Arial Black" pitchFamily="34" charset="0"/>
            </a:rPr>
            <a:t> </a:t>
          </a:r>
          <a:r>
            <a:rPr lang="uk-UA" sz="1600" b="1" i="0" noProof="0" dirty="0" smtClean="0">
              <a:solidFill>
                <a:srgbClr val="FF0000"/>
              </a:solidFill>
              <a:latin typeface="Arial Black" pitchFamily="34" charset="0"/>
            </a:rPr>
            <a:t>– потрібна</a:t>
          </a:r>
          <a:r>
            <a:rPr lang="uk-UA" sz="1600" i="0" noProof="0" dirty="0" smtClean="0">
              <a:solidFill>
                <a:srgbClr val="FF0000"/>
              </a:solidFill>
              <a:latin typeface="Arial Black" pitchFamily="34" charset="0"/>
            </a:rPr>
            <a:t> </a:t>
          </a:r>
          <a:r>
            <a:rPr lang="uk-UA" sz="1600" b="1" i="0" noProof="0" dirty="0" smtClean="0">
              <a:solidFill>
                <a:srgbClr val="FF0000"/>
              </a:solidFill>
              <a:latin typeface="Arial Black" pitchFamily="34" charset="0"/>
            </a:rPr>
            <a:t>негайна допомога</a:t>
          </a:r>
          <a:endParaRPr lang="ru-RU" sz="1600" i="0" dirty="0"/>
        </a:p>
      </dgm:t>
    </dgm:pt>
    <dgm:pt modelId="{B218A513-8237-4310-87B2-C4D939CE262F}" type="parTrans" cxnId="{FCA16E94-BE7C-406B-BC1E-D060B55670F6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00D5D9F9-E78C-4BE4-A494-F9C25BBD3A78}" type="sibTrans" cxnId="{FCA16E94-BE7C-406B-BC1E-D060B55670F6}">
      <dgm:prSet/>
      <dgm:spPr/>
      <dgm:t>
        <a:bodyPr/>
        <a:lstStyle/>
        <a:p>
          <a:endParaRPr lang="ru-RU"/>
        </a:p>
      </dgm:t>
    </dgm:pt>
    <dgm:pt modelId="{DC0770BD-2018-4A3D-ACFD-F74D680C1DAD}">
      <dgm:prSet phldrT="[Текст]" custT="1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100" noProof="0" dirty="0" smtClean="0">
              <a:solidFill>
                <a:schemeClr val="tx1"/>
              </a:solidFill>
              <a:latin typeface="Arial Black" pitchFamily="34" charset="0"/>
            </a:rPr>
            <a:t>Отримані травми, що загрожують життю і вимагають швидкого медичного втручання </a:t>
          </a:r>
          <a:endParaRPr lang="ru-RU" sz="1100" dirty="0">
            <a:solidFill>
              <a:schemeClr val="tx1"/>
            </a:solidFill>
          </a:endParaRPr>
        </a:p>
      </dgm:t>
    </dgm:pt>
    <dgm:pt modelId="{2412A147-0EE8-45F6-88B5-BBC6F63E8224}" type="parTrans" cxnId="{7F9F5EC1-F92A-41BF-BE65-36F5E4E3F6DE}">
      <dgm:prSet/>
      <dgm:spPr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FB6D608B-E822-4DA2-8646-B43DD6235147}" type="sibTrans" cxnId="{7F9F5EC1-F92A-41BF-BE65-36F5E4E3F6DE}">
      <dgm:prSet/>
      <dgm:spPr/>
      <dgm:t>
        <a:bodyPr/>
        <a:lstStyle/>
        <a:p>
          <a:endParaRPr lang="ru-RU"/>
        </a:p>
      </dgm:t>
    </dgm:pt>
    <dgm:pt modelId="{37BCFA57-6E51-49C7-9F22-B5EEC42A0F87}">
      <dgm:prSet phldrT="[Текст]" custT="1"/>
      <dgm:spPr>
        <a:solidFill>
          <a:schemeClr val="bg1">
            <a:lumMod val="75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b="1" i="0" noProof="0" dirty="0" smtClean="0">
              <a:solidFill>
                <a:srgbClr val="C09200"/>
              </a:solidFill>
              <a:latin typeface="Arial Black" pitchFamily="34" charset="0"/>
            </a:rPr>
            <a:t>Жовтий колір –</a:t>
          </a:r>
          <a:r>
            <a:rPr lang="uk-UA" sz="1600" i="0" noProof="0" dirty="0" smtClean="0">
              <a:solidFill>
                <a:srgbClr val="C09200"/>
              </a:solidFill>
              <a:latin typeface="Arial Black" pitchFamily="34" charset="0"/>
            </a:rPr>
            <a:t> </a:t>
          </a:r>
          <a:r>
            <a:rPr lang="uk-UA" sz="1600" b="1" i="0" noProof="0" dirty="0" smtClean="0">
              <a:solidFill>
                <a:srgbClr val="C09200"/>
              </a:solidFill>
              <a:latin typeface="Arial Black" pitchFamily="34" charset="0"/>
            </a:rPr>
            <a:t>допомогу відкладено</a:t>
          </a:r>
          <a:endParaRPr lang="ru-RU" sz="1600" i="0" dirty="0">
            <a:solidFill>
              <a:srgbClr val="C09200"/>
            </a:solidFill>
          </a:endParaRPr>
        </a:p>
      </dgm:t>
    </dgm:pt>
    <dgm:pt modelId="{4BB5C0EE-CCB6-4D9B-A829-2C9F10EDE42C}" type="parTrans" cxnId="{A6994259-1C18-4DF3-B54F-AD8AC7A05A5E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01B41CF8-F38A-4C4A-B61A-297D7A69CFAB}" type="sibTrans" cxnId="{A6994259-1C18-4DF3-B54F-AD8AC7A05A5E}">
      <dgm:prSet/>
      <dgm:spPr/>
      <dgm:t>
        <a:bodyPr/>
        <a:lstStyle/>
        <a:p>
          <a:endParaRPr lang="ru-RU"/>
        </a:p>
      </dgm:t>
    </dgm:pt>
    <dgm:pt modelId="{6D28BE4C-42FF-4EE9-BF4A-43EF218BB497}">
      <dgm:prSet phldrT="[Текст]" custT="1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100" noProof="0" dirty="0" smtClean="0">
              <a:solidFill>
                <a:schemeClr val="tx1"/>
              </a:solidFill>
              <a:latin typeface="Arial Black" pitchFamily="34" charset="0"/>
            </a:rPr>
            <a:t>Потенційно серйозні травми, але досить стабільні, можуть чекати короткий період до медичного втручання</a:t>
          </a:r>
          <a:endParaRPr lang="ru-RU" sz="1100" dirty="0">
            <a:solidFill>
              <a:schemeClr val="tx1"/>
            </a:solidFill>
          </a:endParaRPr>
        </a:p>
      </dgm:t>
    </dgm:pt>
    <dgm:pt modelId="{CBA79DAE-49CD-4AC5-8025-6113094CD8C6}" type="parTrans" cxnId="{8C60809C-4447-4AE6-AA50-D0E58CEB4390}">
      <dgm:prSet/>
      <dgm:spPr>
        <a:ln cmpd="sng"/>
      </dgm:spPr>
      <dgm:t>
        <a:bodyPr/>
        <a:lstStyle/>
        <a:p>
          <a:endParaRPr lang="ru-RU" dirty="0"/>
        </a:p>
      </dgm:t>
    </dgm:pt>
    <dgm:pt modelId="{1EEA6F10-B3E5-43BF-AFF0-60D0B67CCB0A}" type="sibTrans" cxnId="{8C60809C-4447-4AE6-AA50-D0E58CEB4390}">
      <dgm:prSet/>
      <dgm:spPr/>
      <dgm:t>
        <a:bodyPr/>
        <a:lstStyle/>
        <a:p>
          <a:endParaRPr lang="ru-RU"/>
        </a:p>
      </dgm:t>
    </dgm:pt>
    <dgm:pt modelId="{1FAD110C-CB42-4552-B491-BBE551099403}">
      <dgm:prSet custT="1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100" noProof="0" dirty="0" smtClean="0">
              <a:solidFill>
                <a:schemeClr val="tx1"/>
              </a:solidFill>
              <a:latin typeface="Arial Black" pitchFamily="34" charset="0"/>
            </a:rPr>
            <a:t>Незначні травми, які можуть чекати пролонгованого втручання</a:t>
          </a:r>
          <a:endParaRPr lang="ru-RU" sz="1100" dirty="0">
            <a:solidFill>
              <a:schemeClr val="tx1"/>
            </a:solidFill>
          </a:endParaRPr>
        </a:p>
      </dgm:t>
    </dgm:pt>
    <dgm:pt modelId="{F2DCF70A-AAD7-4E5A-B799-56F917FD6AB6}" type="parTrans" cxnId="{1A3419BC-B74C-48E5-A6F8-3BD403F9D922}">
      <dgm:prSet/>
      <dgm:spPr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3B23727-C55E-4255-8084-42DC92B65851}" type="sibTrans" cxnId="{1A3419BC-B74C-48E5-A6F8-3BD403F9D922}">
      <dgm:prSet/>
      <dgm:spPr/>
      <dgm:t>
        <a:bodyPr/>
        <a:lstStyle/>
        <a:p>
          <a:endParaRPr lang="ru-RU"/>
        </a:p>
      </dgm:t>
    </dgm:pt>
    <dgm:pt modelId="{D087C730-47B6-4E2F-A79B-B4B7BA08693F}">
      <dgm:prSet custT="1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100" noProof="0" dirty="0" smtClean="0">
              <a:solidFill>
                <a:schemeClr val="tx1"/>
              </a:solidFill>
              <a:latin typeface="Arial Black" pitchFamily="34" charset="0"/>
            </a:rPr>
            <a:t>Помер або ще є ознаки життя, або з травмами несумісними з життям</a:t>
          </a:r>
          <a:endParaRPr lang="ru-RU" sz="1100" dirty="0">
            <a:solidFill>
              <a:schemeClr val="tx1"/>
            </a:solidFill>
          </a:endParaRPr>
        </a:p>
      </dgm:t>
    </dgm:pt>
    <dgm:pt modelId="{C1F71C4C-628E-4B6F-BEFB-CE619B471675}" type="parTrans" cxnId="{A9DD4B76-21EA-4413-853C-6C2322A55D5A}">
      <dgm:prSet/>
      <dgm:spPr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39B29AE0-BE3D-403A-BCCB-846B1A1F524F}" type="sibTrans" cxnId="{A9DD4B76-21EA-4413-853C-6C2322A55D5A}">
      <dgm:prSet/>
      <dgm:spPr/>
      <dgm:t>
        <a:bodyPr/>
        <a:lstStyle/>
        <a:p>
          <a:endParaRPr lang="ru-RU"/>
        </a:p>
      </dgm:t>
    </dgm:pt>
    <dgm:pt modelId="{9A48D5C0-176C-4D91-931B-56CAC84AAD97}">
      <dgm:prSet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noProof="0" dirty="0" smtClean="0">
              <a:solidFill>
                <a:schemeClr val="tx1"/>
              </a:solidFill>
              <a:latin typeface="Arial Black" pitchFamily="34" charset="0"/>
            </a:rPr>
            <a:t>Дія на постраждалих хімічних речовин, радіації</a:t>
          </a:r>
          <a:endParaRPr lang="ru-RU" dirty="0">
            <a:solidFill>
              <a:schemeClr val="tx1"/>
            </a:solidFill>
          </a:endParaRPr>
        </a:p>
      </dgm:t>
    </dgm:pt>
    <dgm:pt modelId="{636DC732-9744-4DFA-94BF-2573CA4EAF7F}" type="parTrans" cxnId="{7AA93118-50B3-432A-8019-4F0D5E7CB3BF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84CB975-5FE4-4A85-8549-AE2A14DB51C6}" type="sibTrans" cxnId="{7AA93118-50B3-432A-8019-4F0D5E7CB3BF}">
      <dgm:prSet/>
      <dgm:spPr/>
      <dgm:t>
        <a:bodyPr/>
        <a:lstStyle/>
        <a:p>
          <a:endParaRPr lang="ru-RU"/>
        </a:p>
      </dgm:t>
    </dgm:pt>
    <dgm:pt modelId="{96D2685D-81B6-4C36-AECE-F66B1F3164AA}">
      <dgm:prSet custT="1"/>
      <dgm:spPr>
        <a:solidFill>
          <a:schemeClr val="bg1">
            <a:lumMod val="75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b="1" i="0" noProof="0" dirty="0" smtClean="0">
              <a:solidFill>
                <a:srgbClr val="00B050"/>
              </a:solidFill>
              <a:latin typeface="Arial Black" pitchFamily="34" charset="0"/>
            </a:rPr>
            <a:t>Зелений колір</a:t>
          </a:r>
          <a:r>
            <a:rPr lang="uk-UA" sz="1600" i="0" noProof="0" dirty="0" smtClean="0">
              <a:solidFill>
                <a:srgbClr val="00B050"/>
              </a:solidFill>
              <a:latin typeface="Arial Black" pitchFamily="34" charset="0"/>
            </a:rPr>
            <a:t> – </a:t>
          </a:r>
          <a:r>
            <a:rPr lang="uk-UA" sz="1600" b="1" i="0" noProof="0" dirty="0" smtClean="0">
              <a:solidFill>
                <a:srgbClr val="00B050"/>
              </a:solidFill>
              <a:latin typeface="Arial Black" pitchFamily="34" charset="0"/>
            </a:rPr>
            <a:t>чекає допомоги</a:t>
          </a:r>
          <a:endParaRPr lang="ru-RU" sz="1600" i="0" dirty="0">
            <a:latin typeface="Arial Black" pitchFamily="34" charset="0"/>
          </a:endParaRPr>
        </a:p>
      </dgm:t>
    </dgm:pt>
    <dgm:pt modelId="{63FAB017-4643-4341-AF3F-F56EA09FC451}" type="parTrans" cxnId="{B06AD674-7D7C-42D0-8578-AAEF9E35A939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A85D363-99A1-4984-9220-29292CB98029}" type="sibTrans" cxnId="{B06AD674-7D7C-42D0-8578-AAEF9E35A939}">
      <dgm:prSet/>
      <dgm:spPr/>
      <dgm:t>
        <a:bodyPr/>
        <a:lstStyle/>
        <a:p>
          <a:endParaRPr lang="ru-RU"/>
        </a:p>
      </dgm:t>
    </dgm:pt>
    <dgm:pt modelId="{0098E5D1-3259-4F33-B85E-383398E7E886}">
      <dgm:prSet custT="1"/>
      <dgm:spPr>
        <a:solidFill>
          <a:schemeClr val="bg1">
            <a:lumMod val="75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b="1" i="0" noProof="0" dirty="0" smtClean="0">
              <a:solidFill>
                <a:schemeClr val="tx1"/>
              </a:solidFill>
              <a:latin typeface="Arial Black" pitchFamily="34" charset="0"/>
            </a:rPr>
            <a:t>Чорний колір</a:t>
          </a:r>
          <a:r>
            <a:rPr lang="uk-UA" sz="1600" i="0" noProof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1600" b="1" i="0" noProof="0" dirty="0" smtClean="0">
              <a:solidFill>
                <a:schemeClr val="tx1"/>
              </a:solidFill>
              <a:latin typeface="Arial Black" pitchFamily="34" charset="0"/>
            </a:rPr>
            <a:t>- померлий</a:t>
          </a:r>
          <a:endParaRPr lang="ru-RU" sz="1600" i="0" dirty="0">
            <a:solidFill>
              <a:schemeClr val="tx1"/>
            </a:solidFill>
            <a:latin typeface="Arial Black" pitchFamily="34" charset="0"/>
          </a:endParaRPr>
        </a:p>
      </dgm:t>
    </dgm:pt>
    <dgm:pt modelId="{36C7E026-CF8C-49E3-B7C0-5AFA1BD371DD}" type="parTrans" cxnId="{ED3319ED-085F-4331-8E02-09B89350C2EF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BB850D56-2297-4860-97EF-5B3ECF6A91E6}" type="sibTrans" cxnId="{ED3319ED-085F-4331-8E02-09B89350C2EF}">
      <dgm:prSet/>
      <dgm:spPr/>
      <dgm:t>
        <a:bodyPr/>
        <a:lstStyle/>
        <a:p>
          <a:endParaRPr lang="ru-RU"/>
        </a:p>
      </dgm:t>
    </dgm:pt>
    <dgm:pt modelId="{2328C110-DDBF-4E3F-ABCD-43C356DC193B}">
      <dgm:prSet custT="1"/>
      <dgm:spPr>
        <a:solidFill>
          <a:schemeClr val="bg1">
            <a:lumMod val="75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600" b="1" i="0" noProof="0" dirty="0" smtClean="0">
              <a:solidFill>
                <a:srgbClr val="0070C0"/>
              </a:solidFill>
              <a:latin typeface="Arial Black" pitchFamily="34" charset="0"/>
            </a:rPr>
            <a:t>Синій колір</a:t>
          </a:r>
          <a:r>
            <a:rPr lang="uk-UA" sz="1600" i="0" noProof="0" dirty="0" smtClean="0">
              <a:solidFill>
                <a:srgbClr val="0070C0"/>
              </a:solidFill>
              <a:latin typeface="Arial Black" pitchFamily="34" charset="0"/>
            </a:rPr>
            <a:t> </a:t>
          </a:r>
          <a:r>
            <a:rPr lang="uk-UA" sz="1600" b="1" i="0" noProof="0" dirty="0" smtClean="0">
              <a:solidFill>
                <a:srgbClr val="0070C0"/>
              </a:solidFill>
              <a:latin typeface="Arial Black" pitchFamily="34" charset="0"/>
            </a:rPr>
            <a:t>– заражений</a:t>
          </a:r>
          <a:endParaRPr lang="ru-RU" sz="1600" i="0" dirty="0">
            <a:latin typeface="Arial Black" pitchFamily="34" charset="0"/>
          </a:endParaRPr>
        </a:p>
      </dgm:t>
    </dgm:pt>
    <dgm:pt modelId="{EA84830A-CB77-4AF9-A4EB-166D563F1001}" type="parTrans" cxnId="{4D03047B-3A86-4803-8F88-CB592EFC784C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7052FD82-B325-4537-BC6D-1B89E8708C4D}" type="sibTrans" cxnId="{4D03047B-3A86-4803-8F88-CB592EFC784C}">
      <dgm:prSet/>
      <dgm:spPr/>
      <dgm:t>
        <a:bodyPr/>
        <a:lstStyle/>
        <a:p>
          <a:endParaRPr lang="ru-RU"/>
        </a:p>
      </dgm:t>
    </dgm:pt>
    <dgm:pt modelId="{E1F46ADE-745E-46E2-8822-D59D6C0FD812}" type="pres">
      <dgm:prSet presAssocID="{E44E4577-9432-4113-A9F1-FD9C7F05E4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0A046B-1594-479B-AAE8-17AC5BF7323E}" type="pres">
      <dgm:prSet presAssocID="{40517774-5419-41EF-A478-0AEC3563D01C}" presName="root1" presStyleCnt="0"/>
      <dgm:spPr/>
    </dgm:pt>
    <dgm:pt modelId="{DAB15D4A-44A3-47EF-ABA4-1141D3F1EC40}" type="pres">
      <dgm:prSet presAssocID="{40517774-5419-41EF-A478-0AEC3563D01C}" presName="LevelOneTextNode" presStyleLbl="node0" presStyleIdx="0" presStyleCnt="1" custScaleX="134389" custScaleY="364731" custLinFactNeighborX="-796" custLinFactNeighborY="-9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4AA858-16E7-4A1D-B9FE-5306079C2F66}" type="pres">
      <dgm:prSet presAssocID="{40517774-5419-41EF-A478-0AEC3563D01C}" presName="level2hierChild" presStyleCnt="0"/>
      <dgm:spPr/>
    </dgm:pt>
    <dgm:pt modelId="{15252180-1BF2-40CA-800E-308F11D142AA}" type="pres">
      <dgm:prSet presAssocID="{B218A513-8237-4310-87B2-C4D939CE262F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EA1DF28-3346-4586-8EFE-D6F0A170F00F}" type="pres">
      <dgm:prSet presAssocID="{B218A513-8237-4310-87B2-C4D939CE262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542C266-0BE2-4F58-B448-D14F1F0EA46F}" type="pres">
      <dgm:prSet presAssocID="{04E4C9BC-C468-464A-9AA9-335F9249D8DE}" presName="root2" presStyleCnt="0"/>
      <dgm:spPr/>
    </dgm:pt>
    <dgm:pt modelId="{7268138F-82DB-4F73-B2F3-742A7C1CFCAD}" type="pres">
      <dgm:prSet presAssocID="{04E4C9BC-C468-464A-9AA9-335F9249D8DE}" presName="LevelTwoTextNode" presStyleLbl="node2" presStyleIdx="0" presStyleCnt="5" custScaleX="189518" custScaleY="112749" custLinFactNeighborX="-38221" custLinFactNeighborY="-21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D08344-225D-4999-8C81-DFD3F037CEBB}" type="pres">
      <dgm:prSet presAssocID="{04E4C9BC-C468-464A-9AA9-335F9249D8DE}" presName="level3hierChild" presStyleCnt="0"/>
      <dgm:spPr/>
    </dgm:pt>
    <dgm:pt modelId="{932A35F2-0479-4DC1-B665-EA1251B1DA86}" type="pres">
      <dgm:prSet presAssocID="{2412A147-0EE8-45F6-88B5-BBC6F63E8224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FC8774F5-31EF-48FE-B29D-4DE5142AB093}" type="pres">
      <dgm:prSet presAssocID="{2412A147-0EE8-45F6-88B5-BBC6F63E8224}" presName="connTx" presStyleLbl="parChTrans1D3" presStyleIdx="0" presStyleCnt="5"/>
      <dgm:spPr/>
      <dgm:t>
        <a:bodyPr/>
        <a:lstStyle/>
        <a:p>
          <a:endParaRPr lang="ru-RU"/>
        </a:p>
      </dgm:t>
    </dgm:pt>
    <dgm:pt modelId="{4AE4AED4-64E7-440A-A6C4-50954187F52B}" type="pres">
      <dgm:prSet presAssocID="{DC0770BD-2018-4A3D-ACFD-F74D680C1DAD}" presName="root2" presStyleCnt="0"/>
      <dgm:spPr/>
    </dgm:pt>
    <dgm:pt modelId="{C7C01549-CA64-4FB2-A7A1-4F5F7EE2545B}" type="pres">
      <dgm:prSet presAssocID="{DC0770BD-2018-4A3D-ACFD-F74D680C1DAD}" presName="LevelTwoTextNode" presStyleLbl="node3" presStyleIdx="0" presStyleCnt="5" custScaleX="207381" custScaleY="132209" custLinFactNeighborX="796" custLinFactNeighborY="-21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5BD8DF-3336-4B1F-9777-56E5137AE26E}" type="pres">
      <dgm:prSet presAssocID="{DC0770BD-2018-4A3D-ACFD-F74D680C1DAD}" presName="level3hierChild" presStyleCnt="0"/>
      <dgm:spPr/>
    </dgm:pt>
    <dgm:pt modelId="{77337528-8F87-4230-8EED-DBAF3A8A6E20}" type="pres">
      <dgm:prSet presAssocID="{4BB5C0EE-CCB6-4D9B-A829-2C9F10EDE42C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CD68C667-F7CA-4775-9137-3908D1EE5C48}" type="pres">
      <dgm:prSet presAssocID="{4BB5C0EE-CCB6-4D9B-A829-2C9F10EDE42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E2A824E-AB6A-40BA-BA8B-C735C19CAC63}" type="pres">
      <dgm:prSet presAssocID="{37BCFA57-6E51-49C7-9F22-B5EEC42A0F87}" presName="root2" presStyleCnt="0"/>
      <dgm:spPr/>
    </dgm:pt>
    <dgm:pt modelId="{BE86C421-4E02-4958-8251-9739E3182DB7}" type="pres">
      <dgm:prSet presAssocID="{37BCFA57-6E51-49C7-9F22-B5EEC42A0F87}" presName="LevelTwoTextNode" presStyleLbl="node2" presStyleIdx="1" presStyleCnt="5" custScaleX="165349" custScaleY="130949" custLinFactNeighborX="980" custLinFactNeighborY="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852BF0-B498-4FF8-A12B-D071D8A9859A}" type="pres">
      <dgm:prSet presAssocID="{37BCFA57-6E51-49C7-9F22-B5EEC42A0F87}" presName="level3hierChild" presStyleCnt="0"/>
      <dgm:spPr/>
    </dgm:pt>
    <dgm:pt modelId="{9655AA2C-8300-4A0C-85C7-8481075FBA3C}" type="pres">
      <dgm:prSet presAssocID="{CBA79DAE-49CD-4AC5-8025-6113094CD8C6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8B310B15-AF00-4D27-A5AA-A02EFD7B9349}" type="pres">
      <dgm:prSet presAssocID="{CBA79DAE-49CD-4AC5-8025-6113094CD8C6}" presName="connTx" presStyleLbl="parChTrans1D3" presStyleIdx="1" presStyleCnt="5"/>
      <dgm:spPr/>
      <dgm:t>
        <a:bodyPr/>
        <a:lstStyle/>
        <a:p>
          <a:endParaRPr lang="ru-RU"/>
        </a:p>
      </dgm:t>
    </dgm:pt>
    <dgm:pt modelId="{88C37103-9DAA-4706-A138-AE8D417D6FE0}" type="pres">
      <dgm:prSet presAssocID="{6D28BE4C-42FF-4EE9-BF4A-43EF218BB497}" presName="root2" presStyleCnt="0"/>
      <dgm:spPr/>
    </dgm:pt>
    <dgm:pt modelId="{505BCA32-236C-4D18-8E1C-9B15502A3001}" type="pres">
      <dgm:prSet presAssocID="{6D28BE4C-42FF-4EE9-BF4A-43EF218BB497}" presName="LevelTwoTextNode" presStyleLbl="node3" presStyleIdx="1" presStyleCnt="5" custScaleX="200157" custScaleY="130990" custLinFactNeighborX="32189" custLinFactNeighborY="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4F97A1-307A-4BD6-8D23-1DE7F96EC03E}" type="pres">
      <dgm:prSet presAssocID="{6D28BE4C-42FF-4EE9-BF4A-43EF218BB497}" presName="level3hierChild" presStyleCnt="0"/>
      <dgm:spPr/>
    </dgm:pt>
    <dgm:pt modelId="{D0EBEDA6-9DD9-4945-BB51-6BB9034E0022}" type="pres">
      <dgm:prSet presAssocID="{63FAB017-4643-4341-AF3F-F56EA09FC451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A32C35B7-6981-49DB-8776-B30C4DA941E1}" type="pres">
      <dgm:prSet presAssocID="{63FAB017-4643-4341-AF3F-F56EA09FC45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0592E0C-280D-4D47-A1E7-1FFF5BBA26AF}" type="pres">
      <dgm:prSet presAssocID="{96D2685D-81B6-4C36-AECE-F66B1F3164AA}" presName="root2" presStyleCnt="0"/>
      <dgm:spPr/>
    </dgm:pt>
    <dgm:pt modelId="{E1CC0AC7-0EA0-4A44-8E21-4AB3DED763A5}" type="pres">
      <dgm:prSet presAssocID="{96D2685D-81B6-4C36-AECE-F66B1F3164AA}" presName="LevelTwoTextNode" presStyleLbl="node2" presStyleIdx="2" presStyleCnt="5" custScaleX="165349" custLinFactNeighborX="3147" custLinFactNeighborY="15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C49999-C0E0-4EC6-973B-E79835875C2F}" type="pres">
      <dgm:prSet presAssocID="{96D2685D-81B6-4C36-AECE-F66B1F3164AA}" presName="level3hierChild" presStyleCnt="0"/>
      <dgm:spPr/>
    </dgm:pt>
    <dgm:pt modelId="{5C9E298E-2D6A-4F2C-8667-527F815BCE3A}" type="pres">
      <dgm:prSet presAssocID="{F2DCF70A-AAD7-4E5A-B799-56F917FD6AB6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A1904413-6D68-4EA6-8CD4-B3799EB436AA}" type="pres">
      <dgm:prSet presAssocID="{F2DCF70A-AAD7-4E5A-B799-56F917FD6AB6}" presName="connTx" presStyleLbl="parChTrans1D3" presStyleIdx="2" presStyleCnt="5"/>
      <dgm:spPr/>
      <dgm:t>
        <a:bodyPr/>
        <a:lstStyle/>
        <a:p>
          <a:endParaRPr lang="ru-RU"/>
        </a:p>
      </dgm:t>
    </dgm:pt>
    <dgm:pt modelId="{1980E04F-DD06-477A-B15D-562FCA385D9C}" type="pres">
      <dgm:prSet presAssocID="{1FAD110C-CB42-4552-B491-BBE551099403}" presName="root2" presStyleCnt="0"/>
      <dgm:spPr/>
    </dgm:pt>
    <dgm:pt modelId="{9F9AAC7D-44B8-45D7-89D9-6085FDD52306}" type="pres">
      <dgm:prSet presAssocID="{1FAD110C-CB42-4552-B491-BBE551099403}" presName="LevelTwoTextNode" presStyleLbl="node3" presStyleIdx="2" presStyleCnt="5" custScaleX="196947" custLinFactNeighborX="35399" custLinFactNeighborY="12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62851-FFEC-4F29-AD27-F87515FA854E}" type="pres">
      <dgm:prSet presAssocID="{1FAD110C-CB42-4552-B491-BBE551099403}" presName="level3hierChild" presStyleCnt="0"/>
      <dgm:spPr/>
    </dgm:pt>
    <dgm:pt modelId="{A33F3C0E-ED79-4842-8DC3-5D9AABCC8E44}" type="pres">
      <dgm:prSet presAssocID="{36C7E026-CF8C-49E3-B7C0-5AFA1BD371DD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928EF46C-D789-4274-BD1E-01D681515B8E}" type="pres">
      <dgm:prSet presAssocID="{36C7E026-CF8C-49E3-B7C0-5AFA1BD371D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D1D70E3-C4FE-4B14-BD09-7884606877F4}" type="pres">
      <dgm:prSet presAssocID="{0098E5D1-3259-4F33-B85E-383398E7E886}" presName="root2" presStyleCnt="0"/>
      <dgm:spPr/>
    </dgm:pt>
    <dgm:pt modelId="{6DEAFC95-5CD9-45A5-965F-3A0C421D124D}" type="pres">
      <dgm:prSet presAssocID="{0098E5D1-3259-4F33-B85E-383398E7E886}" presName="LevelTwoTextNode" presStyleLbl="node2" presStyleIdx="3" presStyleCnt="5" custScaleX="163521" custLinFactNeighborX="-1656" custLinFactNeighborY="25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A8DC2F-A3D4-43AB-8C15-FDF5814FA961}" type="pres">
      <dgm:prSet presAssocID="{0098E5D1-3259-4F33-B85E-383398E7E886}" presName="level3hierChild" presStyleCnt="0"/>
      <dgm:spPr/>
    </dgm:pt>
    <dgm:pt modelId="{2509E1C1-1D37-4A66-8B32-06FC6A0A1E55}" type="pres">
      <dgm:prSet presAssocID="{C1F71C4C-628E-4B6F-BEFB-CE619B471675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A8B4AFEE-5408-4DE4-9C7C-F450833137DA}" type="pres">
      <dgm:prSet presAssocID="{C1F71C4C-628E-4B6F-BEFB-CE619B471675}" presName="connTx" presStyleLbl="parChTrans1D3" presStyleIdx="3" presStyleCnt="5"/>
      <dgm:spPr/>
      <dgm:t>
        <a:bodyPr/>
        <a:lstStyle/>
        <a:p>
          <a:endParaRPr lang="ru-RU"/>
        </a:p>
      </dgm:t>
    </dgm:pt>
    <dgm:pt modelId="{45D4FACA-D5D0-4952-B333-CF0150A8306F}" type="pres">
      <dgm:prSet presAssocID="{D087C730-47B6-4E2F-A79B-B4B7BA08693F}" presName="root2" presStyleCnt="0"/>
      <dgm:spPr/>
    </dgm:pt>
    <dgm:pt modelId="{AE9EA686-00B9-4584-8FE7-BC69D143EC1A}" type="pres">
      <dgm:prSet presAssocID="{D087C730-47B6-4E2F-A79B-B4B7BA08693F}" presName="LevelTwoTextNode" presStyleLbl="node3" presStyleIdx="3" presStyleCnt="5" custScaleX="194200" custLinFactNeighborX="37963" custLinFactNeighborY="23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0677BF-4BB8-44C2-94E3-9854E6A7B39B}" type="pres">
      <dgm:prSet presAssocID="{D087C730-47B6-4E2F-A79B-B4B7BA08693F}" presName="level3hierChild" presStyleCnt="0"/>
      <dgm:spPr/>
    </dgm:pt>
    <dgm:pt modelId="{50E5380B-CDE1-4CEE-9C43-64C838892B5D}" type="pres">
      <dgm:prSet presAssocID="{EA84830A-CB77-4AF9-A4EB-166D563F1001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69DEAF18-02F0-4A95-AEE4-AC7B1E1C7C56}" type="pres">
      <dgm:prSet presAssocID="{EA84830A-CB77-4AF9-A4EB-166D563F100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582866C-D319-49EA-A695-433577BF9290}" type="pres">
      <dgm:prSet presAssocID="{2328C110-DDBF-4E3F-ABCD-43C356DC193B}" presName="root2" presStyleCnt="0"/>
      <dgm:spPr/>
    </dgm:pt>
    <dgm:pt modelId="{F0AB5742-873A-477B-B99C-6969B2B37ED4}" type="pres">
      <dgm:prSet presAssocID="{2328C110-DDBF-4E3F-ABCD-43C356DC193B}" presName="LevelTwoTextNode" presStyleLbl="node2" presStyleIdx="4" presStyleCnt="5" custScaleX="192573" custLinFactNeighborX="-32943" custLinFactNeighborY="44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B0451F-779C-44C9-B9E7-457FDDE2A742}" type="pres">
      <dgm:prSet presAssocID="{2328C110-DDBF-4E3F-ABCD-43C356DC193B}" presName="level3hierChild" presStyleCnt="0"/>
      <dgm:spPr/>
    </dgm:pt>
    <dgm:pt modelId="{295AA144-41F7-4971-AA8C-961ACD6CA062}" type="pres">
      <dgm:prSet presAssocID="{636DC732-9744-4DFA-94BF-2573CA4EAF7F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A943097D-6305-4531-B3A7-EBC2221B37BE}" type="pres">
      <dgm:prSet presAssocID="{636DC732-9744-4DFA-94BF-2573CA4EAF7F}" presName="connTx" presStyleLbl="parChTrans1D3" presStyleIdx="4" presStyleCnt="5"/>
      <dgm:spPr/>
      <dgm:t>
        <a:bodyPr/>
        <a:lstStyle/>
        <a:p>
          <a:endParaRPr lang="ru-RU"/>
        </a:p>
      </dgm:t>
    </dgm:pt>
    <dgm:pt modelId="{60BDFFDD-3AEB-48F8-889C-6A4378FCCE4C}" type="pres">
      <dgm:prSet presAssocID="{9A48D5C0-176C-4D91-931B-56CAC84AAD97}" presName="root2" presStyleCnt="0"/>
      <dgm:spPr/>
    </dgm:pt>
    <dgm:pt modelId="{44453E79-4B3F-4DA4-BE38-3CD131DD6892}" type="pres">
      <dgm:prSet presAssocID="{9A48D5C0-176C-4D91-931B-56CAC84AAD97}" presName="LevelTwoTextNode" presStyleLbl="node3" presStyleIdx="4" presStyleCnt="5" custScaleX="188721" custLinFactNeighborX="16401" custLinFactNeighborY="44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17572C-957B-451E-A2AE-CE02CD5DC0C3}" type="pres">
      <dgm:prSet presAssocID="{9A48D5C0-176C-4D91-931B-56CAC84AAD97}" presName="level3hierChild" presStyleCnt="0"/>
      <dgm:spPr/>
    </dgm:pt>
  </dgm:ptLst>
  <dgm:cxnLst>
    <dgm:cxn modelId="{70CE4DAD-B19E-4CB1-A1DC-E3CC06D87F70}" type="presOf" srcId="{CBA79DAE-49CD-4AC5-8025-6113094CD8C6}" destId="{9655AA2C-8300-4A0C-85C7-8481075FBA3C}" srcOrd="0" destOrd="0" presId="urn:microsoft.com/office/officeart/2005/8/layout/hierarchy2"/>
    <dgm:cxn modelId="{00D7D77B-7D42-41A4-AC94-D30E9F3BEA8E}" srcId="{E44E4577-9432-4113-A9F1-FD9C7F05E499}" destId="{40517774-5419-41EF-A478-0AEC3563D01C}" srcOrd="0" destOrd="0" parTransId="{F44E4882-79D4-4248-8845-F3816E7252EC}" sibTransId="{BE167E8B-FC8F-4C44-A2CF-5470F39D0CFC}"/>
    <dgm:cxn modelId="{0F0E9EDB-72DB-46A5-A240-93A84D012271}" type="presOf" srcId="{C1F71C4C-628E-4B6F-BEFB-CE619B471675}" destId="{A8B4AFEE-5408-4DE4-9C7C-F450833137DA}" srcOrd="1" destOrd="0" presId="urn:microsoft.com/office/officeart/2005/8/layout/hierarchy2"/>
    <dgm:cxn modelId="{71E61612-4DD7-4A0E-AA2D-FBF567688AB2}" type="presOf" srcId="{63FAB017-4643-4341-AF3F-F56EA09FC451}" destId="{D0EBEDA6-9DD9-4945-BB51-6BB9034E0022}" srcOrd="0" destOrd="0" presId="urn:microsoft.com/office/officeart/2005/8/layout/hierarchy2"/>
    <dgm:cxn modelId="{82EBAEE0-C7A8-4BC6-985B-85A9CAD8F6A9}" type="presOf" srcId="{EA84830A-CB77-4AF9-A4EB-166D563F1001}" destId="{69DEAF18-02F0-4A95-AEE4-AC7B1E1C7C56}" srcOrd="1" destOrd="0" presId="urn:microsoft.com/office/officeart/2005/8/layout/hierarchy2"/>
    <dgm:cxn modelId="{B2052DBE-2870-488F-945E-49AA5B09A82B}" type="presOf" srcId="{CBA79DAE-49CD-4AC5-8025-6113094CD8C6}" destId="{8B310B15-AF00-4D27-A5AA-A02EFD7B9349}" srcOrd="1" destOrd="0" presId="urn:microsoft.com/office/officeart/2005/8/layout/hierarchy2"/>
    <dgm:cxn modelId="{35DD3A0C-5C07-489A-8E40-4E727C93A42B}" type="presOf" srcId="{36C7E026-CF8C-49E3-B7C0-5AFA1BD371DD}" destId="{A33F3C0E-ED79-4842-8DC3-5D9AABCC8E44}" srcOrd="0" destOrd="0" presId="urn:microsoft.com/office/officeart/2005/8/layout/hierarchy2"/>
    <dgm:cxn modelId="{AFDE2E1E-5BC7-4296-BF5A-A370DCEF4454}" type="presOf" srcId="{DC0770BD-2018-4A3D-ACFD-F74D680C1DAD}" destId="{C7C01549-CA64-4FB2-A7A1-4F5F7EE2545B}" srcOrd="0" destOrd="0" presId="urn:microsoft.com/office/officeart/2005/8/layout/hierarchy2"/>
    <dgm:cxn modelId="{7F9F5EC1-F92A-41BF-BE65-36F5E4E3F6DE}" srcId="{04E4C9BC-C468-464A-9AA9-335F9249D8DE}" destId="{DC0770BD-2018-4A3D-ACFD-F74D680C1DAD}" srcOrd="0" destOrd="0" parTransId="{2412A147-0EE8-45F6-88B5-BBC6F63E8224}" sibTransId="{FB6D608B-E822-4DA2-8646-B43DD6235147}"/>
    <dgm:cxn modelId="{84590F58-B44A-4FF0-8F30-EDC346F45695}" type="presOf" srcId="{04E4C9BC-C468-464A-9AA9-335F9249D8DE}" destId="{7268138F-82DB-4F73-B2F3-742A7C1CFCAD}" srcOrd="0" destOrd="0" presId="urn:microsoft.com/office/officeart/2005/8/layout/hierarchy2"/>
    <dgm:cxn modelId="{ED3319ED-085F-4331-8E02-09B89350C2EF}" srcId="{40517774-5419-41EF-A478-0AEC3563D01C}" destId="{0098E5D1-3259-4F33-B85E-383398E7E886}" srcOrd="3" destOrd="0" parTransId="{36C7E026-CF8C-49E3-B7C0-5AFA1BD371DD}" sibTransId="{BB850D56-2297-4860-97EF-5B3ECF6A91E6}"/>
    <dgm:cxn modelId="{B71C179A-FEDB-4C06-86CF-EE03F1312007}" type="presOf" srcId="{2328C110-DDBF-4E3F-ABCD-43C356DC193B}" destId="{F0AB5742-873A-477B-B99C-6969B2B37ED4}" srcOrd="0" destOrd="0" presId="urn:microsoft.com/office/officeart/2005/8/layout/hierarchy2"/>
    <dgm:cxn modelId="{9A99DF78-04F0-46C3-85BA-627318F4E55D}" type="presOf" srcId="{E44E4577-9432-4113-A9F1-FD9C7F05E499}" destId="{E1F46ADE-745E-46E2-8822-D59D6C0FD812}" srcOrd="0" destOrd="0" presId="urn:microsoft.com/office/officeart/2005/8/layout/hierarchy2"/>
    <dgm:cxn modelId="{92AA2513-1926-4ABF-BDE8-7C36E3AEF211}" type="presOf" srcId="{2412A147-0EE8-45F6-88B5-BBC6F63E8224}" destId="{932A35F2-0479-4DC1-B665-EA1251B1DA86}" srcOrd="0" destOrd="0" presId="urn:microsoft.com/office/officeart/2005/8/layout/hierarchy2"/>
    <dgm:cxn modelId="{7331F0DB-95DA-4DB8-AA4B-1BEB8F9FDAD8}" type="presOf" srcId="{4BB5C0EE-CCB6-4D9B-A829-2C9F10EDE42C}" destId="{CD68C667-F7CA-4775-9137-3908D1EE5C48}" srcOrd="1" destOrd="0" presId="urn:microsoft.com/office/officeart/2005/8/layout/hierarchy2"/>
    <dgm:cxn modelId="{A6994259-1C18-4DF3-B54F-AD8AC7A05A5E}" srcId="{40517774-5419-41EF-A478-0AEC3563D01C}" destId="{37BCFA57-6E51-49C7-9F22-B5EEC42A0F87}" srcOrd="1" destOrd="0" parTransId="{4BB5C0EE-CCB6-4D9B-A829-2C9F10EDE42C}" sibTransId="{01B41CF8-F38A-4C4A-B61A-297D7A69CFAB}"/>
    <dgm:cxn modelId="{5376063D-EB51-4AC7-8730-28BC5A07C3F4}" type="presOf" srcId="{6D28BE4C-42FF-4EE9-BF4A-43EF218BB497}" destId="{505BCA32-236C-4D18-8E1C-9B15502A3001}" srcOrd="0" destOrd="0" presId="urn:microsoft.com/office/officeart/2005/8/layout/hierarchy2"/>
    <dgm:cxn modelId="{7ACC8562-7894-4B4C-BBF1-8909FB9DD64F}" type="presOf" srcId="{37BCFA57-6E51-49C7-9F22-B5EEC42A0F87}" destId="{BE86C421-4E02-4958-8251-9739E3182DB7}" srcOrd="0" destOrd="0" presId="urn:microsoft.com/office/officeart/2005/8/layout/hierarchy2"/>
    <dgm:cxn modelId="{FCA16E94-BE7C-406B-BC1E-D060B55670F6}" srcId="{40517774-5419-41EF-A478-0AEC3563D01C}" destId="{04E4C9BC-C468-464A-9AA9-335F9249D8DE}" srcOrd="0" destOrd="0" parTransId="{B218A513-8237-4310-87B2-C4D939CE262F}" sibTransId="{00D5D9F9-E78C-4BE4-A494-F9C25BBD3A78}"/>
    <dgm:cxn modelId="{A9DD4B76-21EA-4413-853C-6C2322A55D5A}" srcId="{0098E5D1-3259-4F33-B85E-383398E7E886}" destId="{D087C730-47B6-4E2F-A79B-B4B7BA08693F}" srcOrd="0" destOrd="0" parTransId="{C1F71C4C-628E-4B6F-BEFB-CE619B471675}" sibTransId="{39B29AE0-BE3D-403A-BCCB-846B1A1F524F}"/>
    <dgm:cxn modelId="{BB6452BE-C386-45C0-B0E3-83463A528C20}" type="presOf" srcId="{C1F71C4C-628E-4B6F-BEFB-CE619B471675}" destId="{2509E1C1-1D37-4A66-8B32-06FC6A0A1E55}" srcOrd="0" destOrd="0" presId="urn:microsoft.com/office/officeart/2005/8/layout/hierarchy2"/>
    <dgm:cxn modelId="{5208E92C-2328-4EE0-8018-7AB55B682C79}" type="presOf" srcId="{F2DCF70A-AAD7-4E5A-B799-56F917FD6AB6}" destId="{A1904413-6D68-4EA6-8CD4-B3799EB436AA}" srcOrd="1" destOrd="0" presId="urn:microsoft.com/office/officeart/2005/8/layout/hierarchy2"/>
    <dgm:cxn modelId="{0BEA3886-F529-493E-A41F-6C9D4DE601EB}" type="presOf" srcId="{0098E5D1-3259-4F33-B85E-383398E7E886}" destId="{6DEAFC95-5CD9-45A5-965F-3A0C421D124D}" srcOrd="0" destOrd="0" presId="urn:microsoft.com/office/officeart/2005/8/layout/hierarchy2"/>
    <dgm:cxn modelId="{1A3419BC-B74C-48E5-A6F8-3BD403F9D922}" srcId="{96D2685D-81B6-4C36-AECE-F66B1F3164AA}" destId="{1FAD110C-CB42-4552-B491-BBE551099403}" srcOrd="0" destOrd="0" parTransId="{F2DCF70A-AAD7-4E5A-B799-56F917FD6AB6}" sibTransId="{43B23727-C55E-4255-8084-42DC92B65851}"/>
    <dgm:cxn modelId="{B5A5BD4F-CB68-479C-A720-8EB3517B2F82}" type="presOf" srcId="{F2DCF70A-AAD7-4E5A-B799-56F917FD6AB6}" destId="{5C9E298E-2D6A-4F2C-8667-527F815BCE3A}" srcOrd="0" destOrd="0" presId="urn:microsoft.com/office/officeart/2005/8/layout/hierarchy2"/>
    <dgm:cxn modelId="{7C40C2FA-18DC-4F14-ACD9-02B6A80A7DF6}" type="presOf" srcId="{B218A513-8237-4310-87B2-C4D939CE262F}" destId="{AEA1DF28-3346-4586-8EFE-D6F0A170F00F}" srcOrd="1" destOrd="0" presId="urn:microsoft.com/office/officeart/2005/8/layout/hierarchy2"/>
    <dgm:cxn modelId="{8C24717F-454B-461D-943D-CAAC097AFCC1}" type="presOf" srcId="{EA84830A-CB77-4AF9-A4EB-166D563F1001}" destId="{50E5380B-CDE1-4CEE-9C43-64C838892B5D}" srcOrd="0" destOrd="0" presId="urn:microsoft.com/office/officeart/2005/8/layout/hierarchy2"/>
    <dgm:cxn modelId="{44A7BAA2-24AC-411E-8369-A315A71D817A}" type="presOf" srcId="{36C7E026-CF8C-49E3-B7C0-5AFA1BD371DD}" destId="{928EF46C-D789-4274-BD1E-01D681515B8E}" srcOrd="1" destOrd="0" presId="urn:microsoft.com/office/officeart/2005/8/layout/hierarchy2"/>
    <dgm:cxn modelId="{D8F483C3-B812-4D93-B4C2-086DC80D58A1}" type="presOf" srcId="{4BB5C0EE-CCB6-4D9B-A829-2C9F10EDE42C}" destId="{77337528-8F87-4230-8EED-DBAF3A8A6E20}" srcOrd="0" destOrd="0" presId="urn:microsoft.com/office/officeart/2005/8/layout/hierarchy2"/>
    <dgm:cxn modelId="{929F3F44-B4E0-44A4-81EA-3D667B34DAC9}" type="presOf" srcId="{2412A147-0EE8-45F6-88B5-BBC6F63E8224}" destId="{FC8774F5-31EF-48FE-B29D-4DE5142AB093}" srcOrd="1" destOrd="0" presId="urn:microsoft.com/office/officeart/2005/8/layout/hierarchy2"/>
    <dgm:cxn modelId="{B36495D4-9A8F-43F4-B953-E3685B716329}" type="presOf" srcId="{40517774-5419-41EF-A478-0AEC3563D01C}" destId="{DAB15D4A-44A3-47EF-ABA4-1141D3F1EC40}" srcOrd="0" destOrd="0" presId="urn:microsoft.com/office/officeart/2005/8/layout/hierarchy2"/>
    <dgm:cxn modelId="{7AA93118-50B3-432A-8019-4F0D5E7CB3BF}" srcId="{2328C110-DDBF-4E3F-ABCD-43C356DC193B}" destId="{9A48D5C0-176C-4D91-931B-56CAC84AAD97}" srcOrd="0" destOrd="0" parTransId="{636DC732-9744-4DFA-94BF-2573CA4EAF7F}" sibTransId="{A84CB975-5FE4-4A85-8549-AE2A14DB51C6}"/>
    <dgm:cxn modelId="{70C31D3C-E873-4788-8854-5552735D9116}" type="presOf" srcId="{1FAD110C-CB42-4552-B491-BBE551099403}" destId="{9F9AAC7D-44B8-45D7-89D9-6085FDD52306}" srcOrd="0" destOrd="0" presId="urn:microsoft.com/office/officeart/2005/8/layout/hierarchy2"/>
    <dgm:cxn modelId="{1A8ED749-F172-4E7E-BE03-E23E73152821}" type="presOf" srcId="{636DC732-9744-4DFA-94BF-2573CA4EAF7F}" destId="{A943097D-6305-4531-B3A7-EBC2221B37BE}" srcOrd="1" destOrd="0" presId="urn:microsoft.com/office/officeart/2005/8/layout/hierarchy2"/>
    <dgm:cxn modelId="{1300A36E-71A6-4EC8-86EF-452D12D64EA1}" type="presOf" srcId="{9A48D5C0-176C-4D91-931B-56CAC84AAD97}" destId="{44453E79-4B3F-4DA4-BE38-3CD131DD6892}" srcOrd="0" destOrd="0" presId="urn:microsoft.com/office/officeart/2005/8/layout/hierarchy2"/>
    <dgm:cxn modelId="{4D03047B-3A86-4803-8F88-CB592EFC784C}" srcId="{40517774-5419-41EF-A478-0AEC3563D01C}" destId="{2328C110-DDBF-4E3F-ABCD-43C356DC193B}" srcOrd="4" destOrd="0" parTransId="{EA84830A-CB77-4AF9-A4EB-166D563F1001}" sibTransId="{7052FD82-B325-4537-BC6D-1B89E8708C4D}"/>
    <dgm:cxn modelId="{8D504560-5804-4218-BB8B-15DCDCF888E9}" type="presOf" srcId="{96D2685D-81B6-4C36-AECE-F66B1F3164AA}" destId="{E1CC0AC7-0EA0-4A44-8E21-4AB3DED763A5}" srcOrd="0" destOrd="0" presId="urn:microsoft.com/office/officeart/2005/8/layout/hierarchy2"/>
    <dgm:cxn modelId="{A2EB18AE-8C47-41F9-8CC8-7C10BC153324}" type="presOf" srcId="{636DC732-9744-4DFA-94BF-2573CA4EAF7F}" destId="{295AA144-41F7-4971-AA8C-961ACD6CA062}" srcOrd="0" destOrd="0" presId="urn:microsoft.com/office/officeart/2005/8/layout/hierarchy2"/>
    <dgm:cxn modelId="{FBF77BFB-8761-4575-98EB-AD1296EA05F2}" type="presOf" srcId="{D087C730-47B6-4E2F-A79B-B4B7BA08693F}" destId="{AE9EA686-00B9-4584-8FE7-BC69D143EC1A}" srcOrd="0" destOrd="0" presId="urn:microsoft.com/office/officeart/2005/8/layout/hierarchy2"/>
    <dgm:cxn modelId="{F7666939-4F9A-4DE9-9123-07DB7DE0994A}" type="presOf" srcId="{63FAB017-4643-4341-AF3F-F56EA09FC451}" destId="{A32C35B7-6981-49DB-8776-B30C4DA941E1}" srcOrd="1" destOrd="0" presId="urn:microsoft.com/office/officeart/2005/8/layout/hierarchy2"/>
    <dgm:cxn modelId="{50B87974-6B18-4B23-B669-A7E337F9DB48}" type="presOf" srcId="{B218A513-8237-4310-87B2-C4D939CE262F}" destId="{15252180-1BF2-40CA-800E-308F11D142AA}" srcOrd="0" destOrd="0" presId="urn:microsoft.com/office/officeart/2005/8/layout/hierarchy2"/>
    <dgm:cxn modelId="{8C60809C-4447-4AE6-AA50-D0E58CEB4390}" srcId="{37BCFA57-6E51-49C7-9F22-B5EEC42A0F87}" destId="{6D28BE4C-42FF-4EE9-BF4A-43EF218BB497}" srcOrd="0" destOrd="0" parTransId="{CBA79DAE-49CD-4AC5-8025-6113094CD8C6}" sibTransId="{1EEA6F10-B3E5-43BF-AFF0-60D0B67CCB0A}"/>
    <dgm:cxn modelId="{B06AD674-7D7C-42D0-8578-AAEF9E35A939}" srcId="{40517774-5419-41EF-A478-0AEC3563D01C}" destId="{96D2685D-81B6-4C36-AECE-F66B1F3164AA}" srcOrd="2" destOrd="0" parTransId="{63FAB017-4643-4341-AF3F-F56EA09FC451}" sibTransId="{AA85D363-99A1-4984-9220-29292CB98029}"/>
    <dgm:cxn modelId="{38B54913-A87A-4380-98C1-9192702E6C18}" type="presParOf" srcId="{E1F46ADE-745E-46E2-8822-D59D6C0FD812}" destId="{7C0A046B-1594-479B-AAE8-17AC5BF7323E}" srcOrd="0" destOrd="0" presId="urn:microsoft.com/office/officeart/2005/8/layout/hierarchy2"/>
    <dgm:cxn modelId="{3866CCD3-6E2B-43D6-A372-AFB1CB200736}" type="presParOf" srcId="{7C0A046B-1594-479B-AAE8-17AC5BF7323E}" destId="{DAB15D4A-44A3-47EF-ABA4-1141D3F1EC40}" srcOrd="0" destOrd="0" presId="urn:microsoft.com/office/officeart/2005/8/layout/hierarchy2"/>
    <dgm:cxn modelId="{9A8D189D-7177-4F05-A733-B4F679EB283D}" type="presParOf" srcId="{7C0A046B-1594-479B-AAE8-17AC5BF7323E}" destId="{2A4AA858-16E7-4A1D-B9FE-5306079C2F66}" srcOrd="1" destOrd="0" presId="urn:microsoft.com/office/officeart/2005/8/layout/hierarchy2"/>
    <dgm:cxn modelId="{C02701E6-2CFD-49EC-A6E8-2336FB7952C6}" type="presParOf" srcId="{2A4AA858-16E7-4A1D-B9FE-5306079C2F66}" destId="{15252180-1BF2-40CA-800E-308F11D142AA}" srcOrd="0" destOrd="0" presId="urn:microsoft.com/office/officeart/2005/8/layout/hierarchy2"/>
    <dgm:cxn modelId="{3EBF4561-EDEC-4AA8-BB7B-350E963B6D60}" type="presParOf" srcId="{15252180-1BF2-40CA-800E-308F11D142AA}" destId="{AEA1DF28-3346-4586-8EFE-D6F0A170F00F}" srcOrd="0" destOrd="0" presId="urn:microsoft.com/office/officeart/2005/8/layout/hierarchy2"/>
    <dgm:cxn modelId="{0C34EF7D-5B22-4185-BDE1-9686CECAEFA0}" type="presParOf" srcId="{2A4AA858-16E7-4A1D-B9FE-5306079C2F66}" destId="{9542C266-0BE2-4F58-B448-D14F1F0EA46F}" srcOrd="1" destOrd="0" presId="urn:microsoft.com/office/officeart/2005/8/layout/hierarchy2"/>
    <dgm:cxn modelId="{63B7F2E2-35D9-410F-8795-6BAA4F17639F}" type="presParOf" srcId="{9542C266-0BE2-4F58-B448-D14F1F0EA46F}" destId="{7268138F-82DB-4F73-B2F3-742A7C1CFCAD}" srcOrd="0" destOrd="0" presId="urn:microsoft.com/office/officeart/2005/8/layout/hierarchy2"/>
    <dgm:cxn modelId="{05A958E0-AEC0-46D8-825E-F983021FEAF2}" type="presParOf" srcId="{9542C266-0BE2-4F58-B448-D14F1F0EA46F}" destId="{14D08344-225D-4999-8C81-DFD3F037CEBB}" srcOrd="1" destOrd="0" presId="urn:microsoft.com/office/officeart/2005/8/layout/hierarchy2"/>
    <dgm:cxn modelId="{0A2C0C9B-17BE-47D4-9538-FE4EA0682D34}" type="presParOf" srcId="{14D08344-225D-4999-8C81-DFD3F037CEBB}" destId="{932A35F2-0479-4DC1-B665-EA1251B1DA86}" srcOrd="0" destOrd="0" presId="urn:microsoft.com/office/officeart/2005/8/layout/hierarchy2"/>
    <dgm:cxn modelId="{D1F039D2-8202-4E6F-9397-DDB2AF547194}" type="presParOf" srcId="{932A35F2-0479-4DC1-B665-EA1251B1DA86}" destId="{FC8774F5-31EF-48FE-B29D-4DE5142AB093}" srcOrd="0" destOrd="0" presId="urn:microsoft.com/office/officeart/2005/8/layout/hierarchy2"/>
    <dgm:cxn modelId="{9838E023-2BEC-45B1-8042-3AD97917A565}" type="presParOf" srcId="{14D08344-225D-4999-8C81-DFD3F037CEBB}" destId="{4AE4AED4-64E7-440A-A6C4-50954187F52B}" srcOrd="1" destOrd="0" presId="urn:microsoft.com/office/officeart/2005/8/layout/hierarchy2"/>
    <dgm:cxn modelId="{F09A64A7-D4A9-4A37-A5EB-53D71DE9CB3B}" type="presParOf" srcId="{4AE4AED4-64E7-440A-A6C4-50954187F52B}" destId="{C7C01549-CA64-4FB2-A7A1-4F5F7EE2545B}" srcOrd="0" destOrd="0" presId="urn:microsoft.com/office/officeart/2005/8/layout/hierarchy2"/>
    <dgm:cxn modelId="{C608A8A5-8137-41AE-B60A-BA4C2A8B86C4}" type="presParOf" srcId="{4AE4AED4-64E7-440A-A6C4-50954187F52B}" destId="{D15BD8DF-3336-4B1F-9777-56E5137AE26E}" srcOrd="1" destOrd="0" presId="urn:microsoft.com/office/officeart/2005/8/layout/hierarchy2"/>
    <dgm:cxn modelId="{A3CD501B-25BC-4FE7-853D-36418C1D3FAF}" type="presParOf" srcId="{2A4AA858-16E7-4A1D-B9FE-5306079C2F66}" destId="{77337528-8F87-4230-8EED-DBAF3A8A6E20}" srcOrd="2" destOrd="0" presId="urn:microsoft.com/office/officeart/2005/8/layout/hierarchy2"/>
    <dgm:cxn modelId="{5162D12A-2517-4FF0-B141-01F64D267538}" type="presParOf" srcId="{77337528-8F87-4230-8EED-DBAF3A8A6E20}" destId="{CD68C667-F7CA-4775-9137-3908D1EE5C48}" srcOrd="0" destOrd="0" presId="urn:microsoft.com/office/officeart/2005/8/layout/hierarchy2"/>
    <dgm:cxn modelId="{26196618-DD35-4855-B173-0CBADA2AC5C9}" type="presParOf" srcId="{2A4AA858-16E7-4A1D-B9FE-5306079C2F66}" destId="{BE2A824E-AB6A-40BA-BA8B-C735C19CAC63}" srcOrd="3" destOrd="0" presId="urn:microsoft.com/office/officeart/2005/8/layout/hierarchy2"/>
    <dgm:cxn modelId="{3F8E4509-E142-4164-876E-FE4709BF2F61}" type="presParOf" srcId="{BE2A824E-AB6A-40BA-BA8B-C735C19CAC63}" destId="{BE86C421-4E02-4958-8251-9739E3182DB7}" srcOrd="0" destOrd="0" presId="urn:microsoft.com/office/officeart/2005/8/layout/hierarchy2"/>
    <dgm:cxn modelId="{AE1EF850-9118-4959-85BC-2B2555596405}" type="presParOf" srcId="{BE2A824E-AB6A-40BA-BA8B-C735C19CAC63}" destId="{EA852BF0-B498-4FF8-A12B-D071D8A9859A}" srcOrd="1" destOrd="0" presId="urn:microsoft.com/office/officeart/2005/8/layout/hierarchy2"/>
    <dgm:cxn modelId="{9DC926D7-CBE3-4219-A1C7-353C4F722BAF}" type="presParOf" srcId="{EA852BF0-B498-4FF8-A12B-D071D8A9859A}" destId="{9655AA2C-8300-4A0C-85C7-8481075FBA3C}" srcOrd="0" destOrd="0" presId="urn:microsoft.com/office/officeart/2005/8/layout/hierarchy2"/>
    <dgm:cxn modelId="{9F31C756-88B4-49F0-969E-D325D5777341}" type="presParOf" srcId="{9655AA2C-8300-4A0C-85C7-8481075FBA3C}" destId="{8B310B15-AF00-4D27-A5AA-A02EFD7B9349}" srcOrd="0" destOrd="0" presId="urn:microsoft.com/office/officeart/2005/8/layout/hierarchy2"/>
    <dgm:cxn modelId="{DF1563AA-214D-4778-8211-9581AB8CB53E}" type="presParOf" srcId="{EA852BF0-B498-4FF8-A12B-D071D8A9859A}" destId="{88C37103-9DAA-4706-A138-AE8D417D6FE0}" srcOrd="1" destOrd="0" presId="urn:microsoft.com/office/officeart/2005/8/layout/hierarchy2"/>
    <dgm:cxn modelId="{E39B937C-4464-4D15-BE18-08A935B46F3D}" type="presParOf" srcId="{88C37103-9DAA-4706-A138-AE8D417D6FE0}" destId="{505BCA32-236C-4D18-8E1C-9B15502A3001}" srcOrd="0" destOrd="0" presId="urn:microsoft.com/office/officeart/2005/8/layout/hierarchy2"/>
    <dgm:cxn modelId="{2D59AEA6-2D45-4181-B7DE-7D5B75A8D885}" type="presParOf" srcId="{88C37103-9DAA-4706-A138-AE8D417D6FE0}" destId="{364F97A1-307A-4BD6-8D23-1DE7F96EC03E}" srcOrd="1" destOrd="0" presId="urn:microsoft.com/office/officeart/2005/8/layout/hierarchy2"/>
    <dgm:cxn modelId="{E913BDF9-ECC8-4604-88E7-A3A45DA19518}" type="presParOf" srcId="{2A4AA858-16E7-4A1D-B9FE-5306079C2F66}" destId="{D0EBEDA6-9DD9-4945-BB51-6BB9034E0022}" srcOrd="4" destOrd="0" presId="urn:microsoft.com/office/officeart/2005/8/layout/hierarchy2"/>
    <dgm:cxn modelId="{77D81FCF-2E5B-43FC-8E6F-158DC554D954}" type="presParOf" srcId="{D0EBEDA6-9DD9-4945-BB51-6BB9034E0022}" destId="{A32C35B7-6981-49DB-8776-B30C4DA941E1}" srcOrd="0" destOrd="0" presId="urn:microsoft.com/office/officeart/2005/8/layout/hierarchy2"/>
    <dgm:cxn modelId="{A0D9634D-F245-46E1-A4A7-6F6ECECA696C}" type="presParOf" srcId="{2A4AA858-16E7-4A1D-B9FE-5306079C2F66}" destId="{B0592E0C-280D-4D47-A1E7-1FFF5BBA26AF}" srcOrd="5" destOrd="0" presId="urn:microsoft.com/office/officeart/2005/8/layout/hierarchy2"/>
    <dgm:cxn modelId="{EC179C9D-D58F-440A-BE28-DF6A5C15D9FB}" type="presParOf" srcId="{B0592E0C-280D-4D47-A1E7-1FFF5BBA26AF}" destId="{E1CC0AC7-0EA0-4A44-8E21-4AB3DED763A5}" srcOrd="0" destOrd="0" presId="urn:microsoft.com/office/officeart/2005/8/layout/hierarchy2"/>
    <dgm:cxn modelId="{D18C049A-94EB-4F6E-B0D1-E56B048B9EE8}" type="presParOf" srcId="{B0592E0C-280D-4D47-A1E7-1FFF5BBA26AF}" destId="{97C49999-C0E0-4EC6-973B-E79835875C2F}" srcOrd="1" destOrd="0" presId="urn:microsoft.com/office/officeart/2005/8/layout/hierarchy2"/>
    <dgm:cxn modelId="{720853C0-8411-4077-8923-79D46171D611}" type="presParOf" srcId="{97C49999-C0E0-4EC6-973B-E79835875C2F}" destId="{5C9E298E-2D6A-4F2C-8667-527F815BCE3A}" srcOrd="0" destOrd="0" presId="urn:microsoft.com/office/officeart/2005/8/layout/hierarchy2"/>
    <dgm:cxn modelId="{16FA5FB0-38C6-493F-A6EA-DD98E9FC84DC}" type="presParOf" srcId="{5C9E298E-2D6A-4F2C-8667-527F815BCE3A}" destId="{A1904413-6D68-4EA6-8CD4-B3799EB436AA}" srcOrd="0" destOrd="0" presId="urn:microsoft.com/office/officeart/2005/8/layout/hierarchy2"/>
    <dgm:cxn modelId="{50543AF7-ACB3-46F9-AA7C-87C2AC53C052}" type="presParOf" srcId="{97C49999-C0E0-4EC6-973B-E79835875C2F}" destId="{1980E04F-DD06-477A-B15D-562FCA385D9C}" srcOrd="1" destOrd="0" presId="urn:microsoft.com/office/officeart/2005/8/layout/hierarchy2"/>
    <dgm:cxn modelId="{E0514685-75C8-4E2A-941E-DB54B3C4804F}" type="presParOf" srcId="{1980E04F-DD06-477A-B15D-562FCA385D9C}" destId="{9F9AAC7D-44B8-45D7-89D9-6085FDD52306}" srcOrd="0" destOrd="0" presId="urn:microsoft.com/office/officeart/2005/8/layout/hierarchy2"/>
    <dgm:cxn modelId="{02E429E1-E7B0-4E52-B5C9-470BB5452138}" type="presParOf" srcId="{1980E04F-DD06-477A-B15D-562FCA385D9C}" destId="{57062851-FFEC-4F29-AD27-F87515FA854E}" srcOrd="1" destOrd="0" presId="urn:microsoft.com/office/officeart/2005/8/layout/hierarchy2"/>
    <dgm:cxn modelId="{5D2822BF-715C-400A-92E6-C7DE6A6E2508}" type="presParOf" srcId="{2A4AA858-16E7-4A1D-B9FE-5306079C2F66}" destId="{A33F3C0E-ED79-4842-8DC3-5D9AABCC8E44}" srcOrd="6" destOrd="0" presId="urn:microsoft.com/office/officeart/2005/8/layout/hierarchy2"/>
    <dgm:cxn modelId="{186A9717-3307-44F9-89DF-8CEDB95144DA}" type="presParOf" srcId="{A33F3C0E-ED79-4842-8DC3-5D9AABCC8E44}" destId="{928EF46C-D789-4274-BD1E-01D681515B8E}" srcOrd="0" destOrd="0" presId="urn:microsoft.com/office/officeart/2005/8/layout/hierarchy2"/>
    <dgm:cxn modelId="{E9C84C5F-1ED5-4EDA-993C-1568EAE389AB}" type="presParOf" srcId="{2A4AA858-16E7-4A1D-B9FE-5306079C2F66}" destId="{BD1D70E3-C4FE-4B14-BD09-7884606877F4}" srcOrd="7" destOrd="0" presId="urn:microsoft.com/office/officeart/2005/8/layout/hierarchy2"/>
    <dgm:cxn modelId="{98742099-7B01-4604-A5A3-5BB096BFE42C}" type="presParOf" srcId="{BD1D70E3-C4FE-4B14-BD09-7884606877F4}" destId="{6DEAFC95-5CD9-45A5-965F-3A0C421D124D}" srcOrd="0" destOrd="0" presId="urn:microsoft.com/office/officeart/2005/8/layout/hierarchy2"/>
    <dgm:cxn modelId="{AD4DD4EB-675A-48E0-8A85-9A4A06655E75}" type="presParOf" srcId="{BD1D70E3-C4FE-4B14-BD09-7884606877F4}" destId="{42A8DC2F-A3D4-43AB-8C15-FDF5814FA961}" srcOrd="1" destOrd="0" presId="urn:microsoft.com/office/officeart/2005/8/layout/hierarchy2"/>
    <dgm:cxn modelId="{5EB29529-917A-44E1-BBDB-C244963FAB79}" type="presParOf" srcId="{42A8DC2F-A3D4-43AB-8C15-FDF5814FA961}" destId="{2509E1C1-1D37-4A66-8B32-06FC6A0A1E55}" srcOrd="0" destOrd="0" presId="urn:microsoft.com/office/officeart/2005/8/layout/hierarchy2"/>
    <dgm:cxn modelId="{F85C07FF-44F6-425E-89A9-4FC30F817C1D}" type="presParOf" srcId="{2509E1C1-1D37-4A66-8B32-06FC6A0A1E55}" destId="{A8B4AFEE-5408-4DE4-9C7C-F450833137DA}" srcOrd="0" destOrd="0" presId="urn:microsoft.com/office/officeart/2005/8/layout/hierarchy2"/>
    <dgm:cxn modelId="{94B7AEF6-FFEB-4286-9428-BDF26BE58FAD}" type="presParOf" srcId="{42A8DC2F-A3D4-43AB-8C15-FDF5814FA961}" destId="{45D4FACA-D5D0-4952-B333-CF0150A8306F}" srcOrd="1" destOrd="0" presId="urn:microsoft.com/office/officeart/2005/8/layout/hierarchy2"/>
    <dgm:cxn modelId="{3A46C2B0-6B17-4ECA-859C-78B093232EC9}" type="presParOf" srcId="{45D4FACA-D5D0-4952-B333-CF0150A8306F}" destId="{AE9EA686-00B9-4584-8FE7-BC69D143EC1A}" srcOrd="0" destOrd="0" presId="urn:microsoft.com/office/officeart/2005/8/layout/hierarchy2"/>
    <dgm:cxn modelId="{7991B4AF-AFA7-432D-BB84-01C99E8EB91E}" type="presParOf" srcId="{45D4FACA-D5D0-4952-B333-CF0150A8306F}" destId="{E40677BF-4BB8-44C2-94E3-9854E6A7B39B}" srcOrd="1" destOrd="0" presId="urn:microsoft.com/office/officeart/2005/8/layout/hierarchy2"/>
    <dgm:cxn modelId="{2011775E-2020-4C31-9689-54D14D423815}" type="presParOf" srcId="{2A4AA858-16E7-4A1D-B9FE-5306079C2F66}" destId="{50E5380B-CDE1-4CEE-9C43-64C838892B5D}" srcOrd="8" destOrd="0" presId="urn:microsoft.com/office/officeart/2005/8/layout/hierarchy2"/>
    <dgm:cxn modelId="{571E807F-65B4-4EB8-85DC-1D5D7BF4D705}" type="presParOf" srcId="{50E5380B-CDE1-4CEE-9C43-64C838892B5D}" destId="{69DEAF18-02F0-4A95-AEE4-AC7B1E1C7C56}" srcOrd="0" destOrd="0" presId="urn:microsoft.com/office/officeart/2005/8/layout/hierarchy2"/>
    <dgm:cxn modelId="{F660F304-02A2-4292-8258-92BB08163C93}" type="presParOf" srcId="{2A4AA858-16E7-4A1D-B9FE-5306079C2F66}" destId="{2582866C-D319-49EA-A695-433577BF9290}" srcOrd="9" destOrd="0" presId="urn:microsoft.com/office/officeart/2005/8/layout/hierarchy2"/>
    <dgm:cxn modelId="{7FBCEBCB-D116-47FE-B322-6D8C82BE217F}" type="presParOf" srcId="{2582866C-D319-49EA-A695-433577BF9290}" destId="{F0AB5742-873A-477B-B99C-6969B2B37ED4}" srcOrd="0" destOrd="0" presId="urn:microsoft.com/office/officeart/2005/8/layout/hierarchy2"/>
    <dgm:cxn modelId="{33119B99-8EE1-4658-892B-9DDE25B0C247}" type="presParOf" srcId="{2582866C-D319-49EA-A695-433577BF9290}" destId="{A3B0451F-779C-44C9-B9E7-457FDDE2A742}" srcOrd="1" destOrd="0" presId="urn:microsoft.com/office/officeart/2005/8/layout/hierarchy2"/>
    <dgm:cxn modelId="{48006002-CB35-4E7A-AA9C-C6FC22AF1741}" type="presParOf" srcId="{A3B0451F-779C-44C9-B9E7-457FDDE2A742}" destId="{295AA144-41F7-4971-AA8C-961ACD6CA062}" srcOrd="0" destOrd="0" presId="urn:microsoft.com/office/officeart/2005/8/layout/hierarchy2"/>
    <dgm:cxn modelId="{FC08C3DC-8BC0-4CB7-9C10-FA6584690DAC}" type="presParOf" srcId="{295AA144-41F7-4971-AA8C-961ACD6CA062}" destId="{A943097D-6305-4531-B3A7-EBC2221B37BE}" srcOrd="0" destOrd="0" presId="urn:microsoft.com/office/officeart/2005/8/layout/hierarchy2"/>
    <dgm:cxn modelId="{CB9F8F3B-779A-4DF7-9055-C55BA9DB11BB}" type="presParOf" srcId="{A3B0451F-779C-44C9-B9E7-457FDDE2A742}" destId="{60BDFFDD-3AEB-48F8-889C-6A4378FCCE4C}" srcOrd="1" destOrd="0" presId="urn:microsoft.com/office/officeart/2005/8/layout/hierarchy2"/>
    <dgm:cxn modelId="{E32EEDE4-96A4-4EC8-8ADB-22DCC96347C6}" type="presParOf" srcId="{60BDFFDD-3AEB-48F8-889C-6A4378FCCE4C}" destId="{44453E79-4B3F-4DA4-BE38-3CD131DD6892}" srcOrd="0" destOrd="0" presId="urn:microsoft.com/office/officeart/2005/8/layout/hierarchy2"/>
    <dgm:cxn modelId="{9590985F-7923-488B-A126-7BEDC0CAEE3B}" type="presParOf" srcId="{60BDFFDD-3AEB-48F8-889C-6A4378FCCE4C}" destId="{0117572C-957B-451E-A2AE-CE02CD5DC0C3}" srcOrd="1" destOrd="0" presId="urn:microsoft.com/office/officeart/2005/8/layout/hierarchy2"/>
  </dgm:cxnLst>
  <dgm:bg>
    <a:solidFill>
      <a:schemeClr val="bg1">
        <a:lumMod val="95000"/>
        <a:alpha val="34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F9DB5-3E66-4106-96C2-D096DD5EBF48}" type="doc">
      <dgm:prSet loTypeId="urn:microsoft.com/office/officeart/2005/8/layout/hProcess9" loCatId="process" qsTypeId="urn:microsoft.com/office/officeart/2005/8/quickstyle/3d1" qsCatId="3D" csTypeId="urn:microsoft.com/office/officeart/2005/8/colors/colorful3" csCatId="colorful" phldr="1"/>
      <dgm:spPr/>
    </dgm:pt>
    <dgm:pt modelId="{9628B8CA-0AB9-4062-A2A4-13969D15AC9F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 достатньо ресурсів у поліцейських?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99123-4DBF-4305-B953-B0C385BE7E77}" type="parTrans" cxnId="{FE95D758-9804-4E8B-A609-E45FBDF230BF}">
      <dgm:prSet/>
      <dgm:spPr/>
      <dgm:t>
        <a:bodyPr/>
        <a:lstStyle/>
        <a:p>
          <a:endParaRPr lang="ru-RU"/>
        </a:p>
      </dgm:t>
    </dgm:pt>
    <dgm:pt modelId="{17A7918E-C094-4BD7-93E7-D10B30CF0A3E}" type="sibTrans" cxnId="{FE95D758-9804-4E8B-A609-E45FBDF230BF}">
      <dgm:prSet/>
      <dgm:spPr/>
      <dgm:t>
        <a:bodyPr/>
        <a:lstStyle/>
        <a:p>
          <a:endParaRPr lang="ru-RU"/>
        </a:p>
      </dgm:t>
    </dgm:pt>
    <dgm:pt modelId="{0FA528F4-32B9-402C-97AE-98A41D0A7D97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 потрібна допомога інших спеціалістів-рятувальників?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8BAC7-EEFC-4EA1-B5D5-8C1425B352E4}" type="parTrans" cxnId="{325F1D9C-B692-42A6-A5FB-11BF9484B3F7}">
      <dgm:prSet/>
      <dgm:spPr/>
      <dgm:t>
        <a:bodyPr/>
        <a:lstStyle/>
        <a:p>
          <a:endParaRPr lang="ru-RU"/>
        </a:p>
      </dgm:t>
    </dgm:pt>
    <dgm:pt modelId="{1D77752D-ADD8-45F7-9A52-BFCC0CF82906}" type="sibTrans" cxnId="{325F1D9C-B692-42A6-A5FB-11BF9484B3F7}">
      <dgm:prSet/>
      <dgm:spPr/>
      <dgm:t>
        <a:bodyPr/>
        <a:lstStyle/>
        <a:p>
          <a:endParaRPr lang="ru-RU"/>
        </a:p>
      </dgm:t>
    </dgm:pt>
    <dgm:pt modelId="{8E94EE16-05F0-43FF-AABA-F51AA06BE8F3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Якщо так, то яких?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E26C9-A049-4574-8FFC-FADF15C9F1D9}" type="parTrans" cxnId="{98CB087A-E75C-4986-8192-C2D188FB5426}">
      <dgm:prSet/>
      <dgm:spPr/>
      <dgm:t>
        <a:bodyPr/>
        <a:lstStyle/>
        <a:p>
          <a:endParaRPr lang="ru-RU"/>
        </a:p>
      </dgm:t>
    </dgm:pt>
    <dgm:pt modelId="{609514A8-1537-4C53-952A-BC4EC371B503}" type="sibTrans" cxnId="{98CB087A-E75C-4986-8192-C2D188FB5426}">
      <dgm:prSet/>
      <dgm:spPr/>
      <dgm:t>
        <a:bodyPr/>
        <a:lstStyle/>
        <a:p>
          <a:endParaRPr lang="ru-RU"/>
        </a:p>
      </dgm:t>
    </dgm:pt>
    <dgm:pt modelId="{821896EF-FAA0-4746-8244-4C243A68DAA5}" type="pres">
      <dgm:prSet presAssocID="{189F9DB5-3E66-4106-96C2-D096DD5EBF48}" presName="CompostProcess" presStyleCnt="0">
        <dgm:presLayoutVars>
          <dgm:dir/>
          <dgm:resizeHandles val="exact"/>
        </dgm:presLayoutVars>
      </dgm:prSet>
      <dgm:spPr/>
    </dgm:pt>
    <dgm:pt modelId="{DEF68135-39BB-4190-970F-D1CB2892BE96}" type="pres">
      <dgm:prSet presAssocID="{189F9DB5-3E66-4106-96C2-D096DD5EBF48}" presName="arrow" presStyleLbl="bgShp" presStyleIdx="0" presStyleCnt="1"/>
      <dgm:spPr/>
    </dgm:pt>
    <dgm:pt modelId="{1495F957-25C5-4E3C-8249-3910CAFB360A}" type="pres">
      <dgm:prSet presAssocID="{189F9DB5-3E66-4106-96C2-D096DD5EBF48}" presName="linearProcess" presStyleCnt="0"/>
      <dgm:spPr/>
    </dgm:pt>
    <dgm:pt modelId="{E09A873D-8267-4934-957E-110AC0B001A7}" type="pres">
      <dgm:prSet presAssocID="{9628B8CA-0AB9-4062-A2A4-13969D15AC9F}" presName="textNode" presStyleLbl="node1" presStyleIdx="0" presStyleCnt="3" custScaleX="95572" custScaleY="250000" custLinFactNeighborX="-437" custLinFactNeighborY="53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F2244-7B65-4D22-8D79-C85CE04E8038}" type="pres">
      <dgm:prSet presAssocID="{17A7918E-C094-4BD7-93E7-D10B30CF0A3E}" presName="sibTrans" presStyleCnt="0"/>
      <dgm:spPr/>
    </dgm:pt>
    <dgm:pt modelId="{6CBEC8F8-DEA0-4B4E-B808-F724EDC58979}" type="pres">
      <dgm:prSet presAssocID="{0FA528F4-32B9-402C-97AE-98A41D0A7D97}" presName="textNode" presStyleLbl="node1" presStyleIdx="1" presStyleCnt="3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D5050-67A9-459B-8019-3ED1E38C0F37}" type="pres">
      <dgm:prSet presAssocID="{1D77752D-ADD8-45F7-9A52-BFCC0CF82906}" presName="sibTrans" presStyleCnt="0"/>
      <dgm:spPr/>
    </dgm:pt>
    <dgm:pt modelId="{45751C74-16C1-41E4-9DA5-B04EEB7021ED}" type="pres">
      <dgm:prSet presAssocID="{8E94EE16-05F0-43FF-AABA-F51AA06BE8F3}" presName="textNode" presStyleLbl="node1" presStyleIdx="2" presStyleCnt="3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CB087A-E75C-4986-8192-C2D188FB5426}" srcId="{189F9DB5-3E66-4106-96C2-D096DD5EBF48}" destId="{8E94EE16-05F0-43FF-AABA-F51AA06BE8F3}" srcOrd="2" destOrd="0" parTransId="{D29E26C9-A049-4574-8FFC-FADF15C9F1D9}" sibTransId="{609514A8-1537-4C53-952A-BC4EC371B503}"/>
    <dgm:cxn modelId="{B4104BA5-4936-4149-ADA6-A370E9BDAB28}" type="presOf" srcId="{8E94EE16-05F0-43FF-AABA-F51AA06BE8F3}" destId="{45751C74-16C1-41E4-9DA5-B04EEB7021ED}" srcOrd="0" destOrd="0" presId="urn:microsoft.com/office/officeart/2005/8/layout/hProcess9"/>
    <dgm:cxn modelId="{FE95D758-9804-4E8B-A609-E45FBDF230BF}" srcId="{189F9DB5-3E66-4106-96C2-D096DD5EBF48}" destId="{9628B8CA-0AB9-4062-A2A4-13969D15AC9F}" srcOrd="0" destOrd="0" parTransId="{74599123-4DBF-4305-B953-B0C385BE7E77}" sibTransId="{17A7918E-C094-4BD7-93E7-D10B30CF0A3E}"/>
    <dgm:cxn modelId="{40D285E1-CCEB-4584-8432-24EE38FADD72}" type="presOf" srcId="{0FA528F4-32B9-402C-97AE-98A41D0A7D97}" destId="{6CBEC8F8-DEA0-4B4E-B808-F724EDC58979}" srcOrd="0" destOrd="0" presId="urn:microsoft.com/office/officeart/2005/8/layout/hProcess9"/>
    <dgm:cxn modelId="{E0FC2B28-D008-4355-AF37-1C38A4CD127C}" type="presOf" srcId="{9628B8CA-0AB9-4062-A2A4-13969D15AC9F}" destId="{E09A873D-8267-4934-957E-110AC0B001A7}" srcOrd="0" destOrd="0" presId="urn:microsoft.com/office/officeart/2005/8/layout/hProcess9"/>
    <dgm:cxn modelId="{5B58F7A9-49C1-4085-B827-1351BF2E1F34}" type="presOf" srcId="{189F9DB5-3E66-4106-96C2-D096DD5EBF48}" destId="{821896EF-FAA0-4746-8244-4C243A68DAA5}" srcOrd="0" destOrd="0" presId="urn:microsoft.com/office/officeart/2005/8/layout/hProcess9"/>
    <dgm:cxn modelId="{325F1D9C-B692-42A6-A5FB-11BF9484B3F7}" srcId="{189F9DB5-3E66-4106-96C2-D096DD5EBF48}" destId="{0FA528F4-32B9-402C-97AE-98A41D0A7D97}" srcOrd="1" destOrd="0" parTransId="{7168BAC7-EEFC-4EA1-B5D5-8C1425B352E4}" sibTransId="{1D77752D-ADD8-45F7-9A52-BFCC0CF82906}"/>
    <dgm:cxn modelId="{28EE2B0C-53A3-432B-8E66-513FFB1645AF}" type="presParOf" srcId="{821896EF-FAA0-4746-8244-4C243A68DAA5}" destId="{DEF68135-39BB-4190-970F-D1CB2892BE96}" srcOrd="0" destOrd="0" presId="urn:microsoft.com/office/officeart/2005/8/layout/hProcess9"/>
    <dgm:cxn modelId="{000630DC-2BD0-4E57-AA11-E4CADB183FBD}" type="presParOf" srcId="{821896EF-FAA0-4746-8244-4C243A68DAA5}" destId="{1495F957-25C5-4E3C-8249-3910CAFB360A}" srcOrd="1" destOrd="0" presId="urn:microsoft.com/office/officeart/2005/8/layout/hProcess9"/>
    <dgm:cxn modelId="{B5FDA950-B7F7-4ADD-8011-8D9B3C9430E1}" type="presParOf" srcId="{1495F957-25C5-4E3C-8249-3910CAFB360A}" destId="{E09A873D-8267-4934-957E-110AC0B001A7}" srcOrd="0" destOrd="0" presId="urn:microsoft.com/office/officeart/2005/8/layout/hProcess9"/>
    <dgm:cxn modelId="{28D78DA1-9839-4459-8F92-C3A5CBE5D1E6}" type="presParOf" srcId="{1495F957-25C5-4E3C-8249-3910CAFB360A}" destId="{745F2244-7B65-4D22-8D79-C85CE04E8038}" srcOrd="1" destOrd="0" presId="urn:microsoft.com/office/officeart/2005/8/layout/hProcess9"/>
    <dgm:cxn modelId="{6D0DD316-3A9E-4F4F-ACC0-A1A865B77807}" type="presParOf" srcId="{1495F957-25C5-4E3C-8249-3910CAFB360A}" destId="{6CBEC8F8-DEA0-4B4E-B808-F724EDC58979}" srcOrd="2" destOrd="0" presId="urn:microsoft.com/office/officeart/2005/8/layout/hProcess9"/>
    <dgm:cxn modelId="{312E1530-1947-470A-BF67-F647CC6E633D}" type="presParOf" srcId="{1495F957-25C5-4E3C-8249-3910CAFB360A}" destId="{AB6D5050-67A9-459B-8019-3ED1E38C0F37}" srcOrd="3" destOrd="0" presId="urn:microsoft.com/office/officeart/2005/8/layout/hProcess9"/>
    <dgm:cxn modelId="{B09533FF-7F3A-41A8-8193-C33EC57DA4F6}" type="presParOf" srcId="{1495F957-25C5-4E3C-8249-3910CAFB360A}" destId="{45751C74-16C1-41E4-9DA5-B04EEB7021ED}" srcOrd="4" destOrd="0" presId="urn:microsoft.com/office/officeart/2005/8/layout/hProcess9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29459-DC75-49FB-A8D4-19251F857F6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47A61-7D83-4776-8E8F-D595D1439A5B}">
      <dgm:prSet phldrT="[Текст]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rgbClr val="FF0000"/>
              </a:solidFill>
              <a:latin typeface="Arial Black" pitchFamily="34" charset="0"/>
            </a:rPr>
            <a:t>Червона зона</a:t>
          </a:r>
          <a:endParaRPr lang="ru-RU" dirty="0">
            <a:solidFill>
              <a:srgbClr val="FF0000"/>
            </a:solidFill>
            <a:latin typeface="Arial Black" pitchFamily="34" charset="0"/>
          </a:endParaRPr>
        </a:p>
      </dgm:t>
    </dgm:pt>
    <dgm:pt modelId="{81F96587-5A35-4E37-869B-7EADDFFCD343}" type="parTrans" cxnId="{BDDD7A74-8B39-4C94-8907-0AC7434FBC3B}">
      <dgm:prSet/>
      <dgm:spPr/>
      <dgm:t>
        <a:bodyPr/>
        <a:lstStyle/>
        <a:p>
          <a:endParaRPr lang="ru-RU"/>
        </a:p>
      </dgm:t>
    </dgm:pt>
    <dgm:pt modelId="{39F009E1-7F96-4C70-B9CE-B8750248E8CB}" type="sibTrans" cxnId="{BDDD7A74-8B39-4C94-8907-0AC7434FBC3B}">
      <dgm:prSet/>
      <dgm:spPr/>
      <dgm:t>
        <a:bodyPr/>
        <a:lstStyle/>
        <a:p>
          <a:endParaRPr lang="ru-RU"/>
        </a:p>
      </dgm:t>
    </dgm:pt>
    <dgm:pt modelId="{3F431A06-ABE4-4287-A2B9-5F46487C78C7}">
      <dgm:prSet phldrT="[Текст]"/>
      <dgm:spPr>
        <a:solidFill>
          <a:schemeClr val="accent2">
            <a:lumMod val="40000"/>
            <a:lumOff val="6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Пряма небезпека для поліцейського</a:t>
          </a:r>
          <a:endParaRPr lang="ru-RU" dirty="0">
            <a:solidFill>
              <a:schemeClr val="tx1"/>
            </a:solidFill>
          </a:endParaRPr>
        </a:p>
      </dgm:t>
    </dgm:pt>
    <dgm:pt modelId="{C8D906D6-3780-486A-BA58-B7B42AE59B9E}" type="parTrans" cxnId="{09710FFD-B34C-485E-934C-0184FC123112}">
      <dgm:prSet/>
      <dgm:spPr>
        <a:solidFill>
          <a:schemeClr val="tx1">
            <a:lumMod val="65000"/>
            <a:lumOff val="35000"/>
          </a:schemeClr>
        </a:solidFill>
        <a:ln w="38100" cmpd="sng"/>
      </dgm:spPr>
      <dgm:t>
        <a:bodyPr/>
        <a:lstStyle/>
        <a:p>
          <a:endParaRPr lang="ru-RU" dirty="0"/>
        </a:p>
      </dgm:t>
    </dgm:pt>
    <dgm:pt modelId="{8BB4717D-C531-4768-B9BC-24128EB7CE09}" type="sibTrans" cxnId="{09710FFD-B34C-485E-934C-0184FC123112}">
      <dgm:prSet/>
      <dgm:spPr/>
      <dgm:t>
        <a:bodyPr/>
        <a:lstStyle/>
        <a:p>
          <a:endParaRPr lang="ru-RU"/>
        </a:p>
      </dgm:t>
    </dgm:pt>
    <dgm:pt modelId="{974DDAB2-58C7-4777-9DD9-E4F0498C09E5}">
      <dgm:prSet phldrT="[Текст]"/>
      <dgm:spPr>
        <a:solidFill>
          <a:schemeClr val="accent2">
            <a:lumMod val="40000"/>
            <a:lumOff val="6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Зупинка (за наявності) критичної кровотечі та евакуація </a:t>
          </a:r>
          <a:endParaRPr lang="ru-RU" dirty="0">
            <a:latin typeface="Arial Black" pitchFamily="34" charset="0"/>
          </a:endParaRPr>
        </a:p>
      </dgm:t>
    </dgm:pt>
    <dgm:pt modelId="{BD67C67E-9EEF-487D-B63D-FE8077DAD5B6}" type="parTrans" cxnId="{3D360D38-EC76-41CB-AA25-BFC8A7041A00}">
      <dgm:prSet/>
      <dgm:spPr>
        <a:solidFill>
          <a:schemeClr val="tx1">
            <a:lumMod val="65000"/>
            <a:lumOff val="35000"/>
          </a:schemeClr>
        </a:solidFill>
        <a:ln w="38100" cmpd="sng"/>
      </dgm:spPr>
      <dgm:t>
        <a:bodyPr/>
        <a:lstStyle/>
        <a:p>
          <a:endParaRPr lang="ru-RU" dirty="0"/>
        </a:p>
      </dgm:t>
    </dgm:pt>
    <dgm:pt modelId="{F528B10B-651C-4FC4-AEDB-33CF2539A254}" type="sibTrans" cxnId="{3D360D38-EC76-41CB-AA25-BFC8A7041A00}">
      <dgm:prSet/>
      <dgm:spPr/>
      <dgm:t>
        <a:bodyPr/>
        <a:lstStyle/>
        <a:p>
          <a:endParaRPr lang="ru-RU"/>
        </a:p>
      </dgm:t>
    </dgm:pt>
    <dgm:pt modelId="{78408544-6A21-4049-86FE-57F367E8ED79}">
      <dgm:prSet phldrT="[Текст]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rgbClr val="FFFF00"/>
              </a:solidFill>
              <a:latin typeface="Arial Black" pitchFamily="34" charset="0"/>
            </a:rPr>
            <a:t>Жовта зона</a:t>
          </a:r>
          <a:endParaRPr lang="ru-RU" dirty="0">
            <a:solidFill>
              <a:srgbClr val="FFFF00"/>
            </a:solidFill>
            <a:latin typeface="Arial Black" pitchFamily="34" charset="0"/>
          </a:endParaRPr>
        </a:p>
      </dgm:t>
    </dgm:pt>
    <dgm:pt modelId="{8FBFAE61-ADDB-495F-A028-F3D39BF26AA5}" type="parTrans" cxnId="{F6084AE2-1395-4F52-845B-EC025117BA7F}">
      <dgm:prSet/>
      <dgm:spPr/>
      <dgm:t>
        <a:bodyPr/>
        <a:lstStyle/>
        <a:p>
          <a:endParaRPr lang="ru-RU"/>
        </a:p>
      </dgm:t>
    </dgm:pt>
    <dgm:pt modelId="{74A34677-7F6D-4829-8F97-4CCF71F6CA54}" type="sibTrans" cxnId="{F6084AE2-1395-4F52-845B-EC025117BA7F}">
      <dgm:prSet/>
      <dgm:spPr/>
      <dgm:t>
        <a:bodyPr/>
        <a:lstStyle/>
        <a:p>
          <a:endParaRPr lang="ru-RU"/>
        </a:p>
      </dgm:t>
    </dgm:pt>
    <dgm:pt modelId="{F089D42E-4A74-4E42-86FC-DC3F4013F339}">
      <dgm:prSet phldrT="[Текст]"/>
      <dgm:spPr>
        <a:solidFill>
          <a:schemeClr val="accent2">
            <a:lumMod val="40000"/>
            <a:lumOff val="6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За межами дії безпосередньої загрози, але з ризиком її виникнення</a:t>
          </a:r>
          <a:endParaRPr lang="ru-RU" dirty="0">
            <a:solidFill>
              <a:schemeClr val="tx1"/>
            </a:solidFill>
          </a:endParaRPr>
        </a:p>
      </dgm:t>
    </dgm:pt>
    <dgm:pt modelId="{4F92E0B2-D689-494E-87C8-38F13EBC224D}" type="parTrans" cxnId="{145002C2-04C0-4B91-A487-C1D5AD4CE462}">
      <dgm:prSet/>
      <dgm:spPr>
        <a:solidFill>
          <a:schemeClr val="tx1">
            <a:lumMod val="65000"/>
            <a:lumOff val="35000"/>
          </a:schemeClr>
        </a:solidFill>
        <a:ln w="38100" cmpd="sng"/>
      </dgm:spPr>
      <dgm:t>
        <a:bodyPr/>
        <a:lstStyle/>
        <a:p>
          <a:endParaRPr lang="ru-RU" dirty="0"/>
        </a:p>
      </dgm:t>
    </dgm:pt>
    <dgm:pt modelId="{655981D6-E7E1-412C-9BD6-4806E0C0E678}" type="sibTrans" cxnId="{145002C2-04C0-4B91-A487-C1D5AD4CE462}">
      <dgm:prSet/>
      <dgm:spPr/>
      <dgm:t>
        <a:bodyPr/>
        <a:lstStyle/>
        <a:p>
          <a:endParaRPr lang="ru-RU"/>
        </a:p>
      </dgm:t>
    </dgm:pt>
    <dgm:pt modelId="{20CF263E-9E8F-4722-8987-7A9AD49BA171}">
      <dgm:prSet phldrT="[Текст]"/>
      <dgm:spPr>
        <a:solidFill>
          <a:schemeClr val="accent2">
            <a:lumMod val="40000"/>
            <a:lumOff val="6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Зупинка критичної кровотечі, звільнення дихальних шляхів, евакуація   </a:t>
          </a:r>
          <a:endParaRPr lang="ru-RU" dirty="0"/>
        </a:p>
      </dgm:t>
    </dgm:pt>
    <dgm:pt modelId="{B0CFFF18-173B-4C8D-8419-F0B184C0973E}" type="parTrans" cxnId="{00A0E714-8483-4C34-BB1E-E6F691805B77}">
      <dgm:prSet/>
      <dgm:spPr>
        <a:solidFill>
          <a:schemeClr val="tx1">
            <a:lumMod val="65000"/>
            <a:lumOff val="35000"/>
          </a:schemeClr>
        </a:solidFill>
        <a:ln w="38100" cmpd="sng"/>
      </dgm:spPr>
      <dgm:t>
        <a:bodyPr/>
        <a:lstStyle/>
        <a:p>
          <a:endParaRPr lang="ru-RU" dirty="0"/>
        </a:p>
      </dgm:t>
    </dgm:pt>
    <dgm:pt modelId="{73F8AF0A-9B77-4D1A-AA56-41B14A743755}" type="sibTrans" cxnId="{00A0E714-8483-4C34-BB1E-E6F691805B77}">
      <dgm:prSet/>
      <dgm:spPr/>
      <dgm:t>
        <a:bodyPr/>
        <a:lstStyle/>
        <a:p>
          <a:endParaRPr lang="ru-RU"/>
        </a:p>
      </dgm:t>
    </dgm:pt>
    <dgm:pt modelId="{4883B226-7C3E-46CB-991C-E8A2BB07C7E7}" type="pres">
      <dgm:prSet presAssocID="{31329459-DC75-49FB-A8D4-19251F857F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9DEE63-FE76-4A49-8D10-73ED74288A8A}" type="pres">
      <dgm:prSet presAssocID="{FA147A61-7D83-4776-8E8F-D595D1439A5B}" presName="root" presStyleCnt="0"/>
      <dgm:spPr/>
    </dgm:pt>
    <dgm:pt modelId="{92A48DEE-A74C-4BBA-B686-837444D363A5}" type="pres">
      <dgm:prSet presAssocID="{FA147A61-7D83-4776-8E8F-D595D1439A5B}" presName="rootComposite" presStyleCnt="0"/>
      <dgm:spPr/>
    </dgm:pt>
    <dgm:pt modelId="{4F16EE53-67B7-4076-9567-80D163A8491A}" type="pres">
      <dgm:prSet presAssocID="{FA147A61-7D83-4776-8E8F-D595D1439A5B}" presName="rootText" presStyleLbl="node1" presStyleIdx="0" presStyleCnt="2" custLinFactNeighborX="2786" custLinFactNeighborY="-3974"/>
      <dgm:spPr/>
      <dgm:t>
        <a:bodyPr/>
        <a:lstStyle/>
        <a:p>
          <a:endParaRPr lang="ru-RU"/>
        </a:p>
      </dgm:t>
    </dgm:pt>
    <dgm:pt modelId="{EA760737-551A-4F53-8CED-FB00A29B4BC8}" type="pres">
      <dgm:prSet presAssocID="{FA147A61-7D83-4776-8E8F-D595D1439A5B}" presName="rootConnector" presStyleLbl="node1" presStyleIdx="0" presStyleCnt="2"/>
      <dgm:spPr/>
      <dgm:t>
        <a:bodyPr/>
        <a:lstStyle/>
        <a:p>
          <a:endParaRPr lang="ru-RU"/>
        </a:p>
      </dgm:t>
    </dgm:pt>
    <dgm:pt modelId="{1B38649F-AA45-430F-8AED-1DCF2DF94141}" type="pres">
      <dgm:prSet presAssocID="{FA147A61-7D83-4776-8E8F-D595D1439A5B}" presName="childShape" presStyleCnt="0"/>
      <dgm:spPr/>
    </dgm:pt>
    <dgm:pt modelId="{9622B772-0174-4151-9859-C84952E64A69}" type="pres">
      <dgm:prSet presAssocID="{C8D906D6-3780-486A-BA58-B7B42AE59B9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7D91BE33-9368-4C61-ACAF-AEF60677AC40}" type="pres">
      <dgm:prSet presAssocID="{3F431A06-ABE4-4287-A2B9-5F46487C78C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541AB-76A5-46DB-B576-32AF5A6580CA}" type="pres">
      <dgm:prSet presAssocID="{BD67C67E-9EEF-487D-B63D-FE8077DAD5B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863DFC8-9293-4DDC-8555-3E681479DA6F}" type="pres">
      <dgm:prSet presAssocID="{974DDAB2-58C7-4777-9DD9-E4F0498C09E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92F99-AAD8-499A-AC36-018C606893B5}" type="pres">
      <dgm:prSet presAssocID="{78408544-6A21-4049-86FE-57F367E8ED79}" presName="root" presStyleCnt="0"/>
      <dgm:spPr/>
    </dgm:pt>
    <dgm:pt modelId="{03031F8C-F30A-4D77-A9BC-856B1B7CE6F4}" type="pres">
      <dgm:prSet presAssocID="{78408544-6A21-4049-86FE-57F367E8ED79}" presName="rootComposite" presStyleCnt="0"/>
      <dgm:spPr/>
    </dgm:pt>
    <dgm:pt modelId="{89F86F97-89F9-4EEE-AA18-A485AC17894A}" type="pres">
      <dgm:prSet presAssocID="{78408544-6A21-4049-86FE-57F367E8ED79}" presName="rootText" presStyleLbl="node1" presStyleIdx="1" presStyleCnt="2" custLinFactNeighborX="129" custLinFactNeighborY="-6366"/>
      <dgm:spPr/>
      <dgm:t>
        <a:bodyPr/>
        <a:lstStyle/>
        <a:p>
          <a:endParaRPr lang="ru-RU"/>
        </a:p>
      </dgm:t>
    </dgm:pt>
    <dgm:pt modelId="{5077D080-75F2-415A-BFDF-63382D5CBF28}" type="pres">
      <dgm:prSet presAssocID="{78408544-6A21-4049-86FE-57F367E8ED79}" presName="rootConnector" presStyleLbl="node1" presStyleIdx="1" presStyleCnt="2"/>
      <dgm:spPr/>
      <dgm:t>
        <a:bodyPr/>
        <a:lstStyle/>
        <a:p>
          <a:endParaRPr lang="ru-RU"/>
        </a:p>
      </dgm:t>
    </dgm:pt>
    <dgm:pt modelId="{7F6376C4-43B1-49BD-9378-82B9A3F65F0E}" type="pres">
      <dgm:prSet presAssocID="{78408544-6A21-4049-86FE-57F367E8ED79}" presName="childShape" presStyleCnt="0"/>
      <dgm:spPr/>
    </dgm:pt>
    <dgm:pt modelId="{DD33C4AF-56F3-42B3-A1A0-2B9F141C0803}" type="pres">
      <dgm:prSet presAssocID="{4F92E0B2-D689-494E-87C8-38F13EBC224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C0259A0-A093-4AA4-837A-916C0971F26A}" type="pres">
      <dgm:prSet presAssocID="{F089D42E-4A74-4E42-86FC-DC3F4013F33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19F4A-809B-438C-8BA3-9107FE92A9D8}" type="pres">
      <dgm:prSet presAssocID="{B0CFFF18-173B-4C8D-8419-F0B184C0973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D70CB4B-4CFE-49A0-B1B8-C17862437B63}" type="pres">
      <dgm:prSet presAssocID="{20CF263E-9E8F-4722-8987-7A9AD49BA17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946417-0F74-4ECA-95DF-62CAAC7ED43C}" type="presOf" srcId="{4F92E0B2-D689-494E-87C8-38F13EBC224D}" destId="{DD33C4AF-56F3-42B3-A1A0-2B9F141C0803}" srcOrd="0" destOrd="0" presId="urn:microsoft.com/office/officeart/2005/8/layout/hierarchy3"/>
    <dgm:cxn modelId="{923D7074-9418-4B16-A993-E33B7B0E841A}" type="presOf" srcId="{3F431A06-ABE4-4287-A2B9-5F46487C78C7}" destId="{7D91BE33-9368-4C61-ACAF-AEF60677AC40}" srcOrd="0" destOrd="0" presId="urn:microsoft.com/office/officeart/2005/8/layout/hierarchy3"/>
    <dgm:cxn modelId="{09710FFD-B34C-485E-934C-0184FC123112}" srcId="{FA147A61-7D83-4776-8E8F-D595D1439A5B}" destId="{3F431A06-ABE4-4287-A2B9-5F46487C78C7}" srcOrd="0" destOrd="0" parTransId="{C8D906D6-3780-486A-BA58-B7B42AE59B9E}" sibTransId="{8BB4717D-C531-4768-B9BC-24128EB7CE09}"/>
    <dgm:cxn modelId="{2AAF71A5-CF02-42D3-90D8-A57E4E9DC806}" type="presOf" srcId="{BD67C67E-9EEF-487D-B63D-FE8077DAD5B6}" destId="{B40541AB-76A5-46DB-B576-32AF5A6580CA}" srcOrd="0" destOrd="0" presId="urn:microsoft.com/office/officeart/2005/8/layout/hierarchy3"/>
    <dgm:cxn modelId="{145002C2-04C0-4B91-A487-C1D5AD4CE462}" srcId="{78408544-6A21-4049-86FE-57F367E8ED79}" destId="{F089D42E-4A74-4E42-86FC-DC3F4013F339}" srcOrd="0" destOrd="0" parTransId="{4F92E0B2-D689-494E-87C8-38F13EBC224D}" sibTransId="{655981D6-E7E1-412C-9BD6-4806E0C0E678}"/>
    <dgm:cxn modelId="{18B28767-FC84-414D-9BD3-EDFFAF2E2BB0}" type="presOf" srcId="{F089D42E-4A74-4E42-86FC-DC3F4013F339}" destId="{EC0259A0-A093-4AA4-837A-916C0971F26A}" srcOrd="0" destOrd="0" presId="urn:microsoft.com/office/officeart/2005/8/layout/hierarchy3"/>
    <dgm:cxn modelId="{6F2EE9EA-5F95-4F98-9A46-C90894705F28}" type="presOf" srcId="{B0CFFF18-173B-4C8D-8419-F0B184C0973E}" destId="{0A419F4A-809B-438C-8BA3-9107FE92A9D8}" srcOrd="0" destOrd="0" presId="urn:microsoft.com/office/officeart/2005/8/layout/hierarchy3"/>
    <dgm:cxn modelId="{A3A116F6-BFC5-4939-8F98-55C1AF2EC947}" type="presOf" srcId="{78408544-6A21-4049-86FE-57F367E8ED79}" destId="{89F86F97-89F9-4EEE-AA18-A485AC17894A}" srcOrd="0" destOrd="0" presId="urn:microsoft.com/office/officeart/2005/8/layout/hierarchy3"/>
    <dgm:cxn modelId="{3D360D38-EC76-41CB-AA25-BFC8A7041A00}" srcId="{FA147A61-7D83-4776-8E8F-D595D1439A5B}" destId="{974DDAB2-58C7-4777-9DD9-E4F0498C09E5}" srcOrd="1" destOrd="0" parTransId="{BD67C67E-9EEF-487D-B63D-FE8077DAD5B6}" sibTransId="{F528B10B-651C-4FC4-AEDB-33CF2539A254}"/>
    <dgm:cxn modelId="{BDDD7A74-8B39-4C94-8907-0AC7434FBC3B}" srcId="{31329459-DC75-49FB-A8D4-19251F857F68}" destId="{FA147A61-7D83-4776-8E8F-D595D1439A5B}" srcOrd="0" destOrd="0" parTransId="{81F96587-5A35-4E37-869B-7EADDFFCD343}" sibTransId="{39F009E1-7F96-4C70-B9CE-B8750248E8CB}"/>
    <dgm:cxn modelId="{94550E77-8FDA-44DE-926C-D0ECF8234843}" type="presOf" srcId="{78408544-6A21-4049-86FE-57F367E8ED79}" destId="{5077D080-75F2-415A-BFDF-63382D5CBF28}" srcOrd="1" destOrd="0" presId="urn:microsoft.com/office/officeart/2005/8/layout/hierarchy3"/>
    <dgm:cxn modelId="{27AFDDCD-9EB4-4220-B435-78ED000288F2}" type="presOf" srcId="{20CF263E-9E8F-4722-8987-7A9AD49BA171}" destId="{BD70CB4B-4CFE-49A0-B1B8-C17862437B63}" srcOrd="0" destOrd="0" presId="urn:microsoft.com/office/officeart/2005/8/layout/hierarchy3"/>
    <dgm:cxn modelId="{38A28630-E998-4C1B-9A4F-5B441D860991}" type="presOf" srcId="{974DDAB2-58C7-4777-9DD9-E4F0498C09E5}" destId="{4863DFC8-9293-4DDC-8555-3E681479DA6F}" srcOrd="0" destOrd="0" presId="urn:microsoft.com/office/officeart/2005/8/layout/hierarchy3"/>
    <dgm:cxn modelId="{2F803882-90FF-429E-911C-5F7854E330C5}" type="presOf" srcId="{FA147A61-7D83-4776-8E8F-D595D1439A5B}" destId="{4F16EE53-67B7-4076-9567-80D163A8491A}" srcOrd="0" destOrd="0" presId="urn:microsoft.com/office/officeart/2005/8/layout/hierarchy3"/>
    <dgm:cxn modelId="{00A0E714-8483-4C34-BB1E-E6F691805B77}" srcId="{78408544-6A21-4049-86FE-57F367E8ED79}" destId="{20CF263E-9E8F-4722-8987-7A9AD49BA171}" srcOrd="1" destOrd="0" parTransId="{B0CFFF18-173B-4C8D-8419-F0B184C0973E}" sibTransId="{73F8AF0A-9B77-4D1A-AA56-41B14A743755}"/>
    <dgm:cxn modelId="{A301F9EC-C594-42A3-A6AE-128BC659F4C3}" type="presOf" srcId="{FA147A61-7D83-4776-8E8F-D595D1439A5B}" destId="{EA760737-551A-4F53-8CED-FB00A29B4BC8}" srcOrd="1" destOrd="0" presId="urn:microsoft.com/office/officeart/2005/8/layout/hierarchy3"/>
    <dgm:cxn modelId="{F6084AE2-1395-4F52-845B-EC025117BA7F}" srcId="{31329459-DC75-49FB-A8D4-19251F857F68}" destId="{78408544-6A21-4049-86FE-57F367E8ED79}" srcOrd="1" destOrd="0" parTransId="{8FBFAE61-ADDB-495F-A028-F3D39BF26AA5}" sibTransId="{74A34677-7F6D-4829-8F97-4CCF71F6CA54}"/>
    <dgm:cxn modelId="{B8487E0C-AA15-411E-9117-FC462AC739D4}" type="presOf" srcId="{C8D906D6-3780-486A-BA58-B7B42AE59B9E}" destId="{9622B772-0174-4151-9859-C84952E64A69}" srcOrd="0" destOrd="0" presId="urn:microsoft.com/office/officeart/2005/8/layout/hierarchy3"/>
    <dgm:cxn modelId="{1E04B1E5-0656-425F-9070-7CE738BEAB03}" type="presOf" srcId="{31329459-DC75-49FB-A8D4-19251F857F68}" destId="{4883B226-7C3E-46CB-991C-E8A2BB07C7E7}" srcOrd="0" destOrd="0" presId="urn:microsoft.com/office/officeart/2005/8/layout/hierarchy3"/>
    <dgm:cxn modelId="{19E904C3-1913-4854-8CC5-DAB89B721DFE}" type="presParOf" srcId="{4883B226-7C3E-46CB-991C-E8A2BB07C7E7}" destId="{129DEE63-FE76-4A49-8D10-73ED74288A8A}" srcOrd="0" destOrd="0" presId="urn:microsoft.com/office/officeart/2005/8/layout/hierarchy3"/>
    <dgm:cxn modelId="{D41D8542-E3F4-4340-B2CB-ECC7914899B6}" type="presParOf" srcId="{129DEE63-FE76-4A49-8D10-73ED74288A8A}" destId="{92A48DEE-A74C-4BBA-B686-837444D363A5}" srcOrd="0" destOrd="0" presId="urn:microsoft.com/office/officeart/2005/8/layout/hierarchy3"/>
    <dgm:cxn modelId="{9D36CBAE-88D2-4ED2-AD96-D05612323C37}" type="presParOf" srcId="{92A48DEE-A74C-4BBA-B686-837444D363A5}" destId="{4F16EE53-67B7-4076-9567-80D163A8491A}" srcOrd="0" destOrd="0" presId="urn:microsoft.com/office/officeart/2005/8/layout/hierarchy3"/>
    <dgm:cxn modelId="{1E4A51F1-97F8-4D1C-9C41-DA5705A847F3}" type="presParOf" srcId="{92A48DEE-A74C-4BBA-B686-837444D363A5}" destId="{EA760737-551A-4F53-8CED-FB00A29B4BC8}" srcOrd="1" destOrd="0" presId="urn:microsoft.com/office/officeart/2005/8/layout/hierarchy3"/>
    <dgm:cxn modelId="{D5531F91-E58D-4B4A-8224-CD2964B3CAC0}" type="presParOf" srcId="{129DEE63-FE76-4A49-8D10-73ED74288A8A}" destId="{1B38649F-AA45-430F-8AED-1DCF2DF94141}" srcOrd="1" destOrd="0" presId="urn:microsoft.com/office/officeart/2005/8/layout/hierarchy3"/>
    <dgm:cxn modelId="{080467B5-0168-4A64-8E50-F0B465F9F287}" type="presParOf" srcId="{1B38649F-AA45-430F-8AED-1DCF2DF94141}" destId="{9622B772-0174-4151-9859-C84952E64A69}" srcOrd="0" destOrd="0" presId="urn:microsoft.com/office/officeart/2005/8/layout/hierarchy3"/>
    <dgm:cxn modelId="{C9739814-5119-4567-A706-667E984B52DC}" type="presParOf" srcId="{1B38649F-AA45-430F-8AED-1DCF2DF94141}" destId="{7D91BE33-9368-4C61-ACAF-AEF60677AC40}" srcOrd="1" destOrd="0" presId="urn:microsoft.com/office/officeart/2005/8/layout/hierarchy3"/>
    <dgm:cxn modelId="{3FFB3FDE-7236-4B0B-96F8-83CE77261910}" type="presParOf" srcId="{1B38649F-AA45-430F-8AED-1DCF2DF94141}" destId="{B40541AB-76A5-46DB-B576-32AF5A6580CA}" srcOrd="2" destOrd="0" presId="urn:microsoft.com/office/officeart/2005/8/layout/hierarchy3"/>
    <dgm:cxn modelId="{291B01F6-C850-429C-A207-4AF6FB4F3D8B}" type="presParOf" srcId="{1B38649F-AA45-430F-8AED-1DCF2DF94141}" destId="{4863DFC8-9293-4DDC-8555-3E681479DA6F}" srcOrd="3" destOrd="0" presId="urn:microsoft.com/office/officeart/2005/8/layout/hierarchy3"/>
    <dgm:cxn modelId="{3D8203CC-8571-475C-A6BA-35A9B68581D0}" type="presParOf" srcId="{4883B226-7C3E-46CB-991C-E8A2BB07C7E7}" destId="{50092F99-AAD8-499A-AC36-018C606893B5}" srcOrd="1" destOrd="0" presId="urn:microsoft.com/office/officeart/2005/8/layout/hierarchy3"/>
    <dgm:cxn modelId="{56FF88A5-D2E3-4650-B81E-E25F7D32BA41}" type="presParOf" srcId="{50092F99-AAD8-499A-AC36-018C606893B5}" destId="{03031F8C-F30A-4D77-A9BC-856B1B7CE6F4}" srcOrd="0" destOrd="0" presId="urn:microsoft.com/office/officeart/2005/8/layout/hierarchy3"/>
    <dgm:cxn modelId="{1E132D86-9FE0-444A-88B4-97B63481B44C}" type="presParOf" srcId="{03031F8C-F30A-4D77-A9BC-856B1B7CE6F4}" destId="{89F86F97-89F9-4EEE-AA18-A485AC17894A}" srcOrd="0" destOrd="0" presId="urn:microsoft.com/office/officeart/2005/8/layout/hierarchy3"/>
    <dgm:cxn modelId="{08E192D0-0AF0-4179-8795-18EE85EA301F}" type="presParOf" srcId="{03031F8C-F30A-4D77-A9BC-856B1B7CE6F4}" destId="{5077D080-75F2-415A-BFDF-63382D5CBF28}" srcOrd="1" destOrd="0" presId="urn:microsoft.com/office/officeart/2005/8/layout/hierarchy3"/>
    <dgm:cxn modelId="{5A3691D9-CB9E-4FF7-A5F6-0B1CE074960B}" type="presParOf" srcId="{50092F99-AAD8-499A-AC36-018C606893B5}" destId="{7F6376C4-43B1-49BD-9378-82B9A3F65F0E}" srcOrd="1" destOrd="0" presId="urn:microsoft.com/office/officeart/2005/8/layout/hierarchy3"/>
    <dgm:cxn modelId="{D96691A6-53A8-4C63-B368-54F54B332617}" type="presParOf" srcId="{7F6376C4-43B1-49BD-9378-82B9A3F65F0E}" destId="{DD33C4AF-56F3-42B3-A1A0-2B9F141C0803}" srcOrd="0" destOrd="0" presId="urn:microsoft.com/office/officeart/2005/8/layout/hierarchy3"/>
    <dgm:cxn modelId="{1993E616-DD82-4543-8FBC-ECB2B9EB2D2F}" type="presParOf" srcId="{7F6376C4-43B1-49BD-9378-82B9A3F65F0E}" destId="{EC0259A0-A093-4AA4-837A-916C0971F26A}" srcOrd="1" destOrd="0" presId="urn:microsoft.com/office/officeart/2005/8/layout/hierarchy3"/>
    <dgm:cxn modelId="{963BBDB8-1F0B-4CC0-963B-E8BD40928302}" type="presParOf" srcId="{7F6376C4-43B1-49BD-9378-82B9A3F65F0E}" destId="{0A419F4A-809B-438C-8BA3-9107FE92A9D8}" srcOrd="2" destOrd="0" presId="urn:microsoft.com/office/officeart/2005/8/layout/hierarchy3"/>
    <dgm:cxn modelId="{A42C0372-C82D-4092-909C-4959141A11A7}" type="presParOf" srcId="{7F6376C4-43B1-49BD-9378-82B9A3F65F0E}" destId="{BD70CB4B-4CFE-49A0-B1B8-C17862437B63}" srcOrd="3" destOrd="0" presId="urn:microsoft.com/office/officeart/2005/8/layout/hierarchy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99379-355D-4825-8BDB-2D4AAB037A1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131088-086B-4C1D-B253-CD2499D0A8A0}">
      <dgm:prSet phldrT="[Текст]"/>
      <dgm:spPr>
        <a:solidFill>
          <a:schemeClr val="accent2">
            <a:lumMod val="60000"/>
            <a:lumOff val="4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rgbClr val="00B050"/>
              </a:solidFill>
              <a:latin typeface="Arial Black" pitchFamily="34" charset="0"/>
            </a:rPr>
            <a:t>Зелена зона</a:t>
          </a:r>
          <a:endParaRPr lang="ru-RU" dirty="0">
            <a:solidFill>
              <a:srgbClr val="00B050"/>
            </a:solidFill>
            <a:latin typeface="Arial Black" pitchFamily="34" charset="0"/>
          </a:endParaRPr>
        </a:p>
      </dgm:t>
    </dgm:pt>
    <dgm:pt modelId="{961A1EF3-F78D-4AD0-A435-BBA0CC8BB7CD}" type="parTrans" cxnId="{7A4CE976-ABF4-45F6-8313-CB99310A418C}">
      <dgm:prSet/>
      <dgm:spPr/>
      <dgm:t>
        <a:bodyPr/>
        <a:lstStyle/>
        <a:p>
          <a:endParaRPr lang="ru-RU"/>
        </a:p>
      </dgm:t>
    </dgm:pt>
    <dgm:pt modelId="{71A4A73A-1751-4D01-BEB1-280093A1B704}" type="sibTrans" cxnId="{7A4CE976-ABF4-45F6-8313-CB99310A418C}">
      <dgm:prSet/>
      <dgm:spPr/>
      <dgm:t>
        <a:bodyPr/>
        <a:lstStyle/>
        <a:p>
          <a:endParaRPr lang="ru-RU"/>
        </a:p>
      </dgm:t>
    </dgm:pt>
    <dgm:pt modelId="{A77BB83C-71F6-43E0-825D-3ADEA7241DAB}">
      <dgm:prSet phldrT="[Текст]" custT="1"/>
      <dgm:spPr>
        <a:solidFill>
          <a:schemeClr val="accent2">
            <a:lumMod val="40000"/>
            <a:lumOff val="6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Безпечне місце, яке потенційно не може стати загрозливим </a:t>
          </a:r>
          <a:endParaRPr lang="ru-RU" sz="1400" dirty="0">
            <a:solidFill>
              <a:schemeClr val="tx1"/>
            </a:solidFill>
          </a:endParaRPr>
        </a:p>
      </dgm:t>
    </dgm:pt>
    <dgm:pt modelId="{1F47AEA0-36AF-4DB6-9E9E-007E62F0E0A1}" type="parTrans" cxnId="{3BFADB5F-D7C1-4751-B4CC-C24593F3CEC4}">
      <dgm:prSet/>
      <dgm:spPr>
        <a:solidFill>
          <a:schemeClr val="tx1">
            <a:lumMod val="65000"/>
            <a:lumOff val="35000"/>
          </a:schemeClr>
        </a:solidFill>
        <a:ln w="38100" cmpd="sng"/>
      </dgm:spPr>
      <dgm:t>
        <a:bodyPr/>
        <a:lstStyle/>
        <a:p>
          <a:endParaRPr lang="ru-RU" dirty="0"/>
        </a:p>
      </dgm:t>
    </dgm:pt>
    <dgm:pt modelId="{44EC2921-F3E3-498B-9E7D-D2F3D47EB128}" type="sibTrans" cxnId="{3BFADB5F-D7C1-4751-B4CC-C24593F3CEC4}">
      <dgm:prSet/>
      <dgm:spPr/>
      <dgm:t>
        <a:bodyPr/>
        <a:lstStyle/>
        <a:p>
          <a:endParaRPr lang="ru-RU"/>
        </a:p>
      </dgm:t>
    </dgm:pt>
    <dgm:pt modelId="{9F7CA689-8846-44D8-984E-0E3E915F0E0F}">
      <dgm:prSet phldrT="[Текст]" custT="1"/>
      <dgm:spPr>
        <a:solidFill>
          <a:schemeClr val="accent2">
            <a:lumMod val="40000"/>
            <a:lumOff val="60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Весь комплекс домедичної допомоги, госпіталізація </a:t>
          </a:r>
          <a:endParaRPr lang="ru-RU" sz="1400" dirty="0"/>
        </a:p>
      </dgm:t>
    </dgm:pt>
    <dgm:pt modelId="{A525966A-9DD6-4687-909C-D164921C820E}" type="parTrans" cxnId="{790C6797-9281-43F7-8218-9F85848F127E}">
      <dgm:prSet/>
      <dgm:spPr>
        <a:solidFill>
          <a:schemeClr val="tx1">
            <a:lumMod val="65000"/>
            <a:lumOff val="35000"/>
          </a:schemeClr>
        </a:solidFill>
        <a:ln w="38100" cmpd="sng"/>
      </dgm:spPr>
      <dgm:t>
        <a:bodyPr/>
        <a:lstStyle/>
        <a:p>
          <a:endParaRPr lang="ru-RU" dirty="0"/>
        </a:p>
      </dgm:t>
    </dgm:pt>
    <dgm:pt modelId="{73D71704-8382-4E7F-B5AB-BF7D30E907F6}" type="sibTrans" cxnId="{790C6797-9281-43F7-8218-9F85848F127E}">
      <dgm:prSet/>
      <dgm:spPr/>
      <dgm:t>
        <a:bodyPr/>
        <a:lstStyle/>
        <a:p>
          <a:endParaRPr lang="ru-RU"/>
        </a:p>
      </dgm:t>
    </dgm:pt>
    <dgm:pt modelId="{49D908CD-5EF5-457E-AB4F-8E19A39A3B88}" type="pres">
      <dgm:prSet presAssocID="{3A799379-355D-4825-8BDB-2D4AAB037A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AA6564-A9D0-4F47-8EE2-58925A7B2579}" type="pres">
      <dgm:prSet presAssocID="{82131088-086B-4C1D-B253-CD2499D0A8A0}" presName="root" presStyleCnt="0"/>
      <dgm:spPr/>
    </dgm:pt>
    <dgm:pt modelId="{9D9FFC92-16C4-44C2-96C3-2F478C965F27}" type="pres">
      <dgm:prSet presAssocID="{82131088-086B-4C1D-B253-CD2499D0A8A0}" presName="rootComposite" presStyleCnt="0"/>
      <dgm:spPr/>
    </dgm:pt>
    <dgm:pt modelId="{DCD352EF-C327-42E6-867D-98128AD7065C}" type="pres">
      <dgm:prSet presAssocID="{82131088-086B-4C1D-B253-CD2499D0A8A0}" presName="rootText" presStyleLbl="node1" presStyleIdx="0" presStyleCnt="1" custScaleX="88961" custScaleY="73828" custLinFactNeighborX="2991" custLinFactNeighborY="2345"/>
      <dgm:spPr/>
      <dgm:t>
        <a:bodyPr/>
        <a:lstStyle/>
        <a:p>
          <a:endParaRPr lang="ru-RU"/>
        </a:p>
      </dgm:t>
    </dgm:pt>
    <dgm:pt modelId="{DE07EEE3-C865-46F9-8E71-6620BB3674C3}" type="pres">
      <dgm:prSet presAssocID="{82131088-086B-4C1D-B253-CD2499D0A8A0}" presName="rootConnector" presStyleLbl="node1" presStyleIdx="0" presStyleCnt="1"/>
      <dgm:spPr/>
      <dgm:t>
        <a:bodyPr/>
        <a:lstStyle/>
        <a:p>
          <a:endParaRPr lang="ru-RU"/>
        </a:p>
      </dgm:t>
    </dgm:pt>
    <dgm:pt modelId="{52385290-EF81-46EF-9A16-2CBE280FBC1A}" type="pres">
      <dgm:prSet presAssocID="{82131088-086B-4C1D-B253-CD2499D0A8A0}" presName="childShape" presStyleCnt="0"/>
      <dgm:spPr/>
    </dgm:pt>
    <dgm:pt modelId="{9950586C-BA34-4942-A69F-CF54CEB3932E}" type="pres">
      <dgm:prSet presAssocID="{1F47AEA0-36AF-4DB6-9E9E-007E62F0E0A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D7DEABD-89DD-4612-B9EC-A9BCF3C3C958}" type="pres">
      <dgm:prSet presAssocID="{A77BB83C-71F6-43E0-825D-3ADEA7241DAB}" presName="childText" presStyleLbl="bgAcc1" presStyleIdx="0" presStyleCnt="2" custScaleX="88730" custScaleY="72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E1644-D871-481D-830B-45A263E2E96A}" type="pres">
      <dgm:prSet presAssocID="{A525966A-9DD6-4687-909C-D164921C820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58462801-62A0-4398-965C-E433A0A055EE}" type="pres">
      <dgm:prSet presAssocID="{9F7CA689-8846-44D8-984E-0E3E915F0E0F}" presName="childText" presStyleLbl="bgAcc1" presStyleIdx="1" presStyleCnt="2" custScaleX="88730" custScaleY="74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C639B-C7D6-497F-8EEF-C0F856FBEB96}" type="presOf" srcId="{82131088-086B-4C1D-B253-CD2499D0A8A0}" destId="{DE07EEE3-C865-46F9-8E71-6620BB3674C3}" srcOrd="1" destOrd="0" presId="urn:microsoft.com/office/officeart/2005/8/layout/hierarchy3"/>
    <dgm:cxn modelId="{65C669E8-950C-4928-BFB1-6DDF85AAF1B8}" type="presOf" srcId="{82131088-086B-4C1D-B253-CD2499D0A8A0}" destId="{DCD352EF-C327-42E6-867D-98128AD7065C}" srcOrd="0" destOrd="0" presId="urn:microsoft.com/office/officeart/2005/8/layout/hierarchy3"/>
    <dgm:cxn modelId="{B4A6E885-D78D-4598-A544-90B00AA6F44D}" type="presOf" srcId="{1F47AEA0-36AF-4DB6-9E9E-007E62F0E0A1}" destId="{9950586C-BA34-4942-A69F-CF54CEB3932E}" srcOrd="0" destOrd="0" presId="urn:microsoft.com/office/officeart/2005/8/layout/hierarchy3"/>
    <dgm:cxn modelId="{7A4CE976-ABF4-45F6-8313-CB99310A418C}" srcId="{3A799379-355D-4825-8BDB-2D4AAB037A1D}" destId="{82131088-086B-4C1D-B253-CD2499D0A8A0}" srcOrd="0" destOrd="0" parTransId="{961A1EF3-F78D-4AD0-A435-BBA0CC8BB7CD}" sibTransId="{71A4A73A-1751-4D01-BEB1-280093A1B704}"/>
    <dgm:cxn modelId="{3BFADB5F-D7C1-4751-B4CC-C24593F3CEC4}" srcId="{82131088-086B-4C1D-B253-CD2499D0A8A0}" destId="{A77BB83C-71F6-43E0-825D-3ADEA7241DAB}" srcOrd="0" destOrd="0" parTransId="{1F47AEA0-36AF-4DB6-9E9E-007E62F0E0A1}" sibTransId="{44EC2921-F3E3-498B-9E7D-D2F3D47EB128}"/>
    <dgm:cxn modelId="{790C6797-9281-43F7-8218-9F85848F127E}" srcId="{82131088-086B-4C1D-B253-CD2499D0A8A0}" destId="{9F7CA689-8846-44D8-984E-0E3E915F0E0F}" srcOrd="1" destOrd="0" parTransId="{A525966A-9DD6-4687-909C-D164921C820E}" sibTransId="{73D71704-8382-4E7F-B5AB-BF7D30E907F6}"/>
    <dgm:cxn modelId="{A614AEC5-8249-486F-B1E5-88242799DC83}" type="presOf" srcId="{9F7CA689-8846-44D8-984E-0E3E915F0E0F}" destId="{58462801-62A0-4398-965C-E433A0A055EE}" srcOrd="0" destOrd="0" presId="urn:microsoft.com/office/officeart/2005/8/layout/hierarchy3"/>
    <dgm:cxn modelId="{00AF891C-F456-475B-A05B-81EE9A1B2407}" type="presOf" srcId="{A525966A-9DD6-4687-909C-D164921C820E}" destId="{380E1644-D871-481D-830B-45A263E2E96A}" srcOrd="0" destOrd="0" presId="urn:microsoft.com/office/officeart/2005/8/layout/hierarchy3"/>
    <dgm:cxn modelId="{F54671D4-A422-4273-ACA8-90C7CF3B017A}" type="presOf" srcId="{3A799379-355D-4825-8BDB-2D4AAB037A1D}" destId="{49D908CD-5EF5-457E-AB4F-8E19A39A3B88}" srcOrd="0" destOrd="0" presId="urn:microsoft.com/office/officeart/2005/8/layout/hierarchy3"/>
    <dgm:cxn modelId="{B5A42E14-8FC0-4EA3-9374-9E53D5388BAC}" type="presOf" srcId="{A77BB83C-71F6-43E0-825D-3ADEA7241DAB}" destId="{2D7DEABD-89DD-4612-B9EC-A9BCF3C3C958}" srcOrd="0" destOrd="0" presId="urn:microsoft.com/office/officeart/2005/8/layout/hierarchy3"/>
    <dgm:cxn modelId="{136C75A9-FF88-4F4E-AA8E-931B5F6F1438}" type="presParOf" srcId="{49D908CD-5EF5-457E-AB4F-8E19A39A3B88}" destId="{64AA6564-A9D0-4F47-8EE2-58925A7B2579}" srcOrd="0" destOrd="0" presId="urn:microsoft.com/office/officeart/2005/8/layout/hierarchy3"/>
    <dgm:cxn modelId="{5B214C26-7A52-4CF1-B241-B721AEE9319A}" type="presParOf" srcId="{64AA6564-A9D0-4F47-8EE2-58925A7B2579}" destId="{9D9FFC92-16C4-44C2-96C3-2F478C965F27}" srcOrd="0" destOrd="0" presId="urn:microsoft.com/office/officeart/2005/8/layout/hierarchy3"/>
    <dgm:cxn modelId="{D2E94759-924A-4CCA-9926-796356DAC697}" type="presParOf" srcId="{9D9FFC92-16C4-44C2-96C3-2F478C965F27}" destId="{DCD352EF-C327-42E6-867D-98128AD7065C}" srcOrd="0" destOrd="0" presId="urn:microsoft.com/office/officeart/2005/8/layout/hierarchy3"/>
    <dgm:cxn modelId="{75CACB6D-EA41-49A9-8C8C-1C9C13D218EF}" type="presParOf" srcId="{9D9FFC92-16C4-44C2-96C3-2F478C965F27}" destId="{DE07EEE3-C865-46F9-8E71-6620BB3674C3}" srcOrd="1" destOrd="0" presId="urn:microsoft.com/office/officeart/2005/8/layout/hierarchy3"/>
    <dgm:cxn modelId="{A74580DD-4BEB-401E-A845-10CB51044953}" type="presParOf" srcId="{64AA6564-A9D0-4F47-8EE2-58925A7B2579}" destId="{52385290-EF81-46EF-9A16-2CBE280FBC1A}" srcOrd="1" destOrd="0" presId="urn:microsoft.com/office/officeart/2005/8/layout/hierarchy3"/>
    <dgm:cxn modelId="{EEAF178E-79CA-4CE9-816F-F99862318D76}" type="presParOf" srcId="{52385290-EF81-46EF-9A16-2CBE280FBC1A}" destId="{9950586C-BA34-4942-A69F-CF54CEB3932E}" srcOrd="0" destOrd="0" presId="urn:microsoft.com/office/officeart/2005/8/layout/hierarchy3"/>
    <dgm:cxn modelId="{D83562D6-315B-4A2C-A376-E3407875F87F}" type="presParOf" srcId="{52385290-EF81-46EF-9A16-2CBE280FBC1A}" destId="{2D7DEABD-89DD-4612-B9EC-A9BCF3C3C958}" srcOrd="1" destOrd="0" presId="urn:microsoft.com/office/officeart/2005/8/layout/hierarchy3"/>
    <dgm:cxn modelId="{C661FCB9-8E96-487B-AAA9-10810A002096}" type="presParOf" srcId="{52385290-EF81-46EF-9A16-2CBE280FBC1A}" destId="{380E1644-D871-481D-830B-45A263E2E96A}" srcOrd="2" destOrd="0" presId="urn:microsoft.com/office/officeart/2005/8/layout/hierarchy3"/>
    <dgm:cxn modelId="{E72A64A5-5E71-457D-BCCE-1A84CFAA0785}" type="presParOf" srcId="{52385290-EF81-46EF-9A16-2CBE280FBC1A}" destId="{58462801-62A0-4398-965C-E433A0A055EE}" srcOrd="3" destOrd="0" presId="urn:microsoft.com/office/officeart/2005/8/layout/hierarchy3"/>
  </dgm:cxnLst>
  <dgm:bg>
    <a:solidFill>
      <a:schemeClr val="bg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80C663-E29B-48BC-8AB5-ABDA41FDE170}" type="doc">
      <dgm:prSet loTypeId="urn:microsoft.com/office/officeart/2005/8/layout/hierarchy2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A9B939-83CB-4DCF-A7EA-7DC705C2D053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Види небезпеки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FA62C-2828-4CAE-A928-EA176D500C7B}" type="parTrans" cxnId="{262C1335-05EA-40B8-AFDA-2E2CEB1DBECE}">
      <dgm:prSet/>
      <dgm:spPr/>
      <dgm:t>
        <a:bodyPr/>
        <a:lstStyle/>
        <a:p>
          <a:endParaRPr lang="ru-RU"/>
        </a:p>
      </dgm:t>
    </dgm:pt>
    <dgm:pt modelId="{38C2C4D4-4A41-4867-B45C-6E1298326E1B}" type="sibTrans" cxnId="{262C1335-05EA-40B8-AFDA-2E2CEB1DBECE}">
      <dgm:prSet/>
      <dgm:spPr/>
      <dgm:t>
        <a:bodyPr/>
        <a:lstStyle/>
        <a:p>
          <a:endParaRPr lang="ru-RU"/>
        </a:p>
      </dgm:t>
    </dgm:pt>
    <dgm:pt modelId="{2FB6481A-8741-41B5-A90D-5306AB77A7A8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Фізична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08159-ACC6-4CF2-8AA5-A9D7AA583A8E}" type="parTrans" cxnId="{BE832513-0A0E-4640-B242-B549BD0B9770}">
      <dgm:prSet/>
      <dgm:spPr/>
      <dgm:t>
        <a:bodyPr/>
        <a:lstStyle/>
        <a:p>
          <a:endParaRPr lang="ru-RU" dirty="0"/>
        </a:p>
      </dgm:t>
    </dgm:pt>
    <dgm:pt modelId="{18318B4F-2096-4AF1-8198-361E949F3C60}" type="sibTrans" cxnId="{BE832513-0A0E-4640-B242-B549BD0B9770}">
      <dgm:prSet/>
      <dgm:spPr/>
      <dgm:t>
        <a:bodyPr/>
        <a:lstStyle/>
        <a:p>
          <a:endParaRPr lang="ru-RU"/>
        </a:p>
      </dgm:t>
    </dgm:pt>
    <dgm:pt modelId="{25E6E569-3B67-427D-A9DD-F09DF0FAB539}">
      <dgm:prSet phldrT="[Текст]"/>
      <dgm:spPr/>
      <dgm:t>
        <a:bodyPr/>
        <a:lstStyle/>
        <a:p>
          <a:r>
            <a:rPr lang="uk-UA" b="0" dirty="0" smtClean="0">
              <a:latin typeface="Arial Black" pitchFamily="34" charset="0"/>
            </a:rPr>
            <a:t>Травми, поранення, отруєння, транспорт</a:t>
          </a:r>
          <a:r>
            <a:rPr lang="ru-RU" b="0" dirty="0" smtClean="0">
              <a:latin typeface="Arial Black" pitchFamily="34" charset="0"/>
            </a:rPr>
            <a:t>,</a:t>
          </a:r>
          <a:r>
            <a:rPr lang="uk-UA" b="0" dirty="0" smtClean="0">
              <a:latin typeface="Arial Black" pitchFamily="34" charset="0"/>
            </a:rPr>
            <a:t> електрика</a:t>
          </a:r>
          <a:r>
            <a:rPr lang="ru-RU" b="0" dirty="0" smtClean="0">
              <a:latin typeface="Arial Black" pitchFamily="34" charset="0"/>
            </a:rPr>
            <a:t>, газ, вода </a:t>
          </a:r>
          <a:endParaRPr lang="ru-RU" dirty="0"/>
        </a:p>
      </dgm:t>
    </dgm:pt>
    <dgm:pt modelId="{88DA0D26-1C16-4943-8786-B4A1227EEDCB}" type="parTrans" cxnId="{A3D43258-715A-4D6C-B7F0-0598316D1199}">
      <dgm:prSet/>
      <dgm:spPr/>
      <dgm:t>
        <a:bodyPr/>
        <a:lstStyle/>
        <a:p>
          <a:endParaRPr lang="ru-RU" dirty="0"/>
        </a:p>
      </dgm:t>
    </dgm:pt>
    <dgm:pt modelId="{80B33F2F-02D6-4974-8D5F-D90DDF84E15D}" type="sibTrans" cxnId="{A3D43258-715A-4D6C-B7F0-0598316D1199}">
      <dgm:prSet/>
      <dgm:spPr/>
      <dgm:t>
        <a:bodyPr/>
        <a:lstStyle/>
        <a:p>
          <a:endParaRPr lang="ru-RU"/>
        </a:p>
      </dgm:t>
    </dgm:pt>
    <dgm:pt modelId="{BFF45FE0-B979-4963-82FB-88061A6B0599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Біологічна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94F61-E1B9-449C-A454-99012A8C8FC9}" type="parTrans" cxnId="{AAD5411C-BED5-47DD-AB08-B89175D86E13}">
      <dgm:prSet/>
      <dgm:spPr/>
      <dgm:t>
        <a:bodyPr/>
        <a:lstStyle/>
        <a:p>
          <a:endParaRPr lang="ru-RU" dirty="0"/>
        </a:p>
      </dgm:t>
    </dgm:pt>
    <dgm:pt modelId="{90D75956-9BCE-4BC7-BA35-7E2205AD6E0E}" type="sibTrans" cxnId="{AAD5411C-BED5-47DD-AB08-B89175D86E13}">
      <dgm:prSet/>
      <dgm:spPr/>
      <dgm:t>
        <a:bodyPr/>
        <a:lstStyle/>
        <a:p>
          <a:endParaRPr lang="ru-RU"/>
        </a:p>
      </dgm:t>
    </dgm:pt>
    <dgm:pt modelId="{12DDC159-40F2-448E-A0D0-F08A465192F8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Гепатит, ВІЛ, туберкульоз</a:t>
          </a:r>
          <a:endParaRPr lang="ru-RU" dirty="0"/>
        </a:p>
      </dgm:t>
    </dgm:pt>
    <dgm:pt modelId="{2CB09F5C-B572-4099-8A0D-EC6AE9F476EE}" type="parTrans" cxnId="{9EE6326E-F1DF-43E7-865F-C804A992DD7F}">
      <dgm:prSet/>
      <dgm:spPr/>
      <dgm:t>
        <a:bodyPr/>
        <a:lstStyle/>
        <a:p>
          <a:endParaRPr lang="ru-RU" dirty="0"/>
        </a:p>
      </dgm:t>
    </dgm:pt>
    <dgm:pt modelId="{C08E341B-E5B9-497F-8704-1AEB205868C4}" type="sibTrans" cxnId="{9EE6326E-F1DF-43E7-865F-C804A992DD7F}">
      <dgm:prSet/>
      <dgm:spPr/>
      <dgm:t>
        <a:bodyPr/>
        <a:lstStyle/>
        <a:p>
          <a:endParaRPr lang="ru-RU"/>
        </a:p>
      </dgm:t>
    </dgm:pt>
    <dgm:pt modelId="{8F8E7A7B-2EF9-42FF-B34B-BCD894DF7981}">
      <dgm:prSet custT="1"/>
      <dgm:spPr/>
      <dgm:t>
        <a:bodyPr/>
        <a:lstStyle/>
        <a:p>
          <a:r>
            <a:rPr lang="uk-UA" sz="2400" b="1" i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Юридична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527247-AC75-46A5-A078-D731239396D0}" type="parTrans" cxnId="{7F9E0D46-C90A-4F6C-9E83-8CB1ABC1E447}">
      <dgm:prSet/>
      <dgm:spPr/>
      <dgm:t>
        <a:bodyPr/>
        <a:lstStyle/>
        <a:p>
          <a:endParaRPr lang="ru-RU" dirty="0"/>
        </a:p>
      </dgm:t>
    </dgm:pt>
    <dgm:pt modelId="{3E6B7FC8-029E-48C0-B0FC-1BD434E751A4}" type="sibTrans" cxnId="{7F9E0D46-C90A-4F6C-9E83-8CB1ABC1E447}">
      <dgm:prSet/>
      <dgm:spPr/>
      <dgm:t>
        <a:bodyPr/>
        <a:lstStyle/>
        <a:p>
          <a:endParaRPr lang="ru-RU"/>
        </a:p>
      </dgm:t>
    </dgm:pt>
    <dgm:pt modelId="{36221FFF-CE49-4D9B-A457-D94E5495617F}">
      <dgm:prSet/>
      <dgm:spPr/>
      <dgm:t>
        <a:bodyPr/>
        <a:lstStyle/>
        <a:p>
          <a:r>
            <a:rPr lang="uk-UA" baseline="0" smtClean="0">
              <a:latin typeface="Arial Black" pitchFamily="34" charset="0"/>
            </a:rPr>
            <a:t>Правова обґрунтованість дій поліцейського</a:t>
          </a:r>
          <a:endParaRPr lang="ru-RU" dirty="0"/>
        </a:p>
      </dgm:t>
    </dgm:pt>
    <dgm:pt modelId="{0FA7C7AA-D91B-4E08-8BD3-AB3C7FA1A97C}" type="parTrans" cxnId="{5634D5E7-F6E2-49DC-BC06-870A5F425054}">
      <dgm:prSet/>
      <dgm:spPr/>
      <dgm:t>
        <a:bodyPr/>
        <a:lstStyle/>
        <a:p>
          <a:endParaRPr lang="ru-RU" dirty="0"/>
        </a:p>
      </dgm:t>
    </dgm:pt>
    <dgm:pt modelId="{1CF89C35-4998-4F87-83F3-C8C071B7F865}" type="sibTrans" cxnId="{5634D5E7-F6E2-49DC-BC06-870A5F425054}">
      <dgm:prSet/>
      <dgm:spPr/>
      <dgm:t>
        <a:bodyPr/>
        <a:lstStyle/>
        <a:p>
          <a:endParaRPr lang="ru-RU"/>
        </a:p>
      </dgm:t>
    </dgm:pt>
    <dgm:pt modelId="{FDBB1B63-38E3-4D30-B168-AD964FB1C60E}" type="pres">
      <dgm:prSet presAssocID="{F280C663-E29B-48BC-8AB5-ABDA41FDE1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EF1BBB-57AC-4934-A992-5DF86BD4AA6F}" type="pres">
      <dgm:prSet presAssocID="{D0A9B939-83CB-4DCF-A7EA-7DC705C2D053}" presName="root1" presStyleCnt="0"/>
      <dgm:spPr/>
      <dgm:t>
        <a:bodyPr/>
        <a:lstStyle/>
        <a:p>
          <a:endParaRPr lang="ru-RU"/>
        </a:p>
      </dgm:t>
    </dgm:pt>
    <dgm:pt modelId="{A13AE8A5-C5C6-434D-A005-5C0DC0693F60}" type="pres">
      <dgm:prSet presAssocID="{D0A9B939-83CB-4DCF-A7EA-7DC705C2D053}" presName="LevelOneTextNode" presStyleLbl="node0" presStyleIdx="0" presStyleCnt="1" custScaleY="193104" custLinFactNeighborX="467" custLinFactNeighborY="-21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376931-23CB-48D9-A1F0-2BDCD5266230}" type="pres">
      <dgm:prSet presAssocID="{D0A9B939-83CB-4DCF-A7EA-7DC705C2D053}" presName="level2hierChild" presStyleCnt="0"/>
      <dgm:spPr/>
      <dgm:t>
        <a:bodyPr/>
        <a:lstStyle/>
        <a:p>
          <a:endParaRPr lang="ru-RU"/>
        </a:p>
      </dgm:t>
    </dgm:pt>
    <dgm:pt modelId="{B4507D3B-7782-4D08-BD2D-C079DBF45EA0}" type="pres">
      <dgm:prSet presAssocID="{E3108159-ACC6-4CF2-8AA5-A9D7AA583A8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C2DA971-6F09-4629-BA89-73B291098806}" type="pres">
      <dgm:prSet presAssocID="{E3108159-ACC6-4CF2-8AA5-A9D7AA583A8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A121342-56AE-46CC-9C17-3D71190A35FA}" type="pres">
      <dgm:prSet presAssocID="{2FB6481A-8741-41B5-A90D-5306AB77A7A8}" presName="root2" presStyleCnt="0"/>
      <dgm:spPr/>
      <dgm:t>
        <a:bodyPr/>
        <a:lstStyle/>
        <a:p>
          <a:endParaRPr lang="ru-RU"/>
        </a:p>
      </dgm:t>
    </dgm:pt>
    <dgm:pt modelId="{7AEC6DC9-3B1F-41CE-B314-CF65184A1F18}" type="pres">
      <dgm:prSet presAssocID="{2FB6481A-8741-41B5-A90D-5306AB77A7A8}" presName="LevelTwoTextNode" presStyleLbl="node2" presStyleIdx="0" presStyleCnt="3" custScaleY="139902" custLinFactNeighborX="123" custLinFactNeighborY="-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2368E-1443-48B8-A318-C357243DB52E}" type="pres">
      <dgm:prSet presAssocID="{2FB6481A-8741-41B5-A90D-5306AB77A7A8}" presName="level3hierChild" presStyleCnt="0"/>
      <dgm:spPr/>
      <dgm:t>
        <a:bodyPr/>
        <a:lstStyle/>
        <a:p>
          <a:endParaRPr lang="ru-RU"/>
        </a:p>
      </dgm:t>
    </dgm:pt>
    <dgm:pt modelId="{2CE0CB77-1120-4BE6-9E81-86EB2699437B}" type="pres">
      <dgm:prSet presAssocID="{88DA0D26-1C16-4943-8786-B4A1227EEDCB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62559B96-0E3C-4697-8239-B740F12081D4}" type="pres">
      <dgm:prSet presAssocID="{88DA0D26-1C16-4943-8786-B4A1227EEDCB}" presName="connTx" presStyleLbl="parChTrans1D3" presStyleIdx="0" presStyleCnt="3"/>
      <dgm:spPr/>
      <dgm:t>
        <a:bodyPr/>
        <a:lstStyle/>
        <a:p>
          <a:endParaRPr lang="ru-RU"/>
        </a:p>
      </dgm:t>
    </dgm:pt>
    <dgm:pt modelId="{F900833E-8DAC-48CB-AB44-AE67DA307627}" type="pres">
      <dgm:prSet presAssocID="{25E6E569-3B67-427D-A9DD-F09DF0FAB539}" presName="root2" presStyleCnt="0"/>
      <dgm:spPr/>
      <dgm:t>
        <a:bodyPr/>
        <a:lstStyle/>
        <a:p>
          <a:endParaRPr lang="ru-RU"/>
        </a:p>
      </dgm:t>
    </dgm:pt>
    <dgm:pt modelId="{831C3579-D88B-47F2-82E7-2A26BF0D157E}" type="pres">
      <dgm:prSet presAssocID="{25E6E569-3B67-427D-A9DD-F09DF0FAB53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8D33C5-51C1-4E0A-8E77-FFC687F13C0F}" type="pres">
      <dgm:prSet presAssocID="{25E6E569-3B67-427D-A9DD-F09DF0FAB539}" presName="level3hierChild" presStyleCnt="0"/>
      <dgm:spPr/>
      <dgm:t>
        <a:bodyPr/>
        <a:lstStyle/>
        <a:p>
          <a:endParaRPr lang="ru-RU"/>
        </a:p>
      </dgm:t>
    </dgm:pt>
    <dgm:pt modelId="{B68AE673-BCB3-4C65-BE7A-967548E94E59}" type="pres">
      <dgm:prSet presAssocID="{D1C94F61-E1B9-449C-A454-99012A8C8FC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CDABAE5-6FA5-4FB3-994D-8B1FB1185DEE}" type="pres">
      <dgm:prSet presAssocID="{D1C94F61-E1B9-449C-A454-99012A8C8FC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5C3B204-CBE0-4A5F-9AD8-459A2046205B}" type="pres">
      <dgm:prSet presAssocID="{BFF45FE0-B979-4963-82FB-88061A6B0599}" presName="root2" presStyleCnt="0"/>
      <dgm:spPr/>
      <dgm:t>
        <a:bodyPr/>
        <a:lstStyle/>
        <a:p>
          <a:endParaRPr lang="ru-RU"/>
        </a:p>
      </dgm:t>
    </dgm:pt>
    <dgm:pt modelId="{273FF2E6-7198-4B59-A0F3-965F64F32807}" type="pres">
      <dgm:prSet presAssocID="{BFF45FE0-B979-4963-82FB-88061A6B0599}" presName="LevelTwoTextNode" presStyleLbl="node2" presStyleIdx="1" presStyleCnt="3" custScaleY="130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5EABF7-E8AA-422B-BE01-9B73103065FF}" type="pres">
      <dgm:prSet presAssocID="{BFF45FE0-B979-4963-82FB-88061A6B0599}" presName="level3hierChild" presStyleCnt="0"/>
      <dgm:spPr/>
      <dgm:t>
        <a:bodyPr/>
        <a:lstStyle/>
        <a:p>
          <a:endParaRPr lang="ru-RU"/>
        </a:p>
      </dgm:t>
    </dgm:pt>
    <dgm:pt modelId="{D3CF37A3-5F1D-4B6C-8D65-413C405279F9}" type="pres">
      <dgm:prSet presAssocID="{2CB09F5C-B572-4099-8A0D-EC6AE9F476EE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71609B92-763E-4756-B857-2D9CCCE5163D}" type="pres">
      <dgm:prSet presAssocID="{2CB09F5C-B572-4099-8A0D-EC6AE9F476EE}" presName="connTx" presStyleLbl="parChTrans1D3" presStyleIdx="1" presStyleCnt="3"/>
      <dgm:spPr/>
      <dgm:t>
        <a:bodyPr/>
        <a:lstStyle/>
        <a:p>
          <a:endParaRPr lang="ru-RU"/>
        </a:p>
      </dgm:t>
    </dgm:pt>
    <dgm:pt modelId="{B2738AB2-D58E-4980-9102-92BF1CE8A4DC}" type="pres">
      <dgm:prSet presAssocID="{12DDC159-40F2-448E-A0D0-F08A465192F8}" presName="root2" presStyleCnt="0"/>
      <dgm:spPr/>
      <dgm:t>
        <a:bodyPr/>
        <a:lstStyle/>
        <a:p>
          <a:endParaRPr lang="ru-RU"/>
        </a:p>
      </dgm:t>
    </dgm:pt>
    <dgm:pt modelId="{B9E1346E-9740-4B2C-9356-C892A57169AA}" type="pres">
      <dgm:prSet presAssocID="{12DDC159-40F2-448E-A0D0-F08A465192F8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BD0B58-87D8-4A6A-9544-F58E3D83FD2B}" type="pres">
      <dgm:prSet presAssocID="{12DDC159-40F2-448E-A0D0-F08A465192F8}" presName="level3hierChild" presStyleCnt="0"/>
      <dgm:spPr/>
      <dgm:t>
        <a:bodyPr/>
        <a:lstStyle/>
        <a:p>
          <a:endParaRPr lang="ru-RU"/>
        </a:p>
      </dgm:t>
    </dgm:pt>
    <dgm:pt modelId="{10761265-CBE7-462C-9C49-0AD64C82827A}" type="pres">
      <dgm:prSet presAssocID="{E3527247-AC75-46A5-A078-D731239396D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FC8A67D-1B4C-4DDE-BCE9-BC870A590E45}" type="pres">
      <dgm:prSet presAssocID="{E3527247-AC75-46A5-A078-D731239396D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DB3EA1D-3A45-4096-BFAE-C11C0E020821}" type="pres">
      <dgm:prSet presAssocID="{8F8E7A7B-2EF9-42FF-B34B-BCD894DF7981}" presName="root2" presStyleCnt="0"/>
      <dgm:spPr/>
      <dgm:t>
        <a:bodyPr/>
        <a:lstStyle/>
        <a:p>
          <a:endParaRPr lang="ru-RU"/>
        </a:p>
      </dgm:t>
    </dgm:pt>
    <dgm:pt modelId="{9B3ECCB7-3A47-4B10-BB6B-62B04143681F}" type="pres">
      <dgm:prSet presAssocID="{8F8E7A7B-2EF9-42FF-B34B-BCD894DF7981}" presName="LevelTwoTextNode" presStyleLbl="node2" presStyleIdx="2" presStyleCnt="3" custScaleY="138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861BFD-DBF1-411F-A879-DA782756EF13}" type="pres">
      <dgm:prSet presAssocID="{8F8E7A7B-2EF9-42FF-B34B-BCD894DF7981}" presName="level3hierChild" presStyleCnt="0"/>
      <dgm:spPr/>
      <dgm:t>
        <a:bodyPr/>
        <a:lstStyle/>
        <a:p>
          <a:endParaRPr lang="ru-RU"/>
        </a:p>
      </dgm:t>
    </dgm:pt>
    <dgm:pt modelId="{56BC1582-2D7D-4A46-8EF3-1D961B00EE1C}" type="pres">
      <dgm:prSet presAssocID="{0FA7C7AA-D91B-4E08-8BD3-AB3C7FA1A97C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3AE5423F-2DA5-4076-BEEA-4B62B03B738A}" type="pres">
      <dgm:prSet presAssocID="{0FA7C7AA-D91B-4E08-8BD3-AB3C7FA1A97C}" presName="connTx" presStyleLbl="parChTrans1D3" presStyleIdx="2" presStyleCnt="3"/>
      <dgm:spPr/>
      <dgm:t>
        <a:bodyPr/>
        <a:lstStyle/>
        <a:p>
          <a:endParaRPr lang="ru-RU"/>
        </a:p>
      </dgm:t>
    </dgm:pt>
    <dgm:pt modelId="{DC690454-1B27-497F-BBDB-851B5D1D74EF}" type="pres">
      <dgm:prSet presAssocID="{36221FFF-CE49-4D9B-A457-D94E5495617F}" presName="root2" presStyleCnt="0"/>
      <dgm:spPr/>
      <dgm:t>
        <a:bodyPr/>
        <a:lstStyle/>
        <a:p>
          <a:endParaRPr lang="ru-RU"/>
        </a:p>
      </dgm:t>
    </dgm:pt>
    <dgm:pt modelId="{9A39E442-973F-4E43-B881-BCBEF8309648}" type="pres">
      <dgm:prSet presAssocID="{36221FFF-CE49-4D9B-A457-D94E549561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EFE992-10EC-419C-8066-6DA549879B7C}" type="pres">
      <dgm:prSet presAssocID="{36221FFF-CE49-4D9B-A457-D94E5495617F}" presName="level3hierChild" presStyleCnt="0"/>
      <dgm:spPr/>
      <dgm:t>
        <a:bodyPr/>
        <a:lstStyle/>
        <a:p>
          <a:endParaRPr lang="ru-RU"/>
        </a:p>
      </dgm:t>
    </dgm:pt>
  </dgm:ptLst>
  <dgm:cxnLst>
    <dgm:cxn modelId="{FB545426-860D-4EE7-BD16-315C8EA3C50A}" type="presOf" srcId="{E3108159-ACC6-4CF2-8AA5-A9D7AA583A8E}" destId="{B4507D3B-7782-4D08-BD2D-C079DBF45EA0}" srcOrd="0" destOrd="0" presId="urn:microsoft.com/office/officeart/2005/8/layout/hierarchy2"/>
    <dgm:cxn modelId="{5ADED6FB-3311-4820-9A47-D1919B6CCD41}" type="presOf" srcId="{E3527247-AC75-46A5-A078-D731239396D0}" destId="{8FC8A67D-1B4C-4DDE-BCE9-BC870A590E45}" srcOrd="1" destOrd="0" presId="urn:microsoft.com/office/officeart/2005/8/layout/hierarchy2"/>
    <dgm:cxn modelId="{262C1335-05EA-40B8-AFDA-2E2CEB1DBECE}" srcId="{F280C663-E29B-48BC-8AB5-ABDA41FDE170}" destId="{D0A9B939-83CB-4DCF-A7EA-7DC705C2D053}" srcOrd="0" destOrd="0" parTransId="{5F4FA62C-2828-4CAE-A928-EA176D500C7B}" sibTransId="{38C2C4D4-4A41-4867-B45C-6E1298326E1B}"/>
    <dgm:cxn modelId="{294D006D-2FBA-41FE-93DC-93B7F541C67C}" type="presOf" srcId="{2CB09F5C-B572-4099-8A0D-EC6AE9F476EE}" destId="{71609B92-763E-4756-B857-2D9CCCE5163D}" srcOrd="1" destOrd="0" presId="urn:microsoft.com/office/officeart/2005/8/layout/hierarchy2"/>
    <dgm:cxn modelId="{7F9E0D46-C90A-4F6C-9E83-8CB1ABC1E447}" srcId="{D0A9B939-83CB-4DCF-A7EA-7DC705C2D053}" destId="{8F8E7A7B-2EF9-42FF-B34B-BCD894DF7981}" srcOrd="2" destOrd="0" parTransId="{E3527247-AC75-46A5-A078-D731239396D0}" sibTransId="{3E6B7FC8-029E-48C0-B0FC-1BD434E751A4}"/>
    <dgm:cxn modelId="{A10038CD-394A-42A8-AA0F-48D77A4EC4C7}" type="presOf" srcId="{0FA7C7AA-D91B-4E08-8BD3-AB3C7FA1A97C}" destId="{3AE5423F-2DA5-4076-BEEA-4B62B03B738A}" srcOrd="1" destOrd="0" presId="urn:microsoft.com/office/officeart/2005/8/layout/hierarchy2"/>
    <dgm:cxn modelId="{6032921B-B45B-4210-BACD-6BB714AE74F1}" type="presOf" srcId="{E3527247-AC75-46A5-A078-D731239396D0}" destId="{10761265-CBE7-462C-9C49-0AD64C82827A}" srcOrd="0" destOrd="0" presId="urn:microsoft.com/office/officeart/2005/8/layout/hierarchy2"/>
    <dgm:cxn modelId="{08DEE7FD-24F0-46CA-8809-07CEE2A6BBAE}" type="presOf" srcId="{BFF45FE0-B979-4963-82FB-88061A6B0599}" destId="{273FF2E6-7198-4B59-A0F3-965F64F32807}" srcOrd="0" destOrd="0" presId="urn:microsoft.com/office/officeart/2005/8/layout/hierarchy2"/>
    <dgm:cxn modelId="{BE832513-0A0E-4640-B242-B549BD0B9770}" srcId="{D0A9B939-83CB-4DCF-A7EA-7DC705C2D053}" destId="{2FB6481A-8741-41B5-A90D-5306AB77A7A8}" srcOrd="0" destOrd="0" parTransId="{E3108159-ACC6-4CF2-8AA5-A9D7AA583A8E}" sibTransId="{18318B4F-2096-4AF1-8198-361E949F3C60}"/>
    <dgm:cxn modelId="{CDD1F95E-D63A-44A9-9845-1E7511FBF547}" type="presOf" srcId="{2CB09F5C-B572-4099-8A0D-EC6AE9F476EE}" destId="{D3CF37A3-5F1D-4B6C-8D65-413C405279F9}" srcOrd="0" destOrd="0" presId="urn:microsoft.com/office/officeart/2005/8/layout/hierarchy2"/>
    <dgm:cxn modelId="{C0EA6CA3-8E75-40C6-85E2-33A3833473B2}" type="presOf" srcId="{E3108159-ACC6-4CF2-8AA5-A9D7AA583A8E}" destId="{1C2DA971-6F09-4629-BA89-73B291098806}" srcOrd="1" destOrd="0" presId="urn:microsoft.com/office/officeart/2005/8/layout/hierarchy2"/>
    <dgm:cxn modelId="{FB19B1E4-5647-40A4-A70E-96F2CABA14B1}" type="presOf" srcId="{12DDC159-40F2-448E-A0D0-F08A465192F8}" destId="{B9E1346E-9740-4B2C-9356-C892A57169AA}" srcOrd="0" destOrd="0" presId="urn:microsoft.com/office/officeart/2005/8/layout/hierarchy2"/>
    <dgm:cxn modelId="{09362DBD-AF51-45C2-8A29-60A5A9BC0E01}" type="presOf" srcId="{D0A9B939-83CB-4DCF-A7EA-7DC705C2D053}" destId="{A13AE8A5-C5C6-434D-A005-5C0DC0693F60}" srcOrd="0" destOrd="0" presId="urn:microsoft.com/office/officeart/2005/8/layout/hierarchy2"/>
    <dgm:cxn modelId="{E81FB978-388C-483D-95F8-CEC589C98CBA}" type="presOf" srcId="{88DA0D26-1C16-4943-8786-B4A1227EEDCB}" destId="{2CE0CB77-1120-4BE6-9E81-86EB2699437B}" srcOrd="0" destOrd="0" presId="urn:microsoft.com/office/officeart/2005/8/layout/hierarchy2"/>
    <dgm:cxn modelId="{54C02C56-39CE-474B-992D-742976821CF4}" type="presOf" srcId="{0FA7C7AA-D91B-4E08-8BD3-AB3C7FA1A97C}" destId="{56BC1582-2D7D-4A46-8EF3-1D961B00EE1C}" srcOrd="0" destOrd="0" presId="urn:microsoft.com/office/officeart/2005/8/layout/hierarchy2"/>
    <dgm:cxn modelId="{15DCD054-3153-404E-88B9-EB7463767E3F}" type="presOf" srcId="{25E6E569-3B67-427D-A9DD-F09DF0FAB539}" destId="{831C3579-D88B-47F2-82E7-2A26BF0D157E}" srcOrd="0" destOrd="0" presId="urn:microsoft.com/office/officeart/2005/8/layout/hierarchy2"/>
    <dgm:cxn modelId="{9EE6326E-F1DF-43E7-865F-C804A992DD7F}" srcId="{BFF45FE0-B979-4963-82FB-88061A6B0599}" destId="{12DDC159-40F2-448E-A0D0-F08A465192F8}" srcOrd="0" destOrd="0" parTransId="{2CB09F5C-B572-4099-8A0D-EC6AE9F476EE}" sibTransId="{C08E341B-E5B9-497F-8704-1AEB205868C4}"/>
    <dgm:cxn modelId="{A3D43258-715A-4D6C-B7F0-0598316D1199}" srcId="{2FB6481A-8741-41B5-A90D-5306AB77A7A8}" destId="{25E6E569-3B67-427D-A9DD-F09DF0FAB539}" srcOrd="0" destOrd="0" parTransId="{88DA0D26-1C16-4943-8786-B4A1227EEDCB}" sibTransId="{80B33F2F-02D6-4974-8D5F-D90DDF84E15D}"/>
    <dgm:cxn modelId="{AAD5411C-BED5-47DD-AB08-B89175D86E13}" srcId="{D0A9B939-83CB-4DCF-A7EA-7DC705C2D053}" destId="{BFF45FE0-B979-4963-82FB-88061A6B0599}" srcOrd="1" destOrd="0" parTransId="{D1C94F61-E1B9-449C-A454-99012A8C8FC9}" sibTransId="{90D75956-9BCE-4BC7-BA35-7E2205AD6E0E}"/>
    <dgm:cxn modelId="{5634D5E7-F6E2-49DC-BC06-870A5F425054}" srcId="{8F8E7A7B-2EF9-42FF-B34B-BCD894DF7981}" destId="{36221FFF-CE49-4D9B-A457-D94E5495617F}" srcOrd="0" destOrd="0" parTransId="{0FA7C7AA-D91B-4E08-8BD3-AB3C7FA1A97C}" sibTransId="{1CF89C35-4998-4F87-83F3-C8C071B7F865}"/>
    <dgm:cxn modelId="{C5A94468-2B53-4F31-B551-60FC4F0BBAB7}" type="presOf" srcId="{88DA0D26-1C16-4943-8786-B4A1227EEDCB}" destId="{62559B96-0E3C-4697-8239-B740F12081D4}" srcOrd="1" destOrd="0" presId="urn:microsoft.com/office/officeart/2005/8/layout/hierarchy2"/>
    <dgm:cxn modelId="{CCCD2738-3677-4398-B492-1F6B44AD4E18}" type="presOf" srcId="{8F8E7A7B-2EF9-42FF-B34B-BCD894DF7981}" destId="{9B3ECCB7-3A47-4B10-BB6B-62B04143681F}" srcOrd="0" destOrd="0" presId="urn:microsoft.com/office/officeart/2005/8/layout/hierarchy2"/>
    <dgm:cxn modelId="{DA676C8A-8F2F-4424-96F9-9FD8095D37C1}" type="presOf" srcId="{36221FFF-CE49-4D9B-A457-D94E5495617F}" destId="{9A39E442-973F-4E43-B881-BCBEF8309648}" srcOrd="0" destOrd="0" presId="urn:microsoft.com/office/officeart/2005/8/layout/hierarchy2"/>
    <dgm:cxn modelId="{E28CFEF3-0B22-47F4-9B90-B4A95927039A}" type="presOf" srcId="{F280C663-E29B-48BC-8AB5-ABDA41FDE170}" destId="{FDBB1B63-38E3-4D30-B168-AD964FB1C60E}" srcOrd="0" destOrd="0" presId="urn:microsoft.com/office/officeart/2005/8/layout/hierarchy2"/>
    <dgm:cxn modelId="{FEB299DD-5A8E-4830-84D9-16997298453C}" type="presOf" srcId="{D1C94F61-E1B9-449C-A454-99012A8C8FC9}" destId="{B68AE673-BCB3-4C65-BE7A-967548E94E59}" srcOrd="0" destOrd="0" presId="urn:microsoft.com/office/officeart/2005/8/layout/hierarchy2"/>
    <dgm:cxn modelId="{731A598B-E02A-455E-B07E-C5BB66CE7EB6}" type="presOf" srcId="{2FB6481A-8741-41B5-A90D-5306AB77A7A8}" destId="{7AEC6DC9-3B1F-41CE-B314-CF65184A1F18}" srcOrd="0" destOrd="0" presId="urn:microsoft.com/office/officeart/2005/8/layout/hierarchy2"/>
    <dgm:cxn modelId="{64026A44-6A66-4604-B6D8-6D56B482BAB5}" type="presOf" srcId="{D1C94F61-E1B9-449C-A454-99012A8C8FC9}" destId="{ECDABAE5-6FA5-4FB3-994D-8B1FB1185DEE}" srcOrd="1" destOrd="0" presId="urn:microsoft.com/office/officeart/2005/8/layout/hierarchy2"/>
    <dgm:cxn modelId="{17B5162E-5952-4ABB-8014-D8D81192FE2D}" type="presParOf" srcId="{FDBB1B63-38E3-4D30-B168-AD964FB1C60E}" destId="{DCEF1BBB-57AC-4934-A992-5DF86BD4AA6F}" srcOrd="0" destOrd="0" presId="urn:microsoft.com/office/officeart/2005/8/layout/hierarchy2"/>
    <dgm:cxn modelId="{5866E76B-EEF8-4D5C-8983-A7162CE498F5}" type="presParOf" srcId="{DCEF1BBB-57AC-4934-A992-5DF86BD4AA6F}" destId="{A13AE8A5-C5C6-434D-A005-5C0DC0693F60}" srcOrd="0" destOrd="0" presId="urn:microsoft.com/office/officeart/2005/8/layout/hierarchy2"/>
    <dgm:cxn modelId="{19A2F31F-1821-4027-98DF-03CDE4BC6642}" type="presParOf" srcId="{DCEF1BBB-57AC-4934-A992-5DF86BD4AA6F}" destId="{A8376931-23CB-48D9-A1F0-2BDCD5266230}" srcOrd="1" destOrd="0" presId="urn:microsoft.com/office/officeart/2005/8/layout/hierarchy2"/>
    <dgm:cxn modelId="{7EEFF4D8-8786-4D73-A42F-539C03F4EA47}" type="presParOf" srcId="{A8376931-23CB-48D9-A1F0-2BDCD5266230}" destId="{B4507D3B-7782-4D08-BD2D-C079DBF45EA0}" srcOrd="0" destOrd="0" presId="urn:microsoft.com/office/officeart/2005/8/layout/hierarchy2"/>
    <dgm:cxn modelId="{1CFEFB09-CA5E-4B16-AE1A-2CC31570D842}" type="presParOf" srcId="{B4507D3B-7782-4D08-BD2D-C079DBF45EA0}" destId="{1C2DA971-6F09-4629-BA89-73B291098806}" srcOrd="0" destOrd="0" presId="urn:microsoft.com/office/officeart/2005/8/layout/hierarchy2"/>
    <dgm:cxn modelId="{8C1A7743-0AF1-4D93-96CF-CFC875709AD7}" type="presParOf" srcId="{A8376931-23CB-48D9-A1F0-2BDCD5266230}" destId="{2A121342-56AE-46CC-9C17-3D71190A35FA}" srcOrd="1" destOrd="0" presId="urn:microsoft.com/office/officeart/2005/8/layout/hierarchy2"/>
    <dgm:cxn modelId="{05240390-B3BC-410F-B179-2A5701805549}" type="presParOf" srcId="{2A121342-56AE-46CC-9C17-3D71190A35FA}" destId="{7AEC6DC9-3B1F-41CE-B314-CF65184A1F18}" srcOrd="0" destOrd="0" presId="urn:microsoft.com/office/officeart/2005/8/layout/hierarchy2"/>
    <dgm:cxn modelId="{D4A11729-C688-4CAA-9546-1DCC28CA9DB7}" type="presParOf" srcId="{2A121342-56AE-46CC-9C17-3D71190A35FA}" destId="{4482368E-1443-48B8-A318-C357243DB52E}" srcOrd="1" destOrd="0" presId="urn:microsoft.com/office/officeart/2005/8/layout/hierarchy2"/>
    <dgm:cxn modelId="{60A4C83A-B659-4D66-932A-A1C25812E76E}" type="presParOf" srcId="{4482368E-1443-48B8-A318-C357243DB52E}" destId="{2CE0CB77-1120-4BE6-9E81-86EB2699437B}" srcOrd="0" destOrd="0" presId="urn:microsoft.com/office/officeart/2005/8/layout/hierarchy2"/>
    <dgm:cxn modelId="{58A603AF-2E7A-4C33-80C0-9A14F5BC09B0}" type="presParOf" srcId="{2CE0CB77-1120-4BE6-9E81-86EB2699437B}" destId="{62559B96-0E3C-4697-8239-B740F12081D4}" srcOrd="0" destOrd="0" presId="urn:microsoft.com/office/officeart/2005/8/layout/hierarchy2"/>
    <dgm:cxn modelId="{079A360A-8FED-4F6C-9D1F-D07558941E4C}" type="presParOf" srcId="{4482368E-1443-48B8-A318-C357243DB52E}" destId="{F900833E-8DAC-48CB-AB44-AE67DA307627}" srcOrd="1" destOrd="0" presId="urn:microsoft.com/office/officeart/2005/8/layout/hierarchy2"/>
    <dgm:cxn modelId="{F0126939-0802-4A71-BD19-A46C4F5846AE}" type="presParOf" srcId="{F900833E-8DAC-48CB-AB44-AE67DA307627}" destId="{831C3579-D88B-47F2-82E7-2A26BF0D157E}" srcOrd="0" destOrd="0" presId="urn:microsoft.com/office/officeart/2005/8/layout/hierarchy2"/>
    <dgm:cxn modelId="{9F2F65C6-3B6F-4C73-B75D-3682863392E9}" type="presParOf" srcId="{F900833E-8DAC-48CB-AB44-AE67DA307627}" destId="{7A8D33C5-51C1-4E0A-8E77-FFC687F13C0F}" srcOrd="1" destOrd="0" presId="urn:microsoft.com/office/officeart/2005/8/layout/hierarchy2"/>
    <dgm:cxn modelId="{421B0007-1A25-4D07-8B93-24BFDB9C0383}" type="presParOf" srcId="{A8376931-23CB-48D9-A1F0-2BDCD5266230}" destId="{B68AE673-BCB3-4C65-BE7A-967548E94E59}" srcOrd="2" destOrd="0" presId="urn:microsoft.com/office/officeart/2005/8/layout/hierarchy2"/>
    <dgm:cxn modelId="{70A98FC4-3752-4F65-83CD-939020BC8751}" type="presParOf" srcId="{B68AE673-BCB3-4C65-BE7A-967548E94E59}" destId="{ECDABAE5-6FA5-4FB3-994D-8B1FB1185DEE}" srcOrd="0" destOrd="0" presId="urn:microsoft.com/office/officeart/2005/8/layout/hierarchy2"/>
    <dgm:cxn modelId="{35C4A10D-D6A3-43AF-B2E3-A8DE84C54BFC}" type="presParOf" srcId="{A8376931-23CB-48D9-A1F0-2BDCD5266230}" destId="{25C3B204-CBE0-4A5F-9AD8-459A2046205B}" srcOrd="3" destOrd="0" presId="urn:microsoft.com/office/officeart/2005/8/layout/hierarchy2"/>
    <dgm:cxn modelId="{E64AA3A4-BBB1-4842-93FB-E531E515EA09}" type="presParOf" srcId="{25C3B204-CBE0-4A5F-9AD8-459A2046205B}" destId="{273FF2E6-7198-4B59-A0F3-965F64F32807}" srcOrd="0" destOrd="0" presId="urn:microsoft.com/office/officeart/2005/8/layout/hierarchy2"/>
    <dgm:cxn modelId="{10256826-C2F7-4ABD-9F33-860FDCB9D6ED}" type="presParOf" srcId="{25C3B204-CBE0-4A5F-9AD8-459A2046205B}" destId="{E75EABF7-E8AA-422B-BE01-9B73103065FF}" srcOrd="1" destOrd="0" presId="urn:microsoft.com/office/officeart/2005/8/layout/hierarchy2"/>
    <dgm:cxn modelId="{F5F332E9-4128-49BA-BD45-BF6B5D0E15C3}" type="presParOf" srcId="{E75EABF7-E8AA-422B-BE01-9B73103065FF}" destId="{D3CF37A3-5F1D-4B6C-8D65-413C405279F9}" srcOrd="0" destOrd="0" presId="urn:microsoft.com/office/officeart/2005/8/layout/hierarchy2"/>
    <dgm:cxn modelId="{26FBB6A9-16FD-43ED-9496-B41BB467737D}" type="presParOf" srcId="{D3CF37A3-5F1D-4B6C-8D65-413C405279F9}" destId="{71609B92-763E-4756-B857-2D9CCCE5163D}" srcOrd="0" destOrd="0" presId="urn:microsoft.com/office/officeart/2005/8/layout/hierarchy2"/>
    <dgm:cxn modelId="{5F49D0AD-5CBF-48F5-98CE-9C4C839E44C6}" type="presParOf" srcId="{E75EABF7-E8AA-422B-BE01-9B73103065FF}" destId="{B2738AB2-D58E-4980-9102-92BF1CE8A4DC}" srcOrd="1" destOrd="0" presId="urn:microsoft.com/office/officeart/2005/8/layout/hierarchy2"/>
    <dgm:cxn modelId="{24A62900-681A-4094-96CF-B23283476D78}" type="presParOf" srcId="{B2738AB2-D58E-4980-9102-92BF1CE8A4DC}" destId="{B9E1346E-9740-4B2C-9356-C892A57169AA}" srcOrd="0" destOrd="0" presId="urn:microsoft.com/office/officeart/2005/8/layout/hierarchy2"/>
    <dgm:cxn modelId="{06C68BB6-F2A0-4226-80AE-AD6819FE7FA2}" type="presParOf" srcId="{B2738AB2-D58E-4980-9102-92BF1CE8A4DC}" destId="{AABD0B58-87D8-4A6A-9544-F58E3D83FD2B}" srcOrd="1" destOrd="0" presId="urn:microsoft.com/office/officeart/2005/8/layout/hierarchy2"/>
    <dgm:cxn modelId="{FC506F39-DC51-48D3-9598-C71B2628D962}" type="presParOf" srcId="{A8376931-23CB-48D9-A1F0-2BDCD5266230}" destId="{10761265-CBE7-462C-9C49-0AD64C82827A}" srcOrd="4" destOrd="0" presId="urn:microsoft.com/office/officeart/2005/8/layout/hierarchy2"/>
    <dgm:cxn modelId="{5EBF0CCC-6B0A-4599-A615-4EF298DDEE3B}" type="presParOf" srcId="{10761265-CBE7-462C-9C49-0AD64C82827A}" destId="{8FC8A67D-1B4C-4DDE-BCE9-BC870A590E45}" srcOrd="0" destOrd="0" presId="urn:microsoft.com/office/officeart/2005/8/layout/hierarchy2"/>
    <dgm:cxn modelId="{F1D3771E-32BA-416A-B7DE-3D1891739647}" type="presParOf" srcId="{A8376931-23CB-48D9-A1F0-2BDCD5266230}" destId="{EDB3EA1D-3A45-4096-BFAE-C11C0E020821}" srcOrd="5" destOrd="0" presId="urn:microsoft.com/office/officeart/2005/8/layout/hierarchy2"/>
    <dgm:cxn modelId="{3F8B953A-993F-4CEE-8584-F166E6A6D416}" type="presParOf" srcId="{EDB3EA1D-3A45-4096-BFAE-C11C0E020821}" destId="{9B3ECCB7-3A47-4B10-BB6B-62B04143681F}" srcOrd="0" destOrd="0" presId="urn:microsoft.com/office/officeart/2005/8/layout/hierarchy2"/>
    <dgm:cxn modelId="{C5B5CAA9-0119-4205-8643-5018984EF88C}" type="presParOf" srcId="{EDB3EA1D-3A45-4096-BFAE-C11C0E020821}" destId="{64861BFD-DBF1-411F-A879-DA782756EF13}" srcOrd="1" destOrd="0" presId="urn:microsoft.com/office/officeart/2005/8/layout/hierarchy2"/>
    <dgm:cxn modelId="{FCE8E9E7-C24E-4025-A966-AA9BE3793162}" type="presParOf" srcId="{64861BFD-DBF1-411F-A879-DA782756EF13}" destId="{56BC1582-2D7D-4A46-8EF3-1D961B00EE1C}" srcOrd="0" destOrd="0" presId="urn:microsoft.com/office/officeart/2005/8/layout/hierarchy2"/>
    <dgm:cxn modelId="{C9D562D3-B14D-4B33-BBB4-A7CDEA46EA56}" type="presParOf" srcId="{56BC1582-2D7D-4A46-8EF3-1D961B00EE1C}" destId="{3AE5423F-2DA5-4076-BEEA-4B62B03B738A}" srcOrd="0" destOrd="0" presId="urn:microsoft.com/office/officeart/2005/8/layout/hierarchy2"/>
    <dgm:cxn modelId="{3519B241-B331-4933-8B99-E3DFBF56F5A4}" type="presParOf" srcId="{64861BFD-DBF1-411F-A879-DA782756EF13}" destId="{DC690454-1B27-497F-BBDB-851B5D1D74EF}" srcOrd="1" destOrd="0" presId="urn:microsoft.com/office/officeart/2005/8/layout/hierarchy2"/>
    <dgm:cxn modelId="{6BC64E7C-9A8E-4E0E-83D3-701290153390}" type="presParOf" srcId="{DC690454-1B27-497F-BBDB-851B5D1D74EF}" destId="{9A39E442-973F-4E43-B881-BCBEF8309648}" srcOrd="0" destOrd="0" presId="urn:microsoft.com/office/officeart/2005/8/layout/hierarchy2"/>
    <dgm:cxn modelId="{6619F586-528C-4B79-AE11-C1366E7D3CCE}" type="presParOf" srcId="{DC690454-1B27-497F-BBDB-851B5D1D74EF}" destId="{BFEFE992-10EC-419C-8066-6DA549879B7C}" srcOrd="1" destOrd="0" presId="urn:microsoft.com/office/officeart/2005/8/layout/hierarchy2"/>
  </dgm:cxnLst>
  <dgm:bg>
    <a:solidFill>
      <a:schemeClr val="bg1">
        <a:lumMod val="95000"/>
        <a:alpha val="0"/>
      </a:schemeClr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CCF7E2-8944-4758-8486-AE9E84C51FA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FCECB-4608-464F-8320-53141FD1BCD8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297499E4-5D9A-4EBF-8B53-F674E649DE5F}" type="parTrans" cxnId="{99680851-38C9-4F08-9F03-45EA595537BF}">
      <dgm:prSet/>
      <dgm:spPr/>
      <dgm:t>
        <a:bodyPr/>
        <a:lstStyle/>
        <a:p>
          <a:endParaRPr lang="ru-RU"/>
        </a:p>
      </dgm:t>
    </dgm:pt>
    <dgm:pt modelId="{645525DE-0864-4647-8497-E8EA72F5D915}" type="sibTrans" cxnId="{99680851-38C9-4F08-9F03-45EA595537BF}">
      <dgm:prSet/>
      <dgm:spPr/>
      <dgm:t>
        <a:bodyPr/>
        <a:lstStyle/>
        <a:p>
          <a:endParaRPr lang="ru-RU"/>
        </a:p>
      </dgm:t>
    </dgm:pt>
    <dgm:pt modelId="{6797FB95-5F84-48AF-8250-787517341755}">
      <dgm:prSet phldrT="[Текст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F3ADABD5-881E-49CE-B978-0F6D395D05C2}" type="parTrans" cxnId="{8AB442AE-3E8C-4DF3-B6EB-12A9F0C57D25}">
      <dgm:prSet/>
      <dgm:spPr/>
      <dgm:t>
        <a:bodyPr/>
        <a:lstStyle/>
        <a:p>
          <a:endParaRPr lang="ru-RU"/>
        </a:p>
      </dgm:t>
    </dgm:pt>
    <dgm:pt modelId="{BAC8786D-4299-452E-8C2A-249193B0DCDA}" type="sibTrans" cxnId="{8AB442AE-3E8C-4DF3-B6EB-12A9F0C57D25}">
      <dgm:prSet/>
      <dgm:spPr/>
      <dgm:t>
        <a:bodyPr/>
        <a:lstStyle/>
        <a:p>
          <a:endParaRPr lang="ru-RU"/>
        </a:p>
      </dgm:t>
    </dgm:pt>
    <dgm:pt modelId="{DD7A10BC-E08A-4DCF-92E4-CCAA55FA8D55}">
      <dgm:prSet phldrT="[Текст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B7744DDE-4750-4A83-8A0C-47D8C0BA4609}" type="parTrans" cxnId="{C6E3917F-CF46-4328-947B-19E8B6B4D845}">
      <dgm:prSet/>
      <dgm:spPr/>
      <dgm:t>
        <a:bodyPr/>
        <a:lstStyle/>
        <a:p>
          <a:endParaRPr lang="ru-RU"/>
        </a:p>
      </dgm:t>
    </dgm:pt>
    <dgm:pt modelId="{BC156F03-2074-4EE2-94B6-FDDF409ECDDF}" type="sibTrans" cxnId="{C6E3917F-CF46-4328-947B-19E8B6B4D845}">
      <dgm:prSet/>
      <dgm:spPr/>
      <dgm:t>
        <a:bodyPr/>
        <a:lstStyle/>
        <a:p>
          <a:endParaRPr lang="ru-RU"/>
        </a:p>
      </dgm:t>
    </dgm:pt>
    <dgm:pt modelId="{76D63151-002B-4996-8676-B8F80279166A}">
      <dgm:prSet phldrT="[Текст]" phldr="1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8DD173B3-644A-4824-96CE-B70BA055DEAB}" type="sibTrans" cxnId="{CFCE1FAB-858E-4E57-85A7-5B373CC169E7}">
      <dgm:prSet/>
      <dgm:spPr/>
      <dgm:t>
        <a:bodyPr/>
        <a:lstStyle/>
        <a:p>
          <a:endParaRPr lang="ru-RU"/>
        </a:p>
      </dgm:t>
    </dgm:pt>
    <dgm:pt modelId="{0B7CB474-0A1A-4DF1-9399-467BFF95FD3A}" type="parTrans" cxnId="{CFCE1FAB-858E-4E57-85A7-5B373CC169E7}">
      <dgm:prSet/>
      <dgm:spPr/>
      <dgm:t>
        <a:bodyPr/>
        <a:lstStyle/>
        <a:p>
          <a:endParaRPr lang="ru-RU"/>
        </a:p>
      </dgm:t>
    </dgm:pt>
    <dgm:pt modelId="{A9DEEBDF-2CDB-4D17-95BE-E30002301DB7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sz="2000" dirty="0"/>
        </a:p>
      </dgm:t>
    </dgm:pt>
    <dgm:pt modelId="{0B441960-A316-484B-85BD-FBA51C288C25}" type="parTrans" cxnId="{14C9F180-99D3-46E5-B707-4A04DA3A6DF6}">
      <dgm:prSet/>
      <dgm:spPr/>
      <dgm:t>
        <a:bodyPr/>
        <a:lstStyle/>
        <a:p>
          <a:endParaRPr lang="ru-RU"/>
        </a:p>
      </dgm:t>
    </dgm:pt>
    <dgm:pt modelId="{6BC3C7C3-4410-44C5-AC77-01EDCC8366C4}" type="sibTrans" cxnId="{14C9F180-99D3-46E5-B707-4A04DA3A6DF6}">
      <dgm:prSet/>
      <dgm:spPr/>
      <dgm:t>
        <a:bodyPr/>
        <a:lstStyle/>
        <a:p>
          <a:endParaRPr lang="ru-RU"/>
        </a:p>
      </dgm:t>
    </dgm:pt>
    <dgm:pt modelId="{641C53AA-439A-437B-822B-869C11E85E5B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sz="2000" dirty="0"/>
        </a:p>
      </dgm:t>
    </dgm:pt>
    <dgm:pt modelId="{ECB4AB08-E4BC-47BE-A203-617B715A8F1D}" type="parTrans" cxnId="{D526F3D2-CBE4-43E3-9B92-752C848A24BA}">
      <dgm:prSet/>
      <dgm:spPr/>
      <dgm:t>
        <a:bodyPr/>
        <a:lstStyle/>
        <a:p>
          <a:endParaRPr lang="ru-RU"/>
        </a:p>
      </dgm:t>
    </dgm:pt>
    <dgm:pt modelId="{61CE4990-BF75-4A21-A313-319E95A031A9}" type="sibTrans" cxnId="{D526F3D2-CBE4-43E3-9B92-752C848A24BA}">
      <dgm:prSet/>
      <dgm:spPr/>
      <dgm:t>
        <a:bodyPr/>
        <a:lstStyle/>
        <a:p>
          <a:endParaRPr lang="ru-RU"/>
        </a:p>
      </dgm:t>
    </dgm:pt>
    <dgm:pt modelId="{29644637-DB10-4E94-AF39-4F31F4612723}">
      <dgm:prSet phldrT="[Текст]" phldr="1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2B59B706-8047-4F54-9C27-618A4230E0E3}" type="sibTrans" cxnId="{539BAF7B-2F82-4225-82E5-50761D4B063F}">
      <dgm:prSet/>
      <dgm:spPr/>
      <dgm:t>
        <a:bodyPr/>
        <a:lstStyle/>
        <a:p>
          <a:endParaRPr lang="ru-RU"/>
        </a:p>
      </dgm:t>
    </dgm:pt>
    <dgm:pt modelId="{3A1DF5C3-6E52-44EC-8DF2-6DE44EF94D87}" type="parTrans" cxnId="{539BAF7B-2F82-4225-82E5-50761D4B063F}">
      <dgm:prSet/>
      <dgm:spPr/>
      <dgm:t>
        <a:bodyPr/>
        <a:lstStyle/>
        <a:p>
          <a:endParaRPr lang="ru-RU"/>
        </a:p>
      </dgm:t>
    </dgm:pt>
    <dgm:pt modelId="{C6F3113F-1729-4BA0-B48B-83A746F6377C}" type="pres">
      <dgm:prSet presAssocID="{5DCCF7E2-8944-4758-8486-AE9E84C51F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E45E0-54D1-45A2-B058-B19F2D38DE44}" type="pres">
      <dgm:prSet presAssocID="{27BFCECB-4608-464F-8320-53141FD1BCD8}" presName="node" presStyleLbl="node1" presStyleIdx="0" presStyleCnt="7" custScaleX="82205" custScaleY="313874" custLinFactNeighborX="11755" custLinFactNeighborY="-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3CCB2-468B-48B8-9D15-2E875C7AB5A8}" type="pres">
      <dgm:prSet presAssocID="{645525DE-0864-4647-8497-E8EA72F5D915}" presName="sibTrans" presStyleCnt="0"/>
      <dgm:spPr/>
    </dgm:pt>
    <dgm:pt modelId="{6A75FC84-212C-4526-A938-C1ACC7607424}" type="pres">
      <dgm:prSet presAssocID="{76D63151-002B-4996-8676-B8F80279166A}" presName="node" presStyleLbl="node1" presStyleIdx="1" presStyleCnt="7" custScaleX="186232" custScaleY="249773" custLinFactNeighborX="18436" custLinFactNeighborY="-40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C2EB8-F3AA-40D0-A3E6-6D0B7224BECC}" type="pres">
      <dgm:prSet presAssocID="{8DD173B3-644A-4824-96CE-B70BA055DEAB}" presName="sibTrans" presStyleCnt="0"/>
      <dgm:spPr/>
    </dgm:pt>
    <dgm:pt modelId="{16D0FE1A-5369-4BBA-B2B4-7632A63A9A0D}" type="pres">
      <dgm:prSet presAssocID="{6797FB95-5F84-48AF-8250-787517341755}" presName="node" presStyleLbl="node1" presStyleIdx="2" presStyleCnt="7" custScaleX="118297" custScaleY="308830" custLinFactNeighborX="5914" custLinFactNeighborY="-32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06590-028B-4878-B89D-D92EA3311B98}" type="pres">
      <dgm:prSet presAssocID="{BAC8786D-4299-452E-8C2A-249193B0DCDA}" presName="sibTrans" presStyleCnt="0"/>
      <dgm:spPr/>
    </dgm:pt>
    <dgm:pt modelId="{EC428B35-2649-4156-AA36-D208AC14B7CD}" type="pres">
      <dgm:prSet presAssocID="{DD7A10BC-E08A-4DCF-92E4-CCAA55FA8D55}" presName="node" presStyleLbl="node1" presStyleIdx="3" presStyleCnt="7" custScaleX="117652" custScaleY="344295" custLinFactNeighborX="-38358" custLinFactNeighborY="-21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88FA9-8E24-4504-9249-1D6D03729502}" type="pres">
      <dgm:prSet presAssocID="{BC156F03-2074-4EE2-94B6-FDDF409ECDDF}" presName="sibTrans" presStyleCnt="0"/>
      <dgm:spPr/>
    </dgm:pt>
    <dgm:pt modelId="{289EA5E4-9F53-4646-B5E9-099FDFF64657}" type="pres">
      <dgm:prSet presAssocID="{29644637-DB10-4E94-AF39-4F31F4612723}" presName="node" presStyleLbl="node1" presStyleIdx="4" presStyleCnt="7" custScaleX="55497" custScaleY="271578" custLinFactY="-15547" custLinFactNeighborX="-241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5D4CD-99EE-464A-8895-2E1837E089F5}" type="pres">
      <dgm:prSet presAssocID="{2B59B706-8047-4F54-9C27-618A4230E0E3}" presName="sibTrans" presStyleCnt="0"/>
      <dgm:spPr/>
    </dgm:pt>
    <dgm:pt modelId="{55C94C8C-3D37-43A2-9AA4-369D70B7F2EC}" type="pres">
      <dgm:prSet presAssocID="{A9DEEBDF-2CDB-4D17-95BE-E30002301DB7}" presName="node" presStyleLbl="node1" presStyleIdx="5" presStyleCnt="7" custScaleX="25889" custLinFactY="-69475" custLinFactNeighborX="-177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EDF84-1CEE-496B-8C42-E219EE6A9DE4}" type="pres">
      <dgm:prSet presAssocID="{6BC3C7C3-4410-44C5-AC77-01EDCC8366C4}" presName="sibTrans" presStyleCnt="0"/>
      <dgm:spPr/>
    </dgm:pt>
    <dgm:pt modelId="{C78CA8E0-82F4-42C8-90D3-702E2B04826B}" type="pres">
      <dgm:prSet presAssocID="{641C53AA-439A-437B-822B-869C11E85E5B}" presName="node" presStyleLbl="node1" presStyleIdx="6" presStyleCnt="7" custScaleX="80140" custScaleY="169007" custLinFactNeighborX="45491" custLinFactNeighborY="82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7B2B0-7AB0-496A-BB78-2AC0D9DE643B}" type="presOf" srcId="{641C53AA-439A-437B-822B-869C11E85E5B}" destId="{C78CA8E0-82F4-42C8-90D3-702E2B04826B}" srcOrd="0" destOrd="0" presId="urn:microsoft.com/office/officeart/2005/8/layout/default"/>
    <dgm:cxn modelId="{8AB442AE-3E8C-4DF3-B6EB-12A9F0C57D25}" srcId="{5DCCF7E2-8944-4758-8486-AE9E84C51FA5}" destId="{6797FB95-5F84-48AF-8250-787517341755}" srcOrd="2" destOrd="0" parTransId="{F3ADABD5-881E-49CE-B978-0F6D395D05C2}" sibTransId="{BAC8786D-4299-452E-8C2A-249193B0DCDA}"/>
    <dgm:cxn modelId="{4D66FBC6-D6B9-48C5-9B8A-A94765F00B31}" type="presOf" srcId="{5DCCF7E2-8944-4758-8486-AE9E84C51FA5}" destId="{C6F3113F-1729-4BA0-B48B-83A746F6377C}" srcOrd="0" destOrd="0" presId="urn:microsoft.com/office/officeart/2005/8/layout/default"/>
    <dgm:cxn modelId="{4B7457BB-1B57-4786-BDE4-5E002493C36A}" type="presOf" srcId="{A9DEEBDF-2CDB-4D17-95BE-E30002301DB7}" destId="{55C94C8C-3D37-43A2-9AA4-369D70B7F2EC}" srcOrd="0" destOrd="0" presId="urn:microsoft.com/office/officeart/2005/8/layout/default"/>
    <dgm:cxn modelId="{01ECA98C-C431-4515-8715-C94982AA448B}" type="presOf" srcId="{DD7A10BC-E08A-4DCF-92E4-CCAA55FA8D55}" destId="{EC428B35-2649-4156-AA36-D208AC14B7CD}" srcOrd="0" destOrd="0" presId="urn:microsoft.com/office/officeart/2005/8/layout/default"/>
    <dgm:cxn modelId="{CFCE1FAB-858E-4E57-85A7-5B373CC169E7}" srcId="{5DCCF7E2-8944-4758-8486-AE9E84C51FA5}" destId="{76D63151-002B-4996-8676-B8F80279166A}" srcOrd="1" destOrd="0" parTransId="{0B7CB474-0A1A-4DF1-9399-467BFF95FD3A}" sibTransId="{8DD173B3-644A-4824-96CE-B70BA055DEAB}"/>
    <dgm:cxn modelId="{C0E45422-408D-4FF6-BE41-89508600C2BA}" type="presOf" srcId="{6797FB95-5F84-48AF-8250-787517341755}" destId="{16D0FE1A-5369-4BBA-B2B4-7632A63A9A0D}" srcOrd="0" destOrd="0" presId="urn:microsoft.com/office/officeart/2005/8/layout/default"/>
    <dgm:cxn modelId="{87F41E09-6916-47B2-A640-60FB9699DB16}" type="presOf" srcId="{76D63151-002B-4996-8676-B8F80279166A}" destId="{6A75FC84-212C-4526-A938-C1ACC7607424}" srcOrd="0" destOrd="0" presId="urn:microsoft.com/office/officeart/2005/8/layout/default"/>
    <dgm:cxn modelId="{D526F3D2-CBE4-43E3-9B92-752C848A24BA}" srcId="{5DCCF7E2-8944-4758-8486-AE9E84C51FA5}" destId="{641C53AA-439A-437B-822B-869C11E85E5B}" srcOrd="6" destOrd="0" parTransId="{ECB4AB08-E4BC-47BE-A203-617B715A8F1D}" sibTransId="{61CE4990-BF75-4A21-A313-319E95A031A9}"/>
    <dgm:cxn modelId="{C6E3917F-CF46-4328-947B-19E8B6B4D845}" srcId="{5DCCF7E2-8944-4758-8486-AE9E84C51FA5}" destId="{DD7A10BC-E08A-4DCF-92E4-CCAA55FA8D55}" srcOrd="3" destOrd="0" parTransId="{B7744DDE-4750-4A83-8A0C-47D8C0BA4609}" sibTransId="{BC156F03-2074-4EE2-94B6-FDDF409ECDDF}"/>
    <dgm:cxn modelId="{E40F5F57-C9AB-49FD-81E5-9D46CB3E9285}" type="presOf" srcId="{27BFCECB-4608-464F-8320-53141FD1BCD8}" destId="{C6CE45E0-54D1-45A2-B058-B19F2D38DE44}" srcOrd="0" destOrd="0" presId="urn:microsoft.com/office/officeart/2005/8/layout/default"/>
    <dgm:cxn modelId="{8171F5C1-4A86-48DF-BF9F-386920D5D83D}" type="presOf" srcId="{29644637-DB10-4E94-AF39-4F31F4612723}" destId="{289EA5E4-9F53-4646-B5E9-099FDFF64657}" srcOrd="0" destOrd="0" presId="urn:microsoft.com/office/officeart/2005/8/layout/default"/>
    <dgm:cxn modelId="{539BAF7B-2F82-4225-82E5-50761D4B063F}" srcId="{5DCCF7E2-8944-4758-8486-AE9E84C51FA5}" destId="{29644637-DB10-4E94-AF39-4F31F4612723}" srcOrd="4" destOrd="0" parTransId="{3A1DF5C3-6E52-44EC-8DF2-6DE44EF94D87}" sibTransId="{2B59B706-8047-4F54-9C27-618A4230E0E3}"/>
    <dgm:cxn modelId="{99680851-38C9-4F08-9F03-45EA595537BF}" srcId="{5DCCF7E2-8944-4758-8486-AE9E84C51FA5}" destId="{27BFCECB-4608-464F-8320-53141FD1BCD8}" srcOrd="0" destOrd="0" parTransId="{297499E4-5D9A-4EBF-8B53-F674E649DE5F}" sibTransId="{645525DE-0864-4647-8497-E8EA72F5D915}"/>
    <dgm:cxn modelId="{14C9F180-99D3-46E5-B707-4A04DA3A6DF6}" srcId="{5DCCF7E2-8944-4758-8486-AE9E84C51FA5}" destId="{A9DEEBDF-2CDB-4D17-95BE-E30002301DB7}" srcOrd="5" destOrd="0" parTransId="{0B441960-A316-484B-85BD-FBA51C288C25}" sibTransId="{6BC3C7C3-4410-44C5-AC77-01EDCC8366C4}"/>
    <dgm:cxn modelId="{C3251CC7-B69D-494B-8D11-10024D8FDC97}" type="presParOf" srcId="{C6F3113F-1729-4BA0-B48B-83A746F6377C}" destId="{C6CE45E0-54D1-45A2-B058-B19F2D38DE44}" srcOrd="0" destOrd="0" presId="urn:microsoft.com/office/officeart/2005/8/layout/default"/>
    <dgm:cxn modelId="{DF5CACDD-B782-4BB7-83DE-E6C8B4B365CF}" type="presParOf" srcId="{C6F3113F-1729-4BA0-B48B-83A746F6377C}" destId="{CB03CCB2-468B-48B8-9D15-2E875C7AB5A8}" srcOrd="1" destOrd="0" presId="urn:microsoft.com/office/officeart/2005/8/layout/default"/>
    <dgm:cxn modelId="{53EC3D99-8E94-4F0C-8AA3-E6A840185F2E}" type="presParOf" srcId="{C6F3113F-1729-4BA0-B48B-83A746F6377C}" destId="{6A75FC84-212C-4526-A938-C1ACC7607424}" srcOrd="2" destOrd="0" presId="urn:microsoft.com/office/officeart/2005/8/layout/default"/>
    <dgm:cxn modelId="{EE382344-8090-43C0-B91B-D01DD16CDC33}" type="presParOf" srcId="{C6F3113F-1729-4BA0-B48B-83A746F6377C}" destId="{D47C2EB8-F3AA-40D0-A3E6-6D0B7224BECC}" srcOrd="3" destOrd="0" presId="urn:microsoft.com/office/officeart/2005/8/layout/default"/>
    <dgm:cxn modelId="{6D353669-1F9E-49D8-8E54-76C68F36058F}" type="presParOf" srcId="{C6F3113F-1729-4BA0-B48B-83A746F6377C}" destId="{16D0FE1A-5369-4BBA-B2B4-7632A63A9A0D}" srcOrd="4" destOrd="0" presId="urn:microsoft.com/office/officeart/2005/8/layout/default"/>
    <dgm:cxn modelId="{535082DC-60D6-4DD3-87FB-8E681DB65974}" type="presParOf" srcId="{C6F3113F-1729-4BA0-B48B-83A746F6377C}" destId="{B6A06590-028B-4878-B89D-D92EA3311B98}" srcOrd="5" destOrd="0" presId="urn:microsoft.com/office/officeart/2005/8/layout/default"/>
    <dgm:cxn modelId="{46118E2F-6511-46D3-AAA3-C0BE28F05B8E}" type="presParOf" srcId="{C6F3113F-1729-4BA0-B48B-83A746F6377C}" destId="{EC428B35-2649-4156-AA36-D208AC14B7CD}" srcOrd="6" destOrd="0" presId="urn:microsoft.com/office/officeart/2005/8/layout/default"/>
    <dgm:cxn modelId="{93054C57-1745-41CF-8D1B-36403859BF79}" type="presParOf" srcId="{C6F3113F-1729-4BA0-B48B-83A746F6377C}" destId="{87588FA9-8E24-4504-9249-1D6D03729502}" srcOrd="7" destOrd="0" presId="urn:microsoft.com/office/officeart/2005/8/layout/default"/>
    <dgm:cxn modelId="{EE7A25C0-D74C-4B53-9ED6-05B390942217}" type="presParOf" srcId="{C6F3113F-1729-4BA0-B48B-83A746F6377C}" destId="{289EA5E4-9F53-4646-B5E9-099FDFF64657}" srcOrd="8" destOrd="0" presId="urn:microsoft.com/office/officeart/2005/8/layout/default"/>
    <dgm:cxn modelId="{A0A87BB8-9D14-4AF0-97D5-FA0E2B46D5C1}" type="presParOf" srcId="{C6F3113F-1729-4BA0-B48B-83A746F6377C}" destId="{2145D4CD-99EE-464A-8895-2E1837E089F5}" srcOrd="9" destOrd="0" presId="urn:microsoft.com/office/officeart/2005/8/layout/default"/>
    <dgm:cxn modelId="{E5FC4BF6-9915-4EDB-A6A9-41391BDA7741}" type="presParOf" srcId="{C6F3113F-1729-4BA0-B48B-83A746F6377C}" destId="{55C94C8C-3D37-43A2-9AA4-369D70B7F2EC}" srcOrd="10" destOrd="0" presId="urn:microsoft.com/office/officeart/2005/8/layout/default"/>
    <dgm:cxn modelId="{583DB90F-44F3-4AFF-9CD7-20CCB8E7FB18}" type="presParOf" srcId="{C6F3113F-1729-4BA0-B48B-83A746F6377C}" destId="{BE8EDF84-1CEE-496B-8C42-E219EE6A9DE4}" srcOrd="11" destOrd="0" presId="urn:microsoft.com/office/officeart/2005/8/layout/default"/>
    <dgm:cxn modelId="{0F19A09D-384B-4D90-B9EE-50724D983F6D}" type="presParOf" srcId="{C6F3113F-1729-4BA0-B48B-83A746F6377C}" destId="{C78CA8E0-82F4-42C8-90D3-702E2B04826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DCA8E1-7679-4A93-A3A5-21681FED6E5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46A03B-03C5-4F6C-8EFB-CFFADB832C3F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1 - Джгут кровоспинний</a:t>
          </a:r>
          <a:endParaRPr lang="uk-UA" sz="1200" noProof="0" dirty="0">
            <a:latin typeface="Arial Black" pitchFamily="34" charset="0"/>
          </a:endParaRPr>
        </a:p>
      </dgm:t>
    </dgm:pt>
    <dgm:pt modelId="{F9B6A0F0-012D-4637-9620-582E38EA45C1}" type="parTrans" cxnId="{BFBABBC6-04D5-49FE-BB6C-7ABA8A36B76B}">
      <dgm:prSet/>
      <dgm:spPr/>
      <dgm:t>
        <a:bodyPr/>
        <a:lstStyle/>
        <a:p>
          <a:endParaRPr lang="ru-RU"/>
        </a:p>
      </dgm:t>
    </dgm:pt>
    <dgm:pt modelId="{AE29148C-20D9-4DAE-B41C-15B521F1AAE6}" type="sibTrans" cxnId="{BFBABBC6-04D5-49FE-BB6C-7ABA8A36B76B}">
      <dgm:prSet/>
      <dgm:spPr/>
      <dgm:t>
        <a:bodyPr/>
        <a:lstStyle/>
        <a:p>
          <a:endParaRPr lang="ru-RU"/>
        </a:p>
      </dgm:t>
    </dgm:pt>
    <dgm:pt modelId="{D8471A71-03E5-4239-8F8C-35AB3FF4E7ED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2 - Перев'язувальний пакет з кровоспинною серветкою </a:t>
          </a:r>
          <a:endParaRPr lang="uk-UA" sz="1200" noProof="0" dirty="0">
            <a:latin typeface="Arial Black" pitchFamily="34" charset="0"/>
          </a:endParaRPr>
        </a:p>
      </dgm:t>
    </dgm:pt>
    <dgm:pt modelId="{37A9B0AF-387C-44D1-A156-CAE044A88A00}" type="parTrans" cxnId="{BF8B111E-AE61-4151-ADFC-FD5EF97C1CDE}">
      <dgm:prSet/>
      <dgm:spPr/>
      <dgm:t>
        <a:bodyPr/>
        <a:lstStyle/>
        <a:p>
          <a:endParaRPr lang="ru-RU"/>
        </a:p>
      </dgm:t>
    </dgm:pt>
    <dgm:pt modelId="{FE02A9EA-4A8B-42B6-9BFB-0C262AA3C0C1}" type="sibTrans" cxnId="{BF8B111E-AE61-4151-ADFC-FD5EF97C1CDE}">
      <dgm:prSet/>
      <dgm:spPr/>
      <dgm:t>
        <a:bodyPr/>
        <a:lstStyle/>
        <a:p>
          <a:endParaRPr lang="ru-RU"/>
        </a:p>
      </dgm:t>
    </dgm:pt>
    <dgm:pt modelId="{B9957B21-BF97-4FC2-9FE1-7E7FBA013D46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4 - Кровоспинний компресійний бинт</a:t>
          </a:r>
          <a:endParaRPr lang="uk-UA" sz="1200" noProof="0" dirty="0">
            <a:latin typeface="Arial Black" pitchFamily="34" charset="0"/>
          </a:endParaRPr>
        </a:p>
      </dgm:t>
    </dgm:pt>
    <dgm:pt modelId="{23568FA5-16B6-45CE-A90D-1F578D6BABC3}" type="parTrans" cxnId="{445E7AA4-08E3-44EB-B503-BE480F3DEFEF}">
      <dgm:prSet/>
      <dgm:spPr/>
      <dgm:t>
        <a:bodyPr/>
        <a:lstStyle/>
        <a:p>
          <a:endParaRPr lang="ru-RU"/>
        </a:p>
      </dgm:t>
    </dgm:pt>
    <dgm:pt modelId="{9D29EB04-E855-4C10-8371-4548F176EB90}" type="sibTrans" cxnId="{445E7AA4-08E3-44EB-B503-BE480F3DEFEF}">
      <dgm:prSet/>
      <dgm:spPr/>
      <dgm:t>
        <a:bodyPr/>
        <a:lstStyle/>
        <a:p>
          <a:endParaRPr lang="ru-RU"/>
        </a:p>
      </dgm:t>
    </dgm:pt>
    <dgm:pt modelId="{FA40762F-F804-41DD-864B-7B0202F86C2D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5 - Тактичні медичні ножиці</a:t>
          </a:r>
          <a:endParaRPr lang="uk-UA" sz="1200" noProof="0" dirty="0">
            <a:latin typeface="Arial Black" pitchFamily="34" charset="0"/>
          </a:endParaRPr>
        </a:p>
      </dgm:t>
    </dgm:pt>
    <dgm:pt modelId="{CA938C5F-0E00-4014-AAA4-496586E38889}" type="parTrans" cxnId="{8CAAC44B-BE16-4C1B-B34C-8DAC25E0AD8F}">
      <dgm:prSet/>
      <dgm:spPr/>
      <dgm:t>
        <a:bodyPr/>
        <a:lstStyle/>
        <a:p>
          <a:endParaRPr lang="ru-RU"/>
        </a:p>
      </dgm:t>
    </dgm:pt>
    <dgm:pt modelId="{BFEFAE0D-DCAB-4391-9202-31FC76CEB826}" type="sibTrans" cxnId="{8CAAC44B-BE16-4C1B-B34C-8DAC25E0AD8F}">
      <dgm:prSet/>
      <dgm:spPr/>
      <dgm:t>
        <a:bodyPr/>
        <a:lstStyle/>
        <a:p>
          <a:endParaRPr lang="ru-RU"/>
        </a:p>
      </dgm:t>
    </dgm:pt>
    <dgm:pt modelId="{D8992F1B-8BC4-4FF4-B42E-1ED3CF54C317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6 - Рукавички нітрилові</a:t>
          </a:r>
          <a:endParaRPr lang="uk-UA" sz="1200" noProof="0" dirty="0">
            <a:latin typeface="Arial Black" pitchFamily="34" charset="0"/>
          </a:endParaRPr>
        </a:p>
      </dgm:t>
    </dgm:pt>
    <dgm:pt modelId="{62130D50-9C3C-4172-9093-3719AD0E0006}" type="parTrans" cxnId="{CBC0592E-1ACC-4DCE-B45F-A625BEDDB042}">
      <dgm:prSet/>
      <dgm:spPr/>
      <dgm:t>
        <a:bodyPr/>
        <a:lstStyle/>
        <a:p>
          <a:endParaRPr lang="ru-RU"/>
        </a:p>
      </dgm:t>
    </dgm:pt>
    <dgm:pt modelId="{B9B47EB9-E638-4300-86D2-80296D215EB5}" type="sibTrans" cxnId="{CBC0592E-1ACC-4DCE-B45F-A625BEDDB042}">
      <dgm:prSet/>
      <dgm:spPr/>
      <dgm:t>
        <a:bodyPr/>
        <a:lstStyle/>
        <a:p>
          <a:endParaRPr lang="ru-RU"/>
        </a:p>
      </dgm:t>
    </dgm:pt>
    <dgm:pt modelId="{579A7528-7641-475C-9974-722A07CDC11E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8 - Односторонній клапан на поліетиленовій основі для проведення штучної вентиляції</a:t>
          </a:r>
          <a:endParaRPr lang="uk-UA" sz="1200" noProof="0" dirty="0">
            <a:latin typeface="Arial Black" pitchFamily="34" charset="0"/>
          </a:endParaRPr>
        </a:p>
      </dgm:t>
    </dgm:pt>
    <dgm:pt modelId="{92D48335-4729-4062-A682-9424DAD501BF}" type="parTrans" cxnId="{10060BF4-DAF8-433C-A7A9-F820E5E7147E}">
      <dgm:prSet/>
      <dgm:spPr/>
      <dgm:t>
        <a:bodyPr/>
        <a:lstStyle/>
        <a:p>
          <a:endParaRPr lang="ru-RU"/>
        </a:p>
      </dgm:t>
    </dgm:pt>
    <dgm:pt modelId="{769B3153-B54D-4FFE-A5F5-1E31B0232251}" type="sibTrans" cxnId="{10060BF4-DAF8-433C-A7A9-F820E5E7147E}">
      <dgm:prSet/>
      <dgm:spPr/>
      <dgm:t>
        <a:bodyPr/>
        <a:lstStyle/>
        <a:p>
          <a:endParaRPr lang="ru-RU"/>
        </a:p>
      </dgm:t>
    </dgm:pt>
    <dgm:pt modelId="{690DB9BB-BCC9-4EC8-8D32-FEE30C8FDB42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9 - Футляр або сумка, або термопакет</a:t>
          </a:r>
          <a:endParaRPr lang="uk-UA" sz="1200" noProof="0" dirty="0">
            <a:latin typeface="Arial Black" pitchFamily="34" charset="0"/>
          </a:endParaRPr>
        </a:p>
      </dgm:t>
    </dgm:pt>
    <dgm:pt modelId="{75C6F2AD-C61E-4F8B-ACDB-BA6B8FA44805}" type="parTrans" cxnId="{1E8E881F-77F9-4324-809D-7BEFFEBA626C}">
      <dgm:prSet/>
      <dgm:spPr/>
      <dgm:t>
        <a:bodyPr/>
        <a:lstStyle/>
        <a:p>
          <a:endParaRPr lang="ru-RU"/>
        </a:p>
      </dgm:t>
    </dgm:pt>
    <dgm:pt modelId="{09ECD1BE-C86E-4D49-8410-E89E76B43FFB}" type="sibTrans" cxnId="{1E8E881F-77F9-4324-809D-7BEFFEBA626C}">
      <dgm:prSet/>
      <dgm:spPr/>
      <dgm:t>
        <a:bodyPr/>
        <a:lstStyle/>
        <a:p>
          <a:endParaRPr lang="ru-RU"/>
        </a:p>
      </dgm:t>
    </dgm:pt>
    <dgm:pt modelId="{9D390205-2D61-4B62-AFDE-22603CB6FEEA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3 - Кровоспинний засіб Z-складений</a:t>
          </a:r>
          <a:endParaRPr lang="uk-UA" sz="1200" noProof="0" dirty="0">
            <a:latin typeface="Arial Black" pitchFamily="34" charset="0"/>
          </a:endParaRPr>
        </a:p>
      </dgm:t>
    </dgm:pt>
    <dgm:pt modelId="{524A7BB3-D72A-4D85-A24E-77F821528668}" type="parTrans" cxnId="{C14293F8-6AC8-409C-A5E4-69352E06E28A}">
      <dgm:prSet/>
      <dgm:spPr/>
      <dgm:t>
        <a:bodyPr/>
        <a:lstStyle/>
        <a:p>
          <a:endParaRPr lang="ru-RU"/>
        </a:p>
      </dgm:t>
    </dgm:pt>
    <dgm:pt modelId="{9FF27666-6B4D-4574-970D-032137584AEF}" type="sibTrans" cxnId="{C14293F8-6AC8-409C-A5E4-69352E06E28A}">
      <dgm:prSet/>
      <dgm:spPr/>
      <dgm:t>
        <a:bodyPr/>
        <a:lstStyle/>
        <a:p>
          <a:endParaRPr lang="ru-RU"/>
        </a:p>
      </dgm:t>
    </dgm:pt>
    <dgm:pt modelId="{727A3F52-D94E-46D1-AD70-5888417934A3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7 - Лейкопластир котушковий</a:t>
          </a:r>
          <a:endParaRPr lang="uk-UA" sz="1200" noProof="0" dirty="0">
            <a:latin typeface="Arial Black" pitchFamily="34" charset="0"/>
          </a:endParaRPr>
        </a:p>
      </dgm:t>
    </dgm:pt>
    <dgm:pt modelId="{0E4863EB-F273-4014-92BD-C699AD638CF8}" type="parTrans" cxnId="{4C9647B9-9239-4B2C-A81F-E38182B02EDF}">
      <dgm:prSet/>
      <dgm:spPr/>
      <dgm:t>
        <a:bodyPr/>
        <a:lstStyle/>
        <a:p>
          <a:endParaRPr lang="ru-RU"/>
        </a:p>
      </dgm:t>
    </dgm:pt>
    <dgm:pt modelId="{ED2DB27D-F759-4FFD-A5D9-22D436B216AF}" type="sibTrans" cxnId="{4C9647B9-9239-4B2C-A81F-E38182B02EDF}">
      <dgm:prSet/>
      <dgm:spPr/>
      <dgm:t>
        <a:bodyPr/>
        <a:lstStyle/>
        <a:p>
          <a:endParaRPr lang="ru-RU"/>
        </a:p>
      </dgm:t>
    </dgm:pt>
    <dgm:pt modelId="{66079BD4-F00B-44EE-9278-CF8099DDAA9E}" type="pres">
      <dgm:prSet presAssocID="{C7DCA8E1-7679-4A93-A3A5-21681FED6E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AF4EA1-A77F-41E2-97F1-70184CA84A7B}" type="pres">
      <dgm:prSet presAssocID="{7946A03B-03C5-4F6C-8EFB-CFFADB832C3F}" presName="parentLin" presStyleCnt="0"/>
      <dgm:spPr/>
      <dgm:t>
        <a:bodyPr/>
        <a:lstStyle/>
        <a:p>
          <a:endParaRPr lang="ru-RU"/>
        </a:p>
      </dgm:t>
    </dgm:pt>
    <dgm:pt modelId="{DA52F12F-E0F8-4E7D-A6EC-A0518D3DDDEB}" type="pres">
      <dgm:prSet presAssocID="{7946A03B-03C5-4F6C-8EFB-CFFADB832C3F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59D80C7D-45D8-44B1-8E9F-5F543C0E7A31}" type="pres">
      <dgm:prSet presAssocID="{7946A03B-03C5-4F6C-8EFB-CFFADB832C3F}" presName="parentText" presStyleLbl="node1" presStyleIdx="0" presStyleCnt="9" custScaleX="143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A5FCF-B85B-4D33-8EB7-E985E499CA2D}" type="pres">
      <dgm:prSet presAssocID="{7946A03B-03C5-4F6C-8EFB-CFFADB832C3F}" presName="negativeSpace" presStyleCnt="0"/>
      <dgm:spPr/>
      <dgm:t>
        <a:bodyPr/>
        <a:lstStyle/>
        <a:p>
          <a:endParaRPr lang="ru-RU"/>
        </a:p>
      </dgm:t>
    </dgm:pt>
    <dgm:pt modelId="{6F7A37EF-B5EA-4866-9BB5-CCB538D2B4A6}" type="pres">
      <dgm:prSet presAssocID="{7946A03B-03C5-4F6C-8EFB-CFFADB832C3F}" presName="childText" presStyleLbl="conFgAcc1" presStyleIdx="0" presStyleCnt="9" custLinFactNeighborX="-16" custLinFactNeighborY="-33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45F83-A62B-4594-B3D7-8A60B977AA74}" type="pres">
      <dgm:prSet presAssocID="{AE29148C-20D9-4DAE-B41C-15B521F1AAE6}" presName="spaceBetweenRectangles" presStyleCnt="0"/>
      <dgm:spPr/>
      <dgm:t>
        <a:bodyPr/>
        <a:lstStyle/>
        <a:p>
          <a:endParaRPr lang="ru-RU"/>
        </a:p>
      </dgm:t>
    </dgm:pt>
    <dgm:pt modelId="{DC17490D-BC0D-489B-9B07-3DE12DFB67E1}" type="pres">
      <dgm:prSet presAssocID="{D8471A71-03E5-4239-8F8C-35AB3FF4E7ED}" presName="parentLin" presStyleCnt="0"/>
      <dgm:spPr/>
      <dgm:t>
        <a:bodyPr/>
        <a:lstStyle/>
        <a:p>
          <a:endParaRPr lang="ru-RU"/>
        </a:p>
      </dgm:t>
    </dgm:pt>
    <dgm:pt modelId="{BBB0F8FD-8109-45D4-98DA-D00B1832F78D}" type="pres">
      <dgm:prSet presAssocID="{D8471A71-03E5-4239-8F8C-35AB3FF4E7ED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BDFF4C8D-8CCB-4AA2-B912-72F775F52C04}" type="pres">
      <dgm:prSet presAssocID="{D8471A71-03E5-4239-8F8C-35AB3FF4E7ED}" presName="parentText" presStyleLbl="node1" presStyleIdx="1" presStyleCnt="9" custScaleX="138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70809-938A-478B-BAC5-817D61C5F515}" type="pres">
      <dgm:prSet presAssocID="{D8471A71-03E5-4239-8F8C-35AB3FF4E7ED}" presName="negativeSpace" presStyleCnt="0"/>
      <dgm:spPr/>
      <dgm:t>
        <a:bodyPr/>
        <a:lstStyle/>
        <a:p>
          <a:endParaRPr lang="ru-RU"/>
        </a:p>
      </dgm:t>
    </dgm:pt>
    <dgm:pt modelId="{4713B141-AD51-4563-82FE-66B330F5B753}" type="pres">
      <dgm:prSet presAssocID="{D8471A71-03E5-4239-8F8C-35AB3FF4E7ED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06A3A-DD2F-4055-8574-43CD6B2AA19F}" type="pres">
      <dgm:prSet presAssocID="{FE02A9EA-4A8B-42B6-9BFB-0C262AA3C0C1}" presName="spaceBetweenRectangles" presStyleCnt="0"/>
      <dgm:spPr/>
      <dgm:t>
        <a:bodyPr/>
        <a:lstStyle/>
        <a:p>
          <a:endParaRPr lang="ru-RU"/>
        </a:p>
      </dgm:t>
    </dgm:pt>
    <dgm:pt modelId="{75C05A28-734A-4689-BACF-19669CE4C5A5}" type="pres">
      <dgm:prSet presAssocID="{9D390205-2D61-4B62-AFDE-22603CB6FEEA}" presName="parentLin" presStyleCnt="0"/>
      <dgm:spPr/>
      <dgm:t>
        <a:bodyPr/>
        <a:lstStyle/>
        <a:p>
          <a:endParaRPr lang="ru-RU"/>
        </a:p>
      </dgm:t>
    </dgm:pt>
    <dgm:pt modelId="{05A3EECA-6BF1-49A0-9DD0-F578032FC7D3}" type="pres">
      <dgm:prSet presAssocID="{9D390205-2D61-4B62-AFDE-22603CB6FEEA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B2664951-7369-4066-8146-D5015F9C5178}" type="pres">
      <dgm:prSet presAssocID="{9D390205-2D61-4B62-AFDE-22603CB6FEEA}" presName="parentText" presStyleLbl="node1" presStyleIdx="2" presStyleCnt="9" custScaleX="138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6C955-ED23-4D48-87D2-31709C4461E7}" type="pres">
      <dgm:prSet presAssocID="{9D390205-2D61-4B62-AFDE-22603CB6FEEA}" presName="negativeSpace" presStyleCnt="0"/>
      <dgm:spPr/>
      <dgm:t>
        <a:bodyPr/>
        <a:lstStyle/>
        <a:p>
          <a:endParaRPr lang="ru-RU"/>
        </a:p>
      </dgm:t>
    </dgm:pt>
    <dgm:pt modelId="{18D3617B-1E0A-4818-80CE-BA15EDBA1187}" type="pres">
      <dgm:prSet presAssocID="{9D390205-2D61-4B62-AFDE-22603CB6FEEA}" presName="childText" presStyleLbl="conFgAcc1" presStyleIdx="2" presStyleCnt="9" custLinFactNeighborX="-16" custLinFactNeighborY="1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AF037-3712-45FA-AC3D-2C6AA3B59642}" type="pres">
      <dgm:prSet presAssocID="{9FF27666-6B4D-4574-970D-032137584AEF}" presName="spaceBetweenRectangles" presStyleCnt="0"/>
      <dgm:spPr/>
      <dgm:t>
        <a:bodyPr/>
        <a:lstStyle/>
        <a:p>
          <a:endParaRPr lang="ru-RU"/>
        </a:p>
      </dgm:t>
    </dgm:pt>
    <dgm:pt modelId="{7A9D49F8-8924-4746-B501-A25A897846DD}" type="pres">
      <dgm:prSet presAssocID="{B9957B21-BF97-4FC2-9FE1-7E7FBA013D46}" presName="parentLin" presStyleCnt="0"/>
      <dgm:spPr/>
      <dgm:t>
        <a:bodyPr/>
        <a:lstStyle/>
        <a:p>
          <a:endParaRPr lang="ru-RU"/>
        </a:p>
      </dgm:t>
    </dgm:pt>
    <dgm:pt modelId="{C326560D-110B-465D-95E3-C92939F5AF77}" type="pres">
      <dgm:prSet presAssocID="{B9957B21-BF97-4FC2-9FE1-7E7FBA013D46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2386A313-BA87-40EC-9AA1-FEE575D550D1}" type="pres">
      <dgm:prSet presAssocID="{B9957B21-BF97-4FC2-9FE1-7E7FBA013D46}" presName="parentText" presStyleLbl="node1" presStyleIdx="3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3393B-CB49-4F7E-B4A5-C651EDCFC919}" type="pres">
      <dgm:prSet presAssocID="{B9957B21-BF97-4FC2-9FE1-7E7FBA013D46}" presName="negativeSpace" presStyleCnt="0"/>
      <dgm:spPr/>
      <dgm:t>
        <a:bodyPr/>
        <a:lstStyle/>
        <a:p>
          <a:endParaRPr lang="ru-RU"/>
        </a:p>
      </dgm:t>
    </dgm:pt>
    <dgm:pt modelId="{CBAC3A5E-CB9C-4F1A-BBCF-129727073867}" type="pres">
      <dgm:prSet presAssocID="{B9957B21-BF97-4FC2-9FE1-7E7FBA013D46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7E008-4291-4027-85DF-BB71E7234C16}" type="pres">
      <dgm:prSet presAssocID="{9D29EB04-E855-4C10-8371-4548F176EB90}" presName="spaceBetweenRectangles" presStyleCnt="0"/>
      <dgm:spPr/>
      <dgm:t>
        <a:bodyPr/>
        <a:lstStyle/>
        <a:p>
          <a:endParaRPr lang="ru-RU"/>
        </a:p>
      </dgm:t>
    </dgm:pt>
    <dgm:pt modelId="{E17AA568-DB1F-4BD5-9CAC-75E9C6EE9884}" type="pres">
      <dgm:prSet presAssocID="{FA40762F-F804-41DD-864B-7B0202F86C2D}" presName="parentLin" presStyleCnt="0"/>
      <dgm:spPr/>
      <dgm:t>
        <a:bodyPr/>
        <a:lstStyle/>
        <a:p>
          <a:endParaRPr lang="ru-RU"/>
        </a:p>
      </dgm:t>
    </dgm:pt>
    <dgm:pt modelId="{08B63408-0C81-47A2-8FB7-8EFE94377698}" type="pres">
      <dgm:prSet presAssocID="{FA40762F-F804-41DD-864B-7B0202F86C2D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D8D042BC-2CF3-4EA5-AA7D-1B2D5445B8C0}" type="pres">
      <dgm:prSet presAssocID="{FA40762F-F804-41DD-864B-7B0202F86C2D}" presName="parentText" presStyleLbl="node1" presStyleIdx="4" presStyleCnt="9" custScaleX="131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A92D8-204B-4127-B2AC-3F5D10C5C2E0}" type="pres">
      <dgm:prSet presAssocID="{FA40762F-F804-41DD-864B-7B0202F86C2D}" presName="negativeSpace" presStyleCnt="0"/>
      <dgm:spPr/>
      <dgm:t>
        <a:bodyPr/>
        <a:lstStyle/>
        <a:p>
          <a:endParaRPr lang="ru-RU"/>
        </a:p>
      </dgm:t>
    </dgm:pt>
    <dgm:pt modelId="{89D7A0A3-8619-40A7-AB63-89CAAB32C14A}" type="pres">
      <dgm:prSet presAssocID="{FA40762F-F804-41DD-864B-7B0202F86C2D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AEC23-2747-495C-A671-04F6FE997289}" type="pres">
      <dgm:prSet presAssocID="{BFEFAE0D-DCAB-4391-9202-31FC76CEB826}" presName="spaceBetweenRectangles" presStyleCnt="0"/>
      <dgm:spPr/>
      <dgm:t>
        <a:bodyPr/>
        <a:lstStyle/>
        <a:p>
          <a:endParaRPr lang="ru-RU"/>
        </a:p>
      </dgm:t>
    </dgm:pt>
    <dgm:pt modelId="{5CB73606-3AE4-474A-8894-91EA77986191}" type="pres">
      <dgm:prSet presAssocID="{D8992F1B-8BC4-4FF4-B42E-1ED3CF54C317}" presName="parentLin" presStyleCnt="0"/>
      <dgm:spPr/>
      <dgm:t>
        <a:bodyPr/>
        <a:lstStyle/>
        <a:p>
          <a:endParaRPr lang="ru-RU"/>
        </a:p>
      </dgm:t>
    </dgm:pt>
    <dgm:pt modelId="{A56ACBB4-52D8-4F2A-99FC-E97DE40C9713}" type="pres">
      <dgm:prSet presAssocID="{D8992F1B-8BC4-4FF4-B42E-1ED3CF54C317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ED3BE8A5-6E82-40B8-8667-F9572CF0EA18}" type="pres">
      <dgm:prSet presAssocID="{D8992F1B-8BC4-4FF4-B42E-1ED3CF54C317}" presName="parentText" presStyleLbl="node1" presStyleIdx="5" presStyleCnt="9" custScaleX="132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1467C-E66C-4F55-B25A-34E81F9A0921}" type="pres">
      <dgm:prSet presAssocID="{D8992F1B-8BC4-4FF4-B42E-1ED3CF54C317}" presName="negativeSpace" presStyleCnt="0"/>
      <dgm:spPr/>
      <dgm:t>
        <a:bodyPr/>
        <a:lstStyle/>
        <a:p>
          <a:endParaRPr lang="ru-RU"/>
        </a:p>
      </dgm:t>
    </dgm:pt>
    <dgm:pt modelId="{3BBD19EA-CE70-451A-B365-E5BCE21698E3}" type="pres">
      <dgm:prSet presAssocID="{D8992F1B-8BC4-4FF4-B42E-1ED3CF54C317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81A79-CFEC-445A-9DED-C9A4BA9C610C}" type="pres">
      <dgm:prSet presAssocID="{B9B47EB9-E638-4300-86D2-80296D215EB5}" presName="spaceBetweenRectangles" presStyleCnt="0"/>
      <dgm:spPr/>
      <dgm:t>
        <a:bodyPr/>
        <a:lstStyle/>
        <a:p>
          <a:endParaRPr lang="ru-RU"/>
        </a:p>
      </dgm:t>
    </dgm:pt>
    <dgm:pt modelId="{35655DDA-BDE1-4E75-9739-DEFAF7550CF2}" type="pres">
      <dgm:prSet presAssocID="{727A3F52-D94E-46D1-AD70-5888417934A3}" presName="parentLin" presStyleCnt="0"/>
      <dgm:spPr/>
      <dgm:t>
        <a:bodyPr/>
        <a:lstStyle/>
        <a:p>
          <a:endParaRPr lang="ru-RU"/>
        </a:p>
      </dgm:t>
    </dgm:pt>
    <dgm:pt modelId="{EF1A46EF-B1EA-48D3-A712-00B91DDF50B5}" type="pres">
      <dgm:prSet presAssocID="{727A3F52-D94E-46D1-AD70-5888417934A3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CB0C708B-81A2-4F28-A88E-7D53E5CCE4A2}" type="pres">
      <dgm:prSet presAssocID="{727A3F52-D94E-46D1-AD70-5888417934A3}" presName="parentText" presStyleLbl="node1" presStyleIdx="6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D3F15-E687-4044-8554-9B1215BFC001}" type="pres">
      <dgm:prSet presAssocID="{727A3F52-D94E-46D1-AD70-5888417934A3}" presName="negativeSpace" presStyleCnt="0"/>
      <dgm:spPr/>
      <dgm:t>
        <a:bodyPr/>
        <a:lstStyle/>
        <a:p>
          <a:endParaRPr lang="ru-RU"/>
        </a:p>
      </dgm:t>
    </dgm:pt>
    <dgm:pt modelId="{83134160-FAFB-4374-811E-F3FF52E0818C}" type="pres">
      <dgm:prSet presAssocID="{727A3F52-D94E-46D1-AD70-5888417934A3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86035-9760-49D9-93EB-EF5EE1967C23}" type="pres">
      <dgm:prSet presAssocID="{ED2DB27D-F759-4FFD-A5D9-22D436B216AF}" presName="spaceBetweenRectangles" presStyleCnt="0"/>
      <dgm:spPr/>
      <dgm:t>
        <a:bodyPr/>
        <a:lstStyle/>
        <a:p>
          <a:endParaRPr lang="ru-RU"/>
        </a:p>
      </dgm:t>
    </dgm:pt>
    <dgm:pt modelId="{49A90064-D3B1-4484-B5BC-2EE864ABB36E}" type="pres">
      <dgm:prSet presAssocID="{579A7528-7641-475C-9974-722A07CDC11E}" presName="parentLin" presStyleCnt="0"/>
      <dgm:spPr/>
      <dgm:t>
        <a:bodyPr/>
        <a:lstStyle/>
        <a:p>
          <a:endParaRPr lang="ru-RU"/>
        </a:p>
      </dgm:t>
    </dgm:pt>
    <dgm:pt modelId="{0F34B350-1A64-4862-BACC-4A6C9B706D0B}" type="pres">
      <dgm:prSet presAssocID="{579A7528-7641-475C-9974-722A07CDC11E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CB84E794-619C-4DE2-A4C9-7B157B7A9CF3}" type="pres">
      <dgm:prSet presAssocID="{579A7528-7641-475C-9974-722A07CDC11E}" presName="parentText" presStyleLbl="node1" presStyleIdx="7" presStyleCnt="9" custScaleX="142857" custScaleY="174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9DA49-D6FD-4D6C-9A38-D9C7618AE541}" type="pres">
      <dgm:prSet presAssocID="{579A7528-7641-475C-9974-722A07CDC11E}" presName="negativeSpace" presStyleCnt="0"/>
      <dgm:spPr/>
      <dgm:t>
        <a:bodyPr/>
        <a:lstStyle/>
        <a:p>
          <a:endParaRPr lang="ru-RU"/>
        </a:p>
      </dgm:t>
    </dgm:pt>
    <dgm:pt modelId="{D145FF6E-0193-491E-92C2-944CB0A35219}" type="pres">
      <dgm:prSet presAssocID="{579A7528-7641-475C-9974-722A07CDC11E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2CED7-DE02-4CE5-9349-BA76BA5D9F1E}" type="pres">
      <dgm:prSet presAssocID="{769B3153-B54D-4FFE-A5F5-1E31B0232251}" presName="spaceBetweenRectangles" presStyleCnt="0"/>
      <dgm:spPr/>
      <dgm:t>
        <a:bodyPr/>
        <a:lstStyle/>
        <a:p>
          <a:endParaRPr lang="ru-RU"/>
        </a:p>
      </dgm:t>
    </dgm:pt>
    <dgm:pt modelId="{53557DEB-C2EC-4BEA-8919-74508B97D894}" type="pres">
      <dgm:prSet presAssocID="{690DB9BB-BCC9-4EC8-8D32-FEE30C8FDB42}" presName="parentLin" presStyleCnt="0"/>
      <dgm:spPr/>
      <dgm:t>
        <a:bodyPr/>
        <a:lstStyle/>
        <a:p>
          <a:endParaRPr lang="ru-RU"/>
        </a:p>
      </dgm:t>
    </dgm:pt>
    <dgm:pt modelId="{05F04FF8-41BF-443E-A966-1D9C6FBC2AB6}" type="pres">
      <dgm:prSet presAssocID="{690DB9BB-BCC9-4EC8-8D32-FEE30C8FDB42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5EE09A4D-9B0F-4781-B241-AB1149D27ECF}" type="pres">
      <dgm:prSet presAssocID="{690DB9BB-BCC9-4EC8-8D32-FEE30C8FDB42}" presName="parentText" presStyleLbl="node1" presStyleIdx="8" presStyleCnt="9" custScaleX="142857" custScaleY="160737" custLinFactNeighborX="-5161" custLinFactNeighborY="20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230ED-DA74-473F-AE94-A0733BFB5B9A}" type="pres">
      <dgm:prSet presAssocID="{690DB9BB-BCC9-4EC8-8D32-FEE30C8FDB42}" presName="negativeSpace" presStyleCnt="0"/>
      <dgm:spPr/>
      <dgm:t>
        <a:bodyPr/>
        <a:lstStyle/>
        <a:p>
          <a:endParaRPr lang="ru-RU"/>
        </a:p>
      </dgm:t>
    </dgm:pt>
    <dgm:pt modelId="{7EE1F819-9CBC-429D-AE80-CBA32966981F}" type="pres">
      <dgm:prSet presAssocID="{690DB9BB-BCC9-4EC8-8D32-FEE30C8FDB42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E881F-77F9-4324-809D-7BEFFEBA626C}" srcId="{C7DCA8E1-7679-4A93-A3A5-21681FED6E58}" destId="{690DB9BB-BCC9-4EC8-8D32-FEE30C8FDB42}" srcOrd="8" destOrd="0" parTransId="{75C6F2AD-C61E-4F8B-ACDB-BA6B8FA44805}" sibTransId="{09ECD1BE-C86E-4D49-8410-E89E76B43FFB}"/>
    <dgm:cxn modelId="{BF8B111E-AE61-4151-ADFC-FD5EF97C1CDE}" srcId="{C7DCA8E1-7679-4A93-A3A5-21681FED6E58}" destId="{D8471A71-03E5-4239-8F8C-35AB3FF4E7ED}" srcOrd="1" destOrd="0" parTransId="{37A9B0AF-387C-44D1-A156-CAE044A88A00}" sibTransId="{FE02A9EA-4A8B-42B6-9BFB-0C262AA3C0C1}"/>
    <dgm:cxn modelId="{445E7AA4-08E3-44EB-B503-BE480F3DEFEF}" srcId="{C7DCA8E1-7679-4A93-A3A5-21681FED6E58}" destId="{B9957B21-BF97-4FC2-9FE1-7E7FBA013D46}" srcOrd="3" destOrd="0" parTransId="{23568FA5-16B6-45CE-A90D-1F578D6BABC3}" sibTransId="{9D29EB04-E855-4C10-8371-4548F176EB90}"/>
    <dgm:cxn modelId="{10060BF4-DAF8-433C-A7A9-F820E5E7147E}" srcId="{C7DCA8E1-7679-4A93-A3A5-21681FED6E58}" destId="{579A7528-7641-475C-9974-722A07CDC11E}" srcOrd="7" destOrd="0" parTransId="{92D48335-4729-4062-A682-9424DAD501BF}" sibTransId="{769B3153-B54D-4FFE-A5F5-1E31B0232251}"/>
    <dgm:cxn modelId="{B104D6FD-816A-4CF8-8CE2-1F35101ABFA7}" type="presOf" srcId="{690DB9BB-BCC9-4EC8-8D32-FEE30C8FDB42}" destId="{05F04FF8-41BF-443E-A966-1D9C6FBC2AB6}" srcOrd="0" destOrd="0" presId="urn:microsoft.com/office/officeart/2005/8/layout/list1"/>
    <dgm:cxn modelId="{435FAEE0-EF5E-429C-A001-E933CDD4E181}" type="presOf" srcId="{579A7528-7641-475C-9974-722A07CDC11E}" destId="{CB84E794-619C-4DE2-A4C9-7B157B7A9CF3}" srcOrd="1" destOrd="0" presId="urn:microsoft.com/office/officeart/2005/8/layout/list1"/>
    <dgm:cxn modelId="{78E2840D-4482-4A24-A1D8-9001C4EAD6FE}" type="presOf" srcId="{C7DCA8E1-7679-4A93-A3A5-21681FED6E58}" destId="{66079BD4-F00B-44EE-9278-CF8099DDAA9E}" srcOrd="0" destOrd="0" presId="urn:microsoft.com/office/officeart/2005/8/layout/list1"/>
    <dgm:cxn modelId="{A8FDBC8A-E0D2-45A7-B34B-103230EEAA0D}" type="presOf" srcId="{FA40762F-F804-41DD-864B-7B0202F86C2D}" destId="{08B63408-0C81-47A2-8FB7-8EFE94377698}" srcOrd="0" destOrd="0" presId="urn:microsoft.com/office/officeart/2005/8/layout/list1"/>
    <dgm:cxn modelId="{D2E6AAF3-7282-46A4-A9E4-2D4E2E4D5A62}" type="presOf" srcId="{690DB9BB-BCC9-4EC8-8D32-FEE30C8FDB42}" destId="{5EE09A4D-9B0F-4781-B241-AB1149D27ECF}" srcOrd="1" destOrd="0" presId="urn:microsoft.com/office/officeart/2005/8/layout/list1"/>
    <dgm:cxn modelId="{F0DA3DA7-CC62-4765-844E-A50FB240D726}" type="presOf" srcId="{FA40762F-F804-41DD-864B-7B0202F86C2D}" destId="{D8D042BC-2CF3-4EA5-AA7D-1B2D5445B8C0}" srcOrd="1" destOrd="0" presId="urn:microsoft.com/office/officeart/2005/8/layout/list1"/>
    <dgm:cxn modelId="{CBC0592E-1ACC-4DCE-B45F-A625BEDDB042}" srcId="{C7DCA8E1-7679-4A93-A3A5-21681FED6E58}" destId="{D8992F1B-8BC4-4FF4-B42E-1ED3CF54C317}" srcOrd="5" destOrd="0" parTransId="{62130D50-9C3C-4172-9093-3719AD0E0006}" sibTransId="{B9B47EB9-E638-4300-86D2-80296D215EB5}"/>
    <dgm:cxn modelId="{BFBABBC6-04D5-49FE-BB6C-7ABA8A36B76B}" srcId="{C7DCA8E1-7679-4A93-A3A5-21681FED6E58}" destId="{7946A03B-03C5-4F6C-8EFB-CFFADB832C3F}" srcOrd="0" destOrd="0" parTransId="{F9B6A0F0-012D-4637-9620-582E38EA45C1}" sibTransId="{AE29148C-20D9-4DAE-B41C-15B521F1AAE6}"/>
    <dgm:cxn modelId="{066BA5D6-2B76-4802-8173-21E89BC72648}" type="presOf" srcId="{D8992F1B-8BC4-4FF4-B42E-1ED3CF54C317}" destId="{A56ACBB4-52D8-4F2A-99FC-E97DE40C9713}" srcOrd="0" destOrd="0" presId="urn:microsoft.com/office/officeart/2005/8/layout/list1"/>
    <dgm:cxn modelId="{6926A69C-B20D-4521-82C6-D3C43752FB58}" type="presOf" srcId="{727A3F52-D94E-46D1-AD70-5888417934A3}" destId="{CB0C708B-81A2-4F28-A88E-7D53E5CCE4A2}" srcOrd="1" destOrd="0" presId="urn:microsoft.com/office/officeart/2005/8/layout/list1"/>
    <dgm:cxn modelId="{018A81F0-C145-4D8E-AEB2-46DEBB5590E4}" type="presOf" srcId="{7946A03B-03C5-4F6C-8EFB-CFFADB832C3F}" destId="{59D80C7D-45D8-44B1-8E9F-5F543C0E7A31}" srcOrd="1" destOrd="0" presId="urn:microsoft.com/office/officeart/2005/8/layout/list1"/>
    <dgm:cxn modelId="{3D178B42-38E8-4C4D-8A4C-AE9EA7DEF611}" type="presOf" srcId="{9D390205-2D61-4B62-AFDE-22603CB6FEEA}" destId="{05A3EECA-6BF1-49A0-9DD0-F578032FC7D3}" srcOrd="0" destOrd="0" presId="urn:microsoft.com/office/officeart/2005/8/layout/list1"/>
    <dgm:cxn modelId="{D03D6BF3-CE37-4AE8-8801-7EDD6AB46F77}" type="presOf" srcId="{727A3F52-D94E-46D1-AD70-5888417934A3}" destId="{EF1A46EF-B1EA-48D3-A712-00B91DDF50B5}" srcOrd="0" destOrd="0" presId="urn:microsoft.com/office/officeart/2005/8/layout/list1"/>
    <dgm:cxn modelId="{C14293F8-6AC8-409C-A5E4-69352E06E28A}" srcId="{C7DCA8E1-7679-4A93-A3A5-21681FED6E58}" destId="{9D390205-2D61-4B62-AFDE-22603CB6FEEA}" srcOrd="2" destOrd="0" parTransId="{524A7BB3-D72A-4D85-A24E-77F821528668}" sibTransId="{9FF27666-6B4D-4574-970D-032137584AEF}"/>
    <dgm:cxn modelId="{7E85EE45-5848-41E8-B543-E3DD176E1BC9}" type="presOf" srcId="{D8992F1B-8BC4-4FF4-B42E-1ED3CF54C317}" destId="{ED3BE8A5-6E82-40B8-8667-F9572CF0EA18}" srcOrd="1" destOrd="0" presId="urn:microsoft.com/office/officeart/2005/8/layout/list1"/>
    <dgm:cxn modelId="{CE5E10C7-9521-4C28-A5BD-26FA5071618B}" type="presOf" srcId="{579A7528-7641-475C-9974-722A07CDC11E}" destId="{0F34B350-1A64-4862-BACC-4A6C9B706D0B}" srcOrd="0" destOrd="0" presId="urn:microsoft.com/office/officeart/2005/8/layout/list1"/>
    <dgm:cxn modelId="{80DD7623-46CB-4AB8-B6EC-2ED041A819CE}" type="presOf" srcId="{B9957B21-BF97-4FC2-9FE1-7E7FBA013D46}" destId="{C326560D-110B-465D-95E3-C92939F5AF77}" srcOrd="0" destOrd="0" presId="urn:microsoft.com/office/officeart/2005/8/layout/list1"/>
    <dgm:cxn modelId="{7F40A908-BB75-4074-9229-A8884236B39E}" type="presOf" srcId="{D8471A71-03E5-4239-8F8C-35AB3FF4E7ED}" destId="{BBB0F8FD-8109-45D4-98DA-D00B1832F78D}" srcOrd="0" destOrd="0" presId="urn:microsoft.com/office/officeart/2005/8/layout/list1"/>
    <dgm:cxn modelId="{4C9647B9-9239-4B2C-A81F-E38182B02EDF}" srcId="{C7DCA8E1-7679-4A93-A3A5-21681FED6E58}" destId="{727A3F52-D94E-46D1-AD70-5888417934A3}" srcOrd="6" destOrd="0" parTransId="{0E4863EB-F273-4014-92BD-C699AD638CF8}" sibTransId="{ED2DB27D-F759-4FFD-A5D9-22D436B216AF}"/>
    <dgm:cxn modelId="{57F25999-A2F6-461E-BFC4-17BA32D5BBA1}" type="presOf" srcId="{9D390205-2D61-4B62-AFDE-22603CB6FEEA}" destId="{B2664951-7369-4066-8146-D5015F9C5178}" srcOrd="1" destOrd="0" presId="urn:microsoft.com/office/officeart/2005/8/layout/list1"/>
    <dgm:cxn modelId="{8CAAC44B-BE16-4C1B-B34C-8DAC25E0AD8F}" srcId="{C7DCA8E1-7679-4A93-A3A5-21681FED6E58}" destId="{FA40762F-F804-41DD-864B-7B0202F86C2D}" srcOrd="4" destOrd="0" parTransId="{CA938C5F-0E00-4014-AAA4-496586E38889}" sibTransId="{BFEFAE0D-DCAB-4391-9202-31FC76CEB826}"/>
    <dgm:cxn modelId="{DF7F4F97-5744-47A6-AEEF-42A6546BE419}" type="presOf" srcId="{D8471A71-03E5-4239-8F8C-35AB3FF4E7ED}" destId="{BDFF4C8D-8CCB-4AA2-B912-72F775F52C04}" srcOrd="1" destOrd="0" presId="urn:microsoft.com/office/officeart/2005/8/layout/list1"/>
    <dgm:cxn modelId="{E6ABE6D2-C38D-48D7-80D5-46BB973B7135}" type="presOf" srcId="{B9957B21-BF97-4FC2-9FE1-7E7FBA013D46}" destId="{2386A313-BA87-40EC-9AA1-FEE575D550D1}" srcOrd="1" destOrd="0" presId="urn:microsoft.com/office/officeart/2005/8/layout/list1"/>
    <dgm:cxn modelId="{E252954C-E9E5-441A-9C71-B5CD5F2463C6}" type="presOf" srcId="{7946A03B-03C5-4F6C-8EFB-CFFADB832C3F}" destId="{DA52F12F-E0F8-4E7D-A6EC-A0518D3DDDEB}" srcOrd="0" destOrd="0" presId="urn:microsoft.com/office/officeart/2005/8/layout/list1"/>
    <dgm:cxn modelId="{68D30DF3-B278-4572-A1C6-71EED9CDA92D}" type="presParOf" srcId="{66079BD4-F00B-44EE-9278-CF8099DDAA9E}" destId="{B3AF4EA1-A77F-41E2-97F1-70184CA84A7B}" srcOrd="0" destOrd="0" presId="urn:microsoft.com/office/officeart/2005/8/layout/list1"/>
    <dgm:cxn modelId="{4E0B34B3-447F-4A15-ADFB-988C1075AEEB}" type="presParOf" srcId="{B3AF4EA1-A77F-41E2-97F1-70184CA84A7B}" destId="{DA52F12F-E0F8-4E7D-A6EC-A0518D3DDDEB}" srcOrd="0" destOrd="0" presId="urn:microsoft.com/office/officeart/2005/8/layout/list1"/>
    <dgm:cxn modelId="{45FA34B7-3BFA-409D-BD5E-49F0D7183531}" type="presParOf" srcId="{B3AF4EA1-A77F-41E2-97F1-70184CA84A7B}" destId="{59D80C7D-45D8-44B1-8E9F-5F543C0E7A31}" srcOrd="1" destOrd="0" presId="urn:microsoft.com/office/officeart/2005/8/layout/list1"/>
    <dgm:cxn modelId="{E8149AEB-D671-489A-9D87-1B00731A8AE7}" type="presParOf" srcId="{66079BD4-F00B-44EE-9278-CF8099DDAA9E}" destId="{C22A5FCF-B85B-4D33-8EB7-E985E499CA2D}" srcOrd="1" destOrd="0" presId="urn:microsoft.com/office/officeart/2005/8/layout/list1"/>
    <dgm:cxn modelId="{83E69BC0-297D-4A3F-ABCF-09FB6262BACC}" type="presParOf" srcId="{66079BD4-F00B-44EE-9278-CF8099DDAA9E}" destId="{6F7A37EF-B5EA-4866-9BB5-CCB538D2B4A6}" srcOrd="2" destOrd="0" presId="urn:microsoft.com/office/officeart/2005/8/layout/list1"/>
    <dgm:cxn modelId="{8FCE27F0-B9F5-45CB-8EF7-C7F0E867FB0B}" type="presParOf" srcId="{66079BD4-F00B-44EE-9278-CF8099DDAA9E}" destId="{95345F83-A62B-4594-B3D7-8A60B977AA74}" srcOrd="3" destOrd="0" presId="urn:microsoft.com/office/officeart/2005/8/layout/list1"/>
    <dgm:cxn modelId="{D9283C26-86FC-490E-B339-22CD424A53FA}" type="presParOf" srcId="{66079BD4-F00B-44EE-9278-CF8099DDAA9E}" destId="{DC17490D-BC0D-489B-9B07-3DE12DFB67E1}" srcOrd="4" destOrd="0" presId="urn:microsoft.com/office/officeart/2005/8/layout/list1"/>
    <dgm:cxn modelId="{2A52A314-AD75-4185-AAF7-C56A83C0D3BA}" type="presParOf" srcId="{DC17490D-BC0D-489B-9B07-3DE12DFB67E1}" destId="{BBB0F8FD-8109-45D4-98DA-D00B1832F78D}" srcOrd="0" destOrd="0" presId="urn:microsoft.com/office/officeart/2005/8/layout/list1"/>
    <dgm:cxn modelId="{1937CBC5-9D75-4592-BFCA-B211B728354A}" type="presParOf" srcId="{DC17490D-BC0D-489B-9B07-3DE12DFB67E1}" destId="{BDFF4C8D-8CCB-4AA2-B912-72F775F52C04}" srcOrd="1" destOrd="0" presId="urn:microsoft.com/office/officeart/2005/8/layout/list1"/>
    <dgm:cxn modelId="{A798327D-F470-4D52-9ACB-1C9081CDE9E9}" type="presParOf" srcId="{66079BD4-F00B-44EE-9278-CF8099DDAA9E}" destId="{56170809-938A-478B-BAC5-817D61C5F515}" srcOrd="5" destOrd="0" presId="urn:microsoft.com/office/officeart/2005/8/layout/list1"/>
    <dgm:cxn modelId="{C177C359-251F-407E-B86D-6CBD5F793B0F}" type="presParOf" srcId="{66079BD4-F00B-44EE-9278-CF8099DDAA9E}" destId="{4713B141-AD51-4563-82FE-66B330F5B753}" srcOrd="6" destOrd="0" presId="urn:microsoft.com/office/officeart/2005/8/layout/list1"/>
    <dgm:cxn modelId="{F91C7309-09A0-447C-A562-37C9DE696ABB}" type="presParOf" srcId="{66079BD4-F00B-44EE-9278-CF8099DDAA9E}" destId="{69806A3A-DD2F-4055-8574-43CD6B2AA19F}" srcOrd="7" destOrd="0" presId="urn:microsoft.com/office/officeart/2005/8/layout/list1"/>
    <dgm:cxn modelId="{3E70F554-FD90-48CC-BD92-1DA6606C8B54}" type="presParOf" srcId="{66079BD4-F00B-44EE-9278-CF8099DDAA9E}" destId="{75C05A28-734A-4689-BACF-19669CE4C5A5}" srcOrd="8" destOrd="0" presId="urn:microsoft.com/office/officeart/2005/8/layout/list1"/>
    <dgm:cxn modelId="{A4025C22-4D2C-4CE4-B922-EAF865CFD018}" type="presParOf" srcId="{75C05A28-734A-4689-BACF-19669CE4C5A5}" destId="{05A3EECA-6BF1-49A0-9DD0-F578032FC7D3}" srcOrd="0" destOrd="0" presId="urn:microsoft.com/office/officeart/2005/8/layout/list1"/>
    <dgm:cxn modelId="{BB48823A-90A6-4757-ACE1-05A625E5E9D8}" type="presParOf" srcId="{75C05A28-734A-4689-BACF-19669CE4C5A5}" destId="{B2664951-7369-4066-8146-D5015F9C5178}" srcOrd="1" destOrd="0" presId="urn:microsoft.com/office/officeart/2005/8/layout/list1"/>
    <dgm:cxn modelId="{6518BA69-BF60-42AE-A5D7-CF26E5DB4B93}" type="presParOf" srcId="{66079BD4-F00B-44EE-9278-CF8099DDAA9E}" destId="{3426C955-ED23-4D48-87D2-31709C4461E7}" srcOrd="9" destOrd="0" presId="urn:microsoft.com/office/officeart/2005/8/layout/list1"/>
    <dgm:cxn modelId="{5E72607E-321F-497E-BFAB-948E3B572DBD}" type="presParOf" srcId="{66079BD4-F00B-44EE-9278-CF8099DDAA9E}" destId="{18D3617B-1E0A-4818-80CE-BA15EDBA1187}" srcOrd="10" destOrd="0" presId="urn:microsoft.com/office/officeart/2005/8/layout/list1"/>
    <dgm:cxn modelId="{2FC29A8E-E36F-43C3-9C5B-2243A14509FE}" type="presParOf" srcId="{66079BD4-F00B-44EE-9278-CF8099DDAA9E}" destId="{6B2AF037-3712-45FA-AC3D-2C6AA3B59642}" srcOrd="11" destOrd="0" presId="urn:microsoft.com/office/officeart/2005/8/layout/list1"/>
    <dgm:cxn modelId="{36F45BDA-2601-45A6-8F23-845123146850}" type="presParOf" srcId="{66079BD4-F00B-44EE-9278-CF8099DDAA9E}" destId="{7A9D49F8-8924-4746-B501-A25A897846DD}" srcOrd="12" destOrd="0" presId="urn:microsoft.com/office/officeart/2005/8/layout/list1"/>
    <dgm:cxn modelId="{65A82A32-D77F-493B-960D-E687793010FA}" type="presParOf" srcId="{7A9D49F8-8924-4746-B501-A25A897846DD}" destId="{C326560D-110B-465D-95E3-C92939F5AF77}" srcOrd="0" destOrd="0" presId="urn:microsoft.com/office/officeart/2005/8/layout/list1"/>
    <dgm:cxn modelId="{54CB0733-54E6-43E1-BD62-A556C41A5011}" type="presParOf" srcId="{7A9D49F8-8924-4746-B501-A25A897846DD}" destId="{2386A313-BA87-40EC-9AA1-FEE575D550D1}" srcOrd="1" destOrd="0" presId="urn:microsoft.com/office/officeart/2005/8/layout/list1"/>
    <dgm:cxn modelId="{10FDF8F2-D429-4560-9846-BB45C4702A36}" type="presParOf" srcId="{66079BD4-F00B-44EE-9278-CF8099DDAA9E}" destId="{B343393B-CB49-4F7E-B4A5-C651EDCFC919}" srcOrd="13" destOrd="0" presId="urn:microsoft.com/office/officeart/2005/8/layout/list1"/>
    <dgm:cxn modelId="{3E5E9EC9-EEF1-4987-A577-4F2D207E1730}" type="presParOf" srcId="{66079BD4-F00B-44EE-9278-CF8099DDAA9E}" destId="{CBAC3A5E-CB9C-4F1A-BBCF-129727073867}" srcOrd="14" destOrd="0" presId="urn:microsoft.com/office/officeart/2005/8/layout/list1"/>
    <dgm:cxn modelId="{E1F55C27-9641-4941-AD07-DA62F2FDF309}" type="presParOf" srcId="{66079BD4-F00B-44EE-9278-CF8099DDAA9E}" destId="{EA67E008-4291-4027-85DF-BB71E7234C16}" srcOrd="15" destOrd="0" presId="urn:microsoft.com/office/officeart/2005/8/layout/list1"/>
    <dgm:cxn modelId="{4F9C845C-3FB8-4953-863F-BFE1FF61ECF8}" type="presParOf" srcId="{66079BD4-F00B-44EE-9278-CF8099DDAA9E}" destId="{E17AA568-DB1F-4BD5-9CAC-75E9C6EE9884}" srcOrd="16" destOrd="0" presId="urn:microsoft.com/office/officeart/2005/8/layout/list1"/>
    <dgm:cxn modelId="{6F223306-C2AC-49A9-8AA7-1C048ADEEC01}" type="presParOf" srcId="{E17AA568-DB1F-4BD5-9CAC-75E9C6EE9884}" destId="{08B63408-0C81-47A2-8FB7-8EFE94377698}" srcOrd="0" destOrd="0" presId="urn:microsoft.com/office/officeart/2005/8/layout/list1"/>
    <dgm:cxn modelId="{B92976C1-4026-4496-9BD7-C6910818D96C}" type="presParOf" srcId="{E17AA568-DB1F-4BD5-9CAC-75E9C6EE9884}" destId="{D8D042BC-2CF3-4EA5-AA7D-1B2D5445B8C0}" srcOrd="1" destOrd="0" presId="urn:microsoft.com/office/officeart/2005/8/layout/list1"/>
    <dgm:cxn modelId="{E1C7CB85-4C33-410D-9F3B-CBF24FC8A070}" type="presParOf" srcId="{66079BD4-F00B-44EE-9278-CF8099DDAA9E}" destId="{3F4A92D8-204B-4127-B2AC-3F5D10C5C2E0}" srcOrd="17" destOrd="0" presId="urn:microsoft.com/office/officeart/2005/8/layout/list1"/>
    <dgm:cxn modelId="{2A8D8320-25A5-4E94-9DC2-F92C8C5F6F47}" type="presParOf" srcId="{66079BD4-F00B-44EE-9278-CF8099DDAA9E}" destId="{89D7A0A3-8619-40A7-AB63-89CAAB32C14A}" srcOrd="18" destOrd="0" presId="urn:microsoft.com/office/officeart/2005/8/layout/list1"/>
    <dgm:cxn modelId="{5257A146-1DA3-47AA-BA03-7BE7AD3B8C57}" type="presParOf" srcId="{66079BD4-F00B-44EE-9278-CF8099DDAA9E}" destId="{C9BAEC23-2747-495C-A671-04F6FE997289}" srcOrd="19" destOrd="0" presId="urn:microsoft.com/office/officeart/2005/8/layout/list1"/>
    <dgm:cxn modelId="{1C096696-FB48-4B85-9389-CA155FC38606}" type="presParOf" srcId="{66079BD4-F00B-44EE-9278-CF8099DDAA9E}" destId="{5CB73606-3AE4-474A-8894-91EA77986191}" srcOrd="20" destOrd="0" presId="urn:microsoft.com/office/officeart/2005/8/layout/list1"/>
    <dgm:cxn modelId="{49CA219E-2A64-4401-9E27-13CC754285E6}" type="presParOf" srcId="{5CB73606-3AE4-474A-8894-91EA77986191}" destId="{A56ACBB4-52D8-4F2A-99FC-E97DE40C9713}" srcOrd="0" destOrd="0" presId="urn:microsoft.com/office/officeart/2005/8/layout/list1"/>
    <dgm:cxn modelId="{BCFFD341-9847-4D1A-822E-EBFFFD3E301E}" type="presParOf" srcId="{5CB73606-3AE4-474A-8894-91EA77986191}" destId="{ED3BE8A5-6E82-40B8-8667-F9572CF0EA18}" srcOrd="1" destOrd="0" presId="urn:microsoft.com/office/officeart/2005/8/layout/list1"/>
    <dgm:cxn modelId="{2B72D581-2B43-453B-9747-11860B96BED4}" type="presParOf" srcId="{66079BD4-F00B-44EE-9278-CF8099DDAA9E}" destId="{F811467C-E66C-4F55-B25A-34E81F9A0921}" srcOrd="21" destOrd="0" presId="urn:microsoft.com/office/officeart/2005/8/layout/list1"/>
    <dgm:cxn modelId="{2E5B9A47-8AB0-46FE-AE86-B49029CB6C9C}" type="presParOf" srcId="{66079BD4-F00B-44EE-9278-CF8099DDAA9E}" destId="{3BBD19EA-CE70-451A-B365-E5BCE21698E3}" srcOrd="22" destOrd="0" presId="urn:microsoft.com/office/officeart/2005/8/layout/list1"/>
    <dgm:cxn modelId="{B6C927CF-A21D-4D30-B887-2D5E76317563}" type="presParOf" srcId="{66079BD4-F00B-44EE-9278-CF8099DDAA9E}" destId="{2BD81A79-CFEC-445A-9DED-C9A4BA9C610C}" srcOrd="23" destOrd="0" presId="urn:microsoft.com/office/officeart/2005/8/layout/list1"/>
    <dgm:cxn modelId="{108048A8-27D2-469B-A44C-9F56C92B0B55}" type="presParOf" srcId="{66079BD4-F00B-44EE-9278-CF8099DDAA9E}" destId="{35655DDA-BDE1-4E75-9739-DEFAF7550CF2}" srcOrd="24" destOrd="0" presId="urn:microsoft.com/office/officeart/2005/8/layout/list1"/>
    <dgm:cxn modelId="{6BCA6CF6-6914-42DE-BEBF-5EA920222EF5}" type="presParOf" srcId="{35655DDA-BDE1-4E75-9739-DEFAF7550CF2}" destId="{EF1A46EF-B1EA-48D3-A712-00B91DDF50B5}" srcOrd="0" destOrd="0" presId="urn:microsoft.com/office/officeart/2005/8/layout/list1"/>
    <dgm:cxn modelId="{8406E699-430F-4C2C-93F4-1ADBF9A0006F}" type="presParOf" srcId="{35655DDA-BDE1-4E75-9739-DEFAF7550CF2}" destId="{CB0C708B-81A2-4F28-A88E-7D53E5CCE4A2}" srcOrd="1" destOrd="0" presId="urn:microsoft.com/office/officeart/2005/8/layout/list1"/>
    <dgm:cxn modelId="{AFD67144-A060-4BF9-96CE-CB0AF6A6606E}" type="presParOf" srcId="{66079BD4-F00B-44EE-9278-CF8099DDAA9E}" destId="{365D3F15-E687-4044-8554-9B1215BFC001}" srcOrd="25" destOrd="0" presId="urn:microsoft.com/office/officeart/2005/8/layout/list1"/>
    <dgm:cxn modelId="{E6F4DF35-16A3-44B1-B25F-B279EA3D74E8}" type="presParOf" srcId="{66079BD4-F00B-44EE-9278-CF8099DDAA9E}" destId="{83134160-FAFB-4374-811E-F3FF52E0818C}" srcOrd="26" destOrd="0" presId="urn:microsoft.com/office/officeart/2005/8/layout/list1"/>
    <dgm:cxn modelId="{FE679858-3B5C-4ACF-81DD-A72E874DB853}" type="presParOf" srcId="{66079BD4-F00B-44EE-9278-CF8099DDAA9E}" destId="{F2C86035-9760-49D9-93EB-EF5EE1967C23}" srcOrd="27" destOrd="0" presId="urn:microsoft.com/office/officeart/2005/8/layout/list1"/>
    <dgm:cxn modelId="{A57B5F87-DBD8-4500-8BD6-29CBE4E673E3}" type="presParOf" srcId="{66079BD4-F00B-44EE-9278-CF8099DDAA9E}" destId="{49A90064-D3B1-4484-B5BC-2EE864ABB36E}" srcOrd="28" destOrd="0" presId="urn:microsoft.com/office/officeart/2005/8/layout/list1"/>
    <dgm:cxn modelId="{C5740215-2317-4CFC-90DC-14BE48684DBE}" type="presParOf" srcId="{49A90064-D3B1-4484-B5BC-2EE864ABB36E}" destId="{0F34B350-1A64-4862-BACC-4A6C9B706D0B}" srcOrd="0" destOrd="0" presId="urn:microsoft.com/office/officeart/2005/8/layout/list1"/>
    <dgm:cxn modelId="{9197ED0D-FBB6-4116-94A9-B4DDFB67304E}" type="presParOf" srcId="{49A90064-D3B1-4484-B5BC-2EE864ABB36E}" destId="{CB84E794-619C-4DE2-A4C9-7B157B7A9CF3}" srcOrd="1" destOrd="0" presId="urn:microsoft.com/office/officeart/2005/8/layout/list1"/>
    <dgm:cxn modelId="{C740680E-1FE7-4D17-B7C6-EF0B772F6D9E}" type="presParOf" srcId="{66079BD4-F00B-44EE-9278-CF8099DDAA9E}" destId="{2D29DA49-D6FD-4D6C-9A38-D9C7618AE541}" srcOrd="29" destOrd="0" presId="urn:microsoft.com/office/officeart/2005/8/layout/list1"/>
    <dgm:cxn modelId="{1A6B2A86-963D-4FED-8F4B-6F241FBF23E8}" type="presParOf" srcId="{66079BD4-F00B-44EE-9278-CF8099DDAA9E}" destId="{D145FF6E-0193-491E-92C2-944CB0A35219}" srcOrd="30" destOrd="0" presId="urn:microsoft.com/office/officeart/2005/8/layout/list1"/>
    <dgm:cxn modelId="{3AF649AB-DDB9-469D-95B7-2F9DCF18BEF6}" type="presParOf" srcId="{66079BD4-F00B-44EE-9278-CF8099DDAA9E}" destId="{2082CED7-DE02-4CE5-9349-BA76BA5D9F1E}" srcOrd="31" destOrd="0" presId="urn:microsoft.com/office/officeart/2005/8/layout/list1"/>
    <dgm:cxn modelId="{B2A81B0C-612C-41A1-B55F-C501EAF459A3}" type="presParOf" srcId="{66079BD4-F00B-44EE-9278-CF8099DDAA9E}" destId="{53557DEB-C2EC-4BEA-8919-74508B97D894}" srcOrd="32" destOrd="0" presId="urn:microsoft.com/office/officeart/2005/8/layout/list1"/>
    <dgm:cxn modelId="{D571B0EC-E354-4794-83D3-E44B34788E7F}" type="presParOf" srcId="{53557DEB-C2EC-4BEA-8919-74508B97D894}" destId="{05F04FF8-41BF-443E-A966-1D9C6FBC2AB6}" srcOrd="0" destOrd="0" presId="urn:microsoft.com/office/officeart/2005/8/layout/list1"/>
    <dgm:cxn modelId="{2A28C43D-08B0-4CCB-9ABD-4BCC4CFC628F}" type="presParOf" srcId="{53557DEB-C2EC-4BEA-8919-74508B97D894}" destId="{5EE09A4D-9B0F-4781-B241-AB1149D27ECF}" srcOrd="1" destOrd="0" presId="urn:microsoft.com/office/officeart/2005/8/layout/list1"/>
    <dgm:cxn modelId="{C8705297-BFC4-457C-85B4-49FD4546727C}" type="presParOf" srcId="{66079BD4-F00B-44EE-9278-CF8099DDAA9E}" destId="{52A230ED-DA74-473F-AE94-A0733BFB5B9A}" srcOrd="33" destOrd="0" presId="urn:microsoft.com/office/officeart/2005/8/layout/list1"/>
    <dgm:cxn modelId="{3AC780BA-A23F-4C17-8794-35490E97B247}" type="presParOf" srcId="{66079BD4-F00B-44EE-9278-CF8099DDAA9E}" destId="{7EE1F819-9CBC-429D-AE80-CBA32966981F}" srcOrd="34" destOrd="0" presId="urn:microsoft.com/office/officeart/2005/8/layout/list1"/>
  </dgm:cxnLst>
  <dgm:bg>
    <a:solidFill>
      <a:schemeClr val="bg1">
        <a:lumMod val="95000"/>
        <a:alpha val="5000"/>
      </a:schemeClr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442917-E5CE-4585-88B4-5729F867163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0124-06DE-48E6-A3F7-79EA1ABE473B}">
      <dgm:prSet phldrT="[Текст]" custT="1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АМА-1</a:t>
          </a:r>
          <a:endParaRPr lang="ru-RU" sz="2800" dirty="0"/>
        </a:p>
      </dgm:t>
    </dgm:pt>
    <dgm:pt modelId="{8EF84B11-D513-4C60-ACAA-CC915990B422}" type="parTrans" cxnId="{1B08CB5D-9F44-4534-97D8-689004E47409}">
      <dgm:prSet/>
      <dgm:spPr/>
      <dgm:t>
        <a:bodyPr/>
        <a:lstStyle/>
        <a:p>
          <a:endParaRPr lang="ru-RU"/>
        </a:p>
      </dgm:t>
    </dgm:pt>
    <dgm:pt modelId="{28F4B41B-3650-47B1-984F-FFF8665FFA30}" type="sibTrans" cxnId="{1B08CB5D-9F44-4534-97D8-689004E47409}">
      <dgm:prSet/>
      <dgm:spPr/>
      <dgm:t>
        <a:bodyPr/>
        <a:lstStyle/>
        <a:p>
          <a:endParaRPr lang="ru-RU"/>
        </a:p>
      </dgm:t>
    </dgm:pt>
    <dgm:pt modelId="{56A3D718-E8E7-4C7F-B285-0B83081FC3EE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Аптечка для легкових пасажирських автомобілів кількістю до 9 осіб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E4343916-5CAD-4D84-A527-DE1E42E79B7C}" type="parTrans" cxnId="{E5A326E0-AA40-4FC1-B614-371AED87E2E6}">
      <dgm:prSet/>
      <dgm:spPr>
        <a:ln w="254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3E8BA58A-8515-4A6E-B124-630D51A03941}" type="sibTrans" cxnId="{E5A326E0-AA40-4FC1-B614-371AED87E2E6}">
      <dgm:prSet/>
      <dgm:spPr/>
      <dgm:t>
        <a:bodyPr/>
        <a:lstStyle/>
        <a:p>
          <a:endParaRPr lang="ru-RU"/>
        </a:p>
      </dgm:t>
    </dgm:pt>
    <dgm:pt modelId="{7B96C61D-1CD6-4AA8-A1C3-32EC7AE8D70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35A8F78-C0D5-45B4-8284-589DC3AD3739}" type="parTrans" cxnId="{0F39DF4C-5DC6-4DCE-AE4C-2E4A1F82E50C}">
      <dgm:prSet/>
      <dgm:spPr>
        <a:ln w="381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B398D3DC-89EB-46A1-B85B-92ED2A587A08}" type="sibTrans" cxnId="{0F39DF4C-5DC6-4DCE-AE4C-2E4A1F82E50C}">
      <dgm:prSet/>
      <dgm:spPr/>
      <dgm:t>
        <a:bodyPr/>
        <a:lstStyle/>
        <a:p>
          <a:endParaRPr lang="ru-RU"/>
        </a:p>
      </dgm:t>
    </dgm:pt>
    <dgm:pt modelId="{1D41D683-202C-4CDA-A386-8F4B4B7E6420}">
      <dgm:prSet phldrT="[Текст]" custT="1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АМА-2</a:t>
          </a:r>
          <a:endParaRPr lang="ru-RU" sz="2800" dirty="0"/>
        </a:p>
      </dgm:t>
    </dgm:pt>
    <dgm:pt modelId="{287C102B-D51C-42A0-9659-172390A98D4F}" type="parTrans" cxnId="{CFF729D4-2533-4813-8A2F-717445685D52}">
      <dgm:prSet/>
      <dgm:spPr/>
      <dgm:t>
        <a:bodyPr/>
        <a:lstStyle/>
        <a:p>
          <a:endParaRPr lang="ru-RU"/>
        </a:p>
      </dgm:t>
    </dgm:pt>
    <dgm:pt modelId="{2A16B741-466C-42A8-AA3F-0CA849B9FAC0}" type="sibTrans" cxnId="{CFF729D4-2533-4813-8A2F-717445685D52}">
      <dgm:prSet/>
      <dgm:spPr/>
      <dgm:t>
        <a:bodyPr/>
        <a:lstStyle/>
        <a:p>
          <a:endParaRPr lang="ru-RU"/>
        </a:p>
      </dgm:t>
    </dgm:pt>
    <dgm:pt modelId="{B506A6E9-9C57-4926-91FC-B461968A7C02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Аптечка для пасажирських транспортних засобів призначених для перевезення  більше 9 осіб</a:t>
          </a:r>
          <a:endParaRPr lang="ru-RU" dirty="0"/>
        </a:p>
      </dgm:t>
    </dgm:pt>
    <dgm:pt modelId="{2B490326-463B-41CE-83C4-037DDD9FD456}" type="parTrans" cxnId="{4130EEAD-B931-4B13-BEBD-D86CC27DEE02}">
      <dgm:prSet/>
      <dgm:spPr>
        <a:ln w="25400"/>
      </dgm:spPr>
      <dgm:t>
        <a:bodyPr/>
        <a:lstStyle/>
        <a:p>
          <a:endParaRPr lang="ru-RU" dirty="0"/>
        </a:p>
      </dgm:t>
    </dgm:pt>
    <dgm:pt modelId="{85D955C9-3287-40CF-AA96-A797B147D74B}" type="sibTrans" cxnId="{4130EEAD-B931-4B13-BEBD-D86CC27DEE02}">
      <dgm:prSet/>
      <dgm:spPr/>
      <dgm:t>
        <a:bodyPr/>
        <a:lstStyle/>
        <a:p>
          <a:endParaRPr lang="ru-RU"/>
        </a:p>
      </dgm:t>
    </dgm:pt>
    <dgm:pt modelId="{F7EA33F3-2E70-457C-A3C1-0698307D6179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8BB2EF94-226A-4FB5-B41E-C2E8CA7E1E8B}" type="sibTrans" cxnId="{330CF5D0-B069-4322-940E-086C411084F9}">
      <dgm:prSet/>
      <dgm:spPr/>
      <dgm:t>
        <a:bodyPr/>
        <a:lstStyle/>
        <a:p>
          <a:endParaRPr lang="ru-RU"/>
        </a:p>
      </dgm:t>
    </dgm:pt>
    <dgm:pt modelId="{5989A90E-EDED-4A35-9958-9305D185393C}" type="parTrans" cxnId="{330CF5D0-B069-4322-940E-086C411084F9}">
      <dgm:prSet/>
      <dgm:spPr>
        <a:ln w="381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dirty="0"/>
        </a:p>
      </dgm:t>
    </dgm:pt>
    <dgm:pt modelId="{70C286C1-D53E-4858-8A38-413EB02C838C}" type="pres">
      <dgm:prSet presAssocID="{4A442917-E5CE-4585-88B4-5729F86716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E5218F-28AB-432D-8D1C-7C62F247FD42}" type="pres">
      <dgm:prSet presAssocID="{45B50124-06DE-48E6-A3F7-79EA1ABE473B}" presName="root" presStyleCnt="0"/>
      <dgm:spPr/>
    </dgm:pt>
    <dgm:pt modelId="{6485FC60-5503-4A04-A011-50A027789E1A}" type="pres">
      <dgm:prSet presAssocID="{45B50124-06DE-48E6-A3F7-79EA1ABE473B}" presName="rootComposite" presStyleCnt="0"/>
      <dgm:spPr/>
    </dgm:pt>
    <dgm:pt modelId="{F55D9FCD-A8C3-484D-9268-9266EE205D6A}" type="pres">
      <dgm:prSet presAssocID="{45B50124-06DE-48E6-A3F7-79EA1ABE473B}" presName="rootText" presStyleLbl="node1" presStyleIdx="0" presStyleCnt="2" custScaleX="97273" custScaleY="74006" custLinFactNeighborX="-3259" custLinFactNeighborY="-38"/>
      <dgm:spPr/>
      <dgm:t>
        <a:bodyPr/>
        <a:lstStyle/>
        <a:p>
          <a:endParaRPr lang="ru-RU"/>
        </a:p>
      </dgm:t>
    </dgm:pt>
    <dgm:pt modelId="{D61DD864-CD13-4A17-8B39-0795C328C9F2}" type="pres">
      <dgm:prSet presAssocID="{45B50124-06DE-48E6-A3F7-79EA1ABE473B}" presName="rootConnector" presStyleLbl="node1" presStyleIdx="0" presStyleCnt="2"/>
      <dgm:spPr/>
      <dgm:t>
        <a:bodyPr/>
        <a:lstStyle/>
        <a:p>
          <a:endParaRPr lang="ru-RU"/>
        </a:p>
      </dgm:t>
    </dgm:pt>
    <dgm:pt modelId="{94187159-BC1B-40C8-AADC-8319E99AB88B}" type="pres">
      <dgm:prSet presAssocID="{45B50124-06DE-48E6-A3F7-79EA1ABE473B}" presName="childShape" presStyleCnt="0"/>
      <dgm:spPr/>
    </dgm:pt>
    <dgm:pt modelId="{6BB6944B-6594-4558-8441-2F2EC2BE06EB}" type="pres">
      <dgm:prSet presAssocID="{E4343916-5CAD-4D84-A527-DE1E42E79B7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68D1BB2-B126-4650-A4C2-9FB18B48CBC9}" type="pres">
      <dgm:prSet presAssocID="{56A3D718-E8E7-4C7F-B285-0B83081FC3EE}" presName="childText" presStyleLbl="bgAcc1" presStyleIdx="0" presStyleCnt="4" custScaleX="100322" custScaleY="72780" custLinFactNeighborX="-4989" custLinFactNeighborY="-16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3B925-CBA4-4AA4-958B-04036C5C3622}" type="pres">
      <dgm:prSet presAssocID="{435A8F78-C0D5-45B4-8284-589DC3AD3739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D80FECC-17CE-458E-8FF3-342C2ED765DC}" type="pres">
      <dgm:prSet presAssocID="{7B96C61D-1CD6-4AA8-A1C3-32EC7AE8D70F}" presName="childText" presStyleLbl="bgAcc1" presStyleIdx="1" presStyleCnt="4" custScaleX="63109" custScaleY="84176" custLinFactNeighborX="-7450" custLinFactNeighborY="-35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AADCF-DF32-41CC-B40A-E8D77C886F38}" type="pres">
      <dgm:prSet presAssocID="{1D41D683-202C-4CDA-A386-8F4B4B7E6420}" presName="root" presStyleCnt="0"/>
      <dgm:spPr/>
    </dgm:pt>
    <dgm:pt modelId="{7BFF7100-4D9A-4C80-8462-20E41308C958}" type="pres">
      <dgm:prSet presAssocID="{1D41D683-202C-4CDA-A386-8F4B4B7E6420}" presName="rootComposite" presStyleCnt="0"/>
      <dgm:spPr/>
    </dgm:pt>
    <dgm:pt modelId="{2B2E4D25-9CE2-4700-83C1-8CD5262836EC}" type="pres">
      <dgm:prSet presAssocID="{1D41D683-202C-4CDA-A386-8F4B4B7E6420}" presName="rootText" presStyleLbl="node1" presStyleIdx="1" presStyleCnt="2" custScaleY="72633" custLinFactNeighborX="1234" custLinFactNeighborY="-38"/>
      <dgm:spPr/>
      <dgm:t>
        <a:bodyPr/>
        <a:lstStyle/>
        <a:p>
          <a:endParaRPr lang="ru-RU"/>
        </a:p>
      </dgm:t>
    </dgm:pt>
    <dgm:pt modelId="{CCB1545B-D172-4F6B-B283-DC2BD3C8493A}" type="pres">
      <dgm:prSet presAssocID="{1D41D683-202C-4CDA-A386-8F4B4B7E6420}" presName="rootConnector" presStyleLbl="node1" presStyleIdx="1" presStyleCnt="2"/>
      <dgm:spPr/>
      <dgm:t>
        <a:bodyPr/>
        <a:lstStyle/>
        <a:p>
          <a:endParaRPr lang="ru-RU"/>
        </a:p>
      </dgm:t>
    </dgm:pt>
    <dgm:pt modelId="{0A7E66C8-3D85-4EB6-8EBD-D5B15B758379}" type="pres">
      <dgm:prSet presAssocID="{1D41D683-202C-4CDA-A386-8F4B4B7E6420}" presName="childShape" presStyleCnt="0"/>
      <dgm:spPr/>
    </dgm:pt>
    <dgm:pt modelId="{BB21E984-8F3E-47D0-A2C0-EFA461252A6F}" type="pres">
      <dgm:prSet presAssocID="{2B490326-463B-41CE-83C4-037DDD9FD45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B1331B4-8683-4FEC-8722-9C595B21B0CB}" type="pres">
      <dgm:prSet presAssocID="{B506A6E9-9C57-4926-91FC-B461968A7C02}" presName="childText" presStyleLbl="bgAcc1" presStyleIdx="2" presStyleCnt="4" custScaleX="99285" custScaleY="70901" custLinFactNeighborX="48120" custLinFactNeighborY="-14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F69FB-A3FA-40E1-AC0C-3B27CB701A24}" type="pres">
      <dgm:prSet presAssocID="{5989A90E-EDED-4A35-9958-9305D185393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D46761C-BC50-4B4F-82F6-39F5CF019F1A}" type="pres">
      <dgm:prSet presAssocID="{F7EA33F3-2E70-457C-A3C1-0698307D6179}" presName="childText" presStyleLbl="bgAcc1" presStyleIdx="3" presStyleCnt="4" custScaleX="63528" custScaleY="76394" custLinFactNeighborX="40308" custLinFactNeighborY="-32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326E0-AA40-4FC1-B614-371AED87E2E6}" srcId="{45B50124-06DE-48E6-A3F7-79EA1ABE473B}" destId="{56A3D718-E8E7-4C7F-B285-0B83081FC3EE}" srcOrd="0" destOrd="0" parTransId="{E4343916-5CAD-4D84-A527-DE1E42E79B7C}" sibTransId="{3E8BA58A-8515-4A6E-B124-630D51A03941}"/>
    <dgm:cxn modelId="{07FD8DBD-13B7-4FF8-BCB6-7F2C0B9393DB}" type="presOf" srcId="{E4343916-5CAD-4D84-A527-DE1E42E79B7C}" destId="{6BB6944B-6594-4558-8441-2F2EC2BE06EB}" srcOrd="0" destOrd="0" presId="urn:microsoft.com/office/officeart/2005/8/layout/hierarchy3"/>
    <dgm:cxn modelId="{77215C93-EBAF-4AD0-ACB8-0C9B97F9EC3B}" type="presOf" srcId="{B506A6E9-9C57-4926-91FC-B461968A7C02}" destId="{FB1331B4-8683-4FEC-8722-9C595B21B0CB}" srcOrd="0" destOrd="0" presId="urn:microsoft.com/office/officeart/2005/8/layout/hierarchy3"/>
    <dgm:cxn modelId="{330CF5D0-B069-4322-940E-086C411084F9}" srcId="{1D41D683-202C-4CDA-A386-8F4B4B7E6420}" destId="{F7EA33F3-2E70-457C-A3C1-0698307D6179}" srcOrd="1" destOrd="0" parTransId="{5989A90E-EDED-4A35-9958-9305D185393C}" sibTransId="{8BB2EF94-226A-4FB5-B41E-C2E8CA7E1E8B}"/>
    <dgm:cxn modelId="{664FD69F-CC3A-43EC-8007-6E90AF98EFB4}" type="presOf" srcId="{5989A90E-EDED-4A35-9958-9305D185393C}" destId="{0A6F69FB-A3FA-40E1-AC0C-3B27CB701A24}" srcOrd="0" destOrd="0" presId="urn:microsoft.com/office/officeart/2005/8/layout/hierarchy3"/>
    <dgm:cxn modelId="{1674E7DF-7068-4D5E-A9CB-2AC84611A9E0}" type="presOf" srcId="{435A8F78-C0D5-45B4-8284-589DC3AD3739}" destId="{3C43B925-CBA4-4AA4-958B-04036C5C3622}" srcOrd="0" destOrd="0" presId="urn:microsoft.com/office/officeart/2005/8/layout/hierarchy3"/>
    <dgm:cxn modelId="{8DC5BBA4-9ED2-40BB-9E1F-3F4DE7AC0083}" type="presOf" srcId="{1D41D683-202C-4CDA-A386-8F4B4B7E6420}" destId="{CCB1545B-D172-4F6B-B283-DC2BD3C8493A}" srcOrd="1" destOrd="0" presId="urn:microsoft.com/office/officeart/2005/8/layout/hierarchy3"/>
    <dgm:cxn modelId="{657F922A-6D9E-4992-AE92-FD19786F723A}" type="presOf" srcId="{2B490326-463B-41CE-83C4-037DDD9FD456}" destId="{BB21E984-8F3E-47D0-A2C0-EFA461252A6F}" srcOrd="0" destOrd="0" presId="urn:microsoft.com/office/officeart/2005/8/layout/hierarchy3"/>
    <dgm:cxn modelId="{4130EEAD-B931-4B13-BEBD-D86CC27DEE02}" srcId="{1D41D683-202C-4CDA-A386-8F4B4B7E6420}" destId="{B506A6E9-9C57-4926-91FC-B461968A7C02}" srcOrd="0" destOrd="0" parTransId="{2B490326-463B-41CE-83C4-037DDD9FD456}" sibTransId="{85D955C9-3287-40CF-AA96-A797B147D74B}"/>
    <dgm:cxn modelId="{85FBFD44-AA59-4A4C-A261-6B4D84A05A22}" type="presOf" srcId="{1D41D683-202C-4CDA-A386-8F4B4B7E6420}" destId="{2B2E4D25-9CE2-4700-83C1-8CD5262836EC}" srcOrd="0" destOrd="0" presId="urn:microsoft.com/office/officeart/2005/8/layout/hierarchy3"/>
    <dgm:cxn modelId="{1B08CB5D-9F44-4534-97D8-689004E47409}" srcId="{4A442917-E5CE-4585-88B4-5729F8671635}" destId="{45B50124-06DE-48E6-A3F7-79EA1ABE473B}" srcOrd="0" destOrd="0" parTransId="{8EF84B11-D513-4C60-ACAA-CC915990B422}" sibTransId="{28F4B41B-3650-47B1-984F-FFF8665FFA30}"/>
    <dgm:cxn modelId="{57EB76E2-0717-4E93-AD30-EEF2BE3E3DF3}" type="presOf" srcId="{F7EA33F3-2E70-457C-A3C1-0698307D6179}" destId="{0D46761C-BC50-4B4F-82F6-39F5CF019F1A}" srcOrd="0" destOrd="0" presId="urn:microsoft.com/office/officeart/2005/8/layout/hierarchy3"/>
    <dgm:cxn modelId="{CFF729D4-2533-4813-8A2F-717445685D52}" srcId="{4A442917-E5CE-4585-88B4-5729F8671635}" destId="{1D41D683-202C-4CDA-A386-8F4B4B7E6420}" srcOrd="1" destOrd="0" parTransId="{287C102B-D51C-42A0-9659-172390A98D4F}" sibTransId="{2A16B741-466C-42A8-AA3F-0CA849B9FAC0}"/>
    <dgm:cxn modelId="{D27B17EA-D435-4C6E-A0D2-DFA4D7CCAE31}" type="presOf" srcId="{45B50124-06DE-48E6-A3F7-79EA1ABE473B}" destId="{D61DD864-CD13-4A17-8B39-0795C328C9F2}" srcOrd="1" destOrd="0" presId="urn:microsoft.com/office/officeart/2005/8/layout/hierarchy3"/>
    <dgm:cxn modelId="{1B57E2E0-C1B8-44BA-9908-003E54AB232E}" type="presOf" srcId="{7B96C61D-1CD6-4AA8-A1C3-32EC7AE8D70F}" destId="{3D80FECC-17CE-458E-8FF3-342C2ED765DC}" srcOrd="0" destOrd="0" presId="urn:microsoft.com/office/officeart/2005/8/layout/hierarchy3"/>
    <dgm:cxn modelId="{2CBA1A29-DADF-440D-863B-224445501C06}" type="presOf" srcId="{45B50124-06DE-48E6-A3F7-79EA1ABE473B}" destId="{F55D9FCD-A8C3-484D-9268-9266EE205D6A}" srcOrd="0" destOrd="0" presId="urn:microsoft.com/office/officeart/2005/8/layout/hierarchy3"/>
    <dgm:cxn modelId="{C6326E89-BA6E-4285-A25C-E312848D729E}" type="presOf" srcId="{56A3D718-E8E7-4C7F-B285-0B83081FC3EE}" destId="{968D1BB2-B126-4650-A4C2-9FB18B48CBC9}" srcOrd="0" destOrd="0" presId="urn:microsoft.com/office/officeart/2005/8/layout/hierarchy3"/>
    <dgm:cxn modelId="{67FC584A-F82F-43A4-8A21-7AFCEC538AAB}" type="presOf" srcId="{4A442917-E5CE-4585-88B4-5729F8671635}" destId="{70C286C1-D53E-4858-8A38-413EB02C838C}" srcOrd="0" destOrd="0" presId="urn:microsoft.com/office/officeart/2005/8/layout/hierarchy3"/>
    <dgm:cxn modelId="{0F39DF4C-5DC6-4DCE-AE4C-2E4A1F82E50C}" srcId="{45B50124-06DE-48E6-A3F7-79EA1ABE473B}" destId="{7B96C61D-1CD6-4AA8-A1C3-32EC7AE8D70F}" srcOrd="1" destOrd="0" parTransId="{435A8F78-C0D5-45B4-8284-589DC3AD3739}" sibTransId="{B398D3DC-89EB-46A1-B85B-92ED2A587A08}"/>
    <dgm:cxn modelId="{A7971853-14E3-4284-9028-AEBE921483F3}" type="presParOf" srcId="{70C286C1-D53E-4858-8A38-413EB02C838C}" destId="{00E5218F-28AB-432D-8D1C-7C62F247FD42}" srcOrd="0" destOrd="0" presId="urn:microsoft.com/office/officeart/2005/8/layout/hierarchy3"/>
    <dgm:cxn modelId="{723EE57A-F7AF-48E4-93AD-7CEA9A54C7C9}" type="presParOf" srcId="{00E5218F-28AB-432D-8D1C-7C62F247FD42}" destId="{6485FC60-5503-4A04-A011-50A027789E1A}" srcOrd="0" destOrd="0" presId="urn:microsoft.com/office/officeart/2005/8/layout/hierarchy3"/>
    <dgm:cxn modelId="{6A2B9DE7-26A9-4116-AA70-D16A949400F1}" type="presParOf" srcId="{6485FC60-5503-4A04-A011-50A027789E1A}" destId="{F55D9FCD-A8C3-484D-9268-9266EE205D6A}" srcOrd="0" destOrd="0" presId="urn:microsoft.com/office/officeart/2005/8/layout/hierarchy3"/>
    <dgm:cxn modelId="{B9B8136E-0BCC-4BCB-B876-E2D4BD2BC27D}" type="presParOf" srcId="{6485FC60-5503-4A04-A011-50A027789E1A}" destId="{D61DD864-CD13-4A17-8B39-0795C328C9F2}" srcOrd="1" destOrd="0" presId="urn:microsoft.com/office/officeart/2005/8/layout/hierarchy3"/>
    <dgm:cxn modelId="{ED4D2FA6-20D1-4ED1-AE4E-58B34BEBA37D}" type="presParOf" srcId="{00E5218F-28AB-432D-8D1C-7C62F247FD42}" destId="{94187159-BC1B-40C8-AADC-8319E99AB88B}" srcOrd="1" destOrd="0" presId="urn:microsoft.com/office/officeart/2005/8/layout/hierarchy3"/>
    <dgm:cxn modelId="{792CA701-5415-42FC-BFC5-2C7DF8547D22}" type="presParOf" srcId="{94187159-BC1B-40C8-AADC-8319E99AB88B}" destId="{6BB6944B-6594-4558-8441-2F2EC2BE06EB}" srcOrd="0" destOrd="0" presId="urn:microsoft.com/office/officeart/2005/8/layout/hierarchy3"/>
    <dgm:cxn modelId="{5B5FBE23-D1F9-4959-B42F-CAF275E91010}" type="presParOf" srcId="{94187159-BC1B-40C8-AADC-8319E99AB88B}" destId="{968D1BB2-B126-4650-A4C2-9FB18B48CBC9}" srcOrd="1" destOrd="0" presId="urn:microsoft.com/office/officeart/2005/8/layout/hierarchy3"/>
    <dgm:cxn modelId="{BFD8856B-CB6F-49D1-A1F8-6EC34C8B62DA}" type="presParOf" srcId="{94187159-BC1B-40C8-AADC-8319E99AB88B}" destId="{3C43B925-CBA4-4AA4-958B-04036C5C3622}" srcOrd="2" destOrd="0" presId="urn:microsoft.com/office/officeart/2005/8/layout/hierarchy3"/>
    <dgm:cxn modelId="{B147D129-898D-4D4D-BE81-186A14008F80}" type="presParOf" srcId="{94187159-BC1B-40C8-AADC-8319E99AB88B}" destId="{3D80FECC-17CE-458E-8FF3-342C2ED765DC}" srcOrd="3" destOrd="0" presId="urn:microsoft.com/office/officeart/2005/8/layout/hierarchy3"/>
    <dgm:cxn modelId="{BB07458F-35DD-4180-966A-2ED453635FB8}" type="presParOf" srcId="{70C286C1-D53E-4858-8A38-413EB02C838C}" destId="{67BAADCF-DF32-41CC-B40A-E8D77C886F38}" srcOrd="1" destOrd="0" presId="urn:microsoft.com/office/officeart/2005/8/layout/hierarchy3"/>
    <dgm:cxn modelId="{80AD685E-E5D1-4A9A-BDD4-AEFFB91596AA}" type="presParOf" srcId="{67BAADCF-DF32-41CC-B40A-E8D77C886F38}" destId="{7BFF7100-4D9A-4C80-8462-20E41308C958}" srcOrd="0" destOrd="0" presId="urn:microsoft.com/office/officeart/2005/8/layout/hierarchy3"/>
    <dgm:cxn modelId="{C635A0D0-E7EC-432D-B59B-CF924099BC7A}" type="presParOf" srcId="{7BFF7100-4D9A-4C80-8462-20E41308C958}" destId="{2B2E4D25-9CE2-4700-83C1-8CD5262836EC}" srcOrd="0" destOrd="0" presId="urn:microsoft.com/office/officeart/2005/8/layout/hierarchy3"/>
    <dgm:cxn modelId="{BEC257F9-27DF-4F9A-B123-FDB1A78F6618}" type="presParOf" srcId="{7BFF7100-4D9A-4C80-8462-20E41308C958}" destId="{CCB1545B-D172-4F6B-B283-DC2BD3C8493A}" srcOrd="1" destOrd="0" presId="urn:microsoft.com/office/officeart/2005/8/layout/hierarchy3"/>
    <dgm:cxn modelId="{1474521C-77EA-4AB0-8D10-98FD07AD3A49}" type="presParOf" srcId="{67BAADCF-DF32-41CC-B40A-E8D77C886F38}" destId="{0A7E66C8-3D85-4EB6-8EBD-D5B15B758379}" srcOrd="1" destOrd="0" presId="urn:microsoft.com/office/officeart/2005/8/layout/hierarchy3"/>
    <dgm:cxn modelId="{0EBA3176-037F-4F14-BCAE-F4C82183022C}" type="presParOf" srcId="{0A7E66C8-3D85-4EB6-8EBD-D5B15B758379}" destId="{BB21E984-8F3E-47D0-A2C0-EFA461252A6F}" srcOrd="0" destOrd="0" presId="urn:microsoft.com/office/officeart/2005/8/layout/hierarchy3"/>
    <dgm:cxn modelId="{85F09924-774D-479E-B156-D45507748109}" type="presParOf" srcId="{0A7E66C8-3D85-4EB6-8EBD-D5B15B758379}" destId="{FB1331B4-8683-4FEC-8722-9C595B21B0CB}" srcOrd="1" destOrd="0" presId="urn:microsoft.com/office/officeart/2005/8/layout/hierarchy3"/>
    <dgm:cxn modelId="{7708DD50-C368-4BE3-ABFB-6408C0130353}" type="presParOf" srcId="{0A7E66C8-3D85-4EB6-8EBD-D5B15B758379}" destId="{0A6F69FB-A3FA-40E1-AC0C-3B27CB701A24}" srcOrd="2" destOrd="0" presId="urn:microsoft.com/office/officeart/2005/8/layout/hierarchy3"/>
    <dgm:cxn modelId="{26C66D2B-518F-42C2-9B09-F45B2F9480C7}" type="presParOf" srcId="{0A7E66C8-3D85-4EB6-8EBD-D5B15B758379}" destId="{0D46761C-BC50-4B4F-82F6-39F5CF019F1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AAED49-C9E0-41BF-A7D6-335B6BDEC692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25EA92-B08B-4172-8762-8E2EC0C1278C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Умови для  обов'язкового виклику поліцейським медичної допомоги 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88E3F-1DCA-4224-AD0E-B81FD53AE47D}" type="parTrans" cxnId="{93BA0106-BCBC-4CAF-AD65-1DBD7E2EFE6B}">
      <dgm:prSet/>
      <dgm:spPr/>
      <dgm:t>
        <a:bodyPr/>
        <a:lstStyle/>
        <a:p>
          <a:endParaRPr lang="ru-RU"/>
        </a:p>
      </dgm:t>
    </dgm:pt>
    <dgm:pt modelId="{B507657C-259E-4426-B722-D7F9CED3B55D}" type="sibTrans" cxnId="{93BA0106-BCBC-4CAF-AD65-1DBD7E2EFE6B}">
      <dgm:prSet/>
      <dgm:spPr/>
      <dgm:t>
        <a:bodyPr/>
        <a:lstStyle/>
        <a:p>
          <a:endParaRPr lang="ru-RU"/>
        </a:p>
      </dgm:t>
    </dgm:pt>
    <dgm:pt modelId="{BA597370-B78F-4E74-B252-A9C8DECE6F60}" type="asst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Всі невідкладні стани людини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D7762-FDE9-4C40-AA95-252067CD1EA6}" type="parTrans" cxnId="{A3FC976A-A072-469C-9205-A57588C1EFB5}">
      <dgm:prSet/>
      <dgm:spPr/>
      <dgm:t>
        <a:bodyPr/>
        <a:lstStyle/>
        <a:p>
          <a:endParaRPr lang="ru-RU" dirty="0"/>
        </a:p>
      </dgm:t>
    </dgm:pt>
    <dgm:pt modelId="{17EC0F59-E894-4F07-8A2A-7526CF32BD59}" type="sibTrans" cxnId="{A3FC976A-A072-469C-9205-A57588C1EFB5}">
      <dgm:prSet/>
      <dgm:spPr/>
      <dgm:t>
        <a:bodyPr/>
        <a:lstStyle/>
        <a:p>
          <a:endParaRPr lang="ru-RU"/>
        </a:p>
      </dgm:t>
    </dgm:pt>
    <dgm:pt modelId="{33D06593-769B-47E5-8E1B-C4E00FD0F27C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Особисте прохання постраждалого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9FACA-34B6-4C1D-8B45-147CF164D247}" type="parTrans" cxnId="{A890B19D-6868-4B28-9675-D496171D8486}">
      <dgm:prSet/>
      <dgm:spPr/>
      <dgm:t>
        <a:bodyPr/>
        <a:lstStyle/>
        <a:p>
          <a:endParaRPr lang="ru-RU" dirty="0"/>
        </a:p>
      </dgm:t>
    </dgm:pt>
    <dgm:pt modelId="{754CA22E-EC64-4362-9127-67F254B060D1}" type="sibTrans" cxnId="{A890B19D-6868-4B28-9675-D496171D8486}">
      <dgm:prSet/>
      <dgm:spPr/>
      <dgm:t>
        <a:bodyPr/>
        <a:lstStyle/>
        <a:p>
          <a:endParaRPr lang="ru-RU"/>
        </a:p>
      </dgm:t>
    </dgm:pt>
    <dgm:pt modelId="{0493833D-0654-4A57-825D-9ADFD32E223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Особисте прохання опікуна постраждалого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8402F-6331-4492-92B1-1418197D3081}" type="parTrans" cxnId="{45887972-CA1D-435B-A176-C3D656FE8CD9}">
      <dgm:prSet/>
      <dgm:spPr/>
      <dgm:t>
        <a:bodyPr/>
        <a:lstStyle/>
        <a:p>
          <a:endParaRPr lang="ru-RU" dirty="0"/>
        </a:p>
      </dgm:t>
    </dgm:pt>
    <dgm:pt modelId="{68FB7211-1BBA-40F4-B5AA-9E42B0CFD7E7}" type="sibTrans" cxnId="{45887972-CA1D-435B-A176-C3D656FE8CD9}">
      <dgm:prSet/>
      <dgm:spPr/>
      <dgm:t>
        <a:bodyPr/>
        <a:lstStyle/>
        <a:p>
          <a:endParaRPr lang="ru-RU"/>
        </a:p>
      </dgm:t>
    </dgm:pt>
    <dgm:pt modelId="{2652CE0E-3362-4F73-92D4-2EEC334A72DC}" type="pres">
      <dgm:prSet presAssocID="{40AAED49-C9E0-41BF-A7D6-335B6BDEC6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79FC90-84A9-402E-B0B2-0FF4CB61AEEB}" type="pres">
      <dgm:prSet presAssocID="{5925EA92-B08B-4172-8762-8E2EC0C1278C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D3E51E7-D4D4-4F39-A192-6A4125C10C20}" type="pres">
      <dgm:prSet presAssocID="{5925EA92-B08B-4172-8762-8E2EC0C1278C}" presName="rootComposite1" presStyleCnt="0"/>
      <dgm:spPr/>
      <dgm:t>
        <a:bodyPr/>
        <a:lstStyle/>
        <a:p>
          <a:endParaRPr lang="ru-RU"/>
        </a:p>
      </dgm:t>
    </dgm:pt>
    <dgm:pt modelId="{0D364F5E-7953-41A0-8BBD-523CF345B5FE}" type="pres">
      <dgm:prSet presAssocID="{5925EA92-B08B-4172-8762-8E2EC0C1278C}" presName="rootText1" presStyleLbl="node0" presStyleIdx="0" presStyleCnt="1" custScaleX="161053" custScaleY="112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C4922D-4ADA-42BA-85F3-80449B29F013}" type="pres">
      <dgm:prSet presAssocID="{5925EA92-B08B-4172-8762-8E2EC0C1278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E43E845-EB68-4667-850C-A9AFE47516CB}" type="pres">
      <dgm:prSet presAssocID="{5925EA92-B08B-4172-8762-8E2EC0C1278C}" presName="hierChild2" presStyleCnt="0"/>
      <dgm:spPr/>
      <dgm:t>
        <a:bodyPr/>
        <a:lstStyle/>
        <a:p>
          <a:endParaRPr lang="ru-RU"/>
        </a:p>
      </dgm:t>
    </dgm:pt>
    <dgm:pt modelId="{3E3B9305-E2F2-4257-8E71-677B4DFD88AC}" type="pres">
      <dgm:prSet presAssocID="{F9A9FACA-34B6-4C1D-8B45-147CF164D24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3E9A22B-0B62-4322-B453-B156F35E7AA8}" type="pres">
      <dgm:prSet presAssocID="{33D06593-769B-47E5-8E1B-C4E00FD0F27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50C0857-67D9-4E62-927E-6FBA1DD88630}" type="pres">
      <dgm:prSet presAssocID="{33D06593-769B-47E5-8E1B-C4E00FD0F27C}" presName="rootComposite" presStyleCnt="0"/>
      <dgm:spPr/>
      <dgm:t>
        <a:bodyPr/>
        <a:lstStyle/>
        <a:p>
          <a:endParaRPr lang="ru-RU"/>
        </a:p>
      </dgm:t>
    </dgm:pt>
    <dgm:pt modelId="{544D9175-B551-41DA-B099-413EEC69B8A8}" type="pres">
      <dgm:prSet presAssocID="{33D06593-769B-47E5-8E1B-C4E00FD0F27C}" presName="rootText" presStyleLbl="node2" presStyleIdx="0" presStyleCnt="2" custLinFactNeighborX="7808" custLinFactNeighborY="-4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BE1E09-E21C-43CC-9027-5C0219EDD8DC}" type="pres">
      <dgm:prSet presAssocID="{33D06593-769B-47E5-8E1B-C4E00FD0F27C}" presName="rootConnector" presStyleLbl="node2" presStyleIdx="0" presStyleCnt="2"/>
      <dgm:spPr/>
      <dgm:t>
        <a:bodyPr/>
        <a:lstStyle/>
        <a:p>
          <a:endParaRPr lang="ru-RU"/>
        </a:p>
      </dgm:t>
    </dgm:pt>
    <dgm:pt modelId="{7CC7CD29-E73E-46DC-95F6-92293D0B5004}" type="pres">
      <dgm:prSet presAssocID="{33D06593-769B-47E5-8E1B-C4E00FD0F27C}" presName="hierChild4" presStyleCnt="0"/>
      <dgm:spPr/>
      <dgm:t>
        <a:bodyPr/>
        <a:lstStyle/>
        <a:p>
          <a:endParaRPr lang="ru-RU"/>
        </a:p>
      </dgm:t>
    </dgm:pt>
    <dgm:pt modelId="{CBE0C5C5-A8AC-4A0A-B5D3-ABD1C97A2C34}" type="pres">
      <dgm:prSet presAssocID="{33D06593-769B-47E5-8E1B-C4E00FD0F27C}" presName="hierChild5" presStyleCnt="0"/>
      <dgm:spPr/>
      <dgm:t>
        <a:bodyPr/>
        <a:lstStyle/>
        <a:p>
          <a:endParaRPr lang="ru-RU"/>
        </a:p>
      </dgm:t>
    </dgm:pt>
    <dgm:pt modelId="{59F44139-8FCC-4FAA-B71C-BCB8A1CE6BB3}" type="pres">
      <dgm:prSet presAssocID="{D468402F-6331-4492-92B1-1418197D308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AE577E8-0326-4091-ACE2-48263344D265}" type="pres">
      <dgm:prSet presAssocID="{0493833D-0654-4A57-825D-9ADFD32E223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2921097-7CE9-41BC-A639-2B54AB849187}" type="pres">
      <dgm:prSet presAssocID="{0493833D-0654-4A57-825D-9ADFD32E223A}" presName="rootComposite" presStyleCnt="0"/>
      <dgm:spPr/>
      <dgm:t>
        <a:bodyPr/>
        <a:lstStyle/>
        <a:p>
          <a:endParaRPr lang="ru-RU"/>
        </a:p>
      </dgm:t>
    </dgm:pt>
    <dgm:pt modelId="{C71D13EE-0B61-4E15-BF06-705EFDB61ACB}" type="pres">
      <dgm:prSet presAssocID="{0493833D-0654-4A57-825D-9ADFD32E223A}" presName="rootText" presStyleLbl="node2" presStyleIdx="1" presStyleCnt="2" custLinFactNeighborX="2653" custLinFactNeighborY="-4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D3F14A-37CD-426F-99AF-1E1D56F9F771}" type="pres">
      <dgm:prSet presAssocID="{0493833D-0654-4A57-825D-9ADFD32E223A}" presName="rootConnector" presStyleLbl="node2" presStyleIdx="1" presStyleCnt="2"/>
      <dgm:spPr/>
      <dgm:t>
        <a:bodyPr/>
        <a:lstStyle/>
        <a:p>
          <a:endParaRPr lang="ru-RU"/>
        </a:p>
      </dgm:t>
    </dgm:pt>
    <dgm:pt modelId="{AAE63AB5-E6BF-4C99-8643-78C39AF9F974}" type="pres">
      <dgm:prSet presAssocID="{0493833D-0654-4A57-825D-9ADFD32E223A}" presName="hierChild4" presStyleCnt="0"/>
      <dgm:spPr/>
      <dgm:t>
        <a:bodyPr/>
        <a:lstStyle/>
        <a:p>
          <a:endParaRPr lang="ru-RU"/>
        </a:p>
      </dgm:t>
    </dgm:pt>
    <dgm:pt modelId="{C3F844A7-C554-4081-A853-795B97C2A88B}" type="pres">
      <dgm:prSet presAssocID="{0493833D-0654-4A57-825D-9ADFD32E223A}" presName="hierChild5" presStyleCnt="0"/>
      <dgm:spPr/>
      <dgm:t>
        <a:bodyPr/>
        <a:lstStyle/>
        <a:p>
          <a:endParaRPr lang="ru-RU"/>
        </a:p>
      </dgm:t>
    </dgm:pt>
    <dgm:pt modelId="{26733370-5300-4781-8CBB-CFCFC431006C}" type="pres">
      <dgm:prSet presAssocID="{5925EA92-B08B-4172-8762-8E2EC0C1278C}" presName="hierChild3" presStyleCnt="0"/>
      <dgm:spPr/>
      <dgm:t>
        <a:bodyPr/>
        <a:lstStyle/>
        <a:p>
          <a:endParaRPr lang="ru-RU"/>
        </a:p>
      </dgm:t>
    </dgm:pt>
    <dgm:pt modelId="{BB67607E-10A2-44EC-B953-9DBCFC07A343}" type="pres">
      <dgm:prSet presAssocID="{6DDD7762-FDE9-4C40-AA95-252067CD1EA6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00A2D7DD-BC4E-4579-8708-92D9CBF3D4E5}" type="pres">
      <dgm:prSet presAssocID="{BA597370-B78F-4E74-B252-A9C8DECE6F60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D7184D-8462-4BC6-BD44-BB25B49536CC}" type="pres">
      <dgm:prSet presAssocID="{BA597370-B78F-4E74-B252-A9C8DECE6F60}" presName="rootComposite3" presStyleCnt="0"/>
      <dgm:spPr/>
      <dgm:t>
        <a:bodyPr/>
        <a:lstStyle/>
        <a:p>
          <a:endParaRPr lang="ru-RU"/>
        </a:p>
      </dgm:t>
    </dgm:pt>
    <dgm:pt modelId="{EAA98B92-DCA3-419C-851E-76416F122224}" type="pres">
      <dgm:prSet presAssocID="{BA597370-B78F-4E74-B252-A9C8DECE6F60}" presName="rootText3" presStyleLbl="asst1" presStyleIdx="0" presStyleCnt="1" custLinFactNeighborX="-62298" custLinFactNeighborY="-18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BB30BC-66E3-45A8-905D-4835E11D6782}" type="pres">
      <dgm:prSet presAssocID="{BA597370-B78F-4E74-B252-A9C8DECE6F60}" presName="rootConnector3" presStyleLbl="asst1" presStyleIdx="0" presStyleCnt="1"/>
      <dgm:spPr/>
      <dgm:t>
        <a:bodyPr/>
        <a:lstStyle/>
        <a:p>
          <a:endParaRPr lang="ru-RU"/>
        </a:p>
      </dgm:t>
    </dgm:pt>
    <dgm:pt modelId="{A1E24818-DA8B-416C-B080-364426866A00}" type="pres">
      <dgm:prSet presAssocID="{BA597370-B78F-4E74-B252-A9C8DECE6F60}" presName="hierChild6" presStyleCnt="0"/>
      <dgm:spPr/>
      <dgm:t>
        <a:bodyPr/>
        <a:lstStyle/>
        <a:p>
          <a:endParaRPr lang="ru-RU"/>
        </a:p>
      </dgm:t>
    </dgm:pt>
    <dgm:pt modelId="{E95367E1-9E6B-4380-A2D4-8221E40DABA4}" type="pres">
      <dgm:prSet presAssocID="{BA597370-B78F-4E74-B252-A9C8DECE6F60}" presName="hierChild7" presStyleCnt="0"/>
      <dgm:spPr/>
      <dgm:t>
        <a:bodyPr/>
        <a:lstStyle/>
        <a:p>
          <a:endParaRPr lang="ru-RU"/>
        </a:p>
      </dgm:t>
    </dgm:pt>
  </dgm:ptLst>
  <dgm:cxnLst>
    <dgm:cxn modelId="{339861A6-C060-463A-9941-2A823961E4F3}" type="presOf" srcId="{33D06593-769B-47E5-8E1B-C4E00FD0F27C}" destId="{544D9175-B551-41DA-B099-413EEC69B8A8}" srcOrd="0" destOrd="0" presId="urn:microsoft.com/office/officeart/2005/8/layout/orgChart1"/>
    <dgm:cxn modelId="{93BA0106-BCBC-4CAF-AD65-1DBD7E2EFE6B}" srcId="{40AAED49-C9E0-41BF-A7D6-335B6BDEC692}" destId="{5925EA92-B08B-4172-8762-8E2EC0C1278C}" srcOrd="0" destOrd="0" parTransId="{5FF88E3F-1DCA-4224-AD0E-B81FD53AE47D}" sibTransId="{B507657C-259E-4426-B722-D7F9CED3B55D}"/>
    <dgm:cxn modelId="{7B92DB43-38D9-4D3E-B25A-4E1249671DBB}" type="presOf" srcId="{33D06593-769B-47E5-8E1B-C4E00FD0F27C}" destId="{80BE1E09-E21C-43CC-9027-5C0219EDD8DC}" srcOrd="1" destOrd="0" presId="urn:microsoft.com/office/officeart/2005/8/layout/orgChart1"/>
    <dgm:cxn modelId="{2BEC68AD-5789-44E0-A1AA-4431C5B325F8}" type="presOf" srcId="{6DDD7762-FDE9-4C40-AA95-252067CD1EA6}" destId="{BB67607E-10A2-44EC-B953-9DBCFC07A343}" srcOrd="0" destOrd="0" presId="urn:microsoft.com/office/officeart/2005/8/layout/orgChart1"/>
    <dgm:cxn modelId="{6FA14128-FEE4-44B4-85B2-0CAEFC7E212C}" type="presOf" srcId="{BA597370-B78F-4E74-B252-A9C8DECE6F60}" destId="{EAA98B92-DCA3-419C-851E-76416F122224}" srcOrd="0" destOrd="0" presId="urn:microsoft.com/office/officeart/2005/8/layout/orgChart1"/>
    <dgm:cxn modelId="{1A6AFCD7-D32D-46B7-A347-9CEF21C3ADBF}" type="presOf" srcId="{0493833D-0654-4A57-825D-9ADFD32E223A}" destId="{C1D3F14A-37CD-426F-99AF-1E1D56F9F771}" srcOrd="1" destOrd="0" presId="urn:microsoft.com/office/officeart/2005/8/layout/orgChart1"/>
    <dgm:cxn modelId="{70FA7361-9A78-4D8A-B292-139CDD1B48DC}" type="presOf" srcId="{5925EA92-B08B-4172-8762-8E2EC0C1278C}" destId="{01C4922D-4ADA-42BA-85F3-80449B29F013}" srcOrd="1" destOrd="0" presId="urn:microsoft.com/office/officeart/2005/8/layout/orgChart1"/>
    <dgm:cxn modelId="{A7C9801E-F943-46D6-A378-EB77A7D464B4}" type="presOf" srcId="{40AAED49-C9E0-41BF-A7D6-335B6BDEC692}" destId="{2652CE0E-3362-4F73-92D4-2EEC334A72DC}" srcOrd="0" destOrd="0" presId="urn:microsoft.com/office/officeart/2005/8/layout/orgChart1"/>
    <dgm:cxn modelId="{71A8B307-2F5A-4092-8D58-0A30B2EBA810}" type="presOf" srcId="{BA597370-B78F-4E74-B252-A9C8DECE6F60}" destId="{28BB30BC-66E3-45A8-905D-4835E11D6782}" srcOrd="1" destOrd="0" presId="urn:microsoft.com/office/officeart/2005/8/layout/orgChart1"/>
    <dgm:cxn modelId="{33A759C8-EB4D-4A6D-B1B9-F4BCDE36B0C9}" type="presOf" srcId="{0493833D-0654-4A57-825D-9ADFD32E223A}" destId="{C71D13EE-0B61-4E15-BF06-705EFDB61ACB}" srcOrd="0" destOrd="0" presId="urn:microsoft.com/office/officeart/2005/8/layout/orgChart1"/>
    <dgm:cxn modelId="{A3FC976A-A072-469C-9205-A57588C1EFB5}" srcId="{5925EA92-B08B-4172-8762-8E2EC0C1278C}" destId="{BA597370-B78F-4E74-B252-A9C8DECE6F60}" srcOrd="0" destOrd="0" parTransId="{6DDD7762-FDE9-4C40-AA95-252067CD1EA6}" sibTransId="{17EC0F59-E894-4F07-8A2A-7526CF32BD59}"/>
    <dgm:cxn modelId="{A890B19D-6868-4B28-9675-D496171D8486}" srcId="{5925EA92-B08B-4172-8762-8E2EC0C1278C}" destId="{33D06593-769B-47E5-8E1B-C4E00FD0F27C}" srcOrd="1" destOrd="0" parTransId="{F9A9FACA-34B6-4C1D-8B45-147CF164D247}" sibTransId="{754CA22E-EC64-4362-9127-67F254B060D1}"/>
    <dgm:cxn modelId="{FF6A95B1-5CA9-4AD7-91A3-A47B68BD8E51}" type="presOf" srcId="{F9A9FACA-34B6-4C1D-8B45-147CF164D247}" destId="{3E3B9305-E2F2-4257-8E71-677B4DFD88AC}" srcOrd="0" destOrd="0" presId="urn:microsoft.com/office/officeart/2005/8/layout/orgChart1"/>
    <dgm:cxn modelId="{4E5C05A4-0B6A-44EE-A402-E5FBD011B9EA}" type="presOf" srcId="{D468402F-6331-4492-92B1-1418197D3081}" destId="{59F44139-8FCC-4FAA-B71C-BCB8A1CE6BB3}" srcOrd="0" destOrd="0" presId="urn:microsoft.com/office/officeart/2005/8/layout/orgChart1"/>
    <dgm:cxn modelId="{BC34CD69-7965-463F-8E76-AA7C1FDF8F93}" type="presOf" srcId="{5925EA92-B08B-4172-8762-8E2EC0C1278C}" destId="{0D364F5E-7953-41A0-8BBD-523CF345B5FE}" srcOrd="0" destOrd="0" presId="urn:microsoft.com/office/officeart/2005/8/layout/orgChart1"/>
    <dgm:cxn modelId="{45887972-CA1D-435B-A176-C3D656FE8CD9}" srcId="{5925EA92-B08B-4172-8762-8E2EC0C1278C}" destId="{0493833D-0654-4A57-825D-9ADFD32E223A}" srcOrd="2" destOrd="0" parTransId="{D468402F-6331-4492-92B1-1418197D3081}" sibTransId="{68FB7211-1BBA-40F4-B5AA-9E42B0CFD7E7}"/>
    <dgm:cxn modelId="{D7311733-DC22-4BFD-9D71-F2A2545AE958}" type="presParOf" srcId="{2652CE0E-3362-4F73-92D4-2EEC334A72DC}" destId="{7379FC90-84A9-402E-B0B2-0FF4CB61AEEB}" srcOrd="0" destOrd="0" presId="urn:microsoft.com/office/officeart/2005/8/layout/orgChart1"/>
    <dgm:cxn modelId="{389E9470-8ECA-4C6A-8DEF-161270998A2B}" type="presParOf" srcId="{7379FC90-84A9-402E-B0B2-0FF4CB61AEEB}" destId="{ED3E51E7-D4D4-4F39-A192-6A4125C10C20}" srcOrd="0" destOrd="0" presId="urn:microsoft.com/office/officeart/2005/8/layout/orgChart1"/>
    <dgm:cxn modelId="{7337051D-16F6-423A-8AE6-9F4CF4DD4B82}" type="presParOf" srcId="{ED3E51E7-D4D4-4F39-A192-6A4125C10C20}" destId="{0D364F5E-7953-41A0-8BBD-523CF345B5FE}" srcOrd="0" destOrd="0" presId="urn:microsoft.com/office/officeart/2005/8/layout/orgChart1"/>
    <dgm:cxn modelId="{D7CBB3FC-64D8-48E5-AFE9-60277A0B04B1}" type="presParOf" srcId="{ED3E51E7-D4D4-4F39-A192-6A4125C10C20}" destId="{01C4922D-4ADA-42BA-85F3-80449B29F013}" srcOrd="1" destOrd="0" presId="urn:microsoft.com/office/officeart/2005/8/layout/orgChart1"/>
    <dgm:cxn modelId="{7A24205B-67FE-4060-904B-604C981A37DB}" type="presParOf" srcId="{7379FC90-84A9-402E-B0B2-0FF4CB61AEEB}" destId="{BE43E845-EB68-4667-850C-A9AFE47516CB}" srcOrd="1" destOrd="0" presId="urn:microsoft.com/office/officeart/2005/8/layout/orgChart1"/>
    <dgm:cxn modelId="{49D9EF71-436A-4139-9633-3BF66DF9F35A}" type="presParOf" srcId="{BE43E845-EB68-4667-850C-A9AFE47516CB}" destId="{3E3B9305-E2F2-4257-8E71-677B4DFD88AC}" srcOrd="0" destOrd="0" presId="urn:microsoft.com/office/officeart/2005/8/layout/orgChart1"/>
    <dgm:cxn modelId="{CA387732-A2C4-4B7D-9CAC-C67B5DB9879F}" type="presParOf" srcId="{BE43E845-EB68-4667-850C-A9AFE47516CB}" destId="{83E9A22B-0B62-4322-B453-B156F35E7AA8}" srcOrd="1" destOrd="0" presId="urn:microsoft.com/office/officeart/2005/8/layout/orgChart1"/>
    <dgm:cxn modelId="{F2FD8DFE-2425-468E-B0C4-53CEE2302753}" type="presParOf" srcId="{83E9A22B-0B62-4322-B453-B156F35E7AA8}" destId="{D50C0857-67D9-4E62-927E-6FBA1DD88630}" srcOrd="0" destOrd="0" presId="urn:microsoft.com/office/officeart/2005/8/layout/orgChart1"/>
    <dgm:cxn modelId="{AB60DB71-F93E-41C9-AD4D-E54C75B00E8F}" type="presParOf" srcId="{D50C0857-67D9-4E62-927E-6FBA1DD88630}" destId="{544D9175-B551-41DA-B099-413EEC69B8A8}" srcOrd="0" destOrd="0" presId="urn:microsoft.com/office/officeart/2005/8/layout/orgChart1"/>
    <dgm:cxn modelId="{D7899FAB-C0EA-492F-9ABD-08234C07F170}" type="presParOf" srcId="{D50C0857-67D9-4E62-927E-6FBA1DD88630}" destId="{80BE1E09-E21C-43CC-9027-5C0219EDD8DC}" srcOrd="1" destOrd="0" presId="urn:microsoft.com/office/officeart/2005/8/layout/orgChart1"/>
    <dgm:cxn modelId="{5693FBCE-AE0D-4F05-B9BD-C24C007E5F14}" type="presParOf" srcId="{83E9A22B-0B62-4322-B453-B156F35E7AA8}" destId="{7CC7CD29-E73E-46DC-95F6-92293D0B5004}" srcOrd="1" destOrd="0" presId="urn:microsoft.com/office/officeart/2005/8/layout/orgChart1"/>
    <dgm:cxn modelId="{6E6F7EA9-AAD3-4D69-A664-DFB343E5145D}" type="presParOf" srcId="{83E9A22B-0B62-4322-B453-B156F35E7AA8}" destId="{CBE0C5C5-A8AC-4A0A-B5D3-ABD1C97A2C34}" srcOrd="2" destOrd="0" presId="urn:microsoft.com/office/officeart/2005/8/layout/orgChart1"/>
    <dgm:cxn modelId="{4584463B-EDB0-4571-A2D5-E471D9589AFD}" type="presParOf" srcId="{BE43E845-EB68-4667-850C-A9AFE47516CB}" destId="{59F44139-8FCC-4FAA-B71C-BCB8A1CE6BB3}" srcOrd="2" destOrd="0" presId="urn:microsoft.com/office/officeart/2005/8/layout/orgChart1"/>
    <dgm:cxn modelId="{30124148-804B-45BD-824B-AD35E023118E}" type="presParOf" srcId="{BE43E845-EB68-4667-850C-A9AFE47516CB}" destId="{AAE577E8-0326-4091-ACE2-48263344D265}" srcOrd="3" destOrd="0" presId="urn:microsoft.com/office/officeart/2005/8/layout/orgChart1"/>
    <dgm:cxn modelId="{8489B816-FBE2-4238-BE75-3A916E8839EA}" type="presParOf" srcId="{AAE577E8-0326-4091-ACE2-48263344D265}" destId="{32921097-7CE9-41BC-A639-2B54AB849187}" srcOrd="0" destOrd="0" presId="urn:microsoft.com/office/officeart/2005/8/layout/orgChart1"/>
    <dgm:cxn modelId="{C281EFB4-4C15-41C1-AF51-471C6C0285A8}" type="presParOf" srcId="{32921097-7CE9-41BC-A639-2B54AB849187}" destId="{C71D13EE-0B61-4E15-BF06-705EFDB61ACB}" srcOrd="0" destOrd="0" presId="urn:microsoft.com/office/officeart/2005/8/layout/orgChart1"/>
    <dgm:cxn modelId="{46C4775A-6C7E-4FFA-AD75-7B728C833D91}" type="presParOf" srcId="{32921097-7CE9-41BC-A639-2B54AB849187}" destId="{C1D3F14A-37CD-426F-99AF-1E1D56F9F771}" srcOrd="1" destOrd="0" presId="urn:microsoft.com/office/officeart/2005/8/layout/orgChart1"/>
    <dgm:cxn modelId="{E8B2E49E-E56C-4542-9136-FD33342D8196}" type="presParOf" srcId="{AAE577E8-0326-4091-ACE2-48263344D265}" destId="{AAE63AB5-E6BF-4C99-8643-78C39AF9F974}" srcOrd="1" destOrd="0" presId="urn:microsoft.com/office/officeart/2005/8/layout/orgChart1"/>
    <dgm:cxn modelId="{A1C0D740-8986-4AFF-A6E7-0AB87527E901}" type="presParOf" srcId="{AAE577E8-0326-4091-ACE2-48263344D265}" destId="{C3F844A7-C554-4081-A853-795B97C2A88B}" srcOrd="2" destOrd="0" presId="urn:microsoft.com/office/officeart/2005/8/layout/orgChart1"/>
    <dgm:cxn modelId="{EBAFF692-DB8F-4954-BC74-C690C33DF57E}" type="presParOf" srcId="{7379FC90-84A9-402E-B0B2-0FF4CB61AEEB}" destId="{26733370-5300-4781-8CBB-CFCFC431006C}" srcOrd="2" destOrd="0" presId="urn:microsoft.com/office/officeart/2005/8/layout/orgChart1"/>
    <dgm:cxn modelId="{60018B3B-A6B1-4537-8B76-A6DDA66F2854}" type="presParOf" srcId="{26733370-5300-4781-8CBB-CFCFC431006C}" destId="{BB67607E-10A2-44EC-B953-9DBCFC07A343}" srcOrd="0" destOrd="0" presId="urn:microsoft.com/office/officeart/2005/8/layout/orgChart1"/>
    <dgm:cxn modelId="{509F4862-AD35-4C86-B69F-F32CD34C47E2}" type="presParOf" srcId="{26733370-5300-4781-8CBB-CFCFC431006C}" destId="{00A2D7DD-BC4E-4579-8708-92D9CBF3D4E5}" srcOrd="1" destOrd="0" presId="urn:microsoft.com/office/officeart/2005/8/layout/orgChart1"/>
    <dgm:cxn modelId="{49537727-5EA6-41CF-845E-E43666F62F4F}" type="presParOf" srcId="{00A2D7DD-BC4E-4579-8708-92D9CBF3D4E5}" destId="{F5D7184D-8462-4BC6-BD44-BB25B49536CC}" srcOrd="0" destOrd="0" presId="urn:microsoft.com/office/officeart/2005/8/layout/orgChart1"/>
    <dgm:cxn modelId="{408ABD1E-57C5-4874-956C-844DFE20932B}" type="presParOf" srcId="{F5D7184D-8462-4BC6-BD44-BB25B49536CC}" destId="{EAA98B92-DCA3-419C-851E-76416F122224}" srcOrd="0" destOrd="0" presId="urn:microsoft.com/office/officeart/2005/8/layout/orgChart1"/>
    <dgm:cxn modelId="{E825FA12-E31E-4272-B585-0589F63F9834}" type="presParOf" srcId="{F5D7184D-8462-4BC6-BD44-BB25B49536CC}" destId="{28BB30BC-66E3-45A8-905D-4835E11D6782}" srcOrd="1" destOrd="0" presId="urn:microsoft.com/office/officeart/2005/8/layout/orgChart1"/>
    <dgm:cxn modelId="{03428CE8-2543-425E-A533-4D7B6CD708BB}" type="presParOf" srcId="{00A2D7DD-BC4E-4579-8708-92D9CBF3D4E5}" destId="{A1E24818-DA8B-416C-B080-364426866A00}" srcOrd="1" destOrd="0" presId="urn:microsoft.com/office/officeart/2005/8/layout/orgChart1"/>
    <dgm:cxn modelId="{A15A864C-92C5-457E-91D1-E715EE5AAFA9}" type="presParOf" srcId="{00A2D7DD-BC4E-4579-8708-92D9CBF3D4E5}" destId="{E95367E1-9E6B-4380-A2D4-8221E40DABA4}" srcOrd="2" destOrd="0" presId="urn:microsoft.com/office/officeart/2005/8/layout/orgChart1"/>
  </dgm:cxnLst>
  <dgm:bg>
    <a:solidFill>
      <a:schemeClr val="bg1">
        <a:lumMod val="95000"/>
        <a:alpha val="38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EDF14-224D-41CF-8E42-BC40E9670C1C}">
      <dsp:nvSpPr>
        <dsp:cNvPr id="0" name=""/>
        <dsp:cNvSpPr/>
      </dsp:nvSpPr>
      <dsp:spPr>
        <a:xfrm>
          <a:off x="0" y="0"/>
          <a:ext cx="9143995" cy="2075692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56258AF-3710-47E4-8FAA-05C8BEDD0434}">
      <dsp:nvSpPr>
        <dsp:cNvPr id="0" name=""/>
        <dsp:cNvSpPr/>
      </dsp:nvSpPr>
      <dsp:spPr>
        <a:xfrm>
          <a:off x="0" y="0"/>
          <a:ext cx="2759273" cy="20756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Що саме трапилось і які травми можуть виникнути?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327" y="101327"/>
        <a:ext cx="2556619" cy="1873038"/>
      </dsp:txXfrm>
    </dsp:sp>
    <dsp:sp modelId="{CE673BD9-E5B0-4D8F-AE3B-82E0F07391A3}">
      <dsp:nvSpPr>
        <dsp:cNvPr id="0" name=""/>
        <dsp:cNvSpPr/>
      </dsp:nvSpPr>
      <dsp:spPr>
        <a:xfrm>
          <a:off x="3047633" y="0"/>
          <a:ext cx="2759273" cy="2075692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 є загроза для роботи поліцейських?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8960" y="101327"/>
        <a:ext cx="2556619" cy="1873038"/>
      </dsp:txXfrm>
    </dsp:sp>
    <dsp:sp modelId="{6AB053FD-602E-4CBF-BDFB-90EF198F68D5}">
      <dsp:nvSpPr>
        <dsp:cNvPr id="0" name=""/>
        <dsp:cNvSpPr/>
      </dsp:nvSpPr>
      <dsp:spPr>
        <a:xfrm>
          <a:off x="6380261" y="0"/>
          <a:ext cx="2759273" cy="207569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Яка кількість постраждалих?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1588" y="101327"/>
        <a:ext cx="2556619" cy="18730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23764-3485-433C-A77C-66570BB32C80}">
      <dsp:nvSpPr>
        <dsp:cNvPr id="0" name=""/>
        <dsp:cNvSpPr/>
      </dsp:nvSpPr>
      <dsp:spPr>
        <a:xfrm>
          <a:off x="1521806" y="0"/>
          <a:ext cx="5429288" cy="542928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F4853-9BA3-4F6C-90F6-7BBADE1654ED}">
      <dsp:nvSpPr>
        <dsp:cNvPr id="0" name=""/>
        <dsp:cNvSpPr/>
      </dsp:nvSpPr>
      <dsp:spPr>
        <a:xfrm>
          <a:off x="92351" y="151075"/>
          <a:ext cx="3908718" cy="2316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Стани, що загрожують життю - характеризуються порушенням </a:t>
          </a:r>
          <a:r>
            <a:rPr lang="uk-UA" sz="2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життєво</a:t>
          </a:r>
          <a:r>
            <a:rPr lang="uk-UA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важливих функцій (дихання і кровообігу)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419" y="264143"/>
        <a:ext cx="3682582" cy="2090063"/>
      </dsp:txXfrm>
    </dsp:sp>
    <dsp:sp modelId="{E84F23B0-CC98-4D24-8798-397CE8A35529}">
      <dsp:nvSpPr>
        <dsp:cNvPr id="0" name=""/>
        <dsp:cNvSpPr/>
      </dsp:nvSpPr>
      <dsp:spPr>
        <a:xfrm>
          <a:off x="4514071" y="0"/>
          <a:ext cx="3908718" cy="2575871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Стани, що загрожують здоров'ю - здатні викликати стійкі порушення здоров'я, які можуть настати при відсутності медичної допомоги найближчим часом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9815" y="125744"/>
        <a:ext cx="3657230" cy="2324383"/>
      </dsp:txXfrm>
    </dsp:sp>
    <dsp:sp modelId="{8C1E17D7-A4D7-4E9A-83B5-3302309DF6E0}">
      <dsp:nvSpPr>
        <dsp:cNvPr id="0" name=""/>
        <dsp:cNvSpPr/>
      </dsp:nvSpPr>
      <dsp:spPr>
        <a:xfrm>
          <a:off x="134297" y="2940762"/>
          <a:ext cx="3816832" cy="248852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Стани, що вимагають термінового медичного втручання в інтересах оточуючих осіб у зв'язку з поведінкою хворого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777" y="3062242"/>
        <a:ext cx="3573872" cy="2245565"/>
      </dsp:txXfrm>
    </dsp:sp>
    <dsp:sp modelId="{2797F667-D15B-4C35-9C04-DF6B446EA02A}">
      <dsp:nvSpPr>
        <dsp:cNvPr id="0" name=""/>
        <dsp:cNvSpPr/>
      </dsp:nvSpPr>
      <dsp:spPr>
        <a:xfrm>
          <a:off x="4520478" y="2940762"/>
          <a:ext cx="3816854" cy="24885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Пологи - особливий вид невідкладних станів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1958" y="3062242"/>
        <a:ext cx="3573894" cy="22455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0722D-32DF-4900-AEC5-9817C31CD777}">
      <dsp:nvSpPr>
        <dsp:cNvPr id="0" name=""/>
        <dsp:cNvSpPr/>
      </dsp:nvSpPr>
      <dsp:spPr>
        <a:xfrm>
          <a:off x="0" y="0"/>
          <a:ext cx="6820900" cy="9129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Власні особисті дані поліцейського (посада, звання, прізвище, ім’я, по-батькові)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6740" y="26740"/>
        <a:ext cx="5728908" cy="859497"/>
      </dsp:txXfrm>
    </dsp:sp>
    <dsp:sp modelId="{C175130E-DA4A-4A1C-847C-9CEC15A0E13A}">
      <dsp:nvSpPr>
        <dsp:cNvPr id="0" name=""/>
        <dsp:cNvSpPr/>
      </dsp:nvSpPr>
      <dsp:spPr>
        <a:xfrm>
          <a:off x="509352" y="1039780"/>
          <a:ext cx="6820900" cy="912977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Сутність події (механізм травми, наявні ушкодження або підозра на ушкодження, стан постраждалого)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36092" y="1066520"/>
        <a:ext cx="5664631" cy="859497"/>
      </dsp:txXfrm>
    </dsp:sp>
    <dsp:sp modelId="{65A70ED6-43DF-499D-A54A-EEA63E7DC5BA}">
      <dsp:nvSpPr>
        <dsp:cNvPr id="0" name=""/>
        <dsp:cNvSpPr/>
      </dsp:nvSpPr>
      <dsp:spPr>
        <a:xfrm>
          <a:off x="1018705" y="2079560"/>
          <a:ext cx="6820900" cy="91297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Кількість постраждалих і короткий опис характеру ушкоджень кожного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045445" y="2106300"/>
        <a:ext cx="5664631" cy="859497"/>
      </dsp:txXfrm>
    </dsp:sp>
    <dsp:sp modelId="{CCD403C7-EFAE-474E-A97B-B31A6D4EB678}">
      <dsp:nvSpPr>
        <dsp:cNvPr id="0" name=""/>
        <dsp:cNvSpPr/>
      </dsp:nvSpPr>
      <dsp:spPr>
        <a:xfrm>
          <a:off x="1528058" y="3119340"/>
          <a:ext cx="6820900" cy="912977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Місце події (адреса, додаткові орієнтири) та вид наданої допомоги</a:t>
          </a:r>
          <a:endParaRPr lang="ru-RU" sz="1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554798" y="3146080"/>
        <a:ext cx="5664631" cy="859497"/>
      </dsp:txXfrm>
    </dsp:sp>
    <dsp:sp modelId="{0EC2AA11-91C1-4AA2-BEB3-5685E54FE93D}">
      <dsp:nvSpPr>
        <dsp:cNvPr id="0" name=""/>
        <dsp:cNvSpPr/>
      </dsp:nvSpPr>
      <dsp:spPr>
        <a:xfrm>
          <a:off x="2037411" y="4159120"/>
          <a:ext cx="6820900" cy="91297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Механізм травми (можна надавати «зі слів очевидців»)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064151" y="4185860"/>
        <a:ext cx="5664631" cy="859497"/>
      </dsp:txXfrm>
    </dsp:sp>
    <dsp:sp modelId="{4B2A470B-155A-443A-9BA8-B4FB940C5067}">
      <dsp:nvSpPr>
        <dsp:cNvPr id="0" name=""/>
        <dsp:cNvSpPr/>
      </dsp:nvSpPr>
      <dsp:spPr>
        <a:xfrm>
          <a:off x="6227464" y="666980"/>
          <a:ext cx="593435" cy="5934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6360987" y="666980"/>
        <a:ext cx="326389" cy="446560"/>
      </dsp:txXfrm>
    </dsp:sp>
    <dsp:sp modelId="{1F618145-B87F-4623-80E8-9EAE763CDAE5}">
      <dsp:nvSpPr>
        <dsp:cNvPr id="0" name=""/>
        <dsp:cNvSpPr/>
      </dsp:nvSpPr>
      <dsp:spPr>
        <a:xfrm>
          <a:off x="6738425" y="1752259"/>
          <a:ext cx="593435" cy="5934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6871948" y="1752259"/>
        <a:ext cx="326389" cy="446560"/>
      </dsp:txXfrm>
    </dsp:sp>
    <dsp:sp modelId="{512B64CC-6843-4246-BC4D-8BA7A4EBD8B5}">
      <dsp:nvSpPr>
        <dsp:cNvPr id="0" name=""/>
        <dsp:cNvSpPr/>
      </dsp:nvSpPr>
      <dsp:spPr>
        <a:xfrm>
          <a:off x="7246170" y="2731324"/>
          <a:ext cx="593435" cy="5934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7379693" y="2731324"/>
        <a:ext cx="326389" cy="446560"/>
      </dsp:txXfrm>
    </dsp:sp>
    <dsp:sp modelId="{B292B114-5793-45D9-91D0-0AFBECCC1BCB}">
      <dsp:nvSpPr>
        <dsp:cNvPr id="0" name=""/>
        <dsp:cNvSpPr/>
      </dsp:nvSpPr>
      <dsp:spPr>
        <a:xfrm>
          <a:off x="7755523" y="3781249"/>
          <a:ext cx="593435" cy="5934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7889046" y="3781249"/>
        <a:ext cx="326389" cy="4465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E79F2-17C3-4905-A934-90AD7CDD29B4}">
      <dsp:nvSpPr>
        <dsp:cNvPr id="0" name=""/>
        <dsp:cNvSpPr/>
      </dsp:nvSpPr>
      <dsp:spPr>
        <a:xfrm>
          <a:off x="263850" y="0"/>
          <a:ext cx="2876093" cy="2606058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700B3F-F6B9-4ECC-B1B2-98B6AA6FC8D6}">
      <dsp:nvSpPr>
        <dsp:cNvPr id="0" name=""/>
        <dsp:cNvSpPr/>
      </dsp:nvSpPr>
      <dsp:spPr>
        <a:xfrm>
          <a:off x="3231030" y="677236"/>
          <a:ext cx="4880644" cy="1251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0" kern="1200" dirty="0" smtClean="0">
              <a:latin typeface="Arial Black" pitchFamily="34" charset="0"/>
            </a:rPr>
            <a:t>Внутрішньопунктове </a:t>
          </a:r>
          <a:endParaRPr lang="ru-RU" sz="2800" kern="1200" dirty="0"/>
        </a:p>
      </dsp:txBody>
      <dsp:txXfrm>
        <a:off x="3231030" y="677236"/>
        <a:ext cx="4880644" cy="1251585"/>
      </dsp:txXfrm>
    </dsp:sp>
    <dsp:sp modelId="{5F5B11FE-D2FB-43A3-AE4E-797EC17DD36F}">
      <dsp:nvSpPr>
        <dsp:cNvPr id="0" name=""/>
        <dsp:cNvSpPr/>
      </dsp:nvSpPr>
      <dsp:spPr>
        <a:xfrm>
          <a:off x="1131481" y="2823229"/>
          <a:ext cx="2876093" cy="2606058"/>
        </a:xfrm>
        <a:prstGeom prst="downArrow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E4545D-5648-4BE3-91E3-BE2D9B67532E}">
      <dsp:nvSpPr>
        <dsp:cNvPr id="0" name=""/>
        <dsp:cNvSpPr/>
      </dsp:nvSpPr>
      <dsp:spPr>
        <a:xfrm>
          <a:off x="4621577" y="3214711"/>
          <a:ext cx="3825204" cy="182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0" kern="1200" baseline="0" dirty="0" smtClean="0">
              <a:latin typeface="Arial Black" pitchFamily="34" charset="0"/>
            </a:rPr>
            <a:t>Евакуаційно-транспортне</a:t>
          </a:r>
          <a:endParaRPr lang="ru-RU" sz="2800" kern="1200" dirty="0"/>
        </a:p>
      </dsp:txBody>
      <dsp:txXfrm>
        <a:off x="4621577" y="3214711"/>
        <a:ext cx="3825204" cy="18230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7AE5B-2A3B-4708-9579-E6D51E858EF7}">
      <dsp:nvSpPr>
        <dsp:cNvPr id="0" name=""/>
        <dsp:cNvSpPr/>
      </dsp:nvSpPr>
      <dsp:spPr>
        <a:xfrm rot="10800000">
          <a:off x="435859" y="1021"/>
          <a:ext cx="7714680" cy="144786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47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1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Визначати кількість постраждалих, які потребують медичної допомоги</a:t>
          </a:r>
          <a:endParaRPr lang="ru-RU" sz="2400" b="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97826" y="1021"/>
        <a:ext cx="7352713" cy="1447869"/>
      </dsp:txXfrm>
    </dsp:sp>
    <dsp:sp modelId="{32F2355F-9D45-42F2-91A7-2B124DDC475C}">
      <dsp:nvSpPr>
        <dsp:cNvPr id="0" name=""/>
        <dsp:cNvSpPr/>
      </dsp:nvSpPr>
      <dsp:spPr>
        <a:xfrm>
          <a:off x="0" y="1006"/>
          <a:ext cx="1447869" cy="1447869"/>
        </a:xfrm>
        <a:prstGeom prst="ellipse">
          <a:avLst/>
        </a:prstGeom>
        <a:solidFill>
          <a:srgbClr val="95D4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D2A4E-BB06-460D-BDD7-F14DD04053AD}">
      <dsp:nvSpPr>
        <dsp:cNvPr id="0" name=""/>
        <dsp:cNvSpPr/>
      </dsp:nvSpPr>
      <dsp:spPr>
        <a:xfrm rot="10800000">
          <a:off x="496532" y="1883552"/>
          <a:ext cx="7650932" cy="144786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47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1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З'ясувати черговість надання медичної допомоги</a:t>
          </a:r>
          <a:endParaRPr lang="ru-RU" sz="2400" b="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58499" y="1883552"/>
        <a:ext cx="7288965" cy="1447869"/>
      </dsp:txXfrm>
    </dsp:sp>
    <dsp:sp modelId="{685C9276-F1FC-4E89-AE7E-69B73A56306E}">
      <dsp:nvSpPr>
        <dsp:cNvPr id="0" name=""/>
        <dsp:cNvSpPr/>
      </dsp:nvSpPr>
      <dsp:spPr>
        <a:xfrm>
          <a:off x="0" y="1884029"/>
          <a:ext cx="1447869" cy="1447869"/>
        </a:xfrm>
        <a:prstGeom prst="ellipse">
          <a:avLst/>
        </a:prstGeom>
        <a:solidFill>
          <a:srgbClr val="95D4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79C0F-E998-4F88-98F0-682D0B7B5D32}">
      <dsp:nvSpPr>
        <dsp:cNvPr id="0" name=""/>
        <dsp:cNvSpPr/>
      </dsp:nvSpPr>
      <dsp:spPr>
        <a:xfrm rot="10800000">
          <a:off x="420885" y="3763621"/>
          <a:ext cx="7802226" cy="144786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47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1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Визначати функціональний підрозділ, де будуть надавати медичну допомогу</a:t>
          </a:r>
          <a:endParaRPr lang="ru-RU" sz="2400" b="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82852" y="3763621"/>
        <a:ext cx="7440259" cy="1447869"/>
      </dsp:txXfrm>
    </dsp:sp>
    <dsp:sp modelId="{FBA3085D-B675-4E1A-8B3E-281C17D8F081}">
      <dsp:nvSpPr>
        <dsp:cNvPr id="0" name=""/>
        <dsp:cNvSpPr/>
      </dsp:nvSpPr>
      <dsp:spPr>
        <a:xfrm>
          <a:off x="0" y="3767038"/>
          <a:ext cx="1447869" cy="1447869"/>
        </a:xfrm>
        <a:prstGeom prst="ellipse">
          <a:avLst/>
        </a:prstGeom>
        <a:solidFill>
          <a:srgbClr val="95D4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B0D50-A065-4E3E-9124-B189C2CF6D47}">
      <dsp:nvSpPr>
        <dsp:cNvPr id="0" name=""/>
        <dsp:cNvSpPr/>
      </dsp:nvSpPr>
      <dsp:spPr>
        <a:xfrm>
          <a:off x="0" y="0"/>
          <a:ext cx="8883200" cy="5026880"/>
        </a:xfrm>
        <a:prstGeom prst="diamond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5BC15-D4FB-4896-B17A-312D9C2A5526}">
      <dsp:nvSpPr>
        <dsp:cNvPr id="0" name=""/>
        <dsp:cNvSpPr/>
      </dsp:nvSpPr>
      <dsp:spPr>
        <a:xfrm>
          <a:off x="724596" y="335124"/>
          <a:ext cx="3555375" cy="153131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Визначати осіб, які потребують медичної евакуації на наступному етапі</a:t>
          </a:r>
          <a:endParaRPr lang="ru-RU" sz="1600" kern="1200" dirty="0"/>
        </a:p>
      </dsp:txBody>
      <dsp:txXfrm>
        <a:off x="799349" y="409877"/>
        <a:ext cx="3405869" cy="1381807"/>
      </dsp:txXfrm>
    </dsp:sp>
    <dsp:sp modelId="{AF2DF0A2-F358-4E8C-8A54-8EFC751E8AB2}">
      <dsp:nvSpPr>
        <dsp:cNvPr id="0" name=""/>
        <dsp:cNvSpPr/>
      </dsp:nvSpPr>
      <dsp:spPr>
        <a:xfrm>
          <a:off x="4793742" y="388645"/>
          <a:ext cx="3914732" cy="144479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Визначати вид транспортних засобів, що мають бути використані для медичної евакуації постраждалих</a:t>
          </a:r>
          <a:endParaRPr lang="ru-RU" sz="1600" kern="1200" dirty="0"/>
        </a:p>
      </dsp:txBody>
      <dsp:txXfrm>
        <a:off x="4864271" y="459174"/>
        <a:ext cx="3773674" cy="1303739"/>
      </dsp:txXfrm>
    </dsp:sp>
    <dsp:sp modelId="{3C69BC79-2614-4D83-8269-C1FF62407810}">
      <dsp:nvSpPr>
        <dsp:cNvPr id="0" name=""/>
        <dsp:cNvSpPr/>
      </dsp:nvSpPr>
      <dsp:spPr>
        <a:xfrm>
          <a:off x="837795" y="2613976"/>
          <a:ext cx="3442726" cy="170707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Визначати положення постраждалих під час евакуації</a:t>
          </a:r>
          <a:endParaRPr lang="ru-RU" sz="1600" kern="1200" dirty="0"/>
        </a:p>
      </dsp:txBody>
      <dsp:txXfrm>
        <a:off x="921127" y="2697308"/>
        <a:ext cx="3276062" cy="1540407"/>
      </dsp:txXfrm>
    </dsp:sp>
    <dsp:sp modelId="{8FE9D150-AA36-430B-B4DB-55A67D0977AB}">
      <dsp:nvSpPr>
        <dsp:cNvPr id="0" name=""/>
        <dsp:cNvSpPr/>
      </dsp:nvSpPr>
      <dsp:spPr>
        <a:xfrm>
          <a:off x="4697031" y="2546947"/>
          <a:ext cx="3910771" cy="162945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Визначати пункт прибуття транспорту з постраждалими (евакуаційне призначення)</a:t>
          </a:r>
          <a:endParaRPr lang="ru-RU" sz="1600" kern="1200" dirty="0"/>
        </a:p>
      </dsp:txBody>
      <dsp:txXfrm>
        <a:off x="4776574" y="2626490"/>
        <a:ext cx="3751685" cy="14703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15D4A-44A3-47EF-ABA4-1141D3F1EC40}">
      <dsp:nvSpPr>
        <dsp:cNvPr id="0" name=""/>
        <dsp:cNvSpPr/>
      </dsp:nvSpPr>
      <dsp:spPr>
        <a:xfrm>
          <a:off x="0" y="1288358"/>
          <a:ext cx="1951088" cy="264762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Позначення постраждалих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7145" y="1345503"/>
        <a:ext cx="1836798" cy="2533331"/>
      </dsp:txXfrm>
    </dsp:sp>
    <dsp:sp modelId="{15252180-1BF2-40CA-800E-308F11D142AA}">
      <dsp:nvSpPr>
        <dsp:cNvPr id="0" name=""/>
        <dsp:cNvSpPr/>
      </dsp:nvSpPr>
      <dsp:spPr>
        <a:xfrm rot="16263629">
          <a:off x="1016441" y="1647702"/>
          <a:ext cx="1904542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1904542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1921099" y="1612447"/>
        <a:ext cx="95227" cy="95227"/>
      </dsp:txXfrm>
    </dsp:sp>
    <dsp:sp modelId="{7268138F-82DB-4F73-B2F3-742A7C1CFCAD}">
      <dsp:nvSpPr>
        <dsp:cNvPr id="0" name=""/>
        <dsp:cNvSpPr/>
      </dsp:nvSpPr>
      <dsp:spPr>
        <a:xfrm>
          <a:off x="1986337" y="298724"/>
          <a:ext cx="2751462" cy="81845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noProof="0" dirty="0" smtClean="0">
              <a:solidFill>
                <a:srgbClr val="FF0000"/>
              </a:solidFill>
              <a:latin typeface="Arial Black" pitchFamily="34" charset="0"/>
            </a:rPr>
            <a:t>Червоний колір</a:t>
          </a:r>
          <a:r>
            <a:rPr lang="uk-UA" sz="1600" i="0" kern="1200" noProof="0" dirty="0" smtClean="0">
              <a:solidFill>
                <a:srgbClr val="FF0000"/>
              </a:solidFill>
              <a:latin typeface="Arial Black" pitchFamily="34" charset="0"/>
            </a:rPr>
            <a:t> </a:t>
          </a:r>
          <a:r>
            <a:rPr lang="uk-UA" sz="1600" b="1" i="0" kern="1200" noProof="0" dirty="0" smtClean="0">
              <a:solidFill>
                <a:srgbClr val="FF0000"/>
              </a:solidFill>
              <a:latin typeface="Arial Black" pitchFamily="34" charset="0"/>
            </a:rPr>
            <a:t>– потрібна</a:t>
          </a:r>
          <a:r>
            <a:rPr lang="uk-UA" sz="1600" i="0" kern="1200" noProof="0" dirty="0" smtClean="0">
              <a:solidFill>
                <a:srgbClr val="FF0000"/>
              </a:solidFill>
              <a:latin typeface="Arial Black" pitchFamily="34" charset="0"/>
            </a:rPr>
            <a:t> </a:t>
          </a:r>
          <a:r>
            <a:rPr lang="uk-UA" sz="1600" b="1" i="0" kern="1200" noProof="0" dirty="0" smtClean="0">
              <a:solidFill>
                <a:srgbClr val="FF0000"/>
              </a:solidFill>
              <a:latin typeface="Arial Black" pitchFamily="34" charset="0"/>
            </a:rPr>
            <a:t>негайна допомога</a:t>
          </a:r>
          <a:endParaRPr lang="ru-RU" sz="1600" i="0" kern="1200" dirty="0"/>
        </a:p>
      </dsp:txBody>
      <dsp:txXfrm>
        <a:off x="2010309" y="322696"/>
        <a:ext cx="2703518" cy="770512"/>
      </dsp:txXfrm>
    </dsp:sp>
    <dsp:sp modelId="{932A35F2-0479-4DC1-B665-EA1251B1DA86}">
      <dsp:nvSpPr>
        <dsp:cNvPr id="0" name=""/>
        <dsp:cNvSpPr/>
      </dsp:nvSpPr>
      <dsp:spPr>
        <a:xfrm rot="21582238">
          <a:off x="4737792" y="692635"/>
          <a:ext cx="1145065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1145065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281698" y="676367"/>
        <a:ext cx="57253" cy="57253"/>
      </dsp:txXfrm>
    </dsp:sp>
    <dsp:sp modelId="{C7C01549-CA64-4FB2-A7A1-4F5F7EE2545B}">
      <dsp:nvSpPr>
        <dsp:cNvPr id="0" name=""/>
        <dsp:cNvSpPr/>
      </dsp:nvSpPr>
      <dsp:spPr>
        <a:xfrm>
          <a:off x="5882850" y="222176"/>
          <a:ext cx="3010801" cy="95971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noProof="0" dirty="0" smtClean="0">
              <a:solidFill>
                <a:schemeClr val="tx1"/>
              </a:solidFill>
              <a:latin typeface="Arial Black" pitchFamily="34" charset="0"/>
            </a:rPr>
            <a:t>Отримані травми, що загрожують життю і вимагають швидкого медичного втручання 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910959" y="250285"/>
        <a:ext cx="2954583" cy="903501"/>
      </dsp:txXfrm>
    </dsp:sp>
    <dsp:sp modelId="{77337528-8F87-4230-8EED-DBAF3A8A6E20}">
      <dsp:nvSpPr>
        <dsp:cNvPr id="0" name=""/>
        <dsp:cNvSpPr/>
      </dsp:nvSpPr>
      <dsp:spPr>
        <a:xfrm rot="18698115">
          <a:off x="1798437" y="2259867"/>
          <a:ext cx="909678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909678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230534" y="2249484"/>
        <a:ext cx="45483" cy="45483"/>
      </dsp:txXfrm>
    </dsp:sp>
    <dsp:sp modelId="{BE86C421-4E02-4958-8251-9739E3182DB7}">
      <dsp:nvSpPr>
        <dsp:cNvPr id="0" name=""/>
        <dsp:cNvSpPr/>
      </dsp:nvSpPr>
      <dsp:spPr>
        <a:xfrm>
          <a:off x="2555465" y="1456997"/>
          <a:ext cx="2400571" cy="95057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noProof="0" dirty="0" smtClean="0">
              <a:solidFill>
                <a:srgbClr val="C09200"/>
              </a:solidFill>
              <a:latin typeface="Arial Black" pitchFamily="34" charset="0"/>
            </a:rPr>
            <a:t>Жовтий колір –</a:t>
          </a:r>
          <a:r>
            <a:rPr lang="uk-UA" sz="1600" i="0" kern="1200" noProof="0" dirty="0" smtClean="0">
              <a:solidFill>
                <a:srgbClr val="C09200"/>
              </a:solidFill>
              <a:latin typeface="Arial Black" pitchFamily="34" charset="0"/>
            </a:rPr>
            <a:t> </a:t>
          </a:r>
          <a:r>
            <a:rPr lang="uk-UA" sz="1600" b="1" i="0" kern="1200" noProof="0" dirty="0" smtClean="0">
              <a:solidFill>
                <a:srgbClr val="C09200"/>
              </a:solidFill>
              <a:latin typeface="Arial Black" pitchFamily="34" charset="0"/>
            </a:rPr>
            <a:t>допомогу відкладено</a:t>
          </a:r>
          <a:endParaRPr lang="ru-RU" sz="1600" i="0" kern="1200" dirty="0">
            <a:solidFill>
              <a:srgbClr val="C09200"/>
            </a:solidFill>
          </a:endParaRPr>
        </a:p>
      </dsp:txBody>
      <dsp:txXfrm>
        <a:off x="2583306" y="1484838"/>
        <a:ext cx="2344889" cy="894890"/>
      </dsp:txXfrm>
    </dsp:sp>
    <dsp:sp modelId="{9655AA2C-8300-4A0C-85C7-8481075FBA3C}">
      <dsp:nvSpPr>
        <dsp:cNvPr id="0" name=""/>
        <dsp:cNvSpPr/>
      </dsp:nvSpPr>
      <dsp:spPr>
        <a:xfrm rot="21599492">
          <a:off x="4956037" y="1919849"/>
          <a:ext cx="1031692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1031692" y="12358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446091" y="1906415"/>
        <a:ext cx="51584" cy="51584"/>
      </dsp:txXfrm>
    </dsp:sp>
    <dsp:sp modelId="{505BCA32-236C-4D18-8E1C-9B15502A3001}">
      <dsp:nvSpPr>
        <dsp:cNvPr id="0" name=""/>
        <dsp:cNvSpPr/>
      </dsp:nvSpPr>
      <dsp:spPr>
        <a:xfrm>
          <a:off x="5987730" y="1456696"/>
          <a:ext cx="2905921" cy="95087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noProof="0" dirty="0" smtClean="0">
              <a:solidFill>
                <a:schemeClr val="tx1"/>
              </a:solidFill>
              <a:latin typeface="Arial Black" pitchFamily="34" charset="0"/>
            </a:rPr>
            <a:t>Потенційно серйозні травми, але досить стабільні, можуть чекати короткий період до медичного втручання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015580" y="1484546"/>
        <a:ext cx="2850221" cy="895170"/>
      </dsp:txXfrm>
    </dsp:sp>
    <dsp:sp modelId="{D0EBEDA6-9DD9-4945-BB51-6BB9034E0022}">
      <dsp:nvSpPr>
        <dsp:cNvPr id="0" name=""/>
        <dsp:cNvSpPr/>
      </dsp:nvSpPr>
      <dsp:spPr>
        <a:xfrm rot="1828250">
          <a:off x="1900143" y="2786860"/>
          <a:ext cx="737728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737728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250564" y="2780776"/>
        <a:ext cx="36886" cy="36886"/>
      </dsp:txXfrm>
    </dsp:sp>
    <dsp:sp modelId="{E1CC0AC7-0EA0-4A44-8E21-4AB3DED763A5}">
      <dsp:nvSpPr>
        <dsp:cNvPr id="0" name=""/>
        <dsp:cNvSpPr/>
      </dsp:nvSpPr>
      <dsp:spPr>
        <a:xfrm>
          <a:off x="2586926" y="2623314"/>
          <a:ext cx="2400571" cy="72591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noProof="0" dirty="0" smtClean="0">
              <a:solidFill>
                <a:srgbClr val="00B050"/>
              </a:solidFill>
              <a:latin typeface="Arial Black" pitchFamily="34" charset="0"/>
            </a:rPr>
            <a:t>Зелений колір</a:t>
          </a:r>
          <a:r>
            <a:rPr lang="uk-UA" sz="1600" i="0" kern="1200" noProof="0" dirty="0" smtClean="0">
              <a:solidFill>
                <a:srgbClr val="00B050"/>
              </a:solidFill>
              <a:latin typeface="Arial Black" pitchFamily="34" charset="0"/>
            </a:rPr>
            <a:t> – </a:t>
          </a:r>
          <a:r>
            <a:rPr lang="uk-UA" sz="1600" b="1" i="0" kern="1200" noProof="0" dirty="0" smtClean="0">
              <a:solidFill>
                <a:srgbClr val="00B050"/>
              </a:solidFill>
              <a:latin typeface="Arial Black" pitchFamily="34" charset="0"/>
            </a:rPr>
            <a:t>чекає допомоги</a:t>
          </a:r>
          <a:endParaRPr lang="ru-RU" sz="1600" i="0" kern="1200" dirty="0">
            <a:latin typeface="Arial Black" pitchFamily="34" charset="0"/>
          </a:endParaRPr>
        </a:p>
      </dsp:txBody>
      <dsp:txXfrm>
        <a:off x="2608187" y="2644575"/>
        <a:ext cx="2358049" cy="683388"/>
      </dsp:txXfrm>
    </dsp:sp>
    <dsp:sp modelId="{5C9E298E-2D6A-4F2C-8667-527F815BCE3A}">
      <dsp:nvSpPr>
        <dsp:cNvPr id="0" name=""/>
        <dsp:cNvSpPr/>
      </dsp:nvSpPr>
      <dsp:spPr>
        <a:xfrm rot="21514819">
          <a:off x="4987338" y="2960939"/>
          <a:ext cx="1047156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1047156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484737" y="2947119"/>
        <a:ext cx="52357" cy="52357"/>
      </dsp:txXfrm>
    </dsp:sp>
    <dsp:sp modelId="{9F9AAC7D-44B8-45D7-89D9-6085FDD52306}">
      <dsp:nvSpPr>
        <dsp:cNvPr id="0" name=""/>
        <dsp:cNvSpPr/>
      </dsp:nvSpPr>
      <dsp:spPr>
        <a:xfrm>
          <a:off x="6034333" y="2597370"/>
          <a:ext cx="2859318" cy="72591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noProof="0" dirty="0" smtClean="0">
              <a:solidFill>
                <a:schemeClr val="tx1"/>
              </a:solidFill>
              <a:latin typeface="Arial Black" pitchFamily="34" charset="0"/>
            </a:rPr>
            <a:t>Незначні травми, які можуть чекати пролонгованого втручання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055594" y="2618631"/>
        <a:ext cx="2816796" cy="683388"/>
      </dsp:txXfrm>
    </dsp:sp>
    <dsp:sp modelId="{A33F3C0E-ED79-4842-8DC3-5D9AABCC8E44}">
      <dsp:nvSpPr>
        <dsp:cNvPr id="0" name=""/>
        <dsp:cNvSpPr/>
      </dsp:nvSpPr>
      <dsp:spPr>
        <a:xfrm rot="3969129">
          <a:off x="1534049" y="3240130"/>
          <a:ext cx="1400185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1400185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199137" y="3217484"/>
        <a:ext cx="70009" cy="70009"/>
      </dsp:txXfrm>
    </dsp:sp>
    <dsp:sp modelId="{6DEAFC95-5CD9-45A5-965F-3A0C421D124D}">
      <dsp:nvSpPr>
        <dsp:cNvPr id="0" name=""/>
        <dsp:cNvSpPr/>
      </dsp:nvSpPr>
      <dsp:spPr>
        <a:xfrm>
          <a:off x="2517195" y="3529853"/>
          <a:ext cx="2374032" cy="72591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noProof="0" dirty="0" smtClean="0">
              <a:solidFill>
                <a:schemeClr val="tx1"/>
              </a:solidFill>
              <a:latin typeface="Arial Black" pitchFamily="34" charset="0"/>
            </a:rPr>
            <a:t>Чорний колір</a:t>
          </a:r>
          <a:r>
            <a:rPr lang="uk-UA" sz="1600" i="0" kern="1200" noProof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1600" b="1" i="0" kern="1200" noProof="0" dirty="0" smtClean="0">
              <a:solidFill>
                <a:schemeClr val="tx1"/>
              </a:solidFill>
              <a:latin typeface="Arial Black" pitchFamily="34" charset="0"/>
            </a:rPr>
            <a:t>- померлий</a:t>
          </a:r>
          <a:endParaRPr lang="ru-RU" sz="16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538456" y="3551114"/>
        <a:ext cx="2331510" cy="683388"/>
      </dsp:txXfrm>
    </dsp:sp>
    <dsp:sp modelId="{2509E1C1-1D37-4A66-8B32-06FC6A0A1E55}">
      <dsp:nvSpPr>
        <dsp:cNvPr id="0" name=""/>
        <dsp:cNvSpPr/>
      </dsp:nvSpPr>
      <dsp:spPr>
        <a:xfrm rot="21561185">
          <a:off x="4891191" y="3873924"/>
          <a:ext cx="1155999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1155999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440291" y="3857383"/>
        <a:ext cx="57799" cy="57799"/>
      </dsp:txXfrm>
    </dsp:sp>
    <dsp:sp modelId="{AE9EA686-00B9-4584-8FE7-BC69D143EC1A}">
      <dsp:nvSpPr>
        <dsp:cNvPr id="0" name=""/>
        <dsp:cNvSpPr/>
      </dsp:nvSpPr>
      <dsp:spPr>
        <a:xfrm>
          <a:off x="6047154" y="3516802"/>
          <a:ext cx="2819436" cy="72591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noProof="0" dirty="0" smtClean="0">
              <a:solidFill>
                <a:schemeClr val="tx1"/>
              </a:solidFill>
              <a:latin typeface="Arial Black" pitchFamily="34" charset="0"/>
            </a:rPr>
            <a:t>Помер або ще є ознаки життя, або з травмами несумісними з життям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068415" y="3538063"/>
        <a:ext cx="2776914" cy="683388"/>
      </dsp:txXfrm>
    </dsp:sp>
    <dsp:sp modelId="{50E5380B-CDE1-4CEE-9C43-64C838892B5D}">
      <dsp:nvSpPr>
        <dsp:cNvPr id="0" name=""/>
        <dsp:cNvSpPr/>
      </dsp:nvSpPr>
      <dsp:spPr>
        <a:xfrm rot="5229698">
          <a:off x="877384" y="3728065"/>
          <a:ext cx="2259283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2259283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950544" y="3683942"/>
        <a:ext cx="112964" cy="112964"/>
      </dsp:txXfrm>
    </dsp:sp>
    <dsp:sp modelId="{F0AB5742-873A-477B-B99C-6969B2B37ED4}">
      <dsp:nvSpPr>
        <dsp:cNvPr id="0" name=""/>
        <dsp:cNvSpPr/>
      </dsp:nvSpPr>
      <dsp:spPr>
        <a:xfrm>
          <a:off x="2062964" y="4505724"/>
          <a:ext cx="2795815" cy="72591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noProof="0" dirty="0" smtClean="0">
              <a:solidFill>
                <a:srgbClr val="0070C0"/>
              </a:solidFill>
              <a:latin typeface="Arial Black" pitchFamily="34" charset="0"/>
            </a:rPr>
            <a:t>Синій колір</a:t>
          </a:r>
          <a:r>
            <a:rPr lang="uk-UA" sz="1600" i="0" kern="1200" noProof="0" dirty="0" smtClean="0">
              <a:solidFill>
                <a:srgbClr val="0070C0"/>
              </a:solidFill>
              <a:latin typeface="Arial Black" pitchFamily="34" charset="0"/>
            </a:rPr>
            <a:t> </a:t>
          </a:r>
          <a:r>
            <a:rPr lang="uk-UA" sz="1600" b="1" i="0" kern="1200" noProof="0" dirty="0" smtClean="0">
              <a:solidFill>
                <a:srgbClr val="0070C0"/>
              </a:solidFill>
              <a:latin typeface="Arial Black" pitchFamily="34" charset="0"/>
            </a:rPr>
            <a:t>– заражений</a:t>
          </a:r>
          <a:endParaRPr lang="ru-RU" sz="1600" i="0" kern="1200" dirty="0">
            <a:latin typeface="Arial Black" pitchFamily="34" charset="0"/>
          </a:endParaRPr>
        </a:p>
      </dsp:txBody>
      <dsp:txXfrm>
        <a:off x="2084225" y="4526985"/>
        <a:ext cx="2753293" cy="683388"/>
      </dsp:txXfrm>
    </dsp:sp>
    <dsp:sp modelId="{295AA144-41F7-4971-AA8C-961ACD6CA062}">
      <dsp:nvSpPr>
        <dsp:cNvPr id="0" name=""/>
        <dsp:cNvSpPr/>
      </dsp:nvSpPr>
      <dsp:spPr>
        <a:xfrm>
          <a:off x="4858780" y="4856321"/>
          <a:ext cx="1294980" cy="24717"/>
        </a:xfrm>
        <a:custGeom>
          <a:avLst/>
          <a:gdLst/>
          <a:ahLst/>
          <a:cxnLst/>
          <a:rect l="0" t="0" r="0" b="0"/>
          <a:pathLst>
            <a:path>
              <a:moveTo>
                <a:pt x="0" y="12358"/>
              </a:moveTo>
              <a:lnTo>
                <a:pt x="1294980" y="12358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473895" y="4836305"/>
        <a:ext cx="64749" cy="64749"/>
      </dsp:txXfrm>
    </dsp:sp>
    <dsp:sp modelId="{44453E79-4B3F-4DA4-BE38-3CD131DD6892}">
      <dsp:nvSpPr>
        <dsp:cNvPr id="0" name=""/>
        <dsp:cNvSpPr/>
      </dsp:nvSpPr>
      <dsp:spPr>
        <a:xfrm>
          <a:off x="6153760" y="4505724"/>
          <a:ext cx="2739891" cy="72591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noProof="0" dirty="0" smtClean="0">
              <a:solidFill>
                <a:schemeClr val="tx1"/>
              </a:solidFill>
              <a:latin typeface="Arial Black" pitchFamily="34" charset="0"/>
            </a:rPr>
            <a:t>Дія на постраждалих хімічних речовин, радіації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6175021" y="4526985"/>
        <a:ext cx="2697369" cy="683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68135-39BB-4190-970F-D1CB2892BE96}">
      <dsp:nvSpPr>
        <dsp:cNvPr id="0" name=""/>
        <dsp:cNvSpPr/>
      </dsp:nvSpPr>
      <dsp:spPr>
        <a:xfrm>
          <a:off x="677737" y="0"/>
          <a:ext cx="7681021" cy="2143140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09A873D-8267-4934-957E-110AC0B001A7}">
      <dsp:nvSpPr>
        <dsp:cNvPr id="0" name=""/>
        <dsp:cNvSpPr/>
      </dsp:nvSpPr>
      <dsp:spPr>
        <a:xfrm>
          <a:off x="1887" y="0"/>
          <a:ext cx="2668119" cy="21431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 достатньо ресурсів у поліцейських?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506" y="104619"/>
        <a:ext cx="2458881" cy="1933902"/>
      </dsp:txXfrm>
    </dsp:sp>
    <dsp:sp modelId="{6CBEC8F8-DEA0-4B4E-B808-F724EDC58979}">
      <dsp:nvSpPr>
        <dsp:cNvPr id="0" name=""/>
        <dsp:cNvSpPr/>
      </dsp:nvSpPr>
      <dsp:spPr>
        <a:xfrm>
          <a:off x="3060569" y="0"/>
          <a:ext cx="2791738" cy="2143140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 потрібна допомога інших спеціалістів-рятувальників?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5188" y="104619"/>
        <a:ext cx="2582500" cy="1933902"/>
      </dsp:txXfrm>
    </dsp:sp>
    <dsp:sp modelId="{45751C74-16C1-41E4-9DA5-B04EEB7021ED}">
      <dsp:nvSpPr>
        <dsp:cNvPr id="0" name=""/>
        <dsp:cNvSpPr/>
      </dsp:nvSpPr>
      <dsp:spPr>
        <a:xfrm>
          <a:off x="6241171" y="0"/>
          <a:ext cx="2791738" cy="214314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Якщо так, то яких?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5790" y="104619"/>
        <a:ext cx="2582500" cy="1933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6EE53-67B7-4076-9567-80D163A8491A}">
      <dsp:nvSpPr>
        <dsp:cNvPr id="0" name=""/>
        <dsp:cNvSpPr/>
      </dsp:nvSpPr>
      <dsp:spPr>
        <a:xfrm>
          <a:off x="70658" y="324343"/>
          <a:ext cx="2511440" cy="12557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rgbClr val="FF0000"/>
              </a:solidFill>
              <a:latin typeface="Arial Black" pitchFamily="34" charset="0"/>
            </a:rPr>
            <a:t>Червона зона</a:t>
          </a:r>
          <a:endParaRPr lang="ru-RU" sz="3300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107437" y="361122"/>
        <a:ext cx="2437882" cy="1182162"/>
      </dsp:txXfrm>
    </dsp:sp>
    <dsp:sp modelId="{9622B772-0174-4151-9859-C84952E64A69}">
      <dsp:nvSpPr>
        <dsp:cNvPr id="0" name=""/>
        <dsp:cNvSpPr/>
      </dsp:nvSpPr>
      <dsp:spPr>
        <a:xfrm>
          <a:off x="321802" y="1580063"/>
          <a:ext cx="181175" cy="991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692"/>
              </a:lnTo>
              <a:lnTo>
                <a:pt x="181175" y="991692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1BE33-9368-4C61-ACAF-AEF60677AC40}">
      <dsp:nvSpPr>
        <dsp:cNvPr id="0" name=""/>
        <dsp:cNvSpPr/>
      </dsp:nvSpPr>
      <dsp:spPr>
        <a:xfrm>
          <a:off x="502977" y="1943895"/>
          <a:ext cx="2009152" cy="12557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Пряма небезпека для поліцейського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539756" y="1980674"/>
        <a:ext cx="1935594" cy="1182162"/>
      </dsp:txXfrm>
    </dsp:sp>
    <dsp:sp modelId="{B40541AB-76A5-46DB-B576-32AF5A6580CA}">
      <dsp:nvSpPr>
        <dsp:cNvPr id="0" name=""/>
        <dsp:cNvSpPr/>
      </dsp:nvSpPr>
      <dsp:spPr>
        <a:xfrm>
          <a:off x="321802" y="1580063"/>
          <a:ext cx="181175" cy="2561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1342"/>
              </a:lnTo>
              <a:lnTo>
                <a:pt x="181175" y="2561342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3DFC8-9293-4DDC-8555-3E681479DA6F}">
      <dsp:nvSpPr>
        <dsp:cNvPr id="0" name=""/>
        <dsp:cNvSpPr/>
      </dsp:nvSpPr>
      <dsp:spPr>
        <a:xfrm>
          <a:off x="502977" y="3513546"/>
          <a:ext cx="2009152" cy="12557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Зупинка (за наявності) критичної кровотечі та евакуація </a:t>
          </a:r>
          <a:endParaRPr lang="ru-RU" sz="1300" kern="1200" dirty="0">
            <a:latin typeface="Arial Black" pitchFamily="34" charset="0"/>
          </a:endParaRPr>
        </a:p>
      </dsp:txBody>
      <dsp:txXfrm>
        <a:off x="539756" y="3550325"/>
        <a:ext cx="1935594" cy="1182162"/>
      </dsp:txXfrm>
    </dsp:sp>
    <dsp:sp modelId="{89F86F97-89F9-4EEE-AA18-A485AC17894A}">
      <dsp:nvSpPr>
        <dsp:cNvPr id="0" name=""/>
        <dsp:cNvSpPr/>
      </dsp:nvSpPr>
      <dsp:spPr>
        <a:xfrm>
          <a:off x="3140679" y="294306"/>
          <a:ext cx="2511440" cy="12557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rgbClr val="FFFF00"/>
              </a:solidFill>
              <a:latin typeface="Arial Black" pitchFamily="34" charset="0"/>
            </a:rPr>
            <a:t>Жовта зона</a:t>
          </a:r>
          <a:endParaRPr lang="ru-RU" sz="33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3177458" y="331085"/>
        <a:ext cx="2437882" cy="1182162"/>
      </dsp:txXfrm>
    </dsp:sp>
    <dsp:sp modelId="{DD33C4AF-56F3-42B3-A1A0-2B9F141C0803}">
      <dsp:nvSpPr>
        <dsp:cNvPr id="0" name=""/>
        <dsp:cNvSpPr/>
      </dsp:nvSpPr>
      <dsp:spPr>
        <a:xfrm>
          <a:off x="3391823" y="1550026"/>
          <a:ext cx="250454" cy="1021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729"/>
              </a:lnTo>
              <a:lnTo>
                <a:pt x="250454" y="102172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259A0-A093-4AA4-837A-916C0971F26A}">
      <dsp:nvSpPr>
        <dsp:cNvPr id="0" name=""/>
        <dsp:cNvSpPr/>
      </dsp:nvSpPr>
      <dsp:spPr>
        <a:xfrm>
          <a:off x="3642278" y="1943895"/>
          <a:ext cx="2009152" cy="12557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За межами дії безпосередньої загрози, але з ризиком її виникнення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679057" y="1980674"/>
        <a:ext cx="1935594" cy="1182162"/>
      </dsp:txXfrm>
    </dsp:sp>
    <dsp:sp modelId="{0A419F4A-809B-438C-8BA3-9107FE92A9D8}">
      <dsp:nvSpPr>
        <dsp:cNvPr id="0" name=""/>
        <dsp:cNvSpPr/>
      </dsp:nvSpPr>
      <dsp:spPr>
        <a:xfrm>
          <a:off x="3391823" y="1550026"/>
          <a:ext cx="250454" cy="2591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379"/>
              </a:lnTo>
              <a:lnTo>
                <a:pt x="250454" y="259137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0CB4B-4CFE-49A0-B1B8-C17862437B63}">
      <dsp:nvSpPr>
        <dsp:cNvPr id="0" name=""/>
        <dsp:cNvSpPr/>
      </dsp:nvSpPr>
      <dsp:spPr>
        <a:xfrm>
          <a:off x="3642278" y="3513546"/>
          <a:ext cx="2009152" cy="12557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Зупинка критичної кровотечі, звільнення дихальних шляхів, евакуація   </a:t>
          </a:r>
          <a:endParaRPr lang="ru-RU" sz="1300" kern="1200" dirty="0"/>
        </a:p>
      </dsp:txBody>
      <dsp:txXfrm>
        <a:off x="3679057" y="3550325"/>
        <a:ext cx="1935594" cy="1182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352EF-C327-42E6-867D-98128AD7065C}">
      <dsp:nvSpPr>
        <dsp:cNvPr id="0" name=""/>
        <dsp:cNvSpPr/>
      </dsp:nvSpPr>
      <dsp:spPr>
        <a:xfrm>
          <a:off x="288027" y="220299"/>
          <a:ext cx="3010774" cy="124930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rgbClr val="00B050"/>
              </a:solidFill>
              <a:latin typeface="Arial Black" pitchFamily="34" charset="0"/>
            </a:rPr>
            <a:t>Зелена зона</a:t>
          </a:r>
          <a:endParaRPr lang="ru-RU" sz="3300" kern="1200" dirty="0">
            <a:solidFill>
              <a:srgbClr val="00B050"/>
            </a:solidFill>
            <a:latin typeface="Arial Black" pitchFamily="34" charset="0"/>
          </a:endParaRPr>
        </a:p>
      </dsp:txBody>
      <dsp:txXfrm>
        <a:off x="324618" y="256890"/>
        <a:ext cx="2937592" cy="1176126"/>
      </dsp:txXfrm>
    </dsp:sp>
    <dsp:sp modelId="{9950586C-BA34-4942-A69F-CF54CEB3932E}">
      <dsp:nvSpPr>
        <dsp:cNvPr id="0" name=""/>
        <dsp:cNvSpPr/>
      </dsp:nvSpPr>
      <dsp:spPr>
        <a:xfrm>
          <a:off x="589104" y="1469608"/>
          <a:ext cx="199850" cy="1000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0853"/>
              </a:lnTo>
              <a:lnTo>
                <a:pt x="199850" y="100085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DEABD-89DD-4612-B9EC-A9BCF3C3C958}">
      <dsp:nvSpPr>
        <dsp:cNvPr id="0" name=""/>
        <dsp:cNvSpPr/>
      </dsp:nvSpPr>
      <dsp:spPr>
        <a:xfrm>
          <a:off x="788955" y="1852973"/>
          <a:ext cx="2402365" cy="123497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Безпечне місце, яке потенційно не може стати загрозливим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825126" y="1889144"/>
        <a:ext cx="2330023" cy="1162633"/>
      </dsp:txXfrm>
    </dsp:sp>
    <dsp:sp modelId="{380E1644-D871-481D-830B-45A263E2E96A}">
      <dsp:nvSpPr>
        <dsp:cNvPr id="0" name=""/>
        <dsp:cNvSpPr/>
      </dsp:nvSpPr>
      <dsp:spPr>
        <a:xfrm>
          <a:off x="589104" y="1469608"/>
          <a:ext cx="199850" cy="2673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3301"/>
              </a:lnTo>
              <a:lnTo>
                <a:pt x="199850" y="267330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62801-62A0-4398-965C-E433A0A055EE}">
      <dsp:nvSpPr>
        <dsp:cNvPr id="0" name=""/>
        <dsp:cNvSpPr/>
      </dsp:nvSpPr>
      <dsp:spPr>
        <a:xfrm>
          <a:off x="788955" y="3510996"/>
          <a:ext cx="2402365" cy="126382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Весь комплекс домедичної допомоги, госпіталізація </a:t>
          </a:r>
          <a:endParaRPr lang="ru-RU" sz="1400" kern="1200" dirty="0"/>
        </a:p>
      </dsp:txBody>
      <dsp:txXfrm>
        <a:off x="825971" y="3548012"/>
        <a:ext cx="2328333" cy="1189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AE8A5-C5C6-434D-A005-5C0DC0693F60}">
      <dsp:nvSpPr>
        <dsp:cNvPr id="0" name=""/>
        <dsp:cNvSpPr/>
      </dsp:nvSpPr>
      <dsp:spPr>
        <a:xfrm>
          <a:off x="11833" y="1519918"/>
          <a:ext cx="2349281" cy="2268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Види небезпеки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269" y="1586354"/>
        <a:ext cx="2216409" cy="2135405"/>
      </dsp:txXfrm>
    </dsp:sp>
    <dsp:sp modelId="{B4507D3B-7782-4D08-BD2D-C079DBF45EA0}">
      <dsp:nvSpPr>
        <dsp:cNvPr id="0" name=""/>
        <dsp:cNvSpPr/>
      </dsp:nvSpPr>
      <dsp:spPr>
        <a:xfrm rot="17891669">
          <a:off x="1841005" y="1765382"/>
          <a:ext cx="1971848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1971848" y="197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777633" y="1735818"/>
        <a:ext cx="98592" cy="98592"/>
      </dsp:txXfrm>
    </dsp:sp>
    <dsp:sp modelId="{7AEC6DC9-3B1F-41CE-B314-CF65184A1F18}">
      <dsp:nvSpPr>
        <dsp:cNvPr id="0" name=""/>
        <dsp:cNvSpPr/>
      </dsp:nvSpPr>
      <dsp:spPr>
        <a:xfrm>
          <a:off x="3292745" y="94498"/>
          <a:ext cx="2349281" cy="16433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Фізична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0877" y="142630"/>
        <a:ext cx="2253017" cy="1547081"/>
      </dsp:txXfrm>
    </dsp:sp>
    <dsp:sp modelId="{2CE0CB77-1120-4BE6-9E81-86EB2699437B}">
      <dsp:nvSpPr>
        <dsp:cNvPr id="0" name=""/>
        <dsp:cNvSpPr/>
      </dsp:nvSpPr>
      <dsp:spPr>
        <a:xfrm rot="7371">
          <a:off x="5642025" y="897443"/>
          <a:ext cx="936824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936824" y="1973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087016" y="893754"/>
        <a:ext cx="46841" cy="46841"/>
      </dsp:txXfrm>
    </dsp:sp>
    <dsp:sp modelId="{831C3579-D88B-47F2-82E7-2A26BF0D157E}">
      <dsp:nvSpPr>
        <dsp:cNvPr id="0" name=""/>
        <dsp:cNvSpPr/>
      </dsp:nvSpPr>
      <dsp:spPr>
        <a:xfrm>
          <a:off x="6578849" y="330859"/>
          <a:ext cx="2349281" cy="117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kern="1200" dirty="0" smtClean="0">
              <a:latin typeface="Arial Black" pitchFamily="34" charset="0"/>
            </a:rPr>
            <a:t>Травми, поранення, отруєння, транспорт</a:t>
          </a:r>
          <a:r>
            <a:rPr lang="ru-RU" sz="1500" b="0" kern="1200" dirty="0" smtClean="0">
              <a:latin typeface="Arial Black" pitchFamily="34" charset="0"/>
            </a:rPr>
            <a:t>,</a:t>
          </a:r>
          <a:r>
            <a:rPr lang="uk-UA" sz="1500" b="0" kern="1200" dirty="0" smtClean="0">
              <a:latin typeface="Arial Black" pitchFamily="34" charset="0"/>
            </a:rPr>
            <a:t> електрика</a:t>
          </a:r>
          <a:r>
            <a:rPr lang="ru-RU" sz="1500" b="0" kern="1200" dirty="0" smtClean="0">
              <a:latin typeface="Arial Black" pitchFamily="34" charset="0"/>
            </a:rPr>
            <a:t>, газ, вода </a:t>
          </a:r>
          <a:endParaRPr lang="ru-RU" sz="1500" kern="1200" dirty="0"/>
        </a:p>
      </dsp:txBody>
      <dsp:txXfrm>
        <a:off x="6613253" y="365263"/>
        <a:ext cx="2280473" cy="1105832"/>
      </dsp:txXfrm>
    </dsp:sp>
    <dsp:sp modelId="{B68AE673-BCB3-4C65-BE7A-967548E94E59}">
      <dsp:nvSpPr>
        <dsp:cNvPr id="0" name=""/>
        <dsp:cNvSpPr/>
      </dsp:nvSpPr>
      <dsp:spPr>
        <a:xfrm rot="112506">
          <a:off x="2360865" y="2649528"/>
          <a:ext cx="929238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929238" y="197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802253" y="2646029"/>
        <a:ext cx="46461" cy="46461"/>
      </dsp:txXfrm>
    </dsp:sp>
    <dsp:sp modelId="{273FF2E6-7198-4B59-A0F3-965F64F32807}">
      <dsp:nvSpPr>
        <dsp:cNvPr id="0" name=""/>
        <dsp:cNvSpPr/>
      </dsp:nvSpPr>
      <dsp:spPr>
        <a:xfrm>
          <a:off x="3289855" y="1916048"/>
          <a:ext cx="2349281" cy="153682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Біологічна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4867" y="1961060"/>
        <a:ext cx="2259257" cy="1446805"/>
      </dsp:txXfrm>
    </dsp:sp>
    <dsp:sp modelId="{D3CF37A3-5F1D-4B6C-8D65-413C405279F9}">
      <dsp:nvSpPr>
        <dsp:cNvPr id="0" name=""/>
        <dsp:cNvSpPr/>
      </dsp:nvSpPr>
      <dsp:spPr>
        <a:xfrm>
          <a:off x="5639136" y="2664731"/>
          <a:ext cx="939712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939712" y="1973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085499" y="2660970"/>
        <a:ext cx="46985" cy="46985"/>
      </dsp:txXfrm>
    </dsp:sp>
    <dsp:sp modelId="{B9E1346E-9740-4B2C-9356-C892A57169AA}">
      <dsp:nvSpPr>
        <dsp:cNvPr id="0" name=""/>
        <dsp:cNvSpPr/>
      </dsp:nvSpPr>
      <dsp:spPr>
        <a:xfrm>
          <a:off x="6578849" y="2097142"/>
          <a:ext cx="2349281" cy="117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Arial Black" pitchFamily="34" charset="0"/>
            </a:rPr>
            <a:t>Гепатит, ВІЛ, туберкульоз</a:t>
          </a:r>
          <a:endParaRPr lang="ru-RU" sz="1500" kern="1200" dirty="0"/>
        </a:p>
      </dsp:txBody>
      <dsp:txXfrm>
        <a:off x="6613253" y="2131546"/>
        <a:ext cx="2280473" cy="1105832"/>
      </dsp:txXfrm>
    </dsp:sp>
    <dsp:sp modelId="{10761265-CBE7-462C-9C49-0AD64C82827A}">
      <dsp:nvSpPr>
        <dsp:cNvPr id="0" name=""/>
        <dsp:cNvSpPr/>
      </dsp:nvSpPr>
      <dsp:spPr>
        <a:xfrm rot="3755542">
          <a:off x="1816681" y="3529895"/>
          <a:ext cx="2017607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2017607" y="197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775044" y="3499186"/>
        <a:ext cx="100880" cy="100880"/>
      </dsp:txXfrm>
    </dsp:sp>
    <dsp:sp modelId="{9B3ECCB7-3A47-4B10-BB6B-62B04143681F}">
      <dsp:nvSpPr>
        <dsp:cNvPr id="0" name=""/>
        <dsp:cNvSpPr/>
      </dsp:nvSpPr>
      <dsp:spPr>
        <a:xfrm>
          <a:off x="3289855" y="3629073"/>
          <a:ext cx="2349281" cy="16322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Юридична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7662" y="3676880"/>
        <a:ext cx="2253667" cy="1536631"/>
      </dsp:txXfrm>
    </dsp:sp>
    <dsp:sp modelId="{56BC1582-2D7D-4A46-8EF3-1D961B00EE1C}">
      <dsp:nvSpPr>
        <dsp:cNvPr id="0" name=""/>
        <dsp:cNvSpPr/>
      </dsp:nvSpPr>
      <dsp:spPr>
        <a:xfrm>
          <a:off x="5639136" y="4425465"/>
          <a:ext cx="939712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939712" y="1973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085499" y="4421703"/>
        <a:ext cx="46985" cy="46985"/>
      </dsp:txXfrm>
    </dsp:sp>
    <dsp:sp modelId="{9A39E442-973F-4E43-B881-BCBEF8309648}">
      <dsp:nvSpPr>
        <dsp:cNvPr id="0" name=""/>
        <dsp:cNvSpPr/>
      </dsp:nvSpPr>
      <dsp:spPr>
        <a:xfrm>
          <a:off x="6578849" y="3857876"/>
          <a:ext cx="2349281" cy="117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baseline="0" smtClean="0">
              <a:latin typeface="Arial Black" pitchFamily="34" charset="0"/>
            </a:rPr>
            <a:t>Правова обґрунтованість дій поліцейського</a:t>
          </a:r>
          <a:endParaRPr lang="ru-RU" sz="1500" kern="1200" dirty="0"/>
        </a:p>
      </dsp:txBody>
      <dsp:txXfrm>
        <a:off x="6613253" y="3892280"/>
        <a:ext cx="2280473" cy="11058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E45E0-54D1-45A2-B058-B19F2D38DE44}">
      <dsp:nvSpPr>
        <dsp:cNvPr id="0" name=""/>
        <dsp:cNvSpPr/>
      </dsp:nvSpPr>
      <dsp:spPr>
        <a:xfrm>
          <a:off x="178212" y="2"/>
          <a:ext cx="1128360" cy="258497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78212" y="2"/>
        <a:ext cx="1128360" cy="2584973"/>
      </dsp:txXfrm>
    </dsp:sp>
    <dsp:sp modelId="{6A75FC84-212C-4526-A938-C1ACC7607424}">
      <dsp:nvSpPr>
        <dsp:cNvPr id="0" name=""/>
        <dsp:cNvSpPr/>
      </dsp:nvSpPr>
      <dsp:spPr>
        <a:xfrm>
          <a:off x="1535538" y="0"/>
          <a:ext cx="2556252" cy="205705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535538" y="0"/>
        <a:ext cx="2556252" cy="2057056"/>
      </dsp:txXfrm>
    </dsp:sp>
    <dsp:sp modelId="{16D0FE1A-5369-4BBA-B2B4-7632A63A9A0D}">
      <dsp:nvSpPr>
        <dsp:cNvPr id="0" name=""/>
        <dsp:cNvSpPr/>
      </dsp:nvSpPr>
      <dsp:spPr>
        <a:xfrm>
          <a:off x="3992858" y="0"/>
          <a:ext cx="1623765" cy="254343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992858" y="0"/>
        <a:ext cx="1623765" cy="2543432"/>
      </dsp:txXfrm>
    </dsp:sp>
    <dsp:sp modelId="{EC428B35-2649-4156-AA36-D208AC14B7CD}">
      <dsp:nvSpPr>
        <dsp:cNvPr id="0" name=""/>
        <dsp:cNvSpPr/>
      </dsp:nvSpPr>
      <dsp:spPr>
        <a:xfrm>
          <a:off x="159888" y="2548834"/>
          <a:ext cx="1614911" cy="2835511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59888" y="2548834"/>
        <a:ext cx="1614911" cy="2835511"/>
      </dsp:txXfrm>
    </dsp:sp>
    <dsp:sp modelId="{289EA5E4-9F53-4646-B5E9-099FDFF64657}">
      <dsp:nvSpPr>
        <dsp:cNvPr id="0" name=""/>
        <dsp:cNvSpPr/>
      </dsp:nvSpPr>
      <dsp:spPr>
        <a:xfrm>
          <a:off x="2107041" y="2071703"/>
          <a:ext cx="761761" cy="2236636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107041" y="2071703"/>
        <a:ext cx="761761" cy="2236636"/>
      </dsp:txXfrm>
    </dsp:sp>
    <dsp:sp modelId="{55C94C8C-3D37-43A2-9AA4-369D70B7F2EC}">
      <dsp:nvSpPr>
        <dsp:cNvPr id="0" name=""/>
        <dsp:cNvSpPr/>
      </dsp:nvSpPr>
      <dsp:spPr>
        <a:xfrm>
          <a:off x="3094626" y="2334100"/>
          <a:ext cx="355356" cy="823570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094626" y="2334100"/>
        <a:ext cx="355356" cy="823570"/>
      </dsp:txXfrm>
    </dsp:sp>
    <dsp:sp modelId="{C78CA8E0-82F4-42C8-90D3-702E2B04826B}">
      <dsp:nvSpPr>
        <dsp:cNvPr id="0" name=""/>
        <dsp:cNvSpPr/>
      </dsp:nvSpPr>
      <dsp:spPr>
        <a:xfrm>
          <a:off x="4454629" y="4123575"/>
          <a:ext cx="1100015" cy="1391891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454629" y="4123575"/>
        <a:ext cx="1100015" cy="13918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A37EF-B5EA-4866-9BB5-CCB538D2B4A6}">
      <dsp:nvSpPr>
        <dsp:cNvPr id="0" name=""/>
        <dsp:cNvSpPr/>
      </dsp:nvSpPr>
      <dsp:spPr>
        <a:xfrm>
          <a:off x="0" y="285712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80C7D-45D8-44B1-8E9F-5F543C0E7A31}">
      <dsp:nvSpPr>
        <dsp:cNvPr id="0" name=""/>
        <dsp:cNvSpPr/>
      </dsp:nvSpPr>
      <dsp:spPr>
        <a:xfrm>
          <a:off x="150528" y="130259"/>
          <a:ext cx="3026104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1 - Джгут кровоспинний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67821" y="147552"/>
        <a:ext cx="2991518" cy="319654"/>
      </dsp:txXfrm>
    </dsp:sp>
    <dsp:sp modelId="{4713B141-AD51-4563-82FE-66B330F5B753}">
      <dsp:nvSpPr>
        <dsp:cNvPr id="0" name=""/>
        <dsp:cNvSpPr/>
      </dsp:nvSpPr>
      <dsp:spPr>
        <a:xfrm>
          <a:off x="0" y="851699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F4C8D-8CCB-4AA2-B912-72F775F52C04}">
      <dsp:nvSpPr>
        <dsp:cNvPr id="0" name=""/>
        <dsp:cNvSpPr/>
      </dsp:nvSpPr>
      <dsp:spPr>
        <a:xfrm>
          <a:off x="156115" y="674579"/>
          <a:ext cx="301903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2 - Перев'язувальний пакет з кровоспинною серветкою 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73408" y="691872"/>
        <a:ext cx="2984449" cy="319654"/>
      </dsp:txXfrm>
    </dsp:sp>
    <dsp:sp modelId="{18D3617B-1E0A-4818-80CE-BA15EDBA1187}">
      <dsp:nvSpPr>
        <dsp:cNvPr id="0" name=""/>
        <dsp:cNvSpPr/>
      </dsp:nvSpPr>
      <dsp:spPr>
        <a:xfrm>
          <a:off x="0" y="1396692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64951-7369-4066-8146-D5015F9C5178}">
      <dsp:nvSpPr>
        <dsp:cNvPr id="0" name=""/>
        <dsp:cNvSpPr/>
      </dsp:nvSpPr>
      <dsp:spPr>
        <a:xfrm>
          <a:off x="155494" y="1218899"/>
          <a:ext cx="3022443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3 - Кровоспинний засіб Z-складений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72787" y="1236192"/>
        <a:ext cx="2987857" cy="319654"/>
      </dsp:txXfrm>
    </dsp:sp>
    <dsp:sp modelId="{CBAC3A5E-CB9C-4F1A-BBCF-129727073867}">
      <dsp:nvSpPr>
        <dsp:cNvPr id="0" name=""/>
        <dsp:cNvSpPr/>
      </dsp:nvSpPr>
      <dsp:spPr>
        <a:xfrm>
          <a:off x="0" y="1940339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6A313-BA87-40EC-9AA1-FEE575D550D1}">
      <dsp:nvSpPr>
        <dsp:cNvPr id="0" name=""/>
        <dsp:cNvSpPr/>
      </dsp:nvSpPr>
      <dsp:spPr>
        <a:xfrm>
          <a:off x="151304" y="1763219"/>
          <a:ext cx="3026091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4 - Кровоспинний компресійний бинт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68597" y="1780512"/>
        <a:ext cx="2991505" cy="319654"/>
      </dsp:txXfrm>
    </dsp:sp>
    <dsp:sp modelId="{89D7A0A3-8619-40A7-AB63-89CAAB32C14A}">
      <dsp:nvSpPr>
        <dsp:cNvPr id="0" name=""/>
        <dsp:cNvSpPr/>
      </dsp:nvSpPr>
      <dsp:spPr>
        <a:xfrm>
          <a:off x="0" y="2484659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042BC-2CF3-4EA5-AA7D-1B2D5445B8C0}">
      <dsp:nvSpPr>
        <dsp:cNvPr id="0" name=""/>
        <dsp:cNvSpPr/>
      </dsp:nvSpPr>
      <dsp:spPr>
        <a:xfrm>
          <a:off x="158908" y="2307539"/>
          <a:ext cx="292902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5 - Тактичні медичні ножиці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76201" y="2324832"/>
        <a:ext cx="2894439" cy="319654"/>
      </dsp:txXfrm>
    </dsp:sp>
    <dsp:sp modelId="{3BBD19EA-CE70-451A-B365-E5BCE21698E3}">
      <dsp:nvSpPr>
        <dsp:cNvPr id="0" name=""/>
        <dsp:cNvSpPr/>
      </dsp:nvSpPr>
      <dsp:spPr>
        <a:xfrm>
          <a:off x="0" y="3028979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BE8A5-6E82-40B8-8667-F9572CF0EA18}">
      <dsp:nvSpPr>
        <dsp:cNvPr id="0" name=""/>
        <dsp:cNvSpPr/>
      </dsp:nvSpPr>
      <dsp:spPr>
        <a:xfrm>
          <a:off x="158908" y="2851859"/>
          <a:ext cx="2944798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6 - Рукавички нітрилові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76201" y="2869152"/>
        <a:ext cx="2910212" cy="319654"/>
      </dsp:txXfrm>
    </dsp:sp>
    <dsp:sp modelId="{83134160-FAFB-4374-811E-F3FF52E0818C}">
      <dsp:nvSpPr>
        <dsp:cNvPr id="0" name=""/>
        <dsp:cNvSpPr/>
      </dsp:nvSpPr>
      <dsp:spPr>
        <a:xfrm>
          <a:off x="0" y="3573299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C708B-81A2-4F28-A88E-7D53E5CCE4A2}">
      <dsp:nvSpPr>
        <dsp:cNvPr id="0" name=""/>
        <dsp:cNvSpPr/>
      </dsp:nvSpPr>
      <dsp:spPr>
        <a:xfrm>
          <a:off x="151304" y="3396179"/>
          <a:ext cx="3026091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7 - Лейкопластир котушковий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68597" y="3413472"/>
        <a:ext cx="2991505" cy="319654"/>
      </dsp:txXfrm>
    </dsp:sp>
    <dsp:sp modelId="{D145FF6E-0193-491E-92C2-944CB0A35219}">
      <dsp:nvSpPr>
        <dsp:cNvPr id="0" name=""/>
        <dsp:cNvSpPr/>
      </dsp:nvSpPr>
      <dsp:spPr>
        <a:xfrm>
          <a:off x="0" y="4380005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4E794-619C-4DE2-A4C9-7B157B7A9CF3}">
      <dsp:nvSpPr>
        <dsp:cNvPr id="0" name=""/>
        <dsp:cNvSpPr/>
      </dsp:nvSpPr>
      <dsp:spPr>
        <a:xfrm>
          <a:off x="151304" y="3940499"/>
          <a:ext cx="3026091" cy="616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8 - Односторонній клапан на поліетиленовій основі для проведення штучної вентиляції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81405" y="3970600"/>
        <a:ext cx="2965889" cy="556423"/>
      </dsp:txXfrm>
    </dsp:sp>
    <dsp:sp modelId="{7EE1F819-9CBC-429D-AE80-CBA32966981F}">
      <dsp:nvSpPr>
        <dsp:cNvPr id="0" name=""/>
        <dsp:cNvSpPr/>
      </dsp:nvSpPr>
      <dsp:spPr>
        <a:xfrm>
          <a:off x="0" y="5139480"/>
          <a:ext cx="31781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09A4D-9B0F-4781-B241-AB1149D27ECF}">
      <dsp:nvSpPr>
        <dsp:cNvPr id="0" name=""/>
        <dsp:cNvSpPr/>
      </dsp:nvSpPr>
      <dsp:spPr>
        <a:xfrm>
          <a:off x="143495" y="4821255"/>
          <a:ext cx="3026091" cy="5693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89" tIns="0" rIns="84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9 - Футляр або сумка, або термопакет</a:t>
          </a:r>
          <a:endParaRPr lang="uk-UA" sz="1200" kern="1200" noProof="0" dirty="0">
            <a:latin typeface="Arial Black" pitchFamily="34" charset="0"/>
          </a:endParaRPr>
        </a:p>
      </dsp:txBody>
      <dsp:txXfrm>
        <a:off x="171291" y="4849051"/>
        <a:ext cx="2970499" cy="5138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D9FCD-A8C3-484D-9268-9266EE205D6A}">
      <dsp:nvSpPr>
        <dsp:cNvPr id="0" name=""/>
        <dsp:cNvSpPr/>
      </dsp:nvSpPr>
      <dsp:spPr>
        <a:xfrm>
          <a:off x="0" y="1808"/>
          <a:ext cx="3866596" cy="147086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АМА-1</a:t>
          </a:r>
          <a:endParaRPr lang="ru-RU" sz="2800" kern="1200" dirty="0"/>
        </a:p>
      </dsp:txBody>
      <dsp:txXfrm>
        <a:off x="43080" y="44888"/>
        <a:ext cx="3780436" cy="1384707"/>
      </dsp:txXfrm>
    </dsp:sp>
    <dsp:sp modelId="{6BB6944B-6594-4558-8441-2F2EC2BE06EB}">
      <dsp:nvSpPr>
        <dsp:cNvPr id="0" name=""/>
        <dsp:cNvSpPr/>
      </dsp:nvSpPr>
      <dsp:spPr>
        <a:xfrm>
          <a:off x="386659" y="1472675"/>
          <a:ext cx="239495" cy="885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946"/>
              </a:lnTo>
              <a:lnTo>
                <a:pt x="239495" y="885946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D1BB2-B126-4650-A4C2-9FB18B48CBC9}">
      <dsp:nvSpPr>
        <dsp:cNvPr id="0" name=""/>
        <dsp:cNvSpPr/>
      </dsp:nvSpPr>
      <dsp:spPr>
        <a:xfrm>
          <a:off x="626155" y="1635372"/>
          <a:ext cx="3190235" cy="14465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Аптечка для легкових пасажирських автомобілів кількістю до 9 осіб</a:t>
          </a:r>
          <a:endParaRPr lang="ru-RU" sz="1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68522" y="1677739"/>
        <a:ext cx="3105501" cy="1361766"/>
      </dsp:txXfrm>
    </dsp:sp>
    <dsp:sp modelId="{3C43B925-CBA4-4AA4-958B-04036C5C3622}">
      <dsp:nvSpPr>
        <dsp:cNvPr id="0" name=""/>
        <dsp:cNvSpPr/>
      </dsp:nvSpPr>
      <dsp:spPr>
        <a:xfrm>
          <a:off x="386659" y="1472675"/>
          <a:ext cx="161236" cy="2564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706"/>
              </a:lnTo>
              <a:lnTo>
                <a:pt x="161236" y="2564706"/>
              </a:lnTo>
            </a:path>
          </a:pathLst>
        </a:custGeom>
        <a:noFill/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0FECC-17CE-458E-8FF3-342C2ED765DC}">
      <dsp:nvSpPr>
        <dsp:cNvPr id="0" name=""/>
        <dsp:cNvSpPr/>
      </dsp:nvSpPr>
      <dsp:spPr>
        <a:xfrm>
          <a:off x="547895" y="3200884"/>
          <a:ext cx="2006863" cy="16729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96895" y="3249884"/>
        <a:ext cx="1908863" cy="1574995"/>
      </dsp:txXfrm>
    </dsp:sp>
    <dsp:sp modelId="{2B2E4D25-9CE2-4700-83C1-8CD5262836EC}">
      <dsp:nvSpPr>
        <dsp:cNvPr id="0" name=""/>
        <dsp:cNvSpPr/>
      </dsp:nvSpPr>
      <dsp:spPr>
        <a:xfrm>
          <a:off x="4883317" y="1808"/>
          <a:ext cx="3974994" cy="144357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АМА-2</a:t>
          </a:r>
          <a:endParaRPr lang="ru-RU" sz="2800" kern="1200" dirty="0"/>
        </a:p>
      </dsp:txBody>
      <dsp:txXfrm>
        <a:off x="4925598" y="44089"/>
        <a:ext cx="3890432" cy="1359016"/>
      </dsp:txXfrm>
    </dsp:sp>
    <dsp:sp modelId="{BB21E984-8F3E-47D0-A2C0-EFA461252A6F}">
      <dsp:nvSpPr>
        <dsp:cNvPr id="0" name=""/>
        <dsp:cNvSpPr/>
      </dsp:nvSpPr>
      <dsp:spPr>
        <a:xfrm>
          <a:off x="5280816" y="1445387"/>
          <a:ext cx="420236" cy="914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596"/>
              </a:lnTo>
              <a:lnTo>
                <a:pt x="420236" y="91459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331B4-8683-4FEC-8722-9C595B21B0CB}">
      <dsp:nvSpPr>
        <dsp:cNvPr id="0" name=""/>
        <dsp:cNvSpPr/>
      </dsp:nvSpPr>
      <dsp:spPr>
        <a:xfrm>
          <a:off x="5701053" y="1655406"/>
          <a:ext cx="3157258" cy="140915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Аптечка для пасажирських транспортних засобів призначених для перевезення  більше 9 осіб</a:t>
          </a:r>
          <a:endParaRPr lang="ru-RU" sz="1500" kern="1200" dirty="0"/>
        </a:p>
      </dsp:txBody>
      <dsp:txXfrm>
        <a:off x="5742326" y="1696679"/>
        <a:ext cx="3074712" cy="1326609"/>
      </dsp:txXfrm>
    </dsp:sp>
    <dsp:sp modelId="{0A6F69FB-A3FA-40E1-AC0C-3B27CB701A24}">
      <dsp:nvSpPr>
        <dsp:cNvPr id="0" name=""/>
        <dsp:cNvSpPr/>
      </dsp:nvSpPr>
      <dsp:spPr>
        <a:xfrm>
          <a:off x="5280816" y="1445387"/>
          <a:ext cx="1557307" cy="251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3170"/>
              </a:lnTo>
              <a:lnTo>
                <a:pt x="1557307" y="2513170"/>
              </a:lnTo>
            </a:path>
          </a:pathLst>
        </a:custGeom>
        <a:noFill/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6761C-BC50-4B4F-82F6-39F5CF019F1A}">
      <dsp:nvSpPr>
        <dsp:cNvPr id="0" name=""/>
        <dsp:cNvSpPr/>
      </dsp:nvSpPr>
      <dsp:spPr>
        <a:xfrm>
          <a:off x="6838124" y="3199393"/>
          <a:ext cx="2020187" cy="15183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6882594" y="3243863"/>
        <a:ext cx="1931247" cy="14293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7607E-10A2-44EC-B953-9DBCFC07A343}">
      <dsp:nvSpPr>
        <dsp:cNvPr id="0" name=""/>
        <dsp:cNvSpPr/>
      </dsp:nvSpPr>
      <dsp:spPr>
        <a:xfrm>
          <a:off x="2503541" y="1569556"/>
          <a:ext cx="264206" cy="924595"/>
        </a:xfrm>
        <a:custGeom>
          <a:avLst/>
          <a:gdLst/>
          <a:ahLst/>
          <a:cxnLst/>
          <a:rect l="0" t="0" r="0" b="0"/>
          <a:pathLst>
            <a:path>
              <a:moveTo>
                <a:pt x="264206" y="0"/>
              </a:moveTo>
              <a:lnTo>
                <a:pt x="264206" y="924595"/>
              </a:lnTo>
              <a:lnTo>
                <a:pt x="0" y="9245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44139-8FCC-4FAA-B71C-BCB8A1CE6BB3}">
      <dsp:nvSpPr>
        <dsp:cNvPr id="0" name=""/>
        <dsp:cNvSpPr/>
      </dsp:nvSpPr>
      <dsp:spPr>
        <a:xfrm>
          <a:off x="2767748" y="1569556"/>
          <a:ext cx="1515977" cy="2242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187"/>
              </a:lnTo>
              <a:lnTo>
                <a:pt x="1515977" y="1979187"/>
              </a:lnTo>
              <a:lnTo>
                <a:pt x="1515977" y="224205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B9305-E2F2-4257-8E71-677B4DFD88AC}">
      <dsp:nvSpPr>
        <dsp:cNvPr id="0" name=""/>
        <dsp:cNvSpPr/>
      </dsp:nvSpPr>
      <dsp:spPr>
        <a:xfrm>
          <a:off x="1448581" y="1569556"/>
          <a:ext cx="1319166" cy="2242059"/>
        </a:xfrm>
        <a:custGeom>
          <a:avLst/>
          <a:gdLst/>
          <a:ahLst/>
          <a:cxnLst/>
          <a:rect l="0" t="0" r="0" b="0"/>
          <a:pathLst>
            <a:path>
              <a:moveTo>
                <a:pt x="1319166" y="0"/>
              </a:moveTo>
              <a:lnTo>
                <a:pt x="1319166" y="1979187"/>
              </a:lnTo>
              <a:lnTo>
                <a:pt x="0" y="1979187"/>
              </a:lnTo>
              <a:lnTo>
                <a:pt x="0" y="224205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64F5E-7953-41A0-8BBD-523CF345B5FE}">
      <dsp:nvSpPr>
        <dsp:cNvPr id="0" name=""/>
        <dsp:cNvSpPr/>
      </dsp:nvSpPr>
      <dsp:spPr>
        <a:xfrm>
          <a:off x="751733" y="161802"/>
          <a:ext cx="4032028" cy="14077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Умови для  обов'язкового виклику поліцейським медичної допомоги 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1733" y="161802"/>
        <a:ext cx="4032028" cy="1407753"/>
      </dsp:txXfrm>
    </dsp:sp>
    <dsp:sp modelId="{544D9175-B551-41DA-B099-413EEC69B8A8}">
      <dsp:nvSpPr>
        <dsp:cNvPr id="0" name=""/>
        <dsp:cNvSpPr/>
      </dsp:nvSpPr>
      <dsp:spPr>
        <a:xfrm>
          <a:off x="196811" y="3811615"/>
          <a:ext cx="2503541" cy="125177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Особисте прохання постраждалого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811" y="3811615"/>
        <a:ext cx="2503541" cy="1251770"/>
      </dsp:txXfrm>
    </dsp:sp>
    <dsp:sp modelId="{C71D13EE-0B61-4E15-BF06-705EFDB61ACB}">
      <dsp:nvSpPr>
        <dsp:cNvPr id="0" name=""/>
        <dsp:cNvSpPr/>
      </dsp:nvSpPr>
      <dsp:spPr>
        <a:xfrm>
          <a:off x="3031954" y="3811615"/>
          <a:ext cx="2503541" cy="125177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Особисте прохання опікуна постраждалого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1954" y="3811615"/>
        <a:ext cx="2503541" cy="1251770"/>
      </dsp:txXfrm>
    </dsp:sp>
    <dsp:sp modelId="{EAA98B92-DCA3-419C-851E-76416F122224}">
      <dsp:nvSpPr>
        <dsp:cNvPr id="0" name=""/>
        <dsp:cNvSpPr/>
      </dsp:nvSpPr>
      <dsp:spPr>
        <a:xfrm>
          <a:off x="0" y="1868266"/>
          <a:ext cx="2503541" cy="125177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Всі невідкладні стани людини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68266"/>
        <a:ext cx="2503541" cy="1251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8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35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7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8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10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6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92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6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70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1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217.76.194.222/new/images/uploads/pic_navs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diagramDrawing" Target="../diagrams/drawing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12" Type="http://schemas.openxmlformats.org/officeDocument/2006/relationships/diagramColors" Target="../diagrams/colors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QuickStyle" Target="../diagrams/quickStyle7.xml"/><Relationship Id="rId5" Type="http://schemas.openxmlformats.org/officeDocument/2006/relationships/diagramColors" Target="../diagrams/colors6.xml"/><Relationship Id="rId10" Type="http://schemas.openxmlformats.org/officeDocument/2006/relationships/diagramLayout" Target="../diagrams/layout7.xml"/><Relationship Id="rId4" Type="http://schemas.openxmlformats.org/officeDocument/2006/relationships/diagramQuickStyle" Target="../diagrams/quickStyle6.xml"/><Relationship Id="rId9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6709" y="2036531"/>
            <a:ext cx="70246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ПРАВИЛА ПОВЕДІНКИ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НА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МІСЦІ ПОДІЇ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НАДАННІ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ДОМЕДИЧНОЇ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ДОПОМОГИ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3" descr="http://217.76.194.222/new/images/uploads/pic_navs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4919" y="163276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2648" y="314325"/>
            <a:ext cx="789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Медичне спорядження поліцейського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Содержимое 5" descr="ÐÐ°ÑÑÐ¸Ð½ÐºÐ¸ Ð¿Ð¾ Ð·Ð°Ð¿ÑÐ¾ÑÑ ÑÐ¾ÑÐ¾ Ð°Ð¿ÑÐµÑÐºÐ¸ Ð¿Ð¾Ð»ÑÑÐµÐ¹ÑÑÐºÐ¾Ð³Ð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6050" y="1392238"/>
            <a:ext cx="4535488" cy="3025775"/>
          </a:xfr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2" descr="ÐÐ°ÑÑÐ¸Ð½ÐºÐ¸ Ð¿Ð¾ Ð·Ð°Ð¿ÑÐ¾ÑÑ Ð°Ð¿ÑÐµÑÐºÐ° Ð¿Ð¾Ð»ÑÑÐµÐ¹ÑÑÐºÐ¾Ð³Ð¾ ÑÐ¾ÑÐ¾"/>
          <p:cNvPicPr>
            <a:picLocks noChangeAspect="1" noChangeArrowheads="1"/>
          </p:cNvPicPr>
          <p:nvPr/>
        </p:nvPicPr>
        <p:blipFill>
          <a:blip r:embed="rId3" cstate="print"/>
          <a:srcRect l="4759" t="3602" r="4824" b="14159"/>
          <a:stretch>
            <a:fillRect/>
          </a:stretch>
        </p:blipFill>
        <p:spPr bwMode="auto">
          <a:xfrm>
            <a:off x="4875213" y="1839913"/>
            <a:ext cx="4103687" cy="3025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 cmpd="sng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247775" y="5162550"/>
            <a:ext cx="6877050" cy="1095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Аптечка медична поліцейського Тип-4,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Тип-3 (АМП-4, АМП-3)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одержимое 10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7504" y="1214422"/>
          <a:ext cx="5616624" cy="556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65872" y="269403"/>
            <a:ext cx="6487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Склад комплекту АМП-4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12" descr="https://avpharma.com.ua/wp-content/uploads/2018/11/aptechka-medychna-politseiskoho-typ-4-am-3.png"/>
          <p:cNvPicPr>
            <a:picLocks noChangeAspect="1" noChangeArrowheads="1"/>
          </p:cNvPicPr>
          <p:nvPr/>
        </p:nvPicPr>
        <p:blipFill>
          <a:blip r:embed="rId7" cstate="print"/>
          <a:srcRect l="39925" t="6963" r="15059" b="67674"/>
          <a:stretch>
            <a:fillRect/>
          </a:stretch>
        </p:blipFill>
        <p:spPr bwMode="auto">
          <a:xfrm>
            <a:off x="2000232" y="5500702"/>
            <a:ext cx="1871662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5" descr="ÐÐ°ÑÑÐ¸Ð½ÐºÐ¸ Ð¿Ð¾ Ð·Ð°Ð¿ÑÐ¾ÑÑ ÑÐ¾ÑÐ¾ ÐºÐ»Ð°Ð¿Ð°Ð½Ð° Ð´Ð»Ñ ÑÑÑÑÐ½Ð¾Ñ Ð²ÐµÐ½ÑÐ¸Ð»ÑÑÑÑ Ð»ÐµÐ³ÐµÐ½Ñ"/>
          <p:cNvPicPr>
            <a:picLocks noChangeAspect="1" noChangeArrowheads="1"/>
          </p:cNvPicPr>
          <p:nvPr/>
        </p:nvPicPr>
        <p:blipFill>
          <a:blip r:embed="rId8" cstate="print"/>
          <a:srcRect l="34312" t="33894" r="32977" b="23558"/>
          <a:stretch>
            <a:fillRect/>
          </a:stretch>
        </p:blipFill>
        <p:spPr bwMode="auto">
          <a:xfrm>
            <a:off x="4214810" y="3929066"/>
            <a:ext cx="1152525" cy="12668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2" name="Равнобедренный треугольник 11"/>
          <p:cNvSpPr/>
          <p:nvPr/>
        </p:nvSpPr>
        <p:spPr>
          <a:xfrm>
            <a:off x="1258888" y="2997200"/>
            <a:ext cx="576262" cy="503238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000364" y="2714620"/>
            <a:ext cx="576262" cy="503238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143372" y="3286124"/>
            <a:ext cx="576262" cy="504825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857224" y="6215082"/>
            <a:ext cx="576262" cy="503238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908175" y="3644900"/>
            <a:ext cx="576263" cy="504825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643306" y="6215082"/>
            <a:ext cx="576263" cy="503237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071802" y="4143380"/>
            <a:ext cx="574675" cy="504825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214942" y="4786322"/>
            <a:ext cx="576262" cy="503238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286380" y="6215082"/>
            <a:ext cx="576263" cy="504825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22" name="Содержимое 11"/>
          <p:cNvGraphicFramePr>
            <a:graphicFrameLocks/>
          </p:cNvGraphicFramePr>
          <p:nvPr>
            <p:extLst/>
          </p:nvPr>
        </p:nvGraphicFramePr>
        <p:xfrm>
          <a:off x="5801157" y="1103301"/>
          <a:ext cx="317817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85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1" y="717402"/>
          <a:ext cx="9143999" cy="614059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73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Найменування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Одиниця виміру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Кількість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ЛІКАРСЬКІ </a:t>
                      </a:r>
                      <a:r>
                        <a:rPr lang="ru-RU" sz="1100" u="none" strike="noStrike" dirty="0" smtClean="0"/>
                        <a:t>ЗАСОБИ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8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Розчин антисептичний для зовнішнього застосування на спиртовій основі </a:t>
                      </a:r>
                      <a:r>
                        <a:rPr lang="ru-RU" sz="900" dirty="0" smtClean="0"/>
                        <a:t>(спрей для антисептичної обробки рук)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фл.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Хлоргексидину біглюконату розчин водний 0,05 %, 100 мл (у флаконах полімерних)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фл.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Налоксон (спрей назальний)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фл.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ПЕРЕВ</a:t>
                      </a:r>
                      <a:r>
                        <a:rPr lang="ru-RU" sz="1100" dirty="0"/>
                        <a:t>’</a:t>
                      </a:r>
                      <a:r>
                        <a:rPr lang="ru-RU" sz="1100" u="none" strike="noStrike" dirty="0"/>
                        <a:t>ЯЗУВАЛЬНІ ЗАСОБИ, ЛЕЙКОПЛАСТИРІ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Бинт марлевий стерильний завдовжки 7 м, завширшки 14 см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Бинт марлевий стерильний завдовжки 5 м, завширшки 10 см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Бинт еластичний завдовжки 5 м, завширшки 10 см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Бинт еластичний завдовжки 3 м, завширшки 8 см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Серветки стерильні марлеві з антисептиком для очищення непошкодженої шкіри (не менше ніж 20 х 10 см)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Серветки стерильні марлеві (не менше ніж 60 х 40 см)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Лейкопластир котушковий медичний завдовжки 5 м, завширшки не менше 3 см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Лейкопластир бактерицидний медичний 10 х 6 см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Лейкопластир бактерицидний медичний 7,2 х 2,5 см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Плівка з одностороннім клапаном для проведення штучної вентиляції легень (на поліетиленовій основі)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Косинка медична перев’язувальна для іммобілізації кінцівок розміром 155 х 110 х 110 см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6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ІНШІ МЕДИЧНІ ВИРОБИ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Жорсткий шийний комірець з регулюванням розміру (не менше 3-х розмірів)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к-т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Засіб для зупинки кровотечі механічний типу «Турнікет»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32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Назофарингіальні (№ 26, 28, 30) та орофарингіальні (№ 2, 3, 4) повітроводи (повітропроводи, трубки</a:t>
                      </a:r>
                      <a:r>
                        <a:rPr lang="ru-RU" sz="900" dirty="0" smtClean="0"/>
                        <a:t>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к-т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Ножиці для розрізання одягу і взуття тупоконечні горизонтально зігнуті (атравматичні)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Портативний апарат для штучної вентиляції легень типу «Амбу»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Рукавички медичні оглядові нітрилові нестерильні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пара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Термоковдра на поліетиленовій основі завдовжки 210 см, завширшки 160 см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Шина іммобілізаційна гнучка завдовжки від 90 см, завширшки </a:t>
                      </a:r>
                      <a:r>
                        <a:rPr lang="ru-RU" sz="900" dirty="0" smtClean="0"/>
                        <a:t>10-11см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336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ТАРА ТА ІНШЕ МАЙНО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Армований скотч завдовжки від 5 м, завширшки 5 см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Маркер водостійкий для нанесення інформації (синього кольору)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Футляр аптечки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1130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СУПРОВІДНА ДОКУМЕНТАЦІЯ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/>
                      </a:r>
                      <a:br>
                        <a:rPr lang="ru-RU" sz="900" dirty="0"/>
                      </a:b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Перелік вкладень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Рекомендації щодо застосування вкладень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/>
                        <a:t>Картка постраждалого встановленого зразка (ламінована)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шт.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087" y="0"/>
            <a:ext cx="8489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Склад аптечки медичної автомобільної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для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підрозділів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патрульної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поліції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Наказом МВС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№ 396 від 20.05.2016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6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48" y="111096"/>
            <a:ext cx="8913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Згідно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Державного стандарту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України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ДСТУ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3961-2000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встановлено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два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типи автомобільних аптечок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02548" y="1456703"/>
          <a:ext cx="88583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832" y="170916"/>
            <a:ext cx="833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Склад аптечок автомо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більних АМА-1 та АМА -2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82247" y="632581"/>
          <a:ext cx="8858312" cy="63324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1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Назва засобів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/>
                        <a:t>Пакування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/>
                        <a:t>Кількість, шт.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/>
                        <a:t>АМА-1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/>
                        <a:t>АМА-2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7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Н А Б І Р   № 1</a:t>
                      </a:r>
                      <a:endParaRPr lang="ru-RU" sz="100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1. Засоби для зупинки кровотечі, накладання пов'язок при травмах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джгут для зупинки кровотечі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бинт стерильний (10 см х 5 м)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паковання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серветки з хлоргексидом (або його замінники) № 1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паковання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серветки кровоспинні з фурагіном (або його замінники) № 1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паковання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пакет перев'язний стерильний № 1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паковання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2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2 Знеболювальні засоби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Буторфанолу тартрат 0,2 % - 1 мл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шприц-тюбик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2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3 Додаткові засоби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ножиці з тупими кінцями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блокнот з кульковою ручкою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37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Н А Б І Р   № 2</a:t>
                      </a:r>
                      <a:endParaRPr lang="ru-RU" sz="100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2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1 Засоби для накладання пов'язок при травмах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косинка медична перев'язна з будь-якої тканини 150 см х 50 см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2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2 Додаткові засоби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плівка (клапан) для проведення штучної вентиляції легенів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рукавички медичні №8 з поліетилену, комплект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паковання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термопокривало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комірці для фіксації шийного відділу хребта змінних розмірів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62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Ш</a:t>
                      </a:r>
                      <a:r>
                        <a:rPr lang="uk-UA" sz="1000" dirty="0" smtClean="0"/>
                        <a:t>ини </a:t>
                      </a:r>
                      <a:r>
                        <a:rPr lang="uk-UA" sz="1000" dirty="0"/>
                        <a:t>еластичні типу 8АМ 8РПМТ: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       для верхніх кінцівок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       для нижніх кінцівок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портативний апарат для штучної вентиляції легенів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ножиці з тупими кінцями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повітрявод або "8"-подібна трубка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8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4041" y="153824"/>
            <a:ext cx="754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Джгути для тимчасової зупинки кровотечі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0755" y="814190"/>
            <a:ext cx="3418318" cy="957129"/>
          </a:xfrm>
          <a:prstGeom prst="roundRect">
            <a:avLst/>
          </a:prstGeom>
          <a:solidFill>
            <a:srgbClr val="7030A0">
              <a:alpha val="69000"/>
            </a:srgbClr>
          </a:solidFill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Гумові та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саморобні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62982" y="814189"/>
            <a:ext cx="3418318" cy="957129"/>
          </a:xfrm>
          <a:prstGeom prst="roundRect">
            <a:avLst/>
          </a:prstGeom>
          <a:solidFill>
            <a:srgbClr val="7030A0">
              <a:alpha val="69000"/>
            </a:srgbClr>
          </a:solidFill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Турнікети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Содержимое 8" descr="ÐÐ°ÑÑÐ¸Ð½ÐºÐ¸ Ð¿Ð¾ Ð·Ð°Ð¿ÑÐ¾ÑÑ ÑÐ¾ÑÐ¾ Ð´Ð¶Ð³ÑÑÑÐ² Ð´Ð»Ñ Ð·ÑÐ¿Ð¸Ð½ÐºÐ¸ ÐºÑÐ¾Ð²Ð¾ÑÐµÑÑ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739" y="1985833"/>
            <a:ext cx="3816350" cy="1727200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Рисунок 12" descr="ÐÐ°ÑÑÐ¸Ð½ÐºÐ¸ Ð¿Ð¾ Ð·Ð°Ð¿ÑÐ¾ÑÑ ÑÐ¾ÑÐ¾ Ð´Ð¶Ð³ÑÑÑÐ² Ð´Ð»Ñ Ð·ÑÐ¿Ð¸Ð½ÐºÐ¸ ÐºÑÐ¾Ð²Ð¾ÑÐµÑÑ"/>
          <p:cNvPicPr>
            <a:picLocks noChangeAspect="1" noChangeArrowheads="1"/>
          </p:cNvPicPr>
          <p:nvPr/>
        </p:nvPicPr>
        <p:blipFill>
          <a:blip r:embed="rId3" cstate="print"/>
          <a:srcRect b="5479"/>
          <a:stretch>
            <a:fillRect/>
          </a:stretch>
        </p:blipFill>
        <p:spPr bwMode="auto">
          <a:xfrm>
            <a:off x="1034041" y="3927547"/>
            <a:ext cx="2736850" cy="266382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3" descr="ÐÐ°ÑÑÐ¸Ð½ÐºÐ¸ Ð¿Ð¾ Ð·Ð°Ð¿ÑÐ¾ÑÑ ÑÐ¾ÑÐ¾ Ð´Ð¶Ð³ÑÑÑÐ² Ð´Ð»Ñ Ð·ÑÐ¿Ð¸Ð½ÐºÐ¸ ÐºÑÐ¾Ð²Ð¾ÑÐµÑÑ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7816" y="1985833"/>
            <a:ext cx="3168650" cy="15113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2" name="Содержимое 9" descr="ÐÐ°ÑÑÐ¸Ð½ÐºÐ¸ Ð¿Ð¾ Ð·Ð°Ð¿ÑÐ¾ÑÑ ÑÐ¾ÑÐ¾ Ð´Ð¶Ð³ÑÑÑÐ² Ð´Ð»Ñ Ð·ÑÐ¿Ð¸Ð½ÐºÐ¸ ÐºÑÐ¾Ð²Ð¾ÑÐµÑÑ"/>
          <p:cNvPicPr>
            <a:picLocks noGrp="1"/>
          </p:cNvPicPr>
          <p:nvPr>
            <p:ph sz="quarter" idx="4294967295"/>
          </p:nvPr>
        </p:nvPicPr>
        <p:blipFill>
          <a:blip r:embed="rId5" cstate="print"/>
          <a:srcRect l="2930" t="3467" r="3320" b="6394"/>
          <a:stretch>
            <a:fillRect/>
          </a:stretch>
        </p:blipFill>
        <p:spPr>
          <a:xfrm>
            <a:off x="4649581" y="3927547"/>
            <a:ext cx="4143404" cy="2643206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23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49" y="153825"/>
            <a:ext cx="883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Шини для проведення транспортної іммобілізації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Содержимое 9" descr="ÐÐ°ÑÑÐ¸Ð½ÐºÐ¸ Ð¿Ð¾ Ð·Ð°Ð¿ÑÐ¾ÑÑ ÑÐ¾ÑÐ¾ ÑÐ¸Ð½Ð¸ Ð´Ð»Ñ ÑÐ¼Ð¼Ð¾Ð±ÑÐ»ÑÐ·Ð°ÑÑÑ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3136" r="9724" b="13322"/>
          <a:stretch>
            <a:fillRect/>
          </a:stretch>
        </p:blipFill>
        <p:spPr>
          <a:xfrm>
            <a:off x="299030" y="742001"/>
            <a:ext cx="2089150" cy="1927240"/>
          </a:xfrm>
          <a:ln w="254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Рисунок 10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205" y="742001"/>
            <a:ext cx="1998663" cy="192724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5" name="Содержимое 15" descr="ÐÐ°ÑÑÐ¸Ð½ÐºÐ¸ Ð¿Ð¾ Ð·Ð°Ð¿ÑÐ¾ÑÑ ÑÐ¾ÑÐ¾ ÑÐ¸Ð½Ð¸ Ð´Ð»Ñ ÑÐ¼Ð¼Ð¾Ð±ÑÐ»ÑÐ·Ð°ÑÑÑ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32893" y="742001"/>
            <a:ext cx="2447925" cy="2092340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6" name="Рисунок 16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3843" y="742001"/>
            <a:ext cx="2016125" cy="249239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7" name="Рисунок 12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6" cstate="print"/>
          <a:srcRect r="1932" b="21133"/>
          <a:stretch>
            <a:fillRect/>
          </a:stretch>
        </p:blipFill>
        <p:spPr bwMode="auto">
          <a:xfrm>
            <a:off x="221457" y="2834341"/>
            <a:ext cx="2089150" cy="194310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8" name="Рисунок 11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61205" y="2834341"/>
            <a:ext cx="1944688" cy="1800225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9" name="Picture 2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8" cstate="print"/>
          <a:srcRect l="20160" t="10080" r="22720" b="22720"/>
          <a:stretch>
            <a:fillRect/>
          </a:stretch>
        </p:blipFill>
        <p:spPr bwMode="auto">
          <a:xfrm>
            <a:off x="4581511" y="2960852"/>
            <a:ext cx="1728787" cy="1512887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0" name="Рисунок 17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31950" y="3805891"/>
            <a:ext cx="2708275" cy="2735263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1" name="Рисунок 13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7" y="5002317"/>
            <a:ext cx="2376487" cy="1331912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2" name="Рисунок 14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11" cstate="print"/>
          <a:srcRect t="15352" b="13158"/>
          <a:stretch>
            <a:fillRect/>
          </a:stretch>
        </p:blipFill>
        <p:spPr bwMode="auto">
          <a:xfrm>
            <a:off x="2721520" y="4948342"/>
            <a:ext cx="1938337" cy="1439863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3" name="Рисунок 20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12" cstate="print"/>
          <a:srcRect l="24371" t="16106" r="55022" b="12981"/>
          <a:stretch>
            <a:fillRect/>
          </a:stretch>
        </p:blipFill>
        <p:spPr bwMode="auto">
          <a:xfrm>
            <a:off x="4833922" y="4777441"/>
            <a:ext cx="1223963" cy="156210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34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1313" y="179463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Засоби транспортної іммобілізації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Содержимое 8" descr="ÐÐ¾ÑÐ¸Ð»ÐºÐ¸ Ð¼ÐµÐ´Ð¸ÑÐ¸Ð½ÑÐºÐ¸Ðµ ÐÐ¸Ð¾Ð¼ÐµÐ´ Ð05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 l="7143" t="28789" r="14285" b="32423"/>
          <a:stretch>
            <a:fillRect/>
          </a:stretch>
        </p:blipFill>
        <p:spPr>
          <a:xfrm>
            <a:off x="5815155" y="1556867"/>
            <a:ext cx="2990880" cy="1281125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5" name="Рисунок 9" descr="ÐÐ¾ÑÐ¸Ð»ÐºÐ¸ Ð¼ÐµÐ´Ð¸ÑÐ¸Ð½ÑÐºÐ¸Ðµ ÐÐ¸Ð¾Ð¼ÐµÐ´ Ð12"/>
          <p:cNvPicPr>
            <a:picLocks noChangeAspect="1" noChangeArrowheads="1"/>
          </p:cNvPicPr>
          <p:nvPr/>
        </p:nvPicPr>
        <p:blipFill>
          <a:blip r:embed="rId3" cstate="print"/>
          <a:srcRect l="1750" b="37170"/>
          <a:stretch>
            <a:fillRect/>
          </a:stretch>
        </p:blipFill>
        <p:spPr bwMode="auto">
          <a:xfrm>
            <a:off x="5886593" y="3057065"/>
            <a:ext cx="3033703" cy="1344605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6" name="Рисунок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 l="4810" t="8888" r="3262" b="8517"/>
          <a:stretch>
            <a:fillRect/>
          </a:stretch>
        </p:blipFill>
        <p:spPr bwMode="auto">
          <a:xfrm>
            <a:off x="5886593" y="4557263"/>
            <a:ext cx="2958836" cy="1838323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7" name="Рисунок 14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5672" y="3436586"/>
            <a:ext cx="1935170" cy="2906628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28" name="Текст 4"/>
          <p:cNvSpPr txBox="1">
            <a:spLocks/>
          </p:cNvSpPr>
          <p:nvPr/>
        </p:nvSpPr>
        <p:spPr bwMode="auto">
          <a:xfrm>
            <a:off x="236528" y="771049"/>
            <a:ext cx="5546358" cy="639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45720" indent="0" algn="l" rtl="0" fontAlgn="base">
              <a:spcBef>
                <a:spcPts val="300"/>
              </a:spcBef>
              <a:spcAft>
                <a:spcPct val="0"/>
              </a:spcAft>
              <a:buClr>
                <a:srgbClr val="6BB1C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6BB1C9"/>
              </a:buClr>
              <a:buFont typeface="Georgia" pitchFamily="18" charset="0"/>
              <a:buNone/>
              <a:defRPr sz="1600" b="1" kern="1200">
                <a:solidFill>
                  <a:srgbClr val="6BB1C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Tx/>
              <a:buFont typeface="Georgia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Шийні комірці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9" name="Текст 6"/>
          <p:cNvSpPr txBox="1">
            <a:spLocks/>
          </p:cNvSpPr>
          <p:nvPr/>
        </p:nvSpPr>
        <p:spPr bwMode="auto">
          <a:xfrm>
            <a:off x="5880130" y="771049"/>
            <a:ext cx="3168352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fontAlgn="base">
              <a:spcBef>
                <a:spcPts val="300"/>
              </a:spcBef>
              <a:spcAft>
                <a:spcPct val="0"/>
              </a:spcAft>
              <a:buClr>
                <a:srgbClr val="6BB1C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6BB1C9"/>
              </a:buClr>
              <a:buFont typeface="Georgia" pitchFamily="18" charset="0"/>
              <a:buNone/>
              <a:defRPr sz="1600" b="1" kern="1200">
                <a:solidFill>
                  <a:srgbClr val="6BB1C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Tx/>
              <a:buFont typeface="Georgia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Медичні ноші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0" name="Содержимое 12" descr="ÐÐ°ÑÑÐ¸Ð½ÐºÐ¸ Ð¿Ð¾ Ð·Ð°Ð¿ÑÐ¾ÑÑ ÑÐ¾ÑÐ¾ ÑÐ¸Ð¹Ð½Ð¸Ñ ÐºÐ¾Ð¼ÑÑÑÑÐ²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3916" y="3342817"/>
            <a:ext cx="1428760" cy="1500199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31" name="Рисунок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 l="11780" r="5103" b="8582"/>
          <a:stretch>
            <a:fillRect/>
          </a:stretch>
        </p:blipFill>
        <p:spPr bwMode="auto">
          <a:xfrm>
            <a:off x="307966" y="1556867"/>
            <a:ext cx="2928958" cy="1714512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32" name="Рисунок 13" descr="ÐÐ°ÑÑÐ¸Ð½ÐºÐ¸ Ð¿Ð¾ Ð·Ð°Ð¿ÑÐ¾ÑÑ ÑÐ¾ÑÐ¾ ÑÐ¸Ð¹Ð½Ð¸Ñ ÐºÐ¾Ð¼ÑÑÑÑÐ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4114" y="1556867"/>
            <a:ext cx="2110058" cy="1714512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33" name="Рисунок 15" descr="ÐÐ°ÑÑÐ¸Ð½ÐºÐ¸ Ð¿Ð¾ Ð·Ð°Ð¿ÑÐ¾ÑÑ ÑÐ¾ÑÐ¾ ÑÐ¸Ð½Ð¸ Ð´Ð»Ñ ÑÐ¼Ð¼Ð¾Ð±ÑÐ»ÑÐ·Ð°ÑÑÑ"/>
          <p:cNvPicPr>
            <a:picLocks noChangeAspect="1" noChangeArrowheads="1"/>
          </p:cNvPicPr>
          <p:nvPr/>
        </p:nvPicPr>
        <p:blipFill>
          <a:blip r:embed="rId9" cstate="print"/>
          <a:srcRect r="12749" b="4543"/>
          <a:stretch>
            <a:fillRect/>
          </a:stretch>
        </p:blipFill>
        <p:spPr bwMode="auto">
          <a:xfrm>
            <a:off x="307966" y="3414255"/>
            <a:ext cx="1677968" cy="142876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34" name="Рисунок 17" descr="ÐÐ°ÑÑÐ¸Ð½ÐºÐ¸ Ð¿Ð¾ Ð·Ð°Ð¿ÑÐ¾ÑÑ ÑÐ¾ÑÐ¾ ÑÐ¸Ð¹Ð½Ð¸Ñ ÐºÐ¾Ð¼ÑÑÑÑÐ² Ð´Ð»Ñ ÑÐ¼Ð¼Ð¾Ð±ÑÐ»ÑÐ·Ð°ÑÑÑ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6322" y="4985891"/>
            <a:ext cx="1468798" cy="1400162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35" name="Рисунок 18" descr="ÐÐ°ÑÑÐ¸Ð½ÐºÐ¸ Ð¿Ð¾ Ð·Ð°Ð¿ÑÐ¾ÑÑ ÑÐ¾ÑÐ¾ ÑÐ¸Ð¹Ð½Ð¸Ñ ÐºÐ¾Ð¼ÑÑÑÑÐ² Ð´Ð»Ñ ÑÐ¼Ð¼Ð¾Ð±ÑÐ»ÑÐ·Ð°ÑÑÑ"/>
          <p:cNvPicPr>
            <a:picLocks noChangeAspect="1" noChangeArrowheads="1"/>
          </p:cNvPicPr>
          <p:nvPr/>
        </p:nvPicPr>
        <p:blipFill>
          <a:blip r:embed="rId11" cstate="print"/>
          <a:srcRect l="3177" t="45143" r="20570" b="6857"/>
          <a:stretch>
            <a:fillRect/>
          </a:stretch>
        </p:blipFill>
        <p:spPr bwMode="auto">
          <a:xfrm>
            <a:off x="273103" y="4985891"/>
            <a:ext cx="1728756" cy="138270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85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705" y="78380"/>
            <a:ext cx="6210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Мішок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типа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АМБУ для проведення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ручної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вентиляції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легенів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Содержимое 4" descr="ÐÐ°ÑÑÐ¸Ð½ÐºÐ¸ Ð¿Ð¾ Ð·Ð°Ð¿ÑÐ¾ÑÑ Ð¤Ð¾ÑÐ¾ Ð¼ÑÑÐ¾Ðº ÐÐÐÐ£"/>
          <p:cNvPicPr>
            <a:picLocks noGrp="1"/>
          </p:cNvPicPr>
          <p:nvPr>
            <p:ph sz="half" idx="1"/>
          </p:nvPr>
        </p:nvPicPr>
        <p:blipFill>
          <a:blip r:embed="rId2" cstate="print"/>
          <a:srcRect b="30882"/>
          <a:stretch>
            <a:fillRect/>
          </a:stretch>
        </p:blipFill>
        <p:spPr>
          <a:xfrm>
            <a:off x="923168" y="1003411"/>
            <a:ext cx="3789387" cy="2940060"/>
          </a:xfrm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7" name="Содержимое 5" descr="ÐÐ¾ÑÐ¾Ð¶ÐµÐµ Ð¸Ð·Ð¾Ð±ÑÐ°Ð¶ÐµÐ½Ð¸Ðµ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02407" y="1003411"/>
            <a:ext cx="2562225" cy="1781175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8" name="Рисунок 6" descr="ÐÐ°ÑÑÐ¸Ð½ÐºÐ¸ Ð¿Ð¾ Ð·Ð°Ð¿ÑÐ¾ÑÑ Ð¤Ð¾ÑÐ¾ Ð¼ÑÑÐ¾Ðº ÐÐÐÐ£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8827" y="3377101"/>
            <a:ext cx="2352675" cy="19431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99697" y="4274282"/>
            <a:ext cx="5761038" cy="1954213"/>
          </a:xfrm>
          <a:prstGeom prst="rect">
            <a:avLst/>
          </a:prstGeom>
          <a:solidFill>
            <a:schemeClr val="tx1">
              <a:lumMod val="75000"/>
              <a:lumOff val="25000"/>
              <a:alpha val="25000"/>
            </a:schemeClr>
          </a:solidFill>
          <a:ln w="38100" cmpd="sng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spAutoFit/>
          </a:bodyPr>
          <a:lstStyle/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itchFamily="34" charset="0"/>
              <a:buAutoNum type="arabicPeriod"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Гнучка маска з м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’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якої резини або силікону. Притискається до обличчя.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itchFamily="34" charset="0"/>
              <a:buAutoNum type="arabicPeriod"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Нереверсивний дихальний клапан, призначений для попередження потрапляння повітря, що видихається назад до мішка.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itchFamily="34" charset="0"/>
              <a:buAutoNum type="arabicPeriod"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Вентиляційний мішок (м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’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яка сумка, яка наповнюється повітрям).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itchFamily="34" charset="0"/>
              <a:buAutoNum type="arabicPeriod"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Випускний клапан.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itchFamily="34" charset="0"/>
              <a:buAutoNum type="arabicPeriod"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Комбінований клапан резервного мішка, який має впускний та випускний клапан.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itchFamily="34" charset="0"/>
              <a:buAutoNum type="arabicPeriod"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Ніпель для подавання свіжої дихальної суміші (кисню - О</a:t>
            </a:r>
            <a:r>
              <a:rPr kumimoji="0" lang="uk-UA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)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itchFamily="34" charset="0"/>
              <a:buAutoNum type="arabicPeriod"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Резервний мішок.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6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339" y="149470"/>
            <a:ext cx="56589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Ручні дефібрилятори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для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проведення реанімації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Содержимое 4" descr="ÐÐ¾ÑÐ¾Ð¶ÐµÐµ Ð¸Ð·Ð¾Ð±ÑÐ°Ð¶ÐµÐ½Ð¸Ðµ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618" y="1650747"/>
            <a:ext cx="4038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5" descr="ÐÐ¾ÑÐ¾Ð¶ÐµÐµ Ð¸Ð·Ð¾Ð±ÑÐ°Ð¶ÐµÐ½Ð¸Ðµ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86656" y="1322837"/>
            <a:ext cx="3384550" cy="201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6" descr="ÐÐ°ÑÑÐ¸Ð½ÐºÐ¸ Ð¿Ð¾ Ð·Ð°Ð¿ÑÐ¾ÑÑ Ð¤Ð¾ÑÐ¾ ÑÑÑÐ½Ð¾Ð³Ð¾ Ð´Ð¸ÑÑÐ±ÑÑÐ»ÑÑÐ¾Ñ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9194" y="4059115"/>
            <a:ext cx="3402012" cy="248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8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984" y="263769"/>
            <a:ext cx="7536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дій поліцейського на місці події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7519" y="983902"/>
            <a:ext cx="8044961" cy="659423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Провести аналіз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ситуації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7519" y="1901793"/>
            <a:ext cx="8044961" cy="659423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Підготувати технічні засоби з надання домедичної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допомоги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7519" y="2808935"/>
            <a:ext cx="8044961" cy="659423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Провести розподіл на ролі (в групі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7520" y="3716077"/>
            <a:ext cx="8044961" cy="659423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Викликати екстрену швидку медичну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допомогу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7521" y="4620288"/>
            <a:ext cx="8044961" cy="659423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Надати необхідну домедичну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допомогу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7521" y="5527430"/>
            <a:ext cx="8044961" cy="659423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Провести підготовку до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евакуації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85491" y="1653098"/>
            <a:ext cx="541237" cy="24381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85491" y="2570987"/>
            <a:ext cx="541237" cy="24381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085492" y="3462496"/>
            <a:ext cx="541237" cy="24381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085492" y="4364126"/>
            <a:ext cx="541237" cy="24381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085493" y="5304416"/>
            <a:ext cx="541237" cy="24381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084" y="102795"/>
            <a:ext cx="7101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Правила виклику служби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екстреної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швидкої допомоги (103)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6" descr="http://www.24rus.ru/photos/images/musor/lena/vra4-na-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05" y="1342728"/>
            <a:ext cx="2547937" cy="187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7" descr="Картинки по запросу фото первая помощь при отравлении чадным газ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213" y="4027480"/>
            <a:ext cx="2704320" cy="1881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3463176" y="1056902"/>
          <a:ext cx="5535496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69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2605" y="188008"/>
            <a:ext cx="6447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Невідкладні стани людини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51162" y="901299"/>
          <a:ext cx="842968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32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5568" y="162372"/>
            <a:ext cx="8178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Перелік даних для повідомлення диспетчеру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служби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екстреної швидкої допомоги (103)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05833" y="1190123"/>
          <a:ext cx="885831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5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5135" y="256373"/>
            <a:ext cx="6787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Види медичного сортування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81135" y="1046578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8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40" y="213153"/>
            <a:ext cx="85667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Завдання внутрішньопунктового сортування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342911" y="1069352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1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430" y="246185"/>
            <a:ext cx="8823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Завдання евакуаційно-транспортного сортування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40558" y="1019895"/>
          <a:ext cx="8928992" cy="502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5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8699619" y="2342764"/>
            <a:ext cx="0" cy="244794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1" idx="3"/>
          </p:cNvCxnSpPr>
          <p:nvPr/>
        </p:nvCxnSpPr>
        <p:spPr>
          <a:xfrm>
            <a:off x="8113116" y="4790706"/>
            <a:ext cx="58650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8" idx="1"/>
          </p:cNvCxnSpPr>
          <p:nvPr/>
        </p:nvCxnSpPr>
        <p:spPr>
          <a:xfrm>
            <a:off x="512748" y="4790706"/>
            <a:ext cx="51846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2748" y="2401368"/>
            <a:ext cx="0" cy="238933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4085" y="178229"/>
            <a:ext cx="8526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Позначення постраждалих під час проведення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первинного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сортування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31215" y="3537433"/>
            <a:ext cx="2586482" cy="2506546"/>
            <a:chOff x="1102302" y="2199898"/>
            <a:chExt cx="2586482" cy="250654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2302" y="2199898"/>
              <a:ext cx="2586482" cy="2506546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254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1175716" y="2273312"/>
              <a:ext cx="2439654" cy="2359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66040" rIns="99060" bIns="66040" numCol="1" spcCol="1270" anchor="ctr" anchorCtr="0">
              <a:noAutofit/>
            </a:bodyPr>
            <a:lstStyle/>
            <a:p>
              <a:pPr marL="0" marR="0" lvl="0" indent="0" algn="ctr" defTabSz="2311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662707" y="3537433"/>
            <a:ext cx="2450409" cy="2506546"/>
            <a:chOff x="5501512" y="2199898"/>
            <a:chExt cx="2450409" cy="258615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501512" y="2199898"/>
              <a:ext cx="2450409" cy="2586154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ln w="254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5573282" y="2271668"/>
              <a:ext cx="2306869" cy="2442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63500" rIns="95250" bIns="63500" numCol="1" spcCol="1270" anchor="ctr" anchorCtr="0">
              <a:noAutofit/>
            </a:bodyPr>
            <a:lstStyle/>
            <a:p>
              <a:pPr marL="0" marR="0" lvl="0" indent="0" algn="ctr" defTabSz="2222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512748" y="1358781"/>
            <a:ext cx="3623416" cy="1213503"/>
          </a:xfrm>
          <a:prstGeom prst="roundRect">
            <a:avLst/>
          </a:prstGeom>
          <a:solidFill>
            <a:srgbClr val="F9D60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Стрічки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6203" y="1358781"/>
            <a:ext cx="3623416" cy="1213503"/>
          </a:xfrm>
          <a:prstGeom prst="roundRect">
            <a:avLst/>
          </a:prstGeom>
          <a:solidFill>
            <a:srgbClr val="F9D60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Наліпки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152" y="102549"/>
            <a:ext cx="6880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Міжнародний протокол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MCI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(при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ушкодженні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більше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15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осіб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74073" y="1056656"/>
          <a:ext cx="8893652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7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56202" y="282011"/>
            <a:ext cx="6394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Схема проведення аналізу ситуації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 наданні домедичної допомоги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89671" y="1538243"/>
            <a:ext cx="3127761" cy="1529697"/>
          </a:xfrm>
          <a:prstGeom prst="roundRect">
            <a:avLst/>
          </a:prstGeom>
          <a:solidFill>
            <a:srgbClr val="FF0000">
              <a:alpha val="58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Визначення факторів небезпеки для оточуючих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2486" y="4288564"/>
            <a:ext cx="3127761" cy="1529697"/>
          </a:xfrm>
          <a:prstGeom prst="roundRect">
            <a:avLst/>
          </a:prstGeom>
          <a:solidFill>
            <a:srgbClr val="FF0000">
              <a:alpha val="58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Дотримання правил особистої безпеки 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поліцейського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28830" y="4288564"/>
            <a:ext cx="3127761" cy="1529697"/>
          </a:xfrm>
          <a:prstGeom prst="roundRect">
            <a:avLst/>
          </a:prstGeom>
          <a:solidFill>
            <a:srgbClr val="FF0000">
              <a:alpha val="58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Визначення зони з надання домедичної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допомоги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Двойная стрелка вверх/вниз 17"/>
          <p:cNvSpPr/>
          <p:nvPr/>
        </p:nvSpPr>
        <p:spPr>
          <a:xfrm rot="2187824">
            <a:off x="2331442" y="3028771"/>
            <a:ext cx="679757" cy="1298961"/>
          </a:xfrm>
          <a:prstGeom prst="upDownArrow">
            <a:avLst/>
          </a:prstGeom>
          <a:solidFill>
            <a:srgbClr val="FF0000">
              <a:alpha val="56000"/>
            </a:srgbClr>
          </a:solidFill>
          <a:scene3d>
            <a:camera prst="orthographicFront"/>
            <a:lightRig rig="threePt" dir="t"/>
          </a:scene3d>
          <a:sp3d prstMaterial="matt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Двойная стрелка вверх/вниз 18"/>
          <p:cNvSpPr/>
          <p:nvPr/>
        </p:nvSpPr>
        <p:spPr>
          <a:xfrm rot="5400000">
            <a:off x="4439343" y="4403931"/>
            <a:ext cx="679757" cy="1298961"/>
          </a:xfrm>
          <a:prstGeom prst="upDownArrow">
            <a:avLst/>
          </a:prstGeom>
          <a:solidFill>
            <a:srgbClr val="FF0000">
              <a:alpha val="56000"/>
            </a:srgbClr>
          </a:solidFill>
          <a:scene3d>
            <a:camera prst="orthographicFront"/>
            <a:lightRig rig="threePt" dir="t"/>
          </a:scene3d>
          <a:sp3d prstMaterial="matt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Двойная стрелка вверх/вниз 19"/>
          <p:cNvSpPr/>
          <p:nvPr/>
        </p:nvSpPr>
        <p:spPr>
          <a:xfrm rot="19995277">
            <a:off x="6077682" y="3028771"/>
            <a:ext cx="679757" cy="1298961"/>
          </a:xfrm>
          <a:prstGeom prst="upDownArrow">
            <a:avLst/>
          </a:prstGeom>
          <a:solidFill>
            <a:srgbClr val="FF0000">
              <a:alpha val="56000"/>
            </a:srgbClr>
          </a:solidFill>
          <a:scene3d>
            <a:camera prst="orthographicFront"/>
            <a:lightRig rig="threePt" dir="t"/>
          </a:scene3d>
          <a:sp3d prstMaterial="matt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6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320" y="216848"/>
            <a:ext cx="7569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Питання для проведення аналізу ситуації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 наданні домедичної допомоги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10" name="Схема 9"/>
          <p:cNvGraphicFramePr/>
          <p:nvPr>
            <p:extLst/>
          </p:nvPr>
        </p:nvGraphicFramePr>
        <p:xfrm>
          <a:off x="0" y="1476916"/>
          <a:ext cx="9144000" cy="2075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/>
          </p:nvPr>
        </p:nvGraphicFramePr>
        <p:xfrm>
          <a:off x="53752" y="3981679"/>
          <a:ext cx="9036496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441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178" y="111096"/>
            <a:ext cx="7415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Порядок дій поліцейського в залежності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від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наявності особистої небезпеки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555" y="1016950"/>
            <a:ext cx="8315058" cy="931491"/>
          </a:xfrm>
          <a:prstGeom prst="roundRect">
            <a:avLst/>
          </a:prstGeom>
          <a:solidFill>
            <a:srgbClr val="FFC000">
              <a:alpha val="50000"/>
            </a:srgb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Встановлення факту наявності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небезпеки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5556" y="2674834"/>
            <a:ext cx="2672026" cy="1093861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Немає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74894" y="2254665"/>
            <a:ext cx="2672026" cy="1093861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Встановлена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2464" y="4106174"/>
            <a:ext cx="1673552" cy="659450"/>
          </a:xfrm>
          <a:prstGeom prst="roundRect">
            <a:avLst/>
          </a:prstGeom>
          <a:solidFill>
            <a:srgbClr val="FFC000"/>
          </a:solidFill>
          <a:effectLst>
            <a:outerShdw blurRad="76200" dir="13500000" sy="23000" kx="1200000" algn="br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Виклик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медиків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82623" y="5348243"/>
            <a:ext cx="1617827" cy="971942"/>
          </a:xfrm>
          <a:prstGeom prst="roundRect">
            <a:avLst/>
          </a:prstGeom>
          <a:solidFill>
            <a:srgbClr val="FFC000"/>
          </a:solidFill>
          <a:effectLst>
            <a:outerShdw blurRad="76200" dir="13500000" sy="23000" kx="1200000" algn="br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Надання домедичної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допомоги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4841" y="4275035"/>
            <a:ext cx="1857782" cy="726393"/>
          </a:xfrm>
          <a:prstGeom prst="roundRect">
            <a:avLst/>
          </a:prstGeom>
          <a:solidFill>
            <a:srgbClr val="FFC000"/>
          </a:solidFill>
          <a:effectLst>
            <a:outerShdw blurRad="76200" dir="13500000" sy="23000" kx="1200000" algn="br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Проведення евакуації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97841" y="3682444"/>
            <a:ext cx="1933057" cy="2012615"/>
          </a:xfrm>
          <a:prstGeom prst="roundRect">
            <a:avLst/>
          </a:prstGeom>
          <a:solidFill>
            <a:srgbClr val="FFC000"/>
          </a:solidFill>
          <a:effectLst>
            <a:outerShdw blurRad="76200" dir="13500000" sy="23000" kx="1200000" algn="br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Неможливість роботи без захисного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спорядження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35240" y="4412400"/>
            <a:ext cx="1782684" cy="2012615"/>
          </a:xfrm>
          <a:prstGeom prst="roundRect">
            <a:avLst/>
          </a:prstGeom>
          <a:solidFill>
            <a:srgbClr val="FFC000"/>
          </a:solidFill>
          <a:effectLst>
            <a:outerShdw blurRad="76200" dir="13500000" sy="23000" kx="1200000" algn="br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Виклик спеціалістів з усунення даного виду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небезпеки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469450" y="1948441"/>
            <a:ext cx="0" cy="17946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469450" y="2098308"/>
            <a:ext cx="2841457" cy="2959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2" idx="0"/>
          </p:cNvCxnSpPr>
          <p:nvPr/>
        </p:nvCxnSpPr>
        <p:spPr>
          <a:xfrm>
            <a:off x="7310907" y="2098308"/>
            <a:ext cx="0" cy="15635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69450" y="2127903"/>
            <a:ext cx="0" cy="24782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851569" y="2375731"/>
            <a:ext cx="261788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7" idx="0"/>
          </p:cNvCxnSpPr>
          <p:nvPr/>
        </p:nvCxnSpPr>
        <p:spPr>
          <a:xfrm>
            <a:off x="1851569" y="2375731"/>
            <a:ext cx="0" cy="29910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123944" y="3778809"/>
            <a:ext cx="0" cy="2147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123944" y="3871610"/>
            <a:ext cx="1225296" cy="1459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6" idx="0"/>
          </p:cNvCxnSpPr>
          <p:nvPr/>
        </p:nvCxnSpPr>
        <p:spPr>
          <a:xfrm>
            <a:off x="3349240" y="3868790"/>
            <a:ext cx="0" cy="23738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053732" y="3983477"/>
            <a:ext cx="1070213" cy="1011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9" idx="0"/>
          </p:cNvCxnSpPr>
          <p:nvPr/>
        </p:nvCxnSpPr>
        <p:spPr>
          <a:xfrm flipH="1">
            <a:off x="1053732" y="3993591"/>
            <a:ext cx="3543" cy="28144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123944" y="3993591"/>
            <a:ext cx="0" cy="135465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2" idx="2"/>
          </p:cNvCxnSpPr>
          <p:nvPr/>
        </p:nvCxnSpPr>
        <p:spPr>
          <a:xfrm>
            <a:off x="7310907" y="3348526"/>
            <a:ext cx="0" cy="75764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6014611" y="3494343"/>
            <a:ext cx="1296297" cy="275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10" idx="0"/>
          </p:cNvCxnSpPr>
          <p:nvPr/>
        </p:nvCxnSpPr>
        <p:spPr>
          <a:xfrm flipH="1">
            <a:off x="5964370" y="3494343"/>
            <a:ext cx="50242" cy="18810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310907" y="4106174"/>
            <a:ext cx="81567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11" idx="0"/>
          </p:cNvCxnSpPr>
          <p:nvPr/>
        </p:nvCxnSpPr>
        <p:spPr>
          <a:xfrm>
            <a:off x="8126582" y="4106174"/>
            <a:ext cx="0" cy="30622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1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219075"/>
            <a:ext cx="8029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Зони з надання домедичної допомоги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та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її обсяг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9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61925" y="1172778"/>
          <a:ext cx="565212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Схема 29"/>
          <p:cNvGraphicFramePr/>
          <p:nvPr>
            <p:extLst/>
          </p:nvPr>
        </p:nvGraphicFramePr>
        <p:xfrm>
          <a:off x="5814045" y="1266813"/>
          <a:ext cx="3384376" cy="495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66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537" y="304800"/>
            <a:ext cx="7954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Особиста безпека поліцейського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97979" y="1052499"/>
          <a:ext cx="8928992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1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1950"/>
            <a:ext cx="91871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Засоби індивідуального захисту поліцейського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04447" y="2507303"/>
            <a:ext cx="2086755" cy="1669404"/>
            <a:chOff x="423744" y="1010025"/>
            <a:chExt cx="2086755" cy="166940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23744" y="1010025"/>
              <a:ext cx="2086755" cy="166940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472639" y="1058920"/>
              <a:ext cx="1988965" cy="1571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81915" rIns="81915" bIns="81915" numCol="1" spcCol="1270" anchor="ctr" anchorCtr="0">
              <a:noAutofit/>
            </a:bodyPr>
            <a:lstStyle/>
            <a:p>
              <a:pPr marL="0" marR="0" lvl="0" indent="0" algn="ctr" defTabSz="1911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50187" y="1051248"/>
            <a:ext cx="2086755" cy="1669404"/>
            <a:chOff x="3392931" y="13"/>
            <a:chExt cx="2086755" cy="166940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392931" y="13"/>
              <a:ext cx="2086755" cy="1669404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3441826" y="48908"/>
              <a:ext cx="1988965" cy="1571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81915" rIns="81915" bIns="81915" numCol="1" spcCol="1270" anchor="ctr" anchorCtr="0">
              <a:noAutofit/>
            </a:bodyPr>
            <a:lstStyle/>
            <a:p>
              <a:pPr marL="0" marR="0" lvl="0" indent="0" algn="ctr" defTabSz="1911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495927" y="2556198"/>
            <a:ext cx="2086755" cy="1669404"/>
            <a:chOff x="6490596" y="1154135"/>
            <a:chExt cx="2086755" cy="16694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490596" y="1154135"/>
              <a:ext cx="2086755" cy="1669404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6539491" y="1203030"/>
              <a:ext cx="1988965" cy="1571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81915" rIns="81915" bIns="81915" numCol="1" spcCol="1270" anchor="ctr" anchorCtr="0">
              <a:noAutofit/>
            </a:bodyPr>
            <a:lstStyle/>
            <a:p>
              <a:pPr marL="0" marR="0" lvl="0" indent="0" algn="ctr" defTabSz="1911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Овал 4"/>
          <p:cNvSpPr/>
          <p:nvPr/>
        </p:nvSpPr>
        <p:spPr>
          <a:xfrm>
            <a:off x="2962835" y="4368509"/>
            <a:ext cx="3261458" cy="23336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Основні засоби індивідуального 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захисту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174539" y="3481231"/>
            <a:ext cx="866775" cy="785807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9476417">
            <a:off x="2825401" y="3847465"/>
            <a:ext cx="866775" cy="785807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2332994">
            <a:off x="5527434" y="3808251"/>
            <a:ext cx="866775" cy="785807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8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142845" y="1214421"/>
          <a:ext cx="8858312" cy="5535805"/>
        </p:xfrm>
        <a:graphic>
          <a:graphicData uri="http://schemas.openxmlformats.org/drawingml/2006/table">
            <a:tbl>
              <a:tblPr/>
              <a:tblGrid>
                <a:gridCol w="7215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9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Найменування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Одиниця виміру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Кількість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9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ПЕРЕВ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’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ЯЗУВАЛЬНІ ЗАСОБИ, ЛЕЙКОПЛАСТИРІ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6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Пакет перев’язувальний індивідуальний стерильний з еластичним компресійним компонентом першої допомоги із захисною вологостійкою оболонкою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шт.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Лейкопластир котушковий медичний завдовжки 5 м, завширшки не менше 3 см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шт.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Лейкопластир бактерицидний медичний розміром не менше 6 х 10 см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шт.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6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Засіб для зупинки кровотечі хімічний (бинт кровоспинний </a:t>
                      </a:r>
                      <a:r>
                        <a:rPr kumimoji="0" lang="uk-UA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тампонувальний</a:t>
                      </a: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з гемостатичним засобом)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шт.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6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Плівка з одностороннім клапаном для проведення штучної вентиляції легень на поліетиленовій основі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шт.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Оклюзійна торакальна пов’язка (наліпка) з клапаном (або без клапана) (на </a:t>
                      </a:r>
                      <a:r>
                        <a:rPr kumimoji="0" lang="uk-UA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гелевій</a:t>
                      </a: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основі)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шт.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1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ІНШІ МЕДИЧНІ ВИРОБИ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Рукавички медичні оглядові нітрилові нестерильні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пара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Засіб для зупинки кровотечі механічний типу «Турнікет»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шт.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Ножиці для розрізання одягу і взуття тупоконечні горизонтально зігнуті (атравматичні)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шт.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31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ТАРА ТА ІНШЕ МАЙНО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Маркер водостійкий для нанесення інформації (синього кольору)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Футляр-підсумок, який розміщується на ремені спорядження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331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СУПРОВІДНА ДОКУМЕНТАЦІЯ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Перелік вкладень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шт.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Рекомендації щодо застосування вкладень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шт.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5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Картка постраждалого встановленого зразка (ламінована)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шт.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42845" y="0"/>
            <a:ext cx="8858312" cy="1143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8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МІНІСТЕРСТВО ВНУТРІШНІХ СПРАВ УКРАЇНИ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НАКАЗ № 396 від 20.05.2016 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«Про затвердження норм належності медичного забезпечення для підрозділів Національної поліції України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А</a:t>
            </a:r>
            <a:r>
              <a:rPr kumimoji="0" lang="uk-UA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птечка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медична індивідуальна поліцейського»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(н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орми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редакції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Наказу МВС за №513 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від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18.06.18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1603</Words>
  <Application>Microsoft Office PowerPoint</Application>
  <PresentationFormat>Экран (4:3)</PresentationFormat>
  <Paragraphs>380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2019-10-31T08:23:28Z</dcterms:created>
  <dcterms:modified xsi:type="dcterms:W3CDTF">2019-10-31T08:23:58Z</dcterms:modified>
</cp:coreProperties>
</file>