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4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966EA-B43B-4D38-9729-E65607074C00}" type="doc">
      <dgm:prSet loTypeId="urn:microsoft.com/office/officeart/2005/8/layout/process2" loCatId="process" qsTypeId="urn:microsoft.com/office/officeart/2005/8/quickstyle/3d1" qsCatId="3D" csTypeId="urn:microsoft.com/office/officeart/2005/8/colors/accent6_5" csCatId="accent6" phldr="1"/>
      <dgm:spPr/>
    </dgm:pt>
    <dgm:pt modelId="{02A1A5A4-6571-4262-9F7F-888AF9806126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Організм людини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806CFD33-7F19-4920-BBB9-E4F0B3F1CE5A}" type="parTrans" cxnId="{D207C473-D53E-4515-A645-A7921FE39A15}">
      <dgm:prSet/>
      <dgm:spPr/>
      <dgm:t>
        <a:bodyPr/>
        <a:lstStyle/>
        <a:p>
          <a:endParaRPr lang="ru-RU"/>
        </a:p>
      </dgm:t>
    </dgm:pt>
    <dgm:pt modelId="{EB6F91E7-8B05-451A-9842-43194784AC2F}" type="sibTrans" cxnId="{D207C473-D53E-4515-A645-A7921FE39A15}">
      <dgm:prSet/>
      <dgm:spPr/>
      <dgm:t>
        <a:bodyPr/>
        <a:lstStyle/>
        <a:p>
          <a:endParaRPr lang="ru-RU" dirty="0"/>
        </a:p>
      </dgm:t>
    </dgm:pt>
    <dgm:pt modelId="{804EF9F5-CE42-49E8-9B00-A755F29EA9B8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Системи органів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AEB83212-EC3E-46C7-9989-757164288224}" type="parTrans" cxnId="{5BFA8CF8-3FE3-47BD-9E99-282BBC8E0FE5}">
      <dgm:prSet/>
      <dgm:spPr/>
      <dgm:t>
        <a:bodyPr/>
        <a:lstStyle/>
        <a:p>
          <a:endParaRPr lang="ru-RU"/>
        </a:p>
      </dgm:t>
    </dgm:pt>
    <dgm:pt modelId="{EC8B5C8F-2A25-4468-8809-2226ECB59C25}" type="sibTrans" cxnId="{5BFA8CF8-3FE3-47BD-9E99-282BBC8E0FE5}">
      <dgm:prSet/>
      <dgm:spPr/>
      <dgm:t>
        <a:bodyPr/>
        <a:lstStyle/>
        <a:p>
          <a:endParaRPr lang="ru-RU" dirty="0"/>
        </a:p>
      </dgm:t>
    </dgm:pt>
    <dgm:pt modelId="{3D48D375-30E0-4AF6-9F4A-77DB8C827AD2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Органи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B09FAE31-265B-43F8-BB8E-CE928BDDFBED}" type="parTrans" cxnId="{72F71CAA-AADD-4DFA-85E2-2267E7006384}">
      <dgm:prSet/>
      <dgm:spPr/>
      <dgm:t>
        <a:bodyPr/>
        <a:lstStyle/>
        <a:p>
          <a:endParaRPr lang="ru-RU"/>
        </a:p>
      </dgm:t>
    </dgm:pt>
    <dgm:pt modelId="{BE809BEA-865B-4B11-8EC6-B5C1181BC320}" type="sibTrans" cxnId="{72F71CAA-AADD-4DFA-85E2-2267E7006384}">
      <dgm:prSet/>
      <dgm:spPr/>
      <dgm:t>
        <a:bodyPr/>
        <a:lstStyle/>
        <a:p>
          <a:endParaRPr lang="ru-RU" dirty="0"/>
        </a:p>
      </dgm:t>
    </dgm:pt>
    <dgm:pt modelId="{4F62AB51-4166-4804-9045-F295097C7722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Тканини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F3D153B3-BD99-466E-BF57-D07926FBE27A}" type="parTrans" cxnId="{404081F3-A59D-4DD1-B776-6C6A472E2E4A}">
      <dgm:prSet/>
      <dgm:spPr/>
      <dgm:t>
        <a:bodyPr/>
        <a:lstStyle/>
        <a:p>
          <a:endParaRPr lang="ru-RU"/>
        </a:p>
      </dgm:t>
    </dgm:pt>
    <dgm:pt modelId="{2B74CD52-89AB-42BE-9AA4-49B80C9BCDA1}" type="sibTrans" cxnId="{404081F3-A59D-4DD1-B776-6C6A472E2E4A}">
      <dgm:prSet/>
      <dgm:spPr/>
      <dgm:t>
        <a:bodyPr/>
        <a:lstStyle/>
        <a:p>
          <a:endParaRPr lang="ru-RU" dirty="0"/>
        </a:p>
      </dgm:t>
    </dgm:pt>
    <dgm:pt modelId="{F7879D65-F1EF-46E0-A949-5DAC95CAD557}">
      <dgm:prSet phldrT="[Текст]"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Клітина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154F5F8E-7B63-4868-B71C-30B993F6E784}" type="parTrans" cxnId="{E0BDE0E3-34D7-4A3E-A6E2-E14BBD708AD5}">
      <dgm:prSet/>
      <dgm:spPr/>
      <dgm:t>
        <a:bodyPr/>
        <a:lstStyle/>
        <a:p>
          <a:endParaRPr lang="ru-RU"/>
        </a:p>
      </dgm:t>
    </dgm:pt>
    <dgm:pt modelId="{CA8732BA-0E64-4462-B2AE-7F52CFFC5F0B}" type="sibTrans" cxnId="{E0BDE0E3-34D7-4A3E-A6E2-E14BBD708AD5}">
      <dgm:prSet/>
      <dgm:spPr/>
      <dgm:t>
        <a:bodyPr/>
        <a:lstStyle/>
        <a:p>
          <a:endParaRPr lang="ru-RU"/>
        </a:p>
      </dgm:t>
    </dgm:pt>
    <dgm:pt modelId="{E03A5EA5-D411-40A0-92CF-D1D3A956B77C}" type="pres">
      <dgm:prSet presAssocID="{4F9966EA-B43B-4D38-9729-E65607074C00}" presName="linearFlow" presStyleCnt="0">
        <dgm:presLayoutVars>
          <dgm:resizeHandles val="exact"/>
        </dgm:presLayoutVars>
      </dgm:prSet>
      <dgm:spPr/>
    </dgm:pt>
    <dgm:pt modelId="{AEC80828-1B84-4654-A47B-439B2FE9842A}" type="pres">
      <dgm:prSet presAssocID="{02A1A5A4-6571-4262-9F7F-888AF9806126}" presName="node" presStyleLbl="node1" presStyleIdx="0" presStyleCnt="5" custScaleX="228540" custLinFactNeighborX="679" custLinFactNeighborY="-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17E8-0CF2-4D94-963F-67C98762FB8B}" type="pres">
      <dgm:prSet presAssocID="{EB6F91E7-8B05-451A-9842-43194784AC2F}" presName="sibTrans" presStyleLbl="sibTrans2D1" presStyleIdx="0" presStyleCnt="4" custLinFactNeighborX="13141" custLinFactNeighborY="503"/>
      <dgm:spPr/>
      <dgm:t>
        <a:bodyPr/>
        <a:lstStyle/>
        <a:p>
          <a:endParaRPr lang="ru-RU"/>
        </a:p>
      </dgm:t>
    </dgm:pt>
    <dgm:pt modelId="{71909532-BF9E-4CE8-889B-26F990664C31}" type="pres">
      <dgm:prSet presAssocID="{EB6F91E7-8B05-451A-9842-43194784AC2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76F532D2-858E-4EE2-8295-EEAB26063654}" type="pres">
      <dgm:prSet presAssocID="{804EF9F5-CE42-49E8-9B00-A755F29EA9B8}" presName="node" presStyleLbl="node1" presStyleIdx="1" presStyleCnt="5" custScaleX="209026" custLinFactNeighborX="556" custLinFactNeighborY="-1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2E373D-04CF-4454-830B-C5E403D1494C}" type="pres">
      <dgm:prSet presAssocID="{EC8B5C8F-2A25-4468-8809-2226ECB59C25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139A18D-70EA-4960-9E8E-6AC59DA514E0}" type="pres">
      <dgm:prSet presAssocID="{EC8B5C8F-2A25-4468-8809-2226ECB59C25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143FDFE-1685-49A7-82BA-414B727690BA}" type="pres">
      <dgm:prSet presAssocID="{3D48D375-30E0-4AF6-9F4A-77DB8C827AD2}" presName="node" presStyleLbl="node1" presStyleIdx="2" presStyleCnt="5" custScaleX="17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A31CEB-10F6-4A13-B29D-7752FB96377C}" type="pres">
      <dgm:prSet presAssocID="{BE809BEA-865B-4B11-8EC6-B5C1181BC320}" presName="sibTrans" presStyleLbl="sibTrans2D1" presStyleIdx="2" presStyleCnt="4"/>
      <dgm:spPr/>
      <dgm:t>
        <a:bodyPr/>
        <a:lstStyle/>
        <a:p>
          <a:endParaRPr lang="ru-RU"/>
        </a:p>
      </dgm:t>
    </dgm:pt>
    <dgm:pt modelId="{5ED51EF0-A7A3-4BBD-8C74-FD6D20AAC2B0}" type="pres">
      <dgm:prSet presAssocID="{BE809BEA-865B-4B11-8EC6-B5C1181BC320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AD9E72C-1EF3-4A2D-8879-A385FA80C46D}" type="pres">
      <dgm:prSet presAssocID="{4F62AB51-4166-4804-9045-F295097C7722}" presName="node" presStyleLbl="node1" presStyleIdx="3" presStyleCnt="5" custScaleX="148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3F29B-1CBE-4C49-9281-0F241D92E883}" type="pres">
      <dgm:prSet presAssocID="{2B74CD52-89AB-42BE-9AA4-49B80C9BCDA1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5731CB7-EA42-4E01-97A4-2EFEBE35263D}" type="pres">
      <dgm:prSet presAssocID="{2B74CD52-89AB-42BE-9AA4-49B80C9BCDA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E1FDDFCE-8C2C-43B2-9D85-4883571F1FB2}" type="pres">
      <dgm:prSet presAssocID="{F7879D65-F1EF-46E0-A949-5DAC95CAD55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07C473-D53E-4515-A645-A7921FE39A15}" srcId="{4F9966EA-B43B-4D38-9729-E65607074C00}" destId="{02A1A5A4-6571-4262-9F7F-888AF9806126}" srcOrd="0" destOrd="0" parTransId="{806CFD33-7F19-4920-BBB9-E4F0B3F1CE5A}" sibTransId="{EB6F91E7-8B05-451A-9842-43194784AC2F}"/>
    <dgm:cxn modelId="{A01E7C7C-77CF-4EE0-8937-6D621CC9057D}" type="presOf" srcId="{F7879D65-F1EF-46E0-A949-5DAC95CAD557}" destId="{E1FDDFCE-8C2C-43B2-9D85-4883571F1FB2}" srcOrd="0" destOrd="0" presId="urn:microsoft.com/office/officeart/2005/8/layout/process2"/>
    <dgm:cxn modelId="{3A96D932-EFDF-4366-B8A8-8840BFFD92FF}" type="presOf" srcId="{EC8B5C8F-2A25-4468-8809-2226ECB59C25}" destId="{5B2E373D-04CF-4454-830B-C5E403D1494C}" srcOrd="0" destOrd="0" presId="urn:microsoft.com/office/officeart/2005/8/layout/process2"/>
    <dgm:cxn modelId="{0DDD840B-B98B-490F-9F00-4FB1C7117DD8}" type="presOf" srcId="{2B74CD52-89AB-42BE-9AA4-49B80C9BCDA1}" destId="{1B13F29B-1CBE-4C49-9281-0F241D92E883}" srcOrd="0" destOrd="0" presId="urn:microsoft.com/office/officeart/2005/8/layout/process2"/>
    <dgm:cxn modelId="{FC26F9DF-4C85-432B-BC52-0CBADF495535}" type="presOf" srcId="{EC8B5C8F-2A25-4468-8809-2226ECB59C25}" destId="{5139A18D-70EA-4960-9E8E-6AC59DA514E0}" srcOrd="1" destOrd="0" presId="urn:microsoft.com/office/officeart/2005/8/layout/process2"/>
    <dgm:cxn modelId="{8208CADB-474F-4C3A-9E7E-415A668B772B}" type="presOf" srcId="{3D48D375-30E0-4AF6-9F4A-77DB8C827AD2}" destId="{4143FDFE-1685-49A7-82BA-414B727690BA}" srcOrd="0" destOrd="0" presId="urn:microsoft.com/office/officeart/2005/8/layout/process2"/>
    <dgm:cxn modelId="{8A8D111B-A9C6-4C98-B196-DBE50F00C3A9}" type="presOf" srcId="{BE809BEA-865B-4B11-8EC6-B5C1181BC320}" destId="{5ED51EF0-A7A3-4BBD-8C74-FD6D20AAC2B0}" srcOrd="1" destOrd="0" presId="urn:microsoft.com/office/officeart/2005/8/layout/process2"/>
    <dgm:cxn modelId="{E612973E-8F2F-4D60-9E5B-1349B9849302}" type="presOf" srcId="{4F9966EA-B43B-4D38-9729-E65607074C00}" destId="{E03A5EA5-D411-40A0-92CF-D1D3A956B77C}" srcOrd="0" destOrd="0" presId="urn:microsoft.com/office/officeart/2005/8/layout/process2"/>
    <dgm:cxn modelId="{0153D3F1-DFAD-4A2C-90B4-C0913E79223F}" type="presOf" srcId="{EB6F91E7-8B05-451A-9842-43194784AC2F}" destId="{71909532-BF9E-4CE8-889B-26F990664C31}" srcOrd="1" destOrd="0" presId="urn:microsoft.com/office/officeart/2005/8/layout/process2"/>
    <dgm:cxn modelId="{72F71CAA-AADD-4DFA-85E2-2267E7006384}" srcId="{4F9966EA-B43B-4D38-9729-E65607074C00}" destId="{3D48D375-30E0-4AF6-9F4A-77DB8C827AD2}" srcOrd="2" destOrd="0" parTransId="{B09FAE31-265B-43F8-BB8E-CE928BDDFBED}" sibTransId="{BE809BEA-865B-4B11-8EC6-B5C1181BC320}"/>
    <dgm:cxn modelId="{41D4608E-5C36-4F99-B0FD-552A1441E399}" type="presOf" srcId="{4F62AB51-4166-4804-9045-F295097C7722}" destId="{FAD9E72C-1EF3-4A2D-8879-A385FA80C46D}" srcOrd="0" destOrd="0" presId="urn:microsoft.com/office/officeart/2005/8/layout/process2"/>
    <dgm:cxn modelId="{A58DC0D7-E5A9-40B2-A1D0-BC1EC0E6F140}" type="presOf" srcId="{02A1A5A4-6571-4262-9F7F-888AF9806126}" destId="{AEC80828-1B84-4654-A47B-439B2FE9842A}" srcOrd="0" destOrd="0" presId="urn:microsoft.com/office/officeart/2005/8/layout/process2"/>
    <dgm:cxn modelId="{175F42AF-7AFA-492F-8193-CF68C9B388A4}" type="presOf" srcId="{EB6F91E7-8B05-451A-9842-43194784AC2F}" destId="{5D3717E8-0CF2-4D94-963F-67C98762FB8B}" srcOrd="0" destOrd="0" presId="urn:microsoft.com/office/officeart/2005/8/layout/process2"/>
    <dgm:cxn modelId="{5BFA8CF8-3FE3-47BD-9E99-282BBC8E0FE5}" srcId="{4F9966EA-B43B-4D38-9729-E65607074C00}" destId="{804EF9F5-CE42-49E8-9B00-A755F29EA9B8}" srcOrd="1" destOrd="0" parTransId="{AEB83212-EC3E-46C7-9989-757164288224}" sibTransId="{EC8B5C8F-2A25-4468-8809-2226ECB59C25}"/>
    <dgm:cxn modelId="{1F739CFF-D858-47ED-9A4F-66DB73360C5A}" type="presOf" srcId="{BE809BEA-865B-4B11-8EC6-B5C1181BC320}" destId="{0FA31CEB-10F6-4A13-B29D-7752FB96377C}" srcOrd="0" destOrd="0" presId="urn:microsoft.com/office/officeart/2005/8/layout/process2"/>
    <dgm:cxn modelId="{BF484346-121C-4809-9DC1-42FA105684F1}" type="presOf" srcId="{2B74CD52-89AB-42BE-9AA4-49B80C9BCDA1}" destId="{65731CB7-EA42-4E01-97A4-2EFEBE35263D}" srcOrd="1" destOrd="0" presId="urn:microsoft.com/office/officeart/2005/8/layout/process2"/>
    <dgm:cxn modelId="{404081F3-A59D-4DD1-B776-6C6A472E2E4A}" srcId="{4F9966EA-B43B-4D38-9729-E65607074C00}" destId="{4F62AB51-4166-4804-9045-F295097C7722}" srcOrd="3" destOrd="0" parTransId="{F3D153B3-BD99-466E-BF57-D07926FBE27A}" sibTransId="{2B74CD52-89AB-42BE-9AA4-49B80C9BCDA1}"/>
    <dgm:cxn modelId="{2BC3B37D-8D76-4A74-BD0E-AA9FA95A8268}" type="presOf" srcId="{804EF9F5-CE42-49E8-9B00-A755F29EA9B8}" destId="{76F532D2-858E-4EE2-8295-EEAB26063654}" srcOrd="0" destOrd="0" presId="urn:microsoft.com/office/officeart/2005/8/layout/process2"/>
    <dgm:cxn modelId="{E0BDE0E3-34D7-4A3E-A6E2-E14BBD708AD5}" srcId="{4F9966EA-B43B-4D38-9729-E65607074C00}" destId="{F7879D65-F1EF-46E0-A949-5DAC95CAD557}" srcOrd="4" destOrd="0" parTransId="{154F5F8E-7B63-4868-B71C-30B993F6E784}" sibTransId="{CA8732BA-0E64-4462-B2AE-7F52CFFC5F0B}"/>
    <dgm:cxn modelId="{2ECD8B69-4887-4F14-A5C3-C89D7634284F}" type="presParOf" srcId="{E03A5EA5-D411-40A0-92CF-D1D3A956B77C}" destId="{AEC80828-1B84-4654-A47B-439B2FE9842A}" srcOrd="0" destOrd="0" presId="urn:microsoft.com/office/officeart/2005/8/layout/process2"/>
    <dgm:cxn modelId="{80B775AF-27C3-4C8C-80C0-476A992790C7}" type="presParOf" srcId="{E03A5EA5-D411-40A0-92CF-D1D3A956B77C}" destId="{5D3717E8-0CF2-4D94-963F-67C98762FB8B}" srcOrd="1" destOrd="0" presId="urn:microsoft.com/office/officeart/2005/8/layout/process2"/>
    <dgm:cxn modelId="{410F9621-A121-4429-994B-59DE621E0782}" type="presParOf" srcId="{5D3717E8-0CF2-4D94-963F-67C98762FB8B}" destId="{71909532-BF9E-4CE8-889B-26F990664C31}" srcOrd="0" destOrd="0" presId="urn:microsoft.com/office/officeart/2005/8/layout/process2"/>
    <dgm:cxn modelId="{A920BDD6-FD10-4807-A5B1-41FE76960994}" type="presParOf" srcId="{E03A5EA5-D411-40A0-92CF-D1D3A956B77C}" destId="{76F532D2-858E-4EE2-8295-EEAB26063654}" srcOrd="2" destOrd="0" presId="urn:microsoft.com/office/officeart/2005/8/layout/process2"/>
    <dgm:cxn modelId="{2AAEF71C-7523-4D72-99A6-660CE1A02784}" type="presParOf" srcId="{E03A5EA5-D411-40A0-92CF-D1D3A956B77C}" destId="{5B2E373D-04CF-4454-830B-C5E403D1494C}" srcOrd="3" destOrd="0" presId="urn:microsoft.com/office/officeart/2005/8/layout/process2"/>
    <dgm:cxn modelId="{8D1C8FF9-EEBC-441A-8BC2-1A1CAB69BEFA}" type="presParOf" srcId="{5B2E373D-04CF-4454-830B-C5E403D1494C}" destId="{5139A18D-70EA-4960-9E8E-6AC59DA514E0}" srcOrd="0" destOrd="0" presId="urn:microsoft.com/office/officeart/2005/8/layout/process2"/>
    <dgm:cxn modelId="{FBBBB773-1E0A-46F9-AEF0-B082D22836C9}" type="presParOf" srcId="{E03A5EA5-D411-40A0-92CF-D1D3A956B77C}" destId="{4143FDFE-1685-49A7-82BA-414B727690BA}" srcOrd="4" destOrd="0" presId="urn:microsoft.com/office/officeart/2005/8/layout/process2"/>
    <dgm:cxn modelId="{68861283-0297-4AEE-87BB-F4174DAC2737}" type="presParOf" srcId="{E03A5EA5-D411-40A0-92CF-D1D3A956B77C}" destId="{0FA31CEB-10F6-4A13-B29D-7752FB96377C}" srcOrd="5" destOrd="0" presId="urn:microsoft.com/office/officeart/2005/8/layout/process2"/>
    <dgm:cxn modelId="{0D2A7FA5-843D-4FA1-9E9A-C2ADE4E56A00}" type="presParOf" srcId="{0FA31CEB-10F6-4A13-B29D-7752FB96377C}" destId="{5ED51EF0-A7A3-4BBD-8C74-FD6D20AAC2B0}" srcOrd="0" destOrd="0" presId="urn:microsoft.com/office/officeart/2005/8/layout/process2"/>
    <dgm:cxn modelId="{CBAC9CD0-F1E7-41D2-9353-626F6FFC4070}" type="presParOf" srcId="{E03A5EA5-D411-40A0-92CF-D1D3A956B77C}" destId="{FAD9E72C-1EF3-4A2D-8879-A385FA80C46D}" srcOrd="6" destOrd="0" presId="urn:microsoft.com/office/officeart/2005/8/layout/process2"/>
    <dgm:cxn modelId="{B4C66A1A-5FA9-424B-88BA-30E1E6F8297F}" type="presParOf" srcId="{E03A5EA5-D411-40A0-92CF-D1D3A956B77C}" destId="{1B13F29B-1CBE-4C49-9281-0F241D92E883}" srcOrd="7" destOrd="0" presId="urn:microsoft.com/office/officeart/2005/8/layout/process2"/>
    <dgm:cxn modelId="{CC88BB27-D589-4154-93D8-C7044F8D2269}" type="presParOf" srcId="{1B13F29B-1CBE-4C49-9281-0F241D92E883}" destId="{65731CB7-EA42-4E01-97A4-2EFEBE35263D}" srcOrd="0" destOrd="0" presId="urn:microsoft.com/office/officeart/2005/8/layout/process2"/>
    <dgm:cxn modelId="{37A90084-4BFE-441F-B6DC-A249BFAE1059}" type="presParOf" srcId="{E03A5EA5-D411-40A0-92CF-D1D3A956B77C}" destId="{E1FDDFCE-8C2C-43B2-9D85-4883571F1FB2}" srcOrd="8" destOrd="0" presId="urn:microsoft.com/office/officeart/2005/8/layout/process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5D663A2-5063-4AF3-9E20-E6AA5A0C4118}" type="doc">
      <dgm:prSet loTypeId="urn:microsoft.com/office/officeart/2005/8/layout/radial6" loCatId="cycle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F1940EDC-37AA-4652-9176-6839C0258F99}">
      <dgm:prSet phldrT="[Текст]" custT="1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uk-UA" sz="3600" dirty="0" smtClean="0">
              <a:solidFill>
                <a:schemeClr val="tx1"/>
              </a:solidFill>
              <a:latin typeface="Arial Black" pitchFamily="34" charset="0"/>
            </a:rPr>
            <a:t>Скелет</a:t>
          </a:r>
          <a:endParaRPr lang="ru-RU" sz="3600" dirty="0">
            <a:solidFill>
              <a:schemeClr val="tx1"/>
            </a:solidFill>
            <a:latin typeface="Arial Black" pitchFamily="34" charset="0"/>
          </a:endParaRPr>
        </a:p>
      </dgm:t>
    </dgm:pt>
    <dgm:pt modelId="{8D2A6377-ABBA-44B0-96F2-2A1DFCF36FBF}" type="parTrans" cxnId="{A296CFB9-8C08-4496-91F8-EF5952A6209B}">
      <dgm:prSet/>
      <dgm:spPr/>
      <dgm:t>
        <a:bodyPr/>
        <a:lstStyle/>
        <a:p>
          <a:endParaRPr lang="ru-RU"/>
        </a:p>
      </dgm:t>
    </dgm:pt>
    <dgm:pt modelId="{542208DA-EEF4-430B-B6E2-81E8AD02E8CF}" type="sibTrans" cxnId="{A296CFB9-8C08-4496-91F8-EF5952A6209B}">
      <dgm:prSet/>
      <dgm:spPr/>
      <dgm:t>
        <a:bodyPr/>
        <a:lstStyle/>
        <a:p>
          <a:endParaRPr lang="ru-RU"/>
        </a:p>
      </dgm:t>
    </dgm:pt>
    <dgm:pt modelId="{78985A74-EE9B-4798-9C36-468DD051FBCF}">
      <dgm:prSet phldrT="[Текст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Скелет голови (череп)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F28A8-D052-49F2-876E-81ADB7DEB9A3}" type="parTrans" cxnId="{8C0DC00E-ED76-4D0D-844C-975D32387F43}">
      <dgm:prSet/>
      <dgm:spPr/>
      <dgm:t>
        <a:bodyPr/>
        <a:lstStyle/>
        <a:p>
          <a:endParaRPr lang="ru-RU"/>
        </a:p>
      </dgm:t>
    </dgm:pt>
    <dgm:pt modelId="{2DFD3BA0-F87B-4E16-9FE4-2A2A0524AFE4}" type="sibTrans" cxnId="{8C0DC00E-ED76-4D0D-844C-975D32387F43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ru-RU" dirty="0"/>
        </a:p>
      </dgm:t>
    </dgm:pt>
    <dgm:pt modelId="{B0164029-F4C8-4EAE-B3C7-712DFB251925}">
      <dgm:prSet phldrT="[Текст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Скелет тулубу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D8529E-499C-4D81-B56C-AAE5E09B9E8C}" type="parTrans" cxnId="{CE0425A0-88A7-4E9F-9B9F-6516FA9619D3}">
      <dgm:prSet/>
      <dgm:spPr/>
      <dgm:t>
        <a:bodyPr/>
        <a:lstStyle/>
        <a:p>
          <a:endParaRPr lang="ru-RU"/>
        </a:p>
      </dgm:t>
    </dgm:pt>
    <dgm:pt modelId="{65FE8D44-F4D9-4B6F-B46A-31CA6AB414A4}" type="sibTrans" cxnId="{CE0425A0-88A7-4E9F-9B9F-6516FA9619D3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ru-RU" dirty="0"/>
        </a:p>
      </dgm:t>
    </dgm:pt>
    <dgm:pt modelId="{278F63BE-7ECE-4DEE-B748-3A6F40192176}">
      <dgm:prSet phldrT="[Текст]"/>
      <dgm:spPr>
        <a:scene3d>
          <a:camera prst="orthographicFront"/>
          <a:lightRig rig="flat" dir="t"/>
        </a:scene3d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Скелет кінцівок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DDD4F1-534E-480D-89DC-8D82D607BECB}" type="parTrans" cxnId="{6D528657-A1BF-4265-807F-369CE03C917F}">
      <dgm:prSet/>
      <dgm:spPr/>
      <dgm:t>
        <a:bodyPr/>
        <a:lstStyle/>
        <a:p>
          <a:endParaRPr lang="ru-RU"/>
        </a:p>
      </dgm:t>
    </dgm:pt>
    <dgm:pt modelId="{2F15166D-9EDE-4357-BAC0-A3048AFBC691}" type="sibTrans" cxnId="{6D528657-A1BF-4265-807F-369CE03C917F}">
      <dgm:prSet/>
      <dgm:spPr>
        <a:scene3d>
          <a:camera prst="orthographicFront"/>
          <a:lightRig rig="flat" dir="t"/>
        </a:scene3d>
      </dgm:spPr>
      <dgm:t>
        <a:bodyPr/>
        <a:lstStyle/>
        <a:p>
          <a:endParaRPr lang="ru-RU" dirty="0"/>
        </a:p>
      </dgm:t>
    </dgm:pt>
    <dgm:pt modelId="{E207FB33-6AFA-4768-9688-ACD4C2804597}" type="pres">
      <dgm:prSet presAssocID="{05D663A2-5063-4AF3-9E20-E6AA5A0C411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266AE7-3FF5-4A96-86FA-FF3992C970CA}" type="pres">
      <dgm:prSet presAssocID="{F1940EDC-37AA-4652-9176-6839C0258F99}" presName="centerShape" presStyleLbl="node0" presStyleIdx="0" presStyleCnt="1" custScaleX="180499" custScaleY="159245" custLinFactNeighborX="4104" custLinFactNeighborY="-7023"/>
      <dgm:spPr/>
      <dgm:t>
        <a:bodyPr/>
        <a:lstStyle/>
        <a:p>
          <a:endParaRPr lang="ru-RU"/>
        </a:p>
      </dgm:t>
    </dgm:pt>
    <dgm:pt modelId="{A952900E-09B9-49B2-B9C0-FBCEDBAA77CC}" type="pres">
      <dgm:prSet presAssocID="{78985A74-EE9B-4798-9C36-468DD051FBCF}" presName="node" presStyleLbl="node1" presStyleIdx="0" presStyleCnt="3" custScaleX="321177" custScaleY="118765" custRadScaleRad="124577" custRadScaleInc="8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82DD7-D269-43F3-953B-001E691050BB}" type="pres">
      <dgm:prSet presAssocID="{78985A74-EE9B-4798-9C36-468DD051FBCF}" presName="dummy" presStyleCnt="0"/>
      <dgm:spPr/>
      <dgm:t>
        <a:bodyPr/>
        <a:lstStyle/>
        <a:p>
          <a:endParaRPr lang="ru-RU"/>
        </a:p>
      </dgm:t>
    </dgm:pt>
    <dgm:pt modelId="{8E79962B-A22B-497F-A7D8-613447B58B48}" type="pres">
      <dgm:prSet presAssocID="{2DFD3BA0-F87B-4E16-9FE4-2A2A0524AFE4}" presName="sibTrans" presStyleLbl="sibTrans2D1" presStyleIdx="0" presStyleCnt="3" custScaleX="77895" custScaleY="95568" custLinFactNeighborX="1004" custLinFactNeighborY="-1468"/>
      <dgm:spPr/>
      <dgm:t>
        <a:bodyPr/>
        <a:lstStyle/>
        <a:p>
          <a:endParaRPr lang="ru-RU"/>
        </a:p>
      </dgm:t>
    </dgm:pt>
    <dgm:pt modelId="{3DEAA62D-1ECE-4B72-9FC2-4E8E1F368431}" type="pres">
      <dgm:prSet presAssocID="{B0164029-F4C8-4EAE-B3C7-712DFB251925}" presName="node" presStyleLbl="node1" presStyleIdx="1" presStyleCnt="3" custScaleX="173719" custScaleY="121776" custRadScaleRad="109281" custRadScaleInc="54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8223C9-B8DF-44B0-A7BB-DB5F1C793231}" type="pres">
      <dgm:prSet presAssocID="{B0164029-F4C8-4EAE-B3C7-712DFB251925}" presName="dummy" presStyleCnt="0"/>
      <dgm:spPr/>
      <dgm:t>
        <a:bodyPr/>
        <a:lstStyle/>
        <a:p>
          <a:endParaRPr lang="ru-RU"/>
        </a:p>
      </dgm:t>
    </dgm:pt>
    <dgm:pt modelId="{FF644D1A-6F56-4218-9EC3-20B1DC6A343D}" type="pres">
      <dgm:prSet presAssocID="{65FE8D44-F4D9-4B6F-B46A-31CA6AB414A4}" presName="sibTrans" presStyleLbl="sibTrans2D1" presStyleIdx="1" presStyleCnt="3" custLinFactNeighborX="20" custLinFactNeighborY="-1397"/>
      <dgm:spPr/>
      <dgm:t>
        <a:bodyPr/>
        <a:lstStyle/>
        <a:p>
          <a:endParaRPr lang="ru-RU"/>
        </a:p>
      </dgm:t>
    </dgm:pt>
    <dgm:pt modelId="{4902CF81-D152-4E12-8143-093252A1708D}" type="pres">
      <dgm:prSet presAssocID="{278F63BE-7ECE-4DEE-B748-3A6F40192176}" presName="node" presStyleLbl="node1" presStyleIdx="2" presStyleCnt="3" custScaleX="177490" custScaleY="128996" custRadScaleRad="100889" custRadScaleInc="-7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5B1D0F-DB36-4195-8261-FEA80B230146}" type="pres">
      <dgm:prSet presAssocID="{278F63BE-7ECE-4DEE-B748-3A6F40192176}" presName="dummy" presStyleCnt="0"/>
      <dgm:spPr/>
      <dgm:t>
        <a:bodyPr/>
        <a:lstStyle/>
        <a:p>
          <a:endParaRPr lang="ru-RU"/>
        </a:p>
      </dgm:t>
    </dgm:pt>
    <dgm:pt modelId="{D05F76F5-C5A3-47AB-B1EE-AC25371BFCB6}" type="pres">
      <dgm:prSet presAssocID="{2F15166D-9EDE-4357-BAC0-A3048AFBC691}" presName="sibTrans" presStyleLbl="sibTrans2D1" presStyleIdx="2" presStyleCnt="3" custScaleX="83081" custScaleY="94056" custLinFactNeighborX="-794" custLinFactNeighborY="-630"/>
      <dgm:spPr/>
      <dgm:t>
        <a:bodyPr/>
        <a:lstStyle/>
        <a:p>
          <a:endParaRPr lang="ru-RU"/>
        </a:p>
      </dgm:t>
    </dgm:pt>
  </dgm:ptLst>
  <dgm:cxnLst>
    <dgm:cxn modelId="{CE0425A0-88A7-4E9F-9B9F-6516FA9619D3}" srcId="{F1940EDC-37AA-4652-9176-6839C0258F99}" destId="{B0164029-F4C8-4EAE-B3C7-712DFB251925}" srcOrd="1" destOrd="0" parTransId="{0CD8529E-499C-4D81-B56C-AAE5E09B9E8C}" sibTransId="{65FE8D44-F4D9-4B6F-B46A-31CA6AB414A4}"/>
    <dgm:cxn modelId="{2DBCC836-9043-4C73-8C3B-9472BCBE5C32}" type="presOf" srcId="{2F15166D-9EDE-4357-BAC0-A3048AFBC691}" destId="{D05F76F5-C5A3-47AB-B1EE-AC25371BFCB6}" srcOrd="0" destOrd="0" presId="urn:microsoft.com/office/officeart/2005/8/layout/radial6"/>
    <dgm:cxn modelId="{6D528657-A1BF-4265-807F-369CE03C917F}" srcId="{F1940EDC-37AA-4652-9176-6839C0258F99}" destId="{278F63BE-7ECE-4DEE-B748-3A6F40192176}" srcOrd="2" destOrd="0" parTransId="{48DDD4F1-534E-480D-89DC-8D82D607BECB}" sibTransId="{2F15166D-9EDE-4357-BAC0-A3048AFBC691}"/>
    <dgm:cxn modelId="{342CA79E-4E99-47FF-90B3-6F4A7CA5E472}" type="presOf" srcId="{F1940EDC-37AA-4652-9176-6839C0258F99}" destId="{ED266AE7-3FF5-4A96-86FA-FF3992C970CA}" srcOrd="0" destOrd="0" presId="urn:microsoft.com/office/officeart/2005/8/layout/radial6"/>
    <dgm:cxn modelId="{E3A9F93F-019F-4042-8866-C3452F4682D6}" type="presOf" srcId="{278F63BE-7ECE-4DEE-B748-3A6F40192176}" destId="{4902CF81-D152-4E12-8143-093252A1708D}" srcOrd="0" destOrd="0" presId="urn:microsoft.com/office/officeart/2005/8/layout/radial6"/>
    <dgm:cxn modelId="{F2B9D8E2-5B09-4389-8F4E-8C016D98CD14}" type="presOf" srcId="{65FE8D44-F4D9-4B6F-B46A-31CA6AB414A4}" destId="{FF644D1A-6F56-4218-9EC3-20B1DC6A343D}" srcOrd="0" destOrd="0" presId="urn:microsoft.com/office/officeart/2005/8/layout/radial6"/>
    <dgm:cxn modelId="{32107C81-F55A-4BD2-AA19-072035D8D21D}" type="presOf" srcId="{B0164029-F4C8-4EAE-B3C7-712DFB251925}" destId="{3DEAA62D-1ECE-4B72-9FC2-4E8E1F368431}" srcOrd="0" destOrd="0" presId="urn:microsoft.com/office/officeart/2005/8/layout/radial6"/>
    <dgm:cxn modelId="{6A660959-CD01-40BC-BAD2-232A7AF54FA0}" type="presOf" srcId="{78985A74-EE9B-4798-9C36-468DD051FBCF}" destId="{A952900E-09B9-49B2-B9C0-FBCEDBAA77CC}" srcOrd="0" destOrd="0" presId="urn:microsoft.com/office/officeart/2005/8/layout/radial6"/>
    <dgm:cxn modelId="{A296CFB9-8C08-4496-91F8-EF5952A6209B}" srcId="{05D663A2-5063-4AF3-9E20-E6AA5A0C4118}" destId="{F1940EDC-37AA-4652-9176-6839C0258F99}" srcOrd="0" destOrd="0" parTransId="{8D2A6377-ABBA-44B0-96F2-2A1DFCF36FBF}" sibTransId="{542208DA-EEF4-430B-B6E2-81E8AD02E8CF}"/>
    <dgm:cxn modelId="{66962389-CE1C-4AA0-8C47-A4BEB5EBC599}" type="presOf" srcId="{2DFD3BA0-F87B-4E16-9FE4-2A2A0524AFE4}" destId="{8E79962B-A22B-497F-A7D8-613447B58B48}" srcOrd="0" destOrd="0" presId="urn:microsoft.com/office/officeart/2005/8/layout/radial6"/>
    <dgm:cxn modelId="{8C0DC00E-ED76-4D0D-844C-975D32387F43}" srcId="{F1940EDC-37AA-4652-9176-6839C0258F99}" destId="{78985A74-EE9B-4798-9C36-468DD051FBCF}" srcOrd="0" destOrd="0" parTransId="{0DBF28A8-D052-49F2-876E-81ADB7DEB9A3}" sibTransId="{2DFD3BA0-F87B-4E16-9FE4-2A2A0524AFE4}"/>
    <dgm:cxn modelId="{167D9BE1-E7F2-4654-8DDF-BF5D0C08EE4E}" type="presOf" srcId="{05D663A2-5063-4AF3-9E20-E6AA5A0C4118}" destId="{E207FB33-6AFA-4768-9688-ACD4C2804597}" srcOrd="0" destOrd="0" presId="urn:microsoft.com/office/officeart/2005/8/layout/radial6"/>
    <dgm:cxn modelId="{49C4FC24-9D42-4BEB-A57F-11E57BBABE8B}" type="presParOf" srcId="{E207FB33-6AFA-4768-9688-ACD4C2804597}" destId="{ED266AE7-3FF5-4A96-86FA-FF3992C970CA}" srcOrd="0" destOrd="0" presId="urn:microsoft.com/office/officeart/2005/8/layout/radial6"/>
    <dgm:cxn modelId="{1BF596B4-450C-49B5-A3A2-FF4FFD0E35C0}" type="presParOf" srcId="{E207FB33-6AFA-4768-9688-ACD4C2804597}" destId="{A952900E-09B9-49B2-B9C0-FBCEDBAA77CC}" srcOrd="1" destOrd="0" presId="urn:microsoft.com/office/officeart/2005/8/layout/radial6"/>
    <dgm:cxn modelId="{B0AAC698-5A51-479A-948C-E5B7CB0DD58E}" type="presParOf" srcId="{E207FB33-6AFA-4768-9688-ACD4C2804597}" destId="{43C82DD7-D269-43F3-953B-001E691050BB}" srcOrd="2" destOrd="0" presId="urn:microsoft.com/office/officeart/2005/8/layout/radial6"/>
    <dgm:cxn modelId="{4D893130-8234-4188-AB28-3C57964EE1C8}" type="presParOf" srcId="{E207FB33-6AFA-4768-9688-ACD4C2804597}" destId="{8E79962B-A22B-497F-A7D8-613447B58B48}" srcOrd="3" destOrd="0" presId="urn:microsoft.com/office/officeart/2005/8/layout/radial6"/>
    <dgm:cxn modelId="{7173BD78-7F55-442A-A567-ADF01E895F24}" type="presParOf" srcId="{E207FB33-6AFA-4768-9688-ACD4C2804597}" destId="{3DEAA62D-1ECE-4B72-9FC2-4E8E1F368431}" srcOrd="4" destOrd="0" presId="urn:microsoft.com/office/officeart/2005/8/layout/radial6"/>
    <dgm:cxn modelId="{75C7E98E-16CB-411D-ABA4-AA278BD520F1}" type="presParOf" srcId="{E207FB33-6AFA-4768-9688-ACD4C2804597}" destId="{4D8223C9-B8DF-44B0-A7BB-DB5F1C793231}" srcOrd="5" destOrd="0" presId="urn:microsoft.com/office/officeart/2005/8/layout/radial6"/>
    <dgm:cxn modelId="{209213CC-CBC1-4DAD-9F6E-3D1A946BB338}" type="presParOf" srcId="{E207FB33-6AFA-4768-9688-ACD4C2804597}" destId="{FF644D1A-6F56-4218-9EC3-20B1DC6A343D}" srcOrd="6" destOrd="0" presId="urn:microsoft.com/office/officeart/2005/8/layout/radial6"/>
    <dgm:cxn modelId="{913A82F3-D965-4BD3-A468-ECA6FC209BDF}" type="presParOf" srcId="{E207FB33-6AFA-4768-9688-ACD4C2804597}" destId="{4902CF81-D152-4E12-8143-093252A1708D}" srcOrd="7" destOrd="0" presId="urn:microsoft.com/office/officeart/2005/8/layout/radial6"/>
    <dgm:cxn modelId="{BF383673-57AC-4C7C-AC22-A106167988C1}" type="presParOf" srcId="{E207FB33-6AFA-4768-9688-ACD4C2804597}" destId="{B95B1D0F-DB36-4195-8261-FEA80B230146}" srcOrd="8" destOrd="0" presId="urn:microsoft.com/office/officeart/2005/8/layout/radial6"/>
    <dgm:cxn modelId="{0ED2BA7F-EDAB-4FBF-8106-F0FCFC864691}" type="presParOf" srcId="{E207FB33-6AFA-4768-9688-ACD4C2804597}" destId="{D05F76F5-C5A3-47AB-B1EE-AC25371BFCB6}" srcOrd="9" destOrd="0" presId="urn:microsoft.com/office/officeart/2005/8/layout/radial6"/>
  </dgm:cxnLst>
  <dgm:bg>
    <a:solidFill>
      <a:schemeClr val="bg1">
        <a:lumMod val="95000"/>
        <a:alpha val="0"/>
      </a:schemeClr>
    </a:solidFill>
  </dgm:bg>
  <dgm:whole>
    <a:ln cmpd="sng">
      <a:solidFill>
        <a:schemeClr val="bg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7E417F1-A52C-4236-B3CE-F7DF4567636F}" type="doc">
      <dgm:prSet loTypeId="urn:microsoft.com/office/officeart/2005/8/layout/bList2" loCatId="list" qsTypeId="urn:microsoft.com/office/officeart/2005/8/quickstyle/3d2" qsCatId="3D" csTypeId="urn:microsoft.com/office/officeart/2005/8/colors/accent1_2" csCatId="accent1" phldr="1"/>
      <dgm:spPr/>
    </dgm:pt>
    <dgm:pt modelId="{9B36A393-5D9C-46A8-ABC1-5BB3A104B3B7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Arial Black" pitchFamily="34" charset="0"/>
            </a:rPr>
            <a:t>Нерухомі з’єднання </a:t>
          </a:r>
          <a:endParaRPr lang="ru-RU" sz="2200" dirty="0">
            <a:solidFill>
              <a:schemeClr val="tx1"/>
            </a:solidFill>
            <a:latin typeface="Arial Black" pitchFamily="34" charset="0"/>
          </a:endParaRPr>
        </a:p>
      </dgm:t>
    </dgm:pt>
    <dgm:pt modelId="{8679FE37-7E0D-4C04-86D7-B1BC79683606}" type="parTrans" cxnId="{EA39EC38-63D4-4706-ACAD-35D99F998374}">
      <dgm:prSet/>
      <dgm:spPr/>
      <dgm:t>
        <a:bodyPr/>
        <a:lstStyle/>
        <a:p>
          <a:endParaRPr lang="ru-RU"/>
        </a:p>
      </dgm:t>
    </dgm:pt>
    <dgm:pt modelId="{9030E91F-2E0E-4F84-9D2E-4C442FF57665}" type="sibTrans" cxnId="{EA39EC38-63D4-4706-ACAD-35D99F998374}">
      <dgm:prSet/>
      <dgm:spPr/>
      <dgm:t>
        <a:bodyPr/>
        <a:lstStyle/>
        <a:p>
          <a:endParaRPr lang="ru-RU"/>
        </a:p>
      </dgm:t>
    </dgm:pt>
    <dgm:pt modelId="{0139D642-C519-4276-942E-16421208C561}">
      <dgm:prSet phldrT="[Текст]" custT="1"/>
      <dgm:spPr/>
      <dgm:t>
        <a:bodyPr/>
        <a:lstStyle/>
        <a:p>
          <a:r>
            <a:rPr lang="uk-UA" sz="2200" dirty="0" smtClean="0">
              <a:solidFill>
                <a:schemeClr val="tx1"/>
              </a:solidFill>
              <a:latin typeface="Arial Black" pitchFamily="34" charset="0"/>
            </a:rPr>
            <a:t>Рухомі з’єднання </a:t>
          </a:r>
          <a:endParaRPr lang="ru-RU" sz="2200" dirty="0">
            <a:solidFill>
              <a:schemeClr val="tx1"/>
            </a:solidFill>
            <a:latin typeface="Arial Black" pitchFamily="34" charset="0"/>
          </a:endParaRPr>
        </a:p>
      </dgm:t>
    </dgm:pt>
    <dgm:pt modelId="{473567C8-BF28-4EF4-BEF0-CEEA0E01D8BC}" type="parTrans" cxnId="{5C4DF8EB-4DC0-491D-BF85-BB98DF1BBB34}">
      <dgm:prSet/>
      <dgm:spPr/>
      <dgm:t>
        <a:bodyPr/>
        <a:lstStyle/>
        <a:p>
          <a:endParaRPr lang="ru-RU"/>
        </a:p>
      </dgm:t>
    </dgm:pt>
    <dgm:pt modelId="{29C36C1B-BBE3-4978-9750-150DCE2E1723}" type="sibTrans" cxnId="{5C4DF8EB-4DC0-491D-BF85-BB98DF1BBB34}">
      <dgm:prSet/>
      <dgm:spPr/>
      <dgm:t>
        <a:bodyPr/>
        <a:lstStyle/>
        <a:p>
          <a:endParaRPr lang="ru-RU"/>
        </a:p>
      </dgm:t>
    </dgm:pt>
    <dgm:pt modelId="{3AB8449F-6A8C-4C62-A300-B718544AFBA7}">
      <dgm:prSet custT="1"/>
      <dgm:spPr/>
      <dgm:t>
        <a:bodyPr/>
        <a:lstStyle/>
        <a:p>
          <a:r>
            <a:rPr lang="uk-UA" sz="1800" smtClean="0">
              <a:latin typeface="Arial Black" pitchFamily="34" charset="0"/>
            </a:rPr>
            <a:t>Зв’язки</a:t>
          </a:r>
          <a:endParaRPr lang="ru-RU" sz="1800" dirty="0">
            <a:latin typeface="Arial Black" pitchFamily="34" charset="0"/>
          </a:endParaRPr>
        </a:p>
      </dgm:t>
    </dgm:pt>
    <dgm:pt modelId="{CEBFAC80-4A33-4AF8-9DF4-67AC72EC0CCC}" type="parTrans" cxnId="{07A497CA-2950-49A7-A636-091DD55EB07D}">
      <dgm:prSet/>
      <dgm:spPr/>
      <dgm:t>
        <a:bodyPr/>
        <a:lstStyle/>
        <a:p>
          <a:endParaRPr lang="ru-RU"/>
        </a:p>
      </dgm:t>
    </dgm:pt>
    <dgm:pt modelId="{AD1A01FC-3496-4404-A85A-A98FDD79F637}" type="sibTrans" cxnId="{07A497CA-2950-49A7-A636-091DD55EB07D}">
      <dgm:prSet/>
      <dgm:spPr/>
      <dgm:t>
        <a:bodyPr/>
        <a:lstStyle/>
        <a:p>
          <a:endParaRPr lang="ru-RU"/>
        </a:p>
      </dgm:t>
    </dgm:pt>
    <dgm:pt modelId="{AB7DF3D2-1E5F-4445-9A07-F3B41B9ECF5E}">
      <dgm:prSet custT="1"/>
      <dgm:spPr/>
      <dgm:t>
        <a:bodyPr/>
        <a:lstStyle/>
        <a:p>
          <a:r>
            <a:rPr lang="uk-UA" sz="1800" smtClean="0">
              <a:latin typeface="Arial Black" pitchFamily="34" charset="0"/>
            </a:rPr>
            <a:t>Мембрани</a:t>
          </a:r>
          <a:endParaRPr lang="ru-RU" sz="1800" dirty="0">
            <a:latin typeface="Arial Black" pitchFamily="34" charset="0"/>
          </a:endParaRPr>
        </a:p>
      </dgm:t>
    </dgm:pt>
    <dgm:pt modelId="{3578D35D-FE2D-4DB3-B187-3CC7860698FE}" type="parTrans" cxnId="{C82C025F-BA51-4778-96A6-10184E79F024}">
      <dgm:prSet/>
      <dgm:spPr/>
      <dgm:t>
        <a:bodyPr/>
        <a:lstStyle/>
        <a:p>
          <a:endParaRPr lang="ru-RU"/>
        </a:p>
      </dgm:t>
    </dgm:pt>
    <dgm:pt modelId="{BA9714FE-3D00-4225-9876-753DC329E3E7}" type="sibTrans" cxnId="{C82C025F-BA51-4778-96A6-10184E79F024}">
      <dgm:prSet/>
      <dgm:spPr/>
      <dgm:t>
        <a:bodyPr/>
        <a:lstStyle/>
        <a:p>
          <a:endParaRPr lang="ru-RU"/>
        </a:p>
      </dgm:t>
    </dgm:pt>
    <dgm:pt modelId="{54A7BBA7-57FA-4945-9565-5A7BB1F1C30B}">
      <dgm:prSet custT="1"/>
      <dgm:spPr/>
      <dgm:t>
        <a:bodyPr/>
        <a:lstStyle/>
        <a:p>
          <a:r>
            <a:rPr lang="uk-UA" sz="1800" smtClean="0">
              <a:latin typeface="Arial Black" pitchFamily="34" charset="0"/>
            </a:rPr>
            <a:t>Хрящі </a:t>
          </a:r>
          <a:endParaRPr lang="ru-RU" sz="1800" dirty="0">
            <a:latin typeface="Arial Black" pitchFamily="34" charset="0"/>
          </a:endParaRPr>
        </a:p>
      </dgm:t>
    </dgm:pt>
    <dgm:pt modelId="{BAB48599-CF2E-4697-8316-A794F3072838}" type="parTrans" cxnId="{9F9C4F3F-87C9-465D-B1AE-9774C46E7B57}">
      <dgm:prSet/>
      <dgm:spPr/>
      <dgm:t>
        <a:bodyPr/>
        <a:lstStyle/>
        <a:p>
          <a:endParaRPr lang="ru-RU"/>
        </a:p>
      </dgm:t>
    </dgm:pt>
    <dgm:pt modelId="{A88FAF37-5F68-431D-B679-5414E2B7CEAD}" type="sibTrans" cxnId="{9F9C4F3F-87C9-465D-B1AE-9774C46E7B57}">
      <dgm:prSet/>
      <dgm:spPr/>
      <dgm:t>
        <a:bodyPr/>
        <a:lstStyle/>
        <a:p>
          <a:endParaRPr lang="ru-RU"/>
        </a:p>
      </dgm:t>
    </dgm:pt>
    <dgm:pt modelId="{FEBADC17-C281-414B-816F-D5855C934112}">
      <dgm:prSet custT="1"/>
      <dgm:spPr/>
      <dgm:t>
        <a:bodyPr/>
        <a:lstStyle/>
        <a:p>
          <a:r>
            <a:rPr lang="uk-UA" sz="1800" smtClean="0">
              <a:latin typeface="Arial Black" pitchFamily="34" charset="0"/>
            </a:rPr>
            <a:t>Симфізи</a:t>
          </a:r>
          <a:endParaRPr lang="ru-RU" sz="1800" dirty="0">
            <a:latin typeface="Arial Black" pitchFamily="34" charset="0"/>
          </a:endParaRPr>
        </a:p>
      </dgm:t>
    </dgm:pt>
    <dgm:pt modelId="{A570712A-FA23-4247-A1B3-04863AA7B3FF}" type="parTrans" cxnId="{19CF3278-F528-4BA1-A49D-F7DDB0F35E63}">
      <dgm:prSet/>
      <dgm:spPr/>
      <dgm:t>
        <a:bodyPr/>
        <a:lstStyle/>
        <a:p>
          <a:endParaRPr lang="ru-RU"/>
        </a:p>
      </dgm:t>
    </dgm:pt>
    <dgm:pt modelId="{C5B0C522-9A25-49A1-96FE-029FF6DC0FA8}" type="sibTrans" cxnId="{19CF3278-F528-4BA1-A49D-F7DDB0F35E63}">
      <dgm:prSet/>
      <dgm:spPr/>
      <dgm:t>
        <a:bodyPr/>
        <a:lstStyle/>
        <a:p>
          <a:endParaRPr lang="ru-RU"/>
        </a:p>
      </dgm:t>
    </dgm:pt>
    <dgm:pt modelId="{5F1BDEEB-D949-4270-BCC8-F68DB8DD4C2E}">
      <dgm:prSet custT="1"/>
      <dgm:spPr/>
      <dgm:t>
        <a:bodyPr/>
        <a:lstStyle/>
        <a:p>
          <a:r>
            <a:rPr lang="uk-UA" sz="1800" smtClean="0">
              <a:latin typeface="Arial Black" pitchFamily="34" charset="0"/>
            </a:rPr>
            <a:t>Суглоби</a:t>
          </a:r>
          <a:endParaRPr lang="ru-RU" sz="1800" dirty="0">
            <a:latin typeface="Arial Black" pitchFamily="34" charset="0"/>
          </a:endParaRPr>
        </a:p>
      </dgm:t>
    </dgm:pt>
    <dgm:pt modelId="{B1362897-C4C8-4811-863C-DFC2E1D4BB8B}" type="parTrans" cxnId="{F69DBC09-BCC2-44BD-B785-A30375018770}">
      <dgm:prSet/>
      <dgm:spPr/>
      <dgm:t>
        <a:bodyPr/>
        <a:lstStyle/>
        <a:p>
          <a:endParaRPr lang="ru-RU"/>
        </a:p>
      </dgm:t>
    </dgm:pt>
    <dgm:pt modelId="{45E602E6-137A-4212-9AA1-9AA547D3FA2A}" type="sibTrans" cxnId="{F69DBC09-BCC2-44BD-B785-A30375018770}">
      <dgm:prSet/>
      <dgm:spPr/>
      <dgm:t>
        <a:bodyPr/>
        <a:lstStyle/>
        <a:p>
          <a:endParaRPr lang="ru-RU"/>
        </a:p>
      </dgm:t>
    </dgm:pt>
    <dgm:pt modelId="{7EA8BCF0-704B-4FFE-8614-01A7A33BED41}">
      <dgm:prSet phldrT="[Текст]" custT="1"/>
      <dgm:spPr/>
      <dgm:t>
        <a:bodyPr/>
        <a:lstStyle/>
        <a:p>
          <a:r>
            <a:rPr lang="uk-UA" sz="2200" noProof="0" dirty="0" err="1" smtClean="0">
              <a:solidFill>
                <a:schemeClr val="tx1"/>
              </a:solidFill>
              <a:latin typeface="Arial Black" pitchFamily="34" charset="0"/>
            </a:rPr>
            <a:t>Напіврухомі</a:t>
          </a:r>
          <a:r>
            <a:rPr lang="uk-UA" sz="2200" dirty="0" smtClean="0">
              <a:solidFill>
                <a:schemeClr val="tx1"/>
              </a:solidFill>
              <a:latin typeface="Arial Black" pitchFamily="34" charset="0"/>
            </a:rPr>
            <a:t> з’єднання </a:t>
          </a:r>
          <a:endParaRPr lang="ru-RU" sz="2200" dirty="0">
            <a:solidFill>
              <a:schemeClr val="tx1"/>
            </a:solidFill>
            <a:latin typeface="Arial Black" pitchFamily="34" charset="0"/>
          </a:endParaRPr>
        </a:p>
      </dgm:t>
    </dgm:pt>
    <dgm:pt modelId="{CFC13212-068C-4B14-AF9A-CAA34BB06E4C}" type="sibTrans" cxnId="{1F5CEDC1-BD14-4A22-BC9B-B483F3C72637}">
      <dgm:prSet/>
      <dgm:spPr/>
      <dgm:t>
        <a:bodyPr/>
        <a:lstStyle/>
        <a:p>
          <a:endParaRPr lang="ru-RU"/>
        </a:p>
      </dgm:t>
    </dgm:pt>
    <dgm:pt modelId="{FF2CCE0B-C6CB-4BFB-A3D6-3FC04634E418}" type="parTrans" cxnId="{1F5CEDC1-BD14-4A22-BC9B-B483F3C72637}">
      <dgm:prSet/>
      <dgm:spPr/>
      <dgm:t>
        <a:bodyPr/>
        <a:lstStyle/>
        <a:p>
          <a:endParaRPr lang="ru-RU"/>
        </a:p>
      </dgm:t>
    </dgm:pt>
    <dgm:pt modelId="{EA19CCC0-9E11-453E-81E7-D4C66DEA10F1}" type="pres">
      <dgm:prSet presAssocID="{27E417F1-A52C-4236-B3CE-F7DF4567636F}" presName="diagram" presStyleCnt="0">
        <dgm:presLayoutVars>
          <dgm:dir/>
          <dgm:animLvl val="lvl"/>
          <dgm:resizeHandles val="exact"/>
        </dgm:presLayoutVars>
      </dgm:prSet>
      <dgm:spPr/>
    </dgm:pt>
    <dgm:pt modelId="{8229E0B7-9BC1-4E62-857E-24DBE1A83933}" type="pres">
      <dgm:prSet presAssocID="{9B36A393-5D9C-46A8-ABC1-5BB3A104B3B7}" presName="compNode" presStyleCnt="0"/>
      <dgm:spPr/>
    </dgm:pt>
    <dgm:pt modelId="{B636BC72-D587-41B7-A086-E62A7D65C25A}" type="pres">
      <dgm:prSet presAssocID="{9B36A393-5D9C-46A8-ABC1-5BB3A104B3B7}" presName="childRect" presStyleLbl="bgAcc1" presStyleIdx="0" presStyleCnt="3" custScaleY="93716" custLinFactY="34003" custLinFactNeighborX="212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3048EF-F58A-412E-B100-BAF78CCB4239}" type="pres">
      <dgm:prSet presAssocID="{9B36A393-5D9C-46A8-ABC1-5BB3A104B3B7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E3E95-09C9-4065-AB6D-D1A5AFFB3EFC}" type="pres">
      <dgm:prSet presAssocID="{9B36A393-5D9C-46A8-ABC1-5BB3A104B3B7}" presName="parentRect" presStyleLbl="alignNode1" presStyleIdx="0" presStyleCnt="3" custScaleX="139562" custScaleY="368791" custLinFactY="-100000" custLinFactNeighborX="3650" custLinFactNeighborY="-126538"/>
      <dgm:spPr/>
      <dgm:t>
        <a:bodyPr/>
        <a:lstStyle/>
        <a:p>
          <a:endParaRPr lang="ru-RU"/>
        </a:p>
      </dgm:t>
    </dgm:pt>
    <dgm:pt modelId="{08A75779-8FB4-4CA1-AEB2-34C30B3889E9}" type="pres">
      <dgm:prSet presAssocID="{9B36A393-5D9C-46A8-ABC1-5BB3A104B3B7}" presName="adorn" presStyleLbl="fgAccFollowNode1" presStyleIdx="0" presStyleCnt="3" custScaleX="179572" custScaleY="239150" custLinFactNeighborX="17807" custLinFactNeighborY="-797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AD00AB-6378-461D-A084-8176D19481AF}" type="pres">
      <dgm:prSet presAssocID="{9030E91F-2E0E-4F84-9D2E-4C442FF5766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7D6C226-D6C4-487D-9F2D-79A4F285C12F}" type="pres">
      <dgm:prSet presAssocID="{7EA8BCF0-704B-4FFE-8614-01A7A33BED41}" presName="compNode" presStyleCnt="0"/>
      <dgm:spPr/>
    </dgm:pt>
    <dgm:pt modelId="{12C4ABA0-2513-4059-9678-DCD96D6E514F}" type="pres">
      <dgm:prSet presAssocID="{7EA8BCF0-704B-4FFE-8614-01A7A33BED41}" presName="childRect" presStyleLbl="bgAcc1" presStyleIdx="1" presStyleCnt="3" custScaleY="86273" custLinFactY="32441" custLinFactNeighborX="1079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D07842-8201-4A43-9B2D-AD557B2051CF}" type="pres">
      <dgm:prSet presAssocID="{7EA8BCF0-704B-4FFE-8614-01A7A33BED4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96C87-D496-44EA-9B5D-3BE056B59AB6}" type="pres">
      <dgm:prSet presAssocID="{7EA8BCF0-704B-4FFE-8614-01A7A33BED41}" presName="parentRect" presStyleLbl="alignNode1" presStyleIdx="1" presStyleCnt="3" custScaleX="175205" custScaleY="366894" custLinFactY="-100000" custLinFactNeighborX="-617" custLinFactNeighborY="-116067"/>
      <dgm:spPr/>
      <dgm:t>
        <a:bodyPr/>
        <a:lstStyle/>
        <a:p>
          <a:endParaRPr lang="ru-RU"/>
        </a:p>
      </dgm:t>
    </dgm:pt>
    <dgm:pt modelId="{2EADC428-FABB-4C35-A45C-AED104C68C9F}" type="pres">
      <dgm:prSet presAssocID="{7EA8BCF0-704B-4FFE-8614-01A7A33BED41}" presName="adorn" presStyleLbl="fgAccFollowNode1" presStyleIdx="1" presStyleCnt="3" custScaleX="178049" custScaleY="281005" custLinFactNeighborX="47891" custLinFactNeighborY="-8766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6898DF1-077D-48A1-9863-57C3F81866EC}" type="pres">
      <dgm:prSet presAssocID="{CFC13212-068C-4B14-AF9A-CAA34BB06E4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DC03E0-DB55-41D3-AF7D-204A9A36AB8F}" type="pres">
      <dgm:prSet presAssocID="{0139D642-C519-4276-942E-16421208C561}" presName="compNode" presStyleCnt="0"/>
      <dgm:spPr/>
    </dgm:pt>
    <dgm:pt modelId="{99254758-3FBE-442B-9A21-F9D291419913}" type="pres">
      <dgm:prSet presAssocID="{0139D642-C519-4276-942E-16421208C561}" presName="childRect" presStyleLbl="bgAcc1" presStyleIdx="2" presStyleCnt="3" custScaleY="82433" custLinFactY="34063" custLinFactNeighborX="-398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A5546-B5A1-403D-A901-5762B32BA72F}" type="pres">
      <dgm:prSet presAssocID="{0139D642-C519-4276-942E-16421208C5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027AE-95D7-4A7D-AD39-DEB791387E6F}" type="pres">
      <dgm:prSet presAssocID="{0139D642-C519-4276-942E-16421208C561}" presName="parentRect" presStyleLbl="alignNode1" presStyleIdx="2" presStyleCnt="3" custScaleX="147196" custScaleY="365859" custLinFactY="-100000" custLinFactNeighborX="-5693" custLinFactNeighborY="-114477"/>
      <dgm:spPr/>
      <dgm:t>
        <a:bodyPr/>
        <a:lstStyle/>
        <a:p>
          <a:endParaRPr lang="ru-RU"/>
        </a:p>
      </dgm:t>
    </dgm:pt>
    <dgm:pt modelId="{FCF6B1A9-1144-4921-B893-3A45755B7817}" type="pres">
      <dgm:prSet presAssocID="{0139D642-C519-4276-942E-16421208C561}" presName="adorn" presStyleLbl="fgAccFollowNode1" presStyleIdx="2" presStyleCnt="3" custScaleX="192995" custScaleY="267070" custLinFactNeighborX="4899" custLinFactNeighborY="-860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C82C025F-BA51-4778-96A6-10184E79F024}" srcId="{9B36A393-5D9C-46A8-ABC1-5BB3A104B3B7}" destId="{AB7DF3D2-1E5F-4445-9A07-F3B41B9ECF5E}" srcOrd="1" destOrd="0" parTransId="{3578D35D-FE2D-4DB3-B187-3CC7860698FE}" sibTransId="{BA9714FE-3D00-4225-9876-753DC329E3E7}"/>
    <dgm:cxn modelId="{19CF3278-F528-4BA1-A49D-F7DDB0F35E63}" srcId="{7EA8BCF0-704B-4FFE-8614-01A7A33BED41}" destId="{FEBADC17-C281-414B-816F-D5855C934112}" srcOrd="0" destOrd="0" parTransId="{A570712A-FA23-4247-A1B3-04863AA7B3FF}" sibTransId="{C5B0C522-9A25-49A1-96FE-029FF6DC0FA8}"/>
    <dgm:cxn modelId="{130AB6B3-BE9A-40B9-A03C-3D44E61E65A4}" type="presOf" srcId="{9B36A393-5D9C-46A8-ABC1-5BB3A104B3B7}" destId="{753048EF-F58A-412E-B100-BAF78CCB4239}" srcOrd="0" destOrd="0" presId="urn:microsoft.com/office/officeart/2005/8/layout/bList2"/>
    <dgm:cxn modelId="{EA39EC38-63D4-4706-ACAD-35D99F998374}" srcId="{27E417F1-A52C-4236-B3CE-F7DF4567636F}" destId="{9B36A393-5D9C-46A8-ABC1-5BB3A104B3B7}" srcOrd="0" destOrd="0" parTransId="{8679FE37-7E0D-4C04-86D7-B1BC79683606}" sibTransId="{9030E91F-2E0E-4F84-9D2E-4C442FF57665}"/>
    <dgm:cxn modelId="{15CD0183-1D47-4F7E-8033-71B31EF350C1}" type="presOf" srcId="{9B36A393-5D9C-46A8-ABC1-5BB3A104B3B7}" destId="{28EE3E95-09C9-4065-AB6D-D1A5AFFB3EFC}" srcOrd="1" destOrd="0" presId="urn:microsoft.com/office/officeart/2005/8/layout/bList2"/>
    <dgm:cxn modelId="{1F5CEDC1-BD14-4A22-BC9B-B483F3C72637}" srcId="{27E417F1-A52C-4236-B3CE-F7DF4567636F}" destId="{7EA8BCF0-704B-4FFE-8614-01A7A33BED41}" srcOrd="1" destOrd="0" parTransId="{FF2CCE0B-C6CB-4BFB-A3D6-3FC04634E418}" sibTransId="{CFC13212-068C-4B14-AF9A-CAA34BB06E4C}"/>
    <dgm:cxn modelId="{F69DBC09-BCC2-44BD-B785-A30375018770}" srcId="{0139D642-C519-4276-942E-16421208C561}" destId="{5F1BDEEB-D949-4270-BCC8-F68DB8DD4C2E}" srcOrd="0" destOrd="0" parTransId="{B1362897-C4C8-4811-863C-DFC2E1D4BB8B}" sibTransId="{45E602E6-137A-4212-9AA1-9AA547D3FA2A}"/>
    <dgm:cxn modelId="{19932604-671D-4611-BBE0-D2D6699CB961}" type="presOf" srcId="{27E417F1-A52C-4236-B3CE-F7DF4567636F}" destId="{EA19CCC0-9E11-453E-81E7-D4C66DEA10F1}" srcOrd="0" destOrd="0" presId="urn:microsoft.com/office/officeart/2005/8/layout/bList2"/>
    <dgm:cxn modelId="{E7302977-AA2D-4239-9F74-0B7FA7BC7751}" type="presOf" srcId="{AB7DF3D2-1E5F-4445-9A07-F3B41B9ECF5E}" destId="{B636BC72-D587-41B7-A086-E62A7D65C25A}" srcOrd="0" destOrd="1" presId="urn:microsoft.com/office/officeart/2005/8/layout/bList2"/>
    <dgm:cxn modelId="{5E9639EF-27B5-48B4-9612-6C95F3EC06F9}" type="presOf" srcId="{CFC13212-068C-4B14-AF9A-CAA34BB06E4C}" destId="{16898DF1-077D-48A1-9863-57C3F81866EC}" srcOrd="0" destOrd="0" presId="urn:microsoft.com/office/officeart/2005/8/layout/bList2"/>
    <dgm:cxn modelId="{61DDB2DF-2A1B-4C0C-9FDD-E6B62D92955D}" type="presOf" srcId="{7EA8BCF0-704B-4FFE-8614-01A7A33BED41}" destId="{0FD07842-8201-4A43-9B2D-AD557B2051CF}" srcOrd="0" destOrd="0" presId="urn:microsoft.com/office/officeart/2005/8/layout/bList2"/>
    <dgm:cxn modelId="{82459BEB-AFBA-4F7F-85C7-13C659D2A2E6}" type="presOf" srcId="{FEBADC17-C281-414B-816F-D5855C934112}" destId="{12C4ABA0-2513-4059-9678-DCD96D6E514F}" srcOrd="0" destOrd="0" presId="urn:microsoft.com/office/officeart/2005/8/layout/bList2"/>
    <dgm:cxn modelId="{8FE1D98E-7821-4351-B831-A9E20A916886}" type="presOf" srcId="{5F1BDEEB-D949-4270-BCC8-F68DB8DD4C2E}" destId="{99254758-3FBE-442B-9A21-F9D291419913}" srcOrd="0" destOrd="0" presId="urn:microsoft.com/office/officeart/2005/8/layout/bList2"/>
    <dgm:cxn modelId="{07A497CA-2950-49A7-A636-091DD55EB07D}" srcId="{9B36A393-5D9C-46A8-ABC1-5BB3A104B3B7}" destId="{3AB8449F-6A8C-4C62-A300-B718544AFBA7}" srcOrd="0" destOrd="0" parTransId="{CEBFAC80-4A33-4AF8-9DF4-67AC72EC0CCC}" sibTransId="{AD1A01FC-3496-4404-A85A-A98FDD79F637}"/>
    <dgm:cxn modelId="{9CACEC48-FC9B-4421-89BD-6CB3F9C8E6B5}" type="presOf" srcId="{9030E91F-2E0E-4F84-9D2E-4C442FF57665}" destId="{3CAD00AB-6378-461D-A084-8176D19481AF}" srcOrd="0" destOrd="0" presId="urn:microsoft.com/office/officeart/2005/8/layout/bList2"/>
    <dgm:cxn modelId="{440667F0-0C90-45D7-B624-35BE0AD827FE}" type="presOf" srcId="{0139D642-C519-4276-942E-16421208C561}" destId="{E5D027AE-95D7-4A7D-AD39-DEB791387E6F}" srcOrd="1" destOrd="0" presId="urn:microsoft.com/office/officeart/2005/8/layout/bList2"/>
    <dgm:cxn modelId="{9F9C4F3F-87C9-465D-B1AE-9774C46E7B57}" srcId="{9B36A393-5D9C-46A8-ABC1-5BB3A104B3B7}" destId="{54A7BBA7-57FA-4945-9565-5A7BB1F1C30B}" srcOrd="2" destOrd="0" parTransId="{BAB48599-CF2E-4697-8316-A794F3072838}" sibTransId="{A88FAF37-5F68-431D-B679-5414E2B7CEAD}"/>
    <dgm:cxn modelId="{9E3DDBF3-EF7C-4795-913B-6989FF4F6D28}" type="presOf" srcId="{7EA8BCF0-704B-4FFE-8614-01A7A33BED41}" destId="{1A696C87-D496-44EA-9B5D-3BE056B59AB6}" srcOrd="1" destOrd="0" presId="urn:microsoft.com/office/officeart/2005/8/layout/bList2"/>
    <dgm:cxn modelId="{893D599F-D877-4668-8730-0D9947175966}" type="presOf" srcId="{0139D642-C519-4276-942E-16421208C561}" destId="{61FA5546-B5A1-403D-A901-5762B32BA72F}" srcOrd="0" destOrd="0" presId="urn:microsoft.com/office/officeart/2005/8/layout/bList2"/>
    <dgm:cxn modelId="{E963EDAD-BE4B-4E4F-868A-E0FD07FE7879}" type="presOf" srcId="{3AB8449F-6A8C-4C62-A300-B718544AFBA7}" destId="{B636BC72-D587-41B7-A086-E62A7D65C25A}" srcOrd="0" destOrd="0" presId="urn:microsoft.com/office/officeart/2005/8/layout/bList2"/>
    <dgm:cxn modelId="{876C07E3-74AB-4789-A92F-7B012B2113B0}" type="presOf" srcId="{54A7BBA7-57FA-4945-9565-5A7BB1F1C30B}" destId="{B636BC72-D587-41B7-A086-E62A7D65C25A}" srcOrd="0" destOrd="2" presId="urn:microsoft.com/office/officeart/2005/8/layout/bList2"/>
    <dgm:cxn modelId="{5C4DF8EB-4DC0-491D-BF85-BB98DF1BBB34}" srcId="{27E417F1-A52C-4236-B3CE-F7DF4567636F}" destId="{0139D642-C519-4276-942E-16421208C561}" srcOrd="2" destOrd="0" parTransId="{473567C8-BF28-4EF4-BEF0-CEEA0E01D8BC}" sibTransId="{29C36C1B-BBE3-4978-9750-150DCE2E1723}"/>
    <dgm:cxn modelId="{7FB44E10-241A-4C7F-B9E5-DF5767A8986F}" type="presParOf" srcId="{EA19CCC0-9E11-453E-81E7-D4C66DEA10F1}" destId="{8229E0B7-9BC1-4E62-857E-24DBE1A83933}" srcOrd="0" destOrd="0" presId="urn:microsoft.com/office/officeart/2005/8/layout/bList2"/>
    <dgm:cxn modelId="{A31A1A54-F6D3-41B7-BC1B-8A8094E38614}" type="presParOf" srcId="{8229E0B7-9BC1-4E62-857E-24DBE1A83933}" destId="{B636BC72-D587-41B7-A086-E62A7D65C25A}" srcOrd="0" destOrd="0" presId="urn:microsoft.com/office/officeart/2005/8/layout/bList2"/>
    <dgm:cxn modelId="{4FFB6D7E-AB98-4F95-BE21-EC1CBCFD0DB7}" type="presParOf" srcId="{8229E0B7-9BC1-4E62-857E-24DBE1A83933}" destId="{753048EF-F58A-412E-B100-BAF78CCB4239}" srcOrd="1" destOrd="0" presId="urn:microsoft.com/office/officeart/2005/8/layout/bList2"/>
    <dgm:cxn modelId="{3CE7B983-1FE3-4964-B560-8667804C4F07}" type="presParOf" srcId="{8229E0B7-9BC1-4E62-857E-24DBE1A83933}" destId="{28EE3E95-09C9-4065-AB6D-D1A5AFFB3EFC}" srcOrd="2" destOrd="0" presId="urn:microsoft.com/office/officeart/2005/8/layout/bList2"/>
    <dgm:cxn modelId="{A0C3237E-4D39-4965-BA37-999C1AE1545F}" type="presParOf" srcId="{8229E0B7-9BC1-4E62-857E-24DBE1A83933}" destId="{08A75779-8FB4-4CA1-AEB2-34C30B3889E9}" srcOrd="3" destOrd="0" presId="urn:microsoft.com/office/officeart/2005/8/layout/bList2"/>
    <dgm:cxn modelId="{2347A9CB-811C-4ABA-8CE5-36E12623F713}" type="presParOf" srcId="{EA19CCC0-9E11-453E-81E7-D4C66DEA10F1}" destId="{3CAD00AB-6378-461D-A084-8176D19481AF}" srcOrd="1" destOrd="0" presId="urn:microsoft.com/office/officeart/2005/8/layout/bList2"/>
    <dgm:cxn modelId="{E4450722-1474-43C2-83AD-102538FEDFC6}" type="presParOf" srcId="{EA19CCC0-9E11-453E-81E7-D4C66DEA10F1}" destId="{57D6C226-D6C4-487D-9F2D-79A4F285C12F}" srcOrd="2" destOrd="0" presId="urn:microsoft.com/office/officeart/2005/8/layout/bList2"/>
    <dgm:cxn modelId="{FBE2C7EE-65EA-4F89-8243-D2118E885348}" type="presParOf" srcId="{57D6C226-D6C4-487D-9F2D-79A4F285C12F}" destId="{12C4ABA0-2513-4059-9678-DCD96D6E514F}" srcOrd="0" destOrd="0" presId="urn:microsoft.com/office/officeart/2005/8/layout/bList2"/>
    <dgm:cxn modelId="{84FB4B51-FFD9-4A87-96E6-588C414E56ED}" type="presParOf" srcId="{57D6C226-D6C4-487D-9F2D-79A4F285C12F}" destId="{0FD07842-8201-4A43-9B2D-AD557B2051CF}" srcOrd="1" destOrd="0" presId="urn:microsoft.com/office/officeart/2005/8/layout/bList2"/>
    <dgm:cxn modelId="{B83A574E-2990-4528-9DFE-02B44C48E867}" type="presParOf" srcId="{57D6C226-D6C4-487D-9F2D-79A4F285C12F}" destId="{1A696C87-D496-44EA-9B5D-3BE056B59AB6}" srcOrd="2" destOrd="0" presId="urn:microsoft.com/office/officeart/2005/8/layout/bList2"/>
    <dgm:cxn modelId="{3231CA9E-52AE-4A2A-950B-DA343E306D24}" type="presParOf" srcId="{57D6C226-D6C4-487D-9F2D-79A4F285C12F}" destId="{2EADC428-FABB-4C35-A45C-AED104C68C9F}" srcOrd="3" destOrd="0" presId="urn:microsoft.com/office/officeart/2005/8/layout/bList2"/>
    <dgm:cxn modelId="{3D036429-7C29-4DF9-8C93-33E08502FB99}" type="presParOf" srcId="{EA19CCC0-9E11-453E-81E7-D4C66DEA10F1}" destId="{16898DF1-077D-48A1-9863-57C3F81866EC}" srcOrd="3" destOrd="0" presId="urn:microsoft.com/office/officeart/2005/8/layout/bList2"/>
    <dgm:cxn modelId="{64820905-0D46-4B42-B82C-30EF386CF834}" type="presParOf" srcId="{EA19CCC0-9E11-453E-81E7-D4C66DEA10F1}" destId="{CFDC03E0-DB55-41D3-AF7D-204A9A36AB8F}" srcOrd="4" destOrd="0" presId="urn:microsoft.com/office/officeart/2005/8/layout/bList2"/>
    <dgm:cxn modelId="{4F9E9A2D-5C93-484E-AC4D-A1A5813C6C48}" type="presParOf" srcId="{CFDC03E0-DB55-41D3-AF7D-204A9A36AB8F}" destId="{99254758-3FBE-442B-9A21-F9D291419913}" srcOrd="0" destOrd="0" presId="urn:microsoft.com/office/officeart/2005/8/layout/bList2"/>
    <dgm:cxn modelId="{4B018DDC-452C-4262-BE30-9DC639EB3E99}" type="presParOf" srcId="{CFDC03E0-DB55-41D3-AF7D-204A9A36AB8F}" destId="{61FA5546-B5A1-403D-A901-5762B32BA72F}" srcOrd="1" destOrd="0" presId="urn:microsoft.com/office/officeart/2005/8/layout/bList2"/>
    <dgm:cxn modelId="{E3752420-1142-43BF-9E26-33316E361B78}" type="presParOf" srcId="{CFDC03E0-DB55-41D3-AF7D-204A9A36AB8F}" destId="{E5D027AE-95D7-4A7D-AD39-DEB791387E6F}" srcOrd="2" destOrd="0" presId="urn:microsoft.com/office/officeart/2005/8/layout/bList2"/>
    <dgm:cxn modelId="{D3914BC9-37EE-47AD-A597-33474FEA7935}" type="presParOf" srcId="{CFDC03E0-DB55-41D3-AF7D-204A9A36AB8F}" destId="{FCF6B1A9-1144-4921-B893-3A45755B7817}" srcOrd="3" destOrd="0" presId="urn:microsoft.com/office/officeart/2005/8/layout/bList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CB269A-E581-413B-B5F9-EE5368A6C06A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EF04B468-2869-40DA-85DC-D878A7F45ED3}">
      <dgm:prSet phldrT="[Текст]"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Нирки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43B8F529-547E-4AC9-BA95-32CDDF0CDB73}" type="parTrans" cxnId="{313F97A1-E5AB-4068-8446-CFF85C71FF5E}">
      <dgm:prSet/>
      <dgm:spPr/>
      <dgm:t>
        <a:bodyPr/>
        <a:lstStyle/>
        <a:p>
          <a:endParaRPr lang="ru-RU"/>
        </a:p>
      </dgm:t>
    </dgm:pt>
    <dgm:pt modelId="{25CF89D8-B19C-4C74-8027-6B0568698868}" type="sibTrans" cxnId="{313F97A1-E5AB-4068-8446-CFF85C71FF5E}">
      <dgm:prSet/>
      <dgm:spPr/>
      <dgm:t>
        <a:bodyPr/>
        <a:lstStyle/>
        <a:p>
          <a:endParaRPr lang="ru-RU"/>
        </a:p>
      </dgm:t>
    </dgm:pt>
    <dgm:pt modelId="{1429DE86-3D99-42D8-90FF-5CAD5D08DF2F}">
      <dgm:prSet custT="1"/>
      <dgm:spPr>
        <a:solidFill>
          <a:schemeClr val="accent2">
            <a:lumMod val="60000"/>
            <a:lumOff val="4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Arial Black" pitchFamily="34" charset="0"/>
            </a:rPr>
            <a:t>Сечовивідні канальці</a:t>
          </a:r>
          <a:endParaRPr lang="ru-RU" sz="2800" dirty="0">
            <a:solidFill>
              <a:schemeClr val="tx1"/>
            </a:solidFill>
            <a:latin typeface="Arial Black" pitchFamily="34" charset="0"/>
          </a:endParaRPr>
        </a:p>
      </dgm:t>
    </dgm:pt>
    <dgm:pt modelId="{82F50CDA-A7EC-42C6-A6E7-DEF99BA31105}" type="parTrans" cxnId="{031D028C-9E70-4D4F-9219-BF5367682043}">
      <dgm:prSet/>
      <dgm:spPr/>
      <dgm:t>
        <a:bodyPr/>
        <a:lstStyle/>
        <a:p>
          <a:endParaRPr lang="ru-RU"/>
        </a:p>
      </dgm:t>
    </dgm:pt>
    <dgm:pt modelId="{B977CF96-CD1B-459F-8872-0686DBF37BEE}" type="sibTrans" cxnId="{031D028C-9E70-4D4F-9219-BF5367682043}">
      <dgm:prSet/>
      <dgm:spPr/>
      <dgm:t>
        <a:bodyPr/>
        <a:lstStyle/>
        <a:p>
          <a:endParaRPr lang="ru-RU"/>
        </a:p>
      </dgm:t>
    </dgm:pt>
    <dgm:pt modelId="{585D8D4A-C926-483C-8171-44E8DA41569C}">
      <dgm:prSet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Лоханки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A7E173D3-9673-47BE-BB44-5576622934CC}" type="parTrans" cxnId="{986DF9E0-04E8-4212-BA96-F8E91E6AAB29}">
      <dgm:prSet/>
      <dgm:spPr/>
      <dgm:t>
        <a:bodyPr/>
        <a:lstStyle/>
        <a:p>
          <a:endParaRPr lang="ru-RU"/>
        </a:p>
      </dgm:t>
    </dgm:pt>
    <dgm:pt modelId="{85C01C2B-4D76-406C-A5F3-88A71692416F}" type="sibTrans" cxnId="{986DF9E0-04E8-4212-BA96-F8E91E6AAB29}">
      <dgm:prSet/>
      <dgm:spPr/>
      <dgm:t>
        <a:bodyPr/>
        <a:lstStyle/>
        <a:p>
          <a:endParaRPr lang="ru-RU"/>
        </a:p>
      </dgm:t>
    </dgm:pt>
    <dgm:pt modelId="{69A81F18-8298-42AD-8E80-78BB2A09DB0F}">
      <dgm:prSet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Сечоводи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45D8827B-45E7-4CFD-9C85-FA6F687D5F10}" type="parTrans" cxnId="{2231FEBF-8692-4C40-BA8B-7F31DD9B6894}">
      <dgm:prSet/>
      <dgm:spPr/>
      <dgm:t>
        <a:bodyPr/>
        <a:lstStyle/>
        <a:p>
          <a:endParaRPr lang="ru-RU"/>
        </a:p>
      </dgm:t>
    </dgm:pt>
    <dgm:pt modelId="{2F9B77E7-B2D2-4064-BE07-179EB7C09993}" type="sibTrans" cxnId="{2231FEBF-8692-4C40-BA8B-7F31DD9B6894}">
      <dgm:prSet/>
      <dgm:spPr/>
      <dgm:t>
        <a:bodyPr/>
        <a:lstStyle/>
        <a:p>
          <a:endParaRPr lang="ru-RU"/>
        </a:p>
      </dgm:t>
    </dgm:pt>
    <dgm:pt modelId="{55161683-91E3-42F6-B8FC-69C5EBE7D1DC}">
      <dgm:prSet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Сечовий міхур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B2D06A6C-7C56-43B9-AFD9-24737F160468}" type="parTrans" cxnId="{6CE184F7-8FBB-4444-AC7D-A5F17DC03C8F}">
      <dgm:prSet/>
      <dgm:spPr/>
      <dgm:t>
        <a:bodyPr/>
        <a:lstStyle/>
        <a:p>
          <a:endParaRPr lang="ru-RU"/>
        </a:p>
      </dgm:t>
    </dgm:pt>
    <dgm:pt modelId="{E8CB43B5-4268-467E-8173-A55C34C7A028}" type="sibTrans" cxnId="{6CE184F7-8FBB-4444-AC7D-A5F17DC03C8F}">
      <dgm:prSet/>
      <dgm:spPr/>
      <dgm:t>
        <a:bodyPr/>
        <a:lstStyle/>
        <a:p>
          <a:endParaRPr lang="ru-RU"/>
        </a:p>
      </dgm:t>
    </dgm:pt>
    <dgm:pt modelId="{34E8D142-CB58-4A8C-8E41-79E5C459D7FA}">
      <dgm:prSet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Сечовивідний канал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0F303F5B-8B14-4C01-BFFE-85FCBFAE05A0}" type="parTrans" cxnId="{2A5DACBA-FAE1-4364-926D-8248C768B7BA}">
      <dgm:prSet/>
      <dgm:spPr/>
      <dgm:t>
        <a:bodyPr/>
        <a:lstStyle/>
        <a:p>
          <a:endParaRPr lang="ru-RU"/>
        </a:p>
      </dgm:t>
    </dgm:pt>
    <dgm:pt modelId="{75673501-5F41-44B5-AA71-6E1C98A3C568}" type="sibTrans" cxnId="{2A5DACBA-FAE1-4364-926D-8248C768B7BA}">
      <dgm:prSet/>
      <dgm:spPr/>
      <dgm:t>
        <a:bodyPr/>
        <a:lstStyle/>
        <a:p>
          <a:endParaRPr lang="ru-RU"/>
        </a:p>
      </dgm:t>
    </dgm:pt>
    <dgm:pt modelId="{8CED0BE9-862D-41D0-BC35-1BCFBF123AE7}">
      <dgm:prSet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Коркова частина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969548BD-DD20-435A-94EB-744BA16FFBE0}" type="sibTrans" cxnId="{DACA58C3-DB1B-454D-B859-35D357F483AF}">
      <dgm:prSet/>
      <dgm:spPr/>
      <dgm:t>
        <a:bodyPr/>
        <a:lstStyle/>
        <a:p>
          <a:endParaRPr lang="ru-RU"/>
        </a:p>
      </dgm:t>
    </dgm:pt>
    <dgm:pt modelId="{2CE059C8-C6CE-4B0D-9019-FA3A72951BCC}" type="parTrans" cxnId="{DACA58C3-DB1B-454D-B859-35D357F483AF}">
      <dgm:prSet/>
      <dgm:spPr/>
      <dgm:t>
        <a:bodyPr/>
        <a:lstStyle/>
        <a:p>
          <a:endParaRPr lang="ru-RU"/>
        </a:p>
      </dgm:t>
    </dgm:pt>
    <dgm:pt modelId="{04A5C627-80DE-4216-BBBB-0F2DA5C3A7DD}">
      <dgm:prSet custT="1"/>
      <dgm:spPr>
        <a:solidFill>
          <a:schemeClr val="accent2">
            <a:lumMod val="40000"/>
            <a:lumOff val="60000"/>
          </a:schemeClr>
        </a:solidFill>
        <a:ln w="254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Мозкова частина</a:t>
          </a:r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8D291223-AA74-46BE-9B9F-BD7C21731980}" type="parTrans" cxnId="{4EF76212-55D2-41EA-B72E-5AF3127A69D2}">
      <dgm:prSet/>
      <dgm:spPr/>
      <dgm:t>
        <a:bodyPr/>
        <a:lstStyle/>
        <a:p>
          <a:endParaRPr lang="ru-RU"/>
        </a:p>
      </dgm:t>
    </dgm:pt>
    <dgm:pt modelId="{123A84BE-D72F-455E-AAF1-16071CC3C3EE}" type="sibTrans" cxnId="{4EF76212-55D2-41EA-B72E-5AF3127A69D2}">
      <dgm:prSet/>
      <dgm:spPr/>
      <dgm:t>
        <a:bodyPr/>
        <a:lstStyle/>
        <a:p>
          <a:endParaRPr lang="ru-RU"/>
        </a:p>
      </dgm:t>
    </dgm:pt>
    <dgm:pt modelId="{9ACCD99D-F56D-469D-B703-A771DA0F83E5}" type="pres">
      <dgm:prSet presAssocID="{06CB269A-E581-413B-B5F9-EE5368A6C06A}" presName="diagram" presStyleCnt="0">
        <dgm:presLayoutVars>
          <dgm:dir/>
          <dgm:animLvl val="lvl"/>
          <dgm:resizeHandles val="exact"/>
        </dgm:presLayoutVars>
      </dgm:prSet>
      <dgm:spPr/>
    </dgm:pt>
    <dgm:pt modelId="{28EE7FE2-65A6-4C2D-8A45-9751D23DE0AA}" type="pres">
      <dgm:prSet presAssocID="{EF04B468-2869-40DA-85DC-D878A7F45ED3}" presName="compNode" presStyleCnt="0"/>
      <dgm:spPr/>
    </dgm:pt>
    <dgm:pt modelId="{B36A1FF6-149A-4A71-93E6-4AAE255AB5F7}" type="pres">
      <dgm:prSet presAssocID="{EF04B468-2869-40DA-85DC-D878A7F45ED3}" presName="childRect" presStyleLbl="bgAcc1" presStyleIdx="0" presStyleCnt="2" custScaleY="61332" custLinFactNeighborX="1976" custLinFactNeighborY="9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E93402-F425-4B3B-B631-6B6407C35DBB}" type="pres">
      <dgm:prSet presAssocID="{EF04B468-2869-40DA-85DC-D878A7F45ED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599BFB-6924-4761-A394-18990982BF54}" type="pres">
      <dgm:prSet presAssocID="{EF04B468-2869-40DA-85DC-D878A7F45ED3}" presName="parentRect" presStyleLbl="alignNode1" presStyleIdx="0" presStyleCnt="2" custScaleY="221049" custLinFactY="-100000" custLinFactNeighborX="-92" custLinFactNeighborY="-144469"/>
      <dgm:spPr/>
      <dgm:t>
        <a:bodyPr/>
        <a:lstStyle/>
        <a:p>
          <a:endParaRPr lang="ru-RU"/>
        </a:p>
      </dgm:t>
    </dgm:pt>
    <dgm:pt modelId="{BAF15A58-DCE8-4135-A70F-4703597E7D6F}" type="pres">
      <dgm:prSet presAssocID="{EF04B468-2869-40DA-85DC-D878A7F45ED3}" presName="adorn" presStyleLbl="fgAccFollowNode1" presStyleIdx="0" presStyleCnt="2" custScaleX="149280" custScaleY="228916" custLinFactY="-64754" custLinFactNeighborX="4399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tx1">
              <a:lumMod val="65000"/>
              <a:lumOff val="35000"/>
            </a:schemeClr>
          </a:solidFill>
        </a:ln>
      </dgm:spPr>
    </dgm:pt>
    <dgm:pt modelId="{19FAFAD9-AB0D-4484-AABE-544FFE955C7A}" type="pres">
      <dgm:prSet presAssocID="{25CF89D8-B19C-4C74-8027-6B056869886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0A566B8-BB16-42FD-9264-465A581C6647}" type="pres">
      <dgm:prSet presAssocID="{1429DE86-3D99-42D8-90FF-5CAD5D08DF2F}" presName="compNode" presStyleCnt="0"/>
      <dgm:spPr/>
    </dgm:pt>
    <dgm:pt modelId="{26AB91A6-3344-4EF2-BEEE-480880126DF9}" type="pres">
      <dgm:prSet presAssocID="{1429DE86-3D99-42D8-90FF-5CAD5D08DF2F}" presName="childRect" presStyleLbl="bgAcc1" presStyleIdx="1" presStyleCnt="2" custScaleY="63110" custLinFactNeighborX="661" custLinFactNeighborY="91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F4B402-6CAE-455A-98C8-C11BBBD9DB60}" type="pres">
      <dgm:prSet presAssocID="{1429DE86-3D99-42D8-90FF-5CAD5D08DF2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54481-CE0B-4E31-BF90-DAC3C59D856D}" type="pres">
      <dgm:prSet presAssocID="{1429DE86-3D99-42D8-90FF-5CAD5D08DF2F}" presName="parentRect" presStyleLbl="alignNode1" presStyleIdx="1" presStyleCnt="2" custScaleX="110484" custScaleY="215920" custLinFactY="-65941" custLinFactNeighborX="-3226" custLinFactNeighborY="-100000"/>
      <dgm:spPr/>
      <dgm:t>
        <a:bodyPr/>
        <a:lstStyle/>
        <a:p>
          <a:endParaRPr lang="ru-RU"/>
        </a:p>
      </dgm:t>
    </dgm:pt>
    <dgm:pt modelId="{281CE5DC-2B1F-4F42-AE49-AA5374ADB1B2}" type="pres">
      <dgm:prSet presAssocID="{1429DE86-3D99-42D8-90FF-5CAD5D08DF2F}" presName="adorn" presStyleLbl="fgAccFollowNode1" presStyleIdx="1" presStyleCnt="2" custScaleX="156140" custScaleY="228611" custLinFactY="-61018" custLinFactNeighborX="5718" custLinFactNeighborY="-100000"/>
      <dgm:spPr>
        <a:blipFill rotWithShape="0">
          <a:blip xmlns:r="http://schemas.openxmlformats.org/officeDocument/2006/relationships"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 w="25400" cmpd="sng">
          <a:solidFill>
            <a:schemeClr val="tx1">
              <a:lumMod val="65000"/>
              <a:lumOff val="35000"/>
            </a:schemeClr>
          </a:solidFill>
        </a:ln>
      </dgm:spPr>
    </dgm:pt>
  </dgm:ptLst>
  <dgm:cxnLst>
    <dgm:cxn modelId="{ED792774-1E5A-42EB-983E-F8A7071A9153}" type="presOf" srcId="{1429DE86-3D99-42D8-90FF-5CAD5D08DF2F}" destId="{32F4B402-6CAE-455A-98C8-C11BBBD9DB60}" srcOrd="0" destOrd="0" presId="urn:microsoft.com/office/officeart/2005/8/layout/bList2"/>
    <dgm:cxn modelId="{2ABC7B2F-990F-4A15-9F33-8C7BEC8D195A}" type="presOf" srcId="{25CF89D8-B19C-4C74-8027-6B0568698868}" destId="{19FAFAD9-AB0D-4484-AABE-544FFE955C7A}" srcOrd="0" destOrd="0" presId="urn:microsoft.com/office/officeart/2005/8/layout/bList2"/>
    <dgm:cxn modelId="{D12FDFAD-3DD5-4C55-BFEF-C3D08AC688B2}" type="presOf" srcId="{585D8D4A-C926-483C-8171-44E8DA41569C}" destId="{26AB91A6-3344-4EF2-BEEE-480880126DF9}" srcOrd="0" destOrd="0" presId="urn:microsoft.com/office/officeart/2005/8/layout/bList2"/>
    <dgm:cxn modelId="{2A5DACBA-FAE1-4364-926D-8248C768B7BA}" srcId="{1429DE86-3D99-42D8-90FF-5CAD5D08DF2F}" destId="{34E8D142-CB58-4A8C-8E41-79E5C459D7FA}" srcOrd="3" destOrd="0" parTransId="{0F303F5B-8B14-4C01-BFFE-85FCBFAE05A0}" sibTransId="{75673501-5F41-44B5-AA71-6E1C98A3C568}"/>
    <dgm:cxn modelId="{1BC84579-0E9E-4F38-8737-8C7B65A24223}" type="presOf" srcId="{EF04B468-2869-40DA-85DC-D878A7F45ED3}" destId="{0BE93402-F425-4B3B-B631-6B6407C35DBB}" srcOrd="0" destOrd="0" presId="urn:microsoft.com/office/officeart/2005/8/layout/bList2"/>
    <dgm:cxn modelId="{031D028C-9E70-4D4F-9219-BF5367682043}" srcId="{06CB269A-E581-413B-B5F9-EE5368A6C06A}" destId="{1429DE86-3D99-42D8-90FF-5CAD5D08DF2F}" srcOrd="1" destOrd="0" parTransId="{82F50CDA-A7EC-42C6-A6E7-DEF99BA31105}" sibTransId="{B977CF96-CD1B-459F-8872-0686DBF37BEE}"/>
    <dgm:cxn modelId="{4EF76212-55D2-41EA-B72E-5AF3127A69D2}" srcId="{EF04B468-2869-40DA-85DC-D878A7F45ED3}" destId="{04A5C627-80DE-4216-BBBB-0F2DA5C3A7DD}" srcOrd="1" destOrd="0" parTransId="{8D291223-AA74-46BE-9B9F-BD7C21731980}" sibTransId="{123A84BE-D72F-455E-AAF1-16071CC3C3EE}"/>
    <dgm:cxn modelId="{0E9E295D-D17B-49D3-B281-264EF5AF87C9}" type="presOf" srcId="{34E8D142-CB58-4A8C-8E41-79E5C459D7FA}" destId="{26AB91A6-3344-4EF2-BEEE-480880126DF9}" srcOrd="0" destOrd="3" presId="urn:microsoft.com/office/officeart/2005/8/layout/bList2"/>
    <dgm:cxn modelId="{193FB498-ACD0-4877-9D7E-98F0ADA7FD47}" type="presOf" srcId="{1429DE86-3D99-42D8-90FF-5CAD5D08DF2F}" destId="{50154481-CE0B-4E31-BF90-DAC3C59D856D}" srcOrd="1" destOrd="0" presId="urn:microsoft.com/office/officeart/2005/8/layout/bList2"/>
    <dgm:cxn modelId="{82B293FC-63C8-44FF-B347-210AA7EB2125}" type="presOf" srcId="{EF04B468-2869-40DA-85DC-D878A7F45ED3}" destId="{BB599BFB-6924-4761-A394-18990982BF54}" srcOrd="1" destOrd="0" presId="urn:microsoft.com/office/officeart/2005/8/layout/bList2"/>
    <dgm:cxn modelId="{6CE184F7-8FBB-4444-AC7D-A5F17DC03C8F}" srcId="{1429DE86-3D99-42D8-90FF-5CAD5D08DF2F}" destId="{55161683-91E3-42F6-B8FC-69C5EBE7D1DC}" srcOrd="2" destOrd="0" parTransId="{B2D06A6C-7C56-43B9-AFD9-24737F160468}" sibTransId="{E8CB43B5-4268-467E-8173-A55C34C7A028}"/>
    <dgm:cxn modelId="{313F97A1-E5AB-4068-8446-CFF85C71FF5E}" srcId="{06CB269A-E581-413B-B5F9-EE5368A6C06A}" destId="{EF04B468-2869-40DA-85DC-D878A7F45ED3}" srcOrd="0" destOrd="0" parTransId="{43B8F529-547E-4AC9-BA95-32CDDF0CDB73}" sibTransId="{25CF89D8-B19C-4C74-8027-6B0568698868}"/>
    <dgm:cxn modelId="{138279C4-6174-4CB9-AA58-46D4B211373B}" type="presOf" srcId="{04A5C627-80DE-4216-BBBB-0F2DA5C3A7DD}" destId="{B36A1FF6-149A-4A71-93E6-4AAE255AB5F7}" srcOrd="0" destOrd="1" presId="urn:microsoft.com/office/officeart/2005/8/layout/bList2"/>
    <dgm:cxn modelId="{986DF9E0-04E8-4212-BA96-F8E91E6AAB29}" srcId="{1429DE86-3D99-42D8-90FF-5CAD5D08DF2F}" destId="{585D8D4A-C926-483C-8171-44E8DA41569C}" srcOrd="0" destOrd="0" parTransId="{A7E173D3-9673-47BE-BB44-5576622934CC}" sibTransId="{85C01C2B-4D76-406C-A5F3-88A71692416F}"/>
    <dgm:cxn modelId="{50862D84-F0EA-4B2D-B3DC-A7F2BC895C09}" type="presOf" srcId="{69A81F18-8298-42AD-8E80-78BB2A09DB0F}" destId="{26AB91A6-3344-4EF2-BEEE-480880126DF9}" srcOrd="0" destOrd="1" presId="urn:microsoft.com/office/officeart/2005/8/layout/bList2"/>
    <dgm:cxn modelId="{DACA58C3-DB1B-454D-B859-35D357F483AF}" srcId="{EF04B468-2869-40DA-85DC-D878A7F45ED3}" destId="{8CED0BE9-862D-41D0-BC35-1BCFBF123AE7}" srcOrd="0" destOrd="0" parTransId="{2CE059C8-C6CE-4B0D-9019-FA3A72951BCC}" sibTransId="{969548BD-DD20-435A-94EB-744BA16FFBE0}"/>
    <dgm:cxn modelId="{C0F6CC59-3986-42E7-9437-0384E7A8386C}" type="presOf" srcId="{06CB269A-E581-413B-B5F9-EE5368A6C06A}" destId="{9ACCD99D-F56D-469D-B703-A771DA0F83E5}" srcOrd="0" destOrd="0" presId="urn:microsoft.com/office/officeart/2005/8/layout/bList2"/>
    <dgm:cxn modelId="{2231FEBF-8692-4C40-BA8B-7F31DD9B6894}" srcId="{1429DE86-3D99-42D8-90FF-5CAD5D08DF2F}" destId="{69A81F18-8298-42AD-8E80-78BB2A09DB0F}" srcOrd="1" destOrd="0" parTransId="{45D8827B-45E7-4CFD-9C85-FA6F687D5F10}" sibTransId="{2F9B77E7-B2D2-4064-BE07-179EB7C09993}"/>
    <dgm:cxn modelId="{CB768CB3-108C-4A1C-8CA5-D985917CCBE7}" type="presOf" srcId="{8CED0BE9-862D-41D0-BC35-1BCFBF123AE7}" destId="{B36A1FF6-149A-4A71-93E6-4AAE255AB5F7}" srcOrd="0" destOrd="0" presId="urn:microsoft.com/office/officeart/2005/8/layout/bList2"/>
    <dgm:cxn modelId="{D66648F2-A11F-4B49-A869-4AB0E6AF75DF}" type="presOf" srcId="{55161683-91E3-42F6-B8FC-69C5EBE7D1DC}" destId="{26AB91A6-3344-4EF2-BEEE-480880126DF9}" srcOrd="0" destOrd="2" presId="urn:microsoft.com/office/officeart/2005/8/layout/bList2"/>
    <dgm:cxn modelId="{1F9AFB3B-66D3-4745-96BF-C0ED8E606A06}" type="presParOf" srcId="{9ACCD99D-F56D-469D-B703-A771DA0F83E5}" destId="{28EE7FE2-65A6-4C2D-8A45-9751D23DE0AA}" srcOrd="0" destOrd="0" presId="urn:microsoft.com/office/officeart/2005/8/layout/bList2"/>
    <dgm:cxn modelId="{7DB9FDD6-D9F9-4E73-BC7E-2AAE4A537952}" type="presParOf" srcId="{28EE7FE2-65A6-4C2D-8A45-9751D23DE0AA}" destId="{B36A1FF6-149A-4A71-93E6-4AAE255AB5F7}" srcOrd="0" destOrd="0" presId="urn:microsoft.com/office/officeart/2005/8/layout/bList2"/>
    <dgm:cxn modelId="{51C77998-7763-447D-9342-954E1FEF4862}" type="presParOf" srcId="{28EE7FE2-65A6-4C2D-8A45-9751D23DE0AA}" destId="{0BE93402-F425-4B3B-B631-6B6407C35DBB}" srcOrd="1" destOrd="0" presId="urn:microsoft.com/office/officeart/2005/8/layout/bList2"/>
    <dgm:cxn modelId="{25AF6B99-BD3B-4F7D-9ED7-DB2CF1187691}" type="presParOf" srcId="{28EE7FE2-65A6-4C2D-8A45-9751D23DE0AA}" destId="{BB599BFB-6924-4761-A394-18990982BF54}" srcOrd="2" destOrd="0" presId="urn:microsoft.com/office/officeart/2005/8/layout/bList2"/>
    <dgm:cxn modelId="{C89141E5-16FF-4AF4-9A5D-491585DB3454}" type="presParOf" srcId="{28EE7FE2-65A6-4C2D-8A45-9751D23DE0AA}" destId="{BAF15A58-DCE8-4135-A70F-4703597E7D6F}" srcOrd="3" destOrd="0" presId="urn:microsoft.com/office/officeart/2005/8/layout/bList2"/>
    <dgm:cxn modelId="{8492CA58-7DFC-47DE-A2C1-378E2F02298E}" type="presParOf" srcId="{9ACCD99D-F56D-469D-B703-A771DA0F83E5}" destId="{19FAFAD9-AB0D-4484-AABE-544FFE955C7A}" srcOrd="1" destOrd="0" presId="urn:microsoft.com/office/officeart/2005/8/layout/bList2"/>
    <dgm:cxn modelId="{AD4B7CD7-4513-4B2A-82BE-559922131761}" type="presParOf" srcId="{9ACCD99D-F56D-469D-B703-A771DA0F83E5}" destId="{00A566B8-BB16-42FD-9264-465A581C6647}" srcOrd="2" destOrd="0" presId="urn:microsoft.com/office/officeart/2005/8/layout/bList2"/>
    <dgm:cxn modelId="{29A3D2E9-CC89-4865-B546-2B3C10E32B80}" type="presParOf" srcId="{00A566B8-BB16-42FD-9264-465A581C6647}" destId="{26AB91A6-3344-4EF2-BEEE-480880126DF9}" srcOrd="0" destOrd="0" presId="urn:microsoft.com/office/officeart/2005/8/layout/bList2"/>
    <dgm:cxn modelId="{9FF547C7-91D0-4B3C-99B3-73C19ACBF618}" type="presParOf" srcId="{00A566B8-BB16-42FD-9264-465A581C6647}" destId="{32F4B402-6CAE-455A-98C8-C11BBBD9DB60}" srcOrd="1" destOrd="0" presId="urn:microsoft.com/office/officeart/2005/8/layout/bList2"/>
    <dgm:cxn modelId="{EEDD92D2-EB60-42D8-8171-7DF80CE0561F}" type="presParOf" srcId="{00A566B8-BB16-42FD-9264-465A581C6647}" destId="{50154481-CE0B-4E31-BF90-DAC3C59D856D}" srcOrd="2" destOrd="0" presId="urn:microsoft.com/office/officeart/2005/8/layout/bList2"/>
    <dgm:cxn modelId="{6E5F8F5E-D241-4511-8257-7D3E83D05F5F}" type="presParOf" srcId="{00A566B8-BB16-42FD-9264-465A581C6647}" destId="{281CE5DC-2B1F-4F42-AE49-AA5374ADB1B2}" srcOrd="3" destOrd="0" presId="urn:microsoft.com/office/officeart/2005/8/layout/bList2"/>
  </dgm:cxnLst>
  <dgm:bg>
    <a:solidFill>
      <a:schemeClr val="accent3">
        <a:lumMod val="20000"/>
        <a:lumOff val="80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979DE8-8A4E-4C1D-85DB-2D6270F9C682}" type="doc">
      <dgm:prSet loTypeId="urn:microsoft.com/office/officeart/2005/8/layout/hList3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F14DFD14-15C1-463F-A215-4E11FEDACBC4}">
      <dgm:prSet phldrT="[Текст]" custT="1"/>
      <dgm:spPr/>
      <dgm:t>
        <a:bodyPr/>
        <a:lstStyle/>
        <a:p>
          <a:r>
            <a:rPr lang="uk-UA" sz="3600" smtClean="0">
              <a:latin typeface="Arial Black" pitchFamily="34" charset="0"/>
            </a:rPr>
            <a:t>Статева система</a:t>
          </a:r>
        </a:p>
        <a:p>
          <a:r>
            <a:rPr lang="uk-UA" sz="2100" smtClean="0">
              <a:latin typeface="Arial Black" pitchFamily="34" charset="0"/>
            </a:rPr>
            <a:t>Статеві залози (</a:t>
          </a:r>
          <a:r>
            <a:rPr lang="uk-UA" sz="2100" noProof="0" smtClean="0">
              <a:latin typeface="Arial Black" pitchFamily="34" charset="0"/>
            </a:rPr>
            <a:t>яєчки</a:t>
          </a:r>
          <a:r>
            <a:rPr lang="uk-UA" sz="2100" smtClean="0">
              <a:latin typeface="Arial Black" pitchFamily="34" charset="0"/>
            </a:rPr>
            <a:t> – у чоловіків, яєчники – у жінок) та вивідні  шляхи</a:t>
          </a:r>
          <a:endParaRPr lang="ru-RU" sz="2100" dirty="0">
            <a:latin typeface="Arial Black" pitchFamily="34" charset="0"/>
          </a:endParaRPr>
        </a:p>
      </dgm:t>
    </dgm:pt>
    <dgm:pt modelId="{212FD931-8280-4E4E-8A6D-B1E8B5318718}" type="parTrans" cxnId="{B0858E1A-04D3-4AB1-8012-57586194B8AD}">
      <dgm:prSet/>
      <dgm:spPr/>
      <dgm:t>
        <a:bodyPr/>
        <a:lstStyle/>
        <a:p>
          <a:endParaRPr lang="ru-RU"/>
        </a:p>
      </dgm:t>
    </dgm:pt>
    <dgm:pt modelId="{65483CA5-7C01-46D5-BCE3-7536DAA278AC}" type="sibTrans" cxnId="{B0858E1A-04D3-4AB1-8012-57586194B8AD}">
      <dgm:prSet/>
      <dgm:spPr/>
      <dgm:t>
        <a:bodyPr/>
        <a:lstStyle/>
        <a:p>
          <a:endParaRPr lang="ru-RU"/>
        </a:p>
      </dgm:t>
    </dgm:pt>
    <dgm:pt modelId="{61364EF8-70C8-4D23-AACE-F2F90D936B10}">
      <dgm:prSet phldrT="[Текст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7CB5D51-9C4F-4359-ADFD-95B42AD413A2}" type="sibTrans" cxnId="{EC5FF8E7-848C-44F9-AB8E-244012D02E34}">
      <dgm:prSet/>
      <dgm:spPr/>
      <dgm:t>
        <a:bodyPr/>
        <a:lstStyle/>
        <a:p>
          <a:endParaRPr lang="ru-RU"/>
        </a:p>
      </dgm:t>
    </dgm:pt>
    <dgm:pt modelId="{1A223DAF-81EE-47A7-852F-2BE3885074B3}" type="parTrans" cxnId="{EC5FF8E7-848C-44F9-AB8E-244012D02E34}">
      <dgm:prSet/>
      <dgm:spPr/>
      <dgm:t>
        <a:bodyPr/>
        <a:lstStyle/>
        <a:p>
          <a:endParaRPr lang="ru-RU"/>
        </a:p>
      </dgm:t>
    </dgm:pt>
    <dgm:pt modelId="{9E7AAD09-C9C9-4B3E-8DB3-5ED7C28F59E9}" type="pres">
      <dgm:prSet presAssocID="{89979DE8-8A4E-4C1D-85DB-2D6270F9C68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FF78F-5F13-4498-8C2E-C0C33EFE6BB0}" type="pres">
      <dgm:prSet presAssocID="{F14DFD14-15C1-463F-A215-4E11FEDACBC4}" presName="roof" presStyleLbl="dkBgShp" presStyleIdx="0" presStyleCnt="2" custLinFactNeighborX="199" custLinFactNeighborY="-3312"/>
      <dgm:spPr/>
      <dgm:t>
        <a:bodyPr/>
        <a:lstStyle/>
        <a:p>
          <a:endParaRPr lang="ru-RU"/>
        </a:p>
      </dgm:t>
    </dgm:pt>
    <dgm:pt modelId="{BF7DB5C1-3BCD-4048-8D1E-58CBC12F3EA8}" type="pres">
      <dgm:prSet presAssocID="{F14DFD14-15C1-463F-A215-4E11FEDACBC4}" presName="pillars" presStyleCnt="0"/>
      <dgm:spPr/>
      <dgm:t>
        <a:bodyPr/>
        <a:lstStyle/>
        <a:p>
          <a:endParaRPr lang="ru-RU"/>
        </a:p>
      </dgm:t>
    </dgm:pt>
    <dgm:pt modelId="{6CF37CAB-8410-4453-957E-122181BF81B3}" type="pres">
      <dgm:prSet presAssocID="{F14DFD14-15C1-463F-A215-4E11FEDACBC4}" presName="pillar1" presStyleLbl="node1" presStyleIdx="0" presStyleCnt="1" custScaleY="114364" custLinFactNeighborX="1288" custLinFactNeighborY="1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8DF3D-9E33-4FB9-AD75-E6F72765144F}" type="pres">
      <dgm:prSet presAssocID="{F14DFD14-15C1-463F-A215-4E11FEDACBC4}" presName="base" presStyleLbl="dkBgShp" presStyleIdx="1" presStyleCnt="2" custFlipVert="0" custScaleY="43217" custLinFactNeighborY="5778"/>
      <dgm:spPr/>
      <dgm:t>
        <a:bodyPr/>
        <a:lstStyle/>
        <a:p>
          <a:endParaRPr lang="ru-RU"/>
        </a:p>
      </dgm:t>
    </dgm:pt>
  </dgm:ptLst>
  <dgm:cxnLst>
    <dgm:cxn modelId="{B0858E1A-04D3-4AB1-8012-57586194B8AD}" srcId="{89979DE8-8A4E-4C1D-85DB-2D6270F9C682}" destId="{F14DFD14-15C1-463F-A215-4E11FEDACBC4}" srcOrd="0" destOrd="0" parTransId="{212FD931-8280-4E4E-8A6D-B1E8B5318718}" sibTransId="{65483CA5-7C01-46D5-BCE3-7536DAA278AC}"/>
    <dgm:cxn modelId="{1BEA934A-1CDD-4B5A-BE6E-7AD0E1B4D6B1}" type="presOf" srcId="{89979DE8-8A4E-4C1D-85DB-2D6270F9C682}" destId="{9E7AAD09-C9C9-4B3E-8DB3-5ED7C28F59E9}" srcOrd="0" destOrd="0" presId="urn:microsoft.com/office/officeart/2005/8/layout/hList3"/>
    <dgm:cxn modelId="{5AD597D4-BE1D-4AF7-B7DB-5880EBD6A48A}" type="presOf" srcId="{F14DFD14-15C1-463F-A215-4E11FEDACBC4}" destId="{318FF78F-5F13-4498-8C2E-C0C33EFE6BB0}" srcOrd="0" destOrd="0" presId="urn:microsoft.com/office/officeart/2005/8/layout/hList3"/>
    <dgm:cxn modelId="{EC5FF8E7-848C-44F9-AB8E-244012D02E34}" srcId="{F14DFD14-15C1-463F-A215-4E11FEDACBC4}" destId="{61364EF8-70C8-4D23-AACE-F2F90D936B10}" srcOrd="0" destOrd="0" parTransId="{1A223DAF-81EE-47A7-852F-2BE3885074B3}" sibTransId="{47CB5D51-9C4F-4359-ADFD-95B42AD413A2}"/>
    <dgm:cxn modelId="{238CBC4E-2151-49A4-8FAA-6C731CE1A90C}" type="presOf" srcId="{61364EF8-70C8-4D23-AACE-F2F90D936B10}" destId="{6CF37CAB-8410-4453-957E-122181BF81B3}" srcOrd="0" destOrd="0" presId="urn:microsoft.com/office/officeart/2005/8/layout/hList3"/>
    <dgm:cxn modelId="{64C7CFC6-883F-44C5-A835-E30CD677A45B}" type="presParOf" srcId="{9E7AAD09-C9C9-4B3E-8DB3-5ED7C28F59E9}" destId="{318FF78F-5F13-4498-8C2E-C0C33EFE6BB0}" srcOrd="0" destOrd="0" presId="urn:microsoft.com/office/officeart/2005/8/layout/hList3"/>
    <dgm:cxn modelId="{8317BAFD-97CC-44B1-ACEC-D2ADC912F117}" type="presParOf" srcId="{9E7AAD09-C9C9-4B3E-8DB3-5ED7C28F59E9}" destId="{BF7DB5C1-3BCD-4048-8D1E-58CBC12F3EA8}" srcOrd="1" destOrd="0" presId="urn:microsoft.com/office/officeart/2005/8/layout/hList3"/>
    <dgm:cxn modelId="{CD661232-142E-47CA-AC32-9B7E6241D4B0}" type="presParOf" srcId="{BF7DB5C1-3BCD-4048-8D1E-58CBC12F3EA8}" destId="{6CF37CAB-8410-4453-957E-122181BF81B3}" srcOrd="0" destOrd="0" presId="urn:microsoft.com/office/officeart/2005/8/layout/hList3"/>
    <dgm:cxn modelId="{77068BD0-6DD3-4300-9B23-9149E77686E7}" type="presParOf" srcId="{9E7AAD09-C9C9-4B3E-8DB3-5ED7C28F59E9}" destId="{8388DF3D-9E33-4FB9-AD75-E6F72765144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17179-3C7E-4A2B-AC8F-09EDC03CB56C}" type="doc">
      <dgm:prSet loTypeId="urn:microsoft.com/office/officeart/2005/8/layout/hierarchy4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3B01BCD-96E8-4EE8-8D59-2F1E3A0124CD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Вегетативні тканини 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8A9546-8A23-4152-ADB3-DF38AE10DE2D}" type="parTrans" cxnId="{0D9D0124-64A6-4CB8-8609-BAE7538B4E64}">
      <dgm:prSet/>
      <dgm:spPr/>
      <dgm:t>
        <a:bodyPr/>
        <a:lstStyle/>
        <a:p>
          <a:endParaRPr lang="ru-RU"/>
        </a:p>
      </dgm:t>
    </dgm:pt>
    <dgm:pt modelId="{95BA3F85-37F9-4626-8908-FDB4AB973616}" type="sibTrans" cxnId="{0D9D0124-64A6-4CB8-8609-BAE7538B4E64}">
      <dgm:prSet/>
      <dgm:spPr/>
      <dgm:t>
        <a:bodyPr/>
        <a:lstStyle/>
        <a:p>
          <a:endParaRPr lang="ru-RU"/>
        </a:p>
      </dgm:t>
    </dgm:pt>
    <dgm:pt modelId="{22274A3E-9BA1-44E2-8A79-EC519B34A216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Нервова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A5FDC0-6B8A-4D16-87B0-85A5034B4087}" type="parTrans" cxnId="{10C655B4-53E4-47E3-BC28-CFC74C20CA1F}">
      <dgm:prSet/>
      <dgm:spPr/>
      <dgm:t>
        <a:bodyPr/>
        <a:lstStyle/>
        <a:p>
          <a:endParaRPr lang="ru-RU"/>
        </a:p>
      </dgm:t>
    </dgm:pt>
    <dgm:pt modelId="{B10E4531-5612-4B83-AC1D-4155BC2C9C6A}" type="sibTrans" cxnId="{10C655B4-53E4-47E3-BC28-CFC74C20CA1F}">
      <dgm:prSet/>
      <dgm:spPr/>
      <dgm:t>
        <a:bodyPr/>
        <a:lstStyle/>
        <a:p>
          <a:endParaRPr lang="ru-RU"/>
        </a:p>
      </dgm:t>
    </dgm:pt>
    <dgm:pt modelId="{6C4FD81B-63AC-4B52-BBB4-1948F1451A3B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М’язова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7BB61C-255A-49E3-B659-ED0FC9A71221}" type="parTrans" cxnId="{4C98B7EB-5085-46D9-BA4B-C2D03F4F7E94}">
      <dgm:prSet/>
      <dgm:spPr/>
      <dgm:t>
        <a:bodyPr/>
        <a:lstStyle/>
        <a:p>
          <a:endParaRPr lang="ru-RU"/>
        </a:p>
      </dgm:t>
    </dgm:pt>
    <dgm:pt modelId="{081163DB-3919-4AAF-A7AF-9A8261A84543}" type="sibTrans" cxnId="{4C98B7EB-5085-46D9-BA4B-C2D03F4F7E94}">
      <dgm:prSet/>
      <dgm:spPr/>
      <dgm:t>
        <a:bodyPr/>
        <a:lstStyle/>
        <a:p>
          <a:endParaRPr lang="ru-RU"/>
        </a:p>
      </dgm:t>
    </dgm:pt>
    <dgm:pt modelId="{F4C58A29-D236-4F7E-B168-690155280914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Анімальні тканини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25FC9B-AD18-46C8-B5D3-1E26D8BCA4AA}" type="parTrans" cxnId="{D87B542C-C840-4571-84B9-57C293A803F9}">
      <dgm:prSet/>
      <dgm:spPr/>
      <dgm:t>
        <a:bodyPr/>
        <a:lstStyle/>
        <a:p>
          <a:endParaRPr lang="ru-RU"/>
        </a:p>
      </dgm:t>
    </dgm:pt>
    <dgm:pt modelId="{F55BF14E-CD56-4DD4-AF09-6D4727880464}" type="sibTrans" cxnId="{D87B542C-C840-4571-84B9-57C293A803F9}">
      <dgm:prSet/>
      <dgm:spPr/>
      <dgm:t>
        <a:bodyPr/>
        <a:lstStyle/>
        <a:p>
          <a:endParaRPr lang="ru-RU"/>
        </a:p>
      </dgm:t>
    </dgm:pt>
    <dgm:pt modelId="{71286ECA-4C25-44A9-88EB-C240280003A6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CF565A-E2EF-4805-A2EB-B7C41B94D642}" type="parTrans" cxnId="{F5C9A8F9-584C-4EC6-ACD7-60045C31C3A1}">
      <dgm:prSet/>
      <dgm:spPr/>
      <dgm:t>
        <a:bodyPr/>
        <a:lstStyle/>
        <a:p>
          <a:endParaRPr lang="ru-RU"/>
        </a:p>
      </dgm:t>
    </dgm:pt>
    <dgm:pt modelId="{657B30F0-9CBD-4603-8C57-58DF48ED60F8}" type="sibTrans" cxnId="{F5C9A8F9-584C-4EC6-ACD7-60045C31C3A1}">
      <dgm:prSet/>
      <dgm:spPr/>
      <dgm:t>
        <a:bodyPr/>
        <a:lstStyle/>
        <a:p>
          <a:endParaRPr lang="ru-RU"/>
        </a:p>
      </dgm:t>
    </dgm:pt>
    <dgm:pt modelId="{DB61F7C0-3AFF-4A08-8049-81B0AD1F4E88}">
      <dgm:prSet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Кісткова</a:t>
          </a:r>
          <a:endParaRPr lang="ru-RU" sz="20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146AA5-D8E2-4DF7-A1E3-4C38218F08F6}" type="parTrans" cxnId="{1C47F080-05A9-44CC-B441-DDCDF00DA174}">
      <dgm:prSet/>
      <dgm:spPr/>
      <dgm:t>
        <a:bodyPr/>
        <a:lstStyle/>
        <a:p>
          <a:endParaRPr lang="ru-RU"/>
        </a:p>
      </dgm:t>
    </dgm:pt>
    <dgm:pt modelId="{D536A9FB-B72A-45F8-906B-009EB33A8CCC}" type="sibTrans" cxnId="{1C47F080-05A9-44CC-B441-DDCDF00DA174}">
      <dgm:prSet/>
      <dgm:spPr/>
      <dgm:t>
        <a:bodyPr/>
        <a:lstStyle/>
        <a:p>
          <a:endParaRPr lang="ru-RU"/>
        </a:p>
      </dgm:t>
    </dgm:pt>
    <dgm:pt modelId="{7895ABC9-8AC3-4A9F-9C84-378CE4A3F7A1}">
      <dgm:prSet custT="1"/>
      <dgm:spPr/>
      <dgm:t>
        <a:bodyPr/>
        <a:lstStyle/>
        <a:p>
          <a:r>
            <a:rPr lang="uk-UA" sz="20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Залозова</a:t>
          </a:r>
          <a:endParaRPr lang="uk-UA" sz="20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260C92-E679-45C3-83D6-3DA85C260A79}" type="parTrans" cxnId="{93440E62-22AE-4CCB-8DE3-3C977412134D}">
      <dgm:prSet/>
      <dgm:spPr/>
      <dgm:t>
        <a:bodyPr/>
        <a:lstStyle/>
        <a:p>
          <a:endParaRPr lang="ru-RU"/>
        </a:p>
      </dgm:t>
    </dgm:pt>
    <dgm:pt modelId="{51C13862-CA08-46AB-AF40-61DC98F9BC69}" type="sibTrans" cxnId="{93440E62-22AE-4CCB-8DE3-3C977412134D}">
      <dgm:prSet/>
      <dgm:spPr/>
      <dgm:t>
        <a:bodyPr/>
        <a:lstStyle/>
        <a:p>
          <a:endParaRPr lang="ru-RU"/>
        </a:p>
      </dgm:t>
    </dgm:pt>
    <dgm:pt modelId="{D880159F-218C-477D-B772-990B93477959}">
      <dgm:prSet custT="1"/>
      <dgm:spPr/>
      <dgm:t>
        <a:bodyPr/>
        <a:lstStyle/>
        <a:p>
          <a:r>
            <a:rPr lang="uk-UA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З’єднуюча</a:t>
          </a:r>
          <a:endParaRPr lang="ru-RU" sz="18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97EA0-B5BC-4954-BB0A-A51DE1E6F7AE}" type="parTrans" cxnId="{FB80D803-217B-4CD5-B391-9675FCF8D439}">
      <dgm:prSet/>
      <dgm:spPr/>
      <dgm:t>
        <a:bodyPr/>
        <a:lstStyle/>
        <a:p>
          <a:endParaRPr lang="ru-RU"/>
        </a:p>
      </dgm:t>
    </dgm:pt>
    <dgm:pt modelId="{650C00D5-F01A-40B0-9BC7-075F74EC748A}" type="sibTrans" cxnId="{FB80D803-217B-4CD5-B391-9675FCF8D439}">
      <dgm:prSet/>
      <dgm:spPr/>
      <dgm:t>
        <a:bodyPr/>
        <a:lstStyle/>
        <a:p>
          <a:endParaRPr lang="ru-RU"/>
        </a:p>
      </dgm:t>
    </dgm:pt>
    <dgm:pt modelId="{E69AFD78-CE0E-4F70-A3C4-E4D89180EBD0}">
      <dgm:prSet phldrT="[Текст]" custT="1"/>
      <dgm:spPr/>
      <dgm:t>
        <a:bodyPr/>
        <a:lstStyle/>
        <a:p>
          <a:r>
            <a:rPr lang="uk-UA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Клітини, однакові за будовою, походженням та функцією, утворюють</a:t>
          </a:r>
          <a:endParaRPr lang="ru-RU" sz="2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3AE472-CE99-434B-8A72-F9775ED747D9}" type="sibTrans" cxnId="{8F762907-2385-480C-9AD9-FEA4F7B07C2D}">
      <dgm:prSet/>
      <dgm:spPr/>
      <dgm:t>
        <a:bodyPr/>
        <a:lstStyle/>
        <a:p>
          <a:endParaRPr lang="ru-RU"/>
        </a:p>
      </dgm:t>
    </dgm:pt>
    <dgm:pt modelId="{607BA9C1-13EF-4B80-9D3B-8BF6373B4F8A}" type="parTrans" cxnId="{8F762907-2385-480C-9AD9-FEA4F7B07C2D}">
      <dgm:prSet/>
      <dgm:spPr/>
      <dgm:t>
        <a:bodyPr/>
        <a:lstStyle/>
        <a:p>
          <a:endParaRPr lang="ru-RU"/>
        </a:p>
      </dgm:t>
    </dgm:pt>
    <dgm:pt modelId="{044CE64A-D4A7-4A69-87F5-3B9800EFFE93}" type="pres">
      <dgm:prSet presAssocID="{21A17179-3C7E-4A2B-AC8F-09EDC03CB56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500CCAD-8B52-4231-9050-4BB6A811E71B}" type="pres">
      <dgm:prSet presAssocID="{E69AFD78-CE0E-4F70-A3C4-E4D89180EBD0}" presName="vertOne" presStyleCnt="0"/>
      <dgm:spPr/>
      <dgm:t>
        <a:bodyPr/>
        <a:lstStyle/>
        <a:p>
          <a:endParaRPr lang="ru-RU"/>
        </a:p>
      </dgm:t>
    </dgm:pt>
    <dgm:pt modelId="{87152BCE-7F8D-4DCA-BB2C-8C3F60C557B6}" type="pres">
      <dgm:prSet presAssocID="{E69AFD78-CE0E-4F70-A3C4-E4D89180EBD0}" presName="txOne" presStyleLbl="node0" presStyleIdx="0" presStyleCnt="1" custLinFactNeighborX="-11" custLinFactNeighborY="-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EBE4D-90F7-4449-B79F-8E1086F44BFA}" type="pres">
      <dgm:prSet presAssocID="{E69AFD78-CE0E-4F70-A3C4-E4D89180EBD0}" presName="parTransOne" presStyleCnt="0"/>
      <dgm:spPr/>
      <dgm:t>
        <a:bodyPr/>
        <a:lstStyle/>
        <a:p>
          <a:endParaRPr lang="ru-RU"/>
        </a:p>
      </dgm:t>
    </dgm:pt>
    <dgm:pt modelId="{82433C17-BE3E-4532-9F7F-ACD4BEB8238A}" type="pres">
      <dgm:prSet presAssocID="{E69AFD78-CE0E-4F70-A3C4-E4D89180EBD0}" presName="horzOne" presStyleCnt="0"/>
      <dgm:spPr/>
      <dgm:t>
        <a:bodyPr/>
        <a:lstStyle/>
        <a:p>
          <a:endParaRPr lang="ru-RU"/>
        </a:p>
      </dgm:t>
    </dgm:pt>
    <dgm:pt modelId="{18B7B234-5E23-436E-83FA-7D9CD0901D8E}" type="pres">
      <dgm:prSet presAssocID="{13B01BCD-96E8-4EE8-8D59-2F1E3A0124CD}" presName="vertTwo" presStyleCnt="0"/>
      <dgm:spPr/>
      <dgm:t>
        <a:bodyPr/>
        <a:lstStyle/>
        <a:p>
          <a:endParaRPr lang="ru-RU"/>
        </a:p>
      </dgm:t>
    </dgm:pt>
    <dgm:pt modelId="{C3513E98-92FA-4E5E-AD4A-EB281D00590A}" type="pres">
      <dgm:prSet presAssocID="{13B01BCD-96E8-4EE8-8D59-2F1E3A0124CD}" presName="txTwo" presStyleLbl="node2" presStyleIdx="0" presStyleCnt="2" custLinFactNeighborX="2006" custLinFactNeighborY="416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FC1A9F-DBD0-4CC8-8CDA-A2D2666E6B03}" type="pres">
      <dgm:prSet presAssocID="{13B01BCD-96E8-4EE8-8D59-2F1E3A0124CD}" presName="parTransTwo" presStyleCnt="0"/>
      <dgm:spPr/>
      <dgm:t>
        <a:bodyPr/>
        <a:lstStyle/>
        <a:p>
          <a:endParaRPr lang="ru-RU"/>
        </a:p>
      </dgm:t>
    </dgm:pt>
    <dgm:pt modelId="{E1407ADC-BFC8-4363-A993-5EF420F2CE1B}" type="pres">
      <dgm:prSet presAssocID="{13B01BCD-96E8-4EE8-8D59-2F1E3A0124CD}" presName="horzTwo" presStyleCnt="0"/>
      <dgm:spPr/>
      <dgm:t>
        <a:bodyPr/>
        <a:lstStyle/>
        <a:p>
          <a:endParaRPr lang="ru-RU"/>
        </a:p>
      </dgm:t>
    </dgm:pt>
    <dgm:pt modelId="{23B31D5F-68BF-46B4-A103-30F775C65ACF}" type="pres">
      <dgm:prSet presAssocID="{22274A3E-9BA1-44E2-8A79-EC519B34A216}" presName="vertThree" presStyleCnt="0"/>
      <dgm:spPr/>
      <dgm:t>
        <a:bodyPr/>
        <a:lstStyle/>
        <a:p>
          <a:endParaRPr lang="ru-RU"/>
        </a:p>
      </dgm:t>
    </dgm:pt>
    <dgm:pt modelId="{670A159D-79F1-4FF6-8833-E9F7B4B96690}" type="pres">
      <dgm:prSet presAssocID="{22274A3E-9BA1-44E2-8A79-EC519B34A216}" presName="txThre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7FA7185-C1C7-44FE-87FE-0A8175962DBC}" type="pres">
      <dgm:prSet presAssocID="{22274A3E-9BA1-44E2-8A79-EC519B34A216}" presName="horzThree" presStyleCnt="0"/>
      <dgm:spPr/>
      <dgm:t>
        <a:bodyPr/>
        <a:lstStyle/>
        <a:p>
          <a:endParaRPr lang="ru-RU"/>
        </a:p>
      </dgm:t>
    </dgm:pt>
    <dgm:pt modelId="{85A241F6-9E9E-4EC2-87E6-B125D5CFDE9C}" type="pres">
      <dgm:prSet presAssocID="{B10E4531-5612-4B83-AC1D-4155BC2C9C6A}" presName="sibSpaceThree" presStyleCnt="0"/>
      <dgm:spPr/>
      <dgm:t>
        <a:bodyPr/>
        <a:lstStyle/>
        <a:p>
          <a:endParaRPr lang="ru-RU"/>
        </a:p>
      </dgm:t>
    </dgm:pt>
    <dgm:pt modelId="{890FE4B0-695B-4B2F-BD00-1F9A04C60379}" type="pres">
      <dgm:prSet presAssocID="{6C4FD81B-63AC-4B52-BBB4-1948F1451A3B}" presName="vertThree" presStyleCnt="0"/>
      <dgm:spPr/>
      <dgm:t>
        <a:bodyPr/>
        <a:lstStyle/>
        <a:p>
          <a:endParaRPr lang="ru-RU"/>
        </a:p>
      </dgm:t>
    </dgm:pt>
    <dgm:pt modelId="{5C82ADC9-0178-4E04-8C95-82E2050C0929}" type="pres">
      <dgm:prSet presAssocID="{6C4FD81B-63AC-4B52-BBB4-1948F1451A3B}" presName="txThre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5D0793-58E5-41F4-8291-C847238A4A8E}" type="pres">
      <dgm:prSet presAssocID="{6C4FD81B-63AC-4B52-BBB4-1948F1451A3B}" presName="horzThree" presStyleCnt="0"/>
      <dgm:spPr/>
      <dgm:t>
        <a:bodyPr/>
        <a:lstStyle/>
        <a:p>
          <a:endParaRPr lang="ru-RU"/>
        </a:p>
      </dgm:t>
    </dgm:pt>
    <dgm:pt modelId="{9F5C83AE-0F80-4962-9ECD-2940E33B9209}" type="pres">
      <dgm:prSet presAssocID="{081163DB-3919-4AAF-A7AF-9A8261A84543}" presName="sibSpaceThree" presStyleCnt="0"/>
      <dgm:spPr/>
      <dgm:t>
        <a:bodyPr/>
        <a:lstStyle/>
        <a:p>
          <a:endParaRPr lang="ru-RU"/>
        </a:p>
      </dgm:t>
    </dgm:pt>
    <dgm:pt modelId="{75197EFA-90A1-4B93-88EF-8E6E2101DC92}" type="pres">
      <dgm:prSet presAssocID="{DB61F7C0-3AFF-4A08-8049-81B0AD1F4E88}" presName="vertThree" presStyleCnt="0"/>
      <dgm:spPr/>
      <dgm:t>
        <a:bodyPr/>
        <a:lstStyle/>
        <a:p>
          <a:endParaRPr lang="ru-RU"/>
        </a:p>
      </dgm:t>
    </dgm:pt>
    <dgm:pt modelId="{F36C2994-199C-4511-BE28-5063628999A9}" type="pres">
      <dgm:prSet presAssocID="{DB61F7C0-3AFF-4A08-8049-81B0AD1F4E88}" presName="txThre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B41A9-6356-45BB-9DC0-5DC8B8439658}" type="pres">
      <dgm:prSet presAssocID="{DB61F7C0-3AFF-4A08-8049-81B0AD1F4E88}" presName="horzThree" presStyleCnt="0"/>
      <dgm:spPr/>
      <dgm:t>
        <a:bodyPr/>
        <a:lstStyle/>
        <a:p>
          <a:endParaRPr lang="ru-RU"/>
        </a:p>
      </dgm:t>
    </dgm:pt>
    <dgm:pt modelId="{D9E11194-1E06-47B6-B085-BEA3BDCD2213}" type="pres">
      <dgm:prSet presAssocID="{95BA3F85-37F9-4626-8908-FDB4AB973616}" presName="sibSpaceTwo" presStyleCnt="0"/>
      <dgm:spPr/>
      <dgm:t>
        <a:bodyPr/>
        <a:lstStyle/>
        <a:p>
          <a:endParaRPr lang="ru-RU"/>
        </a:p>
      </dgm:t>
    </dgm:pt>
    <dgm:pt modelId="{198C5B63-6504-415C-A202-210F81B5629B}" type="pres">
      <dgm:prSet presAssocID="{F4C58A29-D236-4F7E-B168-690155280914}" presName="vertTwo" presStyleCnt="0"/>
      <dgm:spPr/>
      <dgm:t>
        <a:bodyPr/>
        <a:lstStyle/>
        <a:p>
          <a:endParaRPr lang="ru-RU"/>
        </a:p>
      </dgm:t>
    </dgm:pt>
    <dgm:pt modelId="{4C0C4BB5-F069-4680-8913-40BEF7B89688}" type="pres">
      <dgm:prSet presAssocID="{F4C58A29-D236-4F7E-B168-690155280914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15225E-D21A-4C15-986D-6AB7CB42F932}" type="pres">
      <dgm:prSet presAssocID="{F4C58A29-D236-4F7E-B168-690155280914}" presName="parTransTwo" presStyleCnt="0"/>
      <dgm:spPr/>
      <dgm:t>
        <a:bodyPr/>
        <a:lstStyle/>
        <a:p>
          <a:endParaRPr lang="ru-RU"/>
        </a:p>
      </dgm:t>
    </dgm:pt>
    <dgm:pt modelId="{3D9F6BB4-F7A7-4E20-B2AA-BEB21A98A510}" type="pres">
      <dgm:prSet presAssocID="{F4C58A29-D236-4F7E-B168-690155280914}" presName="horzTwo" presStyleCnt="0"/>
      <dgm:spPr/>
      <dgm:t>
        <a:bodyPr/>
        <a:lstStyle/>
        <a:p>
          <a:endParaRPr lang="ru-RU"/>
        </a:p>
      </dgm:t>
    </dgm:pt>
    <dgm:pt modelId="{6C47C8C0-C492-45C6-806A-6A5DC3987B7D}" type="pres">
      <dgm:prSet presAssocID="{71286ECA-4C25-44A9-88EB-C240280003A6}" presName="vertThree" presStyleCnt="0"/>
      <dgm:spPr/>
      <dgm:t>
        <a:bodyPr/>
        <a:lstStyle/>
        <a:p>
          <a:endParaRPr lang="ru-RU"/>
        </a:p>
      </dgm:t>
    </dgm:pt>
    <dgm:pt modelId="{027B8980-E645-4F8B-824A-8498407F4790}" type="pres">
      <dgm:prSet presAssocID="{71286ECA-4C25-44A9-88EB-C240280003A6}" presName="txThre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148AB5-95EA-4911-BC10-686AEAACCC9D}" type="pres">
      <dgm:prSet presAssocID="{71286ECA-4C25-44A9-88EB-C240280003A6}" presName="horzThree" presStyleCnt="0"/>
      <dgm:spPr/>
      <dgm:t>
        <a:bodyPr/>
        <a:lstStyle/>
        <a:p>
          <a:endParaRPr lang="ru-RU"/>
        </a:p>
      </dgm:t>
    </dgm:pt>
    <dgm:pt modelId="{0E17022A-4DE0-4115-8860-186BA38A7DAE}" type="pres">
      <dgm:prSet presAssocID="{657B30F0-9CBD-4603-8C57-58DF48ED60F8}" presName="sibSpaceThree" presStyleCnt="0"/>
      <dgm:spPr/>
      <dgm:t>
        <a:bodyPr/>
        <a:lstStyle/>
        <a:p>
          <a:endParaRPr lang="ru-RU"/>
        </a:p>
      </dgm:t>
    </dgm:pt>
    <dgm:pt modelId="{DA198B62-DE0C-4A23-8053-EFEA6C47C74E}" type="pres">
      <dgm:prSet presAssocID="{7895ABC9-8AC3-4A9F-9C84-378CE4A3F7A1}" presName="vertThree" presStyleCnt="0"/>
      <dgm:spPr/>
      <dgm:t>
        <a:bodyPr/>
        <a:lstStyle/>
        <a:p>
          <a:endParaRPr lang="ru-RU"/>
        </a:p>
      </dgm:t>
    </dgm:pt>
    <dgm:pt modelId="{6801B673-CD18-4B29-9390-CC5C15FB652D}" type="pres">
      <dgm:prSet presAssocID="{7895ABC9-8AC3-4A9F-9C84-378CE4A3F7A1}" presName="txThree" presStyleLbl="node3" presStyleIdx="4" presStyleCnt="6" custLinFactNeighborX="-673" custLinFactNeighborY="1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E851D4-CC08-41B0-8559-FA3F745BBA23}" type="pres">
      <dgm:prSet presAssocID="{7895ABC9-8AC3-4A9F-9C84-378CE4A3F7A1}" presName="horzThree" presStyleCnt="0"/>
      <dgm:spPr/>
      <dgm:t>
        <a:bodyPr/>
        <a:lstStyle/>
        <a:p>
          <a:endParaRPr lang="ru-RU"/>
        </a:p>
      </dgm:t>
    </dgm:pt>
    <dgm:pt modelId="{4968F48C-1038-4287-8D38-F6EBB576236F}" type="pres">
      <dgm:prSet presAssocID="{51C13862-CA08-46AB-AF40-61DC98F9BC69}" presName="sibSpaceThree" presStyleCnt="0"/>
      <dgm:spPr/>
      <dgm:t>
        <a:bodyPr/>
        <a:lstStyle/>
        <a:p>
          <a:endParaRPr lang="ru-RU"/>
        </a:p>
      </dgm:t>
    </dgm:pt>
    <dgm:pt modelId="{40995447-FCBA-4903-980E-FC15CD7ABC67}" type="pres">
      <dgm:prSet presAssocID="{D880159F-218C-477D-B772-990B93477959}" presName="vertThree" presStyleCnt="0"/>
      <dgm:spPr/>
      <dgm:t>
        <a:bodyPr/>
        <a:lstStyle/>
        <a:p>
          <a:endParaRPr lang="ru-RU"/>
        </a:p>
      </dgm:t>
    </dgm:pt>
    <dgm:pt modelId="{B6C2CA44-D57A-4598-87B2-0F2E13B89479}" type="pres">
      <dgm:prSet presAssocID="{D880159F-218C-477D-B772-990B93477959}" presName="txThre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91ECF11-48FB-4D5E-9814-6EB106EB3654}" type="pres">
      <dgm:prSet presAssocID="{D880159F-218C-477D-B772-990B93477959}" presName="horzThree" presStyleCnt="0"/>
      <dgm:spPr/>
      <dgm:t>
        <a:bodyPr/>
        <a:lstStyle/>
        <a:p>
          <a:endParaRPr lang="ru-RU"/>
        </a:p>
      </dgm:t>
    </dgm:pt>
  </dgm:ptLst>
  <dgm:cxnLst>
    <dgm:cxn modelId="{1C47F080-05A9-44CC-B441-DDCDF00DA174}" srcId="{13B01BCD-96E8-4EE8-8D59-2F1E3A0124CD}" destId="{DB61F7C0-3AFF-4A08-8049-81B0AD1F4E88}" srcOrd="2" destOrd="0" parTransId="{7D146AA5-D8E2-4DF7-A1E3-4C38218F08F6}" sibTransId="{D536A9FB-B72A-45F8-906B-009EB33A8CCC}"/>
    <dgm:cxn modelId="{07A42AD7-484A-4C26-B596-E00A4F82BEE1}" type="presOf" srcId="{DB61F7C0-3AFF-4A08-8049-81B0AD1F4E88}" destId="{F36C2994-199C-4511-BE28-5063628999A9}" srcOrd="0" destOrd="0" presId="urn:microsoft.com/office/officeart/2005/8/layout/hierarchy4"/>
    <dgm:cxn modelId="{3D0F54C5-9928-4A86-A9C4-75FE9D4C9027}" type="presOf" srcId="{13B01BCD-96E8-4EE8-8D59-2F1E3A0124CD}" destId="{C3513E98-92FA-4E5E-AD4A-EB281D00590A}" srcOrd="0" destOrd="0" presId="urn:microsoft.com/office/officeart/2005/8/layout/hierarchy4"/>
    <dgm:cxn modelId="{D87B542C-C840-4571-84B9-57C293A803F9}" srcId="{E69AFD78-CE0E-4F70-A3C4-E4D89180EBD0}" destId="{F4C58A29-D236-4F7E-B168-690155280914}" srcOrd="1" destOrd="0" parTransId="{6225FC9B-AD18-46C8-B5D3-1E26D8BCA4AA}" sibTransId="{F55BF14E-CD56-4DD4-AF09-6D4727880464}"/>
    <dgm:cxn modelId="{FB80D803-217B-4CD5-B391-9675FCF8D439}" srcId="{F4C58A29-D236-4F7E-B168-690155280914}" destId="{D880159F-218C-477D-B772-990B93477959}" srcOrd="2" destOrd="0" parTransId="{A3E97EA0-B5BC-4954-BB0A-A51DE1E6F7AE}" sibTransId="{650C00D5-F01A-40B0-9BC7-075F74EC748A}"/>
    <dgm:cxn modelId="{0D9D0124-64A6-4CB8-8609-BAE7538B4E64}" srcId="{E69AFD78-CE0E-4F70-A3C4-E4D89180EBD0}" destId="{13B01BCD-96E8-4EE8-8D59-2F1E3A0124CD}" srcOrd="0" destOrd="0" parTransId="{258A9546-8A23-4152-ADB3-DF38AE10DE2D}" sibTransId="{95BA3F85-37F9-4626-8908-FDB4AB973616}"/>
    <dgm:cxn modelId="{10C655B4-53E4-47E3-BC28-CFC74C20CA1F}" srcId="{13B01BCD-96E8-4EE8-8D59-2F1E3A0124CD}" destId="{22274A3E-9BA1-44E2-8A79-EC519B34A216}" srcOrd="0" destOrd="0" parTransId="{0CA5FDC0-6B8A-4D16-87B0-85A5034B4087}" sibTransId="{B10E4531-5612-4B83-AC1D-4155BC2C9C6A}"/>
    <dgm:cxn modelId="{0424E4B8-D1FC-471E-914D-D1C8966C971D}" type="presOf" srcId="{E69AFD78-CE0E-4F70-A3C4-E4D89180EBD0}" destId="{87152BCE-7F8D-4DCA-BB2C-8C3F60C557B6}" srcOrd="0" destOrd="0" presId="urn:microsoft.com/office/officeart/2005/8/layout/hierarchy4"/>
    <dgm:cxn modelId="{203FCB80-00B4-4BBA-9B95-3836D6687F08}" type="presOf" srcId="{71286ECA-4C25-44A9-88EB-C240280003A6}" destId="{027B8980-E645-4F8B-824A-8498407F4790}" srcOrd="0" destOrd="0" presId="urn:microsoft.com/office/officeart/2005/8/layout/hierarchy4"/>
    <dgm:cxn modelId="{4C98B7EB-5085-46D9-BA4B-C2D03F4F7E94}" srcId="{13B01BCD-96E8-4EE8-8D59-2F1E3A0124CD}" destId="{6C4FD81B-63AC-4B52-BBB4-1948F1451A3B}" srcOrd="1" destOrd="0" parTransId="{E87BB61C-255A-49E3-B659-ED0FC9A71221}" sibTransId="{081163DB-3919-4AAF-A7AF-9A8261A84543}"/>
    <dgm:cxn modelId="{C74507D3-C2F9-4B83-87CD-50961FA39055}" type="presOf" srcId="{F4C58A29-D236-4F7E-B168-690155280914}" destId="{4C0C4BB5-F069-4680-8913-40BEF7B89688}" srcOrd="0" destOrd="0" presId="urn:microsoft.com/office/officeart/2005/8/layout/hierarchy4"/>
    <dgm:cxn modelId="{8F762907-2385-480C-9AD9-FEA4F7B07C2D}" srcId="{21A17179-3C7E-4A2B-AC8F-09EDC03CB56C}" destId="{E69AFD78-CE0E-4F70-A3C4-E4D89180EBD0}" srcOrd="0" destOrd="0" parTransId="{607BA9C1-13EF-4B80-9D3B-8BF6373B4F8A}" sibTransId="{133AE472-CE99-434B-8A72-F9775ED747D9}"/>
    <dgm:cxn modelId="{04B99564-2D76-4C76-B7F7-7F0EB07737B9}" type="presOf" srcId="{22274A3E-9BA1-44E2-8A79-EC519B34A216}" destId="{670A159D-79F1-4FF6-8833-E9F7B4B96690}" srcOrd="0" destOrd="0" presId="urn:microsoft.com/office/officeart/2005/8/layout/hierarchy4"/>
    <dgm:cxn modelId="{93440E62-22AE-4CCB-8DE3-3C977412134D}" srcId="{F4C58A29-D236-4F7E-B168-690155280914}" destId="{7895ABC9-8AC3-4A9F-9C84-378CE4A3F7A1}" srcOrd="1" destOrd="0" parTransId="{12260C92-E679-45C3-83D6-3DA85C260A79}" sibTransId="{51C13862-CA08-46AB-AF40-61DC98F9BC69}"/>
    <dgm:cxn modelId="{B0F077C9-E24B-4957-AB58-88A2F3403926}" type="presOf" srcId="{6C4FD81B-63AC-4B52-BBB4-1948F1451A3B}" destId="{5C82ADC9-0178-4E04-8C95-82E2050C0929}" srcOrd="0" destOrd="0" presId="urn:microsoft.com/office/officeart/2005/8/layout/hierarchy4"/>
    <dgm:cxn modelId="{2A836D8D-14BB-4911-B165-79B3CAE55616}" type="presOf" srcId="{7895ABC9-8AC3-4A9F-9C84-378CE4A3F7A1}" destId="{6801B673-CD18-4B29-9390-CC5C15FB652D}" srcOrd="0" destOrd="0" presId="urn:microsoft.com/office/officeart/2005/8/layout/hierarchy4"/>
    <dgm:cxn modelId="{F5C9A8F9-584C-4EC6-ACD7-60045C31C3A1}" srcId="{F4C58A29-D236-4F7E-B168-690155280914}" destId="{71286ECA-4C25-44A9-88EB-C240280003A6}" srcOrd="0" destOrd="0" parTransId="{B8CF565A-E2EF-4805-A2EB-B7C41B94D642}" sibTransId="{657B30F0-9CBD-4603-8C57-58DF48ED60F8}"/>
    <dgm:cxn modelId="{2F0740F7-55D1-4871-9283-707E285B0F93}" type="presOf" srcId="{D880159F-218C-477D-B772-990B93477959}" destId="{B6C2CA44-D57A-4598-87B2-0F2E13B89479}" srcOrd="0" destOrd="0" presId="urn:microsoft.com/office/officeart/2005/8/layout/hierarchy4"/>
    <dgm:cxn modelId="{0B20E352-0DEF-4EAA-A99C-94BE122DBE17}" type="presOf" srcId="{21A17179-3C7E-4A2B-AC8F-09EDC03CB56C}" destId="{044CE64A-D4A7-4A69-87F5-3B9800EFFE93}" srcOrd="0" destOrd="0" presId="urn:microsoft.com/office/officeart/2005/8/layout/hierarchy4"/>
    <dgm:cxn modelId="{325320C8-11A7-458F-9E8D-26FD80B2A3F0}" type="presParOf" srcId="{044CE64A-D4A7-4A69-87F5-3B9800EFFE93}" destId="{3500CCAD-8B52-4231-9050-4BB6A811E71B}" srcOrd="0" destOrd="0" presId="urn:microsoft.com/office/officeart/2005/8/layout/hierarchy4"/>
    <dgm:cxn modelId="{0D20A5FA-9DF3-48AD-9015-CE73899A0BE3}" type="presParOf" srcId="{3500CCAD-8B52-4231-9050-4BB6A811E71B}" destId="{87152BCE-7F8D-4DCA-BB2C-8C3F60C557B6}" srcOrd="0" destOrd="0" presId="urn:microsoft.com/office/officeart/2005/8/layout/hierarchy4"/>
    <dgm:cxn modelId="{5F55915B-A8CA-45FB-9D7B-E42F9BA3557C}" type="presParOf" srcId="{3500CCAD-8B52-4231-9050-4BB6A811E71B}" destId="{22DEBE4D-90F7-4449-B79F-8E1086F44BFA}" srcOrd="1" destOrd="0" presId="urn:microsoft.com/office/officeart/2005/8/layout/hierarchy4"/>
    <dgm:cxn modelId="{6EA58994-38BC-4981-85E9-DE1C76457833}" type="presParOf" srcId="{3500CCAD-8B52-4231-9050-4BB6A811E71B}" destId="{82433C17-BE3E-4532-9F7F-ACD4BEB8238A}" srcOrd="2" destOrd="0" presId="urn:microsoft.com/office/officeart/2005/8/layout/hierarchy4"/>
    <dgm:cxn modelId="{7774918D-210A-4336-A717-57F135369A41}" type="presParOf" srcId="{82433C17-BE3E-4532-9F7F-ACD4BEB8238A}" destId="{18B7B234-5E23-436E-83FA-7D9CD0901D8E}" srcOrd="0" destOrd="0" presId="urn:microsoft.com/office/officeart/2005/8/layout/hierarchy4"/>
    <dgm:cxn modelId="{B05F7110-BD15-48E8-9113-685D6477A1E7}" type="presParOf" srcId="{18B7B234-5E23-436E-83FA-7D9CD0901D8E}" destId="{C3513E98-92FA-4E5E-AD4A-EB281D00590A}" srcOrd="0" destOrd="0" presId="urn:microsoft.com/office/officeart/2005/8/layout/hierarchy4"/>
    <dgm:cxn modelId="{D13F0938-F52A-4CD0-A807-E5BFECE0454F}" type="presParOf" srcId="{18B7B234-5E23-436E-83FA-7D9CD0901D8E}" destId="{3AFC1A9F-DBD0-4CC8-8CDA-A2D2666E6B03}" srcOrd="1" destOrd="0" presId="urn:microsoft.com/office/officeart/2005/8/layout/hierarchy4"/>
    <dgm:cxn modelId="{23738215-9395-4ADD-92A8-6FC2DF490ECD}" type="presParOf" srcId="{18B7B234-5E23-436E-83FA-7D9CD0901D8E}" destId="{E1407ADC-BFC8-4363-A993-5EF420F2CE1B}" srcOrd="2" destOrd="0" presId="urn:microsoft.com/office/officeart/2005/8/layout/hierarchy4"/>
    <dgm:cxn modelId="{AA1137FA-693D-4D61-A409-01CB2F984DE8}" type="presParOf" srcId="{E1407ADC-BFC8-4363-A993-5EF420F2CE1B}" destId="{23B31D5F-68BF-46B4-A103-30F775C65ACF}" srcOrd="0" destOrd="0" presId="urn:microsoft.com/office/officeart/2005/8/layout/hierarchy4"/>
    <dgm:cxn modelId="{C6457DE2-9DA7-4795-90DF-C8F29A083EBD}" type="presParOf" srcId="{23B31D5F-68BF-46B4-A103-30F775C65ACF}" destId="{670A159D-79F1-4FF6-8833-E9F7B4B96690}" srcOrd="0" destOrd="0" presId="urn:microsoft.com/office/officeart/2005/8/layout/hierarchy4"/>
    <dgm:cxn modelId="{717F7E8B-7D70-4E26-832E-8BD6A237858D}" type="presParOf" srcId="{23B31D5F-68BF-46B4-A103-30F775C65ACF}" destId="{B7FA7185-C1C7-44FE-87FE-0A8175962DBC}" srcOrd="1" destOrd="0" presId="urn:microsoft.com/office/officeart/2005/8/layout/hierarchy4"/>
    <dgm:cxn modelId="{0B9C2D7B-8014-482E-A3C2-7ABD22EAB197}" type="presParOf" srcId="{E1407ADC-BFC8-4363-A993-5EF420F2CE1B}" destId="{85A241F6-9E9E-4EC2-87E6-B125D5CFDE9C}" srcOrd="1" destOrd="0" presId="urn:microsoft.com/office/officeart/2005/8/layout/hierarchy4"/>
    <dgm:cxn modelId="{D1720DE6-A07A-47B3-8ECC-95BF789333C7}" type="presParOf" srcId="{E1407ADC-BFC8-4363-A993-5EF420F2CE1B}" destId="{890FE4B0-695B-4B2F-BD00-1F9A04C60379}" srcOrd="2" destOrd="0" presId="urn:microsoft.com/office/officeart/2005/8/layout/hierarchy4"/>
    <dgm:cxn modelId="{F35C040D-D19B-4D74-B32E-FBE2E1C05461}" type="presParOf" srcId="{890FE4B0-695B-4B2F-BD00-1F9A04C60379}" destId="{5C82ADC9-0178-4E04-8C95-82E2050C0929}" srcOrd="0" destOrd="0" presId="urn:microsoft.com/office/officeart/2005/8/layout/hierarchy4"/>
    <dgm:cxn modelId="{7EC8777D-E114-467B-83F1-0E52B4C43F06}" type="presParOf" srcId="{890FE4B0-695B-4B2F-BD00-1F9A04C60379}" destId="{8C5D0793-58E5-41F4-8291-C847238A4A8E}" srcOrd="1" destOrd="0" presId="urn:microsoft.com/office/officeart/2005/8/layout/hierarchy4"/>
    <dgm:cxn modelId="{9D7262DB-63B4-4BD4-9FED-A4E1CE97CF1D}" type="presParOf" srcId="{E1407ADC-BFC8-4363-A993-5EF420F2CE1B}" destId="{9F5C83AE-0F80-4962-9ECD-2940E33B9209}" srcOrd="3" destOrd="0" presId="urn:microsoft.com/office/officeart/2005/8/layout/hierarchy4"/>
    <dgm:cxn modelId="{1178B571-AC04-4A52-898D-D01D19E8FB4B}" type="presParOf" srcId="{E1407ADC-BFC8-4363-A993-5EF420F2CE1B}" destId="{75197EFA-90A1-4B93-88EF-8E6E2101DC92}" srcOrd="4" destOrd="0" presId="urn:microsoft.com/office/officeart/2005/8/layout/hierarchy4"/>
    <dgm:cxn modelId="{F3C7D01D-D6E9-40E2-8C9C-29F8E70BE03C}" type="presParOf" srcId="{75197EFA-90A1-4B93-88EF-8E6E2101DC92}" destId="{F36C2994-199C-4511-BE28-5063628999A9}" srcOrd="0" destOrd="0" presId="urn:microsoft.com/office/officeart/2005/8/layout/hierarchy4"/>
    <dgm:cxn modelId="{5EDA7B6D-DF27-468C-8B5A-5A8CE43673CC}" type="presParOf" srcId="{75197EFA-90A1-4B93-88EF-8E6E2101DC92}" destId="{BF3B41A9-6356-45BB-9DC0-5DC8B8439658}" srcOrd="1" destOrd="0" presId="urn:microsoft.com/office/officeart/2005/8/layout/hierarchy4"/>
    <dgm:cxn modelId="{28EFEF1B-CAAD-4EBA-9A34-F503FF190CF9}" type="presParOf" srcId="{82433C17-BE3E-4532-9F7F-ACD4BEB8238A}" destId="{D9E11194-1E06-47B6-B085-BEA3BDCD2213}" srcOrd="1" destOrd="0" presId="urn:microsoft.com/office/officeart/2005/8/layout/hierarchy4"/>
    <dgm:cxn modelId="{6E3E891F-A2E8-4B1A-9591-77BFFED60575}" type="presParOf" srcId="{82433C17-BE3E-4532-9F7F-ACD4BEB8238A}" destId="{198C5B63-6504-415C-A202-210F81B5629B}" srcOrd="2" destOrd="0" presId="urn:microsoft.com/office/officeart/2005/8/layout/hierarchy4"/>
    <dgm:cxn modelId="{4857877C-2DC9-4F68-A3EB-D1EC7A92C7CA}" type="presParOf" srcId="{198C5B63-6504-415C-A202-210F81B5629B}" destId="{4C0C4BB5-F069-4680-8913-40BEF7B89688}" srcOrd="0" destOrd="0" presId="urn:microsoft.com/office/officeart/2005/8/layout/hierarchy4"/>
    <dgm:cxn modelId="{98182D29-7DA0-4A6E-875C-5C71882387D8}" type="presParOf" srcId="{198C5B63-6504-415C-A202-210F81B5629B}" destId="{F815225E-D21A-4C15-986D-6AB7CB42F932}" srcOrd="1" destOrd="0" presId="urn:microsoft.com/office/officeart/2005/8/layout/hierarchy4"/>
    <dgm:cxn modelId="{B4C1EB10-9F8F-4C1F-BD80-79E55C1ECED1}" type="presParOf" srcId="{198C5B63-6504-415C-A202-210F81B5629B}" destId="{3D9F6BB4-F7A7-4E20-B2AA-BEB21A98A510}" srcOrd="2" destOrd="0" presId="urn:microsoft.com/office/officeart/2005/8/layout/hierarchy4"/>
    <dgm:cxn modelId="{1739338D-86F5-4E7E-B7BF-DD95FCDB52BA}" type="presParOf" srcId="{3D9F6BB4-F7A7-4E20-B2AA-BEB21A98A510}" destId="{6C47C8C0-C492-45C6-806A-6A5DC3987B7D}" srcOrd="0" destOrd="0" presId="urn:microsoft.com/office/officeart/2005/8/layout/hierarchy4"/>
    <dgm:cxn modelId="{89D6CDB9-DDA4-4A00-B870-8C7EC6AFE12D}" type="presParOf" srcId="{6C47C8C0-C492-45C6-806A-6A5DC3987B7D}" destId="{027B8980-E645-4F8B-824A-8498407F4790}" srcOrd="0" destOrd="0" presId="urn:microsoft.com/office/officeart/2005/8/layout/hierarchy4"/>
    <dgm:cxn modelId="{BFB33297-CD16-4FB1-A250-783073444DC9}" type="presParOf" srcId="{6C47C8C0-C492-45C6-806A-6A5DC3987B7D}" destId="{FB148AB5-95EA-4911-BC10-686AEAACCC9D}" srcOrd="1" destOrd="0" presId="urn:microsoft.com/office/officeart/2005/8/layout/hierarchy4"/>
    <dgm:cxn modelId="{1F9D909D-0718-4657-A880-F9B06C94FCE2}" type="presParOf" srcId="{3D9F6BB4-F7A7-4E20-B2AA-BEB21A98A510}" destId="{0E17022A-4DE0-4115-8860-186BA38A7DAE}" srcOrd="1" destOrd="0" presId="urn:microsoft.com/office/officeart/2005/8/layout/hierarchy4"/>
    <dgm:cxn modelId="{F70535A9-0FC5-424C-A9C5-4637A5FC9929}" type="presParOf" srcId="{3D9F6BB4-F7A7-4E20-B2AA-BEB21A98A510}" destId="{DA198B62-DE0C-4A23-8053-EFEA6C47C74E}" srcOrd="2" destOrd="0" presId="urn:microsoft.com/office/officeart/2005/8/layout/hierarchy4"/>
    <dgm:cxn modelId="{D141DC08-4F21-445A-B4F4-24541FCEB28D}" type="presParOf" srcId="{DA198B62-DE0C-4A23-8053-EFEA6C47C74E}" destId="{6801B673-CD18-4B29-9390-CC5C15FB652D}" srcOrd="0" destOrd="0" presId="urn:microsoft.com/office/officeart/2005/8/layout/hierarchy4"/>
    <dgm:cxn modelId="{ED074B6B-1CC2-4F6E-B0F3-F2545983BC14}" type="presParOf" srcId="{DA198B62-DE0C-4A23-8053-EFEA6C47C74E}" destId="{E3E851D4-CC08-41B0-8559-FA3F745BBA23}" srcOrd="1" destOrd="0" presId="urn:microsoft.com/office/officeart/2005/8/layout/hierarchy4"/>
    <dgm:cxn modelId="{A781D8DE-FCFF-4F2F-A7A6-9F2C0E0A66C7}" type="presParOf" srcId="{3D9F6BB4-F7A7-4E20-B2AA-BEB21A98A510}" destId="{4968F48C-1038-4287-8D38-F6EBB576236F}" srcOrd="3" destOrd="0" presId="urn:microsoft.com/office/officeart/2005/8/layout/hierarchy4"/>
    <dgm:cxn modelId="{0B6ED822-7C35-4AEA-BC1F-E15BE5F3A1C3}" type="presParOf" srcId="{3D9F6BB4-F7A7-4E20-B2AA-BEB21A98A510}" destId="{40995447-FCBA-4903-980E-FC15CD7ABC67}" srcOrd="4" destOrd="0" presId="urn:microsoft.com/office/officeart/2005/8/layout/hierarchy4"/>
    <dgm:cxn modelId="{D710DEFC-DCE6-45DB-A174-20AC22BA51B7}" type="presParOf" srcId="{40995447-FCBA-4903-980E-FC15CD7ABC67}" destId="{B6C2CA44-D57A-4598-87B2-0F2E13B89479}" srcOrd="0" destOrd="0" presId="urn:microsoft.com/office/officeart/2005/8/layout/hierarchy4"/>
    <dgm:cxn modelId="{4243861E-E95D-46E1-8D69-0FB58E21B06C}" type="presParOf" srcId="{40995447-FCBA-4903-980E-FC15CD7ABC67}" destId="{D91ECF11-48FB-4D5E-9814-6EB106EB3654}" srcOrd="1" destOrd="0" presId="urn:microsoft.com/office/officeart/2005/8/layout/hierarchy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A749D7-77CC-42E8-9A60-2B1E6140EF0F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7E26D5E-6A77-4B35-852E-22EA70576A6B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Системи органів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C331A9B5-06E5-4AC5-961F-D5F2B019C985}" type="parTrans" cxnId="{8DD8011B-8A50-4C29-8827-1E1D4E61CD9B}">
      <dgm:prSet/>
      <dgm:spPr/>
      <dgm:t>
        <a:bodyPr/>
        <a:lstStyle/>
        <a:p>
          <a:endParaRPr lang="ru-RU"/>
        </a:p>
      </dgm:t>
    </dgm:pt>
    <dgm:pt modelId="{100FF9CD-AF17-4262-8533-E67658F0BA4B}" type="sibTrans" cxnId="{8DD8011B-8A50-4C29-8827-1E1D4E61CD9B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ru-RU" dirty="0"/>
        </a:p>
      </dgm:t>
    </dgm:pt>
    <dgm:pt modelId="{F37FD911-5B7B-41B2-A566-4D78B3173173}">
      <dgm:prSet phldrT="[Текст]"/>
      <dgm:spPr>
        <a:solidFill>
          <a:schemeClr val="bg1">
            <a:lumMod val="75000"/>
          </a:schemeClr>
        </a:solidFill>
        <a:ln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Органи за своїми функціональними особливостями  утворюють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78A61DB5-F643-4C3A-AAC7-9BC09B2D05C5}" type="parTrans" cxnId="{B3BEB264-5BA2-4433-9EC6-E3DCD459605B}">
      <dgm:prSet/>
      <dgm:spPr/>
      <dgm:t>
        <a:bodyPr/>
        <a:lstStyle/>
        <a:p>
          <a:endParaRPr lang="ru-RU"/>
        </a:p>
      </dgm:t>
    </dgm:pt>
    <dgm:pt modelId="{16402DAA-8962-4C30-91C0-DEA3C99178DF}" type="sibTrans" cxnId="{B3BEB264-5BA2-4433-9EC6-E3DCD459605B}">
      <dgm:prSet/>
      <dgm:spPr/>
      <dgm:t>
        <a:bodyPr/>
        <a:lstStyle/>
        <a:p>
          <a:endParaRPr lang="ru-RU"/>
        </a:p>
      </dgm:t>
    </dgm:pt>
    <dgm:pt modelId="{C9F370D4-8B3A-47A4-B5A0-627420DA5FBB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Вегетативні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AD9013D7-BE88-430F-ADDD-C29266CAD39C}" type="parTrans" cxnId="{A90CFC72-93FE-4940-A8EC-337EB55E6377}">
      <dgm:prSet/>
      <dgm:spPr/>
      <dgm:t>
        <a:bodyPr/>
        <a:lstStyle/>
        <a:p>
          <a:endParaRPr lang="ru-RU"/>
        </a:p>
      </dgm:t>
    </dgm:pt>
    <dgm:pt modelId="{D90E6A2B-363C-438C-9EE8-2FFC6617AFF6}" type="sibTrans" cxnId="{A90CFC72-93FE-4940-A8EC-337EB55E6377}">
      <dgm:prSet/>
      <dgm:spPr>
        <a:solidFill>
          <a:schemeClr val="tx1">
            <a:lumMod val="65000"/>
            <a:lumOff val="35000"/>
          </a:schemeClr>
        </a:solidFill>
        <a:ln w="3175" cmpd="sng"/>
      </dgm:spPr>
      <dgm:t>
        <a:bodyPr/>
        <a:lstStyle/>
        <a:p>
          <a:endParaRPr lang="ru-RU" dirty="0"/>
        </a:p>
      </dgm:t>
    </dgm:pt>
    <dgm:pt modelId="{ABDA8E6C-72EF-45A7-8E30-F41F82F2DEF0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Травна 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03179B05-7EBA-4089-8400-47EDC09BBAB6}" type="parTrans" cxnId="{FC433FE8-B979-44D2-B509-69C0126DDD2B}">
      <dgm:prSet/>
      <dgm:spPr/>
      <dgm:t>
        <a:bodyPr/>
        <a:lstStyle/>
        <a:p>
          <a:endParaRPr lang="ru-RU"/>
        </a:p>
      </dgm:t>
    </dgm:pt>
    <dgm:pt modelId="{DFBDDDFE-43D4-4639-A0E2-67D229A05419}" type="sibTrans" cxnId="{FC433FE8-B979-44D2-B509-69C0126DDD2B}">
      <dgm:prSet/>
      <dgm:spPr/>
      <dgm:t>
        <a:bodyPr/>
        <a:lstStyle/>
        <a:p>
          <a:endParaRPr lang="ru-RU"/>
        </a:p>
      </dgm:t>
    </dgm:pt>
    <dgm:pt modelId="{B7A7D40F-748F-4086-8B53-28F7CDD18D7B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Дихальна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D41D6A17-EF74-4F0A-BB1A-E8FE9229BB66}" type="parTrans" cxnId="{A41C2FE3-FC1F-4966-BD12-42E7E19DBC66}">
      <dgm:prSet/>
      <dgm:spPr/>
      <dgm:t>
        <a:bodyPr/>
        <a:lstStyle/>
        <a:p>
          <a:endParaRPr lang="ru-RU"/>
        </a:p>
      </dgm:t>
    </dgm:pt>
    <dgm:pt modelId="{DF008F7E-A083-4E43-BFCB-0D73C6A716C3}" type="sibTrans" cxnId="{A41C2FE3-FC1F-4966-BD12-42E7E19DBC66}">
      <dgm:prSet/>
      <dgm:spPr/>
      <dgm:t>
        <a:bodyPr/>
        <a:lstStyle/>
        <a:p>
          <a:endParaRPr lang="ru-RU"/>
        </a:p>
      </dgm:t>
    </dgm:pt>
    <dgm:pt modelId="{890081F9-95C2-49DC-837D-EA44B2D51575}">
      <dgm:prSet phldrT="[Текст]"/>
      <dgm:spPr>
        <a:solidFill>
          <a:schemeClr val="accent2">
            <a:lumMod val="60000"/>
            <a:lumOff val="40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Анімальні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D745945E-BFDB-4305-B099-5CA1D60025DB}" type="parTrans" cxnId="{7DF99153-780E-400B-A69B-C266E888A4BA}">
      <dgm:prSet/>
      <dgm:spPr/>
      <dgm:t>
        <a:bodyPr/>
        <a:lstStyle/>
        <a:p>
          <a:endParaRPr lang="ru-RU"/>
        </a:p>
      </dgm:t>
    </dgm:pt>
    <dgm:pt modelId="{0B57B0A3-93DC-4DCA-AB4B-1FCC3AB70E5A}" type="sibTrans" cxnId="{7DF99153-780E-400B-A69B-C266E888A4BA}">
      <dgm:prSet/>
      <dgm:spPr/>
      <dgm:t>
        <a:bodyPr/>
        <a:lstStyle/>
        <a:p>
          <a:endParaRPr lang="ru-RU"/>
        </a:p>
      </dgm:t>
    </dgm:pt>
    <dgm:pt modelId="{97F1E835-DE7F-42F8-A238-219910CFF89E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Опори</a:t>
          </a:r>
          <a:r>
            <a:rPr lang="uk-UA" b="1" i="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та</a:t>
          </a:r>
          <a:r>
            <a:rPr lang="uk-UA" b="1" i="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руху 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973B95C9-56D4-4F91-A27A-A182811002B8}" type="parTrans" cxnId="{D7D30E6E-6611-42C6-93DC-BF322BC06CA8}">
      <dgm:prSet/>
      <dgm:spPr/>
      <dgm:t>
        <a:bodyPr/>
        <a:lstStyle/>
        <a:p>
          <a:endParaRPr lang="ru-RU"/>
        </a:p>
      </dgm:t>
    </dgm:pt>
    <dgm:pt modelId="{A1DB852D-8B23-4D26-AEF6-6AC358A5BE3E}" type="sibTrans" cxnId="{D7D30E6E-6611-42C6-93DC-BF322BC06CA8}">
      <dgm:prSet/>
      <dgm:spPr/>
      <dgm:t>
        <a:bodyPr/>
        <a:lstStyle/>
        <a:p>
          <a:endParaRPr lang="ru-RU"/>
        </a:p>
      </dgm:t>
    </dgm:pt>
    <dgm:pt modelId="{48E54A28-CF75-4B6D-ADE6-89B3B4C39CE7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Ендокринна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7A5DC338-C8AA-48EF-86D9-C0CDAEFD29CC}" type="parTrans" cxnId="{C8A071D7-AB68-4C08-A237-313382AE7FA7}">
      <dgm:prSet/>
      <dgm:spPr/>
      <dgm:t>
        <a:bodyPr/>
        <a:lstStyle/>
        <a:p>
          <a:endParaRPr lang="ru-RU"/>
        </a:p>
      </dgm:t>
    </dgm:pt>
    <dgm:pt modelId="{5075AC3D-2518-4C95-9939-B6FA9A514A16}" type="sibTrans" cxnId="{C8A071D7-AB68-4C08-A237-313382AE7FA7}">
      <dgm:prSet/>
      <dgm:spPr/>
      <dgm:t>
        <a:bodyPr/>
        <a:lstStyle/>
        <a:p>
          <a:endParaRPr lang="ru-RU"/>
        </a:p>
      </dgm:t>
    </dgm:pt>
    <dgm:pt modelId="{E41F7C46-B0CC-4B2E-BADA-9CF0FC9FD584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Серцево-судинна 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8D13CF76-08E6-4FD8-AF7E-69C7CD00E7B8}" type="parTrans" cxnId="{B16024A9-7FB1-4367-93D5-7C9612035928}">
      <dgm:prSet/>
      <dgm:spPr/>
      <dgm:t>
        <a:bodyPr/>
        <a:lstStyle/>
        <a:p>
          <a:endParaRPr lang="ru-RU"/>
        </a:p>
      </dgm:t>
    </dgm:pt>
    <dgm:pt modelId="{3F0CC018-C660-4DA2-A98D-CBE707BD3CB6}" type="sibTrans" cxnId="{B16024A9-7FB1-4367-93D5-7C9612035928}">
      <dgm:prSet/>
      <dgm:spPr/>
      <dgm:t>
        <a:bodyPr/>
        <a:lstStyle/>
        <a:p>
          <a:endParaRPr lang="ru-RU"/>
        </a:p>
      </dgm:t>
    </dgm:pt>
    <dgm:pt modelId="{CFD0642F-0BF0-437D-93E2-8D693AC1178A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Сечостатева 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E4A85B1A-2898-4B1A-A1D6-486F2C13DDBD}" type="parTrans" cxnId="{841B7F76-284C-4B7D-9CA1-77465F3BE1C9}">
      <dgm:prSet/>
      <dgm:spPr/>
      <dgm:t>
        <a:bodyPr/>
        <a:lstStyle/>
        <a:p>
          <a:endParaRPr lang="ru-RU"/>
        </a:p>
      </dgm:t>
    </dgm:pt>
    <dgm:pt modelId="{0B0D414F-CEE2-4336-9563-CCB12C884F46}" type="sibTrans" cxnId="{841B7F76-284C-4B7D-9CA1-77465F3BE1C9}">
      <dgm:prSet/>
      <dgm:spPr/>
      <dgm:t>
        <a:bodyPr/>
        <a:lstStyle/>
        <a:p>
          <a:endParaRPr lang="ru-RU"/>
        </a:p>
      </dgm:t>
    </dgm:pt>
    <dgm:pt modelId="{691999F7-3B7F-4155-91CF-2D991C8F31E9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Нервова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ED92270E-AC89-440F-ADAA-DDDD95E86931}" type="parTrans" cxnId="{D655E4F9-D2AD-4DDD-8EC3-1D7D381A7BD1}">
      <dgm:prSet/>
      <dgm:spPr/>
      <dgm:t>
        <a:bodyPr/>
        <a:lstStyle/>
        <a:p>
          <a:endParaRPr lang="ru-RU"/>
        </a:p>
      </dgm:t>
    </dgm:pt>
    <dgm:pt modelId="{1CEB1BD7-5AEF-46DB-A1E8-094C63624437}" type="sibTrans" cxnId="{D655E4F9-D2AD-4DDD-8EC3-1D7D381A7BD1}">
      <dgm:prSet/>
      <dgm:spPr/>
      <dgm:t>
        <a:bodyPr/>
        <a:lstStyle/>
        <a:p>
          <a:endParaRPr lang="ru-RU"/>
        </a:p>
      </dgm:t>
    </dgm:pt>
    <dgm:pt modelId="{B85B861C-071C-4DDF-8394-64C3BD70E164}">
      <dgm:prSet phldrT="[Текст]"/>
      <dgm:spPr>
        <a:solidFill>
          <a:schemeClr val="bg1">
            <a:lumMod val="75000"/>
          </a:schemeClr>
        </a:solidFill>
        <a:ln w="38100" cmpd="sng"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r>
            <a:rPr lang="uk-UA" i="0" noProof="0" dirty="0" smtClean="0">
              <a:solidFill>
                <a:schemeClr val="tx1"/>
              </a:solidFill>
              <a:latin typeface="Arial Black" pitchFamily="34" charset="0"/>
            </a:rPr>
            <a:t>Органів чуттів </a:t>
          </a:r>
          <a:endParaRPr lang="uk-UA" i="0" noProof="0" dirty="0">
            <a:solidFill>
              <a:schemeClr val="tx1"/>
            </a:solidFill>
            <a:latin typeface="Arial Black" pitchFamily="34" charset="0"/>
          </a:endParaRPr>
        </a:p>
      </dgm:t>
    </dgm:pt>
    <dgm:pt modelId="{8F08BC79-5189-4346-871C-45F079065053}" type="parTrans" cxnId="{425EB14E-6C29-4D4C-858F-254A902A65DF}">
      <dgm:prSet/>
      <dgm:spPr/>
      <dgm:t>
        <a:bodyPr/>
        <a:lstStyle/>
        <a:p>
          <a:endParaRPr lang="ru-RU"/>
        </a:p>
      </dgm:t>
    </dgm:pt>
    <dgm:pt modelId="{071C1ED2-5640-4450-8E71-080E41612DCF}" type="sibTrans" cxnId="{425EB14E-6C29-4D4C-858F-254A902A65DF}">
      <dgm:prSet/>
      <dgm:spPr/>
      <dgm:t>
        <a:bodyPr/>
        <a:lstStyle/>
        <a:p>
          <a:endParaRPr lang="ru-RU"/>
        </a:p>
      </dgm:t>
    </dgm:pt>
    <dgm:pt modelId="{31CAEE77-2941-496C-9053-B6C54E2D2BAA}" type="pres">
      <dgm:prSet presAssocID="{CBA749D7-77CC-42E8-9A60-2B1E6140EF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409A64-A94C-4E84-AA2D-854C2A69CFDF}" type="pres">
      <dgm:prSet presAssocID="{CBA749D7-77CC-42E8-9A60-2B1E6140EF0F}" presName="tSp" presStyleCnt="0"/>
      <dgm:spPr/>
    </dgm:pt>
    <dgm:pt modelId="{E93AC080-B8B4-449E-83EA-ADD7FA6D4B1C}" type="pres">
      <dgm:prSet presAssocID="{CBA749D7-77CC-42E8-9A60-2B1E6140EF0F}" presName="bSp" presStyleCnt="0"/>
      <dgm:spPr/>
    </dgm:pt>
    <dgm:pt modelId="{5A271D8F-9C38-4CB7-9B91-E53675AC4FAA}" type="pres">
      <dgm:prSet presAssocID="{CBA749D7-77CC-42E8-9A60-2B1E6140EF0F}" presName="process" presStyleCnt="0"/>
      <dgm:spPr/>
    </dgm:pt>
    <dgm:pt modelId="{FF737F36-751E-401C-B071-0CD6C38B9B7E}" type="pres">
      <dgm:prSet presAssocID="{77E26D5E-6A77-4B35-852E-22EA70576A6B}" presName="composite1" presStyleCnt="0"/>
      <dgm:spPr/>
    </dgm:pt>
    <dgm:pt modelId="{652DF4EF-D752-45D3-9181-89494EEA47D9}" type="pres">
      <dgm:prSet presAssocID="{77E26D5E-6A77-4B35-852E-22EA70576A6B}" presName="dummyNode1" presStyleLbl="node1" presStyleIdx="0" presStyleCnt="3"/>
      <dgm:spPr/>
    </dgm:pt>
    <dgm:pt modelId="{F59ADEF0-C60B-4882-892C-7FC0AE36EB00}" type="pres">
      <dgm:prSet presAssocID="{77E26D5E-6A77-4B35-852E-22EA70576A6B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B645E-0561-4C07-A9BE-E49978795B13}" type="pres">
      <dgm:prSet presAssocID="{77E26D5E-6A77-4B35-852E-22EA70576A6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071E9-C82C-4BAF-80F6-F4997A18ACA3}" type="pres">
      <dgm:prSet presAssocID="{77E26D5E-6A77-4B35-852E-22EA70576A6B}" presName="parentNode1" presStyleLbl="node1" presStyleIdx="0" presStyleCnt="3" custLinFactNeighborX="-813" custLinFactNeighborY="-5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A7CE89-6009-4FE4-822C-A1C67EDAE305}" type="pres">
      <dgm:prSet presAssocID="{77E26D5E-6A77-4B35-852E-22EA70576A6B}" presName="connSite1" presStyleCnt="0"/>
      <dgm:spPr/>
    </dgm:pt>
    <dgm:pt modelId="{F80563B2-A518-462A-8A9E-D5077848CD00}" type="pres">
      <dgm:prSet presAssocID="{100FF9CD-AF17-4262-8533-E67658F0BA4B}" presName="Name9" presStyleLbl="sibTrans2D1" presStyleIdx="0" presStyleCnt="2"/>
      <dgm:spPr/>
      <dgm:t>
        <a:bodyPr/>
        <a:lstStyle/>
        <a:p>
          <a:endParaRPr lang="ru-RU"/>
        </a:p>
      </dgm:t>
    </dgm:pt>
    <dgm:pt modelId="{F09A10C1-822B-40C5-B7EB-5DFA0F25D524}" type="pres">
      <dgm:prSet presAssocID="{C9F370D4-8B3A-47A4-B5A0-627420DA5FBB}" presName="composite2" presStyleCnt="0"/>
      <dgm:spPr/>
    </dgm:pt>
    <dgm:pt modelId="{43056373-C5C4-47AF-891B-5C748141D031}" type="pres">
      <dgm:prSet presAssocID="{C9F370D4-8B3A-47A4-B5A0-627420DA5FBB}" presName="dummyNode2" presStyleLbl="node1" presStyleIdx="0" presStyleCnt="3"/>
      <dgm:spPr/>
    </dgm:pt>
    <dgm:pt modelId="{639884E4-0080-4F06-B81B-B029546970B6}" type="pres">
      <dgm:prSet presAssocID="{C9F370D4-8B3A-47A4-B5A0-627420DA5FBB}" presName="childNode2" presStyleLbl="bgAcc1" presStyleIdx="1" presStyleCnt="3" custLinFactNeighborX="-214" custLinFactNeighborY="-25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9605B-3D67-49B5-8A6B-30AA671AD748}" type="pres">
      <dgm:prSet presAssocID="{C9F370D4-8B3A-47A4-B5A0-627420DA5FBB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7E546-B449-419F-A822-90C7E7151CAA}" type="pres">
      <dgm:prSet presAssocID="{C9F370D4-8B3A-47A4-B5A0-627420DA5FBB}" presName="parentNode2" presStyleLbl="node1" presStyleIdx="1" presStyleCnt="3" custLinFactNeighborX="-21755" custLinFactNeighborY="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AEE05-F60F-416F-949F-4790C1D5F37C}" type="pres">
      <dgm:prSet presAssocID="{C9F370D4-8B3A-47A4-B5A0-627420DA5FBB}" presName="connSite2" presStyleCnt="0"/>
      <dgm:spPr/>
    </dgm:pt>
    <dgm:pt modelId="{18E91B2A-83B9-4C3B-9B94-B25386A5F130}" type="pres">
      <dgm:prSet presAssocID="{D90E6A2B-363C-438C-9EE8-2FFC6617AFF6}" presName="Name18" presStyleLbl="sibTrans2D1" presStyleIdx="1" presStyleCnt="2" custScaleX="229112" custScaleY="126684" custLinFactNeighborX="-32918" custLinFactNeighborY="9002"/>
      <dgm:spPr/>
      <dgm:t>
        <a:bodyPr/>
        <a:lstStyle/>
        <a:p>
          <a:endParaRPr lang="ru-RU"/>
        </a:p>
      </dgm:t>
    </dgm:pt>
    <dgm:pt modelId="{1C2DD83B-50D3-42E3-9348-51C242566288}" type="pres">
      <dgm:prSet presAssocID="{890081F9-95C2-49DC-837D-EA44B2D51575}" presName="composite1" presStyleCnt="0"/>
      <dgm:spPr/>
    </dgm:pt>
    <dgm:pt modelId="{64515F14-5CE9-4B78-B592-483906BA9F07}" type="pres">
      <dgm:prSet presAssocID="{890081F9-95C2-49DC-837D-EA44B2D51575}" presName="dummyNode1" presStyleLbl="node1" presStyleIdx="1" presStyleCnt="3"/>
      <dgm:spPr/>
    </dgm:pt>
    <dgm:pt modelId="{321D57FB-7F52-470E-9DEF-7CB5F37FD448}" type="pres">
      <dgm:prSet presAssocID="{890081F9-95C2-49DC-837D-EA44B2D51575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370D27-1080-4B98-AE91-993D6DD34C0A}" type="pres">
      <dgm:prSet presAssocID="{890081F9-95C2-49DC-837D-EA44B2D5157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8D0AFE-B716-48C6-9006-43BBB2A2B94B}" type="pres">
      <dgm:prSet presAssocID="{890081F9-95C2-49DC-837D-EA44B2D51575}" presName="parentNode1" presStyleLbl="node1" presStyleIdx="2" presStyleCnt="3" custLinFactNeighborX="-18298" custLinFactNeighborY="-531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EE2A2-5909-4252-8CDD-652F9E195D02}" type="pres">
      <dgm:prSet presAssocID="{890081F9-95C2-49DC-837D-EA44B2D51575}" presName="connSite1" presStyleCnt="0"/>
      <dgm:spPr/>
    </dgm:pt>
  </dgm:ptLst>
  <dgm:cxnLst>
    <dgm:cxn modelId="{80CF2AA0-434B-4FD2-B8E7-A2F029421D3C}" type="presOf" srcId="{E41F7C46-B0CC-4B2E-BADA-9CF0FC9FD584}" destId="{8F79605B-3D67-49B5-8A6B-30AA671AD748}" srcOrd="1" destOrd="2" presId="urn:microsoft.com/office/officeart/2005/8/layout/hProcess4"/>
    <dgm:cxn modelId="{D655E4F9-D2AD-4DDD-8EC3-1D7D381A7BD1}" srcId="{890081F9-95C2-49DC-837D-EA44B2D51575}" destId="{691999F7-3B7F-4155-91CF-2D991C8F31E9}" srcOrd="2" destOrd="0" parTransId="{ED92270E-AC89-440F-ADAA-DDDD95E86931}" sibTransId="{1CEB1BD7-5AEF-46DB-A1E8-094C63624437}"/>
    <dgm:cxn modelId="{32FA139A-E59D-4ED2-A052-C1BD00699259}" type="presOf" srcId="{CBA749D7-77CC-42E8-9A60-2B1E6140EF0F}" destId="{31CAEE77-2941-496C-9053-B6C54E2D2BAA}" srcOrd="0" destOrd="0" presId="urn:microsoft.com/office/officeart/2005/8/layout/hProcess4"/>
    <dgm:cxn modelId="{FC433FE8-B979-44D2-B509-69C0126DDD2B}" srcId="{C9F370D4-8B3A-47A4-B5A0-627420DA5FBB}" destId="{ABDA8E6C-72EF-45A7-8E30-F41F82F2DEF0}" srcOrd="0" destOrd="0" parTransId="{03179B05-7EBA-4089-8400-47EDC09BBAB6}" sibTransId="{DFBDDDFE-43D4-4639-A0E2-67D229A05419}"/>
    <dgm:cxn modelId="{2EC9327E-3B9F-4E6D-B972-724F3D3CF3CB}" type="presOf" srcId="{B7A7D40F-748F-4086-8B53-28F7CDD18D7B}" destId="{8F79605B-3D67-49B5-8A6B-30AA671AD748}" srcOrd="1" destOrd="1" presId="urn:microsoft.com/office/officeart/2005/8/layout/hProcess4"/>
    <dgm:cxn modelId="{425EB14E-6C29-4D4C-858F-254A902A65DF}" srcId="{890081F9-95C2-49DC-837D-EA44B2D51575}" destId="{B85B861C-071C-4DDF-8394-64C3BD70E164}" srcOrd="3" destOrd="0" parTransId="{8F08BC79-5189-4346-871C-45F079065053}" sibTransId="{071C1ED2-5640-4450-8E71-080E41612DCF}"/>
    <dgm:cxn modelId="{B390BECF-3CAF-4B4D-92DB-D89EE61EA559}" type="presOf" srcId="{48E54A28-CF75-4B6D-ADE6-89B3B4C39CE7}" destId="{39370D27-1080-4B98-AE91-993D6DD34C0A}" srcOrd="1" destOrd="1" presId="urn:microsoft.com/office/officeart/2005/8/layout/hProcess4"/>
    <dgm:cxn modelId="{8DD8011B-8A50-4C29-8827-1E1D4E61CD9B}" srcId="{CBA749D7-77CC-42E8-9A60-2B1E6140EF0F}" destId="{77E26D5E-6A77-4B35-852E-22EA70576A6B}" srcOrd="0" destOrd="0" parTransId="{C331A9B5-06E5-4AC5-961F-D5F2B019C985}" sibTransId="{100FF9CD-AF17-4262-8533-E67658F0BA4B}"/>
    <dgm:cxn modelId="{3B9C4FBF-8323-4E21-8D34-05B8F0E6FF13}" type="presOf" srcId="{97F1E835-DE7F-42F8-A238-219910CFF89E}" destId="{321D57FB-7F52-470E-9DEF-7CB5F37FD448}" srcOrd="0" destOrd="0" presId="urn:microsoft.com/office/officeart/2005/8/layout/hProcess4"/>
    <dgm:cxn modelId="{3CB0FCA0-750C-4EB5-A183-82B2BD6F4106}" type="presOf" srcId="{ABDA8E6C-72EF-45A7-8E30-F41F82F2DEF0}" destId="{639884E4-0080-4F06-B81B-B029546970B6}" srcOrd="0" destOrd="0" presId="urn:microsoft.com/office/officeart/2005/8/layout/hProcess4"/>
    <dgm:cxn modelId="{E4CD959F-A17A-4A22-B41F-929E61BC1B2C}" type="presOf" srcId="{CFD0642F-0BF0-437D-93E2-8D693AC1178A}" destId="{8F79605B-3D67-49B5-8A6B-30AA671AD748}" srcOrd="1" destOrd="3" presId="urn:microsoft.com/office/officeart/2005/8/layout/hProcess4"/>
    <dgm:cxn modelId="{993FDD42-6ED2-4341-AAF0-83CFF8A3ABBA}" type="presOf" srcId="{B7A7D40F-748F-4086-8B53-28F7CDD18D7B}" destId="{639884E4-0080-4F06-B81B-B029546970B6}" srcOrd="0" destOrd="1" presId="urn:microsoft.com/office/officeart/2005/8/layout/hProcess4"/>
    <dgm:cxn modelId="{650CC128-4713-401B-B912-468CBF455B62}" type="presOf" srcId="{F37FD911-5B7B-41B2-A566-4D78B3173173}" destId="{F59ADEF0-C60B-4882-892C-7FC0AE36EB00}" srcOrd="0" destOrd="0" presId="urn:microsoft.com/office/officeart/2005/8/layout/hProcess4"/>
    <dgm:cxn modelId="{B3BEB264-5BA2-4433-9EC6-E3DCD459605B}" srcId="{77E26D5E-6A77-4B35-852E-22EA70576A6B}" destId="{F37FD911-5B7B-41B2-A566-4D78B3173173}" srcOrd="0" destOrd="0" parTransId="{78A61DB5-F643-4C3A-AAC7-9BC09B2D05C5}" sibTransId="{16402DAA-8962-4C30-91C0-DEA3C99178DF}"/>
    <dgm:cxn modelId="{CB3268FE-016C-4809-A22C-1383986F9EC3}" type="presOf" srcId="{B85B861C-071C-4DDF-8394-64C3BD70E164}" destId="{39370D27-1080-4B98-AE91-993D6DD34C0A}" srcOrd="1" destOrd="3" presId="urn:microsoft.com/office/officeart/2005/8/layout/hProcess4"/>
    <dgm:cxn modelId="{FA798411-2D0A-42A1-8F09-F400D86AE336}" type="presOf" srcId="{97F1E835-DE7F-42F8-A238-219910CFF89E}" destId="{39370D27-1080-4B98-AE91-993D6DD34C0A}" srcOrd="1" destOrd="0" presId="urn:microsoft.com/office/officeart/2005/8/layout/hProcess4"/>
    <dgm:cxn modelId="{99900C9B-550D-422D-AAE0-BD58C154B97E}" type="presOf" srcId="{B85B861C-071C-4DDF-8394-64C3BD70E164}" destId="{321D57FB-7F52-470E-9DEF-7CB5F37FD448}" srcOrd="0" destOrd="3" presId="urn:microsoft.com/office/officeart/2005/8/layout/hProcess4"/>
    <dgm:cxn modelId="{A9EAE732-67CD-4091-BA6A-70DEE2E61EA9}" type="presOf" srcId="{890081F9-95C2-49DC-837D-EA44B2D51575}" destId="{248D0AFE-B716-48C6-9006-43BBB2A2B94B}" srcOrd="0" destOrd="0" presId="urn:microsoft.com/office/officeart/2005/8/layout/hProcess4"/>
    <dgm:cxn modelId="{841B7F76-284C-4B7D-9CA1-77465F3BE1C9}" srcId="{C9F370D4-8B3A-47A4-B5A0-627420DA5FBB}" destId="{CFD0642F-0BF0-437D-93E2-8D693AC1178A}" srcOrd="3" destOrd="0" parTransId="{E4A85B1A-2898-4B1A-A1D6-486F2C13DDBD}" sibTransId="{0B0D414F-CEE2-4336-9563-CCB12C884F46}"/>
    <dgm:cxn modelId="{A78FBED8-3D3E-4589-A5C3-6D601854DF7A}" type="presOf" srcId="{77E26D5E-6A77-4B35-852E-22EA70576A6B}" destId="{718071E9-C82C-4BAF-80F6-F4997A18ACA3}" srcOrd="0" destOrd="0" presId="urn:microsoft.com/office/officeart/2005/8/layout/hProcess4"/>
    <dgm:cxn modelId="{D7D30E6E-6611-42C6-93DC-BF322BC06CA8}" srcId="{890081F9-95C2-49DC-837D-EA44B2D51575}" destId="{97F1E835-DE7F-42F8-A238-219910CFF89E}" srcOrd="0" destOrd="0" parTransId="{973B95C9-56D4-4F91-A27A-A182811002B8}" sibTransId="{A1DB852D-8B23-4D26-AEF6-6AC358A5BE3E}"/>
    <dgm:cxn modelId="{C8A071D7-AB68-4C08-A237-313382AE7FA7}" srcId="{890081F9-95C2-49DC-837D-EA44B2D51575}" destId="{48E54A28-CF75-4B6D-ADE6-89B3B4C39CE7}" srcOrd="1" destOrd="0" parTransId="{7A5DC338-C8AA-48EF-86D9-C0CDAEFD29CC}" sibTransId="{5075AC3D-2518-4C95-9939-B6FA9A514A16}"/>
    <dgm:cxn modelId="{7DF99153-780E-400B-A69B-C266E888A4BA}" srcId="{CBA749D7-77CC-42E8-9A60-2B1E6140EF0F}" destId="{890081F9-95C2-49DC-837D-EA44B2D51575}" srcOrd="2" destOrd="0" parTransId="{D745945E-BFDB-4305-B099-5CA1D60025DB}" sibTransId="{0B57B0A3-93DC-4DCA-AB4B-1FCC3AB70E5A}"/>
    <dgm:cxn modelId="{4B46CA92-EF72-4277-960A-999B74D8944C}" type="presOf" srcId="{E41F7C46-B0CC-4B2E-BADA-9CF0FC9FD584}" destId="{639884E4-0080-4F06-B81B-B029546970B6}" srcOrd="0" destOrd="2" presId="urn:microsoft.com/office/officeart/2005/8/layout/hProcess4"/>
    <dgm:cxn modelId="{4686FFEE-543A-4FD8-9050-96D265BD4449}" type="presOf" srcId="{691999F7-3B7F-4155-91CF-2D991C8F31E9}" destId="{321D57FB-7F52-470E-9DEF-7CB5F37FD448}" srcOrd="0" destOrd="2" presId="urn:microsoft.com/office/officeart/2005/8/layout/hProcess4"/>
    <dgm:cxn modelId="{92C8BC4B-7EB3-4E9A-89AE-79653CAEA783}" type="presOf" srcId="{D90E6A2B-363C-438C-9EE8-2FFC6617AFF6}" destId="{18E91B2A-83B9-4C3B-9B94-B25386A5F130}" srcOrd="0" destOrd="0" presId="urn:microsoft.com/office/officeart/2005/8/layout/hProcess4"/>
    <dgm:cxn modelId="{BB009F2C-A8A6-49C9-9AE2-474B317DF235}" type="presOf" srcId="{CFD0642F-0BF0-437D-93E2-8D693AC1178A}" destId="{639884E4-0080-4F06-B81B-B029546970B6}" srcOrd="0" destOrd="3" presId="urn:microsoft.com/office/officeart/2005/8/layout/hProcess4"/>
    <dgm:cxn modelId="{1DD56C71-AB86-4F68-A707-04CF5343CA1A}" type="presOf" srcId="{691999F7-3B7F-4155-91CF-2D991C8F31E9}" destId="{39370D27-1080-4B98-AE91-993D6DD34C0A}" srcOrd="1" destOrd="2" presId="urn:microsoft.com/office/officeart/2005/8/layout/hProcess4"/>
    <dgm:cxn modelId="{90024FE1-49C4-414F-8E8F-9D63B90D382D}" type="presOf" srcId="{C9F370D4-8B3A-47A4-B5A0-627420DA5FBB}" destId="{ADE7E546-B449-419F-A822-90C7E7151CAA}" srcOrd="0" destOrd="0" presId="urn:microsoft.com/office/officeart/2005/8/layout/hProcess4"/>
    <dgm:cxn modelId="{F4D65CBE-7D49-4828-A12A-59C844964954}" type="presOf" srcId="{48E54A28-CF75-4B6D-ADE6-89B3B4C39CE7}" destId="{321D57FB-7F52-470E-9DEF-7CB5F37FD448}" srcOrd="0" destOrd="1" presId="urn:microsoft.com/office/officeart/2005/8/layout/hProcess4"/>
    <dgm:cxn modelId="{A90CFC72-93FE-4940-A8EC-337EB55E6377}" srcId="{CBA749D7-77CC-42E8-9A60-2B1E6140EF0F}" destId="{C9F370D4-8B3A-47A4-B5A0-627420DA5FBB}" srcOrd="1" destOrd="0" parTransId="{AD9013D7-BE88-430F-ADDD-C29266CAD39C}" sibTransId="{D90E6A2B-363C-438C-9EE8-2FFC6617AFF6}"/>
    <dgm:cxn modelId="{A41C2FE3-FC1F-4966-BD12-42E7E19DBC66}" srcId="{C9F370D4-8B3A-47A4-B5A0-627420DA5FBB}" destId="{B7A7D40F-748F-4086-8B53-28F7CDD18D7B}" srcOrd="1" destOrd="0" parTransId="{D41D6A17-EF74-4F0A-BB1A-E8FE9229BB66}" sibTransId="{DF008F7E-A083-4E43-BFCB-0D73C6A716C3}"/>
    <dgm:cxn modelId="{B16024A9-7FB1-4367-93D5-7C9612035928}" srcId="{C9F370D4-8B3A-47A4-B5A0-627420DA5FBB}" destId="{E41F7C46-B0CC-4B2E-BADA-9CF0FC9FD584}" srcOrd="2" destOrd="0" parTransId="{8D13CF76-08E6-4FD8-AF7E-69C7CD00E7B8}" sibTransId="{3F0CC018-C660-4DA2-A98D-CBE707BD3CB6}"/>
    <dgm:cxn modelId="{3EC07F9A-CC20-4ABC-A3E4-F3D3EA7F1B6E}" type="presOf" srcId="{F37FD911-5B7B-41B2-A566-4D78B3173173}" destId="{767B645E-0561-4C07-A9BE-E49978795B13}" srcOrd="1" destOrd="0" presId="urn:microsoft.com/office/officeart/2005/8/layout/hProcess4"/>
    <dgm:cxn modelId="{87791AC2-5D1B-4798-A16C-7A17E82D191A}" type="presOf" srcId="{100FF9CD-AF17-4262-8533-E67658F0BA4B}" destId="{F80563B2-A518-462A-8A9E-D5077848CD00}" srcOrd="0" destOrd="0" presId="urn:microsoft.com/office/officeart/2005/8/layout/hProcess4"/>
    <dgm:cxn modelId="{22B9A5AF-2612-4E12-866C-C73C93117230}" type="presOf" srcId="{ABDA8E6C-72EF-45A7-8E30-F41F82F2DEF0}" destId="{8F79605B-3D67-49B5-8A6B-30AA671AD748}" srcOrd="1" destOrd="0" presId="urn:microsoft.com/office/officeart/2005/8/layout/hProcess4"/>
    <dgm:cxn modelId="{41D62454-DD70-4D57-AF8C-C17C09FFD3A4}" type="presParOf" srcId="{31CAEE77-2941-496C-9053-B6C54E2D2BAA}" destId="{FC409A64-A94C-4E84-AA2D-854C2A69CFDF}" srcOrd="0" destOrd="0" presId="urn:microsoft.com/office/officeart/2005/8/layout/hProcess4"/>
    <dgm:cxn modelId="{BB2C4862-7C97-4B96-99AA-676C9F0B5039}" type="presParOf" srcId="{31CAEE77-2941-496C-9053-B6C54E2D2BAA}" destId="{E93AC080-B8B4-449E-83EA-ADD7FA6D4B1C}" srcOrd="1" destOrd="0" presId="urn:microsoft.com/office/officeart/2005/8/layout/hProcess4"/>
    <dgm:cxn modelId="{916A7BBC-EEF8-4EB6-98A7-48ABAFFCAC6A}" type="presParOf" srcId="{31CAEE77-2941-496C-9053-B6C54E2D2BAA}" destId="{5A271D8F-9C38-4CB7-9B91-E53675AC4FAA}" srcOrd="2" destOrd="0" presId="urn:microsoft.com/office/officeart/2005/8/layout/hProcess4"/>
    <dgm:cxn modelId="{DE0E29CC-39FF-499A-B0FB-085174747E70}" type="presParOf" srcId="{5A271D8F-9C38-4CB7-9B91-E53675AC4FAA}" destId="{FF737F36-751E-401C-B071-0CD6C38B9B7E}" srcOrd="0" destOrd="0" presId="urn:microsoft.com/office/officeart/2005/8/layout/hProcess4"/>
    <dgm:cxn modelId="{4E6ADEF2-DE1F-40E7-81BF-08DE48786BB7}" type="presParOf" srcId="{FF737F36-751E-401C-B071-0CD6C38B9B7E}" destId="{652DF4EF-D752-45D3-9181-89494EEA47D9}" srcOrd="0" destOrd="0" presId="urn:microsoft.com/office/officeart/2005/8/layout/hProcess4"/>
    <dgm:cxn modelId="{4D8FBE87-87DF-4748-8584-E0C4FE78BBE8}" type="presParOf" srcId="{FF737F36-751E-401C-B071-0CD6C38B9B7E}" destId="{F59ADEF0-C60B-4882-892C-7FC0AE36EB00}" srcOrd="1" destOrd="0" presId="urn:microsoft.com/office/officeart/2005/8/layout/hProcess4"/>
    <dgm:cxn modelId="{A0309BEA-49CF-4AC0-8413-989BF28BB484}" type="presParOf" srcId="{FF737F36-751E-401C-B071-0CD6C38B9B7E}" destId="{767B645E-0561-4C07-A9BE-E49978795B13}" srcOrd="2" destOrd="0" presId="urn:microsoft.com/office/officeart/2005/8/layout/hProcess4"/>
    <dgm:cxn modelId="{A2CFF39B-CB86-443F-9A43-6D76AC73FA41}" type="presParOf" srcId="{FF737F36-751E-401C-B071-0CD6C38B9B7E}" destId="{718071E9-C82C-4BAF-80F6-F4997A18ACA3}" srcOrd="3" destOrd="0" presId="urn:microsoft.com/office/officeart/2005/8/layout/hProcess4"/>
    <dgm:cxn modelId="{0F6B7A78-C4AF-42BD-958D-5D8F14DDBDF5}" type="presParOf" srcId="{FF737F36-751E-401C-B071-0CD6C38B9B7E}" destId="{85A7CE89-6009-4FE4-822C-A1C67EDAE305}" srcOrd="4" destOrd="0" presId="urn:microsoft.com/office/officeart/2005/8/layout/hProcess4"/>
    <dgm:cxn modelId="{FCD06524-9183-4141-AAF4-9B39E592E790}" type="presParOf" srcId="{5A271D8F-9C38-4CB7-9B91-E53675AC4FAA}" destId="{F80563B2-A518-462A-8A9E-D5077848CD00}" srcOrd="1" destOrd="0" presId="urn:microsoft.com/office/officeart/2005/8/layout/hProcess4"/>
    <dgm:cxn modelId="{326E76A0-C10A-4AC0-A62D-0022F554B519}" type="presParOf" srcId="{5A271D8F-9C38-4CB7-9B91-E53675AC4FAA}" destId="{F09A10C1-822B-40C5-B7EB-5DFA0F25D524}" srcOrd="2" destOrd="0" presId="urn:microsoft.com/office/officeart/2005/8/layout/hProcess4"/>
    <dgm:cxn modelId="{983CE42A-0A0D-4C32-895F-C335E9DF5B84}" type="presParOf" srcId="{F09A10C1-822B-40C5-B7EB-5DFA0F25D524}" destId="{43056373-C5C4-47AF-891B-5C748141D031}" srcOrd="0" destOrd="0" presId="urn:microsoft.com/office/officeart/2005/8/layout/hProcess4"/>
    <dgm:cxn modelId="{8FBE926A-DC08-4B24-82C4-A66A80B67A36}" type="presParOf" srcId="{F09A10C1-822B-40C5-B7EB-5DFA0F25D524}" destId="{639884E4-0080-4F06-B81B-B029546970B6}" srcOrd="1" destOrd="0" presId="urn:microsoft.com/office/officeart/2005/8/layout/hProcess4"/>
    <dgm:cxn modelId="{B997E3F4-86B4-41E8-875E-006D3B3ED82A}" type="presParOf" srcId="{F09A10C1-822B-40C5-B7EB-5DFA0F25D524}" destId="{8F79605B-3D67-49B5-8A6B-30AA671AD748}" srcOrd="2" destOrd="0" presId="urn:microsoft.com/office/officeart/2005/8/layout/hProcess4"/>
    <dgm:cxn modelId="{6A0D3A9E-1AC7-4162-955D-47D6CE1C8CF3}" type="presParOf" srcId="{F09A10C1-822B-40C5-B7EB-5DFA0F25D524}" destId="{ADE7E546-B449-419F-A822-90C7E7151CAA}" srcOrd="3" destOrd="0" presId="urn:microsoft.com/office/officeart/2005/8/layout/hProcess4"/>
    <dgm:cxn modelId="{4A761BB4-D0A4-4031-AB87-3D3BBBE13CB7}" type="presParOf" srcId="{F09A10C1-822B-40C5-B7EB-5DFA0F25D524}" destId="{DDEAEE05-F60F-416F-949F-4790C1D5F37C}" srcOrd="4" destOrd="0" presId="urn:microsoft.com/office/officeart/2005/8/layout/hProcess4"/>
    <dgm:cxn modelId="{CF9D4354-AB66-41A1-9B54-AA198898B505}" type="presParOf" srcId="{5A271D8F-9C38-4CB7-9B91-E53675AC4FAA}" destId="{18E91B2A-83B9-4C3B-9B94-B25386A5F130}" srcOrd="3" destOrd="0" presId="urn:microsoft.com/office/officeart/2005/8/layout/hProcess4"/>
    <dgm:cxn modelId="{7C08519C-22CD-40E4-9145-2B39BEE91ED6}" type="presParOf" srcId="{5A271D8F-9C38-4CB7-9B91-E53675AC4FAA}" destId="{1C2DD83B-50D3-42E3-9348-51C242566288}" srcOrd="4" destOrd="0" presId="urn:microsoft.com/office/officeart/2005/8/layout/hProcess4"/>
    <dgm:cxn modelId="{F7888F56-3E31-4736-BEA0-E6ED964490CD}" type="presParOf" srcId="{1C2DD83B-50D3-42E3-9348-51C242566288}" destId="{64515F14-5CE9-4B78-B592-483906BA9F07}" srcOrd="0" destOrd="0" presId="urn:microsoft.com/office/officeart/2005/8/layout/hProcess4"/>
    <dgm:cxn modelId="{4165E15D-2BA2-432A-A077-A533B905E2DB}" type="presParOf" srcId="{1C2DD83B-50D3-42E3-9348-51C242566288}" destId="{321D57FB-7F52-470E-9DEF-7CB5F37FD448}" srcOrd="1" destOrd="0" presId="urn:microsoft.com/office/officeart/2005/8/layout/hProcess4"/>
    <dgm:cxn modelId="{106715E9-7D79-4E65-B834-7E7ADF3B4912}" type="presParOf" srcId="{1C2DD83B-50D3-42E3-9348-51C242566288}" destId="{39370D27-1080-4B98-AE91-993D6DD34C0A}" srcOrd="2" destOrd="0" presId="urn:microsoft.com/office/officeart/2005/8/layout/hProcess4"/>
    <dgm:cxn modelId="{C10CFB55-45F4-4C5F-8D6C-5AB687543549}" type="presParOf" srcId="{1C2DD83B-50D3-42E3-9348-51C242566288}" destId="{248D0AFE-B716-48C6-9006-43BBB2A2B94B}" srcOrd="3" destOrd="0" presId="urn:microsoft.com/office/officeart/2005/8/layout/hProcess4"/>
    <dgm:cxn modelId="{38B71226-34D3-4100-B15C-94D2145EA378}" type="presParOf" srcId="{1C2DD83B-50D3-42E3-9348-51C242566288}" destId="{25EEE2A2-5909-4252-8CDD-652F9E195D02}" srcOrd="4" destOrd="0" presId="urn:microsoft.com/office/officeart/2005/8/layout/hProcess4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4B093F-D50E-48DD-B9B1-2AEF2A43D7FD}" type="doc">
      <dgm:prSet loTypeId="urn:microsoft.com/office/officeart/2005/8/layout/equation2" loCatId="relationship" qsTypeId="urn:microsoft.com/office/officeart/2005/8/quickstyle/3d1" qsCatId="3D" csTypeId="urn:microsoft.com/office/officeart/2005/8/colors/colorful4" csCatId="colorful" phldr="1"/>
      <dgm:spPr/>
    </dgm:pt>
    <dgm:pt modelId="{6FD81822-5A84-479F-A33C-B7B9FF7A66B4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Центральна (головний та спинний мозок) </a:t>
          </a:r>
          <a:endParaRPr lang="ru-RU" dirty="0"/>
        </a:p>
      </dgm:t>
    </dgm:pt>
    <dgm:pt modelId="{7ACD3076-463D-4E55-98CD-77DC8739C5E4}" type="parTrans" cxnId="{B632EA63-9F0A-48C2-89BC-9661B04D2C7C}">
      <dgm:prSet/>
      <dgm:spPr/>
      <dgm:t>
        <a:bodyPr/>
        <a:lstStyle/>
        <a:p>
          <a:endParaRPr lang="ru-RU"/>
        </a:p>
      </dgm:t>
    </dgm:pt>
    <dgm:pt modelId="{B265FEE0-6A45-4410-A3B6-CD1653A02801}" type="sibTrans" cxnId="{B632EA63-9F0A-48C2-89BC-9661B04D2C7C}">
      <dgm:prSet/>
      <dgm:spPr/>
      <dgm:t>
        <a:bodyPr/>
        <a:lstStyle/>
        <a:p>
          <a:endParaRPr lang="ru-RU" dirty="0"/>
        </a:p>
      </dgm:t>
    </dgm:pt>
    <dgm:pt modelId="{92FDD656-843C-40E6-8C46-F20C6307CA70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Нервова система людини </a:t>
          </a:r>
          <a:endParaRPr lang="ru-RU" dirty="0"/>
        </a:p>
      </dgm:t>
    </dgm:pt>
    <dgm:pt modelId="{C4B69AF6-F919-4CE5-B036-BE6B8422AC9E}" type="parTrans" cxnId="{89514DA8-A759-4D07-8D16-C1FD53C67897}">
      <dgm:prSet/>
      <dgm:spPr/>
      <dgm:t>
        <a:bodyPr/>
        <a:lstStyle/>
        <a:p>
          <a:endParaRPr lang="ru-RU"/>
        </a:p>
      </dgm:t>
    </dgm:pt>
    <dgm:pt modelId="{4751EC0B-DBE3-441E-BA54-ECBC5FB537C9}" type="sibTrans" cxnId="{89514DA8-A759-4D07-8D16-C1FD53C67897}">
      <dgm:prSet/>
      <dgm:spPr/>
      <dgm:t>
        <a:bodyPr/>
        <a:lstStyle/>
        <a:p>
          <a:endParaRPr lang="ru-RU"/>
        </a:p>
      </dgm:t>
    </dgm:pt>
    <dgm:pt modelId="{6C7B7878-B6D9-41FD-A84D-D932832D5AFB}">
      <dgm:prSet phldrT="[Текст]"/>
      <dgm:spPr/>
      <dgm:t>
        <a:bodyPr/>
        <a:lstStyle/>
        <a:p>
          <a:r>
            <a:rPr lang="uk-UA" smtClean="0">
              <a:latin typeface="Arial Black" pitchFamily="34" charset="0"/>
            </a:rPr>
            <a:t>Периферична (нерви)</a:t>
          </a:r>
          <a:endParaRPr lang="ru-RU" dirty="0"/>
        </a:p>
      </dgm:t>
    </dgm:pt>
    <dgm:pt modelId="{3C51668F-EC7E-4DCB-82E3-0D7EBDB2E5E0}" type="sibTrans" cxnId="{86161B86-C759-4602-8A21-F22BB88EBBD7}">
      <dgm:prSet/>
      <dgm:spPr/>
      <dgm:t>
        <a:bodyPr/>
        <a:lstStyle/>
        <a:p>
          <a:endParaRPr lang="ru-RU" dirty="0"/>
        </a:p>
      </dgm:t>
    </dgm:pt>
    <dgm:pt modelId="{6AF162BC-0CC6-44FA-BEE4-69B13C55EEE7}" type="parTrans" cxnId="{86161B86-C759-4602-8A21-F22BB88EBBD7}">
      <dgm:prSet/>
      <dgm:spPr/>
      <dgm:t>
        <a:bodyPr/>
        <a:lstStyle/>
        <a:p>
          <a:endParaRPr lang="ru-RU"/>
        </a:p>
      </dgm:t>
    </dgm:pt>
    <dgm:pt modelId="{31DD383B-D271-4658-90A3-D2BB423B325E}" type="pres">
      <dgm:prSet presAssocID="{A34B093F-D50E-48DD-B9B1-2AEF2A43D7FD}" presName="Name0" presStyleCnt="0">
        <dgm:presLayoutVars>
          <dgm:dir/>
          <dgm:resizeHandles val="exact"/>
        </dgm:presLayoutVars>
      </dgm:prSet>
      <dgm:spPr/>
    </dgm:pt>
    <dgm:pt modelId="{51378FB9-A0E3-4760-8B3E-171424B7134E}" type="pres">
      <dgm:prSet presAssocID="{A34B093F-D50E-48DD-B9B1-2AEF2A43D7FD}" presName="vNodes" presStyleCnt="0"/>
      <dgm:spPr/>
    </dgm:pt>
    <dgm:pt modelId="{4C2A42DE-DB8A-4F1E-A631-A5CDFA83C07F}" type="pres">
      <dgm:prSet presAssocID="{6FD81822-5A84-479F-A33C-B7B9FF7A66B4}" presName="node" presStyleLbl="node1" presStyleIdx="0" presStyleCnt="3" custScaleX="1445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3A560-C7FC-4E7C-B70B-74DD49818515}" type="pres">
      <dgm:prSet presAssocID="{B265FEE0-6A45-4410-A3B6-CD1653A02801}" presName="spacerT" presStyleCnt="0"/>
      <dgm:spPr/>
    </dgm:pt>
    <dgm:pt modelId="{9FFFD899-D093-40E8-82A9-21B8E64BB32A}" type="pres">
      <dgm:prSet presAssocID="{B265FEE0-6A45-4410-A3B6-CD1653A02801}" presName="sibTrans" presStyleLbl="sibTrans2D1" presStyleIdx="0" presStyleCnt="2" custLinFactNeighborX="403" custLinFactNeighborY="-2140"/>
      <dgm:spPr/>
      <dgm:t>
        <a:bodyPr/>
        <a:lstStyle/>
        <a:p>
          <a:endParaRPr lang="ru-RU"/>
        </a:p>
      </dgm:t>
    </dgm:pt>
    <dgm:pt modelId="{310FF17C-D5A1-4A88-AC53-B5E30220F8CB}" type="pres">
      <dgm:prSet presAssocID="{B265FEE0-6A45-4410-A3B6-CD1653A02801}" presName="spacerB" presStyleCnt="0"/>
      <dgm:spPr/>
    </dgm:pt>
    <dgm:pt modelId="{5B28F95E-7A71-406D-B2E4-D9380CE76466}" type="pres">
      <dgm:prSet presAssocID="{6C7B7878-B6D9-41FD-A84D-D932832D5AFB}" presName="node" presStyleLbl="node1" presStyleIdx="1" presStyleCnt="3" custScaleX="146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C5787-3DD4-41DE-9EB3-3F081A0AB844}" type="pres">
      <dgm:prSet presAssocID="{A34B093F-D50E-48DD-B9B1-2AEF2A43D7FD}" presName="sibTransLast" presStyleLbl="sibTrans2D1" presStyleIdx="1" presStyleCnt="2" custLinFactNeighborX="-1146" custLinFactNeighborY="-485"/>
      <dgm:spPr/>
      <dgm:t>
        <a:bodyPr/>
        <a:lstStyle/>
        <a:p>
          <a:endParaRPr lang="ru-RU"/>
        </a:p>
      </dgm:t>
    </dgm:pt>
    <dgm:pt modelId="{E1B88753-A84F-476A-9AB1-DED1E19E5F71}" type="pres">
      <dgm:prSet presAssocID="{A34B093F-D50E-48DD-B9B1-2AEF2A43D7F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341A779-CEFF-441D-B6DC-FF4C957A47AD}" type="pres">
      <dgm:prSet presAssocID="{A34B093F-D50E-48DD-B9B1-2AEF2A43D7FD}" presName="lastNode" presStyleLbl="node1" presStyleIdx="2" presStyleCnt="3" custScaleX="97399" custScaleY="121717" custLinFactNeighborX="24248" custLinFactNeighborY="-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10991D1-4C16-4197-B275-22AFF3E71C78}" type="presOf" srcId="{A34B093F-D50E-48DD-B9B1-2AEF2A43D7FD}" destId="{31DD383B-D271-4658-90A3-D2BB423B325E}" srcOrd="0" destOrd="0" presId="urn:microsoft.com/office/officeart/2005/8/layout/equation2"/>
    <dgm:cxn modelId="{B632EA63-9F0A-48C2-89BC-9661B04D2C7C}" srcId="{A34B093F-D50E-48DD-B9B1-2AEF2A43D7FD}" destId="{6FD81822-5A84-479F-A33C-B7B9FF7A66B4}" srcOrd="0" destOrd="0" parTransId="{7ACD3076-463D-4E55-98CD-77DC8739C5E4}" sibTransId="{B265FEE0-6A45-4410-A3B6-CD1653A02801}"/>
    <dgm:cxn modelId="{784EC210-3016-4FB3-B87E-66889BC81D69}" type="presOf" srcId="{B265FEE0-6A45-4410-A3B6-CD1653A02801}" destId="{9FFFD899-D093-40E8-82A9-21B8E64BB32A}" srcOrd="0" destOrd="0" presId="urn:microsoft.com/office/officeart/2005/8/layout/equation2"/>
    <dgm:cxn modelId="{A1068073-0CB2-4796-AC6D-A7EB51CCF162}" type="presOf" srcId="{3C51668F-EC7E-4DCB-82E3-0D7EBDB2E5E0}" destId="{E1B88753-A84F-476A-9AB1-DED1E19E5F71}" srcOrd="1" destOrd="0" presId="urn:microsoft.com/office/officeart/2005/8/layout/equation2"/>
    <dgm:cxn modelId="{89514DA8-A759-4D07-8D16-C1FD53C67897}" srcId="{A34B093F-D50E-48DD-B9B1-2AEF2A43D7FD}" destId="{92FDD656-843C-40E6-8C46-F20C6307CA70}" srcOrd="2" destOrd="0" parTransId="{C4B69AF6-F919-4CE5-B036-BE6B8422AC9E}" sibTransId="{4751EC0B-DBE3-441E-BA54-ECBC5FB537C9}"/>
    <dgm:cxn modelId="{3BA94801-A3B5-406E-BBD5-80AFBE3DD19D}" type="presOf" srcId="{92FDD656-843C-40E6-8C46-F20C6307CA70}" destId="{9341A779-CEFF-441D-B6DC-FF4C957A47AD}" srcOrd="0" destOrd="0" presId="urn:microsoft.com/office/officeart/2005/8/layout/equation2"/>
    <dgm:cxn modelId="{7A20A1F4-56D5-4FE3-B5D8-3C2657FB30A5}" type="presOf" srcId="{3C51668F-EC7E-4DCB-82E3-0D7EBDB2E5E0}" destId="{76EC5787-3DD4-41DE-9EB3-3F081A0AB844}" srcOrd="0" destOrd="0" presId="urn:microsoft.com/office/officeart/2005/8/layout/equation2"/>
    <dgm:cxn modelId="{36587631-CF8B-4733-8E8F-4621CE39089A}" type="presOf" srcId="{6FD81822-5A84-479F-A33C-B7B9FF7A66B4}" destId="{4C2A42DE-DB8A-4F1E-A631-A5CDFA83C07F}" srcOrd="0" destOrd="0" presId="urn:microsoft.com/office/officeart/2005/8/layout/equation2"/>
    <dgm:cxn modelId="{38BD13C4-56BA-4738-A7B7-4747F078BC91}" type="presOf" srcId="{6C7B7878-B6D9-41FD-A84D-D932832D5AFB}" destId="{5B28F95E-7A71-406D-B2E4-D9380CE76466}" srcOrd="0" destOrd="0" presId="urn:microsoft.com/office/officeart/2005/8/layout/equation2"/>
    <dgm:cxn modelId="{86161B86-C759-4602-8A21-F22BB88EBBD7}" srcId="{A34B093F-D50E-48DD-B9B1-2AEF2A43D7FD}" destId="{6C7B7878-B6D9-41FD-A84D-D932832D5AFB}" srcOrd="1" destOrd="0" parTransId="{6AF162BC-0CC6-44FA-BEE4-69B13C55EEE7}" sibTransId="{3C51668F-EC7E-4DCB-82E3-0D7EBDB2E5E0}"/>
    <dgm:cxn modelId="{618BDC8F-EE17-4CFD-B4A8-F0F19F0BC68F}" type="presParOf" srcId="{31DD383B-D271-4658-90A3-D2BB423B325E}" destId="{51378FB9-A0E3-4760-8B3E-171424B7134E}" srcOrd="0" destOrd="0" presId="urn:microsoft.com/office/officeart/2005/8/layout/equation2"/>
    <dgm:cxn modelId="{516E8406-13BE-4289-BD27-F166966C0BC2}" type="presParOf" srcId="{51378FB9-A0E3-4760-8B3E-171424B7134E}" destId="{4C2A42DE-DB8A-4F1E-A631-A5CDFA83C07F}" srcOrd="0" destOrd="0" presId="urn:microsoft.com/office/officeart/2005/8/layout/equation2"/>
    <dgm:cxn modelId="{3055A46F-14B2-402C-ADCD-79406C2E5A38}" type="presParOf" srcId="{51378FB9-A0E3-4760-8B3E-171424B7134E}" destId="{B053A560-C7FC-4E7C-B70B-74DD49818515}" srcOrd="1" destOrd="0" presId="urn:microsoft.com/office/officeart/2005/8/layout/equation2"/>
    <dgm:cxn modelId="{44E4E561-2762-41D6-89D9-E7DC5FCAD32E}" type="presParOf" srcId="{51378FB9-A0E3-4760-8B3E-171424B7134E}" destId="{9FFFD899-D093-40E8-82A9-21B8E64BB32A}" srcOrd="2" destOrd="0" presId="urn:microsoft.com/office/officeart/2005/8/layout/equation2"/>
    <dgm:cxn modelId="{6CDC5B90-CF79-4DBC-A65F-AC4100922382}" type="presParOf" srcId="{51378FB9-A0E3-4760-8B3E-171424B7134E}" destId="{310FF17C-D5A1-4A88-AC53-B5E30220F8CB}" srcOrd="3" destOrd="0" presId="urn:microsoft.com/office/officeart/2005/8/layout/equation2"/>
    <dgm:cxn modelId="{EE0E472F-70F6-48BA-B504-9F7BEAF43601}" type="presParOf" srcId="{51378FB9-A0E3-4760-8B3E-171424B7134E}" destId="{5B28F95E-7A71-406D-B2E4-D9380CE76466}" srcOrd="4" destOrd="0" presId="urn:microsoft.com/office/officeart/2005/8/layout/equation2"/>
    <dgm:cxn modelId="{90533827-2BCD-4ECE-B13A-0C7303D6B820}" type="presParOf" srcId="{31DD383B-D271-4658-90A3-D2BB423B325E}" destId="{76EC5787-3DD4-41DE-9EB3-3F081A0AB844}" srcOrd="1" destOrd="0" presId="urn:microsoft.com/office/officeart/2005/8/layout/equation2"/>
    <dgm:cxn modelId="{A73B179F-C864-4776-B41E-52A3C5B96B9D}" type="presParOf" srcId="{76EC5787-3DD4-41DE-9EB3-3F081A0AB844}" destId="{E1B88753-A84F-476A-9AB1-DED1E19E5F71}" srcOrd="0" destOrd="0" presId="urn:microsoft.com/office/officeart/2005/8/layout/equation2"/>
    <dgm:cxn modelId="{77A41651-F9A1-4E23-A589-AA99539132F0}" type="presParOf" srcId="{31DD383B-D271-4658-90A3-D2BB423B325E}" destId="{9341A779-CEFF-441D-B6DC-FF4C957A47AD}" srcOrd="2" destOrd="0" presId="urn:microsoft.com/office/officeart/2005/8/layout/equation2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49315D-1C65-49B3-B187-25C3D18F1C6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097FEF38-F8FE-41D3-B40D-ED3AA82CEAE3}">
      <dgm:prSet phldrT="[Текст]" custT="1"/>
      <dgm:spPr/>
      <dgm:t>
        <a:bodyPr/>
        <a:lstStyle/>
        <a:p>
          <a:r>
            <a:rPr lang="uk-UA" sz="3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Дихальна система</a:t>
          </a:r>
          <a:endParaRPr lang="ru-RU" sz="3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48621F-F9F4-4F57-9DC6-20128D478E33}" type="parTrans" cxnId="{AFBB31EA-DC6F-4BC3-82CB-B3E6B13A0DFD}">
      <dgm:prSet/>
      <dgm:spPr/>
      <dgm:t>
        <a:bodyPr/>
        <a:lstStyle/>
        <a:p>
          <a:endParaRPr lang="ru-RU"/>
        </a:p>
      </dgm:t>
    </dgm:pt>
    <dgm:pt modelId="{879111D9-6953-4B45-A62E-114DB6A44D0E}" type="sibTrans" cxnId="{AFBB31EA-DC6F-4BC3-82CB-B3E6B13A0DFD}">
      <dgm:prSet/>
      <dgm:spPr/>
      <dgm:t>
        <a:bodyPr/>
        <a:lstStyle/>
        <a:p>
          <a:endParaRPr lang="ru-RU"/>
        </a:p>
      </dgm:t>
    </dgm:pt>
    <dgm:pt modelId="{33D2769E-495F-4628-8252-1D19DC2D3E80}">
      <dgm:prSet phldrT="[Текст]"/>
      <dgm:spPr/>
      <dgm:t>
        <a:bodyPr/>
        <a:lstStyle/>
        <a:p>
          <a:pPr algn="ctr"/>
          <a:r>
            <a:rPr lang="uk-UA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Порожнина носа, носоглотка, трахея, головні бронхи та бронхіальна частка легенів (повітропровідні шляхи)</a:t>
          </a:r>
          <a:endParaRPr lang="ru-RU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F37A6A-C054-4B0D-BA76-52E5FBA83EA8}" type="parTrans" cxnId="{91DBF5E5-06A3-443D-AA8D-6DBE73F06834}">
      <dgm:prSet/>
      <dgm:spPr/>
      <dgm:t>
        <a:bodyPr/>
        <a:lstStyle/>
        <a:p>
          <a:endParaRPr lang="ru-RU"/>
        </a:p>
      </dgm:t>
    </dgm:pt>
    <dgm:pt modelId="{664BA125-C013-4D3F-9561-CF1D05483A0F}" type="sibTrans" cxnId="{91DBF5E5-06A3-443D-AA8D-6DBE73F06834}">
      <dgm:prSet/>
      <dgm:spPr/>
      <dgm:t>
        <a:bodyPr/>
        <a:lstStyle/>
        <a:p>
          <a:endParaRPr lang="ru-RU"/>
        </a:p>
      </dgm:t>
    </dgm:pt>
    <dgm:pt modelId="{7763EF2B-626C-4613-BE20-7C489DA90928}">
      <dgm:prSet phldrT="[Текст]" custT="1"/>
      <dgm:spPr/>
      <dgm:t>
        <a:bodyPr/>
        <a:lstStyle/>
        <a:p>
          <a:pPr algn="ctr"/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Дихально-альвеолярна частка легенів (газообмінні шляхи)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516DA7-0BDB-44E2-92E2-85F8B6ABCD79}" type="parTrans" cxnId="{414A71A7-6703-412D-9DE0-0D7210E44AED}">
      <dgm:prSet/>
      <dgm:spPr/>
      <dgm:t>
        <a:bodyPr/>
        <a:lstStyle/>
        <a:p>
          <a:endParaRPr lang="ru-RU"/>
        </a:p>
      </dgm:t>
    </dgm:pt>
    <dgm:pt modelId="{EB5A0095-EFF8-48AF-847A-FB6C7996A4A1}" type="sibTrans" cxnId="{414A71A7-6703-412D-9DE0-0D7210E44AED}">
      <dgm:prSet/>
      <dgm:spPr/>
      <dgm:t>
        <a:bodyPr/>
        <a:lstStyle/>
        <a:p>
          <a:endParaRPr lang="ru-RU"/>
        </a:p>
      </dgm:t>
    </dgm:pt>
    <dgm:pt modelId="{6CFE5E7E-A0D2-48BC-BC2E-B7638225BDA3}" type="pres">
      <dgm:prSet presAssocID="{5149315D-1C65-49B3-B187-25C3D18F1C66}" presName="linearFlow" presStyleCnt="0">
        <dgm:presLayoutVars>
          <dgm:dir/>
          <dgm:resizeHandles val="exact"/>
        </dgm:presLayoutVars>
      </dgm:prSet>
      <dgm:spPr/>
    </dgm:pt>
    <dgm:pt modelId="{F6DB0EAE-6456-4A50-9BCA-EF30F2187FA9}" type="pres">
      <dgm:prSet presAssocID="{097FEF38-F8FE-41D3-B40D-ED3AA82CEAE3}" presName="composite" presStyleCnt="0"/>
      <dgm:spPr/>
    </dgm:pt>
    <dgm:pt modelId="{7345D15E-9E8F-4692-8D2B-F8E229DB5EDD}" type="pres">
      <dgm:prSet presAssocID="{097FEF38-F8FE-41D3-B40D-ED3AA82CEAE3}" presName="imgShp" presStyleLbl="fgImgPlace1" presStyleIdx="0" presStyleCnt="3" custScaleX="264497" custScaleY="252923" custLinFactNeighborX="5565" custLinFactNeighborY="-2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8AA32E6-BB5F-4D79-8258-64CDF6919B67}" type="pres">
      <dgm:prSet presAssocID="{097FEF38-F8FE-41D3-B40D-ED3AA82CEAE3}" presName="txShp" presStyleLbl="node1" presStyleIdx="0" presStyleCnt="3" custLinFactNeighborX="10113" custLinFactNeighborY="-1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7EA838-8C32-4900-84BB-9307064219AF}" type="pres">
      <dgm:prSet presAssocID="{879111D9-6953-4B45-A62E-114DB6A44D0E}" presName="spacing" presStyleCnt="0"/>
      <dgm:spPr/>
    </dgm:pt>
    <dgm:pt modelId="{663666CB-4DFC-4C4E-A762-2835F65AD374}" type="pres">
      <dgm:prSet presAssocID="{33D2769E-495F-4628-8252-1D19DC2D3E80}" presName="composite" presStyleCnt="0"/>
      <dgm:spPr/>
    </dgm:pt>
    <dgm:pt modelId="{77F1DAC8-23EF-4401-9B9C-6D5418609E7F}" type="pres">
      <dgm:prSet presAssocID="{33D2769E-495F-4628-8252-1D19DC2D3E80}" presName="imgShp" presStyleLbl="fgImgPlace1" presStyleIdx="1" presStyleCnt="3" custScaleX="156003" custScaleY="157291" custLinFactNeighborX="430" custLinFactNeighborY="-10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6176812-BC8A-4ABC-A76F-A0AADCFFCE38}" type="pres">
      <dgm:prSet presAssocID="{33D2769E-495F-4628-8252-1D19DC2D3E80}" presName="txShp" presStyleLbl="node1" presStyleIdx="1" presStyleCnt="3" custLinFactNeighborX="2762" custLinFactNeighborY="-2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D91966-1240-4D1C-AE53-4EE178798548}" type="pres">
      <dgm:prSet presAssocID="{664BA125-C013-4D3F-9561-CF1D05483A0F}" presName="spacing" presStyleCnt="0"/>
      <dgm:spPr/>
    </dgm:pt>
    <dgm:pt modelId="{8C27F2C5-ECF9-4180-BD63-978B29CEAA73}" type="pres">
      <dgm:prSet presAssocID="{7763EF2B-626C-4613-BE20-7C489DA90928}" presName="composite" presStyleCnt="0"/>
      <dgm:spPr/>
    </dgm:pt>
    <dgm:pt modelId="{24E01C21-1BC5-459B-B310-B2D7A3D897E8}" type="pres">
      <dgm:prSet presAssocID="{7763EF2B-626C-4613-BE20-7C489DA90928}" presName="imgShp" presStyleLbl="fgImgPlace1" presStyleIdx="2" presStyleCnt="3" custScaleX="157818" custScaleY="154975" custLinFactNeighborX="430" custLinFactNeighborY="308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43BD5EE-18A4-4836-9DAB-381E43C881F3}" type="pres">
      <dgm:prSet presAssocID="{7763EF2B-626C-4613-BE20-7C489DA90928}" presName="txShp" presStyleLbl="node1" presStyleIdx="2" presStyleCnt="3" custLinFactNeighborX="3019" custLinFactNeighborY="-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BB31EA-DC6F-4BC3-82CB-B3E6B13A0DFD}" srcId="{5149315D-1C65-49B3-B187-25C3D18F1C66}" destId="{097FEF38-F8FE-41D3-B40D-ED3AA82CEAE3}" srcOrd="0" destOrd="0" parTransId="{AF48621F-F9F4-4F57-9DC6-20128D478E33}" sibTransId="{879111D9-6953-4B45-A62E-114DB6A44D0E}"/>
    <dgm:cxn modelId="{1622FB79-56BE-431B-BA50-760D83CB4947}" type="presOf" srcId="{097FEF38-F8FE-41D3-B40D-ED3AA82CEAE3}" destId="{98AA32E6-BB5F-4D79-8258-64CDF6919B67}" srcOrd="0" destOrd="0" presId="urn:microsoft.com/office/officeart/2005/8/layout/vList3"/>
    <dgm:cxn modelId="{91DBF5E5-06A3-443D-AA8D-6DBE73F06834}" srcId="{5149315D-1C65-49B3-B187-25C3D18F1C66}" destId="{33D2769E-495F-4628-8252-1D19DC2D3E80}" srcOrd="1" destOrd="0" parTransId="{67F37A6A-C054-4B0D-BA76-52E5FBA83EA8}" sibTransId="{664BA125-C013-4D3F-9561-CF1D05483A0F}"/>
    <dgm:cxn modelId="{414A71A7-6703-412D-9DE0-0D7210E44AED}" srcId="{5149315D-1C65-49B3-B187-25C3D18F1C66}" destId="{7763EF2B-626C-4613-BE20-7C489DA90928}" srcOrd="2" destOrd="0" parTransId="{79516DA7-0BDB-44E2-92E2-85F8B6ABCD79}" sibTransId="{EB5A0095-EFF8-48AF-847A-FB6C7996A4A1}"/>
    <dgm:cxn modelId="{D4597639-5CD6-45FF-A90B-47006F0E5B41}" type="presOf" srcId="{33D2769E-495F-4628-8252-1D19DC2D3E80}" destId="{A6176812-BC8A-4ABC-A76F-A0AADCFFCE38}" srcOrd="0" destOrd="0" presId="urn:microsoft.com/office/officeart/2005/8/layout/vList3"/>
    <dgm:cxn modelId="{A2EC7613-8319-4AA9-A9BC-4A86FED07A18}" type="presOf" srcId="{5149315D-1C65-49B3-B187-25C3D18F1C66}" destId="{6CFE5E7E-A0D2-48BC-BC2E-B7638225BDA3}" srcOrd="0" destOrd="0" presId="urn:microsoft.com/office/officeart/2005/8/layout/vList3"/>
    <dgm:cxn modelId="{4BB89BD8-FA3F-4D9C-AAFA-F4409107AE96}" type="presOf" srcId="{7763EF2B-626C-4613-BE20-7C489DA90928}" destId="{D43BD5EE-18A4-4836-9DAB-381E43C881F3}" srcOrd="0" destOrd="0" presId="urn:microsoft.com/office/officeart/2005/8/layout/vList3"/>
    <dgm:cxn modelId="{8FF85D98-7E49-4E26-84FA-9382F7B6ABAD}" type="presParOf" srcId="{6CFE5E7E-A0D2-48BC-BC2E-B7638225BDA3}" destId="{F6DB0EAE-6456-4A50-9BCA-EF30F2187FA9}" srcOrd="0" destOrd="0" presId="urn:microsoft.com/office/officeart/2005/8/layout/vList3"/>
    <dgm:cxn modelId="{FFC10DF8-BB9E-4775-ACF7-9F06E92A0C92}" type="presParOf" srcId="{F6DB0EAE-6456-4A50-9BCA-EF30F2187FA9}" destId="{7345D15E-9E8F-4692-8D2B-F8E229DB5EDD}" srcOrd="0" destOrd="0" presId="urn:microsoft.com/office/officeart/2005/8/layout/vList3"/>
    <dgm:cxn modelId="{44F8FFE7-5005-4B46-B5D4-D6BBE3B7483A}" type="presParOf" srcId="{F6DB0EAE-6456-4A50-9BCA-EF30F2187FA9}" destId="{98AA32E6-BB5F-4D79-8258-64CDF6919B67}" srcOrd="1" destOrd="0" presId="urn:microsoft.com/office/officeart/2005/8/layout/vList3"/>
    <dgm:cxn modelId="{C2F1EFD1-7E99-4A3E-A560-ABF75B23E1CA}" type="presParOf" srcId="{6CFE5E7E-A0D2-48BC-BC2E-B7638225BDA3}" destId="{797EA838-8C32-4900-84BB-9307064219AF}" srcOrd="1" destOrd="0" presId="urn:microsoft.com/office/officeart/2005/8/layout/vList3"/>
    <dgm:cxn modelId="{91DE0134-0FF5-4F22-AFB8-969F7C24D899}" type="presParOf" srcId="{6CFE5E7E-A0D2-48BC-BC2E-B7638225BDA3}" destId="{663666CB-4DFC-4C4E-A762-2835F65AD374}" srcOrd="2" destOrd="0" presId="urn:microsoft.com/office/officeart/2005/8/layout/vList3"/>
    <dgm:cxn modelId="{018C4A8A-19EF-4212-9B9C-57635F837BA5}" type="presParOf" srcId="{663666CB-4DFC-4C4E-A762-2835F65AD374}" destId="{77F1DAC8-23EF-4401-9B9C-6D5418609E7F}" srcOrd="0" destOrd="0" presId="urn:microsoft.com/office/officeart/2005/8/layout/vList3"/>
    <dgm:cxn modelId="{E43188DD-FD48-40DC-AC8D-7E1726995D77}" type="presParOf" srcId="{663666CB-4DFC-4C4E-A762-2835F65AD374}" destId="{A6176812-BC8A-4ABC-A76F-A0AADCFFCE38}" srcOrd="1" destOrd="0" presId="urn:microsoft.com/office/officeart/2005/8/layout/vList3"/>
    <dgm:cxn modelId="{6D3F5E22-3A79-4412-967D-18FD04B4FFF0}" type="presParOf" srcId="{6CFE5E7E-A0D2-48BC-BC2E-B7638225BDA3}" destId="{04D91966-1240-4D1C-AE53-4EE178798548}" srcOrd="3" destOrd="0" presId="urn:microsoft.com/office/officeart/2005/8/layout/vList3"/>
    <dgm:cxn modelId="{81F9B452-9C69-4613-BD1B-716C1B397893}" type="presParOf" srcId="{6CFE5E7E-A0D2-48BC-BC2E-B7638225BDA3}" destId="{8C27F2C5-ECF9-4180-BD63-978B29CEAA73}" srcOrd="4" destOrd="0" presId="urn:microsoft.com/office/officeart/2005/8/layout/vList3"/>
    <dgm:cxn modelId="{73B81EF2-6307-48ED-AA3D-2CDCF78FB795}" type="presParOf" srcId="{8C27F2C5-ECF9-4180-BD63-978B29CEAA73}" destId="{24E01C21-1BC5-459B-B310-B2D7A3D897E8}" srcOrd="0" destOrd="0" presId="urn:microsoft.com/office/officeart/2005/8/layout/vList3"/>
    <dgm:cxn modelId="{C7EF3C23-C9BA-4087-9777-D9755D18026A}" type="presParOf" srcId="{8C27F2C5-ECF9-4180-BD63-978B29CEAA73}" destId="{D43BD5EE-18A4-4836-9DAB-381E43C881F3}" srcOrd="1" destOrd="0" presId="urn:microsoft.com/office/officeart/2005/8/layout/vList3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0A314C-9194-416A-A6CB-C8F0E5E4511C}" type="doc">
      <dgm:prSet loTypeId="urn:microsoft.com/office/officeart/2005/8/layout/cycle8" loCatId="cycle" qsTypeId="urn:microsoft.com/office/officeart/2005/8/quickstyle/simple1" qsCatId="simple" csTypeId="urn:microsoft.com/office/officeart/2005/8/colors/accent0_3" csCatId="mainScheme" phldr="1"/>
      <dgm:spPr/>
    </dgm:pt>
    <dgm:pt modelId="{2D33BB52-B8BC-413D-9457-8D60C95611A0}">
      <dgm:prSet phldrT="[Текст]" custT="1"/>
      <dgm:spPr/>
      <dgm:t>
        <a:bodyPr/>
        <a:lstStyle/>
        <a:p>
          <a:r>
            <a:rPr lang="uk-UA" sz="2400" smtClean="0">
              <a:latin typeface="Arial Black" pitchFamily="34" charset="0"/>
            </a:rPr>
            <a:t>Серце</a:t>
          </a:r>
          <a:endParaRPr lang="ru-RU" sz="2400" dirty="0">
            <a:latin typeface="Arial Black" pitchFamily="34" charset="0"/>
          </a:endParaRPr>
        </a:p>
      </dgm:t>
    </dgm:pt>
    <dgm:pt modelId="{A8380B51-2592-4024-BF5B-C0FF1CCC1A34}" type="parTrans" cxnId="{51A13D78-19C4-4CF2-877B-0A2F98146154}">
      <dgm:prSet/>
      <dgm:spPr/>
      <dgm:t>
        <a:bodyPr/>
        <a:lstStyle/>
        <a:p>
          <a:endParaRPr lang="ru-RU" sz="2000"/>
        </a:p>
      </dgm:t>
    </dgm:pt>
    <dgm:pt modelId="{E0959358-2AC4-48D7-B5F0-577831F271A9}" type="sibTrans" cxnId="{51A13D78-19C4-4CF2-877B-0A2F98146154}">
      <dgm:prSet/>
      <dgm:spPr/>
      <dgm:t>
        <a:bodyPr/>
        <a:lstStyle/>
        <a:p>
          <a:endParaRPr lang="ru-RU" sz="2000"/>
        </a:p>
      </dgm:t>
    </dgm:pt>
    <dgm:pt modelId="{DB27DA27-A122-4581-9654-3FDBC96DFE82}">
      <dgm:prSet phldrT="[Текст]" custT="1"/>
      <dgm:spPr/>
      <dgm:t>
        <a:bodyPr/>
        <a:lstStyle/>
        <a:p>
          <a:r>
            <a:rPr lang="uk-UA" sz="2400" smtClean="0">
              <a:latin typeface="Arial Black" pitchFamily="34" charset="0"/>
            </a:rPr>
            <a:t>Артерії</a:t>
          </a:r>
          <a:endParaRPr lang="ru-RU" sz="2400" dirty="0">
            <a:latin typeface="Arial Black" pitchFamily="34" charset="0"/>
          </a:endParaRPr>
        </a:p>
      </dgm:t>
    </dgm:pt>
    <dgm:pt modelId="{C354C6D5-2C39-4AB2-944A-A5475C1F2176}" type="parTrans" cxnId="{F325338F-E8AA-4999-B240-3477CD9997A5}">
      <dgm:prSet/>
      <dgm:spPr/>
      <dgm:t>
        <a:bodyPr/>
        <a:lstStyle/>
        <a:p>
          <a:endParaRPr lang="ru-RU"/>
        </a:p>
      </dgm:t>
    </dgm:pt>
    <dgm:pt modelId="{937AC919-5071-4E84-8259-BEF85D2810EB}" type="sibTrans" cxnId="{F325338F-E8AA-4999-B240-3477CD9997A5}">
      <dgm:prSet/>
      <dgm:spPr/>
      <dgm:t>
        <a:bodyPr/>
        <a:lstStyle/>
        <a:p>
          <a:endParaRPr lang="ru-RU"/>
        </a:p>
      </dgm:t>
    </dgm:pt>
    <dgm:pt modelId="{49A4B8DF-F8AB-41A5-847F-49D0683E2D0A}">
      <dgm:prSet phldrT="[Текст]" custT="1"/>
      <dgm:spPr/>
      <dgm:t>
        <a:bodyPr/>
        <a:lstStyle/>
        <a:p>
          <a:r>
            <a:rPr lang="uk-UA" sz="2400" smtClean="0">
              <a:latin typeface="Arial Black" pitchFamily="34" charset="0"/>
            </a:rPr>
            <a:t>Вени</a:t>
          </a:r>
          <a:endParaRPr lang="ru-RU" sz="2400" dirty="0">
            <a:latin typeface="Arial Black" pitchFamily="34" charset="0"/>
          </a:endParaRPr>
        </a:p>
      </dgm:t>
    </dgm:pt>
    <dgm:pt modelId="{D55B4837-C542-48D3-9AA0-A459DEE47214}" type="parTrans" cxnId="{1513C2F7-4A17-4607-AD20-A61B3E09D515}">
      <dgm:prSet/>
      <dgm:spPr/>
      <dgm:t>
        <a:bodyPr/>
        <a:lstStyle/>
        <a:p>
          <a:endParaRPr lang="ru-RU"/>
        </a:p>
      </dgm:t>
    </dgm:pt>
    <dgm:pt modelId="{75043F82-4995-47FA-9AA5-1A2F53318833}" type="sibTrans" cxnId="{1513C2F7-4A17-4607-AD20-A61B3E09D515}">
      <dgm:prSet/>
      <dgm:spPr/>
      <dgm:t>
        <a:bodyPr/>
        <a:lstStyle/>
        <a:p>
          <a:endParaRPr lang="ru-RU"/>
        </a:p>
      </dgm:t>
    </dgm:pt>
    <dgm:pt modelId="{79DF5C3A-F7E7-4EB7-B68D-31F262E34BC8}">
      <dgm:prSet phldrT="[Текст]" custT="1"/>
      <dgm:spPr/>
      <dgm:t>
        <a:bodyPr/>
        <a:lstStyle/>
        <a:p>
          <a:r>
            <a:rPr lang="uk-UA" sz="2400" smtClean="0">
              <a:latin typeface="Arial Black" pitchFamily="34" charset="0"/>
            </a:rPr>
            <a:t>Капіляри</a:t>
          </a:r>
          <a:endParaRPr lang="ru-RU" sz="2400" dirty="0">
            <a:latin typeface="Arial Black" pitchFamily="34" charset="0"/>
          </a:endParaRPr>
        </a:p>
      </dgm:t>
    </dgm:pt>
    <dgm:pt modelId="{C1D69341-538F-4591-BB2D-A1AF25DD893C}" type="parTrans" cxnId="{455FFECE-0A7D-4336-9ABC-D12073C140FC}">
      <dgm:prSet/>
      <dgm:spPr/>
      <dgm:t>
        <a:bodyPr/>
        <a:lstStyle/>
        <a:p>
          <a:endParaRPr lang="ru-RU"/>
        </a:p>
      </dgm:t>
    </dgm:pt>
    <dgm:pt modelId="{36BB5FFD-837F-4EFC-AA6F-1E73176328AB}" type="sibTrans" cxnId="{455FFECE-0A7D-4336-9ABC-D12073C140FC}">
      <dgm:prSet/>
      <dgm:spPr/>
      <dgm:t>
        <a:bodyPr/>
        <a:lstStyle/>
        <a:p>
          <a:endParaRPr lang="ru-RU"/>
        </a:p>
      </dgm:t>
    </dgm:pt>
    <dgm:pt modelId="{1D644616-A3D7-4F63-9FED-89250588C585}" type="pres">
      <dgm:prSet presAssocID="{660A314C-9194-416A-A6CB-C8F0E5E4511C}" presName="compositeShape" presStyleCnt="0">
        <dgm:presLayoutVars>
          <dgm:chMax val="7"/>
          <dgm:dir/>
          <dgm:resizeHandles val="exact"/>
        </dgm:presLayoutVars>
      </dgm:prSet>
      <dgm:spPr/>
    </dgm:pt>
    <dgm:pt modelId="{EE80160F-9526-46FE-987C-7FF09E052FEA}" type="pres">
      <dgm:prSet presAssocID="{660A314C-9194-416A-A6CB-C8F0E5E4511C}" presName="wedge1" presStyleLbl="node1" presStyleIdx="0" presStyleCnt="4"/>
      <dgm:spPr/>
      <dgm:t>
        <a:bodyPr/>
        <a:lstStyle/>
        <a:p>
          <a:endParaRPr lang="ru-RU"/>
        </a:p>
      </dgm:t>
    </dgm:pt>
    <dgm:pt modelId="{F2089014-65E6-477F-BD9A-413C3D87A437}" type="pres">
      <dgm:prSet presAssocID="{660A314C-9194-416A-A6CB-C8F0E5E4511C}" presName="dummy1a" presStyleCnt="0"/>
      <dgm:spPr/>
    </dgm:pt>
    <dgm:pt modelId="{9E3565C6-0669-4923-ACB3-F1C3D6D92310}" type="pres">
      <dgm:prSet presAssocID="{660A314C-9194-416A-A6CB-C8F0E5E4511C}" presName="dummy1b" presStyleCnt="0"/>
      <dgm:spPr/>
    </dgm:pt>
    <dgm:pt modelId="{3E13FDF4-3D55-4AEF-AA6F-D8A674FCAA87}" type="pres">
      <dgm:prSet presAssocID="{660A314C-9194-416A-A6CB-C8F0E5E4511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2DD5D-D2F2-4CB1-9FFE-E607D2B57DE5}" type="pres">
      <dgm:prSet presAssocID="{660A314C-9194-416A-A6CB-C8F0E5E4511C}" presName="wedge2" presStyleLbl="node1" presStyleIdx="1" presStyleCnt="4"/>
      <dgm:spPr/>
      <dgm:t>
        <a:bodyPr/>
        <a:lstStyle/>
        <a:p>
          <a:endParaRPr lang="ru-RU"/>
        </a:p>
      </dgm:t>
    </dgm:pt>
    <dgm:pt modelId="{D91E02C5-6D11-4DFD-B415-1FC976AF67BF}" type="pres">
      <dgm:prSet presAssocID="{660A314C-9194-416A-A6CB-C8F0E5E4511C}" presName="dummy2a" presStyleCnt="0"/>
      <dgm:spPr/>
    </dgm:pt>
    <dgm:pt modelId="{D8724F1C-3B31-4763-9738-C004194E33A3}" type="pres">
      <dgm:prSet presAssocID="{660A314C-9194-416A-A6CB-C8F0E5E4511C}" presName="dummy2b" presStyleCnt="0"/>
      <dgm:spPr/>
    </dgm:pt>
    <dgm:pt modelId="{4CB63D07-5E96-46A1-8485-D9A9B911549C}" type="pres">
      <dgm:prSet presAssocID="{660A314C-9194-416A-A6CB-C8F0E5E4511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638C8-A5E9-41FB-8765-C3C1637C30A2}" type="pres">
      <dgm:prSet presAssocID="{660A314C-9194-416A-A6CB-C8F0E5E4511C}" presName="wedge3" presStyleLbl="node1" presStyleIdx="2" presStyleCnt="4"/>
      <dgm:spPr/>
      <dgm:t>
        <a:bodyPr/>
        <a:lstStyle/>
        <a:p>
          <a:endParaRPr lang="ru-RU"/>
        </a:p>
      </dgm:t>
    </dgm:pt>
    <dgm:pt modelId="{D98E71C4-9730-4F91-9815-3A405BA2DBF3}" type="pres">
      <dgm:prSet presAssocID="{660A314C-9194-416A-A6CB-C8F0E5E4511C}" presName="dummy3a" presStyleCnt="0"/>
      <dgm:spPr/>
    </dgm:pt>
    <dgm:pt modelId="{1068C5CE-28BE-4B61-91D4-DDD7E7FC9CDB}" type="pres">
      <dgm:prSet presAssocID="{660A314C-9194-416A-A6CB-C8F0E5E4511C}" presName="dummy3b" presStyleCnt="0"/>
      <dgm:spPr/>
    </dgm:pt>
    <dgm:pt modelId="{6452C7DE-380F-451E-B5A7-02E31C10AB8B}" type="pres">
      <dgm:prSet presAssocID="{660A314C-9194-416A-A6CB-C8F0E5E4511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7F8F65-8500-4455-B77E-1DE91FCDE8D9}" type="pres">
      <dgm:prSet presAssocID="{660A314C-9194-416A-A6CB-C8F0E5E4511C}" presName="wedge4" presStyleLbl="node1" presStyleIdx="3" presStyleCnt="4" custLinFactNeighborX="-1629" custLinFactNeighborY="-1129"/>
      <dgm:spPr/>
      <dgm:t>
        <a:bodyPr/>
        <a:lstStyle/>
        <a:p>
          <a:endParaRPr lang="ru-RU"/>
        </a:p>
      </dgm:t>
    </dgm:pt>
    <dgm:pt modelId="{66245B29-2A70-477B-AB69-658144F0B5F4}" type="pres">
      <dgm:prSet presAssocID="{660A314C-9194-416A-A6CB-C8F0E5E4511C}" presName="dummy4a" presStyleCnt="0"/>
      <dgm:spPr/>
    </dgm:pt>
    <dgm:pt modelId="{611F46B8-F413-403F-891D-EC1B50BF298F}" type="pres">
      <dgm:prSet presAssocID="{660A314C-9194-416A-A6CB-C8F0E5E4511C}" presName="dummy4b" presStyleCnt="0"/>
      <dgm:spPr/>
    </dgm:pt>
    <dgm:pt modelId="{9D107FFE-CE37-412B-9B72-80C636366482}" type="pres">
      <dgm:prSet presAssocID="{660A314C-9194-416A-A6CB-C8F0E5E4511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CCE67-F816-4506-ABEA-467A40F4827F}" type="pres">
      <dgm:prSet presAssocID="{E0959358-2AC4-48D7-B5F0-577831F271A9}" presName="arrowWedge1" presStyleLbl="fgSibTrans2D1" presStyleIdx="0" presStyleCnt="4"/>
      <dgm:spPr/>
    </dgm:pt>
    <dgm:pt modelId="{89356A84-5A9C-47C5-9D34-F09358107870}" type="pres">
      <dgm:prSet presAssocID="{937AC919-5071-4E84-8259-BEF85D2810EB}" presName="arrowWedge2" presStyleLbl="fgSibTrans2D1" presStyleIdx="1" presStyleCnt="4"/>
      <dgm:spPr/>
    </dgm:pt>
    <dgm:pt modelId="{784D6F77-F3B2-4C26-9DDC-A9373D83B03E}" type="pres">
      <dgm:prSet presAssocID="{75043F82-4995-47FA-9AA5-1A2F53318833}" presName="arrowWedge3" presStyleLbl="fgSibTrans2D1" presStyleIdx="2" presStyleCnt="4"/>
      <dgm:spPr/>
    </dgm:pt>
    <dgm:pt modelId="{A92FB3DD-82B1-4D30-8A0A-BAC1BDE9202F}" type="pres">
      <dgm:prSet presAssocID="{36BB5FFD-837F-4EFC-AA6F-1E73176328AB}" presName="arrowWedge4" presStyleLbl="fgSibTrans2D1" presStyleIdx="3" presStyleCnt="4"/>
      <dgm:spPr/>
    </dgm:pt>
  </dgm:ptLst>
  <dgm:cxnLst>
    <dgm:cxn modelId="{F325338F-E8AA-4999-B240-3477CD9997A5}" srcId="{660A314C-9194-416A-A6CB-C8F0E5E4511C}" destId="{DB27DA27-A122-4581-9654-3FDBC96DFE82}" srcOrd="1" destOrd="0" parTransId="{C354C6D5-2C39-4AB2-944A-A5475C1F2176}" sibTransId="{937AC919-5071-4E84-8259-BEF85D2810EB}"/>
    <dgm:cxn modelId="{9C400846-216F-417A-BB4D-F452B61D3A29}" type="presOf" srcId="{49A4B8DF-F8AB-41A5-847F-49D0683E2D0A}" destId="{30C638C8-A5E9-41FB-8765-C3C1637C30A2}" srcOrd="0" destOrd="0" presId="urn:microsoft.com/office/officeart/2005/8/layout/cycle8"/>
    <dgm:cxn modelId="{B1123782-0BAF-4A3E-8C55-FCD31D0ECFE5}" type="presOf" srcId="{79DF5C3A-F7E7-4EB7-B68D-31F262E34BC8}" destId="{CF7F8F65-8500-4455-B77E-1DE91FCDE8D9}" srcOrd="0" destOrd="0" presId="urn:microsoft.com/office/officeart/2005/8/layout/cycle8"/>
    <dgm:cxn modelId="{DC54BFBB-2C81-4FB9-B66C-C2ACC634BF32}" type="presOf" srcId="{79DF5C3A-F7E7-4EB7-B68D-31F262E34BC8}" destId="{9D107FFE-CE37-412B-9B72-80C636366482}" srcOrd="1" destOrd="0" presId="urn:microsoft.com/office/officeart/2005/8/layout/cycle8"/>
    <dgm:cxn modelId="{FB027FD1-B0E0-4CE3-8975-2D3CAF39CC74}" type="presOf" srcId="{2D33BB52-B8BC-413D-9457-8D60C95611A0}" destId="{3E13FDF4-3D55-4AEF-AA6F-D8A674FCAA87}" srcOrd="1" destOrd="0" presId="urn:microsoft.com/office/officeart/2005/8/layout/cycle8"/>
    <dgm:cxn modelId="{53CE8175-739F-430E-9BBC-BA59B8D36C31}" type="presOf" srcId="{660A314C-9194-416A-A6CB-C8F0E5E4511C}" destId="{1D644616-A3D7-4F63-9FED-89250588C585}" srcOrd="0" destOrd="0" presId="urn:microsoft.com/office/officeart/2005/8/layout/cycle8"/>
    <dgm:cxn modelId="{1513C2F7-4A17-4607-AD20-A61B3E09D515}" srcId="{660A314C-9194-416A-A6CB-C8F0E5E4511C}" destId="{49A4B8DF-F8AB-41A5-847F-49D0683E2D0A}" srcOrd="2" destOrd="0" parTransId="{D55B4837-C542-48D3-9AA0-A459DEE47214}" sibTransId="{75043F82-4995-47FA-9AA5-1A2F53318833}"/>
    <dgm:cxn modelId="{3BE75C40-CA5C-4EC6-8961-151478E35F2B}" type="presOf" srcId="{49A4B8DF-F8AB-41A5-847F-49D0683E2D0A}" destId="{6452C7DE-380F-451E-B5A7-02E31C10AB8B}" srcOrd="1" destOrd="0" presId="urn:microsoft.com/office/officeart/2005/8/layout/cycle8"/>
    <dgm:cxn modelId="{5C320615-13E9-450B-8FAA-61256D17AAAD}" type="presOf" srcId="{DB27DA27-A122-4581-9654-3FDBC96DFE82}" destId="{7502DD5D-D2F2-4CB1-9FFE-E607D2B57DE5}" srcOrd="0" destOrd="0" presId="urn:microsoft.com/office/officeart/2005/8/layout/cycle8"/>
    <dgm:cxn modelId="{B264D291-BE15-411F-A1D4-414533BD9DB2}" type="presOf" srcId="{DB27DA27-A122-4581-9654-3FDBC96DFE82}" destId="{4CB63D07-5E96-46A1-8485-D9A9B911549C}" srcOrd="1" destOrd="0" presId="urn:microsoft.com/office/officeart/2005/8/layout/cycle8"/>
    <dgm:cxn modelId="{51A13D78-19C4-4CF2-877B-0A2F98146154}" srcId="{660A314C-9194-416A-A6CB-C8F0E5E4511C}" destId="{2D33BB52-B8BC-413D-9457-8D60C95611A0}" srcOrd="0" destOrd="0" parTransId="{A8380B51-2592-4024-BF5B-C0FF1CCC1A34}" sibTransId="{E0959358-2AC4-48D7-B5F0-577831F271A9}"/>
    <dgm:cxn modelId="{6482BCB4-F6A6-46DB-8415-232C394571B1}" type="presOf" srcId="{2D33BB52-B8BC-413D-9457-8D60C95611A0}" destId="{EE80160F-9526-46FE-987C-7FF09E052FEA}" srcOrd="0" destOrd="0" presId="urn:microsoft.com/office/officeart/2005/8/layout/cycle8"/>
    <dgm:cxn modelId="{455FFECE-0A7D-4336-9ABC-D12073C140FC}" srcId="{660A314C-9194-416A-A6CB-C8F0E5E4511C}" destId="{79DF5C3A-F7E7-4EB7-B68D-31F262E34BC8}" srcOrd="3" destOrd="0" parTransId="{C1D69341-538F-4591-BB2D-A1AF25DD893C}" sibTransId="{36BB5FFD-837F-4EFC-AA6F-1E73176328AB}"/>
    <dgm:cxn modelId="{4309ABF7-8AFF-44F7-B212-B4A041DF4DA4}" type="presParOf" srcId="{1D644616-A3D7-4F63-9FED-89250588C585}" destId="{EE80160F-9526-46FE-987C-7FF09E052FEA}" srcOrd="0" destOrd="0" presId="urn:microsoft.com/office/officeart/2005/8/layout/cycle8"/>
    <dgm:cxn modelId="{AC14DC9E-F829-4A5A-9B86-44B9337738D9}" type="presParOf" srcId="{1D644616-A3D7-4F63-9FED-89250588C585}" destId="{F2089014-65E6-477F-BD9A-413C3D87A437}" srcOrd="1" destOrd="0" presId="urn:microsoft.com/office/officeart/2005/8/layout/cycle8"/>
    <dgm:cxn modelId="{F95073FA-A9E0-476C-AE34-5E7B498DE307}" type="presParOf" srcId="{1D644616-A3D7-4F63-9FED-89250588C585}" destId="{9E3565C6-0669-4923-ACB3-F1C3D6D92310}" srcOrd="2" destOrd="0" presId="urn:microsoft.com/office/officeart/2005/8/layout/cycle8"/>
    <dgm:cxn modelId="{897F327F-F5DA-40C1-8CD3-5A73C62C8B37}" type="presParOf" srcId="{1D644616-A3D7-4F63-9FED-89250588C585}" destId="{3E13FDF4-3D55-4AEF-AA6F-D8A674FCAA87}" srcOrd="3" destOrd="0" presId="urn:microsoft.com/office/officeart/2005/8/layout/cycle8"/>
    <dgm:cxn modelId="{4E5877C3-9721-485C-BFD5-B8E400C09FB2}" type="presParOf" srcId="{1D644616-A3D7-4F63-9FED-89250588C585}" destId="{7502DD5D-D2F2-4CB1-9FFE-E607D2B57DE5}" srcOrd="4" destOrd="0" presId="urn:microsoft.com/office/officeart/2005/8/layout/cycle8"/>
    <dgm:cxn modelId="{A23C1F6F-97B4-4F35-B47A-72F446376B33}" type="presParOf" srcId="{1D644616-A3D7-4F63-9FED-89250588C585}" destId="{D91E02C5-6D11-4DFD-B415-1FC976AF67BF}" srcOrd="5" destOrd="0" presId="urn:microsoft.com/office/officeart/2005/8/layout/cycle8"/>
    <dgm:cxn modelId="{A491DD5D-C1D1-4BB5-B9C3-B16B56FCA9BF}" type="presParOf" srcId="{1D644616-A3D7-4F63-9FED-89250588C585}" destId="{D8724F1C-3B31-4763-9738-C004194E33A3}" srcOrd="6" destOrd="0" presId="urn:microsoft.com/office/officeart/2005/8/layout/cycle8"/>
    <dgm:cxn modelId="{3FBB30ED-3FD7-4027-A42E-38D6E803A8BC}" type="presParOf" srcId="{1D644616-A3D7-4F63-9FED-89250588C585}" destId="{4CB63D07-5E96-46A1-8485-D9A9B911549C}" srcOrd="7" destOrd="0" presId="urn:microsoft.com/office/officeart/2005/8/layout/cycle8"/>
    <dgm:cxn modelId="{851C013A-7DB0-462A-BF2B-4D5583B2FF33}" type="presParOf" srcId="{1D644616-A3D7-4F63-9FED-89250588C585}" destId="{30C638C8-A5E9-41FB-8765-C3C1637C30A2}" srcOrd="8" destOrd="0" presId="urn:microsoft.com/office/officeart/2005/8/layout/cycle8"/>
    <dgm:cxn modelId="{204272D5-56DA-48A4-9042-1F76C90E93EA}" type="presParOf" srcId="{1D644616-A3D7-4F63-9FED-89250588C585}" destId="{D98E71C4-9730-4F91-9815-3A405BA2DBF3}" srcOrd="9" destOrd="0" presId="urn:microsoft.com/office/officeart/2005/8/layout/cycle8"/>
    <dgm:cxn modelId="{27D05F9F-77F0-4B0A-A243-A35377558790}" type="presParOf" srcId="{1D644616-A3D7-4F63-9FED-89250588C585}" destId="{1068C5CE-28BE-4B61-91D4-DDD7E7FC9CDB}" srcOrd="10" destOrd="0" presId="urn:microsoft.com/office/officeart/2005/8/layout/cycle8"/>
    <dgm:cxn modelId="{6207E2A0-19B4-42C0-8457-9EAD57A62226}" type="presParOf" srcId="{1D644616-A3D7-4F63-9FED-89250588C585}" destId="{6452C7DE-380F-451E-B5A7-02E31C10AB8B}" srcOrd="11" destOrd="0" presId="urn:microsoft.com/office/officeart/2005/8/layout/cycle8"/>
    <dgm:cxn modelId="{9002C3D6-728C-4940-B615-B38F3B3E467E}" type="presParOf" srcId="{1D644616-A3D7-4F63-9FED-89250588C585}" destId="{CF7F8F65-8500-4455-B77E-1DE91FCDE8D9}" srcOrd="12" destOrd="0" presId="urn:microsoft.com/office/officeart/2005/8/layout/cycle8"/>
    <dgm:cxn modelId="{C8C81C61-7DD3-4746-B84B-C741524B506B}" type="presParOf" srcId="{1D644616-A3D7-4F63-9FED-89250588C585}" destId="{66245B29-2A70-477B-AB69-658144F0B5F4}" srcOrd="13" destOrd="0" presId="urn:microsoft.com/office/officeart/2005/8/layout/cycle8"/>
    <dgm:cxn modelId="{33D1A9FE-E67F-4B12-A9B0-9AF782780D1F}" type="presParOf" srcId="{1D644616-A3D7-4F63-9FED-89250588C585}" destId="{611F46B8-F413-403F-891D-EC1B50BF298F}" srcOrd="14" destOrd="0" presId="urn:microsoft.com/office/officeart/2005/8/layout/cycle8"/>
    <dgm:cxn modelId="{9ACC449B-7B98-4E05-9C7B-2A45B0772269}" type="presParOf" srcId="{1D644616-A3D7-4F63-9FED-89250588C585}" destId="{9D107FFE-CE37-412B-9B72-80C636366482}" srcOrd="15" destOrd="0" presId="urn:microsoft.com/office/officeart/2005/8/layout/cycle8"/>
    <dgm:cxn modelId="{DD0D5A4C-4596-437A-858C-E475310ED6BC}" type="presParOf" srcId="{1D644616-A3D7-4F63-9FED-89250588C585}" destId="{126CCE67-F816-4506-ABEA-467A40F4827F}" srcOrd="16" destOrd="0" presId="urn:microsoft.com/office/officeart/2005/8/layout/cycle8"/>
    <dgm:cxn modelId="{802D912E-6210-45BD-86AC-D75C3F1EC3A1}" type="presParOf" srcId="{1D644616-A3D7-4F63-9FED-89250588C585}" destId="{89356A84-5A9C-47C5-9D34-F09358107870}" srcOrd="17" destOrd="0" presId="urn:microsoft.com/office/officeart/2005/8/layout/cycle8"/>
    <dgm:cxn modelId="{9B131171-8242-42D8-8467-DDB571C950B4}" type="presParOf" srcId="{1D644616-A3D7-4F63-9FED-89250588C585}" destId="{784D6F77-F3B2-4C26-9DDC-A9373D83B03E}" srcOrd="18" destOrd="0" presId="urn:microsoft.com/office/officeart/2005/8/layout/cycle8"/>
    <dgm:cxn modelId="{4561343F-F0E2-4AC4-A9AB-4DDFFC6B53C7}" type="presParOf" srcId="{1D644616-A3D7-4F63-9FED-89250588C585}" destId="{A92FB3DD-82B1-4D30-8A0A-BAC1BDE9202F}" srcOrd="19" destOrd="0" presId="urn:microsoft.com/office/officeart/2005/8/layout/cycle8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C804F9D-41BD-4BFC-804D-C72F07BFB4B2}" type="doc">
      <dgm:prSet loTypeId="urn:microsoft.com/office/officeart/2005/8/layout/gear1" loCatId="cycle" qsTypeId="urn:microsoft.com/office/officeart/2005/8/quickstyle/simple1" qsCatId="simple" csTypeId="urn:microsoft.com/office/officeart/2005/8/colors/colorful4" csCatId="colorful" phldr="1"/>
      <dgm:spPr/>
    </dgm:pt>
    <dgm:pt modelId="{CE6A1D82-046D-4818-AA6E-FC08B90AE603}">
      <dgm:prSet phldrT="[Текст]" custT="1"/>
      <dgm:spPr/>
      <dgm:t>
        <a:bodyPr/>
        <a:lstStyle/>
        <a:p>
          <a:r>
            <a:rPr lang="uk-UA" sz="2400" smtClean="0">
              <a:latin typeface="Arial Black" pitchFamily="34" charset="0"/>
            </a:rPr>
            <a:t>Серце </a:t>
          </a:r>
          <a:endParaRPr lang="ru-RU" sz="2400" dirty="0"/>
        </a:p>
      </dgm:t>
    </dgm:pt>
    <dgm:pt modelId="{1F9F89D9-2EF4-47BC-AED7-315F013B6EAC}" type="parTrans" cxnId="{D6085358-5EE4-4C1E-85B3-03602AB2F1BC}">
      <dgm:prSet/>
      <dgm:spPr/>
      <dgm:t>
        <a:bodyPr/>
        <a:lstStyle/>
        <a:p>
          <a:endParaRPr lang="ru-RU"/>
        </a:p>
      </dgm:t>
    </dgm:pt>
    <dgm:pt modelId="{46D7EF24-4FA7-4BF9-AB48-AAD0B437BA41}" type="sibTrans" cxnId="{D6085358-5EE4-4C1E-85B3-03602AB2F1BC}">
      <dgm:prSet/>
      <dgm:spPr/>
      <dgm:t>
        <a:bodyPr/>
        <a:lstStyle/>
        <a:p>
          <a:endParaRPr lang="ru-RU" dirty="0"/>
        </a:p>
      </dgm:t>
    </dgm:pt>
    <dgm:pt modelId="{0A2EBFB9-1102-4B78-9252-952886394448}">
      <dgm:prSet phldrT="[Текст]" custT="1"/>
      <dgm:spPr/>
      <dgm:t>
        <a:bodyPr/>
        <a:lstStyle/>
        <a:p>
          <a:r>
            <a:rPr lang="uk-UA" sz="1600" smtClean="0">
              <a:latin typeface="Arial Black" pitchFamily="34" charset="0"/>
            </a:rPr>
            <a:t>Артерії</a:t>
          </a:r>
          <a:endParaRPr lang="ru-RU" sz="1600" dirty="0">
            <a:latin typeface="Arial Black" pitchFamily="34" charset="0"/>
          </a:endParaRPr>
        </a:p>
      </dgm:t>
    </dgm:pt>
    <dgm:pt modelId="{D58DFBF1-F99C-47D0-90BF-C21385924B3D}" type="parTrans" cxnId="{4C288553-7D0C-4A65-8EC1-1A22A5068A3D}">
      <dgm:prSet/>
      <dgm:spPr/>
      <dgm:t>
        <a:bodyPr/>
        <a:lstStyle/>
        <a:p>
          <a:endParaRPr lang="ru-RU"/>
        </a:p>
      </dgm:t>
    </dgm:pt>
    <dgm:pt modelId="{E761B2C2-04FB-40E7-88D3-19EF2A20BF48}" type="sibTrans" cxnId="{4C288553-7D0C-4A65-8EC1-1A22A5068A3D}">
      <dgm:prSet/>
      <dgm:spPr/>
      <dgm:t>
        <a:bodyPr/>
        <a:lstStyle/>
        <a:p>
          <a:endParaRPr lang="ru-RU" dirty="0"/>
        </a:p>
      </dgm:t>
    </dgm:pt>
    <dgm:pt modelId="{82731A04-D3F7-4CA6-8B87-4A26722146FE}">
      <dgm:prSet phldrT="[Текст]" custT="1"/>
      <dgm:spPr/>
      <dgm:t>
        <a:bodyPr/>
        <a:lstStyle/>
        <a:p>
          <a:r>
            <a:rPr lang="uk-UA" sz="1500" smtClean="0">
              <a:latin typeface="Arial Black" pitchFamily="34" charset="0"/>
            </a:rPr>
            <a:t>Вени</a:t>
          </a:r>
          <a:endParaRPr lang="ru-RU" sz="1500" dirty="0">
            <a:latin typeface="Arial Black" pitchFamily="34" charset="0"/>
          </a:endParaRPr>
        </a:p>
      </dgm:t>
    </dgm:pt>
    <dgm:pt modelId="{5634A055-0851-4EF5-8A9A-3C30BFDF125C}" type="parTrans" cxnId="{17D6F4EA-A003-40D1-A0A2-7DF3CBC6BAF1}">
      <dgm:prSet/>
      <dgm:spPr/>
      <dgm:t>
        <a:bodyPr/>
        <a:lstStyle/>
        <a:p>
          <a:endParaRPr lang="ru-RU"/>
        </a:p>
      </dgm:t>
    </dgm:pt>
    <dgm:pt modelId="{CF6A1C05-D9BA-44D5-83DB-6A721769C553}" type="sibTrans" cxnId="{17D6F4EA-A003-40D1-A0A2-7DF3CBC6BAF1}">
      <dgm:prSet/>
      <dgm:spPr/>
      <dgm:t>
        <a:bodyPr/>
        <a:lstStyle/>
        <a:p>
          <a:endParaRPr lang="ru-RU" dirty="0"/>
        </a:p>
      </dgm:t>
    </dgm:pt>
    <dgm:pt modelId="{5E78814E-9B4E-4488-8B96-242C5653CB8C}" type="pres">
      <dgm:prSet presAssocID="{9C804F9D-41BD-4BFC-804D-C72F07BFB4B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16A172C1-A1A8-4099-A282-7F80231C8CCE}" type="pres">
      <dgm:prSet presAssocID="{CE6A1D82-046D-4818-AA6E-FC08B90AE603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3DA9B-4FBD-4048-8B21-84DC4ADE5BCA}" type="pres">
      <dgm:prSet presAssocID="{CE6A1D82-046D-4818-AA6E-FC08B90AE603}" presName="gear1srcNode" presStyleLbl="node1" presStyleIdx="0" presStyleCnt="3"/>
      <dgm:spPr/>
      <dgm:t>
        <a:bodyPr/>
        <a:lstStyle/>
        <a:p>
          <a:endParaRPr lang="ru-RU"/>
        </a:p>
      </dgm:t>
    </dgm:pt>
    <dgm:pt modelId="{E363EFB1-E20E-443A-97B0-5DE89DCBEB12}" type="pres">
      <dgm:prSet presAssocID="{CE6A1D82-046D-4818-AA6E-FC08B90AE603}" presName="gear1dstNode" presStyleLbl="node1" presStyleIdx="0" presStyleCnt="3"/>
      <dgm:spPr/>
      <dgm:t>
        <a:bodyPr/>
        <a:lstStyle/>
        <a:p>
          <a:endParaRPr lang="ru-RU"/>
        </a:p>
      </dgm:t>
    </dgm:pt>
    <dgm:pt modelId="{B30C0D77-C088-4BC9-B9F8-A80401A968D4}" type="pres">
      <dgm:prSet presAssocID="{0A2EBFB9-1102-4B78-9252-95288639444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6E86C-BD65-476F-8595-19E3DC1E45DB}" type="pres">
      <dgm:prSet presAssocID="{0A2EBFB9-1102-4B78-9252-952886394448}" presName="gear2srcNode" presStyleLbl="node1" presStyleIdx="1" presStyleCnt="3"/>
      <dgm:spPr/>
      <dgm:t>
        <a:bodyPr/>
        <a:lstStyle/>
        <a:p>
          <a:endParaRPr lang="ru-RU"/>
        </a:p>
      </dgm:t>
    </dgm:pt>
    <dgm:pt modelId="{8A212DDA-2F02-4420-8F57-8E807BD02931}" type="pres">
      <dgm:prSet presAssocID="{0A2EBFB9-1102-4B78-9252-952886394448}" presName="gear2dstNode" presStyleLbl="node1" presStyleIdx="1" presStyleCnt="3"/>
      <dgm:spPr/>
      <dgm:t>
        <a:bodyPr/>
        <a:lstStyle/>
        <a:p>
          <a:endParaRPr lang="ru-RU"/>
        </a:p>
      </dgm:t>
    </dgm:pt>
    <dgm:pt modelId="{7835F857-CEBD-43EA-9926-EBD6BF043245}" type="pres">
      <dgm:prSet presAssocID="{82731A04-D3F7-4CA6-8B87-4A26722146FE}" presName="gear3" presStyleLbl="node1" presStyleIdx="2" presStyleCnt="3"/>
      <dgm:spPr/>
      <dgm:t>
        <a:bodyPr/>
        <a:lstStyle/>
        <a:p>
          <a:endParaRPr lang="ru-RU"/>
        </a:p>
      </dgm:t>
    </dgm:pt>
    <dgm:pt modelId="{14971AC7-D64E-4E32-A169-84881CA649BE}" type="pres">
      <dgm:prSet presAssocID="{82731A04-D3F7-4CA6-8B87-4A26722146F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E2B1B3-881A-4737-B2A4-7162CC6C633A}" type="pres">
      <dgm:prSet presAssocID="{82731A04-D3F7-4CA6-8B87-4A26722146FE}" presName="gear3srcNode" presStyleLbl="node1" presStyleIdx="2" presStyleCnt="3"/>
      <dgm:spPr/>
      <dgm:t>
        <a:bodyPr/>
        <a:lstStyle/>
        <a:p>
          <a:endParaRPr lang="ru-RU"/>
        </a:p>
      </dgm:t>
    </dgm:pt>
    <dgm:pt modelId="{83CB0A88-11F4-41F9-AA2B-3E7E9A8AE424}" type="pres">
      <dgm:prSet presAssocID="{82731A04-D3F7-4CA6-8B87-4A26722146FE}" presName="gear3dstNode" presStyleLbl="node1" presStyleIdx="2" presStyleCnt="3"/>
      <dgm:spPr/>
      <dgm:t>
        <a:bodyPr/>
        <a:lstStyle/>
        <a:p>
          <a:endParaRPr lang="ru-RU"/>
        </a:p>
      </dgm:t>
    </dgm:pt>
    <dgm:pt modelId="{6244E62D-3F8F-49FD-A9E1-2CC36E695F92}" type="pres">
      <dgm:prSet presAssocID="{46D7EF24-4FA7-4BF9-AB48-AAD0B437BA41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68C897D-CE90-4076-9CCE-9C0785EE6081}" type="pres">
      <dgm:prSet presAssocID="{E761B2C2-04FB-40E7-88D3-19EF2A20BF48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BAF09331-EB56-4D2A-A580-23E129E365B1}" type="pres">
      <dgm:prSet presAssocID="{CF6A1C05-D9BA-44D5-83DB-6A721769C553}" presName="connector3" presStyleLbl="sibTrans2D1" presStyleIdx="2" presStyleCnt="3" custLinFactNeighborX="-613" custLinFactNeighborY="2223"/>
      <dgm:spPr/>
      <dgm:t>
        <a:bodyPr/>
        <a:lstStyle/>
        <a:p>
          <a:endParaRPr lang="ru-RU"/>
        </a:p>
      </dgm:t>
    </dgm:pt>
  </dgm:ptLst>
  <dgm:cxnLst>
    <dgm:cxn modelId="{D6085358-5EE4-4C1E-85B3-03602AB2F1BC}" srcId="{9C804F9D-41BD-4BFC-804D-C72F07BFB4B2}" destId="{CE6A1D82-046D-4818-AA6E-FC08B90AE603}" srcOrd="0" destOrd="0" parTransId="{1F9F89D9-2EF4-47BC-AED7-315F013B6EAC}" sibTransId="{46D7EF24-4FA7-4BF9-AB48-AAD0B437BA41}"/>
    <dgm:cxn modelId="{E3B7C59B-A0E0-4E51-BEBF-C8CBA0ECFF3A}" type="presOf" srcId="{82731A04-D3F7-4CA6-8B87-4A26722146FE}" destId="{14971AC7-D64E-4E32-A169-84881CA649BE}" srcOrd="1" destOrd="0" presId="urn:microsoft.com/office/officeart/2005/8/layout/gear1"/>
    <dgm:cxn modelId="{4907CF7A-FB8E-4932-966C-1ADD2E496DF3}" type="presOf" srcId="{82731A04-D3F7-4CA6-8B87-4A26722146FE}" destId="{83CB0A88-11F4-41F9-AA2B-3E7E9A8AE424}" srcOrd="3" destOrd="0" presId="urn:microsoft.com/office/officeart/2005/8/layout/gear1"/>
    <dgm:cxn modelId="{32AB75B2-A0B5-4C11-9E0F-EEC2CEF91C3B}" type="presOf" srcId="{CF6A1C05-D9BA-44D5-83DB-6A721769C553}" destId="{BAF09331-EB56-4D2A-A580-23E129E365B1}" srcOrd="0" destOrd="0" presId="urn:microsoft.com/office/officeart/2005/8/layout/gear1"/>
    <dgm:cxn modelId="{31380060-8928-4051-A614-ED5D91A1224A}" type="presOf" srcId="{82731A04-D3F7-4CA6-8B87-4A26722146FE}" destId="{69E2B1B3-881A-4737-B2A4-7162CC6C633A}" srcOrd="2" destOrd="0" presId="urn:microsoft.com/office/officeart/2005/8/layout/gear1"/>
    <dgm:cxn modelId="{4C288553-7D0C-4A65-8EC1-1A22A5068A3D}" srcId="{9C804F9D-41BD-4BFC-804D-C72F07BFB4B2}" destId="{0A2EBFB9-1102-4B78-9252-952886394448}" srcOrd="1" destOrd="0" parTransId="{D58DFBF1-F99C-47D0-90BF-C21385924B3D}" sibTransId="{E761B2C2-04FB-40E7-88D3-19EF2A20BF48}"/>
    <dgm:cxn modelId="{B6244457-BD1C-40FD-81F2-7F56E771C505}" type="presOf" srcId="{CE6A1D82-046D-4818-AA6E-FC08B90AE603}" destId="{2C53DA9B-4FBD-4048-8B21-84DC4ADE5BCA}" srcOrd="1" destOrd="0" presId="urn:microsoft.com/office/officeart/2005/8/layout/gear1"/>
    <dgm:cxn modelId="{16C864C3-2A77-4E5A-8D20-08ADCE5C6091}" type="presOf" srcId="{46D7EF24-4FA7-4BF9-AB48-AAD0B437BA41}" destId="{6244E62D-3F8F-49FD-A9E1-2CC36E695F92}" srcOrd="0" destOrd="0" presId="urn:microsoft.com/office/officeart/2005/8/layout/gear1"/>
    <dgm:cxn modelId="{8B2982ED-F73C-4EFF-AE33-265C7ADE4B62}" type="presOf" srcId="{0A2EBFB9-1102-4B78-9252-952886394448}" destId="{B30C0D77-C088-4BC9-B9F8-A80401A968D4}" srcOrd="0" destOrd="0" presId="urn:microsoft.com/office/officeart/2005/8/layout/gear1"/>
    <dgm:cxn modelId="{F96F5A9C-C1B5-4F75-BB40-2692AE987C66}" type="presOf" srcId="{CE6A1D82-046D-4818-AA6E-FC08B90AE603}" destId="{E363EFB1-E20E-443A-97B0-5DE89DCBEB12}" srcOrd="2" destOrd="0" presId="urn:microsoft.com/office/officeart/2005/8/layout/gear1"/>
    <dgm:cxn modelId="{00D9DEF4-0113-4705-99CB-2C51EDF1BEB4}" type="presOf" srcId="{9C804F9D-41BD-4BFC-804D-C72F07BFB4B2}" destId="{5E78814E-9B4E-4488-8B96-242C5653CB8C}" srcOrd="0" destOrd="0" presId="urn:microsoft.com/office/officeart/2005/8/layout/gear1"/>
    <dgm:cxn modelId="{46F94C57-EC5A-430A-A0E5-9636D0340384}" type="presOf" srcId="{82731A04-D3F7-4CA6-8B87-4A26722146FE}" destId="{7835F857-CEBD-43EA-9926-EBD6BF043245}" srcOrd="0" destOrd="0" presId="urn:microsoft.com/office/officeart/2005/8/layout/gear1"/>
    <dgm:cxn modelId="{36F3AB83-170B-43BF-BA5F-BEE301607F4F}" type="presOf" srcId="{E761B2C2-04FB-40E7-88D3-19EF2A20BF48}" destId="{768C897D-CE90-4076-9CCE-9C0785EE6081}" srcOrd="0" destOrd="0" presId="urn:microsoft.com/office/officeart/2005/8/layout/gear1"/>
    <dgm:cxn modelId="{17D6F4EA-A003-40D1-A0A2-7DF3CBC6BAF1}" srcId="{9C804F9D-41BD-4BFC-804D-C72F07BFB4B2}" destId="{82731A04-D3F7-4CA6-8B87-4A26722146FE}" srcOrd="2" destOrd="0" parTransId="{5634A055-0851-4EF5-8A9A-3C30BFDF125C}" sibTransId="{CF6A1C05-D9BA-44D5-83DB-6A721769C553}"/>
    <dgm:cxn modelId="{9D001782-3EEE-42A4-BF3A-BAD3E5D05414}" type="presOf" srcId="{0A2EBFB9-1102-4B78-9252-952886394448}" destId="{8A212DDA-2F02-4420-8F57-8E807BD02931}" srcOrd="2" destOrd="0" presId="urn:microsoft.com/office/officeart/2005/8/layout/gear1"/>
    <dgm:cxn modelId="{F28FB14B-FFCA-44E2-9DCF-A225A5A0166A}" type="presOf" srcId="{0A2EBFB9-1102-4B78-9252-952886394448}" destId="{4BC6E86C-BD65-476F-8595-19E3DC1E45DB}" srcOrd="1" destOrd="0" presId="urn:microsoft.com/office/officeart/2005/8/layout/gear1"/>
    <dgm:cxn modelId="{5C6E53CB-8F5F-46D4-A25D-5FC48B5A0EB9}" type="presOf" srcId="{CE6A1D82-046D-4818-AA6E-FC08B90AE603}" destId="{16A172C1-A1A8-4099-A282-7F80231C8CCE}" srcOrd="0" destOrd="0" presId="urn:microsoft.com/office/officeart/2005/8/layout/gear1"/>
    <dgm:cxn modelId="{D90646EB-0293-4499-835E-078DD46F5DA8}" type="presParOf" srcId="{5E78814E-9B4E-4488-8B96-242C5653CB8C}" destId="{16A172C1-A1A8-4099-A282-7F80231C8CCE}" srcOrd="0" destOrd="0" presId="urn:microsoft.com/office/officeart/2005/8/layout/gear1"/>
    <dgm:cxn modelId="{D674EFA5-7BCB-4CB7-B9A3-9620DF1E67D5}" type="presParOf" srcId="{5E78814E-9B4E-4488-8B96-242C5653CB8C}" destId="{2C53DA9B-4FBD-4048-8B21-84DC4ADE5BCA}" srcOrd="1" destOrd="0" presId="urn:microsoft.com/office/officeart/2005/8/layout/gear1"/>
    <dgm:cxn modelId="{2BB604D6-FC31-4B4E-8A0E-F4990EEA3019}" type="presParOf" srcId="{5E78814E-9B4E-4488-8B96-242C5653CB8C}" destId="{E363EFB1-E20E-443A-97B0-5DE89DCBEB12}" srcOrd="2" destOrd="0" presId="urn:microsoft.com/office/officeart/2005/8/layout/gear1"/>
    <dgm:cxn modelId="{4267E143-A095-4981-88EA-B82A2A7396D6}" type="presParOf" srcId="{5E78814E-9B4E-4488-8B96-242C5653CB8C}" destId="{B30C0D77-C088-4BC9-B9F8-A80401A968D4}" srcOrd="3" destOrd="0" presId="urn:microsoft.com/office/officeart/2005/8/layout/gear1"/>
    <dgm:cxn modelId="{388A50C6-3860-487A-9DFC-D6547B7F1CAC}" type="presParOf" srcId="{5E78814E-9B4E-4488-8B96-242C5653CB8C}" destId="{4BC6E86C-BD65-476F-8595-19E3DC1E45DB}" srcOrd="4" destOrd="0" presId="urn:microsoft.com/office/officeart/2005/8/layout/gear1"/>
    <dgm:cxn modelId="{998F84AB-2344-4778-A454-AEBAF174911F}" type="presParOf" srcId="{5E78814E-9B4E-4488-8B96-242C5653CB8C}" destId="{8A212DDA-2F02-4420-8F57-8E807BD02931}" srcOrd="5" destOrd="0" presId="urn:microsoft.com/office/officeart/2005/8/layout/gear1"/>
    <dgm:cxn modelId="{741DB539-A57A-4008-9EC5-C4F7195F5B83}" type="presParOf" srcId="{5E78814E-9B4E-4488-8B96-242C5653CB8C}" destId="{7835F857-CEBD-43EA-9926-EBD6BF043245}" srcOrd="6" destOrd="0" presId="urn:microsoft.com/office/officeart/2005/8/layout/gear1"/>
    <dgm:cxn modelId="{98D99305-F477-4A73-9EE4-E8451E56DEC7}" type="presParOf" srcId="{5E78814E-9B4E-4488-8B96-242C5653CB8C}" destId="{14971AC7-D64E-4E32-A169-84881CA649BE}" srcOrd="7" destOrd="0" presId="urn:microsoft.com/office/officeart/2005/8/layout/gear1"/>
    <dgm:cxn modelId="{01104AAF-371A-4542-913B-1D89B721F4D4}" type="presParOf" srcId="{5E78814E-9B4E-4488-8B96-242C5653CB8C}" destId="{69E2B1B3-881A-4737-B2A4-7162CC6C633A}" srcOrd="8" destOrd="0" presId="urn:microsoft.com/office/officeart/2005/8/layout/gear1"/>
    <dgm:cxn modelId="{83615DAB-BF68-4507-A3AC-C77E22ABCCA3}" type="presParOf" srcId="{5E78814E-9B4E-4488-8B96-242C5653CB8C}" destId="{83CB0A88-11F4-41F9-AA2B-3E7E9A8AE424}" srcOrd="9" destOrd="0" presId="urn:microsoft.com/office/officeart/2005/8/layout/gear1"/>
    <dgm:cxn modelId="{59BCFBB2-41A7-4974-BD00-3F600CD629A3}" type="presParOf" srcId="{5E78814E-9B4E-4488-8B96-242C5653CB8C}" destId="{6244E62D-3F8F-49FD-A9E1-2CC36E695F92}" srcOrd="10" destOrd="0" presId="urn:microsoft.com/office/officeart/2005/8/layout/gear1"/>
    <dgm:cxn modelId="{257A9749-4CEF-4A73-908C-7758FBDAEE3A}" type="presParOf" srcId="{5E78814E-9B4E-4488-8B96-242C5653CB8C}" destId="{768C897D-CE90-4076-9CCE-9C0785EE6081}" srcOrd="11" destOrd="0" presId="urn:microsoft.com/office/officeart/2005/8/layout/gear1"/>
    <dgm:cxn modelId="{38AB1B65-D0E1-4D3D-A330-76A7F02360E6}" type="presParOf" srcId="{5E78814E-9B4E-4488-8B96-242C5653CB8C}" destId="{BAF09331-EB56-4D2A-A580-23E129E365B1}" srcOrd="12" destOrd="0" presId="urn:microsoft.com/office/officeart/2005/8/layout/gear1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6CF5C4-6F52-4B0A-9DCC-D8124051BC04}" type="doc">
      <dgm:prSet loTypeId="urn:microsoft.com/office/officeart/2005/8/layout/cycle6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96B3158F-00BA-47DB-937D-67242F9782F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Два шлуночка </a:t>
          </a:r>
          <a:endParaRPr lang="en-US" sz="24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spcAft>
              <a:spcPts val="0"/>
            </a:spcAft>
          </a:pPr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(праве та ліве)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64386-931A-4F8C-9DDA-5F54CC4500E8}" type="parTrans" cxnId="{882F9E00-3989-4689-A17E-9F2DEA9C13E8}">
      <dgm:prSet/>
      <dgm:spPr/>
      <dgm:t>
        <a:bodyPr/>
        <a:lstStyle/>
        <a:p>
          <a:endParaRPr lang="ru-RU"/>
        </a:p>
      </dgm:t>
    </dgm:pt>
    <dgm:pt modelId="{2E9232D9-9C29-44F3-8B6D-4AA6C8796816}" type="sibTrans" cxnId="{882F9E00-3989-4689-A17E-9F2DEA9C13E8}">
      <dgm:prSet/>
      <dgm:spPr/>
      <dgm:t>
        <a:bodyPr/>
        <a:lstStyle/>
        <a:p>
          <a:endParaRPr lang="ru-RU" dirty="0"/>
        </a:p>
      </dgm:t>
    </dgm:pt>
    <dgm:pt modelId="{FCD3E1AE-0050-4307-B74B-1D40DB9E6EEE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Два передсердя (праве та ліве)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82ECAD-03A7-4BAC-88C5-BDC4C3FE00AC}" type="parTrans" cxnId="{E9B59B82-73E5-4324-A371-667EF84F7062}">
      <dgm:prSet/>
      <dgm:spPr/>
      <dgm:t>
        <a:bodyPr/>
        <a:lstStyle/>
        <a:p>
          <a:endParaRPr lang="ru-RU"/>
        </a:p>
      </dgm:t>
    </dgm:pt>
    <dgm:pt modelId="{9F847BBA-E628-4E8C-85F3-8714BEF6A187}" type="sibTrans" cxnId="{E9B59B82-73E5-4324-A371-667EF84F7062}">
      <dgm:prSet/>
      <dgm:spPr/>
      <dgm:t>
        <a:bodyPr/>
        <a:lstStyle/>
        <a:p>
          <a:endParaRPr lang="ru-RU" dirty="0"/>
        </a:p>
      </dgm:t>
    </dgm:pt>
    <dgm:pt modelId="{97301AB5-2BBB-433D-8BAC-8376592A7241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Провідна система серця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44EFC0-6DCF-4948-B6B0-C773368CF6D4}" type="parTrans" cxnId="{F74C1921-1079-4C0D-8402-585ABE635A96}">
      <dgm:prSet/>
      <dgm:spPr/>
      <dgm:t>
        <a:bodyPr/>
        <a:lstStyle/>
        <a:p>
          <a:endParaRPr lang="ru-RU"/>
        </a:p>
      </dgm:t>
    </dgm:pt>
    <dgm:pt modelId="{B3F65A24-9B62-480B-9098-8DEAB13D3A87}" type="sibTrans" cxnId="{F74C1921-1079-4C0D-8402-585ABE635A96}">
      <dgm:prSet/>
      <dgm:spPr/>
      <dgm:t>
        <a:bodyPr/>
        <a:lstStyle/>
        <a:p>
          <a:endParaRPr lang="ru-RU" dirty="0"/>
        </a:p>
      </dgm:t>
    </dgm:pt>
    <dgm:pt modelId="{C5859DD2-B138-44B0-9FA1-7D7C3895AD07}">
      <dgm:prSet phldrT="[Текст]"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Два клапани – </a:t>
          </a:r>
          <a:r>
            <a:rPr lang="uk-UA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мітральний</a:t>
          </a:r>
          <a:r>
            <a:rPr lang="uk-UA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uk-UA" sz="24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трикуспідальний</a:t>
          </a:r>
          <a:endParaRPr lang="ru-RU" sz="2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50B6070-0F66-44F0-885B-EFF3A62E924B}" type="parTrans" cxnId="{E1A921C6-BF32-41C2-B4DC-380842AF4919}">
      <dgm:prSet/>
      <dgm:spPr/>
      <dgm:t>
        <a:bodyPr/>
        <a:lstStyle/>
        <a:p>
          <a:endParaRPr lang="ru-RU"/>
        </a:p>
      </dgm:t>
    </dgm:pt>
    <dgm:pt modelId="{0CA9C0FB-6E0A-4AED-8F66-CEF2FA0F66BA}" type="sibTrans" cxnId="{E1A921C6-BF32-41C2-B4DC-380842AF4919}">
      <dgm:prSet/>
      <dgm:spPr/>
      <dgm:t>
        <a:bodyPr/>
        <a:lstStyle/>
        <a:p>
          <a:endParaRPr lang="ru-RU" dirty="0"/>
        </a:p>
      </dgm:t>
    </dgm:pt>
    <dgm:pt modelId="{4A095E02-E79C-4485-9957-E1057CB605C5}" type="pres">
      <dgm:prSet presAssocID="{E06CF5C4-6F52-4B0A-9DCC-D8124051BC0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F92EF6-0F5B-4751-B12E-124118B58FFA}" type="pres">
      <dgm:prSet presAssocID="{96B3158F-00BA-47DB-937D-67242F9782F3}" presName="node" presStyleLbl="node1" presStyleIdx="0" presStyleCnt="4" custScaleX="196122" custScaleY="65747" custRadScaleRad="105207" custRadScaleInc="3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989F2-9FA2-4B29-B1F2-DBE715AA791A}" type="pres">
      <dgm:prSet presAssocID="{96B3158F-00BA-47DB-937D-67242F9782F3}" presName="spNode" presStyleCnt="0"/>
      <dgm:spPr/>
      <dgm:t>
        <a:bodyPr/>
        <a:lstStyle/>
        <a:p>
          <a:endParaRPr lang="ru-RU"/>
        </a:p>
      </dgm:t>
    </dgm:pt>
    <dgm:pt modelId="{360856E7-57D2-4201-AC8B-B426FC5215A8}" type="pres">
      <dgm:prSet presAssocID="{2E9232D9-9C29-44F3-8B6D-4AA6C8796816}" presName="sibTrans" presStyleLbl="sibTrans1D1" presStyleIdx="0" presStyleCnt="4"/>
      <dgm:spPr/>
      <dgm:t>
        <a:bodyPr/>
        <a:lstStyle/>
        <a:p>
          <a:endParaRPr lang="ru-RU"/>
        </a:p>
      </dgm:t>
    </dgm:pt>
    <dgm:pt modelId="{A28F47EE-DAAA-4359-860C-E17A190019D3}" type="pres">
      <dgm:prSet presAssocID="{FCD3E1AE-0050-4307-B74B-1D40DB9E6EEE}" presName="node" presStyleLbl="node1" presStyleIdx="1" presStyleCnt="4" custScaleX="161808" custScaleY="101025" custRadScaleRad="177748" custRadScaleInc="-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1ACEB-8D92-4B1D-8A0F-25DB8BB0C605}" type="pres">
      <dgm:prSet presAssocID="{FCD3E1AE-0050-4307-B74B-1D40DB9E6EEE}" presName="spNode" presStyleCnt="0"/>
      <dgm:spPr/>
      <dgm:t>
        <a:bodyPr/>
        <a:lstStyle/>
        <a:p>
          <a:endParaRPr lang="ru-RU"/>
        </a:p>
      </dgm:t>
    </dgm:pt>
    <dgm:pt modelId="{36335441-B03A-4644-BFCE-D4897AD8CDAB}" type="pres">
      <dgm:prSet presAssocID="{9F847BBA-E628-4E8C-85F3-8714BEF6A187}" presName="sibTrans" presStyleLbl="sibTrans1D1" presStyleIdx="1" presStyleCnt="4"/>
      <dgm:spPr/>
      <dgm:t>
        <a:bodyPr/>
        <a:lstStyle/>
        <a:p>
          <a:endParaRPr lang="ru-RU"/>
        </a:p>
      </dgm:t>
    </dgm:pt>
    <dgm:pt modelId="{858D49A3-7D04-473D-8851-A3B74498681B}" type="pres">
      <dgm:prSet presAssocID="{97301AB5-2BBB-433D-8BAC-8376592A7241}" presName="node" presStyleLbl="node1" presStyleIdx="2" presStyleCnt="4" custScaleX="172759" custScaleY="57154" custRadScaleRad="106388" custRadScaleInc="15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B0DBE0-BE15-472A-9739-89210FF0510F}" type="pres">
      <dgm:prSet presAssocID="{97301AB5-2BBB-433D-8BAC-8376592A7241}" presName="spNode" presStyleCnt="0"/>
      <dgm:spPr/>
      <dgm:t>
        <a:bodyPr/>
        <a:lstStyle/>
        <a:p>
          <a:endParaRPr lang="ru-RU"/>
        </a:p>
      </dgm:t>
    </dgm:pt>
    <dgm:pt modelId="{5B3DD7E7-6FDE-4F92-8658-48164B531048}" type="pres">
      <dgm:prSet presAssocID="{B3F65A24-9B62-480B-9098-8DEAB13D3A8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157BB74D-45BB-4A41-B150-58AFC727DB58}" type="pres">
      <dgm:prSet presAssocID="{C5859DD2-B138-44B0-9FA1-7D7C3895AD07}" presName="node" presStyleLbl="node1" presStyleIdx="3" presStyleCnt="4" custScaleX="162257" custScaleY="84299" custRadScaleRad="175053" custRadScaleInc="52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CAEA5F-FFE2-4361-8447-668AD4BD8C6C}" type="pres">
      <dgm:prSet presAssocID="{C5859DD2-B138-44B0-9FA1-7D7C3895AD07}" presName="spNode" presStyleCnt="0"/>
      <dgm:spPr/>
      <dgm:t>
        <a:bodyPr/>
        <a:lstStyle/>
        <a:p>
          <a:endParaRPr lang="ru-RU"/>
        </a:p>
      </dgm:t>
    </dgm:pt>
    <dgm:pt modelId="{861CC60E-4D08-4086-853C-F47896D2EC81}" type="pres">
      <dgm:prSet presAssocID="{0CA9C0FB-6E0A-4AED-8F66-CEF2FA0F66BA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0815A04-4173-49A1-A8FD-52EC83C02B01}" type="presOf" srcId="{96B3158F-00BA-47DB-937D-67242F9782F3}" destId="{6BF92EF6-0F5B-4751-B12E-124118B58FFA}" srcOrd="0" destOrd="0" presId="urn:microsoft.com/office/officeart/2005/8/layout/cycle6"/>
    <dgm:cxn modelId="{42186FB9-C4AE-409F-B222-A317E876DDDB}" type="presOf" srcId="{97301AB5-2BBB-433D-8BAC-8376592A7241}" destId="{858D49A3-7D04-473D-8851-A3B74498681B}" srcOrd="0" destOrd="0" presId="urn:microsoft.com/office/officeart/2005/8/layout/cycle6"/>
    <dgm:cxn modelId="{CEE0CA85-6637-44DA-895B-8F526B95ED7C}" type="presOf" srcId="{E06CF5C4-6F52-4B0A-9DCC-D8124051BC04}" destId="{4A095E02-E79C-4485-9957-E1057CB605C5}" srcOrd="0" destOrd="0" presId="urn:microsoft.com/office/officeart/2005/8/layout/cycle6"/>
    <dgm:cxn modelId="{E9B59B82-73E5-4324-A371-667EF84F7062}" srcId="{E06CF5C4-6F52-4B0A-9DCC-D8124051BC04}" destId="{FCD3E1AE-0050-4307-B74B-1D40DB9E6EEE}" srcOrd="1" destOrd="0" parTransId="{B282ECAD-03A7-4BAC-88C5-BDC4C3FE00AC}" sibTransId="{9F847BBA-E628-4E8C-85F3-8714BEF6A187}"/>
    <dgm:cxn modelId="{4A671521-A659-4107-B5D3-D9778043A068}" type="presOf" srcId="{FCD3E1AE-0050-4307-B74B-1D40DB9E6EEE}" destId="{A28F47EE-DAAA-4359-860C-E17A190019D3}" srcOrd="0" destOrd="0" presId="urn:microsoft.com/office/officeart/2005/8/layout/cycle6"/>
    <dgm:cxn modelId="{B1ACD974-A502-4C76-BAEA-CAFAB55C2852}" type="presOf" srcId="{C5859DD2-B138-44B0-9FA1-7D7C3895AD07}" destId="{157BB74D-45BB-4A41-B150-58AFC727DB58}" srcOrd="0" destOrd="0" presId="urn:microsoft.com/office/officeart/2005/8/layout/cycle6"/>
    <dgm:cxn modelId="{F5CE394C-0EE6-4654-9748-8CF56DCC3A56}" type="presOf" srcId="{B3F65A24-9B62-480B-9098-8DEAB13D3A87}" destId="{5B3DD7E7-6FDE-4F92-8658-48164B531048}" srcOrd="0" destOrd="0" presId="urn:microsoft.com/office/officeart/2005/8/layout/cycle6"/>
    <dgm:cxn modelId="{23CAA75E-EB5B-45D6-AEBC-AF39A288AD0E}" type="presOf" srcId="{2E9232D9-9C29-44F3-8B6D-4AA6C8796816}" destId="{360856E7-57D2-4201-AC8B-B426FC5215A8}" srcOrd="0" destOrd="0" presId="urn:microsoft.com/office/officeart/2005/8/layout/cycle6"/>
    <dgm:cxn modelId="{882F9E00-3989-4689-A17E-9F2DEA9C13E8}" srcId="{E06CF5C4-6F52-4B0A-9DCC-D8124051BC04}" destId="{96B3158F-00BA-47DB-937D-67242F9782F3}" srcOrd="0" destOrd="0" parTransId="{21564386-931A-4F8C-9DDA-5F54CC4500E8}" sibTransId="{2E9232D9-9C29-44F3-8B6D-4AA6C8796816}"/>
    <dgm:cxn modelId="{F74C1921-1079-4C0D-8402-585ABE635A96}" srcId="{E06CF5C4-6F52-4B0A-9DCC-D8124051BC04}" destId="{97301AB5-2BBB-433D-8BAC-8376592A7241}" srcOrd="2" destOrd="0" parTransId="{4044EFC0-6DCF-4948-B6B0-C773368CF6D4}" sibTransId="{B3F65A24-9B62-480B-9098-8DEAB13D3A87}"/>
    <dgm:cxn modelId="{21AE8AB5-158A-4A66-846E-F88260D838E0}" type="presOf" srcId="{0CA9C0FB-6E0A-4AED-8F66-CEF2FA0F66BA}" destId="{861CC60E-4D08-4086-853C-F47896D2EC81}" srcOrd="0" destOrd="0" presId="urn:microsoft.com/office/officeart/2005/8/layout/cycle6"/>
    <dgm:cxn modelId="{72010408-4CC2-48B5-816B-0B8060975AE0}" type="presOf" srcId="{9F847BBA-E628-4E8C-85F3-8714BEF6A187}" destId="{36335441-B03A-4644-BFCE-D4897AD8CDAB}" srcOrd="0" destOrd="0" presId="urn:microsoft.com/office/officeart/2005/8/layout/cycle6"/>
    <dgm:cxn modelId="{E1A921C6-BF32-41C2-B4DC-380842AF4919}" srcId="{E06CF5C4-6F52-4B0A-9DCC-D8124051BC04}" destId="{C5859DD2-B138-44B0-9FA1-7D7C3895AD07}" srcOrd="3" destOrd="0" parTransId="{A50B6070-0F66-44F0-885B-EFF3A62E924B}" sibTransId="{0CA9C0FB-6E0A-4AED-8F66-CEF2FA0F66BA}"/>
    <dgm:cxn modelId="{A8DEA8F7-29E8-4446-A100-115322A453BB}" type="presParOf" srcId="{4A095E02-E79C-4485-9957-E1057CB605C5}" destId="{6BF92EF6-0F5B-4751-B12E-124118B58FFA}" srcOrd="0" destOrd="0" presId="urn:microsoft.com/office/officeart/2005/8/layout/cycle6"/>
    <dgm:cxn modelId="{5938FF7A-D912-42CF-8A93-4FE90E0979BF}" type="presParOf" srcId="{4A095E02-E79C-4485-9957-E1057CB605C5}" destId="{899989F2-9FA2-4B29-B1F2-DBE715AA791A}" srcOrd="1" destOrd="0" presId="urn:microsoft.com/office/officeart/2005/8/layout/cycle6"/>
    <dgm:cxn modelId="{97F3758A-2831-476A-83AE-1E828AA8D936}" type="presParOf" srcId="{4A095E02-E79C-4485-9957-E1057CB605C5}" destId="{360856E7-57D2-4201-AC8B-B426FC5215A8}" srcOrd="2" destOrd="0" presId="urn:microsoft.com/office/officeart/2005/8/layout/cycle6"/>
    <dgm:cxn modelId="{3BE65470-44D1-4E22-8EFB-A61231FF8C25}" type="presParOf" srcId="{4A095E02-E79C-4485-9957-E1057CB605C5}" destId="{A28F47EE-DAAA-4359-860C-E17A190019D3}" srcOrd="3" destOrd="0" presId="urn:microsoft.com/office/officeart/2005/8/layout/cycle6"/>
    <dgm:cxn modelId="{E7D39F26-53B2-40E1-A56C-C5348C774EBC}" type="presParOf" srcId="{4A095E02-E79C-4485-9957-E1057CB605C5}" destId="{B621ACEB-8D92-4B1D-8A0F-25DB8BB0C605}" srcOrd="4" destOrd="0" presId="urn:microsoft.com/office/officeart/2005/8/layout/cycle6"/>
    <dgm:cxn modelId="{8819F3F2-1443-41D3-805E-5CFA74643011}" type="presParOf" srcId="{4A095E02-E79C-4485-9957-E1057CB605C5}" destId="{36335441-B03A-4644-BFCE-D4897AD8CDAB}" srcOrd="5" destOrd="0" presId="urn:microsoft.com/office/officeart/2005/8/layout/cycle6"/>
    <dgm:cxn modelId="{1005CE3C-47EA-4832-99E8-8AAB9AEA4DA3}" type="presParOf" srcId="{4A095E02-E79C-4485-9957-E1057CB605C5}" destId="{858D49A3-7D04-473D-8851-A3B74498681B}" srcOrd="6" destOrd="0" presId="urn:microsoft.com/office/officeart/2005/8/layout/cycle6"/>
    <dgm:cxn modelId="{581224F5-195A-4DBF-B131-E9701433DBBF}" type="presParOf" srcId="{4A095E02-E79C-4485-9957-E1057CB605C5}" destId="{B9B0DBE0-BE15-472A-9739-89210FF0510F}" srcOrd="7" destOrd="0" presId="urn:microsoft.com/office/officeart/2005/8/layout/cycle6"/>
    <dgm:cxn modelId="{B57ED779-2771-4E06-A39C-0BD01E501F6D}" type="presParOf" srcId="{4A095E02-E79C-4485-9957-E1057CB605C5}" destId="{5B3DD7E7-6FDE-4F92-8658-48164B531048}" srcOrd="8" destOrd="0" presId="urn:microsoft.com/office/officeart/2005/8/layout/cycle6"/>
    <dgm:cxn modelId="{B65C8A3F-A3B5-4953-B708-4E4C898162F7}" type="presParOf" srcId="{4A095E02-E79C-4485-9957-E1057CB605C5}" destId="{157BB74D-45BB-4A41-B150-58AFC727DB58}" srcOrd="9" destOrd="0" presId="urn:microsoft.com/office/officeart/2005/8/layout/cycle6"/>
    <dgm:cxn modelId="{C8494797-1B49-4B94-842A-61FA9FB55AEE}" type="presParOf" srcId="{4A095E02-E79C-4485-9957-E1057CB605C5}" destId="{7ACAEA5F-FFE2-4361-8447-668AD4BD8C6C}" srcOrd="10" destOrd="0" presId="urn:microsoft.com/office/officeart/2005/8/layout/cycle6"/>
    <dgm:cxn modelId="{0425133F-D95D-49E6-B67A-1AE0C1E634DE}" type="presParOf" srcId="{4A095E02-E79C-4485-9957-E1057CB605C5}" destId="{861CC60E-4D08-4086-853C-F47896D2EC81}" srcOrd="11" destOrd="0" presId="urn:microsoft.com/office/officeart/2005/8/layout/cycle6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B0CF04-3971-43C3-9AE9-DE7F96D5D56A}" type="doc">
      <dgm:prSet loTypeId="urn:microsoft.com/office/officeart/2005/8/layout/hProcess10" loCatId="process" qsTypeId="urn:microsoft.com/office/officeart/2005/8/quickstyle/3d1" qsCatId="3D" csTypeId="urn:microsoft.com/office/officeart/2005/8/colors/accent5_4" csCatId="accent5" phldr="1"/>
      <dgm:spPr/>
    </dgm:pt>
    <dgm:pt modelId="{5151BFC9-8B86-4072-9746-F8648AFC2279}">
      <dgm:prSet phldrT="[Текст]" custT="1"/>
      <dgm:spPr/>
      <dgm:t>
        <a:bodyPr/>
        <a:lstStyle/>
        <a:p>
          <a:r>
            <a:rPr lang="uk-UA" sz="2400" smtClean="0">
              <a:latin typeface="Arial Black" pitchFamily="34" charset="0"/>
            </a:rPr>
            <a:t>Велике</a:t>
          </a:r>
          <a:endParaRPr lang="ru-RU" sz="2400" dirty="0">
            <a:latin typeface="Arial Black" pitchFamily="34" charset="0"/>
          </a:endParaRPr>
        </a:p>
      </dgm:t>
    </dgm:pt>
    <dgm:pt modelId="{D756A7D7-5E72-43BC-838E-5D98E685DF13}" type="parTrans" cxnId="{149FFBE4-18B2-43CF-BB9E-E1E153AB1C8D}">
      <dgm:prSet/>
      <dgm:spPr/>
      <dgm:t>
        <a:bodyPr/>
        <a:lstStyle/>
        <a:p>
          <a:endParaRPr lang="ru-RU"/>
        </a:p>
      </dgm:t>
    </dgm:pt>
    <dgm:pt modelId="{C9C32C00-EE03-49DE-8630-C0628467EC8C}" type="sibTrans" cxnId="{149FFBE4-18B2-43CF-BB9E-E1E153AB1C8D}">
      <dgm:prSet/>
      <dgm:spPr/>
      <dgm:t>
        <a:bodyPr/>
        <a:lstStyle/>
        <a:p>
          <a:endParaRPr lang="ru-RU"/>
        </a:p>
      </dgm:t>
    </dgm:pt>
    <dgm:pt modelId="{780B52F6-FF7D-4161-9D9C-8908B40C1BE5}">
      <dgm:prSet phldrT="[Текст]" custT="1"/>
      <dgm:spPr/>
      <dgm:t>
        <a:bodyPr/>
        <a:lstStyle/>
        <a:p>
          <a:r>
            <a:rPr lang="uk-UA" sz="2800" smtClean="0">
              <a:latin typeface="Arial Black" pitchFamily="34" charset="0"/>
            </a:rPr>
            <a:t>Два </a:t>
          </a:r>
        </a:p>
        <a:p>
          <a:r>
            <a:rPr lang="uk-UA" sz="2800" smtClean="0">
              <a:latin typeface="Arial Black" pitchFamily="34" charset="0"/>
            </a:rPr>
            <a:t>кола кровообігу</a:t>
          </a:r>
          <a:endParaRPr lang="ru-RU" sz="2800" dirty="0">
            <a:latin typeface="Arial Black" pitchFamily="34" charset="0"/>
          </a:endParaRPr>
        </a:p>
      </dgm:t>
    </dgm:pt>
    <dgm:pt modelId="{C5BF7E4E-3DED-4A47-870B-E9559B32CE3F}" type="parTrans" cxnId="{2AE84FF8-AD25-4F5C-AFDE-92966862AB1C}">
      <dgm:prSet/>
      <dgm:spPr/>
      <dgm:t>
        <a:bodyPr/>
        <a:lstStyle/>
        <a:p>
          <a:endParaRPr lang="ru-RU"/>
        </a:p>
      </dgm:t>
    </dgm:pt>
    <dgm:pt modelId="{E69A1096-8135-4160-BECF-713581ADA17F}" type="sibTrans" cxnId="{2AE84FF8-AD25-4F5C-AFDE-92966862AB1C}">
      <dgm:prSet/>
      <dgm:spPr/>
      <dgm:t>
        <a:bodyPr/>
        <a:lstStyle/>
        <a:p>
          <a:endParaRPr lang="ru-RU"/>
        </a:p>
      </dgm:t>
    </dgm:pt>
    <dgm:pt modelId="{FC42387A-8AB4-4E17-A4D9-55DCF8B8B59F}">
      <dgm:prSet phldrT="[Текст]" custT="1"/>
      <dgm:spPr/>
      <dgm:t>
        <a:bodyPr/>
        <a:lstStyle/>
        <a:p>
          <a:r>
            <a:rPr lang="uk-UA" sz="2400" smtClean="0">
              <a:latin typeface="Arial Black" pitchFamily="34" charset="0"/>
            </a:rPr>
            <a:t>Мале (легеневе)</a:t>
          </a:r>
          <a:endParaRPr lang="ru-RU" sz="2400" dirty="0">
            <a:latin typeface="Arial Black" pitchFamily="34" charset="0"/>
          </a:endParaRPr>
        </a:p>
      </dgm:t>
    </dgm:pt>
    <dgm:pt modelId="{BFBE2E37-8657-42E3-9E2A-49E1449D05BD}" type="sibTrans" cxnId="{10FF4822-3DBB-4BFF-997B-2A937B332DB7}">
      <dgm:prSet/>
      <dgm:spPr/>
      <dgm:t>
        <a:bodyPr/>
        <a:lstStyle/>
        <a:p>
          <a:endParaRPr lang="ru-RU"/>
        </a:p>
      </dgm:t>
    </dgm:pt>
    <dgm:pt modelId="{5FA15E49-F331-42F9-8054-37780BC02ED5}" type="parTrans" cxnId="{10FF4822-3DBB-4BFF-997B-2A937B332DB7}">
      <dgm:prSet/>
      <dgm:spPr/>
      <dgm:t>
        <a:bodyPr/>
        <a:lstStyle/>
        <a:p>
          <a:endParaRPr lang="ru-RU"/>
        </a:p>
      </dgm:t>
    </dgm:pt>
    <dgm:pt modelId="{786F644C-15C5-4507-962D-36B10FE8FD24}" type="pres">
      <dgm:prSet presAssocID="{41B0CF04-3971-43C3-9AE9-DE7F96D5D56A}" presName="Name0" presStyleCnt="0">
        <dgm:presLayoutVars>
          <dgm:dir/>
          <dgm:resizeHandles val="exact"/>
        </dgm:presLayoutVars>
      </dgm:prSet>
      <dgm:spPr/>
    </dgm:pt>
    <dgm:pt modelId="{B4B38E80-ECCB-474A-BB18-F2D5158E7659}" type="pres">
      <dgm:prSet presAssocID="{5151BFC9-8B86-4072-9746-F8648AFC2279}" presName="composite" presStyleCnt="0"/>
      <dgm:spPr/>
    </dgm:pt>
    <dgm:pt modelId="{25BDF46B-0512-4F87-947B-626387918C49}" type="pres">
      <dgm:prSet presAssocID="{5151BFC9-8B86-4072-9746-F8648AFC2279}" presName="imagSh" presStyleLbl="bgImgPlace1" presStyleIdx="0" presStyleCnt="3" custScaleY="174625" custLinFactNeighborX="11362" custLinFactNeighborY="-5195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DF15CA2-7708-4FB0-B03A-C55B44E23587}" type="pres">
      <dgm:prSet presAssocID="{5151BFC9-8B86-4072-9746-F8648AFC2279}" presName="tx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B6B31-00CD-411B-925F-530EBC1563C1}" type="pres">
      <dgm:prSet presAssocID="{C9C32C00-EE03-49DE-8630-C0628467EC8C}" presName="sibTrans" presStyleLbl="sibTrans2D1" presStyleIdx="0" presStyleCnt="2" custLinFactNeighborX="-8651" custLinFactNeighborY="4530"/>
      <dgm:spPr>
        <a:prstGeom prst="leftArrow">
          <a:avLst/>
        </a:prstGeom>
      </dgm:spPr>
      <dgm:t>
        <a:bodyPr/>
        <a:lstStyle/>
        <a:p>
          <a:endParaRPr lang="ru-RU"/>
        </a:p>
      </dgm:t>
    </dgm:pt>
    <dgm:pt modelId="{23BF678A-9B3C-4473-B14E-9CD5D9DA26BB}" type="pres">
      <dgm:prSet presAssocID="{C9C32C00-EE03-49DE-8630-C0628467EC8C}" presName="connTx" presStyleLbl="sibTrans2D1" presStyleIdx="0" presStyleCnt="2"/>
      <dgm:spPr/>
      <dgm:t>
        <a:bodyPr/>
        <a:lstStyle/>
        <a:p>
          <a:endParaRPr lang="ru-RU"/>
        </a:p>
      </dgm:t>
    </dgm:pt>
    <dgm:pt modelId="{3AA6A22C-1D83-4F2D-A122-63EE94358D75}" type="pres">
      <dgm:prSet presAssocID="{780B52F6-FF7D-4161-9D9C-8908B40C1BE5}" presName="composite" presStyleCnt="0"/>
      <dgm:spPr/>
    </dgm:pt>
    <dgm:pt modelId="{134277DF-D44C-4A90-8439-B24FF1701388}" type="pres">
      <dgm:prSet presAssocID="{780B52F6-FF7D-4161-9D9C-8908B40C1BE5}" presName="imagSh" presStyleLbl="bgImgPlace1" presStyleIdx="1" presStyleCnt="3" custScaleY="161861" custLinFactNeighborX="11978" custLinFactNeighborY="-5271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53210DF-9948-4E4A-B538-5D1C37BE203F}" type="pres">
      <dgm:prSet presAssocID="{780B52F6-FF7D-4161-9D9C-8908B40C1BE5}" presName="txNode" presStyleLbl="node1" presStyleIdx="1" presStyleCnt="3" custScaleX="147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A8EDB-EDB8-43A3-A2FD-3BDB1A6E52BE}" type="pres">
      <dgm:prSet presAssocID="{E69A1096-8135-4160-BECF-713581ADA17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4AD54EF-6F5D-4297-9D6B-BC9D240060D7}" type="pres">
      <dgm:prSet presAssocID="{E69A1096-8135-4160-BECF-713581ADA17F}" presName="connTx" presStyleLbl="sibTrans2D1" presStyleIdx="1" presStyleCnt="2"/>
      <dgm:spPr/>
      <dgm:t>
        <a:bodyPr/>
        <a:lstStyle/>
        <a:p>
          <a:endParaRPr lang="ru-RU"/>
        </a:p>
      </dgm:t>
    </dgm:pt>
    <dgm:pt modelId="{711BAE64-6C54-427C-9245-9B347096786E}" type="pres">
      <dgm:prSet presAssocID="{FC42387A-8AB4-4E17-A4D9-55DCF8B8B59F}" presName="composite" presStyleCnt="0"/>
      <dgm:spPr/>
    </dgm:pt>
    <dgm:pt modelId="{3815F914-5869-4B58-A174-4219ACF349B4}" type="pres">
      <dgm:prSet presAssocID="{FC42387A-8AB4-4E17-A4D9-55DCF8B8B59F}" presName="imagSh" presStyleLbl="bgImgPlace1" presStyleIdx="2" presStyleCnt="3" custScaleX="92593" custScaleY="155182" custLinFactNeighborX="3924" custLinFactNeighborY="-5438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302AF4E-9EEA-4CDE-B538-2E3B59F04852}" type="pres">
      <dgm:prSet presAssocID="{FC42387A-8AB4-4E17-A4D9-55DCF8B8B59F}" presName="txNode" presStyleLbl="node1" presStyleIdx="2" presStyleCnt="3" custScaleX="1155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68BDA8-6149-42C1-8755-1533886E1E01}" type="presOf" srcId="{780B52F6-FF7D-4161-9D9C-8908B40C1BE5}" destId="{D53210DF-9948-4E4A-B538-5D1C37BE203F}" srcOrd="0" destOrd="0" presId="urn:microsoft.com/office/officeart/2005/8/layout/hProcess10"/>
    <dgm:cxn modelId="{677AD3A4-7906-44E9-9F6D-D5143FD8F95C}" type="presOf" srcId="{C9C32C00-EE03-49DE-8630-C0628467EC8C}" destId="{23BF678A-9B3C-4473-B14E-9CD5D9DA26BB}" srcOrd="1" destOrd="0" presId="urn:microsoft.com/office/officeart/2005/8/layout/hProcess10"/>
    <dgm:cxn modelId="{10FF4822-3DBB-4BFF-997B-2A937B332DB7}" srcId="{41B0CF04-3971-43C3-9AE9-DE7F96D5D56A}" destId="{FC42387A-8AB4-4E17-A4D9-55DCF8B8B59F}" srcOrd="2" destOrd="0" parTransId="{5FA15E49-F331-42F9-8054-37780BC02ED5}" sibTransId="{BFBE2E37-8657-42E3-9E2A-49E1449D05BD}"/>
    <dgm:cxn modelId="{B8B4DBA8-7A5D-41E8-BC0D-378FCDB3C797}" type="presOf" srcId="{E69A1096-8135-4160-BECF-713581ADA17F}" destId="{14AD54EF-6F5D-4297-9D6B-BC9D240060D7}" srcOrd="1" destOrd="0" presId="urn:microsoft.com/office/officeart/2005/8/layout/hProcess10"/>
    <dgm:cxn modelId="{34D0B98F-6653-448C-9D93-14FB9E16CFE5}" type="presOf" srcId="{5151BFC9-8B86-4072-9746-F8648AFC2279}" destId="{3DF15CA2-7708-4FB0-B03A-C55B44E23587}" srcOrd="0" destOrd="0" presId="urn:microsoft.com/office/officeart/2005/8/layout/hProcess10"/>
    <dgm:cxn modelId="{FA3F9F3E-2F8D-4FA2-A779-02C58C316CDB}" type="presOf" srcId="{41B0CF04-3971-43C3-9AE9-DE7F96D5D56A}" destId="{786F644C-15C5-4507-962D-36B10FE8FD24}" srcOrd="0" destOrd="0" presId="urn:microsoft.com/office/officeart/2005/8/layout/hProcess10"/>
    <dgm:cxn modelId="{8E511563-21AC-45B4-9223-D7834C7F5189}" type="presOf" srcId="{C9C32C00-EE03-49DE-8630-C0628467EC8C}" destId="{00BB6B31-00CD-411B-925F-530EBC1563C1}" srcOrd="0" destOrd="0" presId="urn:microsoft.com/office/officeart/2005/8/layout/hProcess10"/>
    <dgm:cxn modelId="{1AE355B8-4817-4C60-8DD5-C6834E7C5BB9}" type="presOf" srcId="{E69A1096-8135-4160-BECF-713581ADA17F}" destId="{68FA8EDB-EDB8-43A3-A2FD-3BDB1A6E52BE}" srcOrd="0" destOrd="0" presId="urn:microsoft.com/office/officeart/2005/8/layout/hProcess10"/>
    <dgm:cxn modelId="{064F049C-ED1C-42AA-AC49-F9E70C0FAC95}" type="presOf" srcId="{FC42387A-8AB4-4E17-A4D9-55DCF8B8B59F}" destId="{6302AF4E-9EEA-4CDE-B538-2E3B59F04852}" srcOrd="0" destOrd="0" presId="urn:microsoft.com/office/officeart/2005/8/layout/hProcess10"/>
    <dgm:cxn modelId="{149FFBE4-18B2-43CF-BB9E-E1E153AB1C8D}" srcId="{41B0CF04-3971-43C3-9AE9-DE7F96D5D56A}" destId="{5151BFC9-8B86-4072-9746-F8648AFC2279}" srcOrd="0" destOrd="0" parTransId="{D756A7D7-5E72-43BC-838E-5D98E685DF13}" sibTransId="{C9C32C00-EE03-49DE-8630-C0628467EC8C}"/>
    <dgm:cxn modelId="{2AE84FF8-AD25-4F5C-AFDE-92966862AB1C}" srcId="{41B0CF04-3971-43C3-9AE9-DE7F96D5D56A}" destId="{780B52F6-FF7D-4161-9D9C-8908B40C1BE5}" srcOrd="1" destOrd="0" parTransId="{C5BF7E4E-3DED-4A47-870B-E9559B32CE3F}" sibTransId="{E69A1096-8135-4160-BECF-713581ADA17F}"/>
    <dgm:cxn modelId="{015F30AB-EB46-4BEA-AAA3-F0FAFD012D71}" type="presParOf" srcId="{786F644C-15C5-4507-962D-36B10FE8FD24}" destId="{B4B38E80-ECCB-474A-BB18-F2D5158E7659}" srcOrd="0" destOrd="0" presId="urn:microsoft.com/office/officeart/2005/8/layout/hProcess10"/>
    <dgm:cxn modelId="{5BB05453-34ED-4C18-AAE0-E80295B838AB}" type="presParOf" srcId="{B4B38E80-ECCB-474A-BB18-F2D5158E7659}" destId="{25BDF46B-0512-4F87-947B-626387918C49}" srcOrd="0" destOrd="0" presId="urn:microsoft.com/office/officeart/2005/8/layout/hProcess10"/>
    <dgm:cxn modelId="{C8AE09E7-242C-41AF-B263-BEE7C1373A33}" type="presParOf" srcId="{B4B38E80-ECCB-474A-BB18-F2D5158E7659}" destId="{3DF15CA2-7708-4FB0-B03A-C55B44E23587}" srcOrd="1" destOrd="0" presId="urn:microsoft.com/office/officeart/2005/8/layout/hProcess10"/>
    <dgm:cxn modelId="{B9FDDE1F-5AAA-4709-B412-69D77EE7DEC6}" type="presParOf" srcId="{786F644C-15C5-4507-962D-36B10FE8FD24}" destId="{00BB6B31-00CD-411B-925F-530EBC1563C1}" srcOrd="1" destOrd="0" presId="urn:microsoft.com/office/officeart/2005/8/layout/hProcess10"/>
    <dgm:cxn modelId="{B1C9A620-9990-442E-8917-7A3DCADD4F04}" type="presParOf" srcId="{00BB6B31-00CD-411B-925F-530EBC1563C1}" destId="{23BF678A-9B3C-4473-B14E-9CD5D9DA26BB}" srcOrd="0" destOrd="0" presId="urn:microsoft.com/office/officeart/2005/8/layout/hProcess10"/>
    <dgm:cxn modelId="{749C8EEB-A950-4DBD-B208-9246D3AD3948}" type="presParOf" srcId="{786F644C-15C5-4507-962D-36B10FE8FD24}" destId="{3AA6A22C-1D83-4F2D-A122-63EE94358D75}" srcOrd="2" destOrd="0" presId="urn:microsoft.com/office/officeart/2005/8/layout/hProcess10"/>
    <dgm:cxn modelId="{CA19ABDC-79E5-4627-890E-C35477FAEF32}" type="presParOf" srcId="{3AA6A22C-1D83-4F2D-A122-63EE94358D75}" destId="{134277DF-D44C-4A90-8439-B24FF1701388}" srcOrd="0" destOrd="0" presId="urn:microsoft.com/office/officeart/2005/8/layout/hProcess10"/>
    <dgm:cxn modelId="{219BBD48-E664-410F-BE2B-B566995FB5D2}" type="presParOf" srcId="{3AA6A22C-1D83-4F2D-A122-63EE94358D75}" destId="{D53210DF-9948-4E4A-B538-5D1C37BE203F}" srcOrd="1" destOrd="0" presId="urn:microsoft.com/office/officeart/2005/8/layout/hProcess10"/>
    <dgm:cxn modelId="{63C6248F-5D01-44B6-B738-1B0075A9D661}" type="presParOf" srcId="{786F644C-15C5-4507-962D-36B10FE8FD24}" destId="{68FA8EDB-EDB8-43A3-A2FD-3BDB1A6E52BE}" srcOrd="3" destOrd="0" presId="urn:microsoft.com/office/officeart/2005/8/layout/hProcess10"/>
    <dgm:cxn modelId="{62CC6582-145E-4083-AD33-9B405B00B981}" type="presParOf" srcId="{68FA8EDB-EDB8-43A3-A2FD-3BDB1A6E52BE}" destId="{14AD54EF-6F5D-4297-9D6B-BC9D240060D7}" srcOrd="0" destOrd="0" presId="urn:microsoft.com/office/officeart/2005/8/layout/hProcess10"/>
    <dgm:cxn modelId="{4C0760B4-3D81-435A-A3D8-12B98B4F6570}" type="presParOf" srcId="{786F644C-15C5-4507-962D-36B10FE8FD24}" destId="{711BAE64-6C54-427C-9245-9B347096786E}" srcOrd="4" destOrd="0" presId="urn:microsoft.com/office/officeart/2005/8/layout/hProcess10"/>
    <dgm:cxn modelId="{C75F52FE-0A9B-497E-833E-26D95BF4E691}" type="presParOf" srcId="{711BAE64-6C54-427C-9245-9B347096786E}" destId="{3815F914-5869-4B58-A174-4219ACF349B4}" srcOrd="0" destOrd="0" presId="urn:microsoft.com/office/officeart/2005/8/layout/hProcess10"/>
    <dgm:cxn modelId="{82CFFC75-8E5A-468B-AF7B-44F93F82F38C}" type="presParOf" srcId="{711BAE64-6C54-427C-9245-9B347096786E}" destId="{6302AF4E-9EEA-4CDE-B538-2E3B59F04852}" srcOrd="1" destOrd="0" presId="urn:microsoft.com/office/officeart/2005/8/layout/hProcess10"/>
  </dgm:cxnLst>
  <dgm:bg>
    <a:solidFill>
      <a:schemeClr val="bg1">
        <a:lumMod val="95000"/>
        <a:alpha val="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C80828-1B84-4654-A47B-439B2FE9842A}">
      <dsp:nvSpPr>
        <dsp:cNvPr id="0" name=""/>
        <dsp:cNvSpPr/>
      </dsp:nvSpPr>
      <dsp:spPr>
        <a:xfrm>
          <a:off x="557188" y="2942"/>
          <a:ext cx="7861327" cy="859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Організм людини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82375" y="28129"/>
        <a:ext cx="7810953" cy="809576"/>
      </dsp:txXfrm>
    </dsp:sp>
    <dsp:sp modelId="{5D3717E8-0CF2-4D94-963F-67C98762FB8B}">
      <dsp:nvSpPr>
        <dsp:cNvPr id="0" name=""/>
        <dsp:cNvSpPr/>
      </dsp:nvSpPr>
      <dsp:spPr>
        <a:xfrm rot="5411332">
          <a:off x="4368633" y="883154"/>
          <a:ext cx="317707" cy="38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4411550" y="917789"/>
        <a:ext cx="232187" cy="222395"/>
      </dsp:txXfrm>
    </dsp:sp>
    <dsp:sp modelId="{76F532D2-858E-4EE2-8295-EEAB26063654}">
      <dsp:nvSpPr>
        <dsp:cNvPr id="0" name=""/>
        <dsp:cNvSpPr/>
      </dsp:nvSpPr>
      <dsp:spPr>
        <a:xfrm>
          <a:off x="888579" y="1286501"/>
          <a:ext cx="7190083" cy="859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1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Системи органів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13766" y="1311688"/>
        <a:ext cx="7139709" cy="809576"/>
      </dsp:txXfrm>
    </dsp:sp>
    <dsp:sp modelId="{5B2E373D-04CF-4454-830B-C5E403D1494C}">
      <dsp:nvSpPr>
        <dsp:cNvPr id="0" name=""/>
        <dsp:cNvSpPr/>
      </dsp:nvSpPr>
      <dsp:spPr>
        <a:xfrm rot="5450688">
          <a:off x="4310136" y="2171502"/>
          <a:ext cx="327844" cy="38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126623"/>
                <a:satOff val="-5058"/>
                <a:lumOff val="117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126623"/>
                <a:satOff val="-5058"/>
                <a:lumOff val="117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126623"/>
                <a:satOff val="-5058"/>
                <a:lumOff val="117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4358690" y="2201074"/>
        <a:ext cx="232187" cy="229491"/>
      </dsp:txXfrm>
    </dsp:sp>
    <dsp:sp modelId="{4143FDFE-1685-49A7-82BA-414B727690BA}">
      <dsp:nvSpPr>
        <dsp:cNvPr id="0" name=""/>
        <dsp:cNvSpPr/>
      </dsp:nvSpPr>
      <dsp:spPr>
        <a:xfrm>
          <a:off x="1493451" y="2583530"/>
          <a:ext cx="5942088" cy="859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Органи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518638" y="2608717"/>
        <a:ext cx="5891714" cy="809576"/>
      </dsp:txXfrm>
    </dsp:sp>
    <dsp:sp modelId="{0FA31CEB-10F6-4A13-B29D-7752FB96377C}">
      <dsp:nvSpPr>
        <dsp:cNvPr id="0" name=""/>
        <dsp:cNvSpPr/>
      </dsp:nvSpPr>
      <dsp:spPr>
        <a:xfrm rot="5400000">
          <a:off x="4303255" y="3464980"/>
          <a:ext cx="322481" cy="38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253246"/>
                <a:satOff val="-10115"/>
                <a:lumOff val="234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253246"/>
                <a:satOff val="-10115"/>
                <a:lumOff val="234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253246"/>
                <a:satOff val="-10115"/>
                <a:lumOff val="234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4348402" y="3497228"/>
        <a:ext cx="232187" cy="225737"/>
      </dsp:txXfrm>
    </dsp:sp>
    <dsp:sp modelId="{FAD9E72C-1EF3-4A2D-8879-A385FA80C46D}">
      <dsp:nvSpPr>
        <dsp:cNvPr id="0" name=""/>
        <dsp:cNvSpPr/>
      </dsp:nvSpPr>
      <dsp:spPr>
        <a:xfrm>
          <a:off x="1917871" y="3873456"/>
          <a:ext cx="5093248" cy="859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3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3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Тканини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943058" y="3898643"/>
        <a:ext cx="5042874" cy="809576"/>
      </dsp:txXfrm>
    </dsp:sp>
    <dsp:sp modelId="{1B13F29B-1CBE-4C49-9281-0F241D92E883}">
      <dsp:nvSpPr>
        <dsp:cNvPr id="0" name=""/>
        <dsp:cNvSpPr/>
      </dsp:nvSpPr>
      <dsp:spPr>
        <a:xfrm rot="5400000">
          <a:off x="4303255" y="4754906"/>
          <a:ext cx="322481" cy="38697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379870"/>
                <a:satOff val="-15173"/>
                <a:lumOff val="35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90000"/>
                <a:hueOff val="379870"/>
                <a:satOff val="-15173"/>
                <a:lumOff val="35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90000"/>
                <a:hueOff val="379870"/>
                <a:satOff val="-15173"/>
                <a:lumOff val="35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 rot="-5400000">
        <a:off x="4348402" y="4787154"/>
        <a:ext cx="232187" cy="225737"/>
      </dsp:txXfrm>
    </dsp:sp>
    <dsp:sp modelId="{E1FDDFCE-8C2C-43B2-9D85-4883571F1FB2}">
      <dsp:nvSpPr>
        <dsp:cNvPr id="0" name=""/>
        <dsp:cNvSpPr/>
      </dsp:nvSpPr>
      <dsp:spPr>
        <a:xfrm>
          <a:off x="2744594" y="5163383"/>
          <a:ext cx="3439803" cy="8599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6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Клітина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769781" y="5188570"/>
        <a:ext cx="3389429" cy="80957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F76F5-C5A3-47AB-B1EE-AC25371BFCB6}">
      <dsp:nvSpPr>
        <dsp:cNvPr id="0" name=""/>
        <dsp:cNvSpPr/>
      </dsp:nvSpPr>
      <dsp:spPr>
        <a:xfrm>
          <a:off x="74547" y="1024230"/>
          <a:ext cx="3257657" cy="3687994"/>
        </a:xfrm>
        <a:prstGeom prst="blockArc">
          <a:avLst>
            <a:gd name="adj1" fmla="val 6280165"/>
            <a:gd name="adj2" fmla="val 17080165"/>
            <a:gd name="adj3" fmla="val 4225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644D1A-6F56-4218-9EC3-20B1DC6A343D}">
      <dsp:nvSpPr>
        <dsp:cNvPr id="0" name=""/>
        <dsp:cNvSpPr/>
      </dsp:nvSpPr>
      <dsp:spPr>
        <a:xfrm>
          <a:off x="447397" y="1471662"/>
          <a:ext cx="3573861" cy="3573861"/>
        </a:xfrm>
        <a:prstGeom prst="blockArc">
          <a:avLst>
            <a:gd name="adj1" fmla="val 3197720"/>
            <a:gd name="adj2" fmla="val 7461486"/>
            <a:gd name="adj3" fmla="val 4636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79962B-A22B-497F-A7D8-613447B58B48}">
      <dsp:nvSpPr>
        <dsp:cNvPr id="0" name=""/>
        <dsp:cNvSpPr/>
      </dsp:nvSpPr>
      <dsp:spPr>
        <a:xfrm>
          <a:off x="1267628" y="949678"/>
          <a:ext cx="3040518" cy="3730358"/>
        </a:xfrm>
        <a:prstGeom prst="blockArc">
          <a:avLst>
            <a:gd name="adj1" fmla="val 15236907"/>
            <a:gd name="adj2" fmla="val 4436907"/>
            <a:gd name="adj3" fmla="val 4245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266AE7-3FF5-4A96-86FA-FF3992C970CA}">
      <dsp:nvSpPr>
        <dsp:cNvPr id="0" name=""/>
        <dsp:cNvSpPr/>
      </dsp:nvSpPr>
      <dsp:spPr>
        <a:xfrm>
          <a:off x="758949" y="1653584"/>
          <a:ext cx="2966802" cy="261745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>
              <a:solidFill>
                <a:schemeClr val="tx1"/>
              </a:solidFill>
              <a:latin typeface="Arial Black" pitchFamily="34" charset="0"/>
            </a:rPr>
            <a:t>Скелет</a:t>
          </a:r>
          <a:endParaRPr lang="ru-RU" sz="3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93427" y="2036902"/>
        <a:ext cx="2097846" cy="1850821"/>
      </dsp:txXfrm>
    </dsp:sp>
    <dsp:sp modelId="{A952900E-09B9-49B2-B9C0-FBCEDBAA77CC}">
      <dsp:nvSpPr>
        <dsp:cNvPr id="0" name=""/>
        <dsp:cNvSpPr/>
      </dsp:nvSpPr>
      <dsp:spPr>
        <a:xfrm>
          <a:off x="372830" y="353141"/>
          <a:ext cx="3695356" cy="136647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Скелет голови (череп)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4002" y="553256"/>
        <a:ext cx="2613012" cy="966240"/>
      </dsp:txXfrm>
    </dsp:sp>
    <dsp:sp modelId="{3DEAA62D-1ECE-4B72-9FC2-4E8E1F368431}">
      <dsp:nvSpPr>
        <dsp:cNvPr id="0" name=""/>
        <dsp:cNvSpPr/>
      </dsp:nvSpPr>
      <dsp:spPr>
        <a:xfrm>
          <a:off x="2277511" y="4007384"/>
          <a:ext cx="1998753" cy="140111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Скелет тулубу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0222" y="4212572"/>
        <a:ext cx="1413331" cy="990738"/>
      </dsp:txXfrm>
    </dsp:sp>
    <dsp:sp modelId="{4902CF81-D152-4E12-8143-093252A1708D}">
      <dsp:nvSpPr>
        <dsp:cNvPr id="0" name=""/>
        <dsp:cNvSpPr/>
      </dsp:nvSpPr>
      <dsp:spPr>
        <a:xfrm>
          <a:off x="227440" y="4007391"/>
          <a:ext cx="2042141" cy="148418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Скелет кінцівок</a:t>
          </a:r>
          <a:endParaRPr lang="ru-RU" sz="3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6505" y="4224745"/>
        <a:ext cx="1444011" cy="104947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36BC72-D587-41B7-A086-E62A7D65C25A}">
      <dsp:nvSpPr>
        <dsp:cNvPr id="0" name=""/>
        <dsp:cNvSpPr/>
      </dsp:nvSpPr>
      <dsp:spPr>
        <a:xfrm>
          <a:off x="419041" y="3219675"/>
          <a:ext cx="1892827" cy="13241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latin typeface="Arial Black" pitchFamily="34" charset="0"/>
            </a:rPr>
            <a:t>Зв’язки</a:t>
          </a:r>
          <a:endParaRPr lang="ru-RU" sz="1800" kern="1200" dirty="0"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latin typeface="Arial Black" pitchFamily="34" charset="0"/>
            </a:rPr>
            <a:t>Мембрани</a:t>
          </a:r>
          <a:endParaRPr lang="ru-RU" sz="1800" kern="1200" dirty="0">
            <a:latin typeface="Arial Black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latin typeface="Arial Black" pitchFamily="34" charset="0"/>
            </a:rPr>
            <a:t>Хрящі </a:t>
          </a:r>
          <a:endParaRPr lang="ru-RU" sz="1800" kern="1200" dirty="0">
            <a:latin typeface="Arial Black" pitchFamily="34" charset="0"/>
          </a:endParaRPr>
        </a:p>
      </dsp:txBody>
      <dsp:txXfrm>
        <a:off x="450068" y="3250702"/>
        <a:ext cx="1830773" cy="1293138"/>
      </dsp:txXfrm>
    </dsp:sp>
    <dsp:sp modelId="{28EE3E95-09C9-4065-AB6D-D1A5AFFB3EFC}">
      <dsp:nvSpPr>
        <dsp:cNvPr id="0" name=""/>
        <dsp:cNvSpPr/>
      </dsp:nvSpPr>
      <dsp:spPr>
        <a:xfrm>
          <a:off x="73430" y="501905"/>
          <a:ext cx="2641667" cy="22406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Arial Black" pitchFamily="34" charset="0"/>
            </a:rPr>
            <a:t>Нерухомі з’єднання </a:t>
          </a:r>
          <a:endParaRPr lang="ru-RU" sz="2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73430" y="501905"/>
        <a:ext cx="1860329" cy="2240667"/>
      </dsp:txXfrm>
    </dsp:sp>
    <dsp:sp modelId="{08A75779-8FB4-4CA1-AEB2-34C30B3889E9}">
      <dsp:nvSpPr>
        <dsp:cNvPr id="0" name=""/>
        <dsp:cNvSpPr/>
      </dsp:nvSpPr>
      <dsp:spPr>
        <a:xfrm>
          <a:off x="1619675" y="1801911"/>
          <a:ext cx="1189645" cy="158434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C4ABA0-2513-4059-9678-DCD96D6E514F}">
      <dsp:nvSpPr>
        <dsp:cNvPr id="0" name=""/>
        <dsp:cNvSpPr/>
      </dsp:nvSpPr>
      <dsp:spPr>
        <a:xfrm>
          <a:off x="3771485" y="3226777"/>
          <a:ext cx="1892827" cy="1218999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latin typeface="Arial Black" pitchFamily="34" charset="0"/>
            </a:rPr>
            <a:t>Симфізи</a:t>
          </a:r>
          <a:endParaRPr lang="ru-RU" sz="1800" kern="1200" dirty="0">
            <a:latin typeface="Arial Black" pitchFamily="34" charset="0"/>
          </a:endParaRPr>
        </a:p>
      </dsp:txBody>
      <dsp:txXfrm>
        <a:off x="3800048" y="3255340"/>
        <a:ext cx="1835701" cy="1190436"/>
      </dsp:txXfrm>
    </dsp:sp>
    <dsp:sp modelId="{1A696C87-D496-44EA-9B5D-3BE056B59AB6}">
      <dsp:nvSpPr>
        <dsp:cNvPr id="0" name=""/>
        <dsp:cNvSpPr/>
      </dsp:nvSpPr>
      <dsp:spPr>
        <a:xfrm>
          <a:off x="2843800" y="547877"/>
          <a:ext cx="3316328" cy="22291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noProof="0" dirty="0" err="1" smtClean="0">
              <a:solidFill>
                <a:schemeClr val="tx1"/>
              </a:solidFill>
              <a:latin typeface="Arial Black" pitchFamily="34" charset="0"/>
            </a:rPr>
            <a:t>Напіврухомі</a:t>
          </a:r>
          <a:r>
            <a:rPr lang="uk-UA" sz="2200" kern="1200" dirty="0" smtClean="0">
              <a:solidFill>
                <a:schemeClr val="tx1"/>
              </a:solidFill>
              <a:latin typeface="Arial Black" pitchFamily="34" charset="0"/>
            </a:rPr>
            <a:t> з’єднання </a:t>
          </a:r>
          <a:endParaRPr lang="ru-RU" sz="2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843800" y="547877"/>
        <a:ext cx="2335442" cy="2229141"/>
      </dsp:txXfrm>
    </dsp:sp>
    <dsp:sp modelId="{2EADC428-FABB-4C35-A45C-AED104C68C9F}">
      <dsp:nvSpPr>
        <dsp:cNvPr id="0" name=""/>
        <dsp:cNvSpPr/>
      </dsp:nvSpPr>
      <dsp:spPr>
        <a:xfrm>
          <a:off x="5012491" y="1587595"/>
          <a:ext cx="1179556" cy="186162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54758-3FBE-442B-9A21-F9D291419913}">
      <dsp:nvSpPr>
        <dsp:cNvPr id="0" name=""/>
        <dsp:cNvSpPr/>
      </dsp:nvSpPr>
      <dsp:spPr>
        <a:xfrm>
          <a:off x="6707138" y="3264832"/>
          <a:ext cx="1892827" cy="11647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smtClean="0">
              <a:latin typeface="Arial Black" pitchFamily="34" charset="0"/>
            </a:rPr>
            <a:t>Суглоби</a:t>
          </a:r>
          <a:endParaRPr lang="ru-RU" sz="1800" kern="1200" dirty="0">
            <a:latin typeface="Arial Black" pitchFamily="34" charset="0"/>
          </a:endParaRPr>
        </a:p>
      </dsp:txBody>
      <dsp:txXfrm>
        <a:off x="6734429" y="3292123"/>
        <a:ext cx="1838245" cy="1137450"/>
      </dsp:txXfrm>
    </dsp:sp>
    <dsp:sp modelId="{E5D027AE-95D7-4A7D-AD39-DEB791387E6F}">
      <dsp:nvSpPr>
        <dsp:cNvPr id="0" name=""/>
        <dsp:cNvSpPr/>
      </dsp:nvSpPr>
      <dsp:spPr>
        <a:xfrm>
          <a:off x="6228177" y="548689"/>
          <a:ext cx="2786166" cy="22228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2794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dirty="0" smtClean="0">
              <a:solidFill>
                <a:schemeClr val="tx1"/>
              </a:solidFill>
              <a:latin typeface="Arial Black" pitchFamily="34" charset="0"/>
            </a:rPr>
            <a:t>Рухомі з’єднання </a:t>
          </a:r>
          <a:endParaRPr lang="ru-RU" sz="22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228177" y="548689"/>
        <a:ext cx="1962089" cy="2222853"/>
      </dsp:txXfrm>
    </dsp:sp>
    <dsp:sp modelId="{FCF6B1A9-1144-4921-B893-3A45755B7817}">
      <dsp:nvSpPr>
        <dsp:cNvPr id="0" name=""/>
        <dsp:cNvSpPr/>
      </dsp:nvSpPr>
      <dsp:spPr>
        <a:xfrm>
          <a:off x="7865428" y="1632229"/>
          <a:ext cx="1278571" cy="176931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6A1FF6-149A-4A71-93E6-4AAE255AB5F7}">
      <dsp:nvSpPr>
        <dsp:cNvPr id="0" name=""/>
        <dsp:cNvSpPr/>
      </dsp:nvSpPr>
      <dsp:spPr>
        <a:xfrm>
          <a:off x="75054" y="2943475"/>
          <a:ext cx="3555641" cy="1627880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Коркова частина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Мозкова частина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13197" y="2981618"/>
        <a:ext cx="3479355" cy="1589737"/>
      </dsp:txXfrm>
    </dsp:sp>
    <dsp:sp modelId="{BB599BFB-6924-4761-A394-18990982BF54}">
      <dsp:nvSpPr>
        <dsp:cNvPr id="0" name=""/>
        <dsp:cNvSpPr/>
      </dsp:nvSpPr>
      <dsp:spPr>
        <a:xfrm>
          <a:off x="1523" y="0"/>
          <a:ext cx="3555641" cy="2522856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Нирки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523" y="0"/>
        <a:ext cx="2503972" cy="2522856"/>
      </dsp:txXfrm>
    </dsp:sp>
    <dsp:sp modelId="{BAF15A58-DCE8-4135-A70F-4703597E7D6F}">
      <dsp:nvSpPr>
        <dsp:cNvPr id="0" name=""/>
        <dsp:cNvSpPr/>
      </dsp:nvSpPr>
      <dsp:spPr>
        <a:xfrm>
          <a:off x="2357457" y="0"/>
          <a:ext cx="1857751" cy="284880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B91A6-3344-4EF2-BEEE-480880126DF9}">
      <dsp:nvSpPr>
        <dsp:cNvPr id="0" name=""/>
        <dsp:cNvSpPr/>
      </dsp:nvSpPr>
      <dsp:spPr>
        <a:xfrm>
          <a:off x="4678664" y="2868287"/>
          <a:ext cx="3555641" cy="1675072"/>
        </a:xfrm>
        <a:prstGeom prst="round2SameRect">
          <a:avLst>
            <a:gd name="adj1" fmla="val 8000"/>
            <a:gd name="adj2" fmla="val 0"/>
          </a:avLst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80010" rIns="26670" bIns="2667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Лоханки</a:t>
          </a:r>
          <a:endParaRPr lang="ru-RU" sz="2100" kern="1200" dirty="0">
            <a:solidFill>
              <a:schemeClr val="tx1"/>
            </a:solidFill>
            <a:latin typeface="Arial Black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Сечоводи</a:t>
          </a:r>
          <a:endParaRPr lang="ru-RU" sz="2100" kern="1200" dirty="0">
            <a:solidFill>
              <a:schemeClr val="tx1"/>
            </a:solidFill>
            <a:latin typeface="Arial Black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Сечовий міхур</a:t>
          </a:r>
          <a:endParaRPr lang="ru-RU" sz="2100" kern="1200" dirty="0">
            <a:solidFill>
              <a:schemeClr val="tx1"/>
            </a:solidFill>
            <a:latin typeface="Arial Black" pitchFamily="34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>
              <a:solidFill>
                <a:schemeClr val="tx1"/>
              </a:solidFill>
              <a:latin typeface="Arial Black" pitchFamily="34" charset="0"/>
            </a:rPr>
            <a:t>Сечовивідний канал</a:t>
          </a:r>
          <a:endParaRPr lang="ru-RU" sz="21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17913" y="2907536"/>
        <a:ext cx="3477143" cy="1635823"/>
      </dsp:txXfrm>
    </dsp:sp>
    <dsp:sp modelId="{50154481-CE0B-4E31-BF90-DAC3C59D856D}">
      <dsp:nvSpPr>
        <dsp:cNvPr id="0" name=""/>
        <dsp:cNvSpPr/>
      </dsp:nvSpPr>
      <dsp:spPr>
        <a:xfrm>
          <a:off x="4354070" y="57095"/>
          <a:ext cx="3928415" cy="246431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0" rIns="35560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Arial Black" pitchFamily="34" charset="0"/>
            </a:rPr>
            <a:t>Сечовивідні канальці</a:t>
          </a:r>
          <a:endParaRPr lang="ru-RU" sz="2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54070" y="57095"/>
        <a:ext cx="2766489" cy="2464318"/>
      </dsp:txXfrm>
    </dsp:sp>
    <dsp:sp modelId="{281CE5DC-2B1F-4F42-AE49-AA5374ADB1B2}">
      <dsp:nvSpPr>
        <dsp:cNvPr id="0" name=""/>
        <dsp:cNvSpPr/>
      </dsp:nvSpPr>
      <dsp:spPr>
        <a:xfrm>
          <a:off x="6915189" y="0"/>
          <a:ext cx="1943122" cy="2845005"/>
        </a:xfrm>
        <a:prstGeom prst="ellipse">
          <a:avLst/>
        </a:prstGeom>
        <a:blipFill rotWithShape="0">
          <a:blip xmlns:r="http://schemas.openxmlformats.org/officeDocument/2006/relationships"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a:blipFill>
        <a:ln w="25400" cap="flat" cmpd="sng" algn="ctr">
          <a:solidFill>
            <a:schemeClr val="tx1">
              <a:lumMod val="65000"/>
              <a:lumOff val="3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8FF78F-5F13-4498-8C2E-C0C33EFE6BB0}">
      <dsp:nvSpPr>
        <dsp:cNvPr id="0" name=""/>
        <dsp:cNvSpPr/>
      </dsp:nvSpPr>
      <dsp:spPr>
        <a:xfrm>
          <a:off x="0" y="6"/>
          <a:ext cx="8572560" cy="1778806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smtClean="0">
              <a:latin typeface="Arial Black" pitchFamily="34" charset="0"/>
            </a:rPr>
            <a:t>Статева система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latin typeface="Arial Black" pitchFamily="34" charset="0"/>
            </a:rPr>
            <a:t>Статеві залози (</a:t>
          </a:r>
          <a:r>
            <a:rPr lang="uk-UA" sz="2100" kern="1200" noProof="0" smtClean="0">
              <a:latin typeface="Arial Black" pitchFamily="34" charset="0"/>
            </a:rPr>
            <a:t>яєчки</a:t>
          </a:r>
          <a:r>
            <a:rPr lang="uk-UA" sz="2100" kern="1200" smtClean="0">
              <a:latin typeface="Arial Black" pitchFamily="34" charset="0"/>
            </a:rPr>
            <a:t> – у чоловіків, яєчники – у жінок) та вивідні  шляхи</a:t>
          </a:r>
          <a:endParaRPr lang="ru-RU" sz="2100" kern="1200" dirty="0">
            <a:latin typeface="Arial Black" pitchFamily="34" charset="0"/>
          </a:endParaRPr>
        </a:p>
      </dsp:txBody>
      <dsp:txXfrm>
        <a:off x="0" y="6"/>
        <a:ext cx="8572560" cy="1778806"/>
      </dsp:txXfrm>
    </dsp:sp>
    <dsp:sp modelId="{6CF37CAB-8410-4453-957E-122181BF81B3}">
      <dsp:nvSpPr>
        <dsp:cNvPr id="0" name=""/>
        <dsp:cNvSpPr/>
      </dsp:nvSpPr>
      <dsp:spPr>
        <a:xfrm>
          <a:off x="0" y="1657294"/>
          <a:ext cx="8572560" cy="427205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1657294"/>
        <a:ext cx="8572560" cy="4272059"/>
      </dsp:txXfrm>
    </dsp:sp>
    <dsp:sp modelId="{8388DF3D-9E33-4FB9-AD75-E6F72765144F}">
      <dsp:nvSpPr>
        <dsp:cNvPr id="0" name=""/>
        <dsp:cNvSpPr/>
      </dsp:nvSpPr>
      <dsp:spPr>
        <a:xfrm>
          <a:off x="0" y="5715041"/>
          <a:ext cx="8572560" cy="179374"/>
        </a:xfrm>
        <a:prstGeom prst="rect">
          <a:avLst/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52BCE-7F8D-4DCA-BB2C-8C3F60C557B6}">
      <dsp:nvSpPr>
        <dsp:cNvPr id="0" name=""/>
        <dsp:cNvSpPr/>
      </dsp:nvSpPr>
      <dsp:spPr>
        <a:xfrm>
          <a:off x="42" y="4121"/>
          <a:ext cx="8926942" cy="1901098"/>
        </a:xfrm>
        <a:prstGeom prst="roundRect">
          <a:avLst>
            <a:gd name="adj" fmla="val 10000"/>
          </a:avLst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Клітини, однакові за будовою, походженням та функцією, утворюють</a:t>
          </a:r>
          <a:endParaRPr lang="ru-RU" sz="2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723" y="59802"/>
        <a:ext cx="8815580" cy="1789736"/>
      </dsp:txXfrm>
    </dsp:sp>
    <dsp:sp modelId="{C3513E98-92FA-4E5E-AD4A-EB281D00590A}">
      <dsp:nvSpPr>
        <dsp:cNvPr id="0" name=""/>
        <dsp:cNvSpPr/>
      </dsp:nvSpPr>
      <dsp:spPr>
        <a:xfrm>
          <a:off x="89358" y="2069521"/>
          <a:ext cx="4403501" cy="190109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Вегетативні тканини 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5039" y="2125202"/>
        <a:ext cx="4292139" cy="1789736"/>
      </dsp:txXfrm>
    </dsp:sp>
    <dsp:sp modelId="{670A159D-79F1-4FF6-8833-E9F7B4B96690}">
      <dsp:nvSpPr>
        <dsp:cNvPr id="0" name=""/>
        <dsp:cNvSpPr/>
      </dsp:nvSpPr>
      <dsp:spPr>
        <a:xfrm>
          <a:off x="1024" y="4121777"/>
          <a:ext cx="1427853" cy="190109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Нервова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844" y="4163597"/>
        <a:ext cx="1344213" cy="1817458"/>
      </dsp:txXfrm>
    </dsp:sp>
    <dsp:sp modelId="{5C82ADC9-0178-4E04-8C95-82E2050C0929}">
      <dsp:nvSpPr>
        <dsp:cNvPr id="0" name=""/>
        <dsp:cNvSpPr/>
      </dsp:nvSpPr>
      <dsp:spPr>
        <a:xfrm>
          <a:off x="1488848" y="4121777"/>
          <a:ext cx="1427853" cy="190109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М’язова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0668" y="4163597"/>
        <a:ext cx="1344213" cy="1817458"/>
      </dsp:txXfrm>
    </dsp:sp>
    <dsp:sp modelId="{F36C2994-199C-4511-BE28-5063628999A9}">
      <dsp:nvSpPr>
        <dsp:cNvPr id="0" name=""/>
        <dsp:cNvSpPr/>
      </dsp:nvSpPr>
      <dsp:spPr>
        <a:xfrm>
          <a:off x="2976672" y="4121777"/>
          <a:ext cx="1427853" cy="190109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Кісткова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8492" y="4163597"/>
        <a:ext cx="1344213" cy="1817458"/>
      </dsp:txXfrm>
    </dsp:sp>
    <dsp:sp modelId="{4C0C4BB5-F069-4680-8913-40BEF7B89688}">
      <dsp:nvSpPr>
        <dsp:cNvPr id="0" name=""/>
        <dsp:cNvSpPr/>
      </dsp:nvSpPr>
      <dsp:spPr>
        <a:xfrm>
          <a:off x="4524465" y="2062956"/>
          <a:ext cx="4403501" cy="1901098"/>
        </a:xfrm>
        <a:prstGeom prst="roundRect">
          <a:avLst>
            <a:gd name="adj" fmla="val 10000"/>
          </a:avLst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Анімальні тканини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0146" y="2118637"/>
        <a:ext cx="4292139" cy="1789736"/>
      </dsp:txXfrm>
    </dsp:sp>
    <dsp:sp modelId="{027B8980-E645-4F8B-824A-8498407F4790}">
      <dsp:nvSpPr>
        <dsp:cNvPr id="0" name=""/>
        <dsp:cNvSpPr/>
      </dsp:nvSpPr>
      <dsp:spPr>
        <a:xfrm>
          <a:off x="4524465" y="4121777"/>
          <a:ext cx="1427853" cy="190109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Кров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6285" y="4163597"/>
        <a:ext cx="1344213" cy="1817458"/>
      </dsp:txXfrm>
    </dsp:sp>
    <dsp:sp modelId="{6801B673-CD18-4B29-9390-CC5C15FB652D}">
      <dsp:nvSpPr>
        <dsp:cNvPr id="0" name=""/>
        <dsp:cNvSpPr/>
      </dsp:nvSpPr>
      <dsp:spPr>
        <a:xfrm>
          <a:off x="6002680" y="4125913"/>
          <a:ext cx="1427853" cy="190109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noProof="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Залозова</a:t>
          </a:r>
          <a:endParaRPr lang="uk-UA" sz="200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44500" y="4167733"/>
        <a:ext cx="1344213" cy="1817458"/>
      </dsp:txXfrm>
    </dsp:sp>
    <dsp:sp modelId="{B6C2CA44-D57A-4598-87B2-0F2E13B89479}">
      <dsp:nvSpPr>
        <dsp:cNvPr id="0" name=""/>
        <dsp:cNvSpPr/>
      </dsp:nvSpPr>
      <dsp:spPr>
        <a:xfrm>
          <a:off x="7500113" y="4121777"/>
          <a:ext cx="1427853" cy="1901098"/>
        </a:xfrm>
        <a:prstGeom prst="roundRect">
          <a:avLst>
            <a:gd name="adj" fmla="val 10000"/>
          </a:avLst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З’єднуюча</a:t>
          </a:r>
          <a:endParaRPr lang="ru-RU" sz="18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41933" y="4163597"/>
        <a:ext cx="1344213" cy="18174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9ADEF0-C60B-4882-892C-7FC0AE36EB00}">
      <dsp:nvSpPr>
        <dsp:cNvPr id="0" name=""/>
        <dsp:cNvSpPr/>
      </dsp:nvSpPr>
      <dsp:spPr>
        <a:xfrm>
          <a:off x="1346" y="1618653"/>
          <a:ext cx="2429569" cy="200388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>
              <a:solidFill>
                <a:schemeClr val="tx1"/>
              </a:solidFill>
              <a:latin typeface="Arial Black" pitchFamily="34" charset="0"/>
            </a:rPr>
            <a:t>Органи за своїми функціональними особливостями  утворюють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7461" y="1664768"/>
        <a:ext cx="2337339" cy="1482252"/>
      </dsp:txXfrm>
    </dsp:sp>
    <dsp:sp modelId="{F80563B2-A518-462A-8A9E-D5077848CD00}">
      <dsp:nvSpPr>
        <dsp:cNvPr id="0" name=""/>
        <dsp:cNvSpPr/>
      </dsp:nvSpPr>
      <dsp:spPr>
        <a:xfrm>
          <a:off x="1364470" y="2101349"/>
          <a:ext cx="2597844" cy="2597844"/>
        </a:xfrm>
        <a:prstGeom prst="leftCircularArrow">
          <a:avLst>
            <a:gd name="adj1" fmla="val 2771"/>
            <a:gd name="adj2" fmla="val 337968"/>
            <a:gd name="adj3" fmla="val 2103297"/>
            <a:gd name="adj4" fmla="val 9014307"/>
            <a:gd name="adj5" fmla="val 3233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071E9-C82C-4BAF-80F6-F4997A18ACA3}">
      <dsp:nvSpPr>
        <dsp:cNvPr id="0" name=""/>
        <dsp:cNvSpPr/>
      </dsp:nvSpPr>
      <dsp:spPr>
        <a:xfrm>
          <a:off x="523693" y="3147524"/>
          <a:ext cx="2159617" cy="8588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Системи органів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48847" y="3172678"/>
        <a:ext cx="2109309" cy="808500"/>
      </dsp:txXfrm>
    </dsp:sp>
    <dsp:sp modelId="{639884E4-0080-4F06-B81B-B029546970B6}">
      <dsp:nvSpPr>
        <dsp:cNvPr id="0" name=""/>
        <dsp:cNvSpPr/>
      </dsp:nvSpPr>
      <dsp:spPr>
        <a:xfrm>
          <a:off x="3038476" y="1566753"/>
          <a:ext cx="2429569" cy="200388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Травна 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Дихальна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Серцево-судинна 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Сечостатева 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084591" y="2042272"/>
        <a:ext cx="2337339" cy="1482252"/>
      </dsp:txXfrm>
    </dsp:sp>
    <dsp:sp modelId="{18E91B2A-83B9-4C3B-9B94-B25386A5F130}">
      <dsp:nvSpPr>
        <dsp:cNvPr id="0" name=""/>
        <dsp:cNvSpPr/>
      </dsp:nvSpPr>
      <dsp:spPr>
        <a:xfrm>
          <a:off x="554471" y="133037"/>
          <a:ext cx="7868543" cy="4350791"/>
        </a:xfrm>
        <a:prstGeom prst="circularArrow">
          <a:avLst>
            <a:gd name="adj1" fmla="val 2096"/>
            <a:gd name="adj2" fmla="val 251686"/>
            <a:gd name="adj3" fmla="val 19571456"/>
            <a:gd name="adj4" fmla="val 12574164"/>
            <a:gd name="adj5" fmla="val 2446"/>
          </a:avLst>
        </a:prstGeom>
        <a:solidFill>
          <a:schemeClr val="tx1">
            <a:lumMod val="65000"/>
            <a:lumOff val="35000"/>
          </a:schemeClr>
        </a:solidFill>
        <a:ln w="3175" cmpd="sng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E7E546-B449-419F-A822-90C7E7151CAA}">
      <dsp:nvSpPr>
        <dsp:cNvPr id="0" name=""/>
        <dsp:cNvSpPr/>
      </dsp:nvSpPr>
      <dsp:spPr>
        <a:xfrm>
          <a:off x="3113755" y="1190365"/>
          <a:ext cx="2159617" cy="8588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Вегетативні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138909" y="1215519"/>
        <a:ext cx="2109309" cy="808500"/>
      </dsp:txXfrm>
    </dsp:sp>
    <dsp:sp modelId="{321D57FB-7F52-470E-9DEF-7CB5F37FD448}">
      <dsp:nvSpPr>
        <dsp:cNvPr id="0" name=""/>
        <dsp:cNvSpPr/>
      </dsp:nvSpPr>
      <dsp:spPr>
        <a:xfrm>
          <a:off x="6086005" y="1618653"/>
          <a:ext cx="2429569" cy="2003886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Опори</a:t>
          </a:r>
          <a:r>
            <a:rPr lang="uk-UA" sz="1600" b="1" i="0" kern="12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та</a:t>
          </a:r>
          <a:r>
            <a:rPr lang="uk-UA" sz="1600" b="1" i="0" kern="1200" noProof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руху 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Ендокринна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Нервова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i="0" kern="1200" noProof="0" dirty="0" smtClean="0">
              <a:solidFill>
                <a:schemeClr val="tx1"/>
              </a:solidFill>
              <a:latin typeface="Arial Black" pitchFamily="34" charset="0"/>
            </a:rPr>
            <a:t>Органів чуттів </a:t>
          </a:r>
          <a:endParaRPr lang="uk-UA" sz="1600" i="0" kern="1200" noProof="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132120" y="1664768"/>
        <a:ext cx="2337339" cy="1482252"/>
      </dsp:txXfrm>
    </dsp:sp>
    <dsp:sp modelId="{248D0AFE-B716-48C6-9006-43BBB2A2B94B}">
      <dsp:nvSpPr>
        <dsp:cNvPr id="0" name=""/>
        <dsp:cNvSpPr/>
      </dsp:nvSpPr>
      <dsp:spPr>
        <a:xfrm>
          <a:off x="6230743" y="3147524"/>
          <a:ext cx="2159617" cy="8588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38100" cap="flat" cmpd="sng" algn="ctr">
          <a:solidFill>
            <a:schemeClr val="tx1">
              <a:lumMod val="50000"/>
              <a:lumOff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solidFill>
                <a:schemeClr val="tx1"/>
              </a:solidFill>
              <a:latin typeface="Arial Black" pitchFamily="34" charset="0"/>
            </a:rPr>
            <a:t>Анімальні</a:t>
          </a:r>
          <a:endParaRPr lang="ru-RU" sz="23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255897" y="3172678"/>
        <a:ext cx="2109309" cy="808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2A42DE-DB8A-4F1E-A631-A5CDFA83C07F}">
      <dsp:nvSpPr>
        <dsp:cNvPr id="0" name=""/>
        <dsp:cNvSpPr/>
      </dsp:nvSpPr>
      <dsp:spPr>
        <a:xfrm>
          <a:off x="24016" y="13779"/>
          <a:ext cx="3162816" cy="218766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latin typeface="Arial Black" pitchFamily="34" charset="0"/>
            </a:rPr>
            <a:t>Центральна (головний та спинний мозок) </a:t>
          </a:r>
          <a:endParaRPr lang="ru-RU" sz="2100" kern="1200" dirty="0"/>
        </a:p>
      </dsp:txBody>
      <dsp:txXfrm>
        <a:off x="487200" y="334155"/>
        <a:ext cx="2236448" cy="1546912"/>
      </dsp:txXfrm>
    </dsp:sp>
    <dsp:sp modelId="{9FFFD899-D093-40E8-82A9-21B8E64BB32A}">
      <dsp:nvSpPr>
        <dsp:cNvPr id="0" name=""/>
        <dsp:cNvSpPr/>
      </dsp:nvSpPr>
      <dsp:spPr>
        <a:xfrm>
          <a:off x="976115" y="2375281"/>
          <a:ext cx="1268845" cy="1268845"/>
        </a:xfrm>
        <a:prstGeom prst="mathPlus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1144300" y="2860487"/>
        <a:ext cx="932475" cy="298433"/>
      </dsp:txXfrm>
    </dsp:sp>
    <dsp:sp modelId="{5B28F95E-7A71-406D-B2E4-D9380CE76466}">
      <dsp:nvSpPr>
        <dsp:cNvPr id="0" name=""/>
        <dsp:cNvSpPr/>
      </dsp:nvSpPr>
      <dsp:spPr>
        <a:xfrm>
          <a:off x="2238" y="3825567"/>
          <a:ext cx="3206372" cy="2187664"/>
        </a:xfrm>
        <a:prstGeom prst="ellipse">
          <a:avLst/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kern="1200" smtClean="0">
              <a:latin typeface="Arial Black" pitchFamily="34" charset="0"/>
            </a:rPr>
            <a:t>Периферична (нерви)</a:t>
          </a:r>
          <a:endParaRPr lang="ru-RU" sz="2100" kern="1200" dirty="0"/>
        </a:p>
      </dsp:txBody>
      <dsp:txXfrm>
        <a:off x="471800" y="4145943"/>
        <a:ext cx="2267248" cy="1546912"/>
      </dsp:txXfrm>
    </dsp:sp>
    <dsp:sp modelId="{76EC5787-3DD4-41DE-9EB3-3F081A0AB844}">
      <dsp:nvSpPr>
        <dsp:cNvPr id="0" name=""/>
        <dsp:cNvSpPr/>
      </dsp:nvSpPr>
      <dsp:spPr>
        <a:xfrm rot="21597229">
          <a:off x="3529334" y="2600815"/>
          <a:ext cx="696864" cy="8138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3529334" y="2763661"/>
        <a:ext cx="487805" cy="488287"/>
      </dsp:txXfrm>
    </dsp:sp>
    <dsp:sp modelId="{9341A779-CEFF-441D-B6DC-FF4C957A47AD}">
      <dsp:nvSpPr>
        <dsp:cNvPr id="0" name=""/>
        <dsp:cNvSpPr/>
      </dsp:nvSpPr>
      <dsp:spPr>
        <a:xfrm>
          <a:off x="4523448" y="346676"/>
          <a:ext cx="4261527" cy="5325520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kern="1200" smtClean="0">
              <a:latin typeface="Arial Black" pitchFamily="34" charset="0"/>
            </a:rPr>
            <a:t>Нервова система людини </a:t>
          </a:r>
          <a:endParaRPr lang="ru-RU" sz="4800" kern="1200" dirty="0"/>
        </a:p>
      </dsp:txBody>
      <dsp:txXfrm>
        <a:off x="5147534" y="1126580"/>
        <a:ext cx="3013355" cy="37657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A32E6-BB5F-4D79-8258-64CDF6919B67}">
      <dsp:nvSpPr>
        <dsp:cNvPr id="0" name=""/>
        <dsp:cNvSpPr/>
      </dsp:nvSpPr>
      <dsp:spPr>
        <a:xfrm rot="10800000">
          <a:off x="2674565" y="587702"/>
          <a:ext cx="5771001" cy="9638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036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Дихальна система</a:t>
          </a:r>
          <a:endParaRPr lang="ru-RU" sz="32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915530" y="587702"/>
        <a:ext cx="5530036" cy="963860"/>
      </dsp:txXfrm>
    </dsp:sp>
    <dsp:sp modelId="{7345D15E-9E8F-4692-8D2B-F8E229DB5EDD}">
      <dsp:nvSpPr>
        <dsp:cNvPr id="0" name=""/>
        <dsp:cNvSpPr/>
      </dsp:nvSpPr>
      <dsp:spPr>
        <a:xfrm>
          <a:off x="869891" y="0"/>
          <a:ext cx="2549382" cy="243782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6176812-BC8A-4ABC-A76F-A0AADCFFCE38}">
      <dsp:nvSpPr>
        <dsp:cNvPr id="0" name=""/>
        <dsp:cNvSpPr/>
      </dsp:nvSpPr>
      <dsp:spPr>
        <a:xfrm rot="10800000">
          <a:off x="1988906" y="2980127"/>
          <a:ext cx="5771001" cy="9638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036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Порожнина носа, носоглотка, трахея, головні бронхи та бронхіальна частка легенів (повітропровідні шляхи)</a:t>
          </a:r>
          <a:endParaRPr lang="ru-RU" sz="20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29871" y="2980127"/>
        <a:ext cx="5530036" cy="963860"/>
      </dsp:txXfrm>
    </dsp:sp>
    <dsp:sp modelId="{77F1DAC8-23EF-4401-9B9C-6D5418609E7F}">
      <dsp:nvSpPr>
        <dsp:cNvPr id="0" name=""/>
        <dsp:cNvSpPr/>
      </dsp:nvSpPr>
      <dsp:spPr>
        <a:xfrm>
          <a:off x="1081829" y="2717547"/>
          <a:ext cx="1503651" cy="151606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43BD5EE-18A4-4836-9DAB-381E43C881F3}">
      <dsp:nvSpPr>
        <dsp:cNvPr id="0" name=""/>
        <dsp:cNvSpPr/>
      </dsp:nvSpPr>
      <dsp:spPr>
        <a:xfrm rot="10800000">
          <a:off x="2008111" y="4780847"/>
          <a:ext cx="5771001" cy="96386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50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Дихально-альвеолярна частка легенів (газообмінні шляхи)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249076" y="4780847"/>
        <a:ext cx="5530036" cy="963860"/>
      </dsp:txXfrm>
    </dsp:sp>
    <dsp:sp modelId="{24E01C21-1BC5-459B-B310-B2D7A3D897E8}">
      <dsp:nvSpPr>
        <dsp:cNvPr id="0" name=""/>
        <dsp:cNvSpPr/>
      </dsp:nvSpPr>
      <dsp:spPr>
        <a:xfrm>
          <a:off x="1077456" y="4533269"/>
          <a:ext cx="1521145" cy="149374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0160F-9526-46FE-987C-7FF09E052FEA}">
      <dsp:nvSpPr>
        <dsp:cNvPr id="0" name=""/>
        <dsp:cNvSpPr/>
      </dsp:nvSpPr>
      <dsp:spPr>
        <a:xfrm>
          <a:off x="2368605" y="336810"/>
          <a:ext cx="4522618" cy="4522618"/>
        </a:xfrm>
        <a:prstGeom prst="pie">
          <a:avLst>
            <a:gd name="adj1" fmla="val 162000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Серце</a:t>
          </a:r>
          <a:endParaRPr lang="ru-RU" sz="2400" kern="1200" dirty="0">
            <a:latin typeface="Arial Black" pitchFamily="34" charset="0"/>
          </a:endParaRPr>
        </a:p>
      </dsp:txBody>
      <dsp:txXfrm>
        <a:off x="4769362" y="1274176"/>
        <a:ext cx="1669061" cy="1238336"/>
      </dsp:txXfrm>
    </dsp:sp>
    <dsp:sp modelId="{7502DD5D-D2F2-4CB1-9FFE-E607D2B57DE5}">
      <dsp:nvSpPr>
        <dsp:cNvPr id="0" name=""/>
        <dsp:cNvSpPr/>
      </dsp:nvSpPr>
      <dsp:spPr>
        <a:xfrm>
          <a:off x="2368605" y="488640"/>
          <a:ext cx="4522618" cy="4522618"/>
        </a:xfrm>
        <a:prstGeom prst="pie">
          <a:avLst>
            <a:gd name="adj1" fmla="val 0"/>
            <a:gd name="adj2" fmla="val 54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Артерії</a:t>
          </a:r>
          <a:endParaRPr lang="ru-RU" sz="2400" kern="1200" dirty="0">
            <a:latin typeface="Arial Black" pitchFamily="34" charset="0"/>
          </a:endParaRPr>
        </a:p>
      </dsp:txBody>
      <dsp:txXfrm>
        <a:off x="4769362" y="2835557"/>
        <a:ext cx="1669061" cy="1238336"/>
      </dsp:txXfrm>
    </dsp:sp>
    <dsp:sp modelId="{30C638C8-A5E9-41FB-8765-C3C1637C30A2}">
      <dsp:nvSpPr>
        <dsp:cNvPr id="0" name=""/>
        <dsp:cNvSpPr/>
      </dsp:nvSpPr>
      <dsp:spPr>
        <a:xfrm>
          <a:off x="2216775" y="488640"/>
          <a:ext cx="4522618" cy="4522618"/>
        </a:xfrm>
        <a:prstGeom prst="pie">
          <a:avLst>
            <a:gd name="adj1" fmla="val 5400000"/>
            <a:gd name="adj2" fmla="val 108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Вени</a:t>
          </a:r>
          <a:endParaRPr lang="ru-RU" sz="2400" kern="1200" dirty="0">
            <a:latin typeface="Arial Black" pitchFamily="34" charset="0"/>
          </a:endParaRPr>
        </a:p>
      </dsp:txBody>
      <dsp:txXfrm>
        <a:off x="2669575" y="2835557"/>
        <a:ext cx="1669061" cy="1238336"/>
      </dsp:txXfrm>
    </dsp:sp>
    <dsp:sp modelId="{CF7F8F65-8500-4455-B77E-1DE91FCDE8D9}">
      <dsp:nvSpPr>
        <dsp:cNvPr id="0" name=""/>
        <dsp:cNvSpPr/>
      </dsp:nvSpPr>
      <dsp:spPr>
        <a:xfrm>
          <a:off x="2143101" y="285749"/>
          <a:ext cx="4522618" cy="4522618"/>
        </a:xfrm>
        <a:prstGeom prst="pie">
          <a:avLst>
            <a:gd name="adj1" fmla="val 10800000"/>
            <a:gd name="adj2" fmla="val 162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Капіляри</a:t>
          </a:r>
          <a:endParaRPr lang="ru-RU" sz="2400" kern="1200" dirty="0">
            <a:latin typeface="Arial Black" pitchFamily="34" charset="0"/>
          </a:endParaRPr>
        </a:p>
      </dsp:txBody>
      <dsp:txXfrm>
        <a:off x="2595902" y="1223116"/>
        <a:ext cx="1669061" cy="1238336"/>
      </dsp:txXfrm>
    </dsp:sp>
    <dsp:sp modelId="{126CCE67-F816-4506-ABEA-467A40F4827F}">
      <dsp:nvSpPr>
        <dsp:cNvPr id="0" name=""/>
        <dsp:cNvSpPr/>
      </dsp:nvSpPr>
      <dsp:spPr>
        <a:xfrm>
          <a:off x="2088634" y="56838"/>
          <a:ext cx="5082562" cy="5082562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56A84-5A9C-47C5-9D34-F09358107870}">
      <dsp:nvSpPr>
        <dsp:cNvPr id="0" name=""/>
        <dsp:cNvSpPr/>
      </dsp:nvSpPr>
      <dsp:spPr>
        <a:xfrm>
          <a:off x="2088634" y="208669"/>
          <a:ext cx="5082562" cy="5082562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4D6F77-F3B2-4C26-9DDC-A9373D83B03E}">
      <dsp:nvSpPr>
        <dsp:cNvPr id="0" name=""/>
        <dsp:cNvSpPr/>
      </dsp:nvSpPr>
      <dsp:spPr>
        <a:xfrm>
          <a:off x="1936803" y="208669"/>
          <a:ext cx="5082562" cy="5082562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FB3DD-82B1-4D30-8A0A-BAC1BDE9202F}">
      <dsp:nvSpPr>
        <dsp:cNvPr id="0" name=""/>
        <dsp:cNvSpPr/>
      </dsp:nvSpPr>
      <dsp:spPr>
        <a:xfrm>
          <a:off x="1863130" y="5778"/>
          <a:ext cx="5082562" cy="5082562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A172C1-A1A8-4099-A282-7F80231C8CCE}">
      <dsp:nvSpPr>
        <dsp:cNvPr id="0" name=""/>
        <dsp:cNvSpPr/>
      </dsp:nvSpPr>
      <dsp:spPr>
        <a:xfrm>
          <a:off x="4328227" y="2193954"/>
          <a:ext cx="2681499" cy="2681499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Серце </a:t>
          </a:r>
          <a:endParaRPr lang="ru-RU" sz="2400" kern="1200" dirty="0"/>
        </a:p>
      </dsp:txBody>
      <dsp:txXfrm>
        <a:off x="4867328" y="2822082"/>
        <a:ext cx="1603297" cy="1378346"/>
      </dsp:txXfrm>
    </dsp:sp>
    <dsp:sp modelId="{B30C0D77-C088-4BC9-B9F8-A80401A968D4}">
      <dsp:nvSpPr>
        <dsp:cNvPr id="0" name=""/>
        <dsp:cNvSpPr/>
      </dsp:nvSpPr>
      <dsp:spPr>
        <a:xfrm>
          <a:off x="2768082" y="1560145"/>
          <a:ext cx="1950181" cy="1950181"/>
        </a:xfrm>
        <a:prstGeom prst="gear6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>
              <a:latin typeface="Arial Black" pitchFamily="34" charset="0"/>
            </a:rPr>
            <a:t>Артерії</a:t>
          </a:r>
          <a:endParaRPr lang="ru-RU" sz="1600" kern="1200" dirty="0">
            <a:latin typeface="Arial Black" pitchFamily="34" charset="0"/>
          </a:endParaRPr>
        </a:p>
      </dsp:txBody>
      <dsp:txXfrm>
        <a:off x="3259046" y="2054076"/>
        <a:ext cx="968253" cy="962319"/>
      </dsp:txXfrm>
    </dsp:sp>
    <dsp:sp modelId="{7835F857-CEBD-43EA-9926-EBD6BF043245}">
      <dsp:nvSpPr>
        <dsp:cNvPr id="0" name=""/>
        <dsp:cNvSpPr/>
      </dsp:nvSpPr>
      <dsp:spPr>
        <a:xfrm rot="20700000">
          <a:off x="3860382" y="214718"/>
          <a:ext cx="1910779" cy="1910779"/>
        </a:xfrm>
        <a:prstGeom prst="gear6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smtClean="0">
              <a:latin typeface="Arial Black" pitchFamily="34" charset="0"/>
            </a:rPr>
            <a:t>Вени</a:t>
          </a:r>
          <a:endParaRPr lang="ru-RU" sz="1500" kern="1200" dirty="0">
            <a:latin typeface="Arial Black" pitchFamily="34" charset="0"/>
          </a:endParaRPr>
        </a:p>
      </dsp:txBody>
      <dsp:txXfrm rot="-20700000">
        <a:off x="4279472" y="633809"/>
        <a:ext cx="1072599" cy="1072599"/>
      </dsp:txXfrm>
    </dsp:sp>
    <dsp:sp modelId="{6244E62D-3F8F-49FD-A9E1-2CC36E695F92}">
      <dsp:nvSpPr>
        <dsp:cNvPr id="0" name=""/>
        <dsp:cNvSpPr/>
      </dsp:nvSpPr>
      <dsp:spPr>
        <a:xfrm>
          <a:off x="4129586" y="1785014"/>
          <a:ext cx="3432319" cy="3432319"/>
        </a:xfrm>
        <a:prstGeom prst="circularArrow">
          <a:avLst>
            <a:gd name="adj1" fmla="val 4688"/>
            <a:gd name="adj2" fmla="val 299029"/>
            <a:gd name="adj3" fmla="val 2530336"/>
            <a:gd name="adj4" fmla="val 15831081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8C897D-CE90-4076-9CCE-9C0785EE6081}">
      <dsp:nvSpPr>
        <dsp:cNvPr id="0" name=""/>
        <dsp:cNvSpPr/>
      </dsp:nvSpPr>
      <dsp:spPr>
        <a:xfrm>
          <a:off x="2422708" y="1125720"/>
          <a:ext cx="2493794" cy="249379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09331-EB56-4D2A-A580-23E129E365B1}">
      <dsp:nvSpPr>
        <dsp:cNvPr id="0" name=""/>
        <dsp:cNvSpPr/>
      </dsp:nvSpPr>
      <dsp:spPr>
        <a:xfrm>
          <a:off x="3401917" y="-146964"/>
          <a:ext cx="2688812" cy="26888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F92EF6-0F5B-4751-B12E-124118B58FFA}">
      <dsp:nvSpPr>
        <dsp:cNvPr id="0" name=""/>
        <dsp:cNvSpPr/>
      </dsp:nvSpPr>
      <dsp:spPr>
        <a:xfrm>
          <a:off x="2428897" y="136209"/>
          <a:ext cx="3800912" cy="82822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Два шлуночка </a:t>
          </a:r>
          <a:endParaRPr lang="en-US" sz="2400" kern="120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(праве та ліве)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69328" y="176640"/>
        <a:ext cx="3720050" cy="747367"/>
      </dsp:txXfrm>
    </dsp:sp>
    <dsp:sp modelId="{360856E7-57D2-4201-AC8B-B426FC5215A8}">
      <dsp:nvSpPr>
        <dsp:cNvPr id="0" name=""/>
        <dsp:cNvSpPr/>
      </dsp:nvSpPr>
      <dsp:spPr>
        <a:xfrm>
          <a:off x="2259315" y="904444"/>
          <a:ext cx="4166572" cy="4166572"/>
        </a:xfrm>
        <a:custGeom>
          <a:avLst/>
          <a:gdLst/>
          <a:ahLst/>
          <a:cxnLst/>
          <a:rect l="0" t="0" r="0" b="0"/>
          <a:pathLst>
            <a:path>
              <a:moveTo>
                <a:pt x="2596931" y="64313"/>
              </a:moveTo>
              <a:arcTo wR="2083286" hR="2083286" stAng="17056425" swAng="2978882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8F47EE-DAAA-4359-860C-E17A190019D3}">
      <dsp:nvSpPr>
        <dsp:cNvPr id="0" name=""/>
        <dsp:cNvSpPr/>
      </dsp:nvSpPr>
      <dsp:spPr>
        <a:xfrm>
          <a:off x="5436664" y="2087958"/>
          <a:ext cx="3135895" cy="127263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Два передсердя (праве та ліве)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98789" y="2150083"/>
        <a:ext cx="3011645" cy="1148384"/>
      </dsp:txXfrm>
    </dsp:sp>
    <dsp:sp modelId="{36335441-B03A-4644-BFCE-D4897AD8CDAB}">
      <dsp:nvSpPr>
        <dsp:cNvPr id="0" name=""/>
        <dsp:cNvSpPr/>
      </dsp:nvSpPr>
      <dsp:spPr>
        <a:xfrm>
          <a:off x="2221242" y="471430"/>
          <a:ext cx="4166572" cy="4166572"/>
        </a:xfrm>
        <a:custGeom>
          <a:avLst/>
          <a:gdLst/>
          <a:ahLst/>
          <a:cxnLst/>
          <a:rect l="0" t="0" r="0" b="0"/>
          <a:pathLst>
            <a:path>
              <a:moveTo>
                <a:pt x="3996740" y="2907163"/>
              </a:moveTo>
              <a:arcTo wR="2083286" hR="2083286" stAng="1397717" swAng="3295277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D49A3-7D04-473D-8851-A3B74498681B}">
      <dsp:nvSpPr>
        <dsp:cNvPr id="0" name=""/>
        <dsp:cNvSpPr/>
      </dsp:nvSpPr>
      <dsp:spPr>
        <a:xfrm>
          <a:off x="2596031" y="4598005"/>
          <a:ext cx="3348129" cy="71998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Провідна система серця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31178" y="4633152"/>
        <a:ext cx="3277835" cy="649687"/>
      </dsp:txXfrm>
    </dsp:sp>
    <dsp:sp modelId="{5B3DD7E7-6FDE-4F92-8658-48164B531048}">
      <dsp:nvSpPr>
        <dsp:cNvPr id="0" name=""/>
        <dsp:cNvSpPr/>
      </dsp:nvSpPr>
      <dsp:spPr>
        <a:xfrm>
          <a:off x="2092398" y="456915"/>
          <a:ext cx="4166572" cy="4166572"/>
        </a:xfrm>
        <a:custGeom>
          <a:avLst/>
          <a:gdLst/>
          <a:ahLst/>
          <a:cxnLst/>
          <a:rect l="0" t="0" r="0" b="0"/>
          <a:pathLst>
            <a:path>
              <a:moveTo>
                <a:pt x="1736841" y="4137564"/>
              </a:moveTo>
              <a:arcTo wR="2083286" hR="2083286" stAng="5974356" swAng="3729334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BB74D-45BB-4A41-B150-58AFC727DB58}">
      <dsp:nvSpPr>
        <dsp:cNvPr id="0" name=""/>
        <dsp:cNvSpPr/>
      </dsp:nvSpPr>
      <dsp:spPr>
        <a:xfrm>
          <a:off x="0" y="2110618"/>
          <a:ext cx="3144597" cy="106193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Два клапани – </a:t>
          </a:r>
          <a:r>
            <a:rPr lang="uk-UA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мітральний</a:t>
          </a:r>
          <a:r>
            <a:rPr lang="uk-UA" sz="2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та </a:t>
          </a:r>
          <a:r>
            <a:rPr lang="uk-UA" sz="2400" kern="1200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трикуспідальний</a:t>
          </a:r>
          <a:endParaRPr lang="ru-RU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1839" y="2162457"/>
        <a:ext cx="3040919" cy="958255"/>
      </dsp:txXfrm>
    </dsp:sp>
    <dsp:sp modelId="{861CC60E-4D08-4086-853C-F47896D2EC81}">
      <dsp:nvSpPr>
        <dsp:cNvPr id="0" name=""/>
        <dsp:cNvSpPr/>
      </dsp:nvSpPr>
      <dsp:spPr>
        <a:xfrm>
          <a:off x="2065566" y="932134"/>
          <a:ext cx="4166572" cy="4166572"/>
        </a:xfrm>
        <a:custGeom>
          <a:avLst/>
          <a:gdLst/>
          <a:ahLst/>
          <a:cxnLst/>
          <a:rect l="0" t="0" r="0" b="0"/>
          <a:pathLst>
            <a:path>
              <a:moveTo>
                <a:pt x="215058" y="1161437"/>
              </a:moveTo>
              <a:arcTo wR="2083286" hR="2083286" stAng="12375800" swAng="3186708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DF46B-0512-4F87-947B-626387918C49}">
      <dsp:nvSpPr>
        <dsp:cNvPr id="0" name=""/>
        <dsp:cNvSpPr/>
      </dsp:nvSpPr>
      <dsp:spPr>
        <a:xfrm>
          <a:off x="216023" y="0"/>
          <a:ext cx="1876991" cy="327769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F15CA2-7708-4FB0-B03A-C55B44E23587}">
      <dsp:nvSpPr>
        <dsp:cNvPr id="0" name=""/>
        <dsp:cNvSpPr/>
      </dsp:nvSpPr>
      <dsp:spPr>
        <a:xfrm>
          <a:off x="308316" y="2711081"/>
          <a:ext cx="1876991" cy="1876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Велике</a:t>
          </a:r>
          <a:endParaRPr lang="ru-RU" sz="2400" kern="1200" dirty="0">
            <a:latin typeface="Arial Black" pitchFamily="34" charset="0"/>
          </a:endParaRPr>
        </a:p>
      </dsp:txBody>
      <dsp:txXfrm>
        <a:off x="363291" y="2766056"/>
        <a:ext cx="1767041" cy="1767041"/>
      </dsp:txXfrm>
    </dsp:sp>
    <dsp:sp modelId="{00BB6B31-00CD-411B-925F-530EBC1563C1}">
      <dsp:nvSpPr>
        <dsp:cNvPr id="0" name=""/>
        <dsp:cNvSpPr/>
      </dsp:nvSpPr>
      <dsp:spPr>
        <a:xfrm rot="21465771">
          <a:off x="2473102" y="1372715"/>
          <a:ext cx="416603" cy="451014"/>
        </a:xfrm>
        <a:prstGeom prst="leftArrow">
          <a:avLst/>
        </a:prstGeom>
        <a:gradFill rotWithShape="0">
          <a:gsLst>
            <a:gs pos="0">
              <a:schemeClr val="accent5">
                <a:shade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473150" y="1465357"/>
        <a:ext cx="291622" cy="270608"/>
      </dsp:txXfrm>
    </dsp:sp>
    <dsp:sp modelId="{134277DF-D44C-4A90-8439-B24FF1701388}">
      <dsp:nvSpPr>
        <dsp:cNvPr id="0" name=""/>
        <dsp:cNvSpPr/>
      </dsp:nvSpPr>
      <dsp:spPr>
        <a:xfrm>
          <a:off x="3282405" y="0"/>
          <a:ext cx="1876991" cy="303811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53210DF-9948-4E4A-B538-5D1C37BE203F}">
      <dsp:nvSpPr>
        <dsp:cNvPr id="0" name=""/>
        <dsp:cNvSpPr/>
      </dsp:nvSpPr>
      <dsp:spPr>
        <a:xfrm>
          <a:off x="2912751" y="2651187"/>
          <a:ext cx="2777759" cy="1876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Arial Black" pitchFamily="34" charset="0"/>
            </a:rPr>
            <a:t>Два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smtClean="0">
              <a:latin typeface="Arial Black" pitchFamily="34" charset="0"/>
            </a:rPr>
            <a:t>кола кровообігу</a:t>
          </a:r>
          <a:endParaRPr lang="ru-RU" sz="2800" kern="1200" dirty="0">
            <a:latin typeface="Arial Black" pitchFamily="34" charset="0"/>
          </a:endParaRPr>
        </a:p>
      </dsp:txBody>
      <dsp:txXfrm>
        <a:off x="2967726" y="2706162"/>
        <a:ext cx="2667809" cy="1767041"/>
      </dsp:txXfrm>
    </dsp:sp>
    <dsp:sp modelId="{68FA8EDB-EDB8-43A3-A2FD-3BDB1A6E52BE}">
      <dsp:nvSpPr>
        <dsp:cNvPr id="0" name=""/>
        <dsp:cNvSpPr/>
      </dsp:nvSpPr>
      <dsp:spPr>
        <a:xfrm rot="21531376">
          <a:off x="5625624" y="1260851"/>
          <a:ext cx="466366" cy="45101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shade val="90000"/>
                <a:hueOff val="415426"/>
                <a:satOff val="-8871"/>
                <a:lumOff val="331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90000"/>
                <a:hueOff val="415426"/>
                <a:satOff val="-8871"/>
                <a:lumOff val="331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90000"/>
                <a:hueOff val="415426"/>
                <a:satOff val="-8871"/>
                <a:lumOff val="331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5625637" y="1352404"/>
        <a:ext cx="331062" cy="270608"/>
      </dsp:txXfrm>
    </dsp:sp>
    <dsp:sp modelId="{3815F914-5869-4B58-A174-4219ACF349B4}">
      <dsp:nvSpPr>
        <dsp:cNvPr id="0" name=""/>
        <dsp:cNvSpPr/>
      </dsp:nvSpPr>
      <dsp:spPr>
        <a:xfrm>
          <a:off x="6491608" y="0"/>
          <a:ext cx="1737962" cy="291275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302AF4E-9EEA-4CDE-B538-2E3B59F04852}">
      <dsp:nvSpPr>
        <dsp:cNvPr id="0" name=""/>
        <dsp:cNvSpPr/>
      </dsp:nvSpPr>
      <dsp:spPr>
        <a:xfrm>
          <a:off x="6508408" y="2619846"/>
          <a:ext cx="2168169" cy="18769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268329"/>
                <a:satOff val="-6535"/>
                <a:lumOff val="2859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smtClean="0">
              <a:latin typeface="Arial Black" pitchFamily="34" charset="0"/>
            </a:rPr>
            <a:t>Мале (легеневе)</a:t>
          </a:r>
          <a:endParaRPr lang="ru-RU" sz="2400" kern="1200" dirty="0">
            <a:latin typeface="Arial Black" pitchFamily="34" charset="0"/>
          </a:endParaRPr>
        </a:p>
      </dsp:txBody>
      <dsp:txXfrm>
        <a:off x="6563383" y="2674821"/>
        <a:ext cx="2058219" cy="176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189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46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658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603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8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281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4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65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62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638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60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BD9794-A4CC-42D0-9A65-24C6B9EF407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E8DF1E-33BB-4377-9A26-35481BA06C7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33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217.76.194.222/new/images/uploads/pic_navs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8094" y="2467353"/>
            <a:ext cx="74061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ОСНОВИ АНАТОМІЇ </a:t>
            </a:r>
            <a:endParaRPr kumimoji="0" lang="ru-RU" sz="36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ТА </a:t>
            </a:r>
            <a:r>
              <a:rPr kumimoji="0" lang="ru-RU" sz="36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ФІЗІОЛОГІЇ ЛЮДИНИ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3" descr="http://217.76.194.222/new/images/uploads/pic_navs.pn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82012" y="18891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382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/>
          </p:nvPr>
        </p:nvGraphicFramePr>
        <p:xfrm>
          <a:off x="128824" y="355433"/>
          <a:ext cx="8678198" cy="602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944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8075" y="273466"/>
            <a:ext cx="6300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Серцево-судинна система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6136" y="1075287"/>
          <a:ext cx="9144000" cy="5384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5497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461" y="230736"/>
            <a:ext cx="90845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Судини, що несуть кров від серця – артерії, </a:t>
            </a:r>
            <a:endParaRPr kumimoji="0" lang="uk-UA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до </a:t>
            </a: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серця - вени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247267"/>
          <a:ext cx="9144000" cy="4875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722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7835" y="333286"/>
            <a:ext cx="3326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Будова серця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Содержимое 4"/>
          <p:cNvGraphicFramePr>
            <a:graphicFrameLocks noGrp="1"/>
          </p:cNvGraphicFramePr>
          <p:nvPr>
            <p:ph idx="1"/>
            <p:extLst/>
          </p:nvPr>
        </p:nvGraphicFramePr>
        <p:xfrm>
          <a:off x="294832" y="995303"/>
          <a:ext cx="857256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6" descr="ÐÐ°ÑÑÐ¸Ð½ÐºÐ¸ Ð¿Ð¾ Ð·Ð°Ð¿ÑÐ¾ÑÑ Ð¼Ð°Ð»ÑÐ½Ð¾Ðº ÑÐµÑÑÑ Ð»ÑÐ´Ð¸Ð½Ð¸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21429" y="2054184"/>
            <a:ext cx="2519363" cy="33115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78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4784" y="324740"/>
            <a:ext cx="425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Судинна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система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46786" y="1268760"/>
          <a:ext cx="867933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7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5890" y="188008"/>
            <a:ext cx="5673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Опорно-руховий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апарат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7" name="Рисунок 3" descr="http://webmed.com.ua/uploads/files/images/photo/282%D0%BE%D0%BF%D0%BE%D1%80%D0%BD%D0%BE%D0%B4%D0%B2%D0%B8%D0%B3%D1%81%D0%B8%D1%81%D1%82.jpg"/>
          <p:cNvPicPr>
            <a:picLocks noChangeAspect="1" noChangeArrowheads="1"/>
          </p:cNvPicPr>
          <p:nvPr/>
        </p:nvPicPr>
        <p:blipFill>
          <a:blip r:embed="rId2" cstate="print"/>
          <a:srcRect l="3889" t="3056" r="70547" b="4202"/>
          <a:stretch>
            <a:fillRect/>
          </a:stretch>
        </p:blipFill>
        <p:spPr bwMode="auto">
          <a:xfrm>
            <a:off x="775853" y="946310"/>
            <a:ext cx="1585912" cy="352266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4" descr="http://webmed.com.ua/uploads/files/images/photo/282%D0%BE%D0%BF%D0%BE%D1%80%D0%BD%D0%BE%D0%B4%D0%B2%D0%B8%D0%B3%D1%81%D0%B8%D1%81%D1%82.jpg"/>
          <p:cNvPicPr>
            <a:picLocks noChangeAspect="1" noChangeArrowheads="1"/>
          </p:cNvPicPr>
          <p:nvPr/>
        </p:nvPicPr>
        <p:blipFill>
          <a:blip r:embed="rId2" cstate="print"/>
          <a:srcRect l="36076" t="3052" r="37917" b="3612"/>
          <a:stretch>
            <a:fillRect/>
          </a:stretch>
        </p:blipFill>
        <p:spPr bwMode="auto">
          <a:xfrm>
            <a:off x="3497827" y="946310"/>
            <a:ext cx="1543050" cy="352266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5" descr="http://webmed.com.ua/uploads/files/images/photo/282%D0%BE%D0%BF%D0%BE%D1%80%D0%BD%D0%BE%D0%B4%D0%B2%D0%B8%D0%B3%D1%81%D0%B8%D1%81%D1%82.jpg"/>
          <p:cNvPicPr>
            <a:picLocks noChangeAspect="1" noChangeArrowheads="1"/>
          </p:cNvPicPr>
          <p:nvPr/>
        </p:nvPicPr>
        <p:blipFill>
          <a:blip r:embed="rId2" cstate="print"/>
          <a:srcRect l="68306" t="2036" r="4276" b="3308"/>
          <a:stretch>
            <a:fillRect/>
          </a:stretch>
        </p:blipFill>
        <p:spPr bwMode="auto">
          <a:xfrm>
            <a:off x="6322390" y="946310"/>
            <a:ext cx="1628775" cy="353060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000186" y="5081900"/>
            <a:ext cx="2273182" cy="1076770"/>
          </a:xfrm>
          <a:prstGeom prst="roundRect">
            <a:avLst/>
          </a:prstGeom>
          <a:solidFill>
            <a:srgbClr val="92D050">
              <a:alpha val="48000"/>
            </a:srgb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Скелетні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м’язи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132761" y="5081900"/>
            <a:ext cx="2273182" cy="1076770"/>
          </a:xfrm>
          <a:prstGeom prst="roundRect">
            <a:avLst/>
          </a:prstGeom>
          <a:solidFill>
            <a:srgbClr val="92D050">
              <a:alpha val="48000"/>
            </a:srgb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З’єднуючий апарат (зв’язки, хрящі, суглоби</a:t>
            </a: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2218" y="5081900"/>
            <a:ext cx="2273182" cy="1076770"/>
          </a:xfrm>
          <a:prstGeom prst="roundRect">
            <a:avLst/>
          </a:prstGeom>
          <a:solidFill>
            <a:srgbClr val="92D050">
              <a:alpha val="48000"/>
            </a:srgb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Кістки, які з’єднуються у </a:t>
            </a: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скелет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13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4" descr="http://zno.academia.in.ua/materialy/biology/lekcion/l15-43/5--5--2.files/image001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19588" y="300667"/>
            <a:ext cx="4824412" cy="595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3" name="Содержимое 5"/>
          <p:cNvGraphicFramePr>
            <a:graphicFrameLocks/>
          </p:cNvGraphicFramePr>
          <p:nvPr>
            <p:extLst/>
          </p:nvPr>
        </p:nvGraphicFramePr>
        <p:xfrm>
          <a:off x="0" y="300667"/>
          <a:ext cx="417646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85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0" y="1276044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-37595" y="461472"/>
            <a:ext cx="9219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З’єднуючий апарат кісток тіла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людини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6467" y="136732"/>
            <a:ext cx="36695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Скелетні м'язи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2" descr="Картинки по запросу мязи людин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637" t="1276" b="11077"/>
          <a:stretch>
            <a:fillRect/>
          </a:stretch>
        </p:blipFill>
        <p:spPr>
          <a:xfrm>
            <a:off x="1721861" y="789873"/>
            <a:ext cx="5438806" cy="594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2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3917" y="264920"/>
            <a:ext cx="3948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Травна</a:t>
            </a:r>
            <a:r>
              <a:rPr kumimoji="0" lang="uk-UA" sz="3200" b="1" i="0" u="none" strike="noStrike" kern="1200" cap="none" spc="150" normalizeH="0" baseline="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система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8920" y="3062142"/>
            <a:ext cx="4239833" cy="3229088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54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Скругленный прямоугольник 7"/>
          <p:cNvSpPr/>
          <p:nvPr/>
        </p:nvSpPr>
        <p:spPr>
          <a:xfrm>
            <a:off x="5642644" y="922877"/>
            <a:ext cx="3003281" cy="3662009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5400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Скругленный прямоугольник 4"/>
          <p:cNvSpPr/>
          <p:nvPr/>
        </p:nvSpPr>
        <p:spPr>
          <a:xfrm>
            <a:off x="1128045" y="1273323"/>
            <a:ext cx="3443955" cy="12305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Травна </a:t>
            </a:r>
            <a:r>
              <a:rPr kumimoji="0" lang="uk-UA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трубка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623558" y="2654079"/>
            <a:ext cx="452928" cy="273466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68411" y="5204389"/>
            <a:ext cx="2877514" cy="1153682"/>
          </a:xfrm>
          <a:prstGeom prst="roundRect">
            <a:avLst/>
          </a:prstGeom>
          <a:solidFill>
            <a:srgbClr val="97000B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Великі травні </a:t>
            </a: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залози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 rot="10800000">
            <a:off x="6939185" y="4760007"/>
            <a:ext cx="444381" cy="316195"/>
          </a:xfrm>
          <a:prstGeom prst="downArrow">
            <a:avLst/>
          </a:prstGeom>
          <a:solidFill>
            <a:srgbClr val="C00000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0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72335" y="345079"/>
          <a:ext cx="8928992" cy="602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7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8847" y="273466"/>
            <a:ext cx="39308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Сечова </a:t>
            </a:r>
            <a:r>
              <a:rPr kumimoji="0" lang="uk-UA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система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aphicFrame>
        <p:nvGraphicFramePr>
          <p:cNvPr id="12" name="Схема 11"/>
          <p:cNvGraphicFramePr/>
          <p:nvPr>
            <p:extLst/>
          </p:nvPr>
        </p:nvGraphicFramePr>
        <p:xfrm>
          <a:off x="211211" y="1238326"/>
          <a:ext cx="885831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8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/>
          </p:nvPr>
        </p:nvGraphicFramePr>
        <p:xfrm>
          <a:off x="408432" y="304158"/>
          <a:ext cx="8572560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9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Содержимое 5"/>
          <p:cNvGrpSpPr>
            <a:grpSpLocks noGrp="1"/>
          </p:cNvGrpSpPr>
          <p:nvPr/>
        </p:nvGrpSpPr>
        <p:grpSpPr bwMode="auto">
          <a:xfrm>
            <a:off x="468313" y="620713"/>
            <a:ext cx="4619625" cy="5938837"/>
            <a:chOff x="2579380" y="1"/>
            <a:chExt cx="5629531" cy="4840311"/>
          </a:xfrm>
        </p:grpSpPr>
        <p:sp>
          <p:nvSpPr>
            <p:cNvPr id="4" name="Блок-схема: ручное управление 3"/>
            <p:cNvSpPr/>
            <p:nvPr/>
          </p:nvSpPr>
          <p:spPr>
            <a:xfrm rot="16200000">
              <a:off x="2973990" y="-394609"/>
              <a:ext cx="4840311" cy="5629531"/>
            </a:xfrm>
            <a:prstGeom prst="flowChartManualOperation">
              <a:avLst/>
            </a:prstGeom>
            <a:blipFill rotWithShape="0">
              <a:blip r:embed="rId2" cstate="print"/>
              <a:stretch>
                <a:fillRect/>
              </a:stretch>
            </a:blipFill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Блок-схема: ручное управление 4"/>
            <p:cNvSpPr/>
            <p:nvPr/>
          </p:nvSpPr>
          <p:spPr>
            <a:xfrm rot="21600000">
              <a:off x="2579380" y="967805"/>
              <a:ext cx="5629531" cy="2904704"/>
            </a:xfrm>
            <a:prstGeom prst="rect">
              <a:avLst/>
            </a:prstGeom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0" tIns="0" rIns="412750" bIns="0"/>
            <a:lstStyle/>
            <a:p>
              <a:pPr marL="0" marR="0" lvl="0" indent="0" algn="l" defTabSz="28892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5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285750" marR="0" lvl="1" indent="-285750" algn="l" defTabSz="28892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ru-RU" sz="5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  <a:p>
              <a:pPr marL="285750" marR="0" lvl="1" indent="-285750" algn="l" defTabSz="288925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ru-RU" sz="5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237892" y="360115"/>
            <a:ext cx="3744416" cy="6120680"/>
            <a:chOff x="1" y="-1"/>
            <a:chExt cx="3744416" cy="6120680"/>
          </a:xfrm>
          <a:solidFill>
            <a:srgbClr val="F9D600">
              <a:alpha val="33000"/>
            </a:srgbClr>
          </a:solidFill>
        </p:grpSpPr>
        <p:sp>
          <p:nvSpPr>
            <p:cNvPr id="7" name="Блок-схема: ручное управление 6"/>
            <p:cNvSpPr/>
            <p:nvPr/>
          </p:nvSpPr>
          <p:spPr>
            <a:xfrm rot="16200000">
              <a:off x="-1188131" y="1188131"/>
              <a:ext cx="6120680" cy="3744416"/>
            </a:xfrm>
            <a:prstGeom prst="flowChartManualOperation">
              <a:avLst/>
            </a:prstGeom>
            <a:grpFill/>
            <a:ln w="38100" cmpd="sng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Блок-схема: ручное управление 4"/>
            <p:cNvSpPr txBox="1"/>
            <p:nvPr/>
          </p:nvSpPr>
          <p:spPr>
            <a:xfrm rot="21600000">
              <a:off x="1" y="1224135"/>
              <a:ext cx="3744416" cy="36724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0" rIns="228600" bIns="0" numCol="1" spcCol="1270" anchor="ctr" anchorCtr="0">
              <a:noAutofit/>
            </a:bodyPr>
            <a:lstStyle/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Ендокринна система - </a:t>
              </a:r>
            </a:p>
            <a:p>
              <a:pPr marL="0" marR="0" lvl="0" indent="0" algn="ctr" defTabSz="16002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залози внутрішньої секреції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3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961752" y="668499"/>
            <a:ext cx="3601700" cy="3437938"/>
          </a:xfrm>
          <a:prstGeom prst="roundRect">
            <a:avLst>
              <a:gd name="adj" fmla="val 10000"/>
            </a:avLst>
          </a:prstGeom>
          <a:blipFill rotWithShape="0">
            <a:blip r:embed="rId2"/>
            <a:stretch>
              <a:fillRect/>
            </a:stretch>
          </a:blipFill>
          <a:ln w="254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TextBox 4"/>
          <p:cNvSpPr txBox="1"/>
          <p:nvPr/>
        </p:nvSpPr>
        <p:spPr>
          <a:xfrm>
            <a:off x="1746546" y="145279"/>
            <a:ext cx="5650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Одиниця будови організму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4585" y="2947228"/>
            <a:ext cx="2832629" cy="3398024"/>
          </a:xfrm>
          <a:prstGeom prst="roundRect">
            <a:avLst>
              <a:gd name="adj" fmla="val 10000"/>
            </a:avLst>
          </a:prstGeom>
          <a:blipFill rotWithShape="0">
            <a:blip r:embed="rId3"/>
            <a:stretch>
              <a:fillRect/>
            </a:stretch>
          </a:blipFill>
          <a:ln w="254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Пятиугольник 6"/>
          <p:cNvSpPr/>
          <p:nvPr/>
        </p:nvSpPr>
        <p:spPr>
          <a:xfrm rot="10800000">
            <a:off x="5221481" y="1051131"/>
            <a:ext cx="2803020" cy="1273323"/>
          </a:xfrm>
          <a:prstGeom prst="homePlate">
            <a:avLst/>
          </a:prstGeom>
          <a:solidFill>
            <a:srgbClr val="97000B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741673" y="4646240"/>
            <a:ext cx="3553627" cy="1273323"/>
          </a:xfrm>
          <a:prstGeom prst="homePlate">
            <a:avLst/>
          </a:prstGeom>
          <a:solidFill>
            <a:srgbClr val="97000B">
              <a:alpha val="6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0243" y="1456959"/>
            <a:ext cx="12666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Клітина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527" y="4959735"/>
            <a:ext cx="32944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Бувають  соматичними </a:t>
            </a:r>
            <a:endParaRPr kumimoji="0" lang="uk-UA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або статевими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07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одержимое 5"/>
          <p:cNvGraphicFramePr>
            <a:graphicFrameLocks noGrp="1"/>
          </p:cNvGraphicFramePr>
          <p:nvPr>
            <p:ph idx="1"/>
            <p:extLst/>
          </p:nvPr>
        </p:nvGraphicFramePr>
        <p:xfrm>
          <a:off x="133141" y="338341"/>
          <a:ext cx="8928992" cy="602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Стрелка вниз 1"/>
          <p:cNvSpPr/>
          <p:nvPr/>
        </p:nvSpPr>
        <p:spPr>
          <a:xfrm rot="1477412">
            <a:off x="649480" y="4067798"/>
            <a:ext cx="615298" cy="598206"/>
          </a:xfrm>
          <a:prstGeom prst="downArrow">
            <a:avLst/>
          </a:prstGeom>
          <a:solidFill>
            <a:srgbClr val="97000B"/>
          </a:solidFill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2023928" y="4067798"/>
            <a:ext cx="615298" cy="598206"/>
          </a:xfrm>
          <a:prstGeom prst="downArrow">
            <a:avLst/>
          </a:prstGeom>
          <a:solidFill>
            <a:srgbClr val="97000B"/>
          </a:solidFill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0385301">
            <a:off x="3386223" y="4054792"/>
            <a:ext cx="615298" cy="598206"/>
          </a:xfrm>
          <a:prstGeom prst="downArrow">
            <a:avLst/>
          </a:prstGeom>
          <a:solidFill>
            <a:srgbClr val="97000B"/>
          </a:solidFill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477412">
            <a:off x="5095869" y="4054791"/>
            <a:ext cx="615298" cy="598206"/>
          </a:xfrm>
          <a:prstGeom prst="downArrow">
            <a:avLst/>
          </a:prstGeom>
          <a:solidFill>
            <a:srgbClr val="97000B"/>
          </a:solidFill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6512026" y="4054791"/>
            <a:ext cx="615298" cy="598206"/>
          </a:xfrm>
          <a:prstGeom prst="downArrow">
            <a:avLst/>
          </a:prstGeom>
          <a:solidFill>
            <a:srgbClr val="97000B"/>
          </a:solidFill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 rot="20440369">
            <a:off x="7913189" y="4070812"/>
            <a:ext cx="615298" cy="598206"/>
          </a:xfrm>
          <a:prstGeom prst="downArrow">
            <a:avLst/>
          </a:prstGeom>
          <a:solidFill>
            <a:srgbClr val="97000B"/>
          </a:solidFill>
          <a:scene3d>
            <a:camera prst="orthographicFront">
              <a:rot lat="0" lon="21299999" rev="0"/>
            </a:camera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0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5155" y="145279"/>
            <a:ext cx="6014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Системи органів людини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229112" y="1030155"/>
          <a:ext cx="8786874" cy="5241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79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/>
          </p:nvPr>
        </p:nvGraphicFramePr>
        <p:xfrm>
          <a:off x="359024" y="235792"/>
          <a:ext cx="8784976" cy="6027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09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3414" y="136732"/>
            <a:ext cx="447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Головний мозок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Содержимое 10" descr="ÐÐ°ÑÑÐ¸Ð½ÐºÐ¸ Ð¿Ð¾ Ð·Ð°Ð¿ÑÐ¾ÑÑ ÐÐ°Ð»ÑÐ½Ð¾Ðº ÑÐ¿Ð¸Ð½Ð½Ð¾Ð³Ð¾ Ð¼Ð¾Ð·ÐºÑ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9521" y="944698"/>
            <a:ext cx="3887787" cy="516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14" descr="ÐÐ°ÑÑÐ¸Ð½ÐºÐ¸ Ð¿Ð¾ Ð·Ð°Ð¿ÑÐ¾ÑÑ ÐÐ°Ð»ÑÐ½Ð¾Ðº ÑÐ¿Ð¸Ð½Ð½Ð¾Ð³Ð¾ Ð¼Ð¾Ð·ÐºÑ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467195" y="944698"/>
            <a:ext cx="4608513" cy="5168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33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9370" y="205098"/>
            <a:ext cx="42546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Спинний мозок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Содержимое 4" descr="ÐÐ¾ÑÐ¾Ð¶ÐµÐµ Ð¸Ð·Ð¾Ð±ÑÐ°Ð¶ÐµÐ½Ð¸Ðµ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6024" r="6024"/>
          <a:stretch>
            <a:fillRect/>
          </a:stretch>
        </p:blipFill>
        <p:spPr>
          <a:xfrm>
            <a:off x="562317" y="1181577"/>
            <a:ext cx="3455987" cy="5026038"/>
          </a:xfr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8" name="Содержимое 5" descr="ÐÐ°ÑÑÐ¸Ð½ÐºÐ¸ Ð¿Ð¾ Ð·Ð°Ð¿ÑÐ¾ÑÑ ÐÐ°Ð»ÑÐ½Ð¾Ðº ÑÐ¿Ð¸Ð½Ð½Ð¾Ð³Ð¾ Ð¼Ð¾Ð·ÐºÑ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327392" y="1181577"/>
            <a:ext cx="4608512" cy="5026038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8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652" y="179461"/>
            <a:ext cx="75697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Периферична нервова система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Содержимое 4" descr="ÐÐ°ÑÑÐ¸Ð½ÐºÐ¸ Ð¿Ð¾ Ð·Ð°Ð¿ÑÐ¾ÑÑ Ð¼Ð°Ð»ÑÐ½Ð¾Ðº ÑÐ¿Ð¸Ð½Ð½Ð¾-Ð¼Ð¾Ð·ÐºÐ¾Ð²Ð¾Ð³Ð¾ Ð½ÐµÑÐ²Ð¾Ð²Ð°"/>
          <p:cNvPicPr>
            <a:picLocks noGrp="1"/>
          </p:cNvPicPr>
          <p:nvPr>
            <p:ph sz="half" idx="1"/>
          </p:nvPr>
        </p:nvPicPr>
        <p:blipFill>
          <a:blip r:embed="rId2" cstate="print"/>
          <a:srcRect l="58929" t="29932" r="4560" b="6566"/>
          <a:stretch>
            <a:fillRect/>
          </a:stretch>
        </p:blipFill>
        <p:spPr>
          <a:xfrm>
            <a:off x="798467" y="976477"/>
            <a:ext cx="3714776" cy="4929223"/>
          </a:xfr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0" name="Содержимое 7" descr="ÐÐ°ÑÑÐ¸Ð½ÐºÐ¸ Ð¿Ð¾ Ð·Ð°Ð¿ÑÐ¾ÑÑ Ð¼Ð°Ð»ÑÐ½Ð¾Ðº ÑÐµÑÐµÐ¿Ð½Ð¾Ð¼Ð¾Ð·ÐºÐ¾Ð²Ð¾Ð³Ð¾ Ð½ÐµÑÐ²Ð¾Ð²Ð°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9754" y="1574684"/>
            <a:ext cx="3991506" cy="5132400"/>
          </a:xfrm>
          <a:prstGeom prst="rect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6489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263</Words>
  <Application>Microsoft Office PowerPoint</Application>
  <PresentationFormat>Экран (4:3)</PresentationFormat>
  <Paragraphs>98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2019-10-31T08:22:10Z</dcterms:created>
  <dcterms:modified xsi:type="dcterms:W3CDTF">2019-10-31T08:22:41Z</dcterms:modified>
</cp:coreProperties>
</file>