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96" r:id="rId3"/>
    <p:sldId id="257" r:id="rId4"/>
    <p:sldId id="260" r:id="rId5"/>
    <p:sldId id="258" r:id="rId6"/>
    <p:sldId id="297" r:id="rId7"/>
    <p:sldId id="261" r:id="rId8"/>
    <p:sldId id="262" r:id="rId9"/>
    <p:sldId id="259" r:id="rId10"/>
    <p:sldId id="263" r:id="rId11"/>
    <p:sldId id="264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9" r:id="rId36"/>
    <p:sldId id="293" r:id="rId37"/>
    <p:sldId id="294" r:id="rId38"/>
    <p:sldId id="290" r:id="rId39"/>
    <p:sldId id="291" r:id="rId40"/>
    <p:sldId id="292" r:id="rId41"/>
    <p:sldId id="295" r:id="rId4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D6C"/>
    <a:srgbClr val="500050"/>
    <a:srgbClr val="7575FF"/>
    <a:srgbClr val="003300"/>
    <a:srgbClr val="005000"/>
    <a:srgbClr val="000068"/>
    <a:srgbClr val="643200"/>
    <a:srgbClr val="FF5050"/>
    <a:srgbClr val="FF9797"/>
    <a:srgbClr val="C0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3450" autoAdjust="0"/>
  </p:normalViewPr>
  <p:slideViewPr>
    <p:cSldViewPr>
      <p:cViewPr varScale="1">
        <p:scale>
          <a:sx n="109" d="100"/>
          <a:sy n="109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92770-0722-4F7E-9B69-19B06CBEA8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0FDE24A-D4E7-49A6-95C9-F51C553FCE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ahoma" pitchFamily="34" charset="0"/>
            </a:rPr>
            <a:t>магістрати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660033"/>
            </a:solidFill>
            <a:effectLst/>
            <a:latin typeface="Tahoma" pitchFamily="34" charset="0"/>
          </a:endParaRPr>
        </a:p>
      </dgm:t>
    </dgm:pt>
    <dgm:pt modelId="{DE4542F7-FFA6-4AC1-9F93-6A6CDA651B4E}" type="parTrans" cxnId="{023A9B07-50ED-4BCF-BAFF-C2EDE34D9421}">
      <dgm:prSet/>
      <dgm:spPr/>
      <dgm:t>
        <a:bodyPr/>
        <a:lstStyle/>
        <a:p>
          <a:endParaRPr lang="ru-RU"/>
        </a:p>
      </dgm:t>
    </dgm:pt>
    <dgm:pt modelId="{C628BB52-E00F-43A1-A1F8-6F1511E2E455}" type="sibTrans" cxnId="{023A9B07-50ED-4BCF-BAFF-C2EDE34D9421}">
      <dgm:prSet/>
      <dgm:spPr/>
      <dgm:t>
        <a:bodyPr/>
        <a:lstStyle/>
        <a:p>
          <a:endParaRPr lang="ru-RU"/>
        </a:p>
      </dgm:t>
    </dgm:pt>
    <dgm:pt modelId="{0CA6DEE1-2562-45AE-87F6-9398E6A2D4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ординарні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13D8A52F-DCEB-4532-A158-859FD4125AF5}" type="parTrans" cxnId="{8E32CB2C-6B18-4764-B0B4-27490AB77712}">
      <dgm:prSet/>
      <dgm:spPr/>
      <dgm:t>
        <a:bodyPr/>
        <a:lstStyle/>
        <a:p>
          <a:endParaRPr lang="ru-RU"/>
        </a:p>
      </dgm:t>
    </dgm:pt>
    <dgm:pt modelId="{E4EB2310-A157-4467-84B4-FF5841E6A0B0}" type="sibTrans" cxnId="{8E32CB2C-6B18-4764-B0B4-27490AB77712}">
      <dgm:prSet/>
      <dgm:spPr/>
      <dgm:t>
        <a:bodyPr/>
        <a:lstStyle/>
        <a:p>
          <a:endParaRPr lang="ru-RU"/>
        </a:p>
      </dgm:t>
    </dgm:pt>
    <dgm:pt modelId="{98AF2504-5818-405C-8022-D7F55DD515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консули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13B0EAD6-2DD4-4EA1-9983-B8EA765F6861}" type="parTrans" cxnId="{D2CC3F0A-358A-4D46-806A-6F5B64A7724C}">
      <dgm:prSet/>
      <dgm:spPr/>
      <dgm:t>
        <a:bodyPr/>
        <a:lstStyle/>
        <a:p>
          <a:endParaRPr lang="ru-RU"/>
        </a:p>
      </dgm:t>
    </dgm:pt>
    <dgm:pt modelId="{51705FCA-1B94-4C2F-8625-B05ED6B84A32}" type="sibTrans" cxnId="{D2CC3F0A-358A-4D46-806A-6F5B64A7724C}">
      <dgm:prSet/>
      <dgm:spPr/>
      <dgm:t>
        <a:bodyPr/>
        <a:lstStyle/>
        <a:p>
          <a:endParaRPr lang="ru-RU"/>
        </a:p>
      </dgm:t>
    </dgm:pt>
    <dgm:pt modelId="{4CFBDA36-DCC2-4AD4-BFF3-FC32AA66D8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претори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98F4EDF5-EF11-468D-9075-1A5B1B890A75}" type="parTrans" cxnId="{1CDC6E8C-D347-45D8-9EBC-81670BB9655F}">
      <dgm:prSet/>
      <dgm:spPr/>
      <dgm:t>
        <a:bodyPr/>
        <a:lstStyle/>
        <a:p>
          <a:endParaRPr lang="ru-RU"/>
        </a:p>
      </dgm:t>
    </dgm:pt>
    <dgm:pt modelId="{F4CBB893-8567-4EF9-95FF-A2B85053C5D4}" type="sibTrans" cxnId="{1CDC6E8C-D347-45D8-9EBC-81670BB9655F}">
      <dgm:prSet/>
      <dgm:spPr/>
      <dgm:t>
        <a:bodyPr/>
        <a:lstStyle/>
        <a:p>
          <a:endParaRPr lang="ru-RU"/>
        </a:p>
      </dgm:t>
    </dgm:pt>
    <dgm:pt modelId="{16EE8631-8BE5-4B84-8D2B-16856CA30F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цензори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5C696DB6-759E-490F-8CD0-E28C845C9F8B}" type="parTrans" cxnId="{30A01DD4-26E9-48AC-AA20-DCF1597023FB}">
      <dgm:prSet/>
      <dgm:spPr/>
      <dgm:t>
        <a:bodyPr/>
        <a:lstStyle/>
        <a:p>
          <a:endParaRPr lang="ru-RU"/>
        </a:p>
      </dgm:t>
    </dgm:pt>
    <dgm:pt modelId="{28A72DC5-C6CA-46C7-97A8-03B5E11E0843}" type="sibTrans" cxnId="{30A01DD4-26E9-48AC-AA20-DCF1597023FB}">
      <dgm:prSet/>
      <dgm:spPr/>
      <dgm:t>
        <a:bodyPr/>
        <a:lstStyle/>
        <a:p>
          <a:endParaRPr lang="ru-RU"/>
        </a:p>
      </dgm:t>
    </dgm:pt>
    <dgm:pt modelId="{175DA639-8E13-409D-8917-E353DF5FF5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плебейські</a:t>
          </a: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</a:t>
          </a: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трибуни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AA99C0D7-06E5-403D-A66B-DEAF5FE3781C}" type="parTrans" cxnId="{453B7DBB-092A-4835-A024-A3CE8DA1359E}">
      <dgm:prSet/>
      <dgm:spPr/>
      <dgm:t>
        <a:bodyPr/>
        <a:lstStyle/>
        <a:p>
          <a:endParaRPr lang="ru-RU"/>
        </a:p>
      </dgm:t>
    </dgm:pt>
    <dgm:pt modelId="{707E07F4-4429-47AF-A0E8-B3BBEACB5F73}" type="sibTrans" cxnId="{453B7DBB-092A-4835-A024-A3CE8DA1359E}">
      <dgm:prSet/>
      <dgm:spPr/>
      <dgm:t>
        <a:bodyPr/>
        <a:lstStyle/>
        <a:p>
          <a:endParaRPr lang="ru-RU"/>
        </a:p>
      </dgm:t>
    </dgm:pt>
    <dgm:pt modelId="{3F8C7962-FA68-41B7-92DE-82935D3226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едили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B4CA75B7-8D08-479D-AB9E-991CD992AD6F}" type="parTrans" cxnId="{38AF7332-4209-4F5A-9DEA-F29F7930BA5E}">
      <dgm:prSet/>
      <dgm:spPr/>
      <dgm:t>
        <a:bodyPr/>
        <a:lstStyle/>
        <a:p>
          <a:endParaRPr lang="ru-RU"/>
        </a:p>
      </dgm:t>
    </dgm:pt>
    <dgm:pt modelId="{ECE2D86F-C1A9-41E2-8A0E-3A6BC8BE3CB2}" type="sibTrans" cxnId="{38AF7332-4209-4F5A-9DEA-F29F7930BA5E}">
      <dgm:prSet/>
      <dgm:spPr/>
      <dgm:t>
        <a:bodyPr/>
        <a:lstStyle/>
        <a:p>
          <a:endParaRPr lang="ru-RU"/>
        </a:p>
      </dgm:t>
    </dgm:pt>
    <dgm:pt modelId="{95B48EF2-AF92-46B9-8C3F-2535BCA1D5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квестори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83D08067-DCDC-4E53-A847-D02B8A919061}" type="parTrans" cxnId="{86F51AF8-A75C-4499-8E69-4A5E1FC57E01}">
      <dgm:prSet/>
      <dgm:spPr/>
      <dgm:t>
        <a:bodyPr/>
        <a:lstStyle/>
        <a:p>
          <a:endParaRPr lang="ru-RU"/>
        </a:p>
      </dgm:t>
    </dgm:pt>
    <dgm:pt modelId="{96A15ADC-CA1E-4015-A7C4-0227982AE4C6}" type="sibTrans" cxnId="{86F51AF8-A75C-4499-8E69-4A5E1FC57E01}">
      <dgm:prSet/>
      <dgm:spPr/>
      <dgm:t>
        <a:bodyPr/>
        <a:lstStyle/>
        <a:p>
          <a:endParaRPr lang="ru-RU"/>
        </a:p>
      </dgm:t>
    </dgm:pt>
    <dgm:pt modelId="{4FCD0F57-AADF-4874-8EDF-250A676B23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екстраординарні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A6F09A0E-E27D-400D-A8F7-A55E622C0EBC}" type="parTrans" cxnId="{D4BA765A-D812-44B5-A589-246C44991E99}">
      <dgm:prSet/>
      <dgm:spPr/>
      <dgm:t>
        <a:bodyPr/>
        <a:lstStyle/>
        <a:p>
          <a:endParaRPr lang="ru-RU"/>
        </a:p>
      </dgm:t>
    </dgm:pt>
    <dgm:pt modelId="{5FFAB224-AFEE-4F66-9BE3-266049DD0DCD}" type="sibTrans" cxnId="{D4BA765A-D812-44B5-A589-246C44991E99}">
      <dgm:prSet/>
      <dgm:spPr/>
      <dgm:t>
        <a:bodyPr/>
        <a:lstStyle/>
        <a:p>
          <a:endParaRPr lang="ru-RU"/>
        </a:p>
      </dgm:t>
    </dgm:pt>
    <dgm:pt modelId="{149ECA6F-D42D-487F-985F-7B8A130A9F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диктатор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76D0E581-ABB9-4484-B531-39C1E6AD4C60}" type="parTrans" cxnId="{F6084C88-0CA0-4432-8D41-F8E323185EED}">
      <dgm:prSet/>
      <dgm:spPr/>
      <dgm:t>
        <a:bodyPr/>
        <a:lstStyle/>
        <a:p>
          <a:endParaRPr lang="ru-RU"/>
        </a:p>
      </dgm:t>
    </dgm:pt>
    <dgm:pt modelId="{277DCE19-BF01-4D1D-B360-10D04F2BB3C1}" type="sibTrans" cxnId="{F6084C88-0CA0-4432-8D41-F8E323185EED}">
      <dgm:prSet/>
      <dgm:spPr/>
      <dgm:t>
        <a:bodyPr/>
        <a:lstStyle/>
        <a:p>
          <a:endParaRPr lang="ru-RU"/>
        </a:p>
      </dgm:t>
    </dgm:pt>
    <dgm:pt modelId="{B96EC718-6B1F-4D44-8DE6-96E3CED99A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ahoma" pitchFamily="34" charset="0"/>
            </a:rPr>
            <a:t>комісія децемвірів</a:t>
          </a: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endParaRPr>
        </a:p>
      </dgm:t>
    </dgm:pt>
    <dgm:pt modelId="{F69669B4-47BF-4E7E-ADBB-8ED90FDDC28C}" type="parTrans" cxnId="{4CA8F6CF-248D-4A8E-AA52-2594367D7606}">
      <dgm:prSet/>
      <dgm:spPr/>
      <dgm:t>
        <a:bodyPr/>
        <a:lstStyle/>
        <a:p>
          <a:endParaRPr lang="ru-RU"/>
        </a:p>
      </dgm:t>
    </dgm:pt>
    <dgm:pt modelId="{8B2EBBEB-7620-4230-9AE6-16DB76D2610D}" type="sibTrans" cxnId="{4CA8F6CF-248D-4A8E-AA52-2594367D7606}">
      <dgm:prSet/>
      <dgm:spPr/>
      <dgm:t>
        <a:bodyPr/>
        <a:lstStyle/>
        <a:p>
          <a:endParaRPr lang="ru-RU"/>
        </a:p>
      </dgm:t>
    </dgm:pt>
    <dgm:pt modelId="{97AD0C6E-F606-4B28-A7CC-43F7843C6C69}" type="pres">
      <dgm:prSet presAssocID="{79292770-0722-4F7E-9B69-19B06CBEA8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87ADCB-3A94-4983-86AC-DD46204E734D}" type="pres">
      <dgm:prSet presAssocID="{70FDE24A-D4E7-49A6-95C9-F51C553FCE63}" presName="hierRoot1" presStyleCnt="0">
        <dgm:presLayoutVars>
          <dgm:hierBranch/>
        </dgm:presLayoutVars>
      </dgm:prSet>
      <dgm:spPr/>
    </dgm:pt>
    <dgm:pt modelId="{2BA5944F-11F5-41F6-BB2A-42AD7F7FDFD8}" type="pres">
      <dgm:prSet presAssocID="{70FDE24A-D4E7-49A6-95C9-F51C553FCE63}" presName="rootComposite1" presStyleCnt="0"/>
      <dgm:spPr/>
    </dgm:pt>
    <dgm:pt modelId="{70318402-7E7B-463E-B88A-A8F165F6DA60}" type="pres">
      <dgm:prSet presAssocID="{70FDE24A-D4E7-49A6-95C9-F51C553FCE63}" presName="rootText1" presStyleLbl="node0" presStyleIdx="0" presStyleCnt="1" custScaleX="303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59CBC9-551E-406D-A12A-9CC78ECD48CB}" type="pres">
      <dgm:prSet presAssocID="{70FDE24A-D4E7-49A6-95C9-F51C553FCE6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6AB1EE3-ADD4-4487-AD58-9DD3E882C252}" type="pres">
      <dgm:prSet presAssocID="{70FDE24A-D4E7-49A6-95C9-F51C553FCE63}" presName="hierChild2" presStyleCnt="0"/>
      <dgm:spPr/>
    </dgm:pt>
    <dgm:pt modelId="{17A66669-F8A0-46B8-8022-F2B3D43D84A0}" type="pres">
      <dgm:prSet presAssocID="{13D8A52F-DCEB-4532-A158-859FD4125AF5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8FFD830-0C5B-4043-A218-D320260C3F20}" type="pres">
      <dgm:prSet presAssocID="{0CA6DEE1-2562-45AE-87F6-9398E6A2D446}" presName="hierRoot2" presStyleCnt="0">
        <dgm:presLayoutVars>
          <dgm:hierBranch val="r"/>
        </dgm:presLayoutVars>
      </dgm:prSet>
      <dgm:spPr/>
    </dgm:pt>
    <dgm:pt modelId="{0EE83B07-C68D-4FD1-B084-CD7FDC599E99}" type="pres">
      <dgm:prSet presAssocID="{0CA6DEE1-2562-45AE-87F6-9398E6A2D446}" presName="rootComposite" presStyleCnt="0"/>
      <dgm:spPr/>
    </dgm:pt>
    <dgm:pt modelId="{E9A0241C-501A-451D-81DA-4DBF0147B0D4}" type="pres">
      <dgm:prSet presAssocID="{0CA6DEE1-2562-45AE-87F6-9398E6A2D446}" presName="rootText" presStyleLbl="node2" presStyleIdx="0" presStyleCnt="2" custScaleX="353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A8FCC-3668-402C-8D85-55EFDA04F734}" type="pres">
      <dgm:prSet presAssocID="{0CA6DEE1-2562-45AE-87F6-9398E6A2D446}" presName="rootConnector" presStyleLbl="node2" presStyleIdx="0" presStyleCnt="2"/>
      <dgm:spPr/>
      <dgm:t>
        <a:bodyPr/>
        <a:lstStyle/>
        <a:p>
          <a:endParaRPr lang="ru-RU"/>
        </a:p>
      </dgm:t>
    </dgm:pt>
    <dgm:pt modelId="{476278DD-797C-44A1-B378-1B062A5B62E1}" type="pres">
      <dgm:prSet presAssocID="{0CA6DEE1-2562-45AE-87F6-9398E6A2D446}" presName="hierChild4" presStyleCnt="0"/>
      <dgm:spPr/>
    </dgm:pt>
    <dgm:pt modelId="{91F69C95-4E92-4DA7-875C-A67F6FC326C0}" type="pres">
      <dgm:prSet presAssocID="{13B0EAD6-2DD4-4EA1-9983-B8EA765F6861}" presName="Name50" presStyleLbl="parChTrans1D3" presStyleIdx="0" presStyleCnt="8"/>
      <dgm:spPr/>
      <dgm:t>
        <a:bodyPr/>
        <a:lstStyle/>
        <a:p>
          <a:endParaRPr lang="ru-RU"/>
        </a:p>
      </dgm:t>
    </dgm:pt>
    <dgm:pt modelId="{2255E205-393D-4AA9-B88E-39EC5217B07F}" type="pres">
      <dgm:prSet presAssocID="{98AF2504-5818-405C-8022-D7F55DD515B6}" presName="hierRoot2" presStyleCnt="0">
        <dgm:presLayoutVars>
          <dgm:hierBranch val="r"/>
        </dgm:presLayoutVars>
      </dgm:prSet>
      <dgm:spPr/>
    </dgm:pt>
    <dgm:pt modelId="{77B0093F-9E37-412C-A0F9-9ADE4373878B}" type="pres">
      <dgm:prSet presAssocID="{98AF2504-5818-405C-8022-D7F55DD515B6}" presName="rootComposite" presStyleCnt="0"/>
      <dgm:spPr/>
    </dgm:pt>
    <dgm:pt modelId="{4FBF974C-2719-44D3-94D7-528C6CDA351D}" type="pres">
      <dgm:prSet presAssocID="{98AF2504-5818-405C-8022-D7F55DD515B6}" presName="rootText" presStyleLbl="node3" presStyleIdx="0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72826-6D26-405C-824A-818EC83D011D}" type="pres">
      <dgm:prSet presAssocID="{98AF2504-5818-405C-8022-D7F55DD515B6}" presName="rootConnector" presStyleLbl="node3" presStyleIdx="0" presStyleCnt="8"/>
      <dgm:spPr/>
      <dgm:t>
        <a:bodyPr/>
        <a:lstStyle/>
        <a:p>
          <a:endParaRPr lang="ru-RU"/>
        </a:p>
      </dgm:t>
    </dgm:pt>
    <dgm:pt modelId="{8F4FF8BF-C845-4982-8ACB-F56016167F3E}" type="pres">
      <dgm:prSet presAssocID="{98AF2504-5818-405C-8022-D7F55DD515B6}" presName="hierChild4" presStyleCnt="0"/>
      <dgm:spPr/>
    </dgm:pt>
    <dgm:pt modelId="{AF99578E-40D9-4961-9F9F-5D826077E647}" type="pres">
      <dgm:prSet presAssocID="{98AF2504-5818-405C-8022-D7F55DD515B6}" presName="hierChild5" presStyleCnt="0"/>
      <dgm:spPr/>
    </dgm:pt>
    <dgm:pt modelId="{12C2020A-7426-4140-8F9E-21164B459940}" type="pres">
      <dgm:prSet presAssocID="{98F4EDF5-EF11-468D-9075-1A5B1B890A75}" presName="Name50" presStyleLbl="parChTrans1D3" presStyleIdx="1" presStyleCnt="8"/>
      <dgm:spPr/>
      <dgm:t>
        <a:bodyPr/>
        <a:lstStyle/>
        <a:p>
          <a:endParaRPr lang="ru-RU"/>
        </a:p>
      </dgm:t>
    </dgm:pt>
    <dgm:pt modelId="{2FBB1BD6-8797-46B7-A5AC-E6246C2D01D7}" type="pres">
      <dgm:prSet presAssocID="{4CFBDA36-DCC2-4AD4-BFF3-FC32AA66D8AB}" presName="hierRoot2" presStyleCnt="0">
        <dgm:presLayoutVars>
          <dgm:hierBranch val="r"/>
        </dgm:presLayoutVars>
      </dgm:prSet>
      <dgm:spPr/>
    </dgm:pt>
    <dgm:pt modelId="{EB10DC0C-A5C6-49CB-BF19-1BC856B9CA3B}" type="pres">
      <dgm:prSet presAssocID="{4CFBDA36-DCC2-4AD4-BFF3-FC32AA66D8AB}" presName="rootComposite" presStyleCnt="0"/>
      <dgm:spPr/>
    </dgm:pt>
    <dgm:pt modelId="{C010DB50-25B3-42D8-B010-12BADD87ECDC}" type="pres">
      <dgm:prSet presAssocID="{4CFBDA36-DCC2-4AD4-BFF3-FC32AA66D8AB}" presName="rootText" presStyleLbl="node3" presStyleIdx="1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49BC7-E6A0-434B-9E0A-5DDF099DF157}" type="pres">
      <dgm:prSet presAssocID="{4CFBDA36-DCC2-4AD4-BFF3-FC32AA66D8AB}" presName="rootConnector" presStyleLbl="node3" presStyleIdx="1" presStyleCnt="8"/>
      <dgm:spPr/>
      <dgm:t>
        <a:bodyPr/>
        <a:lstStyle/>
        <a:p>
          <a:endParaRPr lang="ru-RU"/>
        </a:p>
      </dgm:t>
    </dgm:pt>
    <dgm:pt modelId="{006E1E3C-C095-4138-9FA4-BBBC78087BB6}" type="pres">
      <dgm:prSet presAssocID="{4CFBDA36-DCC2-4AD4-BFF3-FC32AA66D8AB}" presName="hierChild4" presStyleCnt="0"/>
      <dgm:spPr/>
    </dgm:pt>
    <dgm:pt modelId="{80C70CE1-EA05-42CF-B7CD-FF0261924422}" type="pres">
      <dgm:prSet presAssocID="{4CFBDA36-DCC2-4AD4-BFF3-FC32AA66D8AB}" presName="hierChild5" presStyleCnt="0"/>
      <dgm:spPr/>
    </dgm:pt>
    <dgm:pt modelId="{53304CEB-C447-4D25-9C35-EBEA2148B820}" type="pres">
      <dgm:prSet presAssocID="{5C696DB6-759E-490F-8CD0-E28C845C9F8B}" presName="Name50" presStyleLbl="parChTrans1D3" presStyleIdx="2" presStyleCnt="8"/>
      <dgm:spPr/>
      <dgm:t>
        <a:bodyPr/>
        <a:lstStyle/>
        <a:p>
          <a:endParaRPr lang="ru-RU"/>
        </a:p>
      </dgm:t>
    </dgm:pt>
    <dgm:pt modelId="{5399FD9B-54F6-4BA1-B3E3-0F6779DEE742}" type="pres">
      <dgm:prSet presAssocID="{16EE8631-8BE5-4B84-8D2B-16856CA30F98}" presName="hierRoot2" presStyleCnt="0">
        <dgm:presLayoutVars>
          <dgm:hierBranch val="r"/>
        </dgm:presLayoutVars>
      </dgm:prSet>
      <dgm:spPr/>
    </dgm:pt>
    <dgm:pt modelId="{03D0C9C2-C5B2-48A1-8CB8-A98DF6E54947}" type="pres">
      <dgm:prSet presAssocID="{16EE8631-8BE5-4B84-8D2B-16856CA30F98}" presName="rootComposite" presStyleCnt="0"/>
      <dgm:spPr/>
    </dgm:pt>
    <dgm:pt modelId="{3AA6D9EB-6685-4188-968B-DB4AEA984E49}" type="pres">
      <dgm:prSet presAssocID="{16EE8631-8BE5-4B84-8D2B-16856CA30F98}" presName="rootText" presStyleLbl="node3" presStyleIdx="2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0083C-C9ED-494D-BDE0-DE0051E1C225}" type="pres">
      <dgm:prSet presAssocID="{16EE8631-8BE5-4B84-8D2B-16856CA30F98}" presName="rootConnector" presStyleLbl="node3" presStyleIdx="2" presStyleCnt="8"/>
      <dgm:spPr/>
      <dgm:t>
        <a:bodyPr/>
        <a:lstStyle/>
        <a:p>
          <a:endParaRPr lang="ru-RU"/>
        </a:p>
      </dgm:t>
    </dgm:pt>
    <dgm:pt modelId="{FE5D9EE6-387C-49DA-A17B-8A330FA4B814}" type="pres">
      <dgm:prSet presAssocID="{16EE8631-8BE5-4B84-8D2B-16856CA30F98}" presName="hierChild4" presStyleCnt="0"/>
      <dgm:spPr/>
    </dgm:pt>
    <dgm:pt modelId="{811BB0A1-20F2-4411-96CA-FFD455CD5AE0}" type="pres">
      <dgm:prSet presAssocID="{16EE8631-8BE5-4B84-8D2B-16856CA30F98}" presName="hierChild5" presStyleCnt="0"/>
      <dgm:spPr/>
    </dgm:pt>
    <dgm:pt modelId="{1E1318F6-1003-4BCE-9A1B-0E4AC24D3190}" type="pres">
      <dgm:prSet presAssocID="{AA99C0D7-06E5-403D-A66B-DEAF5FE3781C}" presName="Name50" presStyleLbl="parChTrans1D3" presStyleIdx="3" presStyleCnt="8"/>
      <dgm:spPr/>
      <dgm:t>
        <a:bodyPr/>
        <a:lstStyle/>
        <a:p>
          <a:endParaRPr lang="ru-RU"/>
        </a:p>
      </dgm:t>
    </dgm:pt>
    <dgm:pt modelId="{57DD4B67-3C7E-4DEF-9D8C-C2A9D9942E2D}" type="pres">
      <dgm:prSet presAssocID="{175DA639-8E13-409D-8917-E353DF5FF52C}" presName="hierRoot2" presStyleCnt="0">
        <dgm:presLayoutVars>
          <dgm:hierBranch val="r"/>
        </dgm:presLayoutVars>
      </dgm:prSet>
      <dgm:spPr/>
    </dgm:pt>
    <dgm:pt modelId="{3EA7E84C-A452-4592-9CC5-8E96BEA53180}" type="pres">
      <dgm:prSet presAssocID="{175DA639-8E13-409D-8917-E353DF5FF52C}" presName="rootComposite" presStyleCnt="0"/>
      <dgm:spPr/>
    </dgm:pt>
    <dgm:pt modelId="{F1CAA248-0B82-4946-A1AB-B508D460AFA4}" type="pres">
      <dgm:prSet presAssocID="{175DA639-8E13-409D-8917-E353DF5FF52C}" presName="rootText" presStyleLbl="node3" presStyleIdx="3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049AC-8939-4236-9228-D3B82B05A404}" type="pres">
      <dgm:prSet presAssocID="{175DA639-8E13-409D-8917-E353DF5FF52C}" presName="rootConnector" presStyleLbl="node3" presStyleIdx="3" presStyleCnt="8"/>
      <dgm:spPr/>
      <dgm:t>
        <a:bodyPr/>
        <a:lstStyle/>
        <a:p>
          <a:endParaRPr lang="ru-RU"/>
        </a:p>
      </dgm:t>
    </dgm:pt>
    <dgm:pt modelId="{C9992779-59C2-46AD-8C59-1E637EED5697}" type="pres">
      <dgm:prSet presAssocID="{175DA639-8E13-409D-8917-E353DF5FF52C}" presName="hierChild4" presStyleCnt="0"/>
      <dgm:spPr/>
    </dgm:pt>
    <dgm:pt modelId="{01EDAEEC-AE45-4FF4-BBAE-1E67253F9475}" type="pres">
      <dgm:prSet presAssocID="{175DA639-8E13-409D-8917-E353DF5FF52C}" presName="hierChild5" presStyleCnt="0"/>
      <dgm:spPr/>
    </dgm:pt>
    <dgm:pt modelId="{D9CBA2E8-BC10-4448-B345-C32EA56D18FE}" type="pres">
      <dgm:prSet presAssocID="{B4CA75B7-8D08-479D-AB9E-991CD992AD6F}" presName="Name50" presStyleLbl="parChTrans1D3" presStyleIdx="4" presStyleCnt="8"/>
      <dgm:spPr/>
      <dgm:t>
        <a:bodyPr/>
        <a:lstStyle/>
        <a:p>
          <a:endParaRPr lang="ru-RU"/>
        </a:p>
      </dgm:t>
    </dgm:pt>
    <dgm:pt modelId="{8A8375EA-DE22-4CFA-928D-E7CE35AF779B}" type="pres">
      <dgm:prSet presAssocID="{3F8C7962-FA68-41B7-92DE-82935D32267B}" presName="hierRoot2" presStyleCnt="0">
        <dgm:presLayoutVars>
          <dgm:hierBranch val="r"/>
        </dgm:presLayoutVars>
      </dgm:prSet>
      <dgm:spPr/>
    </dgm:pt>
    <dgm:pt modelId="{1CDC23B1-FCBF-4DDB-B03E-388AA93C7979}" type="pres">
      <dgm:prSet presAssocID="{3F8C7962-FA68-41B7-92DE-82935D32267B}" presName="rootComposite" presStyleCnt="0"/>
      <dgm:spPr/>
    </dgm:pt>
    <dgm:pt modelId="{156D3DD2-4057-4775-97B9-6AB7BADCF30F}" type="pres">
      <dgm:prSet presAssocID="{3F8C7962-FA68-41B7-92DE-82935D32267B}" presName="rootText" presStyleLbl="node3" presStyleIdx="4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6DB57-573E-4D99-86F5-14C80A98F4FF}" type="pres">
      <dgm:prSet presAssocID="{3F8C7962-FA68-41B7-92DE-82935D32267B}" presName="rootConnector" presStyleLbl="node3" presStyleIdx="4" presStyleCnt="8"/>
      <dgm:spPr/>
      <dgm:t>
        <a:bodyPr/>
        <a:lstStyle/>
        <a:p>
          <a:endParaRPr lang="ru-RU"/>
        </a:p>
      </dgm:t>
    </dgm:pt>
    <dgm:pt modelId="{A25CA7AF-00B4-417C-9E51-D54B3CB19378}" type="pres">
      <dgm:prSet presAssocID="{3F8C7962-FA68-41B7-92DE-82935D32267B}" presName="hierChild4" presStyleCnt="0"/>
      <dgm:spPr/>
    </dgm:pt>
    <dgm:pt modelId="{036FC0EE-78C4-46B3-BFFC-BFFEF1703DF8}" type="pres">
      <dgm:prSet presAssocID="{3F8C7962-FA68-41B7-92DE-82935D32267B}" presName="hierChild5" presStyleCnt="0"/>
      <dgm:spPr/>
    </dgm:pt>
    <dgm:pt modelId="{0DE0564A-0C12-4B05-A842-91B3836948BE}" type="pres">
      <dgm:prSet presAssocID="{83D08067-DCDC-4E53-A847-D02B8A919061}" presName="Name50" presStyleLbl="parChTrans1D3" presStyleIdx="5" presStyleCnt="8"/>
      <dgm:spPr/>
      <dgm:t>
        <a:bodyPr/>
        <a:lstStyle/>
        <a:p>
          <a:endParaRPr lang="ru-RU"/>
        </a:p>
      </dgm:t>
    </dgm:pt>
    <dgm:pt modelId="{832DEA5F-5E6C-40FB-AD64-C4A28EBAFAB0}" type="pres">
      <dgm:prSet presAssocID="{95B48EF2-AF92-46B9-8C3F-2535BCA1D5B7}" presName="hierRoot2" presStyleCnt="0">
        <dgm:presLayoutVars>
          <dgm:hierBranch val="r"/>
        </dgm:presLayoutVars>
      </dgm:prSet>
      <dgm:spPr/>
    </dgm:pt>
    <dgm:pt modelId="{6F2D19AE-7C09-45D1-B78E-57FCF675B387}" type="pres">
      <dgm:prSet presAssocID="{95B48EF2-AF92-46B9-8C3F-2535BCA1D5B7}" presName="rootComposite" presStyleCnt="0"/>
      <dgm:spPr/>
    </dgm:pt>
    <dgm:pt modelId="{AA550411-D07A-4BDA-915C-F1CBD720A355}" type="pres">
      <dgm:prSet presAssocID="{95B48EF2-AF92-46B9-8C3F-2535BCA1D5B7}" presName="rootText" presStyleLbl="node3" presStyleIdx="5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03A95-BD9D-4D03-8CDF-DF465EB9B5A0}" type="pres">
      <dgm:prSet presAssocID="{95B48EF2-AF92-46B9-8C3F-2535BCA1D5B7}" presName="rootConnector" presStyleLbl="node3" presStyleIdx="5" presStyleCnt="8"/>
      <dgm:spPr/>
      <dgm:t>
        <a:bodyPr/>
        <a:lstStyle/>
        <a:p>
          <a:endParaRPr lang="ru-RU"/>
        </a:p>
      </dgm:t>
    </dgm:pt>
    <dgm:pt modelId="{9A8F32FE-9041-4A03-B456-6C606D85BA22}" type="pres">
      <dgm:prSet presAssocID="{95B48EF2-AF92-46B9-8C3F-2535BCA1D5B7}" presName="hierChild4" presStyleCnt="0"/>
      <dgm:spPr/>
    </dgm:pt>
    <dgm:pt modelId="{7822B902-C54A-4117-9AEA-45DEB469DB14}" type="pres">
      <dgm:prSet presAssocID="{95B48EF2-AF92-46B9-8C3F-2535BCA1D5B7}" presName="hierChild5" presStyleCnt="0"/>
      <dgm:spPr/>
    </dgm:pt>
    <dgm:pt modelId="{8FE68C48-3007-4BF9-802E-6B88EE1FD86A}" type="pres">
      <dgm:prSet presAssocID="{0CA6DEE1-2562-45AE-87F6-9398E6A2D446}" presName="hierChild5" presStyleCnt="0"/>
      <dgm:spPr/>
    </dgm:pt>
    <dgm:pt modelId="{FB2C5F29-87AE-407A-A7BC-BBD949A16680}" type="pres">
      <dgm:prSet presAssocID="{A6F09A0E-E27D-400D-A8F7-A55E622C0EBC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CDF7829-C377-4261-9F02-AAAF768549D3}" type="pres">
      <dgm:prSet presAssocID="{4FCD0F57-AADF-4874-8EDF-250A676B2375}" presName="hierRoot2" presStyleCnt="0">
        <dgm:presLayoutVars>
          <dgm:hierBranch val="l"/>
        </dgm:presLayoutVars>
      </dgm:prSet>
      <dgm:spPr/>
    </dgm:pt>
    <dgm:pt modelId="{7018C204-9226-435D-A605-E25916259E39}" type="pres">
      <dgm:prSet presAssocID="{4FCD0F57-AADF-4874-8EDF-250A676B2375}" presName="rootComposite" presStyleCnt="0"/>
      <dgm:spPr/>
    </dgm:pt>
    <dgm:pt modelId="{91AE97E9-6A13-492F-B64D-8E57EDEF98C5}" type="pres">
      <dgm:prSet presAssocID="{4FCD0F57-AADF-4874-8EDF-250A676B2375}" presName="rootText" presStyleLbl="node2" presStyleIdx="1" presStyleCnt="2" custScaleX="318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75D03-2654-4E61-B473-802256D4E53B}" type="pres">
      <dgm:prSet presAssocID="{4FCD0F57-AADF-4874-8EDF-250A676B2375}" presName="rootConnector" presStyleLbl="node2" presStyleIdx="1" presStyleCnt="2"/>
      <dgm:spPr/>
      <dgm:t>
        <a:bodyPr/>
        <a:lstStyle/>
        <a:p>
          <a:endParaRPr lang="ru-RU"/>
        </a:p>
      </dgm:t>
    </dgm:pt>
    <dgm:pt modelId="{3CA314A4-BBE0-435D-B461-B7FC6C0E95FB}" type="pres">
      <dgm:prSet presAssocID="{4FCD0F57-AADF-4874-8EDF-250A676B2375}" presName="hierChild4" presStyleCnt="0"/>
      <dgm:spPr/>
    </dgm:pt>
    <dgm:pt modelId="{2034A7E1-6FE3-4E69-ABAB-960A761E4A55}" type="pres">
      <dgm:prSet presAssocID="{76D0E581-ABB9-4484-B531-39C1E6AD4C60}" presName="Name50" presStyleLbl="parChTrans1D3" presStyleIdx="6" presStyleCnt="8"/>
      <dgm:spPr/>
      <dgm:t>
        <a:bodyPr/>
        <a:lstStyle/>
        <a:p>
          <a:endParaRPr lang="ru-RU"/>
        </a:p>
      </dgm:t>
    </dgm:pt>
    <dgm:pt modelId="{2A33857C-77B6-4854-BBF4-84FC990911D9}" type="pres">
      <dgm:prSet presAssocID="{149ECA6F-D42D-487F-985F-7B8A130A9F3D}" presName="hierRoot2" presStyleCnt="0">
        <dgm:presLayoutVars>
          <dgm:hierBranch val="r"/>
        </dgm:presLayoutVars>
      </dgm:prSet>
      <dgm:spPr/>
    </dgm:pt>
    <dgm:pt modelId="{EB71474D-0E2D-42C7-8FAC-B563B43BE178}" type="pres">
      <dgm:prSet presAssocID="{149ECA6F-D42D-487F-985F-7B8A130A9F3D}" presName="rootComposite" presStyleCnt="0"/>
      <dgm:spPr/>
    </dgm:pt>
    <dgm:pt modelId="{4C06EEC1-9293-4F51-8C97-EE7619B3F82A}" type="pres">
      <dgm:prSet presAssocID="{149ECA6F-D42D-487F-985F-7B8A130A9F3D}" presName="rootText" presStyleLbl="node3" presStyleIdx="6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89BEA-C3B0-44F5-9B7E-221D433228F7}" type="pres">
      <dgm:prSet presAssocID="{149ECA6F-D42D-487F-985F-7B8A130A9F3D}" presName="rootConnector" presStyleLbl="node3" presStyleIdx="6" presStyleCnt="8"/>
      <dgm:spPr/>
      <dgm:t>
        <a:bodyPr/>
        <a:lstStyle/>
        <a:p>
          <a:endParaRPr lang="ru-RU"/>
        </a:p>
      </dgm:t>
    </dgm:pt>
    <dgm:pt modelId="{54744436-E77F-4587-8467-393FEA71DE0C}" type="pres">
      <dgm:prSet presAssocID="{149ECA6F-D42D-487F-985F-7B8A130A9F3D}" presName="hierChild4" presStyleCnt="0"/>
      <dgm:spPr/>
    </dgm:pt>
    <dgm:pt modelId="{F22C839B-10D6-49ED-A04F-5B44CB2037B9}" type="pres">
      <dgm:prSet presAssocID="{149ECA6F-D42D-487F-985F-7B8A130A9F3D}" presName="hierChild5" presStyleCnt="0"/>
      <dgm:spPr/>
    </dgm:pt>
    <dgm:pt modelId="{811BC49A-41F1-4032-A7C1-3C13FF7CAC80}" type="pres">
      <dgm:prSet presAssocID="{F69669B4-47BF-4E7E-ADBB-8ED90FDDC28C}" presName="Name50" presStyleLbl="parChTrans1D3" presStyleIdx="7" presStyleCnt="8"/>
      <dgm:spPr/>
      <dgm:t>
        <a:bodyPr/>
        <a:lstStyle/>
        <a:p>
          <a:endParaRPr lang="ru-RU"/>
        </a:p>
      </dgm:t>
    </dgm:pt>
    <dgm:pt modelId="{63DA2349-D93E-4E70-B0CF-3D731CCFED65}" type="pres">
      <dgm:prSet presAssocID="{B96EC718-6B1F-4D44-8DE6-96E3CED99AB0}" presName="hierRoot2" presStyleCnt="0">
        <dgm:presLayoutVars>
          <dgm:hierBranch val="r"/>
        </dgm:presLayoutVars>
      </dgm:prSet>
      <dgm:spPr/>
    </dgm:pt>
    <dgm:pt modelId="{0B59BFA7-A7DA-4635-B486-4C322050974C}" type="pres">
      <dgm:prSet presAssocID="{B96EC718-6B1F-4D44-8DE6-96E3CED99AB0}" presName="rootComposite" presStyleCnt="0"/>
      <dgm:spPr/>
    </dgm:pt>
    <dgm:pt modelId="{1E235EDA-6E16-42DE-94A7-BE40D0C3700B}" type="pres">
      <dgm:prSet presAssocID="{B96EC718-6B1F-4D44-8DE6-96E3CED99AB0}" presName="rootText" presStyleLbl="node3" presStyleIdx="7" presStyleCnt="8" custScaleX="212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33C53-BCC9-432D-8362-0516FD55BE48}" type="pres">
      <dgm:prSet presAssocID="{B96EC718-6B1F-4D44-8DE6-96E3CED99AB0}" presName="rootConnector" presStyleLbl="node3" presStyleIdx="7" presStyleCnt="8"/>
      <dgm:spPr/>
      <dgm:t>
        <a:bodyPr/>
        <a:lstStyle/>
        <a:p>
          <a:endParaRPr lang="ru-RU"/>
        </a:p>
      </dgm:t>
    </dgm:pt>
    <dgm:pt modelId="{9DCCF94E-F3D8-48DC-83E5-D5696162FDF7}" type="pres">
      <dgm:prSet presAssocID="{B96EC718-6B1F-4D44-8DE6-96E3CED99AB0}" presName="hierChild4" presStyleCnt="0"/>
      <dgm:spPr/>
    </dgm:pt>
    <dgm:pt modelId="{B2FA8DD6-5D76-4827-AAF8-BAA507D53732}" type="pres">
      <dgm:prSet presAssocID="{B96EC718-6B1F-4D44-8DE6-96E3CED99AB0}" presName="hierChild5" presStyleCnt="0"/>
      <dgm:spPr/>
    </dgm:pt>
    <dgm:pt modelId="{A97EF842-1103-4B73-8C46-6A1D8639791D}" type="pres">
      <dgm:prSet presAssocID="{4FCD0F57-AADF-4874-8EDF-250A676B2375}" presName="hierChild5" presStyleCnt="0"/>
      <dgm:spPr/>
    </dgm:pt>
    <dgm:pt modelId="{83261E80-0EE2-44E5-8AFF-6A9B2FC87250}" type="pres">
      <dgm:prSet presAssocID="{70FDE24A-D4E7-49A6-95C9-F51C553FCE63}" presName="hierChild3" presStyleCnt="0"/>
      <dgm:spPr/>
    </dgm:pt>
  </dgm:ptLst>
  <dgm:cxnLst>
    <dgm:cxn modelId="{BD037B32-44F3-4095-BBAB-EF3DE58CF3C6}" type="presOf" srcId="{13B0EAD6-2DD4-4EA1-9983-B8EA765F6861}" destId="{91F69C95-4E92-4DA7-875C-A67F6FC326C0}" srcOrd="0" destOrd="0" presId="urn:microsoft.com/office/officeart/2005/8/layout/orgChart1"/>
    <dgm:cxn modelId="{A463DB2F-6FC6-419A-BE78-A096B3EBF316}" type="presOf" srcId="{0CA6DEE1-2562-45AE-87F6-9398E6A2D446}" destId="{E9A0241C-501A-451D-81DA-4DBF0147B0D4}" srcOrd="0" destOrd="0" presId="urn:microsoft.com/office/officeart/2005/8/layout/orgChart1"/>
    <dgm:cxn modelId="{C3472976-DB6D-4459-AFE2-5BD0618F2563}" type="presOf" srcId="{B96EC718-6B1F-4D44-8DE6-96E3CED99AB0}" destId="{EF533C53-BCC9-432D-8362-0516FD55BE48}" srcOrd="1" destOrd="0" presId="urn:microsoft.com/office/officeart/2005/8/layout/orgChart1"/>
    <dgm:cxn modelId="{B94D4549-66BA-44C4-A781-09F9AF50CE2B}" type="presOf" srcId="{149ECA6F-D42D-487F-985F-7B8A130A9F3D}" destId="{4C06EEC1-9293-4F51-8C97-EE7619B3F82A}" srcOrd="0" destOrd="0" presId="urn:microsoft.com/office/officeart/2005/8/layout/orgChart1"/>
    <dgm:cxn modelId="{63827C5C-A25E-4A6B-B307-C7F0446F9237}" type="presOf" srcId="{13D8A52F-DCEB-4532-A158-859FD4125AF5}" destId="{17A66669-F8A0-46B8-8022-F2B3D43D84A0}" srcOrd="0" destOrd="0" presId="urn:microsoft.com/office/officeart/2005/8/layout/orgChart1"/>
    <dgm:cxn modelId="{05E463BA-A744-486C-AB90-200D90C5094A}" type="presOf" srcId="{4FCD0F57-AADF-4874-8EDF-250A676B2375}" destId="{96575D03-2654-4E61-B473-802256D4E53B}" srcOrd="1" destOrd="0" presId="urn:microsoft.com/office/officeart/2005/8/layout/orgChart1"/>
    <dgm:cxn modelId="{38AF7332-4209-4F5A-9DEA-F29F7930BA5E}" srcId="{0CA6DEE1-2562-45AE-87F6-9398E6A2D446}" destId="{3F8C7962-FA68-41B7-92DE-82935D32267B}" srcOrd="4" destOrd="0" parTransId="{B4CA75B7-8D08-479D-AB9E-991CD992AD6F}" sibTransId="{ECE2D86F-C1A9-41E2-8A0E-3A6BC8BE3CB2}"/>
    <dgm:cxn modelId="{39A547D8-FDBA-4B2C-B7A9-6F2765E4F0C8}" type="presOf" srcId="{4CFBDA36-DCC2-4AD4-BFF3-FC32AA66D8AB}" destId="{97C49BC7-E6A0-434B-9E0A-5DDF099DF157}" srcOrd="1" destOrd="0" presId="urn:microsoft.com/office/officeart/2005/8/layout/orgChart1"/>
    <dgm:cxn modelId="{4C38212F-231A-46A3-AB63-9E7F0EDFB3D7}" type="presOf" srcId="{70FDE24A-D4E7-49A6-95C9-F51C553FCE63}" destId="{3959CBC9-551E-406D-A12A-9CC78ECD48CB}" srcOrd="1" destOrd="0" presId="urn:microsoft.com/office/officeart/2005/8/layout/orgChart1"/>
    <dgm:cxn modelId="{12CF5EBB-4C01-4312-BC08-56BC7572B645}" type="presOf" srcId="{70FDE24A-D4E7-49A6-95C9-F51C553FCE63}" destId="{70318402-7E7B-463E-B88A-A8F165F6DA60}" srcOrd="0" destOrd="0" presId="urn:microsoft.com/office/officeart/2005/8/layout/orgChart1"/>
    <dgm:cxn modelId="{F6084C88-0CA0-4432-8D41-F8E323185EED}" srcId="{4FCD0F57-AADF-4874-8EDF-250A676B2375}" destId="{149ECA6F-D42D-487F-985F-7B8A130A9F3D}" srcOrd="0" destOrd="0" parTransId="{76D0E581-ABB9-4484-B531-39C1E6AD4C60}" sibTransId="{277DCE19-BF01-4D1D-B360-10D04F2BB3C1}"/>
    <dgm:cxn modelId="{8E32CB2C-6B18-4764-B0B4-27490AB77712}" srcId="{70FDE24A-D4E7-49A6-95C9-F51C553FCE63}" destId="{0CA6DEE1-2562-45AE-87F6-9398E6A2D446}" srcOrd="0" destOrd="0" parTransId="{13D8A52F-DCEB-4532-A158-859FD4125AF5}" sibTransId="{E4EB2310-A157-4467-84B4-FF5841E6A0B0}"/>
    <dgm:cxn modelId="{94B28F47-1B73-4958-A493-14BB03BB1F29}" type="presOf" srcId="{79292770-0722-4F7E-9B69-19B06CBEA81A}" destId="{97AD0C6E-F606-4B28-A7CC-43F7843C6C69}" srcOrd="0" destOrd="0" presId="urn:microsoft.com/office/officeart/2005/8/layout/orgChart1"/>
    <dgm:cxn modelId="{E3540D6A-5D92-40E5-B600-2BE6E1AF58E2}" type="presOf" srcId="{98AF2504-5818-405C-8022-D7F55DD515B6}" destId="{4FBF974C-2719-44D3-94D7-528C6CDA351D}" srcOrd="0" destOrd="0" presId="urn:microsoft.com/office/officeart/2005/8/layout/orgChart1"/>
    <dgm:cxn modelId="{312488A4-E588-48BE-963B-7464E43533A1}" type="presOf" srcId="{16EE8631-8BE5-4B84-8D2B-16856CA30F98}" destId="{3AA6D9EB-6685-4188-968B-DB4AEA984E49}" srcOrd="0" destOrd="0" presId="urn:microsoft.com/office/officeart/2005/8/layout/orgChart1"/>
    <dgm:cxn modelId="{9023CF5A-EA70-4D7A-B314-E7352092C0CA}" type="presOf" srcId="{4CFBDA36-DCC2-4AD4-BFF3-FC32AA66D8AB}" destId="{C010DB50-25B3-42D8-B010-12BADD87ECDC}" srcOrd="0" destOrd="0" presId="urn:microsoft.com/office/officeart/2005/8/layout/orgChart1"/>
    <dgm:cxn modelId="{023A9B07-50ED-4BCF-BAFF-C2EDE34D9421}" srcId="{79292770-0722-4F7E-9B69-19B06CBEA81A}" destId="{70FDE24A-D4E7-49A6-95C9-F51C553FCE63}" srcOrd="0" destOrd="0" parTransId="{DE4542F7-FFA6-4AC1-9F93-6A6CDA651B4E}" sibTransId="{C628BB52-E00F-43A1-A1F8-6F1511E2E455}"/>
    <dgm:cxn modelId="{042CF330-3ECB-443E-AA97-22B3869077F0}" type="presOf" srcId="{3F8C7962-FA68-41B7-92DE-82935D32267B}" destId="{156D3DD2-4057-4775-97B9-6AB7BADCF30F}" srcOrd="0" destOrd="0" presId="urn:microsoft.com/office/officeart/2005/8/layout/orgChart1"/>
    <dgm:cxn modelId="{2A010AAF-7DD0-477A-81E4-8B1ACDBF7E7D}" type="presOf" srcId="{B96EC718-6B1F-4D44-8DE6-96E3CED99AB0}" destId="{1E235EDA-6E16-42DE-94A7-BE40D0C3700B}" srcOrd="0" destOrd="0" presId="urn:microsoft.com/office/officeart/2005/8/layout/orgChart1"/>
    <dgm:cxn modelId="{8992C17A-39BF-4784-8F49-C77540ED59FB}" type="presOf" srcId="{AA99C0D7-06E5-403D-A66B-DEAF5FE3781C}" destId="{1E1318F6-1003-4BCE-9A1B-0E4AC24D3190}" srcOrd="0" destOrd="0" presId="urn:microsoft.com/office/officeart/2005/8/layout/orgChart1"/>
    <dgm:cxn modelId="{AB63C9B4-7B2D-43C2-BAC9-D0A3617AF0E7}" type="presOf" srcId="{83D08067-DCDC-4E53-A847-D02B8A919061}" destId="{0DE0564A-0C12-4B05-A842-91B3836948BE}" srcOrd="0" destOrd="0" presId="urn:microsoft.com/office/officeart/2005/8/layout/orgChart1"/>
    <dgm:cxn modelId="{30A01DD4-26E9-48AC-AA20-DCF1597023FB}" srcId="{0CA6DEE1-2562-45AE-87F6-9398E6A2D446}" destId="{16EE8631-8BE5-4B84-8D2B-16856CA30F98}" srcOrd="2" destOrd="0" parTransId="{5C696DB6-759E-490F-8CD0-E28C845C9F8B}" sibTransId="{28A72DC5-C6CA-46C7-97A8-03B5E11E0843}"/>
    <dgm:cxn modelId="{037D42B3-44E5-4793-B330-2237EF07EDE5}" type="presOf" srcId="{0CA6DEE1-2562-45AE-87F6-9398E6A2D446}" destId="{5CDA8FCC-3668-402C-8D85-55EFDA04F734}" srcOrd="1" destOrd="0" presId="urn:microsoft.com/office/officeart/2005/8/layout/orgChart1"/>
    <dgm:cxn modelId="{C2B4236B-534A-4C3B-8F28-6652753A36DF}" type="presOf" srcId="{5C696DB6-759E-490F-8CD0-E28C845C9F8B}" destId="{53304CEB-C447-4D25-9C35-EBEA2148B820}" srcOrd="0" destOrd="0" presId="urn:microsoft.com/office/officeart/2005/8/layout/orgChart1"/>
    <dgm:cxn modelId="{3D070EB2-56BD-4089-A361-859EECD53B59}" type="presOf" srcId="{F69669B4-47BF-4E7E-ADBB-8ED90FDDC28C}" destId="{811BC49A-41F1-4032-A7C1-3C13FF7CAC80}" srcOrd="0" destOrd="0" presId="urn:microsoft.com/office/officeart/2005/8/layout/orgChart1"/>
    <dgm:cxn modelId="{4CA8F6CF-248D-4A8E-AA52-2594367D7606}" srcId="{4FCD0F57-AADF-4874-8EDF-250A676B2375}" destId="{B96EC718-6B1F-4D44-8DE6-96E3CED99AB0}" srcOrd="1" destOrd="0" parTransId="{F69669B4-47BF-4E7E-ADBB-8ED90FDDC28C}" sibTransId="{8B2EBBEB-7620-4230-9AE6-16DB76D2610D}"/>
    <dgm:cxn modelId="{F7727DA5-2F63-42AC-AC89-E5D1E3D6B306}" type="presOf" srcId="{16EE8631-8BE5-4B84-8D2B-16856CA30F98}" destId="{51B0083C-C9ED-494D-BDE0-DE0051E1C225}" srcOrd="1" destOrd="0" presId="urn:microsoft.com/office/officeart/2005/8/layout/orgChart1"/>
    <dgm:cxn modelId="{A48413A1-2D35-4A9A-BF18-293DDABF6F97}" type="presOf" srcId="{A6F09A0E-E27D-400D-A8F7-A55E622C0EBC}" destId="{FB2C5F29-87AE-407A-A7BC-BBD949A16680}" srcOrd="0" destOrd="0" presId="urn:microsoft.com/office/officeart/2005/8/layout/orgChart1"/>
    <dgm:cxn modelId="{D2CC3F0A-358A-4D46-806A-6F5B64A7724C}" srcId="{0CA6DEE1-2562-45AE-87F6-9398E6A2D446}" destId="{98AF2504-5818-405C-8022-D7F55DD515B6}" srcOrd="0" destOrd="0" parTransId="{13B0EAD6-2DD4-4EA1-9983-B8EA765F6861}" sibTransId="{51705FCA-1B94-4C2F-8625-B05ED6B84A32}"/>
    <dgm:cxn modelId="{960C6184-66DF-4335-8763-10485573A0E1}" type="presOf" srcId="{95B48EF2-AF92-46B9-8C3F-2535BCA1D5B7}" destId="{1E503A95-BD9D-4D03-8CDF-DF465EB9B5A0}" srcOrd="1" destOrd="0" presId="urn:microsoft.com/office/officeart/2005/8/layout/orgChart1"/>
    <dgm:cxn modelId="{91805C0D-AE1D-4823-BEE3-D964D6A42148}" type="presOf" srcId="{4FCD0F57-AADF-4874-8EDF-250A676B2375}" destId="{91AE97E9-6A13-492F-B64D-8E57EDEF98C5}" srcOrd="0" destOrd="0" presId="urn:microsoft.com/office/officeart/2005/8/layout/orgChart1"/>
    <dgm:cxn modelId="{A8584919-A191-4A50-B3D6-5B9E14255945}" type="presOf" srcId="{149ECA6F-D42D-487F-985F-7B8A130A9F3D}" destId="{9D789BEA-C3B0-44F5-9B7E-221D433228F7}" srcOrd="1" destOrd="0" presId="urn:microsoft.com/office/officeart/2005/8/layout/orgChart1"/>
    <dgm:cxn modelId="{05B80FDE-E1FF-4023-996E-AAA105C8D87A}" type="presOf" srcId="{175DA639-8E13-409D-8917-E353DF5FF52C}" destId="{F1CAA248-0B82-4946-A1AB-B508D460AFA4}" srcOrd="0" destOrd="0" presId="urn:microsoft.com/office/officeart/2005/8/layout/orgChart1"/>
    <dgm:cxn modelId="{CE33C4EB-1B06-4FED-81A0-D69E071A20A3}" type="presOf" srcId="{3F8C7962-FA68-41B7-92DE-82935D32267B}" destId="{6276DB57-573E-4D99-86F5-14C80A98F4FF}" srcOrd="1" destOrd="0" presId="urn:microsoft.com/office/officeart/2005/8/layout/orgChart1"/>
    <dgm:cxn modelId="{CC1BDD0F-E55A-4D26-8533-826D0DEBD88D}" type="presOf" srcId="{175DA639-8E13-409D-8917-E353DF5FF52C}" destId="{FA6049AC-8939-4236-9228-D3B82B05A404}" srcOrd="1" destOrd="0" presId="urn:microsoft.com/office/officeart/2005/8/layout/orgChart1"/>
    <dgm:cxn modelId="{453B7DBB-092A-4835-A024-A3CE8DA1359E}" srcId="{0CA6DEE1-2562-45AE-87F6-9398E6A2D446}" destId="{175DA639-8E13-409D-8917-E353DF5FF52C}" srcOrd="3" destOrd="0" parTransId="{AA99C0D7-06E5-403D-A66B-DEAF5FE3781C}" sibTransId="{707E07F4-4429-47AF-A0E8-B3BBEACB5F73}"/>
    <dgm:cxn modelId="{C6348830-E90C-4B25-BC19-8005C1BEA105}" type="presOf" srcId="{95B48EF2-AF92-46B9-8C3F-2535BCA1D5B7}" destId="{AA550411-D07A-4BDA-915C-F1CBD720A355}" srcOrd="0" destOrd="0" presId="urn:microsoft.com/office/officeart/2005/8/layout/orgChart1"/>
    <dgm:cxn modelId="{887F8F52-E75D-4957-A93A-65E119A1906B}" type="presOf" srcId="{98F4EDF5-EF11-468D-9075-1A5B1B890A75}" destId="{12C2020A-7426-4140-8F9E-21164B459940}" srcOrd="0" destOrd="0" presId="urn:microsoft.com/office/officeart/2005/8/layout/orgChart1"/>
    <dgm:cxn modelId="{D4BA765A-D812-44B5-A589-246C44991E99}" srcId="{70FDE24A-D4E7-49A6-95C9-F51C553FCE63}" destId="{4FCD0F57-AADF-4874-8EDF-250A676B2375}" srcOrd="1" destOrd="0" parTransId="{A6F09A0E-E27D-400D-A8F7-A55E622C0EBC}" sibTransId="{5FFAB224-AFEE-4F66-9BE3-266049DD0DCD}"/>
    <dgm:cxn modelId="{1CDC6E8C-D347-45D8-9EBC-81670BB9655F}" srcId="{0CA6DEE1-2562-45AE-87F6-9398E6A2D446}" destId="{4CFBDA36-DCC2-4AD4-BFF3-FC32AA66D8AB}" srcOrd="1" destOrd="0" parTransId="{98F4EDF5-EF11-468D-9075-1A5B1B890A75}" sibTransId="{F4CBB893-8567-4EF9-95FF-A2B85053C5D4}"/>
    <dgm:cxn modelId="{392CEB92-B5AA-4E21-A650-C4E6A767A29F}" type="presOf" srcId="{B4CA75B7-8D08-479D-AB9E-991CD992AD6F}" destId="{D9CBA2E8-BC10-4448-B345-C32EA56D18FE}" srcOrd="0" destOrd="0" presId="urn:microsoft.com/office/officeart/2005/8/layout/orgChart1"/>
    <dgm:cxn modelId="{86F51AF8-A75C-4499-8E69-4A5E1FC57E01}" srcId="{0CA6DEE1-2562-45AE-87F6-9398E6A2D446}" destId="{95B48EF2-AF92-46B9-8C3F-2535BCA1D5B7}" srcOrd="5" destOrd="0" parTransId="{83D08067-DCDC-4E53-A847-D02B8A919061}" sibTransId="{96A15ADC-CA1E-4015-A7C4-0227982AE4C6}"/>
    <dgm:cxn modelId="{36EEAA27-1A69-439F-99A3-4A387F413F16}" type="presOf" srcId="{98AF2504-5818-405C-8022-D7F55DD515B6}" destId="{80972826-6D26-405C-824A-818EC83D011D}" srcOrd="1" destOrd="0" presId="urn:microsoft.com/office/officeart/2005/8/layout/orgChart1"/>
    <dgm:cxn modelId="{45E96AF2-E0A0-493B-86D2-37A5BD192BDA}" type="presOf" srcId="{76D0E581-ABB9-4484-B531-39C1E6AD4C60}" destId="{2034A7E1-6FE3-4E69-ABAB-960A761E4A55}" srcOrd="0" destOrd="0" presId="urn:microsoft.com/office/officeart/2005/8/layout/orgChart1"/>
    <dgm:cxn modelId="{584C09CC-8A1F-46A7-8CD4-73EBBC2CAE0A}" type="presParOf" srcId="{97AD0C6E-F606-4B28-A7CC-43F7843C6C69}" destId="{F887ADCB-3A94-4983-86AC-DD46204E734D}" srcOrd="0" destOrd="0" presId="urn:microsoft.com/office/officeart/2005/8/layout/orgChart1"/>
    <dgm:cxn modelId="{8B1C5C95-44C2-466A-8827-61DCA387CDCA}" type="presParOf" srcId="{F887ADCB-3A94-4983-86AC-DD46204E734D}" destId="{2BA5944F-11F5-41F6-BB2A-42AD7F7FDFD8}" srcOrd="0" destOrd="0" presId="urn:microsoft.com/office/officeart/2005/8/layout/orgChart1"/>
    <dgm:cxn modelId="{5DCE4FC0-5A6C-4B89-982C-DED6D6643C62}" type="presParOf" srcId="{2BA5944F-11F5-41F6-BB2A-42AD7F7FDFD8}" destId="{70318402-7E7B-463E-B88A-A8F165F6DA60}" srcOrd="0" destOrd="0" presId="urn:microsoft.com/office/officeart/2005/8/layout/orgChart1"/>
    <dgm:cxn modelId="{7BD28DCA-EA8D-4FE4-9DD3-8948A7ADD44E}" type="presParOf" srcId="{2BA5944F-11F5-41F6-BB2A-42AD7F7FDFD8}" destId="{3959CBC9-551E-406D-A12A-9CC78ECD48CB}" srcOrd="1" destOrd="0" presId="urn:microsoft.com/office/officeart/2005/8/layout/orgChart1"/>
    <dgm:cxn modelId="{5B1BC9A1-265D-45AD-B289-9118FE0D2FA3}" type="presParOf" srcId="{F887ADCB-3A94-4983-86AC-DD46204E734D}" destId="{96AB1EE3-ADD4-4487-AD58-9DD3E882C252}" srcOrd="1" destOrd="0" presId="urn:microsoft.com/office/officeart/2005/8/layout/orgChart1"/>
    <dgm:cxn modelId="{E148531D-D28D-4C3B-A2A1-2ED4A04EEDB0}" type="presParOf" srcId="{96AB1EE3-ADD4-4487-AD58-9DD3E882C252}" destId="{17A66669-F8A0-46B8-8022-F2B3D43D84A0}" srcOrd="0" destOrd="0" presId="urn:microsoft.com/office/officeart/2005/8/layout/orgChart1"/>
    <dgm:cxn modelId="{AC181537-3377-4404-9F02-B2BCD85729AD}" type="presParOf" srcId="{96AB1EE3-ADD4-4487-AD58-9DD3E882C252}" destId="{D8FFD830-0C5B-4043-A218-D320260C3F20}" srcOrd="1" destOrd="0" presId="urn:microsoft.com/office/officeart/2005/8/layout/orgChart1"/>
    <dgm:cxn modelId="{2D19DB03-DBCE-41E3-9E3D-C91B5C06473B}" type="presParOf" srcId="{D8FFD830-0C5B-4043-A218-D320260C3F20}" destId="{0EE83B07-C68D-4FD1-B084-CD7FDC599E99}" srcOrd="0" destOrd="0" presId="urn:microsoft.com/office/officeart/2005/8/layout/orgChart1"/>
    <dgm:cxn modelId="{59ECE012-486B-4AE3-A519-23283D82D50A}" type="presParOf" srcId="{0EE83B07-C68D-4FD1-B084-CD7FDC599E99}" destId="{E9A0241C-501A-451D-81DA-4DBF0147B0D4}" srcOrd="0" destOrd="0" presId="urn:microsoft.com/office/officeart/2005/8/layout/orgChart1"/>
    <dgm:cxn modelId="{802AAF22-3269-400B-BD69-2DA894FD4143}" type="presParOf" srcId="{0EE83B07-C68D-4FD1-B084-CD7FDC599E99}" destId="{5CDA8FCC-3668-402C-8D85-55EFDA04F734}" srcOrd="1" destOrd="0" presId="urn:microsoft.com/office/officeart/2005/8/layout/orgChart1"/>
    <dgm:cxn modelId="{C60B596A-078E-4654-B0B2-C88B7FE9F008}" type="presParOf" srcId="{D8FFD830-0C5B-4043-A218-D320260C3F20}" destId="{476278DD-797C-44A1-B378-1B062A5B62E1}" srcOrd="1" destOrd="0" presId="urn:microsoft.com/office/officeart/2005/8/layout/orgChart1"/>
    <dgm:cxn modelId="{14D20FF7-7C11-4C75-BCDD-07F69008B39F}" type="presParOf" srcId="{476278DD-797C-44A1-B378-1B062A5B62E1}" destId="{91F69C95-4E92-4DA7-875C-A67F6FC326C0}" srcOrd="0" destOrd="0" presId="urn:microsoft.com/office/officeart/2005/8/layout/orgChart1"/>
    <dgm:cxn modelId="{9AFFEF94-318F-4632-A311-C76583DCF076}" type="presParOf" srcId="{476278DD-797C-44A1-B378-1B062A5B62E1}" destId="{2255E205-393D-4AA9-B88E-39EC5217B07F}" srcOrd="1" destOrd="0" presId="urn:microsoft.com/office/officeart/2005/8/layout/orgChart1"/>
    <dgm:cxn modelId="{B9D5A175-B5A5-4D34-9C00-7B66EDA50174}" type="presParOf" srcId="{2255E205-393D-4AA9-B88E-39EC5217B07F}" destId="{77B0093F-9E37-412C-A0F9-9ADE4373878B}" srcOrd="0" destOrd="0" presId="urn:microsoft.com/office/officeart/2005/8/layout/orgChart1"/>
    <dgm:cxn modelId="{8E62E89B-1A7D-45B7-8EBF-4950B142624A}" type="presParOf" srcId="{77B0093F-9E37-412C-A0F9-9ADE4373878B}" destId="{4FBF974C-2719-44D3-94D7-528C6CDA351D}" srcOrd="0" destOrd="0" presId="urn:microsoft.com/office/officeart/2005/8/layout/orgChart1"/>
    <dgm:cxn modelId="{927F4C51-CDBD-4BE2-A03A-DDEB27037BEE}" type="presParOf" srcId="{77B0093F-9E37-412C-A0F9-9ADE4373878B}" destId="{80972826-6D26-405C-824A-818EC83D011D}" srcOrd="1" destOrd="0" presId="urn:microsoft.com/office/officeart/2005/8/layout/orgChart1"/>
    <dgm:cxn modelId="{C6D76192-C100-41EF-AC04-95543C02E6F4}" type="presParOf" srcId="{2255E205-393D-4AA9-B88E-39EC5217B07F}" destId="{8F4FF8BF-C845-4982-8ACB-F56016167F3E}" srcOrd="1" destOrd="0" presId="urn:microsoft.com/office/officeart/2005/8/layout/orgChart1"/>
    <dgm:cxn modelId="{F7C1070A-14C1-477D-9697-88E3A9259A16}" type="presParOf" srcId="{2255E205-393D-4AA9-B88E-39EC5217B07F}" destId="{AF99578E-40D9-4961-9F9F-5D826077E647}" srcOrd="2" destOrd="0" presId="urn:microsoft.com/office/officeart/2005/8/layout/orgChart1"/>
    <dgm:cxn modelId="{1400B620-C822-4AB9-862F-D1B29B13815C}" type="presParOf" srcId="{476278DD-797C-44A1-B378-1B062A5B62E1}" destId="{12C2020A-7426-4140-8F9E-21164B459940}" srcOrd="2" destOrd="0" presId="urn:microsoft.com/office/officeart/2005/8/layout/orgChart1"/>
    <dgm:cxn modelId="{EFBCB9FF-CAB3-4514-A3A3-601ED83CD801}" type="presParOf" srcId="{476278DD-797C-44A1-B378-1B062A5B62E1}" destId="{2FBB1BD6-8797-46B7-A5AC-E6246C2D01D7}" srcOrd="3" destOrd="0" presId="urn:microsoft.com/office/officeart/2005/8/layout/orgChart1"/>
    <dgm:cxn modelId="{902DDC33-085C-4EFC-92DE-F7B38F83E577}" type="presParOf" srcId="{2FBB1BD6-8797-46B7-A5AC-E6246C2D01D7}" destId="{EB10DC0C-A5C6-49CB-BF19-1BC856B9CA3B}" srcOrd="0" destOrd="0" presId="urn:microsoft.com/office/officeart/2005/8/layout/orgChart1"/>
    <dgm:cxn modelId="{6B1A0F4B-1488-46B9-ADBB-32389B03FD4B}" type="presParOf" srcId="{EB10DC0C-A5C6-49CB-BF19-1BC856B9CA3B}" destId="{C010DB50-25B3-42D8-B010-12BADD87ECDC}" srcOrd="0" destOrd="0" presId="urn:microsoft.com/office/officeart/2005/8/layout/orgChart1"/>
    <dgm:cxn modelId="{2008D390-FB33-44B6-8DA2-8F508B2CE1FE}" type="presParOf" srcId="{EB10DC0C-A5C6-49CB-BF19-1BC856B9CA3B}" destId="{97C49BC7-E6A0-434B-9E0A-5DDF099DF157}" srcOrd="1" destOrd="0" presId="urn:microsoft.com/office/officeart/2005/8/layout/orgChart1"/>
    <dgm:cxn modelId="{7A68DD88-8B9D-41DB-A1EF-3A6C028AADC8}" type="presParOf" srcId="{2FBB1BD6-8797-46B7-A5AC-E6246C2D01D7}" destId="{006E1E3C-C095-4138-9FA4-BBBC78087BB6}" srcOrd="1" destOrd="0" presId="urn:microsoft.com/office/officeart/2005/8/layout/orgChart1"/>
    <dgm:cxn modelId="{DAC205DF-6C1B-4224-BFED-63A3F2FCB5DB}" type="presParOf" srcId="{2FBB1BD6-8797-46B7-A5AC-E6246C2D01D7}" destId="{80C70CE1-EA05-42CF-B7CD-FF0261924422}" srcOrd="2" destOrd="0" presId="urn:microsoft.com/office/officeart/2005/8/layout/orgChart1"/>
    <dgm:cxn modelId="{09E01FA2-5400-48C7-B215-F0106B38A401}" type="presParOf" srcId="{476278DD-797C-44A1-B378-1B062A5B62E1}" destId="{53304CEB-C447-4D25-9C35-EBEA2148B820}" srcOrd="4" destOrd="0" presId="urn:microsoft.com/office/officeart/2005/8/layout/orgChart1"/>
    <dgm:cxn modelId="{FBA34AA8-C20C-428C-87E2-EAA7B2961900}" type="presParOf" srcId="{476278DD-797C-44A1-B378-1B062A5B62E1}" destId="{5399FD9B-54F6-4BA1-B3E3-0F6779DEE742}" srcOrd="5" destOrd="0" presId="urn:microsoft.com/office/officeart/2005/8/layout/orgChart1"/>
    <dgm:cxn modelId="{6BD40C5C-E240-418A-A4AC-2A5A7B43EFCB}" type="presParOf" srcId="{5399FD9B-54F6-4BA1-B3E3-0F6779DEE742}" destId="{03D0C9C2-C5B2-48A1-8CB8-A98DF6E54947}" srcOrd="0" destOrd="0" presId="urn:microsoft.com/office/officeart/2005/8/layout/orgChart1"/>
    <dgm:cxn modelId="{036262D6-5CC0-432C-BFE6-6ECF661CFA7D}" type="presParOf" srcId="{03D0C9C2-C5B2-48A1-8CB8-A98DF6E54947}" destId="{3AA6D9EB-6685-4188-968B-DB4AEA984E49}" srcOrd="0" destOrd="0" presId="urn:microsoft.com/office/officeart/2005/8/layout/orgChart1"/>
    <dgm:cxn modelId="{BADFA1AD-924F-4C4B-98E4-D7970B64DFAA}" type="presParOf" srcId="{03D0C9C2-C5B2-48A1-8CB8-A98DF6E54947}" destId="{51B0083C-C9ED-494D-BDE0-DE0051E1C225}" srcOrd="1" destOrd="0" presId="urn:microsoft.com/office/officeart/2005/8/layout/orgChart1"/>
    <dgm:cxn modelId="{10E68730-9A03-4FA5-9B1C-CC1D3EC81725}" type="presParOf" srcId="{5399FD9B-54F6-4BA1-B3E3-0F6779DEE742}" destId="{FE5D9EE6-387C-49DA-A17B-8A330FA4B814}" srcOrd="1" destOrd="0" presId="urn:microsoft.com/office/officeart/2005/8/layout/orgChart1"/>
    <dgm:cxn modelId="{F7157AA9-4C49-4B11-8273-C03CFC5E55F4}" type="presParOf" srcId="{5399FD9B-54F6-4BA1-B3E3-0F6779DEE742}" destId="{811BB0A1-20F2-4411-96CA-FFD455CD5AE0}" srcOrd="2" destOrd="0" presId="urn:microsoft.com/office/officeart/2005/8/layout/orgChart1"/>
    <dgm:cxn modelId="{91911AE4-2E6E-418F-BFC9-D95E0835311E}" type="presParOf" srcId="{476278DD-797C-44A1-B378-1B062A5B62E1}" destId="{1E1318F6-1003-4BCE-9A1B-0E4AC24D3190}" srcOrd="6" destOrd="0" presId="urn:microsoft.com/office/officeart/2005/8/layout/orgChart1"/>
    <dgm:cxn modelId="{1DE183BF-2B54-4BB7-BBD5-73811269FD9B}" type="presParOf" srcId="{476278DD-797C-44A1-B378-1B062A5B62E1}" destId="{57DD4B67-3C7E-4DEF-9D8C-C2A9D9942E2D}" srcOrd="7" destOrd="0" presId="urn:microsoft.com/office/officeart/2005/8/layout/orgChart1"/>
    <dgm:cxn modelId="{B1420F36-8B78-4D72-9BDF-59FF5B20A30B}" type="presParOf" srcId="{57DD4B67-3C7E-4DEF-9D8C-C2A9D9942E2D}" destId="{3EA7E84C-A452-4592-9CC5-8E96BEA53180}" srcOrd="0" destOrd="0" presId="urn:microsoft.com/office/officeart/2005/8/layout/orgChart1"/>
    <dgm:cxn modelId="{D9AC58AE-A5CF-4C87-A0F3-2829C20DD146}" type="presParOf" srcId="{3EA7E84C-A452-4592-9CC5-8E96BEA53180}" destId="{F1CAA248-0B82-4946-A1AB-B508D460AFA4}" srcOrd="0" destOrd="0" presId="urn:microsoft.com/office/officeart/2005/8/layout/orgChart1"/>
    <dgm:cxn modelId="{2FDCF44C-C62B-4A88-937E-911E9714D9CB}" type="presParOf" srcId="{3EA7E84C-A452-4592-9CC5-8E96BEA53180}" destId="{FA6049AC-8939-4236-9228-D3B82B05A404}" srcOrd="1" destOrd="0" presId="urn:microsoft.com/office/officeart/2005/8/layout/orgChart1"/>
    <dgm:cxn modelId="{6AA4429D-60C7-451A-98A2-3D9D9F45B70A}" type="presParOf" srcId="{57DD4B67-3C7E-4DEF-9D8C-C2A9D9942E2D}" destId="{C9992779-59C2-46AD-8C59-1E637EED5697}" srcOrd="1" destOrd="0" presId="urn:microsoft.com/office/officeart/2005/8/layout/orgChart1"/>
    <dgm:cxn modelId="{3AFA0341-FE80-4688-9C35-206328AA8D7D}" type="presParOf" srcId="{57DD4B67-3C7E-4DEF-9D8C-C2A9D9942E2D}" destId="{01EDAEEC-AE45-4FF4-BBAE-1E67253F9475}" srcOrd="2" destOrd="0" presId="urn:microsoft.com/office/officeart/2005/8/layout/orgChart1"/>
    <dgm:cxn modelId="{D8C06487-B7AD-42C0-876F-FE15029328BD}" type="presParOf" srcId="{476278DD-797C-44A1-B378-1B062A5B62E1}" destId="{D9CBA2E8-BC10-4448-B345-C32EA56D18FE}" srcOrd="8" destOrd="0" presId="urn:microsoft.com/office/officeart/2005/8/layout/orgChart1"/>
    <dgm:cxn modelId="{167B09BA-5A2F-4F86-B47C-2D3595595325}" type="presParOf" srcId="{476278DD-797C-44A1-B378-1B062A5B62E1}" destId="{8A8375EA-DE22-4CFA-928D-E7CE35AF779B}" srcOrd="9" destOrd="0" presId="urn:microsoft.com/office/officeart/2005/8/layout/orgChart1"/>
    <dgm:cxn modelId="{0D587A3E-C546-4003-8413-CFC65E924C72}" type="presParOf" srcId="{8A8375EA-DE22-4CFA-928D-E7CE35AF779B}" destId="{1CDC23B1-FCBF-4DDB-B03E-388AA93C7979}" srcOrd="0" destOrd="0" presId="urn:microsoft.com/office/officeart/2005/8/layout/orgChart1"/>
    <dgm:cxn modelId="{4BE2063A-3029-4FB2-AE17-18C42AAF1EB8}" type="presParOf" srcId="{1CDC23B1-FCBF-4DDB-B03E-388AA93C7979}" destId="{156D3DD2-4057-4775-97B9-6AB7BADCF30F}" srcOrd="0" destOrd="0" presId="urn:microsoft.com/office/officeart/2005/8/layout/orgChart1"/>
    <dgm:cxn modelId="{89C6A2AB-7B3A-4955-A33E-6EBCB9BA0F72}" type="presParOf" srcId="{1CDC23B1-FCBF-4DDB-B03E-388AA93C7979}" destId="{6276DB57-573E-4D99-86F5-14C80A98F4FF}" srcOrd="1" destOrd="0" presId="urn:microsoft.com/office/officeart/2005/8/layout/orgChart1"/>
    <dgm:cxn modelId="{82CA73C8-C474-42CC-A601-2D4104857C06}" type="presParOf" srcId="{8A8375EA-DE22-4CFA-928D-E7CE35AF779B}" destId="{A25CA7AF-00B4-417C-9E51-D54B3CB19378}" srcOrd="1" destOrd="0" presId="urn:microsoft.com/office/officeart/2005/8/layout/orgChart1"/>
    <dgm:cxn modelId="{3D172BD3-F1FE-4F2C-8708-0A58FA84B012}" type="presParOf" srcId="{8A8375EA-DE22-4CFA-928D-E7CE35AF779B}" destId="{036FC0EE-78C4-46B3-BFFC-BFFEF1703DF8}" srcOrd="2" destOrd="0" presId="urn:microsoft.com/office/officeart/2005/8/layout/orgChart1"/>
    <dgm:cxn modelId="{E32D19D2-A883-4156-A078-C0943FA3548B}" type="presParOf" srcId="{476278DD-797C-44A1-B378-1B062A5B62E1}" destId="{0DE0564A-0C12-4B05-A842-91B3836948BE}" srcOrd="10" destOrd="0" presId="urn:microsoft.com/office/officeart/2005/8/layout/orgChart1"/>
    <dgm:cxn modelId="{287CD2CA-07A9-47DE-86A1-E036AD05E36B}" type="presParOf" srcId="{476278DD-797C-44A1-B378-1B062A5B62E1}" destId="{832DEA5F-5E6C-40FB-AD64-C4A28EBAFAB0}" srcOrd="11" destOrd="0" presId="urn:microsoft.com/office/officeart/2005/8/layout/orgChart1"/>
    <dgm:cxn modelId="{29CD0ADB-BEDB-4A4E-8D3D-F2890512B6A0}" type="presParOf" srcId="{832DEA5F-5E6C-40FB-AD64-C4A28EBAFAB0}" destId="{6F2D19AE-7C09-45D1-B78E-57FCF675B387}" srcOrd="0" destOrd="0" presId="urn:microsoft.com/office/officeart/2005/8/layout/orgChart1"/>
    <dgm:cxn modelId="{CA742F20-82AF-4615-A976-EE73295E1DC1}" type="presParOf" srcId="{6F2D19AE-7C09-45D1-B78E-57FCF675B387}" destId="{AA550411-D07A-4BDA-915C-F1CBD720A355}" srcOrd="0" destOrd="0" presId="urn:microsoft.com/office/officeart/2005/8/layout/orgChart1"/>
    <dgm:cxn modelId="{BBECCB9F-53E6-439C-BEED-C6C983A210AC}" type="presParOf" srcId="{6F2D19AE-7C09-45D1-B78E-57FCF675B387}" destId="{1E503A95-BD9D-4D03-8CDF-DF465EB9B5A0}" srcOrd="1" destOrd="0" presId="urn:microsoft.com/office/officeart/2005/8/layout/orgChart1"/>
    <dgm:cxn modelId="{D8E983B7-070F-4AB9-99F4-565B7B55D0A8}" type="presParOf" srcId="{832DEA5F-5E6C-40FB-AD64-C4A28EBAFAB0}" destId="{9A8F32FE-9041-4A03-B456-6C606D85BA22}" srcOrd="1" destOrd="0" presId="urn:microsoft.com/office/officeart/2005/8/layout/orgChart1"/>
    <dgm:cxn modelId="{DCBBF18F-F5E9-41B9-A26C-95D25A24AED5}" type="presParOf" srcId="{832DEA5F-5E6C-40FB-AD64-C4A28EBAFAB0}" destId="{7822B902-C54A-4117-9AEA-45DEB469DB14}" srcOrd="2" destOrd="0" presId="urn:microsoft.com/office/officeart/2005/8/layout/orgChart1"/>
    <dgm:cxn modelId="{1B5A2AEC-D783-4AD0-805A-1339BCEF1AF5}" type="presParOf" srcId="{D8FFD830-0C5B-4043-A218-D320260C3F20}" destId="{8FE68C48-3007-4BF9-802E-6B88EE1FD86A}" srcOrd="2" destOrd="0" presId="urn:microsoft.com/office/officeart/2005/8/layout/orgChart1"/>
    <dgm:cxn modelId="{D9115F8D-C15A-4628-871B-67E8CCEDFC62}" type="presParOf" srcId="{96AB1EE3-ADD4-4487-AD58-9DD3E882C252}" destId="{FB2C5F29-87AE-407A-A7BC-BBD949A16680}" srcOrd="2" destOrd="0" presId="urn:microsoft.com/office/officeart/2005/8/layout/orgChart1"/>
    <dgm:cxn modelId="{4D1AD08E-CA0C-4508-918E-C2DCC25DDF44}" type="presParOf" srcId="{96AB1EE3-ADD4-4487-AD58-9DD3E882C252}" destId="{4CDF7829-C377-4261-9F02-AAAF768549D3}" srcOrd="3" destOrd="0" presId="urn:microsoft.com/office/officeart/2005/8/layout/orgChart1"/>
    <dgm:cxn modelId="{7EE50155-4B68-4BBB-96C0-01C3F9CEBA34}" type="presParOf" srcId="{4CDF7829-C377-4261-9F02-AAAF768549D3}" destId="{7018C204-9226-435D-A605-E25916259E39}" srcOrd="0" destOrd="0" presId="urn:microsoft.com/office/officeart/2005/8/layout/orgChart1"/>
    <dgm:cxn modelId="{08E4D268-D371-4957-9C6D-DF07F0E07B3A}" type="presParOf" srcId="{7018C204-9226-435D-A605-E25916259E39}" destId="{91AE97E9-6A13-492F-B64D-8E57EDEF98C5}" srcOrd="0" destOrd="0" presId="urn:microsoft.com/office/officeart/2005/8/layout/orgChart1"/>
    <dgm:cxn modelId="{A71EBFBF-98B5-44D2-8D1B-62D29508DCE0}" type="presParOf" srcId="{7018C204-9226-435D-A605-E25916259E39}" destId="{96575D03-2654-4E61-B473-802256D4E53B}" srcOrd="1" destOrd="0" presId="urn:microsoft.com/office/officeart/2005/8/layout/orgChart1"/>
    <dgm:cxn modelId="{ACD3DE82-C9DE-46F3-94F4-6268ACCFDB92}" type="presParOf" srcId="{4CDF7829-C377-4261-9F02-AAAF768549D3}" destId="{3CA314A4-BBE0-435D-B461-B7FC6C0E95FB}" srcOrd="1" destOrd="0" presId="urn:microsoft.com/office/officeart/2005/8/layout/orgChart1"/>
    <dgm:cxn modelId="{996A1BDD-D610-488E-BC25-0F8DF8FB12A0}" type="presParOf" srcId="{3CA314A4-BBE0-435D-B461-B7FC6C0E95FB}" destId="{2034A7E1-6FE3-4E69-ABAB-960A761E4A55}" srcOrd="0" destOrd="0" presId="urn:microsoft.com/office/officeart/2005/8/layout/orgChart1"/>
    <dgm:cxn modelId="{03237E86-79A2-4486-93F5-6E772B4B5945}" type="presParOf" srcId="{3CA314A4-BBE0-435D-B461-B7FC6C0E95FB}" destId="{2A33857C-77B6-4854-BBF4-84FC990911D9}" srcOrd="1" destOrd="0" presId="urn:microsoft.com/office/officeart/2005/8/layout/orgChart1"/>
    <dgm:cxn modelId="{C737A263-6360-43CC-B6F3-2C2FF1B44655}" type="presParOf" srcId="{2A33857C-77B6-4854-BBF4-84FC990911D9}" destId="{EB71474D-0E2D-42C7-8FAC-B563B43BE178}" srcOrd="0" destOrd="0" presId="urn:microsoft.com/office/officeart/2005/8/layout/orgChart1"/>
    <dgm:cxn modelId="{407519CB-4A44-4877-8E17-66F9B719484D}" type="presParOf" srcId="{EB71474D-0E2D-42C7-8FAC-B563B43BE178}" destId="{4C06EEC1-9293-4F51-8C97-EE7619B3F82A}" srcOrd="0" destOrd="0" presId="urn:microsoft.com/office/officeart/2005/8/layout/orgChart1"/>
    <dgm:cxn modelId="{A31BD629-134A-4C6F-A16D-44CD185C7077}" type="presParOf" srcId="{EB71474D-0E2D-42C7-8FAC-B563B43BE178}" destId="{9D789BEA-C3B0-44F5-9B7E-221D433228F7}" srcOrd="1" destOrd="0" presId="urn:microsoft.com/office/officeart/2005/8/layout/orgChart1"/>
    <dgm:cxn modelId="{ABD9FC3C-02A6-461B-87DF-E49FDFCBE84E}" type="presParOf" srcId="{2A33857C-77B6-4854-BBF4-84FC990911D9}" destId="{54744436-E77F-4587-8467-393FEA71DE0C}" srcOrd="1" destOrd="0" presId="urn:microsoft.com/office/officeart/2005/8/layout/orgChart1"/>
    <dgm:cxn modelId="{E5F29344-1AD7-498A-8C63-1E6ADC2DE821}" type="presParOf" srcId="{2A33857C-77B6-4854-BBF4-84FC990911D9}" destId="{F22C839B-10D6-49ED-A04F-5B44CB2037B9}" srcOrd="2" destOrd="0" presId="urn:microsoft.com/office/officeart/2005/8/layout/orgChart1"/>
    <dgm:cxn modelId="{1ACC21D8-A07F-4F88-8DED-CE620AFF1F39}" type="presParOf" srcId="{3CA314A4-BBE0-435D-B461-B7FC6C0E95FB}" destId="{811BC49A-41F1-4032-A7C1-3C13FF7CAC80}" srcOrd="2" destOrd="0" presId="urn:microsoft.com/office/officeart/2005/8/layout/orgChart1"/>
    <dgm:cxn modelId="{0DCD3C17-F81C-4477-9F82-DAC3A26AEF4A}" type="presParOf" srcId="{3CA314A4-BBE0-435D-B461-B7FC6C0E95FB}" destId="{63DA2349-D93E-4E70-B0CF-3D731CCFED65}" srcOrd="3" destOrd="0" presId="urn:microsoft.com/office/officeart/2005/8/layout/orgChart1"/>
    <dgm:cxn modelId="{34EB33B0-BFB6-4BD8-8C3B-710BCE8E7E67}" type="presParOf" srcId="{63DA2349-D93E-4E70-B0CF-3D731CCFED65}" destId="{0B59BFA7-A7DA-4635-B486-4C322050974C}" srcOrd="0" destOrd="0" presId="urn:microsoft.com/office/officeart/2005/8/layout/orgChart1"/>
    <dgm:cxn modelId="{BFC926ED-8ECE-4336-ADEC-831B278A2831}" type="presParOf" srcId="{0B59BFA7-A7DA-4635-B486-4C322050974C}" destId="{1E235EDA-6E16-42DE-94A7-BE40D0C3700B}" srcOrd="0" destOrd="0" presId="urn:microsoft.com/office/officeart/2005/8/layout/orgChart1"/>
    <dgm:cxn modelId="{82392D71-4C13-4881-9F6E-E058AD96239D}" type="presParOf" srcId="{0B59BFA7-A7DA-4635-B486-4C322050974C}" destId="{EF533C53-BCC9-432D-8362-0516FD55BE48}" srcOrd="1" destOrd="0" presId="urn:microsoft.com/office/officeart/2005/8/layout/orgChart1"/>
    <dgm:cxn modelId="{F55A6967-8AD3-4824-AFCF-ACB3C90F3B8D}" type="presParOf" srcId="{63DA2349-D93E-4E70-B0CF-3D731CCFED65}" destId="{9DCCF94E-F3D8-48DC-83E5-D5696162FDF7}" srcOrd="1" destOrd="0" presId="urn:microsoft.com/office/officeart/2005/8/layout/orgChart1"/>
    <dgm:cxn modelId="{2786A0EB-675E-4332-8C44-4B2D32D21096}" type="presParOf" srcId="{63DA2349-D93E-4E70-B0CF-3D731CCFED65}" destId="{B2FA8DD6-5D76-4827-AAF8-BAA507D53732}" srcOrd="2" destOrd="0" presId="urn:microsoft.com/office/officeart/2005/8/layout/orgChart1"/>
    <dgm:cxn modelId="{923F6EF3-1556-4E79-97AE-F1C9D1EC4C9A}" type="presParOf" srcId="{4CDF7829-C377-4261-9F02-AAAF768549D3}" destId="{A97EF842-1103-4B73-8C46-6A1D8639791D}" srcOrd="2" destOrd="0" presId="urn:microsoft.com/office/officeart/2005/8/layout/orgChart1"/>
    <dgm:cxn modelId="{1029DE22-CD84-494B-9CFC-4CEDC508A595}" type="presParOf" srcId="{F887ADCB-3A94-4983-86AC-DD46204E734D}" destId="{83261E80-0EE2-44E5-8AFF-6A9B2FC872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2CC6B4-07A4-435E-A755-4A1F839889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D434-1BCC-4565-B29D-F48E6956A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6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18463-9C51-4D55-8702-36A6685C73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28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388E42-F3B9-4FAA-B69D-9B3DC13E3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5F78B5-09D5-47C9-A0A2-E8306FEFA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47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631A30-9197-47BE-A97C-20BD1A8A40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24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96814B-561A-406C-B6F0-4479F0F018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5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0E7748-CECC-46EF-BCBD-CE8377B9B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65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AFE5-C000-48CA-8AFE-CA3A47A9AD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67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D8D3F-023E-4150-A5DC-FD9B93D08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60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F79D1-9FA2-46B2-A969-5F4562596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25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04B24-F3BB-4BD7-93CC-B927414EDC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0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71F10-CB48-4FC5-9F21-910FDAAD3E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62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3080C-923E-41C6-AC53-82FE4AFDC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0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F5F61-3E0F-405F-A17E-29924FEDD5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65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A5E2-7745-4745-A7F7-E1650BAF02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4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02C4D7D0-6ECD-4085-B664-A5EDAA3734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Р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60648"/>
            <a:ext cx="6985000" cy="3001962"/>
          </a:xfrm>
        </p:spPr>
        <p:txBody>
          <a:bodyPr/>
          <a:lstStyle/>
          <a:p>
            <a:r>
              <a:rPr lang="uk-UA" altLang="ru-RU" sz="6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Античні держави та право. </a:t>
            </a:r>
            <a:endParaRPr lang="uk-UA" altLang="ru-RU" sz="60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altLang="ru-RU" sz="6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Стародавній Рим</a:t>
            </a:r>
            <a:endParaRPr lang="ru-RU" altLang="ru-RU" sz="60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3568" y="5517232"/>
            <a:ext cx="3262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5400" b="1" dirty="0" smtClean="0">
                <a:solidFill>
                  <a:srgbClr val="000066"/>
                </a:solidFill>
              </a:rPr>
              <a:t>Тема 2.2</a:t>
            </a:r>
            <a:endParaRPr lang="ru-RU" altLang="ru-RU" sz="5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62950" cy="431800"/>
          </a:xfrm>
        </p:spPr>
        <p:txBody>
          <a:bodyPr/>
          <a:lstStyle/>
          <a:p>
            <a:r>
              <a:rPr lang="uk-UA" altLang="ru-RU" sz="4000" dirty="0">
                <a:solidFill>
                  <a:srgbClr val="660033"/>
                </a:solidFill>
              </a:rPr>
              <a:t>Реформи Сервія Тулія</a:t>
            </a:r>
            <a:endParaRPr lang="ru-RU" altLang="ru-RU" sz="4000" dirty="0">
              <a:solidFill>
                <a:srgbClr val="660033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507412" cy="5259387"/>
          </a:xfrm>
        </p:spPr>
        <p:txBody>
          <a:bodyPr/>
          <a:lstStyle/>
          <a:p>
            <a:r>
              <a:rPr lang="uk-UA" alt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Усіх вільних чоловіків (і патриціїв, і плебеїв) було поділено на розряди</a:t>
            </a:r>
            <a:r>
              <a:rPr lang="ru-RU" alt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uk-UA" alt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за майновим цензом.</a:t>
            </a:r>
            <a:r>
              <a:rPr lang="ru-RU" alt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uk-UA" alt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Кожен розряд, формував певну кількість центурій (сотень) – військово-політичних одиниць:</a:t>
            </a:r>
          </a:p>
          <a:p>
            <a:pPr>
              <a:buFont typeface="Wingdings" pitchFamily="2" charset="2"/>
              <a:buNone/>
            </a:pPr>
            <a:r>
              <a:rPr lang="uk-UA" altLang="ru-RU" sz="2400" dirty="0"/>
              <a:t> </a:t>
            </a:r>
            <a:endParaRPr lang="ru-RU" altLang="ru-RU" sz="2400" dirty="0"/>
          </a:p>
        </p:txBody>
      </p:sp>
      <p:graphicFrame>
        <p:nvGraphicFramePr>
          <p:cNvPr id="43340" name="Group 332"/>
          <p:cNvGraphicFramePr>
            <a:graphicFrameLocks noGrp="1"/>
          </p:cNvGraphicFramePr>
          <p:nvPr/>
        </p:nvGraphicFramePr>
        <p:xfrm>
          <a:off x="179388" y="2565400"/>
          <a:ext cx="8569325" cy="4023360"/>
        </p:xfrm>
        <a:graphic>
          <a:graphicData uri="http://schemas.openxmlformats.org/drawingml/2006/table">
            <a:tbl>
              <a:tblPr/>
              <a:tblGrid>
                <a:gridCol w="1655762"/>
                <a:gridCol w="2808288"/>
                <a:gridCol w="4105275"/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розряд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вартість майна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кількість центурій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вершники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понад 100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 – кіннота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перший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 – важкоозброєна піхота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другий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 – важкоозброєна піхота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третій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 – важкоозброєна піхота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четвертий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 – легкоозброєна піхота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п'ятий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30 - легкоозброєна піхота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шостий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менше 11 тис. асів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1 - неозброєна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5225653" cy="600075"/>
          </a:xfrm>
        </p:spPr>
        <p:txBody>
          <a:bodyPr/>
          <a:lstStyle/>
          <a:p>
            <a:r>
              <a:rPr lang="uk-UA" altLang="ru-RU" sz="3200" dirty="0">
                <a:solidFill>
                  <a:srgbClr val="660033"/>
                </a:solidFill>
              </a:rPr>
              <a:t>Реформи Сервія Тулія</a:t>
            </a:r>
            <a:endParaRPr lang="ru-RU" altLang="ru-RU" sz="3200" dirty="0">
              <a:solidFill>
                <a:srgbClr val="660033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11" y="4653134"/>
            <a:ext cx="5104350" cy="2052000"/>
          </a:xfrm>
          <a:solidFill>
            <a:srgbClr val="FF9797"/>
          </a:solidFill>
          <a:ln>
            <a:solidFill>
              <a:srgbClr val="FF5050"/>
            </a:solidFill>
          </a:ln>
        </p:spPr>
        <p:txBody>
          <a:bodyPr/>
          <a:lstStyle/>
          <a:p>
            <a:pPr>
              <a:buNone/>
            </a:pPr>
            <a:r>
              <a:rPr lang="uk-UA" sz="2100" dirty="0" smtClean="0">
                <a:solidFill>
                  <a:schemeClr val="tx1"/>
                </a:solidFill>
                <a:effectLst/>
              </a:rPr>
              <a:t>    При вирішенні питань центуріатними коміціями </a:t>
            </a:r>
            <a:r>
              <a:rPr lang="uk-UA" sz="2100" b="1" dirty="0" smtClean="0">
                <a:solidFill>
                  <a:schemeClr val="tx1"/>
                </a:solidFill>
                <a:effectLst/>
              </a:rPr>
              <a:t>кожна центурія мала один голос.</a:t>
            </a:r>
            <a:r>
              <a:rPr lang="uk-UA" sz="2100" dirty="0" smtClean="0">
                <a:solidFill>
                  <a:schemeClr val="tx1"/>
                </a:solidFill>
                <a:effectLst/>
              </a:rPr>
              <a:t> Оскільки із 193 центурій 98 представляли перший розряд і вершників, то найбагатші завжди мали перевагу. </a:t>
            </a:r>
            <a:endParaRPr lang="ru-RU" altLang="ru-RU" sz="2100" dirty="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84168" y="116632"/>
            <a:ext cx="3028728" cy="2851528"/>
          </a:xfrm>
          <a:prstGeom prst="roundRect">
            <a:avLst>
              <a:gd name="adj" fmla="val 16667"/>
            </a:avLst>
          </a:prstGeom>
          <a:solidFill>
            <a:srgbClr val="C081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000" dirty="0">
                <a:solidFill>
                  <a:srgbClr val="002060"/>
                </a:solidFill>
              </a:rPr>
              <a:t>Загалом налічувалося </a:t>
            </a:r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193 </a:t>
            </a:r>
            <a:r>
              <a:rPr lang="uk-UA" sz="2000" dirty="0">
                <a:solidFill>
                  <a:srgbClr val="002060"/>
                </a:solidFill>
              </a:rPr>
              <a:t>центурії. </a:t>
            </a:r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Кожні </a:t>
            </a:r>
            <a:r>
              <a:rPr lang="uk-UA" sz="2000" dirty="0">
                <a:solidFill>
                  <a:srgbClr val="002060"/>
                </a:solidFill>
              </a:rPr>
              <a:t>п'ять </a:t>
            </a:r>
            <a:r>
              <a:rPr lang="uk-UA" sz="2000" dirty="0" smtClean="0">
                <a:solidFill>
                  <a:srgbClr val="002060"/>
                </a:solidFill>
              </a:rPr>
              <a:t>років</a:t>
            </a:r>
          </a:p>
          <a:p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переоцінювалося </a:t>
            </a:r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майнове </a:t>
            </a:r>
            <a:r>
              <a:rPr lang="uk-UA" sz="2000" dirty="0">
                <a:solidFill>
                  <a:srgbClr val="002060"/>
                </a:solidFill>
              </a:rPr>
              <a:t>становище </a:t>
            </a:r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римських громадян </a:t>
            </a:r>
          </a:p>
          <a:p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і, відповідно, </a:t>
            </a:r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перерозподілялися </a:t>
            </a:r>
          </a:p>
          <a:p>
            <a:r>
              <a:rPr lang="uk-UA" sz="2000" dirty="0" smtClean="0">
                <a:solidFill>
                  <a:srgbClr val="002060"/>
                </a:solidFill>
              </a:rPr>
              <a:t>розряди</a:t>
            </a:r>
            <a:r>
              <a:rPr lang="uk-UA" sz="2000" dirty="0">
                <a:solidFill>
                  <a:srgbClr val="002060"/>
                </a:solidFill>
              </a:rPr>
              <a:t>.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555776" y="59492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99" y="4540968"/>
            <a:ext cx="3922734" cy="22070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064" b="25750"/>
          <a:stretch/>
        </p:blipFill>
        <p:spPr>
          <a:xfrm>
            <a:off x="46029" y="607048"/>
            <a:ext cx="5982900" cy="2170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 bwMode="auto">
          <a:xfrm>
            <a:off x="3635896" y="400506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63688" y="386104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779912" y="4005064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51520" y="3099461"/>
            <a:ext cx="8693654" cy="13628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uk-UA" sz="2400" dirty="0">
                <a:solidFill>
                  <a:srgbClr val="500050"/>
                </a:solidFill>
              </a:rPr>
              <a:t>В результаті цієї реформи </a:t>
            </a:r>
            <a:r>
              <a:rPr lang="uk-UA" sz="2400" dirty="0" smtClean="0">
                <a:solidFill>
                  <a:srgbClr val="500050"/>
                </a:solidFill>
              </a:rPr>
              <a:t>з'явився</a:t>
            </a:r>
          </a:p>
          <a:p>
            <a:r>
              <a:rPr lang="uk-UA" sz="2400" dirty="0" smtClean="0">
                <a:solidFill>
                  <a:srgbClr val="500050"/>
                </a:solidFill>
              </a:rPr>
              <a:t> </a:t>
            </a:r>
            <a:r>
              <a:rPr lang="uk-UA" sz="2400" dirty="0">
                <a:solidFill>
                  <a:srgbClr val="500050"/>
                </a:solidFill>
              </a:rPr>
              <a:t>новий різновид народних зборів –</a:t>
            </a:r>
            <a:r>
              <a:rPr lang="uk-UA" sz="2400" b="1" dirty="0" smtClean="0">
                <a:solidFill>
                  <a:srgbClr val="500050"/>
                </a:solidFill>
              </a:rPr>
              <a:t>центуріатні  коміції </a:t>
            </a:r>
          </a:p>
          <a:p>
            <a:r>
              <a:rPr lang="uk-UA" sz="2400" dirty="0" smtClean="0">
                <a:solidFill>
                  <a:srgbClr val="500050"/>
                </a:solidFill>
              </a:rPr>
              <a:t>(</a:t>
            </a:r>
            <a:r>
              <a:rPr lang="uk-UA" sz="2400" dirty="0">
                <a:solidFill>
                  <a:srgbClr val="500050"/>
                </a:solidFill>
              </a:rPr>
              <a:t>збори військових сотень</a:t>
            </a:r>
            <a:r>
              <a:rPr lang="uk-UA" sz="2400" dirty="0" smtClean="0">
                <a:solidFill>
                  <a:srgbClr val="500050"/>
                </a:solidFill>
              </a:rPr>
              <a:t>)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500050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600075"/>
          </a:xfrm>
        </p:spPr>
        <p:txBody>
          <a:bodyPr/>
          <a:lstStyle/>
          <a:p>
            <a:r>
              <a:rPr lang="uk-UA" altLang="ru-RU" sz="4000" dirty="0">
                <a:solidFill>
                  <a:srgbClr val="660033"/>
                </a:solidFill>
              </a:rPr>
              <a:t>Реформи Сервія Тулія</a:t>
            </a:r>
            <a:endParaRPr lang="ru-RU" altLang="ru-RU" sz="4000" dirty="0">
              <a:solidFill>
                <a:srgbClr val="660033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897437" cy="554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altLang="ru-RU" sz="2800"/>
          </a:p>
          <a:p>
            <a:pPr>
              <a:buFont typeface="Wingdings" pitchFamily="2" charset="2"/>
              <a:buNone/>
            </a:pPr>
            <a:endParaRPr lang="uk-UA" altLang="ru-RU" sz="2800"/>
          </a:p>
          <a:p>
            <a:pPr>
              <a:buFont typeface="Wingdings" pitchFamily="2" charset="2"/>
              <a:buNone/>
            </a:pPr>
            <a:endParaRPr lang="uk-UA" altLang="ru-RU" sz="2800"/>
          </a:p>
          <a:p>
            <a:pPr>
              <a:buFont typeface="Wingdings" pitchFamily="2" charset="2"/>
              <a:buNone/>
            </a:pPr>
            <a:endParaRPr lang="uk-UA" altLang="ru-RU" sz="2800"/>
          </a:p>
          <a:p>
            <a:pPr>
              <a:buFont typeface="Wingdings" pitchFamily="2" charset="2"/>
              <a:buNone/>
            </a:pPr>
            <a:endParaRPr lang="uk-UA" altLang="ru-RU" sz="2800"/>
          </a:p>
          <a:p>
            <a:pPr>
              <a:buFont typeface="Wingdings" pitchFamily="2" charset="2"/>
              <a:buNone/>
            </a:pPr>
            <a:r>
              <a:rPr lang="uk-UA" altLang="ru-RU" sz="2800"/>
              <a:t>   </a:t>
            </a:r>
            <a:r>
              <a:rPr lang="uk-UA" altLang="ru-RU" sz="26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Кожна триба мала виборного голову, який визначав майнову спроможність громадян, що проживали на території округу, і контролював збір податей.</a:t>
            </a:r>
            <a:r>
              <a:rPr lang="uk-UA" altLang="ru-RU" sz="2600"/>
              <a:t> </a:t>
            </a:r>
            <a:endParaRPr lang="ru-RU" altLang="ru-RU" sz="26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5288" y="981075"/>
            <a:ext cx="8424862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FFFF66"/>
                </a:solidFill>
              </a:rPr>
              <a:t>Поділ вільного населення </a:t>
            </a:r>
          </a:p>
          <a:p>
            <a:r>
              <a:rPr lang="uk-UA" altLang="ru-RU" sz="2800">
                <a:solidFill>
                  <a:srgbClr val="FFFF66"/>
                </a:solidFill>
              </a:rPr>
              <a:t>за територіальним принципом</a:t>
            </a:r>
            <a:endParaRPr lang="ru-RU" altLang="ru-RU" sz="2800">
              <a:solidFill>
                <a:srgbClr val="FFFF66"/>
              </a:solidFill>
            </a:endParaRP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68313" y="2492375"/>
            <a:ext cx="3455987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FFFF66"/>
                </a:solidFill>
              </a:rPr>
              <a:t>4</a:t>
            </a:r>
          </a:p>
          <a:p>
            <a:r>
              <a:rPr lang="uk-UA" altLang="ru-RU" sz="2800">
                <a:solidFill>
                  <a:srgbClr val="FFFF66"/>
                </a:solidFill>
              </a:rPr>
              <a:t>міських триби</a:t>
            </a:r>
            <a:endParaRPr lang="ru-RU" altLang="ru-RU" sz="2800">
              <a:solidFill>
                <a:srgbClr val="FFFF66"/>
              </a:solidFill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5076825" y="2420938"/>
            <a:ext cx="3671888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FFFF66"/>
                </a:solidFill>
              </a:rPr>
              <a:t>17</a:t>
            </a:r>
          </a:p>
          <a:p>
            <a:r>
              <a:rPr lang="uk-UA" altLang="ru-RU" sz="2800">
                <a:solidFill>
                  <a:srgbClr val="FFFF66"/>
                </a:solidFill>
              </a:rPr>
              <a:t>сільських триб</a:t>
            </a:r>
            <a:endParaRPr lang="ru-RU" altLang="ru-RU" sz="2800">
              <a:solidFill>
                <a:srgbClr val="FFFF66"/>
              </a:solidFill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2268538" y="1916113"/>
            <a:ext cx="2303462" cy="5762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572000" y="1916113"/>
            <a:ext cx="2376488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4042" name="Picture 10" descr="Тулл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60788"/>
            <a:ext cx="3024188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9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323850" y="765175"/>
            <a:ext cx="7056438" cy="10795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 dirty="0">
                <a:solidFill>
                  <a:srgbClr val="000099"/>
                </a:solidFill>
              </a:rPr>
              <a:t>Сенат</a:t>
            </a:r>
          </a:p>
          <a:p>
            <a:r>
              <a:rPr lang="uk-UA" altLang="ru-RU" sz="2200" dirty="0">
                <a:solidFill>
                  <a:srgbClr val="000099"/>
                </a:solidFill>
              </a:rPr>
              <a:t>(з 444 р. до н.е. входять і плебеї</a:t>
            </a:r>
            <a:r>
              <a:rPr lang="uk-UA" altLang="ru-RU" sz="2200" dirty="0" smtClean="0">
                <a:solidFill>
                  <a:srgbClr val="000099"/>
                </a:solidFill>
              </a:rPr>
              <a:t>)</a:t>
            </a:r>
          </a:p>
          <a:p>
            <a:endParaRPr lang="ru-RU" altLang="ru-RU" sz="2200" dirty="0">
              <a:solidFill>
                <a:srgbClr val="000099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47050" cy="600075"/>
          </a:xfrm>
        </p:spPr>
        <p:txBody>
          <a:bodyPr anchor="t"/>
          <a:lstStyle/>
          <a:p>
            <a:r>
              <a:rPr lang="uk-UA" altLang="ru-RU" sz="3700" dirty="0">
                <a:solidFill>
                  <a:srgbClr val="008000"/>
                </a:solidFill>
              </a:rPr>
              <a:t>Державний лад Римської республіки</a:t>
            </a:r>
            <a:r>
              <a:rPr lang="uk-UA" altLang="ru-RU" sz="3600" dirty="0"/>
              <a:t/>
            </a:r>
            <a:br>
              <a:rPr lang="uk-UA" altLang="ru-RU" sz="3600" dirty="0"/>
            </a:br>
            <a:endParaRPr lang="ru-RU" altLang="ru-RU" sz="36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664325"/>
            <a:ext cx="215255" cy="49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79388" y="2205038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центуріатні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коміції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79388" y="3789363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трибутні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коміції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79388" y="5300663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куріатні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коміції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339975" y="2060575"/>
            <a:ext cx="3311525" cy="12969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приймали закони,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обирали найвищих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посадових осіб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2339975" y="3644900"/>
            <a:ext cx="3311525" cy="1296988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обговорювали закони,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обирали посадових 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осіб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339975" y="5229225"/>
            <a:ext cx="3311525" cy="10795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втратили своє 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значення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300788" y="2060575"/>
            <a:ext cx="1871662" cy="431800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цензори</a:t>
            </a:r>
            <a:r>
              <a:rPr lang="uk-UA" altLang="ru-RU" sz="2400">
                <a:solidFill>
                  <a:schemeClr val="tx1"/>
                </a:solidFill>
              </a:rPr>
              <a:t> </a:t>
            </a: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300788" y="2565400"/>
            <a:ext cx="1871662" cy="431800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консули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6300788" y="3068638"/>
            <a:ext cx="1871662" cy="431800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претори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300788" y="3644900"/>
            <a:ext cx="1871662" cy="720725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плебейський</a:t>
            </a:r>
          </a:p>
          <a:p>
            <a:r>
              <a:rPr lang="uk-UA" altLang="ru-RU" sz="2400">
                <a:solidFill>
                  <a:srgbClr val="66CCFF"/>
                </a:solidFill>
              </a:rPr>
              <a:t>трибун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300788" y="4437063"/>
            <a:ext cx="1871662" cy="433387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 dirty="0">
                <a:solidFill>
                  <a:srgbClr val="66CCFF"/>
                </a:solidFill>
              </a:rPr>
              <a:t>едили</a:t>
            </a:r>
            <a:endParaRPr lang="ru-RU" altLang="ru-RU" sz="2400" dirty="0">
              <a:solidFill>
                <a:srgbClr val="66CC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6300788" y="4941888"/>
            <a:ext cx="1871662" cy="431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66CCFF"/>
                </a:solidFill>
              </a:rPr>
              <a:t>квестори</a:t>
            </a:r>
            <a:endParaRPr lang="ru-RU" altLang="ru-RU" sz="2400">
              <a:solidFill>
                <a:srgbClr val="66CC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235825" y="908050"/>
            <a:ext cx="1655763" cy="7207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chemeClr val="tx1"/>
                </a:solidFill>
              </a:rPr>
              <a:t>диктатор</a:t>
            </a: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6156325" y="5805488"/>
            <a:ext cx="1008063" cy="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7308850" y="5516563"/>
            <a:ext cx="1104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altLang="ru-RU" sz="2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вибори</a:t>
            </a:r>
            <a:endParaRPr lang="ru-RU" altLang="ru-RU" sz="22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7308850" y="5876925"/>
            <a:ext cx="1365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altLang="ru-RU" sz="2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</a:t>
            </a:r>
            <a:endParaRPr lang="ru-RU" altLang="ru-RU" sz="22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7297738" y="6237288"/>
            <a:ext cx="184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altLang="ru-RU" sz="2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призначення</a:t>
            </a:r>
            <a:endParaRPr lang="ru-RU" altLang="ru-RU" sz="22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6156325" y="6165850"/>
            <a:ext cx="1008063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6156325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6156325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6156325" y="6524625"/>
            <a:ext cx="1008063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1979613" y="2708275"/>
            <a:ext cx="36036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1979613" y="4292600"/>
            <a:ext cx="360362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1979613" y="5805488"/>
            <a:ext cx="360362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971550" y="1844675"/>
            <a:ext cx="1368425" cy="3603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 flipH="1">
            <a:off x="1116013" y="1844675"/>
            <a:ext cx="1223962" cy="19446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5651500" y="2708275"/>
            <a:ext cx="649288" cy="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5651500" y="2708275"/>
            <a:ext cx="649288" cy="504825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5651500" y="2205038"/>
            <a:ext cx="649288" cy="503237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 flipH="1" flipV="1">
            <a:off x="4211638" y="1844675"/>
            <a:ext cx="3024187" cy="215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V="1">
            <a:off x="8172450" y="1628775"/>
            <a:ext cx="431800" cy="11525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 flipV="1">
            <a:off x="5651500" y="3860800"/>
            <a:ext cx="649288" cy="43180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5651500" y="4292600"/>
            <a:ext cx="649288" cy="288925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5651500" y="4292600"/>
            <a:ext cx="649288" cy="865188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Сена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341438"/>
            <a:ext cx="4464050" cy="3565525"/>
          </a:xfrm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333375"/>
            <a:ext cx="3251200" cy="719138"/>
          </a:xfrm>
        </p:spPr>
        <p:txBody>
          <a:bodyPr/>
          <a:lstStyle/>
          <a:p>
            <a:r>
              <a:rPr lang="uk-UA" altLang="ru-RU" sz="4800" dirty="0">
                <a:solidFill>
                  <a:srgbClr val="800000"/>
                </a:solidFill>
              </a:rPr>
              <a:t>сенат</a:t>
            </a:r>
            <a:endParaRPr lang="ru-RU" altLang="ru-RU" sz="4800" dirty="0">
              <a:solidFill>
                <a:srgbClr val="8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4537075" cy="43211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500" dirty="0"/>
              <a:t>    </a:t>
            </a:r>
            <a:endParaRPr lang="ru-RU" altLang="ru-RU" sz="29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79388" y="5157788"/>
            <a:ext cx="8785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uk-UA" altLang="ru-RU" sz="24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uk-UA" altLang="ru-RU" sz="2600" dirty="0">
                <a:solidFill>
                  <a:schemeClr val="bg2">
                    <a:lumMod val="75000"/>
                  </a:schemeClr>
                </a:solidFill>
              </a:rPr>
              <a:t>вирішував питання про заходи</a:t>
            </a:r>
          </a:p>
          <a:p>
            <a:pPr algn="l"/>
            <a:r>
              <a:rPr lang="uk-UA" altLang="ru-RU" sz="2600" dirty="0">
                <a:solidFill>
                  <a:schemeClr val="bg2">
                    <a:lumMod val="75000"/>
                  </a:schemeClr>
                </a:solidFill>
              </a:rPr>
              <a:t>безпеки в разі виникнення зовнішньої загрози; </a:t>
            </a:r>
          </a:p>
          <a:p>
            <a:pPr algn="l"/>
            <a:r>
              <a:rPr lang="uk-UA" altLang="ru-RU" sz="2600" dirty="0">
                <a:solidFill>
                  <a:schemeClr val="bg2">
                    <a:lumMod val="75000"/>
                  </a:schemeClr>
                </a:solidFill>
              </a:rPr>
              <a:t>- надавав надзвичайні повноваження диктаторові. </a:t>
            </a:r>
            <a:endParaRPr lang="ru-RU" altLang="ru-RU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79388" y="333375"/>
            <a:ext cx="4537075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600" dirty="0">
                <a:solidFill>
                  <a:srgbClr val="005000"/>
                </a:solidFill>
              </a:rPr>
              <a:t>В офіційних документах                                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вживалася формула: «Сенат                      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і Римський народ»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- трактував закони;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- затверджував рішення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народних зборів;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- відав фінансами; </a:t>
            </a:r>
          </a:p>
          <a:p>
            <a:pPr algn="l"/>
            <a:r>
              <a:rPr lang="uk-UA" altLang="ru-RU" sz="2600" dirty="0">
                <a:solidFill>
                  <a:srgbClr val="005000"/>
                </a:solidFill>
              </a:rPr>
              <a:t>дипломатичними відносинами;</a:t>
            </a:r>
          </a:p>
          <a:p>
            <a:pPr algn="l">
              <a:buFontTx/>
              <a:buChar char="-"/>
            </a:pPr>
            <a:r>
              <a:rPr lang="uk-UA" altLang="ru-RU" sz="2600" dirty="0">
                <a:solidFill>
                  <a:srgbClr val="005000"/>
                </a:solidFill>
              </a:rPr>
              <a:t> здійснював загальне управління провінціями;</a:t>
            </a:r>
          </a:p>
          <a:p>
            <a:endParaRPr lang="uk-UA" altLang="ru-RU" sz="2600" dirty="0">
              <a:solidFill>
                <a:schemeClr val="bg2"/>
              </a:solidFill>
            </a:endParaRPr>
          </a:p>
          <a:p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древний Ри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420938"/>
            <a:ext cx="8078788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15888"/>
            <a:ext cx="8964612" cy="6742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Магістрати </a:t>
            </a: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 посадові особи, які здійснювали управлінські та судові функції. </a:t>
            </a:r>
          </a:p>
          <a:p>
            <a:pPr>
              <a:buFont typeface="Wingdings" pitchFamily="2" charset="2"/>
              <a:buNone/>
            </a:pP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Найважливіші  принципи</a:t>
            </a:r>
          </a:p>
          <a:p>
            <a:pPr>
              <a:buFont typeface="Wingdings" pitchFamily="2" charset="2"/>
              <a:buNone/>
            </a:pP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діяльності  магістратів: </a:t>
            </a:r>
          </a:p>
          <a:p>
            <a:pPr>
              <a:buFont typeface="Wingdings" pitchFamily="2" charset="2"/>
              <a:buNone/>
            </a:pP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виборність; колегіальність;</a:t>
            </a:r>
          </a:p>
          <a:p>
            <a:pPr>
              <a:buFont typeface="Wingdings" pitchFamily="2" charset="2"/>
              <a:buNone/>
            </a:pP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відповідальність перед народом; </a:t>
            </a:r>
          </a:p>
          <a:p>
            <a:pPr>
              <a:buFont typeface="Wingdings" pitchFamily="2" charset="2"/>
              <a:buNone/>
            </a:pP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безоплатність служби.</a:t>
            </a:r>
          </a:p>
          <a:p>
            <a:pPr>
              <a:buFont typeface="Wingdings" pitchFamily="2" charset="2"/>
              <a:buNone/>
            </a:pPr>
            <a:r>
              <a:rPr lang="uk-UA" alt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Обиралися на один рік. </a:t>
            </a:r>
          </a:p>
          <a:p>
            <a:pPr>
              <a:buFont typeface="Wingdings" pitchFamily="2" charset="2"/>
              <a:buNone/>
            </a:pPr>
            <a:endParaRPr lang="ru-RU" altLang="ru-RU" sz="4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1152528"/>
              </p:ext>
            </p:extLst>
          </p:nvPr>
        </p:nvGraphicFramePr>
        <p:xfrm>
          <a:off x="0" y="260350"/>
          <a:ext cx="9144000" cy="648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79" name="Picture 31" descr="Грак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19587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834063" cy="719137"/>
          </a:xfrm>
        </p:spPr>
        <p:txBody>
          <a:bodyPr/>
          <a:lstStyle/>
          <a:p>
            <a:r>
              <a:rPr lang="uk-UA" altLang="ru-RU" sz="4000" b="1">
                <a:solidFill>
                  <a:srgbClr val="800080"/>
                </a:solidFill>
              </a:rPr>
              <a:t>плебейські трибуни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752975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скликали плебейські народні збори</a:t>
            </a:r>
          </a:p>
          <a:p>
            <a:pPr>
              <a:lnSpc>
                <a:spcPct val="90000"/>
              </a:lnSpc>
            </a:pPr>
            <a:r>
              <a:rPr lang="uk-UA" alt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брали участь у засіданнях сенату, </a:t>
            </a:r>
          </a:p>
          <a:p>
            <a:pPr>
              <a:lnSpc>
                <a:spcPct val="90000"/>
              </a:lnSpc>
            </a:pPr>
            <a:r>
              <a:rPr lang="uk-UA" alt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могли накладати вето на рішення сенату і магістратів. </a:t>
            </a:r>
          </a:p>
          <a:p>
            <a:pPr>
              <a:lnSpc>
                <a:spcPct val="90000"/>
              </a:lnSpc>
            </a:pPr>
            <a:r>
              <a:rPr lang="uk-UA" alt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особа плебейського трибуна була недоторканною. </a:t>
            </a:r>
          </a:p>
          <a:p>
            <a:pPr>
              <a:lnSpc>
                <a:spcPct val="90000"/>
              </a:lnSpc>
            </a:pPr>
            <a:r>
              <a:rPr lang="uk-UA" alt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повноваження поширювалися лише в межах міста Рим</a:t>
            </a:r>
            <a:r>
              <a:rPr lang="ru-RU" alt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81200"/>
            <a:ext cx="399573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alt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Тиберій та Гай Гракхи</a:t>
            </a:r>
            <a:endParaRPr lang="ru-RU" altLang="ru-RU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3" name="Picture 7" descr="тиберий-семпроний-гракх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33375"/>
            <a:ext cx="2338387" cy="2347913"/>
          </a:xfrm>
        </p:spPr>
      </p:pic>
      <p:pic>
        <p:nvPicPr>
          <p:cNvPr id="55304" name="Picture 8" descr="Тиберия и Гая Гракх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429000"/>
            <a:ext cx="3168650" cy="314325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3467100" cy="815975"/>
          </a:xfrm>
        </p:spPr>
        <p:txBody>
          <a:bodyPr/>
          <a:lstStyle/>
          <a:p>
            <a:r>
              <a:rPr lang="uk-UA" altLang="ru-RU" sz="4800">
                <a:solidFill>
                  <a:srgbClr val="A50021"/>
                </a:solidFill>
              </a:rPr>
              <a:t>диктатор</a:t>
            </a:r>
            <a:endParaRPr lang="ru-RU" altLang="ru-RU" sz="4800">
              <a:solidFill>
                <a:srgbClr val="A50021"/>
              </a:solidFill>
            </a:endParaRP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941888"/>
            <a:ext cx="3744912" cy="431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50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60350"/>
            <a:ext cx="4897438" cy="6408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dirty="0" smtClean="0">
                <a:solidFill>
                  <a:srgbClr val="643200"/>
                </a:solidFill>
                <a:effectLst/>
              </a:rPr>
              <a:t>надзвичайна посадова особа в період Республіки </a:t>
            </a:r>
          </a:p>
          <a:p>
            <a:pPr>
              <a:lnSpc>
                <a:spcPct val="80000"/>
              </a:lnSpc>
            </a:pPr>
            <a:r>
              <a:rPr lang="uk-UA" altLang="ru-RU" dirty="0" smtClean="0">
                <a:solidFill>
                  <a:srgbClr val="643200"/>
                </a:solidFill>
                <a:effectLst/>
              </a:rPr>
              <a:t>призначалися консулами за рішенням сенату максимум на 6 місяців за крайньої небезпеки (внутрішні негаразди, військова небезпека і т. д.), </a:t>
            </a:r>
          </a:p>
          <a:p>
            <a:pPr>
              <a:lnSpc>
                <a:spcPct val="80000"/>
              </a:lnSpc>
            </a:pPr>
            <a:r>
              <a:rPr lang="uk-UA" altLang="ru-RU" dirty="0" smtClean="0">
                <a:solidFill>
                  <a:srgbClr val="643200"/>
                </a:solidFill>
                <a:effectLst/>
              </a:rPr>
              <a:t>влада була необмеженою </a:t>
            </a:r>
          </a:p>
          <a:p>
            <a:pPr>
              <a:lnSpc>
                <a:spcPct val="80000"/>
              </a:lnSpc>
            </a:pPr>
            <a:r>
              <a:rPr lang="uk-UA" altLang="ru-RU" dirty="0" smtClean="0">
                <a:solidFill>
                  <a:srgbClr val="643200"/>
                </a:solidFill>
                <a:effectLst/>
              </a:rPr>
              <a:t>диктатор не міг бути притягнутий до відповідальності після закінчення терміну своїх повноважень за будь-які вчинені ним дії. </a:t>
            </a:r>
            <a:endParaRPr lang="uk-UA" altLang="ru-RU" dirty="0">
              <a:solidFill>
                <a:srgbClr val="643200"/>
              </a:solidFill>
              <a:effectLst/>
            </a:endParaRPr>
          </a:p>
        </p:txBody>
      </p:sp>
      <p:pic>
        <p:nvPicPr>
          <p:cNvPr id="59399" name="Picture 7" descr="Юлий Цезар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3744912" cy="3013075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187450" y="50847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179388" y="4941888"/>
            <a:ext cx="3744912" cy="431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1600" dirty="0">
                <a:solidFill>
                  <a:schemeClr val="tx1"/>
                </a:solidFill>
              </a:rPr>
              <a:t>Смерть Юлія Цезаря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504825"/>
          </a:xfrm>
        </p:spPr>
        <p:txBody>
          <a:bodyPr/>
          <a:lstStyle/>
          <a:p>
            <a:r>
              <a:rPr lang="uk-UA" altLang="ru-RU" sz="4000" b="1" dirty="0">
                <a:solidFill>
                  <a:schemeClr val="accent1"/>
                </a:solidFill>
              </a:rPr>
              <a:t>Правовий статус особи в Римі</a:t>
            </a:r>
            <a:r>
              <a:rPr lang="ru-RU" altLang="ru-RU" sz="4000" dirty="0"/>
              <a:t> 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8964613" cy="3887787"/>
          </a:xfrm>
        </p:spPr>
        <p:txBody>
          <a:bodyPr/>
          <a:lstStyle/>
          <a:p>
            <a:r>
              <a:rPr lang="uk-UA" altLang="ru-RU" sz="29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</a:t>
            </a:r>
            <a:r>
              <a:rPr lang="uk-UA" altLang="ru-RU" sz="2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статусом свободи: </a:t>
            </a:r>
            <a:r>
              <a:rPr lang="uk-UA" altLang="ru-RU" sz="29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вільні і раби</a:t>
            </a:r>
            <a:r>
              <a:rPr lang="ru-RU" altLang="ru-RU" sz="2900" dirty="0"/>
              <a:t> </a:t>
            </a:r>
          </a:p>
          <a:p>
            <a:r>
              <a:rPr lang="uk-UA" altLang="ru-RU" sz="29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uk-UA" altLang="ru-RU" sz="29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статусом громадянства</a:t>
            </a:r>
            <a:r>
              <a:rPr lang="uk-UA" altLang="ru-RU" sz="29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</a:p>
          <a:p>
            <a:pPr>
              <a:buFont typeface="Wingdings" pitchFamily="2" charset="2"/>
              <a:buNone/>
            </a:pPr>
            <a:r>
              <a:rPr lang="uk-UA" altLang="ru-RU" sz="29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римські громадяни – наділені політичними правами; </a:t>
            </a:r>
          </a:p>
          <a:p>
            <a:pPr>
              <a:buFont typeface="Wingdings" pitchFamily="2" charset="2"/>
              <a:buNone/>
            </a:pPr>
            <a:r>
              <a:rPr lang="uk-UA" altLang="ru-RU" sz="29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латини, перегрини, вільновідпущені – позбавлені політичних прав</a:t>
            </a:r>
            <a:r>
              <a:rPr lang="uk-UA" altLang="ru-RU" sz="2900" dirty="0"/>
              <a:t>  </a:t>
            </a:r>
          </a:p>
          <a:p>
            <a:r>
              <a:rPr lang="uk-UA" altLang="ru-RU" sz="29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</a:t>
            </a:r>
            <a:r>
              <a:rPr lang="uk-UA" altLang="ru-RU" sz="29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статусом сім'ї: </a:t>
            </a:r>
            <a:r>
              <a:rPr lang="uk-UA" altLang="ru-RU" sz="29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глави сімей та інші члени сімей</a:t>
            </a:r>
            <a:r>
              <a:rPr lang="ru-RU" altLang="ru-RU" sz="29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2475" name="Picture 11" descr="сус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460875"/>
            <a:ext cx="5327650" cy="227171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olidFill>
                  <a:srgbClr val="003300"/>
                </a:solidFill>
              </a:rPr>
              <a:t>План </a:t>
            </a:r>
            <a:endParaRPr lang="ru-RU" altLang="ru-RU">
              <a:solidFill>
                <a:srgbClr val="0033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2296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Періодизація історії Римської держави.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Державний та суспільний лад царського періоду.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Реформи Сервія Тулія.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Державний та суспільний лад республіканського періоду.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 Римська імперія.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 Джерела та характерні риси права.</a:t>
            </a:r>
          </a:p>
          <a:p>
            <a:pPr marL="609600" indent="-609600">
              <a:lnSpc>
                <a:spcPct val="90000"/>
              </a:lnSpc>
            </a:pPr>
            <a:endParaRPr lang="uk-UA" altLang="ru-RU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</a:pPr>
            <a:endParaRPr lang="ru-RU" alt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8004" name="Picture 4" descr="sp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73685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рим империя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720725"/>
          </a:xfrm>
        </p:spPr>
        <p:txBody>
          <a:bodyPr/>
          <a:lstStyle/>
          <a:p>
            <a:r>
              <a:rPr lang="uk-UA" altLang="ru-RU" sz="5400" dirty="0">
                <a:solidFill>
                  <a:srgbClr val="008000"/>
                </a:solidFill>
              </a:rPr>
              <a:t>Період імперії</a:t>
            </a:r>
            <a:endParaRPr lang="ru-RU" altLang="ru-RU" sz="5400" dirty="0">
              <a:solidFill>
                <a:srgbClr val="008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29600" cy="496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4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поділяють на два етапи: </a:t>
            </a:r>
          </a:p>
          <a:p>
            <a:pPr>
              <a:buFont typeface="Wingdings" pitchFamily="2" charset="2"/>
              <a:buNone/>
            </a:pPr>
            <a:r>
              <a:rPr lang="uk-UA" altLang="ru-RU" sz="4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принципат – з 27 р. до н.е. до 284 р.</a:t>
            </a:r>
            <a:r>
              <a:rPr lang="ru-RU" altLang="ru-RU" sz="4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4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н.е.</a:t>
            </a:r>
          </a:p>
          <a:p>
            <a:pPr>
              <a:buFont typeface="Wingdings" pitchFamily="2" charset="2"/>
              <a:buNone/>
            </a:pPr>
            <a:r>
              <a:rPr lang="uk-UA" altLang="ru-RU" sz="4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домінат – з 284 р. до 476 р.</a:t>
            </a:r>
            <a:r>
              <a:rPr lang="uk-UA" altLang="ru-RU" sz="4800"/>
              <a:t> </a:t>
            </a:r>
            <a:r>
              <a:rPr lang="ru-RU" altLang="ru-RU" sz="48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836613"/>
          </a:xfrm>
        </p:spPr>
        <p:txBody>
          <a:bodyPr/>
          <a:lstStyle/>
          <a:p>
            <a:r>
              <a:rPr lang="uk-UA" altLang="ru-RU">
                <a:solidFill>
                  <a:srgbClr val="003399"/>
                </a:solidFill>
              </a:rPr>
              <a:t>принципат</a:t>
            </a:r>
            <a:endParaRPr lang="ru-RU" altLang="ru-RU">
              <a:solidFill>
                <a:srgbClr val="003399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897437" cy="57610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/>
              <a:t>політична система, що існувала у Римі з 27 р. до н.е. до 284 р. н.е. </a:t>
            </a:r>
          </a:p>
          <a:p>
            <a:pPr>
              <a:lnSpc>
                <a:spcPct val="80000"/>
              </a:lnSpc>
            </a:pPr>
            <a:r>
              <a:rPr lang="uk-UA" altLang="ru-RU"/>
              <a:t>характеризувалася концентрацією всіх найважливіших важелів держави в руках принцепса («першого» сенатора). </a:t>
            </a:r>
          </a:p>
          <a:p>
            <a:pPr>
              <a:lnSpc>
                <a:spcPct val="80000"/>
              </a:lnSpc>
            </a:pPr>
            <a:r>
              <a:rPr lang="uk-UA" altLang="ru-RU"/>
              <a:t>республіканські установи зберігалися, але втрачали колишнє значення. </a:t>
            </a:r>
          </a:p>
          <a:p>
            <a:pPr>
              <a:lnSpc>
                <a:spcPct val="80000"/>
              </a:lnSpc>
            </a:pPr>
            <a:r>
              <a:rPr lang="uk-UA" altLang="ru-RU"/>
              <a:t>майже всі головні магістратури очолював принцепс. </a:t>
            </a:r>
            <a:endParaRPr lang="ru-RU" altLang="ru-RU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981200"/>
            <a:ext cx="3313113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/>
              <a:t>   Октавіан Август</a:t>
            </a:r>
            <a:endParaRPr lang="ru-RU" altLang="ru-RU"/>
          </a:p>
        </p:txBody>
      </p:sp>
      <p:pic>
        <p:nvPicPr>
          <p:cNvPr id="67591" name="Picture 7" descr="Авгус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800" y="765175"/>
            <a:ext cx="3325813" cy="547211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291512" cy="671513"/>
          </a:xfrm>
        </p:spPr>
        <p:txBody>
          <a:bodyPr/>
          <a:lstStyle/>
          <a:p>
            <a:r>
              <a:rPr lang="uk-UA" altLang="ru-RU" sz="4000">
                <a:solidFill>
                  <a:srgbClr val="A50021"/>
                </a:solidFill>
              </a:rPr>
              <a:t>герб Римської імперії</a:t>
            </a:r>
            <a:endParaRPr lang="ru-RU" altLang="ru-RU" sz="4000">
              <a:solidFill>
                <a:srgbClr val="A5002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244975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/>
              <a:t>   </a:t>
            </a:r>
            <a:r>
              <a:rPr lang="ru-RU" altLang="ru-RU" sz="3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Складається з двох символів: орла і лаврового вінка. Абревіатура SPQR трактується как Senatus Populusque Quiritium Romanus, що у перекладі з латинської означає: Сенат и народ Риму </a:t>
            </a:r>
          </a:p>
          <a:p>
            <a:endParaRPr lang="ru-RU" altLang="ru-RU" sz="3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64" name="Picture 8" descr="герб рим им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84313"/>
            <a:ext cx="4260850" cy="49688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5435600" y="381000"/>
            <a:ext cx="3251200" cy="744538"/>
          </a:xfrm>
        </p:spPr>
        <p:txBody>
          <a:bodyPr/>
          <a:lstStyle/>
          <a:p>
            <a:r>
              <a:rPr lang="uk-UA" altLang="ru-RU" sz="4800" dirty="0" err="1">
                <a:solidFill>
                  <a:srgbClr val="008000"/>
                </a:solidFill>
              </a:rPr>
              <a:t>домінат</a:t>
            </a:r>
            <a:endParaRPr lang="ru-RU" altLang="ru-RU" sz="4800" dirty="0">
              <a:solidFill>
                <a:srgbClr val="008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88913"/>
            <a:ext cx="5256213" cy="6408737"/>
          </a:xfrm>
        </p:spPr>
        <p:txBody>
          <a:bodyPr/>
          <a:lstStyle/>
          <a:p>
            <a:pPr indent="282575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400" dirty="0"/>
              <a:t> </a:t>
            </a:r>
            <a:r>
              <a:rPr lang="uk-UA" altLang="ru-RU" sz="2600" dirty="0" smtClean="0">
                <a:solidFill>
                  <a:srgbClr val="000068"/>
                </a:solidFill>
                <a:effectLst/>
              </a:rPr>
              <a:t>Остаточний перехід до необмеженої монархії відбувся в період правління імператора </a:t>
            </a:r>
            <a:r>
              <a:rPr lang="uk-UA" altLang="ru-RU" sz="2600" dirty="0" smtClean="0">
                <a:solidFill>
                  <a:srgbClr val="005000"/>
                </a:solidFill>
                <a:effectLst/>
              </a:rPr>
              <a:t>Діоклетіана (284 р. – 305 р)</a:t>
            </a:r>
            <a:r>
              <a:rPr lang="uk-UA" altLang="ru-RU" sz="2600" dirty="0" smtClean="0">
                <a:solidFill>
                  <a:srgbClr val="000068"/>
                </a:solidFill>
                <a:effectLst/>
              </a:rPr>
              <a:t>,  який провів цілий ряд реформ.</a:t>
            </a:r>
          </a:p>
          <a:p>
            <a:pPr indent="282575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600" dirty="0" smtClean="0">
                <a:solidFill>
                  <a:srgbClr val="000068"/>
                </a:solidFill>
                <a:effectLst/>
              </a:rPr>
              <a:t> У результаті в імперії встановився режим, при якому остаточно були ліквідовані всі пережитки і ритуали республіканської епохи, імператор став самовладним правителем всіх без винятку своїх підданих, які на загальних підставах платили податки в державну казну і несли ряд повинностей, що раніше не поширювалося на римських громадян</a:t>
            </a:r>
            <a:r>
              <a:rPr lang="uk-UA" altLang="ru-RU" sz="2400" dirty="0" smtClean="0">
                <a:solidFill>
                  <a:srgbClr val="000068"/>
                </a:solidFill>
                <a:effectLst/>
              </a:rPr>
              <a:t>. </a:t>
            </a:r>
            <a:endParaRPr lang="uk-UA" altLang="ru-RU" sz="2400" dirty="0">
              <a:solidFill>
                <a:srgbClr val="000068"/>
              </a:solidFill>
              <a:effectLst/>
            </a:endParaRPr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5516563"/>
            <a:ext cx="3106737" cy="649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400" dirty="0"/>
              <a:t>          </a:t>
            </a:r>
            <a:endParaRPr lang="ru-RU" alt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1" name="Picture 7" descr="Диоклетиа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700" y="1557338"/>
            <a:ext cx="3378200" cy="4248150"/>
          </a:xfrm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156325" y="5876925"/>
            <a:ext cx="200183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altLang="ru-RU" sz="22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Діоклетіан</a:t>
            </a:r>
            <a:endParaRPr lang="ru-RU" altLang="ru-RU" sz="22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62950" cy="887412"/>
          </a:xfrm>
        </p:spPr>
        <p:txBody>
          <a:bodyPr/>
          <a:lstStyle/>
          <a:p>
            <a:r>
              <a:rPr lang="ru-RU" altLang="ru-RU" sz="3600" dirty="0">
                <a:solidFill>
                  <a:srgbClr val="A50021"/>
                </a:solidFill>
              </a:rPr>
              <a:t>Герб </a:t>
            </a:r>
            <a:r>
              <a:rPr lang="ru-RU" altLang="ru-RU" sz="3600" dirty="0" err="1">
                <a:solidFill>
                  <a:srgbClr val="A50021"/>
                </a:solidFill>
              </a:rPr>
              <a:t>візантійських</a:t>
            </a:r>
            <a:r>
              <a:rPr lang="ru-RU" altLang="ru-RU" sz="3600" dirty="0">
                <a:solidFill>
                  <a:srgbClr val="A50021"/>
                </a:solidFill>
              </a:rPr>
              <a:t> </a:t>
            </a:r>
            <a:r>
              <a:rPr lang="ru-RU" altLang="ru-RU" sz="3600" dirty="0" err="1">
                <a:solidFill>
                  <a:srgbClr val="A50021"/>
                </a:solidFill>
              </a:rPr>
              <a:t>імператорів</a:t>
            </a:r>
            <a:r>
              <a:rPr lang="ru-RU" altLang="ru-RU" sz="3600" dirty="0">
                <a:solidFill>
                  <a:srgbClr val="A50021"/>
                </a:solidFill>
              </a:rPr>
              <a:t> </a:t>
            </a:r>
            <a:r>
              <a:rPr lang="ru-RU" altLang="ru-RU" sz="3600" dirty="0" err="1">
                <a:solidFill>
                  <a:srgbClr val="A50021"/>
                </a:solidFill>
              </a:rPr>
              <a:t>династії</a:t>
            </a:r>
            <a:r>
              <a:rPr lang="ru-RU" altLang="ru-RU" sz="3600" dirty="0">
                <a:solidFill>
                  <a:srgbClr val="A50021"/>
                </a:solidFill>
              </a:rPr>
              <a:t> </a:t>
            </a:r>
            <a:r>
              <a:rPr lang="ru-RU" altLang="ru-RU" sz="3600" dirty="0" err="1">
                <a:solidFill>
                  <a:srgbClr val="A50021"/>
                </a:solidFill>
              </a:rPr>
              <a:t>Палеологів</a:t>
            </a:r>
            <a:r>
              <a:rPr lang="ru-RU" altLang="ru-RU" sz="4000" dirty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268413"/>
            <a:ext cx="5113337" cy="5400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/>
              <a:t>    </a:t>
            </a:r>
            <a:r>
              <a:rPr lang="uk-UA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330 р. імператор 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Константин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переніс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столицю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Римської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імперії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схід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до Константинополя. З того часу на знаменах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імператорів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</a:t>
            </a:r>
            <a:r>
              <a:rPr lang="en-US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явилося зображення </a:t>
            </a:r>
            <a:r>
              <a:rPr lang="uk-UA" altLang="ru-RU" sz="27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двуглавого</a:t>
            </a:r>
            <a:r>
              <a:rPr lang="uk-UA" altLang="ru-RU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орла</a:t>
            </a:r>
            <a:r>
              <a:rPr lang="uk-UA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Після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остаточного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розколу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Римської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імперії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395 р. на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Західну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Східну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двуглавий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орел став символом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Византійскої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7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імперії</a:t>
            </a:r>
            <a:r>
              <a:rPr lang="ru-RU" altLang="ru-RU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77830" name="Picture 6" descr="герб Визант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3333750" cy="333375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 descr="пра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815975"/>
          </a:xfrm>
        </p:spPr>
        <p:txBody>
          <a:bodyPr/>
          <a:lstStyle/>
          <a:p>
            <a:r>
              <a:rPr lang="uk-UA" altLang="ru-RU" sz="4000" dirty="0">
                <a:solidFill>
                  <a:srgbClr val="006600"/>
                </a:solidFill>
              </a:rPr>
              <a:t>Періодизація історії римського права</a:t>
            </a:r>
            <a:endParaRPr lang="ru-RU" altLang="ru-RU" sz="4000" dirty="0">
              <a:solidFill>
                <a:srgbClr val="0066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6059488" cy="4968875"/>
          </a:xfrm>
        </p:spPr>
        <p:txBody>
          <a:bodyPr/>
          <a:lstStyle/>
          <a:p>
            <a:r>
              <a:rPr lang="uk-UA" altLang="ru-RU" sz="3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докласичний (найдавніший) – VIІІ-III ст. до н. е.;</a:t>
            </a:r>
          </a:p>
          <a:p>
            <a:r>
              <a:rPr lang="uk-UA" altLang="ru-RU" sz="3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класичний - III ст. до н. е. - III ст. н. е.;</a:t>
            </a:r>
          </a:p>
          <a:p>
            <a:r>
              <a:rPr lang="uk-UA" altLang="ru-RU" sz="3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посткласичний — III-VI ст. н. е.</a:t>
            </a:r>
            <a:r>
              <a:rPr lang="ru-RU" altLang="ru-RU" sz="3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58163" cy="1079500"/>
          </a:xfrm>
        </p:spPr>
        <p:txBody>
          <a:bodyPr/>
          <a:lstStyle/>
          <a:p>
            <a:r>
              <a:rPr lang="uk-UA" altLang="ru-RU" sz="4000">
                <a:solidFill>
                  <a:srgbClr val="006699"/>
                </a:solidFill>
              </a:rPr>
              <a:t>Джерела права</a:t>
            </a:r>
            <a:r>
              <a:rPr lang="uk-UA" altLang="ru-RU" sz="4000" b="1">
                <a:solidFill>
                  <a:srgbClr val="006699"/>
                </a:solidFill>
              </a:rPr>
              <a:t> </a:t>
            </a:r>
            <a:r>
              <a:rPr lang="uk-UA" altLang="ru-RU" sz="4000">
                <a:solidFill>
                  <a:srgbClr val="006699"/>
                </a:solidFill>
              </a:rPr>
              <a:t>Риму найдавнішого періоду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244975" cy="4752975"/>
          </a:xfrm>
        </p:spPr>
        <p:txBody>
          <a:bodyPr/>
          <a:lstStyle/>
          <a:p>
            <a:pPr marL="450850" indent="-358775"/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правові звичаї,</a:t>
            </a:r>
          </a:p>
          <a:p>
            <a:pPr marL="450850" indent="-358775"/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правові акти </a:t>
            </a:r>
          </a:p>
          <a:p>
            <a:pPr marL="450850" indent="-358775">
              <a:buFont typeface="Wingdings" pitchFamily="2" charset="2"/>
              <a:buNone/>
            </a:pPr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римських царів, </a:t>
            </a:r>
          </a:p>
          <a:p>
            <a:pPr marL="450850" indent="-358775">
              <a:buFont typeface="Wingdings" pitchFamily="2" charset="2"/>
              <a:buNone/>
            </a:pPr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сенату («сенатус-    консульти»),</a:t>
            </a:r>
          </a:p>
          <a:p>
            <a:pPr marL="450850" indent="-358775">
              <a:buFont typeface="Wingdings" pitchFamily="2" charset="2"/>
              <a:buNone/>
            </a:pPr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магістратів,</a:t>
            </a:r>
          </a:p>
          <a:p>
            <a:pPr marL="450850" indent="-358775"/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судові рішення </a:t>
            </a:r>
          </a:p>
          <a:p>
            <a:pPr marL="450850" indent="-358775"/>
            <a:r>
              <a:rPr lang="uk-UA" altLang="ru-RU" sz="3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 XII таблиць</a:t>
            </a:r>
            <a:r>
              <a:rPr lang="ru-RU" altLang="ru-RU" sz="300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82954" name="Picture 10" descr="12 табоиц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00275"/>
            <a:ext cx="4608513" cy="36861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таблиці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800">
                <a:solidFill>
                  <a:srgbClr val="6600CC"/>
                </a:solidFill>
              </a:rPr>
              <a:t>характерні риси</a:t>
            </a:r>
            <a:r>
              <a:rPr lang="en-US" altLang="ru-RU" sz="4800">
                <a:solidFill>
                  <a:srgbClr val="6600CC"/>
                </a:solidFill>
              </a:rPr>
              <a:t> </a:t>
            </a:r>
            <a:r>
              <a:rPr lang="uk-UA" altLang="ru-RU" sz="4800">
                <a:solidFill>
                  <a:srgbClr val="6600CC"/>
                </a:solidFill>
              </a:rPr>
              <a:t>Законів XII таблиць</a:t>
            </a:r>
            <a:endParaRPr lang="ru-RU" altLang="ru-RU" sz="4800">
              <a:solidFill>
                <a:srgbClr val="6600CC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205038"/>
            <a:ext cx="4392613" cy="4392612"/>
          </a:xfrm>
        </p:spPr>
        <p:txBody>
          <a:bodyPr/>
          <a:lstStyle/>
          <a:p>
            <a:r>
              <a:rPr lang="uk-UA" altLang="ru-RU" sz="4000"/>
              <a:t> </a:t>
            </a:r>
            <a:r>
              <a:rPr lang="uk-UA" altLang="ru-RU" sz="4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традиційність;</a:t>
            </a:r>
          </a:p>
          <a:p>
            <a:pPr>
              <a:buFont typeface="Wingdings" pitchFamily="2" charset="2"/>
              <a:buNone/>
            </a:pPr>
            <a:endParaRPr lang="uk-UA" altLang="ru-RU" sz="4400"/>
          </a:p>
          <a:p>
            <a:r>
              <a:rPr lang="uk-UA" altLang="ru-RU" sz="4400"/>
              <a:t> </a:t>
            </a:r>
            <a:r>
              <a:rPr lang="uk-UA" altLang="ru-RU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релігійність;</a:t>
            </a:r>
          </a:p>
          <a:p>
            <a:pPr>
              <a:buFont typeface="Wingdings" pitchFamily="2" charset="2"/>
              <a:buNone/>
            </a:pPr>
            <a:endParaRPr lang="uk-UA" altLang="ru-RU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alt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консерватизм</a:t>
            </a:r>
            <a:r>
              <a:rPr lang="uk-UA" altLang="ru-RU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uk-UA" altLang="ru-RU"/>
              <a:t> </a:t>
            </a: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4316413" cy="4464050"/>
          </a:xfrm>
        </p:spPr>
        <p:txBody>
          <a:bodyPr/>
          <a:lstStyle/>
          <a:p>
            <a:r>
              <a:rPr lang="uk-UA" altLang="ru-RU" sz="44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формалізм;</a:t>
            </a:r>
          </a:p>
          <a:p>
            <a:pPr>
              <a:buFont typeface="Wingdings" pitchFamily="2" charset="2"/>
              <a:buNone/>
            </a:pPr>
            <a:r>
              <a:rPr lang="uk-UA" altLang="ru-RU" sz="4400"/>
              <a:t> </a:t>
            </a:r>
          </a:p>
          <a:p>
            <a:r>
              <a:rPr lang="uk-UA" altLang="ru-RU" sz="44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символізм;</a:t>
            </a:r>
          </a:p>
          <a:p>
            <a:pPr>
              <a:buFont typeface="Wingdings" pitchFamily="2" charset="2"/>
              <a:buNone/>
            </a:pPr>
            <a:endParaRPr lang="uk-UA" altLang="ru-RU" sz="4400"/>
          </a:p>
          <a:p>
            <a:r>
              <a:rPr lang="uk-UA" altLang="ru-RU"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публічність</a:t>
            </a:r>
            <a:endParaRPr lang="ru-RU" altLang="ru-RU" sz="4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7" name="Picture 15" descr="зако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179388" y="1268413"/>
            <a:ext cx="5329237" cy="1368425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ізольовані від природи (будинок)</a:t>
            </a:r>
          </a:p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невіддільні від неї (ліс)</a:t>
            </a:r>
          </a:p>
          <a:p>
            <a:pPr algn="l"/>
            <a:endParaRPr lang="ru-RU" altLang="ru-RU" sz="2600" dirty="0">
              <a:solidFill>
                <a:srgbClr val="000066"/>
              </a:solidFill>
            </a:endParaRPr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792162"/>
          </a:xfrm>
          <a:prstGeom prst="horizontalScroll">
            <a:avLst>
              <a:gd name="adj" fmla="val 12500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uk-UA" altLang="ru-RU" sz="3400">
                <a:solidFill>
                  <a:srgbClr val="FFFF66"/>
                </a:solidFill>
              </a:rPr>
              <a:t>Закони ХІІ таблиць містили докладну класифікацію речей:</a:t>
            </a:r>
            <a:endParaRPr lang="ru-RU" altLang="ru-RU" sz="3400">
              <a:solidFill>
                <a:srgbClr val="FFFF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5661025"/>
            <a:ext cx="288925" cy="10080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400"/>
          </a:p>
          <a:p>
            <a:pPr>
              <a:lnSpc>
                <a:spcPct val="80000"/>
              </a:lnSpc>
              <a:buFontTx/>
              <a:buChar char="-"/>
            </a:pPr>
            <a:endParaRPr lang="ru-RU" altLang="ru-RU" sz="1400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492500" y="2708275"/>
            <a:ext cx="5327650" cy="1296988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речі сакрального права (храми)</a:t>
            </a:r>
          </a:p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речі людського права (меблі)</a:t>
            </a:r>
            <a:endParaRPr lang="ru-RU" altLang="ru-RU" sz="2600" dirty="0">
              <a:solidFill>
                <a:srgbClr val="003366"/>
              </a:solidFill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179388" y="4005263"/>
            <a:ext cx="5905500" cy="1295400"/>
          </a:xfrm>
          <a:prstGeom prst="horizontalScroll">
            <a:avLst>
              <a:gd name="adj" fmla="val 12500"/>
            </a:avLst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речі, що перебувають в обігу (гроші)</a:t>
            </a:r>
          </a:p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речі, що вилучені з обігу (театри)</a:t>
            </a:r>
          </a:p>
          <a:p>
            <a:pPr algn="l"/>
            <a:endParaRPr lang="ru-RU" altLang="ru-RU" sz="2600" dirty="0">
              <a:solidFill>
                <a:srgbClr val="003366"/>
              </a:solidFill>
            </a:endParaRPr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5795963" y="1268413"/>
            <a:ext cx="2952750" cy="1368425"/>
          </a:xfrm>
          <a:prstGeom prst="horizontalScrol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600" dirty="0">
                <a:solidFill>
                  <a:srgbClr val="003366"/>
                </a:solidFill>
              </a:rPr>
              <a:t>тілесні (прикраси)</a:t>
            </a:r>
          </a:p>
          <a:p>
            <a:r>
              <a:rPr lang="uk-UA" altLang="ru-RU" sz="2600" dirty="0">
                <a:solidFill>
                  <a:srgbClr val="003366"/>
                </a:solidFill>
              </a:rPr>
              <a:t> безтілесні (право)</a:t>
            </a:r>
            <a:endParaRPr lang="ru-RU" altLang="ru-RU" sz="2600" dirty="0">
              <a:solidFill>
                <a:srgbClr val="003366"/>
              </a:solidFill>
            </a:endParaRP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250825" y="5300663"/>
            <a:ext cx="3241675" cy="1296987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uk-UA" alt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600" dirty="0">
                <a:solidFill>
                  <a:srgbClr val="003366"/>
                </a:solidFill>
              </a:rPr>
              <a:t>рухомі (худоба)</a:t>
            </a:r>
          </a:p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 нерухомі (земля)</a:t>
            </a:r>
            <a:endParaRPr lang="ru-RU" altLang="ru-RU" sz="2600" dirty="0">
              <a:solidFill>
                <a:srgbClr val="003366"/>
              </a:solidFill>
            </a:endParaRP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228672" y="2708275"/>
            <a:ext cx="3024187" cy="1296988"/>
          </a:xfrm>
          <a:prstGeom prst="horizontalScroll">
            <a:avLst>
              <a:gd name="adj" fmla="val 12500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подільні (зерно) </a:t>
            </a:r>
          </a:p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неподільні (баран)</a:t>
            </a:r>
            <a:endParaRPr lang="ru-RU" altLang="ru-RU" sz="2600" dirty="0">
              <a:solidFill>
                <a:srgbClr val="003366"/>
              </a:solidFill>
            </a:endParaRP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6227763" y="4005263"/>
            <a:ext cx="2665412" cy="12954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манциповані</a:t>
            </a:r>
          </a:p>
          <a:p>
            <a:pPr algn="l"/>
            <a:r>
              <a:rPr lang="uk-UA" altLang="ru-RU" sz="2600" dirty="0">
                <a:solidFill>
                  <a:srgbClr val="003366"/>
                </a:solidFill>
              </a:rPr>
              <a:t>неманциповані</a:t>
            </a:r>
            <a:endParaRPr lang="ru-RU" altLang="ru-RU" sz="2600" dirty="0">
              <a:solidFill>
                <a:srgbClr val="003366"/>
              </a:solidFill>
            </a:endParaRPr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4716463" y="5300663"/>
            <a:ext cx="4176712" cy="1296987"/>
          </a:xfrm>
          <a:prstGeom prst="horizontalScroll">
            <a:avLst>
              <a:gd name="adj" fmla="val 12500"/>
            </a:avLst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uk-UA" altLang="ru-RU" sz="2600">
                <a:solidFill>
                  <a:srgbClr val="003366"/>
                </a:solidFill>
              </a:rPr>
              <a:t> ті, що мовчать (зброя)</a:t>
            </a:r>
          </a:p>
          <a:p>
            <a:pPr algn="l"/>
            <a:r>
              <a:rPr lang="uk-UA" altLang="ru-RU" sz="2600">
                <a:solidFill>
                  <a:srgbClr val="003366"/>
                </a:solidFill>
              </a:rPr>
              <a:t> ті, що говорять (раби)</a:t>
            </a:r>
            <a:endParaRPr lang="ru-RU" altLang="ru-RU" sz="2600">
              <a:solidFill>
                <a:srgbClr val="0033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381000"/>
            <a:ext cx="3816350" cy="3119438"/>
          </a:xfrm>
        </p:spPr>
        <p:txBody>
          <a:bodyPr anchor="t"/>
          <a:lstStyle/>
          <a:p>
            <a:r>
              <a:rPr lang="uk-UA" altLang="ru-RU" dirty="0">
                <a:solidFill>
                  <a:srgbClr val="800080"/>
                </a:solidFill>
                <a:effectLst/>
              </a:rPr>
              <a:t>Манципація – </a:t>
            </a:r>
            <a:r>
              <a:rPr lang="uk-UA" altLang="ru-RU" sz="2400" dirty="0">
                <a:solidFill>
                  <a:srgbClr val="800080"/>
                </a:solidFill>
                <a:effectLst/>
              </a:rPr>
              <a:t>акт фіксації переходу права власності від однієї особи до іншої. Манциповані речі – земля, раби, велика рогата худоба, тощо</a:t>
            </a:r>
            <a:endParaRPr lang="ru-RU" altLang="ru-RU" sz="2400" dirty="0">
              <a:solidFill>
                <a:srgbClr val="800080"/>
              </a:solidFill>
              <a:effectLst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5888"/>
            <a:ext cx="5040313" cy="6626225"/>
          </a:xfrm>
        </p:spPr>
        <p:txBody>
          <a:bodyPr/>
          <a:lstStyle/>
          <a:p>
            <a:pPr marL="173038" indent="358775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 dirty="0">
                <a:solidFill>
                  <a:schemeClr val="bg1">
                    <a:lumMod val="25000"/>
                  </a:schemeClr>
                </a:solidFill>
                <a:effectLst/>
              </a:rPr>
              <a:t>Угода укладалася в присутності п'яти свідків та особи, яка тримала важелі. Покупець, поклавши на предмет купівлі, наприклад на раба, руку (латинською рука - «манус» - звідси й назва обряду - манципація), а іншою рукою тримаючи шматочок міді, урочисто проголошував спеціальну формулу: «Стверджую, що цей раб за правом квіритів належить мені і що він повинен вважатися купленим мною за цей метал і за допомоги цих мідних важелів». Потім покупець ударяв міддю по важелях і передавав її продавцеві.       </a:t>
            </a:r>
          </a:p>
        </p:txBody>
      </p:sp>
      <p:pic>
        <p:nvPicPr>
          <p:cNvPr id="87045" name="Picture 5" descr="купля-продаж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644900"/>
            <a:ext cx="3671888" cy="2935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1176338"/>
          </a:xfrm>
        </p:spPr>
        <p:txBody>
          <a:bodyPr/>
          <a:lstStyle/>
          <a:p>
            <a:r>
              <a:rPr lang="uk-UA" altLang="ru-RU" sz="4000">
                <a:solidFill>
                  <a:schemeClr val="bg2"/>
                </a:solidFill>
              </a:rPr>
              <a:t>Періодизація історії Римської держави</a:t>
            </a:r>
            <a:endParaRPr lang="ru-RU" altLang="ru-RU" sz="4000">
              <a:solidFill>
                <a:schemeClr val="bg2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16113"/>
            <a:ext cx="3887787" cy="4752975"/>
          </a:xfrm>
        </p:spPr>
        <p:txBody>
          <a:bodyPr/>
          <a:lstStyle/>
          <a:p>
            <a:r>
              <a:rPr lang="uk-UA" altLang="ru-RU" sz="3000"/>
              <a:t>царський період (VIII-VI ст. до н.е.); </a:t>
            </a:r>
          </a:p>
          <a:p>
            <a:r>
              <a:rPr lang="uk-UA" altLang="ru-RU" sz="3000"/>
              <a:t>період республіки (VI-І ст. до н. е.)</a:t>
            </a:r>
          </a:p>
          <a:p>
            <a:r>
              <a:rPr lang="uk-UA" altLang="ru-RU" sz="3000"/>
              <a:t>період    імперії      (І ст. до н. е. – V ст. н. е.).</a:t>
            </a:r>
            <a:r>
              <a:rPr lang="uk-UA" altLang="ru-RU" sz="2800"/>
              <a:t> </a:t>
            </a:r>
            <a:endParaRPr lang="ru-RU" altLang="ru-RU" sz="2800"/>
          </a:p>
        </p:txBody>
      </p:sp>
      <p:pic>
        <p:nvPicPr>
          <p:cNvPr id="22534" name="Picture 6" descr="Колиз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133600"/>
            <a:ext cx="4752975" cy="4249738"/>
          </a:xfrm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раб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76475"/>
            <a:ext cx="4038600" cy="358775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5148263" y="404813"/>
            <a:ext cx="3683000" cy="1176337"/>
          </a:xfrm>
        </p:spPr>
        <p:txBody>
          <a:bodyPr/>
          <a:lstStyle/>
          <a:p>
            <a:r>
              <a:rPr lang="uk-UA" altLang="ru-RU">
                <a:solidFill>
                  <a:srgbClr val="800080"/>
                </a:solidFill>
              </a:rPr>
              <a:t>Зобов</a:t>
            </a:r>
            <a:r>
              <a:rPr lang="en-US" altLang="ru-RU">
                <a:solidFill>
                  <a:srgbClr val="800080"/>
                </a:solidFill>
              </a:rPr>
              <a:t>’</a:t>
            </a:r>
            <a:r>
              <a:rPr lang="ru-RU" altLang="ru-RU">
                <a:solidFill>
                  <a:srgbClr val="800080"/>
                </a:solidFill>
              </a:rPr>
              <a:t>язання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5148263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400" dirty="0"/>
              <a:t>    </a:t>
            </a:r>
            <a:r>
              <a:rPr lang="uk-UA" altLang="ru-RU" sz="2400" dirty="0">
                <a:solidFill>
                  <a:srgbClr val="003300"/>
                </a:solidFill>
                <a:effectLst/>
              </a:rPr>
              <a:t>Характерною рисою зобов'язань була не лише майнова, а й особиста відповідальність зобов'язаного. Так, неповернення боргу дозволяло кредиторові «накласти руку на боржника»: привести його до себе додому, закувати в колодки і тримати 60 днів. Протягом цього строку боржника тричі водили у базарні дні до судді, де проголошували суму боргу. Якщо за цей час боргу не було сплачено, дозволялося продати боржника у рабство або вбити</a:t>
            </a:r>
            <a:r>
              <a:rPr lang="ru-RU" altLang="ru-RU" sz="2400" dirty="0">
                <a:solidFill>
                  <a:srgbClr val="003300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765175"/>
          </a:xfrm>
        </p:spPr>
        <p:txBody>
          <a:bodyPr/>
          <a:lstStyle/>
          <a:p>
            <a:r>
              <a:rPr lang="uk-UA" altLang="ru-RU" sz="3400" dirty="0" smtClean="0">
                <a:solidFill>
                  <a:srgbClr val="00FFCC"/>
                </a:solidFill>
              </a:rPr>
              <a:t>Форми шлюбу за Законами ХІІ таблиць</a:t>
            </a:r>
            <a:endParaRPr lang="uk-UA" altLang="ru-RU" sz="3400" dirty="0">
              <a:solidFill>
                <a:srgbClr val="00FFCC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8785225" cy="2447925"/>
          </a:xfrm>
        </p:spPr>
        <p:txBody>
          <a:bodyPr/>
          <a:lstStyle/>
          <a:p>
            <a:pPr marL="0" indent="266700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uk-UA" altLang="ru-RU" sz="270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«кум ману»</a:t>
            </a:r>
            <a:r>
              <a:rPr lang="uk-UA" altLang="ru-RU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7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був різновидом угоди, яка укладалася купівлею нареченої за процедурою манципації або за допомоги спеціального релігійного обряду. У такому шлюбі жінка була повністю підвладна чоловікові, все її майно надходило в його повну власність і не поверталося навіть після розлучення.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644900"/>
            <a:ext cx="4327525" cy="2952750"/>
          </a:xfrm>
        </p:spPr>
        <p:txBody>
          <a:bodyPr/>
          <a:lstStyle/>
          <a:p>
            <a:pPr marL="0" indent="531813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1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70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«сіне ману»</a:t>
            </a:r>
            <a:r>
              <a:rPr lang="uk-UA" altLang="ru-RU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7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без влади чоловіка. Майно подружжя залишалось у роздільній власності. Кожен із подружжя мав право будь-коли перервати шлюбні стосунки.</a:t>
            </a:r>
            <a:r>
              <a:rPr lang="ru-RU" altLang="ru-RU" sz="27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531813">
              <a:lnSpc>
                <a:spcPct val="80000"/>
              </a:lnSpc>
            </a:pPr>
            <a:endParaRPr lang="ru-RU" altLang="ru-RU" sz="27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65" name="Picture 5" descr="семь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314700"/>
            <a:ext cx="4248150" cy="3348038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2" name="Picture 20" descr="право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527050"/>
          </a:xfrm>
        </p:spPr>
        <p:txBody>
          <a:bodyPr/>
          <a:lstStyle/>
          <a:p>
            <a:r>
              <a:rPr lang="uk-UA" altLang="ru-RU" sz="4100" dirty="0">
                <a:solidFill>
                  <a:srgbClr val="008000"/>
                </a:solidFill>
              </a:rPr>
              <a:t>злочини за Законами ХІІ таблиць</a:t>
            </a:r>
            <a:endParaRPr lang="ru-RU" altLang="ru-RU" sz="4100" dirty="0">
              <a:solidFill>
                <a:srgbClr val="008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395288" y="2708275"/>
            <a:ext cx="73025" cy="7302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827088" y="2276475"/>
            <a:ext cx="2232025" cy="485775"/>
          </a:xfrm>
          <a:prstGeom prst="rightArrow">
            <a:avLst>
              <a:gd name="adj1" fmla="val 50000"/>
              <a:gd name="adj2" fmla="val 1148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00113" y="2565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39750" y="3500438"/>
            <a:ext cx="71438" cy="7302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179388" y="3141663"/>
            <a:ext cx="3960812" cy="3455987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uk-UA" altLang="ru-RU" sz="26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 власності:</a:t>
            </a:r>
          </a:p>
          <a:p>
            <a:pPr algn="l">
              <a:buFontTx/>
              <a:buChar char="-"/>
            </a:pPr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викрадення майна;</a:t>
            </a:r>
          </a:p>
          <a:p>
            <a:pPr algn="l">
              <a:buFontTx/>
              <a:buChar char="-"/>
            </a:pPr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пошкодження майна;</a:t>
            </a:r>
          </a:p>
          <a:p>
            <a:pPr algn="l"/>
            <a:r>
              <a:rPr lang="uk-UA" altLang="ru-RU" sz="26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 особи:</a:t>
            </a:r>
          </a:p>
          <a:p>
            <a:pPr algn="l"/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вбивство;</a:t>
            </a:r>
          </a:p>
          <a:p>
            <a:pPr algn="l"/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тілесні ушкодження;</a:t>
            </a:r>
          </a:p>
          <a:p>
            <a:pPr algn="l"/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посягання на честь </a:t>
            </a:r>
          </a:p>
          <a:p>
            <a:pPr algn="l"/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і гідність.</a:t>
            </a:r>
            <a:endParaRPr lang="ru-RU" altLang="ru-RU" sz="26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4716463" y="3141663"/>
            <a:ext cx="4176712" cy="345598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11200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2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проти республіки:</a:t>
            </a:r>
            <a:r>
              <a:rPr lang="uk-UA" altLang="ru-RU" sz="2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uk-UA" altLang="ru-RU" sz="26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підмовляння ворога </a:t>
            </a:r>
          </a:p>
          <a:p>
            <a:r>
              <a:rPr lang="uk-UA" altLang="ru-RU" sz="26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напасти на Рим;</a:t>
            </a:r>
          </a:p>
          <a:p>
            <a:pPr>
              <a:buFontTx/>
              <a:buChar char="-"/>
            </a:pPr>
            <a:r>
              <a:rPr lang="uk-UA" altLang="ru-RU" sz="26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передання ворогові </a:t>
            </a:r>
          </a:p>
          <a:p>
            <a:r>
              <a:rPr lang="uk-UA" altLang="ru-RU" sz="26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римського громадянина;</a:t>
            </a:r>
          </a:p>
          <a:p>
            <a:r>
              <a:rPr lang="uk-UA" altLang="ru-RU" sz="2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проти правосуддя:</a:t>
            </a:r>
          </a:p>
          <a:p>
            <a:r>
              <a:rPr lang="uk-UA" altLang="ru-RU" sz="26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хабарництво судді;</a:t>
            </a:r>
          </a:p>
          <a:p>
            <a:r>
              <a:rPr lang="uk-UA" altLang="ru-RU" sz="26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кривосвідчення.</a:t>
            </a:r>
            <a:endParaRPr lang="ru-RU" altLang="ru-RU" sz="26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0" y="692150"/>
            <a:ext cx="4067175" cy="22320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uk-UA" altLang="ru-RU" sz="26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приватні</a:t>
            </a:r>
          </a:p>
          <a:p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(порушення</a:t>
            </a:r>
          </a:p>
          <a:p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інтересів </a:t>
            </a:r>
          </a:p>
          <a:p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окремої</a:t>
            </a:r>
          </a:p>
          <a:p>
            <a:r>
              <a:rPr lang="uk-UA" alt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особи)</a:t>
            </a:r>
            <a:endParaRPr lang="ru-RU" altLang="ru-RU" sz="26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26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2987675" y="692150"/>
            <a:ext cx="5976938" cy="5473700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4859338" y="765175"/>
            <a:ext cx="4103687" cy="2159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uk-UA" altLang="ru-RU" sz="2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публічні</a:t>
            </a:r>
          </a:p>
          <a:p>
            <a:r>
              <a:rPr lang="uk-UA" altLang="ru-RU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(порушення </a:t>
            </a:r>
          </a:p>
          <a:p>
            <a:r>
              <a:rPr lang="uk-UA" altLang="ru-RU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інтересів</a:t>
            </a:r>
          </a:p>
          <a:p>
            <a:r>
              <a:rPr lang="uk-UA" altLang="ru-RU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римського</a:t>
            </a:r>
          </a:p>
          <a:p>
            <a:r>
              <a:rPr lang="uk-UA" altLang="ru-RU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народу)</a:t>
            </a:r>
            <a:endParaRPr lang="ru-RU" altLang="ru-RU" sz="26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26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класич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71538"/>
            <a:ext cx="3455987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503237"/>
          </a:xfrm>
        </p:spPr>
        <p:txBody>
          <a:bodyPr/>
          <a:lstStyle/>
          <a:p>
            <a:r>
              <a:rPr lang="uk-UA" altLang="ru-RU" sz="3600">
                <a:solidFill>
                  <a:srgbClr val="C081FF"/>
                </a:solidFill>
              </a:rPr>
              <a:t>Джерела права</a:t>
            </a:r>
            <a:r>
              <a:rPr lang="uk-UA" altLang="ru-RU" sz="3600" b="1">
                <a:solidFill>
                  <a:srgbClr val="C081FF"/>
                </a:solidFill>
              </a:rPr>
              <a:t> </a:t>
            </a:r>
            <a:r>
              <a:rPr lang="uk-UA" altLang="ru-RU" sz="3600">
                <a:solidFill>
                  <a:srgbClr val="C081FF"/>
                </a:solidFill>
              </a:rPr>
              <a:t>класичного періоду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58340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закони;</a:t>
            </a:r>
            <a:r>
              <a:rPr lang="uk-UA" alt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uk-UA" alt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преторське право –  це система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права, що сформувалась на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підставі рішень преторів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преторських едиктів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alt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uk-UA" altLang="ru-RU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 народів</a:t>
            </a:r>
            <a:r>
              <a:rPr lang="ru-RU" altLang="ru-RU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uk-UA" altLang="ru-RU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галузь римського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права, норми якого регулювали відносини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між перегринами, а також між перегринами і римлянами</a:t>
            </a:r>
            <a:endParaRPr lang="ru-RU" altLang="ru-RU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uk-UA" altLang="ru-RU" sz="2400">
                <a:solidFill>
                  <a:srgbClr val="FF8B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імператорські конституції</a:t>
            </a:r>
            <a:r>
              <a:rPr lang="ru-RU" altLang="ru-RU" sz="2400">
                <a:solidFill>
                  <a:srgbClr val="FF8B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rgbClr val="FF97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а)	едикти - загальні розпорядження, звернені до населення;</a:t>
            </a:r>
            <a:endParaRPr lang="ru-RU" altLang="ru-RU" sz="2400">
              <a:solidFill>
                <a:srgbClr val="FF97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rgbClr val="FF97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б)	рескрипти - рішення з окремих справ;</a:t>
            </a:r>
            <a:endParaRPr lang="ru-RU" altLang="ru-RU" sz="2400">
              <a:solidFill>
                <a:srgbClr val="FF97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rgbClr val="FF97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в)	мандати - інструкції імператорів чиновникам;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400">
                <a:solidFill>
                  <a:srgbClr val="FF97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г)	декрети - рішення у спірних справах, що надходили на розгляд імператора.</a:t>
            </a:r>
            <a:r>
              <a:rPr lang="ru-RU" altLang="ru-RU" sz="2400">
                <a:solidFill>
                  <a:srgbClr val="FF97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RU" sz="2400">
              <a:solidFill>
                <a:srgbClr val="FF979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200">
              <a:solidFill>
                <a:srgbClr val="FF7D7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претор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765175"/>
            <a:ext cx="3600450" cy="3184525"/>
          </a:xfrm>
        </p:spPr>
      </p:pic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8604250" cy="6840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Претори - посадові особи,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які керували правосуддям у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Римі. Формально претори не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мали права приймати,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змінювати або скасовувати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закони, оскільки це було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повноваженням народних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зборів. Однак у розгляді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конкретних справ, у процесі 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і тлумачення норм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права претори фактично створювали нові правові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норми.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Зі вступом на посаду кожен претор, видавав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едикт - правовий акт, що містив правила, якими</a:t>
            </a:r>
            <a:endParaRPr lang="en-US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він планував керуватись у своїй роботі. В</a:t>
            </a:r>
            <a:r>
              <a:rPr lang="uk-UA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цих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едиктах і фіксувалися розроблені преторами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alt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норми права</a:t>
            </a:r>
            <a:r>
              <a:rPr lang="ru-RU" altLang="ru-RU" sz="27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0"/>
            <a:ext cx="3394075" cy="647700"/>
          </a:xfrm>
        </p:spPr>
        <p:txBody>
          <a:bodyPr anchor="ctr"/>
          <a:lstStyle/>
          <a:p>
            <a:pPr indent="547688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4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претори</a:t>
            </a:r>
            <a:endParaRPr lang="ru-RU" altLang="ru-RU" sz="420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0" name="Picture 10" descr="Сенаторы в Древнем Ри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3960813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620713"/>
          </a:xfrm>
        </p:spPr>
        <p:txBody>
          <a:bodyPr/>
          <a:lstStyle/>
          <a:p>
            <a:r>
              <a:rPr lang="uk-UA" altLang="ru-RU" sz="3600">
                <a:solidFill>
                  <a:srgbClr val="003399"/>
                </a:solidFill>
              </a:rPr>
              <a:t>публічне</a:t>
            </a:r>
            <a:r>
              <a:rPr lang="uk-UA" altLang="ru-RU" sz="3600">
                <a:solidFill>
                  <a:srgbClr val="660066"/>
                </a:solidFill>
              </a:rPr>
              <a:t>        </a:t>
            </a:r>
            <a:r>
              <a:rPr lang="uk-UA" altLang="ru-RU" sz="3800">
                <a:solidFill>
                  <a:srgbClr val="660066"/>
                </a:solidFill>
              </a:rPr>
              <a:t>право</a:t>
            </a:r>
            <a:r>
              <a:rPr lang="uk-UA" altLang="ru-RU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uk-UA" altLang="ru-RU" sz="3600">
                <a:solidFill>
                  <a:srgbClr val="800000"/>
                </a:solidFill>
              </a:rPr>
              <a:t>приватне</a:t>
            </a:r>
            <a:endParaRPr lang="ru-RU" altLang="ru-RU" sz="3600">
              <a:solidFill>
                <a:srgbClr val="800000"/>
              </a:solidFill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500563" cy="5256212"/>
          </a:xfrm>
        </p:spPr>
        <p:txBody>
          <a:bodyPr/>
          <a:lstStyle/>
          <a:p>
            <a:pPr marL="173038" indent="-173038" algn="ctr">
              <a:buFont typeface="Wingdings" pitchFamily="2" charset="2"/>
              <a:buNone/>
            </a:pPr>
            <a:r>
              <a:rPr lang="uk-UA" altLang="ru-RU" sz="2600" dirty="0">
                <a:solidFill>
                  <a:srgbClr val="660066"/>
                </a:solidFill>
                <a:effectLst/>
              </a:rPr>
              <a:t>виражало інтереси </a:t>
            </a:r>
          </a:p>
          <a:p>
            <a:pPr marL="173038" indent="-173038" algn="ctr">
              <a:buFont typeface="Wingdings" pitchFamily="2" charset="2"/>
              <a:buNone/>
            </a:pPr>
            <a:r>
              <a:rPr lang="uk-UA" altLang="ru-RU" sz="2600" dirty="0">
                <a:solidFill>
                  <a:srgbClr val="660066"/>
                </a:solidFill>
                <a:effectLst/>
              </a:rPr>
              <a:t>   держави</a:t>
            </a:r>
            <a:r>
              <a:rPr lang="ru-RU" altLang="ru-RU" sz="2600" dirty="0">
                <a:effectLst/>
              </a:rPr>
              <a:t> </a:t>
            </a:r>
          </a:p>
          <a:p>
            <a:pPr marL="173038" indent="-173038">
              <a:buFont typeface="Wingdings" pitchFamily="2" charset="2"/>
              <a:buNone/>
            </a:pPr>
            <a:r>
              <a:rPr lang="uk-UA" altLang="ru-RU" sz="2600" dirty="0">
                <a:effectLst/>
              </a:rPr>
              <a:t>  </a:t>
            </a:r>
            <a:r>
              <a:rPr lang="uk-UA" altLang="ru-RU" sz="2600" dirty="0">
                <a:solidFill>
                  <a:srgbClr val="000066"/>
                </a:solidFill>
                <a:effectLst/>
              </a:rPr>
              <a:t>регулювало відносини,   які стосувалися державного устрою, адміністративних, фінансових, міжнародних, </a:t>
            </a:r>
          </a:p>
          <a:p>
            <a:pPr marL="173038" indent="-173038">
              <a:spcBef>
                <a:spcPct val="0"/>
              </a:spcBef>
              <a:buFont typeface="Wingdings" pitchFamily="2" charset="2"/>
              <a:buNone/>
            </a:pPr>
            <a:r>
              <a:rPr lang="uk-UA" altLang="ru-RU" sz="2600" dirty="0">
                <a:solidFill>
                  <a:srgbClr val="000066"/>
                </a:solidFill>
                <a:effectLst/>
              </a:rPr>
              <a:t>  релігійних питань, регламентувало кримінальну відповідальність</a:t>
            </a:r>
            <a:r>
              <a:rPr lang="uk-UA" altLang="ru-RU" dirty="0">
                <a:effectLst/>
              </a:rPr>
              <a:t> </a:t>
            </a:r>
            <a:endParaRPr lang="ru-RU" altLang="ru-RU" dirty="0">
              <a:effectLst/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268413"/>
            <a:ext cx="4643437" cy="3024683"/>
          </a:xfrm>
        </p:spPr>
        <p:txBody>
          <a:bodyPr/>
          <a:lstStyle/>
          <a:p>
            <a:pPr marL="173038" indent="-173038" algn="ctr">
              <a:buFont typeface="Wingdings" pitchFamily="2" charset="2"/>
              <a:buNone/>
            </a:pPr>
            <a:r>
              <a:rPr lang="uk-UA" altLang="ru-RU" sz="2600" dirty="0">
                <a:solidFill>
                  <a:srgbClr val="660066"/>
                </a:solidFill>
                <a:effectLst/>
              </a:rPr>
              <a:t>виражало інтереси </a:t>
            </a:r>
          </a:p>
          <a:p>
            <a:pPr marL="173038" indent="-173038" algn="ctr">
              <a:buFont typeface="Wingdings" pitchFamily="2" charset="2"/>
              <a:buNone/>
            </a:pPr>
            <a:r>
              <a:rPr lang="uk-UA" altLang="ru-RU" sz="2600" dirty="0">
                <a:solidFill>
                  <a:srgbClr val="660066"/>
                </a:solidFill>
                <a:effectLst/>
              </a:rPr>
              <a:t>окремих осіб</a:t>
            </a:r>
            <a:r>
              <a:rPr lang="uk-UA" altLang="ru-RU" sz="2600" dirty="0">
                <a:effectLst/>
              </a:rPr>
              <a:t> </a:t>
            </a:r>
          </a:p>
          <a:p>
            <a:pPr marL="173038" indent="-173038">
              <a:buFont typeface="Wingdings" pitchFamily="2" charset="2"/>
              <a:buNone/>
            </a:pPr>
            <a:r>
              <a:rPr lang="uk-UA" altLang="ru-RU" sz="2600" dirty="0">
                <a:effectLst/>
              </a:rPr>
              <a:t>  </a:t>
            </a:r>
            <a:r>
              <a:rPr lang="uk-UA" altLang="ru-RU" sz="2600" dirty="0">
                <a:solidFill>
                  <a:srgbClr val="660033"/>
                </a:solidFill>
                <a:effectLst/>
              </a:rPr>
              <a:t>регулювало переважно майнові, сімейні відносини, а також питання авторського права, порядок спадкування. Приватне     		 	</a:t>
            </a:r>
            <a:endParaRPr lang="ru-RU" altLang="ru-RU" sz="2600" dirty="0">
              <a:effectLst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1258888" y="692150"/>
            <a:ext cx="3313112" cy="576263"/>
          </a:xfrm>
          <a:prstGeom prst="curvedUpArrow">
            <a:avLst>
              <a:gd name="adj1" fmla="val 114986"/>
              <a:gd name="adj2" fmla="val 229972"/>
              <a:gd name="adj3" fmla="val 3333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 flipH="1">
            <a:off x="4572000" y="692150"/>
            <a:ext cx="3168650" cy="576263"/>
          </a:xfrm>
          <a:prstGeom prst="curvedUpArrow">
            <a:avLst>
              <a:gd name="adj1" fmla="val 109972"/>
              <a:gd name="adj2" fmla="val 219945"/>
              <a:gd name="adj3" fmla="val 3333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76255" y="4234835"/>
            <a:ext cx="21194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600" dirty="0" smtClean="0">
                <a:solidFill>
                  <a:srgbClr val="660033"/>
                </a:solidFill>
                <a:effectLst/>
              </a:rPr>
              <a:t>право було	    розроблено	    детальніше,ніж публічне</a:t>
            </a:r>
            <a:r>
              <a:rPr lang="uk-UA" altLang="ru-RU" sz="2600" dirty="0" smtClean="0">
                <a:effectLst/>
              </a:rPr>
              <a:t>.</a:t>
            </a:r>
            <a:endParaRPr lang="ru-RU" altLang="ru-RU" sz="2600" dirty="0" smtClean="0">
              <a:effectLst/>
            </a:endParaRP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91512" cy="57626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uk-UA" altLang="ru-RU" sz="4600" dirty="0">
                <a:solidFill>
                  <a:srgbClr val="993366"/>
                </a:solidFill>
              </a:rPr>
              <a:t>злочини</a:t>
            </a:r>
            <a:endParaRPr lang="ru-RU" altLang="ru-RU" sz="4600" dirty="0">
              <a:solidFill>
                <a:srgbClr val="993366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179388" y="1125538"/>
            <a:ext cx="1944687" cy="863600"/>
          </a:xfrm>
          <a:prstGeom prst="homePlate">
            <a:avLst>
              <a:gd name="adj" fmla="val 56296"/>
            </a:avLst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 </a:t>
            </a:r>
          </a:p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держави</a:t>
            </a:r>
            <a:endParaRPr lang="ru-RU" altLang="ru-RU" sz="2600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250825" y="2349500"/>
            <a:ext cx="1873250" cy="914400"/>
          </a:xfrm>
          <a:prstGeom prst="homePlate">
            <a:avLst>
              <a:gd name="adj" fmla="val 54228"/>
            </a:avLst>
          </a:prstGeom>
          <a:solidFill>
            <a:srgbClr val="33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військові</a:t>
            </a:r>
            <a:endParaRPr lang="ru-RU" altLang="ru-RU" sz="2600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250825" y="3429000"/>
            <a:ext cx="1873250" cy="914400"/>
          </a:xfrm>
          <a:prstGeom prst="homePlate">
            <a:avLst>
              <a:gd name="adj" fmla="val 54228"/>
            </a:avLst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 </a:t>
            </a:r>
          </a:p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релігії</a:t>
            </a:r>
            <a:endParaRPr lang="ru-RU" altLang="ru-RU" sz="2600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>
            <a:off x="250825" y="4581525"/>
            <a:ext cx="1944688" cy="914400"/>
          </a:xfrm>
          <a:prstGeom prst="homePlate">
            <a:avLst>
              <a:gd name="adj" fmla="val 56296"/>
            </a:avLst>
          </a:prstGeom>
          <a:solidFill>
            <a:srgbClr val="00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 сім</a:t>
            </a:r>
            <a:r>
              <a:rPr lang="en-US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ї</a:t>
            </a:r>
          </a:p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 моралі</a:t>
            </a:r>
            <a:r>
              <a:rPr lang="uk-UA" alt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250825" y="5734050"/>
            <a:ext cx="1873250" cy="935038"/>
          </a:xfrm>
          <a:prstGeom prst="homePlate">
            <a:avLst>
              <a:gd name="adj" fmla="val 54228"/>
            </a:avLst>
          </a:prstGeom>
          <a:solidFill>
            <a:srgbClr val="7575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</a:t>
            </a:r>
          </a:p>
          <a:p>
            <a:r>
              <a:rPr lang="uk-UA" altLang="ru-RU" sz="2600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особи</a:t>
            </a:r>
            <a:endParaRPr lang="ru-RU" altLang="ru-RU" sz="2600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2268538" y="836613"/>
            <a:ext cx="6696075" cy="1296987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uk-UA" altLang="ru-RU" sz="2300" dirty="0">
                <a:solidFill>
                  <a:srgbClr val="500050"/>
                </a:solidFill>
              </a:rPr>
              <a:t>присвоєння державного майна і коштів, хабарництво, підроблення грошей, участь у заборонених зборах, спекуляцію продуктами, несплату податків</a:t>
            </a:r>
            <a:r>
              <a:rPr lang="ru-RU" altLang="ru-RU" sz="2300" dirty="0">
                <a:solidFill>
                  <a:srgbClr val="500050"/>
                </a:solidFill>
              </a:rPr>
              <a:t> 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2268538" y="2349500"/>
            <a:ext cx="6696075" cy="9144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ru-RU" sz="2300" dirty="0">
                <a:solidFill>
                  <a:srgbClr val="500050"/>
                </a:solidFill>
              </a:rPr>
              <a:t>зрада в бою, дезертирство, втрата зброї, непідкорення командирові</a:t>
            </a:r>
            <a:r>
              <a:rPr lang="ru-RU" altLang="ru-RU" sz="2300" dirty="0">
                <a:solidFill>
                  <a:srgbClr val="500050"/>
                </a:solidFill>
              </a:rPr>
              <a:t> 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268538" y="3429000"/>
            <a:ext cx="6696075" cy="91440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ru-RU" sz="2300" dirty="0">
                <a:solidFill>
                  <a:srgbClr val="500050"/>
                </a:solidFill>
              </a:rPr>
              <a:t>зневага римських богів (офіційне обвинувачення для християн)</a:t>
            </a:r>
            <a:endParaRPr lang="ru-RU" altLang="ru-RU" sz="2300" dirty="0">
              <a:solidFill>
                <a:srgbClr val="500050"/>
              </a:solidFill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2268538" y="4581525"/>
            <a:ext cx="6696075" cy="9144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uk-UA" altLang="ru-RU" sz="2300" dirty="0">
                <a:solidFill>
                  <a:srgbClr val="500050"/>
                </a:solidFill>
              </a:rPr>
              <a:t>кровозмішення, подружня зрада (для жінки), полігамія, співжиття з незаміжньою, гомосексуалізм</a:t>
            </a:r>
            <a:endParaRPr lang="ru-RU" altLang="ru-RU" sz="2300" dirty="0">
              <a:solidFill>
                <a:srgbClr val="500050"/>
              </a:solidFill>
            </a:endParaRP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2268538" y="5734050"/>
            <a:ext cx="6696075" cy="914400"/>
          </a:xfrm>
          <a:prstGeom prst="rect">
            <a:avLst/>
          </a:prstGeom>
          <a:solidFill>
            <a:srgbClr val="7575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uk-UA" altLang="ru-RU" sz="2300" dirty="0">
                <a:solidFill>
                  <a:srgbClr val="500050"/>
                </a:solidFill>
              </a:rPr>
              <a:t>вбивство, насильницьке обернення в рабство вільного, образа, тілесні ушкодження</a:t>
            </a:r>
            <a:r>
              <a:rPr lang="ru-RU" altLang="ru-RU" sz="2300" dirty="0">
                <a:solidFill>
                  <a:srgbClr val="500050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147050" cy="504825"/>
          </a:xfrm>
        </p:spPr>
        <p:txBody>
          <a:bodyPr/>
          <a:lstStyle/>
          <a:p>
            <a:r>
              <a:rPr lang="uk-UA" altLang="ru-RU" sz="4000" dirty="0">
                <a:solidFill>
                  <a:srgbClr val="993366"/>
                </a:solidFill>
              </a:rPr>
              <a:t>покарання</a:t>
            </a:r>
            <a:endParaRPr lang="ru-RU" altLang="ru-RU" sz="4000" dirty="0">
              <a:solidFill>
                <a:srgbClr val="993366"/>
              </a:solidFill>
            </a:endParaRP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4859338" cy="5976938"/>
          </a:xfrm>
        </p:spPr>
        <p:txBody>
          <a:bodyPr/>
          <a:lstStyle/>
          <a:p>
            <a:pPr marL="0" indent="2667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dirty="0">
                <a:solidFill>
                  <a:schemeClr val="accent5">
                    <a:lumMod val="25000"/>
                  </a:schemeClr>
                </a:solidFill>
                <a:effectLst/>
              </a:rPr>
              <a:t>Покарання мали на меті залякування.</a:t>
            </a:r>
          </a:p>
          <a:p>
            <a:pPr marL="0" indent="2667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dirty="0">
                <a:solidFill>
                  <a:schemeClr val="accent5">
                    <a:lumMod val="25000"/>
                  </a:schemeClr>
                </a:solidFill>
                <a:effectLst/>
              </a:rPr>
              <a:t> Збільшилася кількість видів покарань. За тяжкі злочини призначалися каторжні роботи, примусові роботи на встановлений строк, віддання у гладіатори, смертна кара. </a:t>
            </a:r>
          </a:p>
          <a:p>
            <a:pPr marL="0" indent="266700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2200" dirty="0">
                <a:solidFill>
                  <a:schemeClr val="accent5">
                    <a:lumMod val="25000"/>
                  </a:schemeClr>
                </a:solidFill>
                <a:effectLst/>
              </a:rPr>
              <a:t>З'явилися нові види страти: спалення, повішення, розп'яття на хресті, утоплення. Серед інших покарань - вислання з Рима з позбавленням громадянських прав, вислання на острови з повною ізоляцією, тимчасове виселення, тілесні покарання, ув'язнення та штрафи. Широко практикувалися конфіскації</a:t>
            </a:r>
            <a:r>
              <a:rPr lang="ru-RU" altLang="ru-RU" sz="2200" dirty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23911" name="Picture 7" descr="стра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923925"/>
            <a:ext cx="4176713" cy="2686050"/>
          </a:xfrm>
        </p:spPr>
      </p:pic>
      <p:pic>
        <p:nvPicPr>
          <p:cNvPr id="123912" name="Picture 8" descr="страта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860800"/>
            <a:ext cx="381635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 descr="право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2492375"/>
            <a:ext cx="8075612" cy="1079500"/>
          </a:xfrm>
        </p:spPr>
        <p:txBody>
          <a:bodyPr/>
          <a:lstStyle/>
          <a:p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800" dirty="0"/>
              <a:t> </a:t>
            </a:r>
            <a:endParaRPr lang="ru-RU" altLang="ru-RU" sz="2800" dirty="0"/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791368" y="1520032"/>
            <a:ext cx="1655763" cy="2736850"/>
          </a:xfrm>
          <a:prstGeom prst="homePlate">
            <a:avLst>
              <a:gd name="adj" fmla="val 25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/>
          <a:p>
            <a:r>
              <a:rPr lang="uk-UA" altLang="ru-RU" sz="3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імператорські конституції</a:t>
            </a:r>
            <a:endParaRPr lang="ru-RU" altLang="ru-RU" sz="32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5400000">
            <a:off x="3852069" y="1556544"/>
            <a:ext cx="1728788" cy="2736850"/>
          </a:xfrm>
          <a:prstGeom prst="homePlate">
            <a:avLst>
              <a:gd name="adj" fmla="val 25000"/>
            </a:avLst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r>
              <a:rPr lang="uk-UA" altLang="ru-RU" sz="320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роботи</a:t>
            </a:r>
          </a:p>
          <a:p>
            <a:r>
              <a:rPr lang="uk-UA" altLang="ru-RU" sz="320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юристів</a:t>
            </a:r>
            <a:endParaRPr lang="ru-RU" altLang="ru-RU" sz="320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 rot="5400000">
            <a:off x="6768306" y="1664494"/>
            <a:ext cx="1728788" cy="2520950"/>
          </a:xfrm>
          <a:prstGeom prst="homePlate">
            <a:avLst>
              <a:gd name="adj" fmla="val 25000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r>
              <a:rPr lang="uk-UA" altLang="ru-RU" sz="320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кодекси</a:t>
            </a:r>
            <a:endParaRPr lang="ru-RU" altLang="ru-RU" sz="3200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1403350" y="0"/>
            <a:ext cx="6769100" cy="1557338"/>
          </a:xfrm>
          <a:prstGeom prst="horizontalScroll">
            <a:avLst>
              <a:gd name="adj" fmla="val 12500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40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Джерела права Риму посткласичного періоду</a:t>
            </a:r>
            <a:endParaRPr lang="ru-RU" altLang="ru-RU" sz="40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323850" y="4365625"/>
            <a:ext cx="2447925" cy="201612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uk-UA" altLang="ru-RU" sz="2800">
              <a:solidFill>
                <a:srgbClr val="FF7C80"/>
              </a:solidFill>
            </a:endParaRPr>
          </a:p>
          <a:p>
            <a:pPr algn="l"/>
            <a:r>
              <a:rPr lang="uk-UA" altLang="ru-RU" sz="3200">
                <a:solidFill>
                  <a:srgbClr val="FF9933"/>
                </a:solidFill>
              </a:rPr>
              <a:t>- едикти</a:t>
            </a:r>
          </a:p>
          <a:p>
            <a:pPr algn="l">
              <a:buFontTx/>
              <a:buChar char="-"/>
            </a:pPr>
            <a:r>
              <a:rPr lang="uk-UA" altLang="ru-RU" sz="3200">
                <a:solidFill>
                  <a:srgbClr val="FF9933"/>
                </a:solidFill>
              </a:rPr>
              <a:t> рескрипти</a:t>
            </a:r>
          </a:p>
          <a:p>
            <a:pPr algn="l">
              <a:buFontTx/>
              <a:buChar char="-"/>
            </a:pPr>
            <a:r>
              <a:rPr lang="uk-UA" altLang="ru-RU" sz="3200">
                <a:solidFill>
                  <a:srgbClr val="FF9933"/>
                </a:solidFill>
              </a:rPr>
              <a:t> мандати</a:t>
            </a:r>
          </a:p>
          <a:p>
            <a:pPr algn="l">
              <a:buFontTx/>
              <a:buChar char="-"/>
            </a:pPr>
            <a:r>
              <a:rPr lang="uk-UA" altLang="ru-RU" sz="3200">
                <a:solidFill>
                  <a:srgbClr val="FF9933"/>
                </a:solidFill>
              </a:rPr>
              <a:t> декрети</a:t>
            </a:r>
          </a:p>
          <a:p>
            <a:pPr algn="l">
              <a:buFontTx/>
              <a:buChar char="-"/>
            </a:pPr>
            <a:endParaRPr lang="ru-RU" altLang="ru-RU" sz="2800">
              <a:solidFill>
                <a:srgbClr val="660033"/>
              </a:solidFill>
            </a:endParaRPr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348038" y="4365625"/>
            <a:ext cx="2663825" cy="19446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320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консультації приватним особам</a:t>
            </a:r>
            <a:endParaRPr lang="ru-RU" altLang="ru-RU" sz="320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0" name="AutoShape 14"/>
          <p:cNvSpPr>
            <a:spLocks noChangeArrowheads="1"/>
          </p:cNvSpPr>
          <p:nvPr/>
        </p:nvSpPr>
        <p:spPr bwMode="auto">
          <a:xfrm>
            <a:off x="6443663" y="4365625"/>
            <a:ext cx="2520950" cy="2016125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uk-UA" alt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altLang="ru-RU" sz="320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Григоріана </a:t>
            </a:r>
          </a:p>
          <a:p>
            <a:r>
              <a:rPr lang="uk-UA" altLang="ru-RU" sz="320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Гермогеніана</a:t>
            </a:r>
          </a:p>
          <a:p>
            <a:r>
              <a:rPr lang="uk-UA" altLang="ru-RU" sz="320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Юстиніана</a:t>
            </a:r>
            <a:r>
              <a:rPr lang="uk-UA" altLang="ru-RU" sz="280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uk-UA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35975" cy="647700"/>
          </a:xfrm>
        </p:spPr>
        <p:txBody>
          <a:bodyPr/>
          <a:lstStyle/>
          <a:p>
            <a:r>
              <a:rPr lang="uk-UA" altLang="ru-RU" sz="4000" dirty="0">
                <a:solidFill>
                  <a:srgbClr val="660066"/>
                </a:solidFill>
              </a:rPr>
              <a:t>Звід законів Юстиніана</a:t>
            </a:r>
            <a:endParaRPr lang="ru-RU" altLang="ru-RU" sz="4000" dirty="0">
              <a:solidFill>
                <a:srgbClr val="660066"/>
              </a:solidFill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5184775" cy="5256212"/>
          </a:xfrm>
        </p:spPr>
        <p:txBody>
          <a:bodyPr/>
          <a:lstStyle/>
          <a:p>
            <a:r>
              <a:rPr lang="uk-UA" altLang="ru-RU" sz="2400" dirty="0">
                <a:solidFill>
                  <a:srgbClr val="000066"/>
                </a:solidFill>
                <a:effectLst/>
              </a:rPr>
              <a:t>найбільше історичне значення мала кодифікаційна робота, проведена у першій половині VI ст. за часів правління імператора Східної Римської імперії (Візантії) - Юстиніана. За активної участі самого імператора комісією під проводом магістрата Трибоніана було здійснено всеохоплюючу кодифікацію права. Результатом її став відомий збірник римського права </a:t>
            </a:r>
            <a:r>
              <a:rPr lang="uk-UA" altLang="ru-RU" sz="2400" b="1" dirty="0">
                <a:solidFill>
                  <a:srgbClr val="000066"/>
                </a:solidFill>
                <a:effectLst/>
              </a:rPr>
              <a:t>Звід законів Юстиніана</a:t>
            </a:r>
            <a:r>
              <a:rPr lang="ru-RU" altLang="ru-RU" sz="2400" dirty="0">
                <a:effectLst/>
              </a:rPr>
              <a:t> </a:t>
            </a:r>
          </a:p>
        </p:txBody>
      </p:sp>
      <p:pic>
        <p:nvPicPr>
          <p:cNvPr id="118790" name="Picture 6" descr="Юстини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9763" y="1773238"/>
            <a:ext cx="2992437" cy="42481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4114800" cy="1347787"/>
          </a:xfrm>
        </p:spPr>
        <p:txBody>
          <a:bodyPr/>
          <a:lstStyle/>
          <a:p>
            <a:r>
              <a:rPr lang="uk-UA" altLang="ru-RU" sz="4000">
                <a:solidFill>
                  <a:srgbClr val="660066"/>
                </a:solidFill>
              </a:rPr>
              <a:t>Заснування Риму</a:t>
            </a:r>
            <a:endParaRPr lang="ru-RU" altLang="ru-RU" sz="4000">
              <a:solidFill>
                <a:srgbClr val="660066"/>
              </a:solidFill>
            </a:endParaRPr>
          </a:p>
        </p:txBody>
      </p:sp>
      <p:pic>
        <p:nvPicPr>
          <p:cNvPr id="27654" name="Picture 6" descr="вовчиц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97100"/>
            <a:ext cx="4752975" cy="3679825"/>
          </a:xfrm>
          <a:effectLst>
            <a:softEdge rad="63500"/>
          </a:effectLst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404813"/>
            <a:ext cx="40386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Згідно з легендою, Рим було засновано 21 квітня 753 року до н.е. братами-близнюками Ромулом і Ремом,  дітьми весталки Реї Сильвії і бога Марса, вигодуваними вовчицею. За Титом Лівієм, Ромул був першим царем Стародавнього Риму (753 – 716 роки до н.е.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інституції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29600" cy="1371600"/>
          </a:xfrm>
        </p:spPr>
        <p:txBody>
          <a:bodyPr/>
          <a:lstStyle/>
          <a:p>
            <a:r>
              <a:rPr lang="uk-UA" altLang="ru-RU" dirty="0">
                <a:solidFill>
                  <a:srgbClr val="660066"/>
                </a:solidFill>
              </a:rPr>
              <a:t> </a:t>
            </a:r>
            <a:endParaRPr lang="ru-RU" altLang="ru-RU" dirty="0">
              <a:solidFill>
                <a:srgbClr val="660066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755650" y="0"/>
            <a:ext cx="7920038" cy="1052513"/>
          </a:xfrm>
          <a:prstGeom prst="horizontalScroll">
            <a:avLst>
              <a:gd name="adj" fmla="val 12500"/>
            </a:avLst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Звід законів Юстиніана</a:t>
            </a:r>
            <a:endParaRPr lang="ru-RU" altLang="ru-RU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179388" y="1700213"/>
            <a:ext cx="2376487" cy="863600"/>
          </a:xfrm>
          <a:prstGeom prst="rightArrowCallout">
            <a:avLst>
              <a:gd name="adj1" fmla="val 25000"/>
              <a:gd name="adj2" fmla="val 25000"/>
              <a:gd name="adj3" fmla="val 45864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інституції</a:t>
            </a:r>
            <a:endParaRPr lang="ru-RU" altLang="ru-RU" sz="280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179388" y="3141663"/>
            <a:ext cx="2303462" cy="863600"/>
          </a:xfrm>
          <a:prstGeom prst="rightArrowCallout">
            <a:avLst>
              <a:gd name="adj1" fmla="val 25000"/>
              <a:gd name="adj2" fmla="val 25000"/>
              <a:gd name="adj3" fmla="val 44455"/>
              <a:gd name="adj4" fmla="val 6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дигести</a:t>
            </a:r>
            <a:endParaRPr lang="ru-RU" altLang="ru-RU" sz="280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179388" y="4508500"/>
            <a:ext cx="2303462" cy="865188"/>
          </a:xfrm>
          <a:prstGeom prst="rightArrowCallout">
            <a:avLst>
              <a:gd name="adj1" fmla="val 25000"/>
              <a:gd name="adj2" fmla="val 25000"/>
              <a:gd name="adj3" fmla="val 44373"/>
              <a:gd name="adj4" fmla="val 6666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кодекс</a:t>
            </a:r>
            <a:endParaRPr lang="ru-RU" altLang="ru-RU" sz="28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179388" y="5876925"/>
            <a:ext cx="2376487" cy="825500"/>
          </a:xfrm>
          <a:prstGeom prst="rightArrowCallout">
            <a:avLst>
              <a:gd name="adj1" fmla="val 25000"/>
              <a:gd name="adj2" fmla="val 25000"/>
              <a:gd name="adj3" fmla="val 47981"/>
              <a:gd name="adj4" fmla="val 66667"/>
            </a:avLst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новели</a:t>
            </a:r>
            <a:endParaRPr lang="ru-RU" altLang="ru-RU" sz="280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627313" y="5949950"/>
            <a:ext cx="6337300" cy="769938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uk-UA" altLang="ru-RU" sz="25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імператорські конституції, прийняті після завершення роботи комісії</a:t>
            </a:r>
            <a:r>
              <a:rPr lang="ru-RU" altLang="ru-RU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2627313" y="4365625"/>
            <a:ext cx="6337300" cy="12954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60000"/>
              </a:lnSpc>
            </a:pPr>
            <a:endParaRPr lang="uk-UA" alt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uk-UA" altLang="ru-RU" sz="25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книг: містили норми державного, фінансового, церковного, цивільного, </a:t>
            </a:r>
          </a:p>
          <a:p>
            <a:pPr>
              <a:lnSpc>
                <a:spcPct val="80000"/>
              </a:lnSpc>
            </a:pPr>
            <a:r>
              <a:rPr lang="uk-UA" altLang="ru-RU" sz="25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кримінального права, судочинства</a:t>
            </a:r>
          </a:p>
          <a:p>
            <a:pPr>
              <a:lnSpc>
                <a:spcPct val="75000"/>
              </a:lnSpc>
            </a:pPr>
            <a:endParaRPr lang="ru-RU" altLang="ru-RU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2627313" y="3141663"/>
            <a:ext cx="6337300" cy="914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uk-UA" altLang="ru-RU" sz="25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збірники цитат із творів найвидатніших римських юристів</a:t>
            </a:r>
            <a:r>
              <a:rPr lang="ru-RU" altLang="ru-RU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2627313" y="1052513"/>
            <a:ext cx="6337300" cy="18002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60000"/>
              </a:lnSpc>
            </a:pPr>
            <a:endParaRPr lang="uk-UA" alt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uk-UA" altLang="ru-RU" sz="25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чотири книги: 1 –  загальне вчення про право і суб'єкти права, 2 і 3 - інститути речового і зобов'язального права, 4 - вчення про позови і </a:t>
            </a:r>
          </a:p>
          <a:p>
            <a:pPr algn="l">
              <a:lnSpc>
                <a:spcPct val="80000"/>
              </a:lnSpc>
            </a:pPr>
            <a:r>
              <a:rPr lang="uk-UA" altLang="ru-RU" sz="25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принципи правозастосування в суді</a:t>
            </a:r>
          </a:p>
          <a:p>
            <a:pPr algn="l">
              <a:lnSpc>
                <a:spcPct val="80000"/>
              </a:lnSpc>
            </a:pPr>
            <a:endParaRPr lang="ru-RU" altLang="ru-RU" sz="250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125959" name="Picture 7" descr="замок Святого Ангела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3059113" y="1557338"/>
            <a:ext cx="3455987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006699"/>
                </a:solidFill>
              </a:rPr>
              <a:t>Форми цивільного</a:t>
            </a:r>
          </a:p>
          <a:p>
            <a:r>
              <a:rPr lang="uk-UA" altLang="ru-RU" sz="2800">
                <a:solidFill>
                  <a:srgbClr val="006699"/>
                </a:solidFill>
              </a:rPr>
              <a:t>процесу</a:t>
            </a:r>
            <a:endParaRPr lang="ru-RU" altLang="ru-RU" sz="2800">
              <a:solidFill>
                <a:srgbClr val="006699"/>
              </a:solidFill>
            </a:endParaRP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250825" y="3573463"/>
            <a:ext cx="2736850" cy="936625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006666"/>
                </a:solidFill>
              </a:rPr>
              <a:t>легісакційний</a:t>
            </a:r>
            <a:endParaRPr lang="ru-RU" altLang="ru-RU" sz="2800">
              <a:solidFill>
                <a:srgbClr val="006666"/>
              </a:solidFill>
            </a:endParaRP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2268538" y="4724400"/>
            <a:ext cx="2951162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006666"/>
                </a:solidFill>
              </a:rPr>
              <a:t>формулярний</a:t>
            </a:r>
            <a:endParaRPr lang="ru-RU" altLang="ru-RU" sz="2800">
              <a:solidFill>
                <a:srgbClr val="006666"/>
              </a:solidFill>
            </a:endParaRP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5148263" y="5734050"/>
            <a:ext cx="3095625" cy="9144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>
                <a:solidFill>
                  <a:srgbClr val="006666"/>
                </a:solidFill>
              </a:rPr>
              <a:t>екстраординарний</a:t>
            </a:r>
            <a:endParaRPr lang="ru-RU" altLang="ru-RU" sz="2800">
              <a:solidFill>
                <a:srgbClr val="006666"/>
              </a:solidFill>
            </a:endParaRPr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H="1">
            <a:off x="1547813" y="2492375"/>
            <a:ext cx="3168650" cy="1081088"/>
          </a:xfrm>
          <a:prstGeom prst="line">
            <a:avLst/>
          </a:prstGeom>
          <a:noFill/>
          <a:ln w="69850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 flipH="1">
            <a:off x="3708400" y="2492375"/>
            <a:ext cx="1008063" cy="2232025"/>
          </a:xfrm>
          <a:prstGeom prst="line">
            <a:avLst/>
          </a:prstGeom>
          <a:noFill/>
          <a:ln w="69850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4716463" y="2492375"/>
            <a:ext cx="1943100" cy="3241675"/>
          </a:xfrm>
          <a:prstGeom prst="line">
            <a:avLst/>
          </a:prstGeom>
          <a:noFill/>
          <a:ln w="69850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r>
              <a:rPr lang="uk-UA" altLang="ru-RU" sz="4000" dirty="0">
                <a:solidFill>
                  <a:srgbClr val="660066"/>
                </a:solidFill>
              </a:rPr>
              <a:t>Суспільство Риму періоду царів</a:t>
            </a:r>
            <a:endParaRPr lang="ru-RU" altLang="ru-RU" sz="4000" dirty="0">
              <a:solidFill>
                <a:srgbClr val="660066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981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800" dirty="0"/>
              <a:t> </a:t>
            </a:r>
            <a:endParaRPr lang="ru-RU" altLang="ru-RU" sz="2800" dirty="0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042988" y="1052513"/>
            <a:ext cx="2449512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uk-UA" altLang="ru-RU" sz="2800" dirty="0">
                <a:solidFill>
                  <a:srgbClr val="FFCC00"/>
                </a:solidFill>
              </a:rPr>
              <a:t>патриції</a:t>
            </a:r>
            <a:endParaRPr lang="ru-RU" altLang="ru-RU" sz="2800" dirty="0">
              <a:solidFill>
                <a:srgbClr val="FFCC00"/>
              </a:solidFill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580063" y="1052513"/>
            <a:ext cx="2447925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uk-UA" altLang="ru-RU" sz="2800" dirty="0">
                <a:solidFill>
                  <a:srgbClr val="663300"/>
                </a:solidFill>
              </a:rPr>
              <a:t>плебеї</a:t>
            </a:r>
            <a:endParaRPr lang="ru-RU" altLang="ru-RU" sz="2800" dirty="0">
              <a:solidFill>
                <a:srgbClr val="663300"/>
              </a:solidFill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50825" y="2133600"/>
            <a:ext cx="3889375" cy="177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uk-UA" altLang="ru-RU" sz="2800" dirty="0">
                <a:solidFill>
                  <a:srgbClr val="FFCC00"/>
                </a:solidFill>
              </a:rPr>
              <a:t>- повноправні </a:t>
            </a:r>
          </a:p>
          <a:p>
            <a:pPr algn="l"/>
            <a:r>
              <a:rPr lang="uk-UA" altLang="ru-RU" sz="2800" dirty="0">
                <a:solidFill>
                  <a:srgbClr val="FFCC00"/>
                </a:solidFill>
              </a:rPr>
              <a:t> громадяни</a:t>
            </a:r>
            <a:endParaRPr lang="ru-RU" altLang="ru-RU" sz="2800" dirty="0">
              <a:solidFill>
                <a:srgbClr val="FFCC00"/>
              </a:solidFill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787900" y="2133600"/>
            <a:ext cx="4105275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uk-UA" altLang="ru-RU" sz="2800" dirty="0">
                <a:solidFill>
                  <a:srgbClr val="663300"/>
                </a:solidFill>
              </a:rPr>
              <a:t>- позбавлені </a:t>
            </a:r>
          </a:p>
          <a:p>
            <a:pPr algn="l"/>
            <a:r>
              <a:rPr lang="uk-UA" altLang="ru-RU" sz="2800" dirty="0">
                <a:solidFill>
                  <a:srgbClr val="663300"/>
                </a:solidFill>
              </a:rPr>
              <a:t> політичних прав;</a:t>
            </a:r>
          </a:p>
          <a:p>
            <a:pPr algn="l">
              <a:buFontTx/>
              <a:buChar char="-"/>
            </a:pPr>
            <a:r>
              <a:rPr lang="uk-UA" altLang="ru-RU" sz="2800" dirty="0">
                <a:solidFill>
                  <a:srgbClr val="663300"/>
                </a:solidFill>
              </a:rPr>
              <a:t> наділені економічними</a:t>
            </a:r>
          </a:p>
          <a:p>
            <a:pPr algn="l"/>
            <a:r>
              <a:rPr lang="uk-UA" altLang="ru-RU" sz="2800" dirty="0">
                <a:solidFill>
                  <a:srgbClr val="663300"/>
                </a:solidFill>
              </a:rPr>
              <a:t> правами</a:t>
            </a:r>
            <a:endParaRPr lang="ru-RU" altLang="ru-RU" sz="2800" dirty="0">
              <a:solidFill>
                <a:srgbClr val="663300"/>
              </a:solidFill>
            </a:endParaRPr>
          </a:p>
        </p:txBody>
      </p:sp>
      <p:pic>
        <p:nvPicPr>
          <p:cNvPr id="23563" name="Picture 11" descr="сусп царі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114800"/>
            <a:ext cx="4175125" cy="26971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5111799" cy="576262"/>
          </a:xfrm>
        </p:spPr>
        <p:txBody>
          <a:bodyPr/>
          <a:lstStyle/>
          <a:p>
            <a:r>
              <a:rPr lang="uk-UA" altLang="ru-RU" sz="4000" dirty="0" smtClean="0">
                <a:solidFill>
                  <a:srgbClr val="660066"/>
                </a:solidFill>
              </a:rPr>
              <a:t>Патриції</a:t>
            </a:r>
            <a:endParaRPr lang="ru-RU" altLang="ru-RU" sz="4000" dirty="0">
              <a:solidFill>
                <a:srgbClr val="660066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328" y="836712"/>
            <a:ext cx="5266928" cy="2879973"/>
          </a:xfrm>
        </p:spPr>
        <p:txBody>
          <a:bodyPr/>
          <a:lstStyle/>
          <a:p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родова аристократія</a:t>
            </a:r>
            <a:endParaRPr lang="uk-UA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повноправні  громадяни</a:t>
            </a:r>
          </a:p>
          <a:p>
            <a:r>
              <a:rPr lang="uk-UA" alt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м</a:t>
            </a: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огли займати державні посади</a:t>
            </a:r>
          </a:p>
          <a:p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лише патриціям належало виняткове право користуватися землею римської общини </a:t>
            </a: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altLang="ru-RU" sz="2800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" y="3717032"/>
            <a:ext cx="3404015" cy="2808312"/>
          </a:xfr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3239344" y="3304527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Римська община налічувала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300 </a:t>
            </a:r>
            <a:r>
              <a:rPr lang="uk-UA" sz="2400" dirty="0">
                <a:solidFill>
                  <a:srgbClr val="002060"/>
                </a:solidFill>
              </a:rPr>
              <a:t>патриціанських родів.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Кожні </a:t>
            </a:r>
            <a:r>
              <a:rPr lang="uk-UA" sz="2400" dirty="0">
                <a:solidFill>
                  <a:srgbClr val="002060"/>
                </a:solidFill>
              </a:rPr>
              <a:t>десять родів складали </a:t>
            </a:r>
            <a:r>
              <a:rPr lang="uk-UA" sz="2400" b="1" dirty="0">
                <a:solidFill>
                  <a:srgbClr val="002060"/>
                </a:solidFill>
              </a:rPr>
              <a:t>курію</a:t>
            </a:r>
            <a:r>
              <a:rPr lang="uk-UA" sz="2400" dirty="0">
                <a:solidFill>
                  <a:srgbClr val="002060"/>
                </a:solidFill>
              </a:rPr>
              <a:t> –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об'єднання </a:t>
            </a:r>
            <a:r>
              <a:rPr lang="uk-UA" sz="2400" dirty="0">
                <a:solidFill>
                  <a:srgbClr val="002060"/>
                </a:solidFill>
              </a:rPr>
              <a:t>дорослих чоловіків-воїнів</a:t>
            </a:r>
            <a:r>
              <a:rPr lang="uk-UA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Десять курій складали </a:t>
            </a:r>
            <a:r>
              <a:rPr lang="uk-UA" sz="2400" b="1" dirty="0">
                <a:solidFill>
                  <a:srgbClr val="002060"/>
                </a:solidFill>
              </a:rPr>
              <a:t>трибу</a:t>
            </a:r>
            <a:r>
              <a:rPr lang="uk-UA" sz="2400" dirty="0">
                <a:solidFill>
                  <a:srgbClr val="002060"/>
                </a:solidFill>
              </a:rPr>
              <a:t> (плем'я</a:t>
            </a:r>
            <a:r>
              <a:rPr lang="uk-UA" sz="24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Саме з трьох племен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(</a:t>
            </a:r>
            <a:r>
              <a:rPr lang="uk-UA" sz="2400" dirty="0">
                <a:solidFill>
                  <a:srgbClr val="002060"/>
                </a:solidFill>
              </a:rPr>
              <a:t>латини, етруски і сабіни),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за </a:t>
            </a:r>
            <a:r>
              <a:rPr lang="uk-UA" sz="2400" dirty="0">
                <a:solidFill>
                  <a:srgbClr val="002060"/>
                </a:solidFill>
              </a:rPr>
              <a:t>легендою, 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 smtClean="0">
                <a:solidFill>
                  <a:srgbClr val="002060"/>
                </a:solidFill>
              </a:rPr>
              <a:t>і </a:t>
            </a:r>
            <a:r>
              <a:rPr lang="uk-UA" sz="2400" dirty="0">
                <a:solidFill>
                  <a:srgbClr val="002060"/>
                </a:solidFill>
              </a:rPr>
              <a:t>утворився римський народ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/>
          <a:stretch/>
        </p:blipFill>
        <p:spPr>
          <a:xfrm>
            <a:off x="5089977" y="256034"/>
            <a:ext cx="3892272" cy="27409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4264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647700"/>
          </a:xfrm>
        </p:spPr>
        <p:txBody>
          <a:bodyPr/>
          <a:lstStyle/>
          <a:p>
            <a:pPr algn="l"/>
            <a:r>
              <a:rPr lang="uk-UA" altLang="ru-RU" sz="4000"/>
              <a:t>              </a:t>
            </a:r>
            <a:r>
              <a:rPr lang="uk-UA" altLang="ru-RU">
                <a:solidFill>
                  <a:srgbClr val="660066"/>
                </a:solidFill>
              </a:rPr>
              <a:t>патриції</a:t>
            </a:r>
            <a:endParaRPr lang="ru-RU" altLang="ru-RU">
              <a:solidFill>
                <a:srgbClr val="660066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graphicFrame>
        <p:nvGraphicFramePr>
          <p:cNvPr id="33402" name="Group 634"/>
          <p:cNvGraphicFramePr>
            <a:graphicFrameLocks noGrp="1"/>
          </p:cNvGraphicFramePr>
          <p:nvPr/>
        </p:nvGraphicFramePr>
        <p:xfrm>
          <a:off x="323850" y="4292600"/>
          <a:ext cx="8439468" cy="2060448"/>
        </p:xfrm>
        <a:graphic>
          <a:graphicData uri="http://schemas.openxmlformats.org/drawingml/2006/table">
            <a:tbl>
              <a:tblPr/>
              <a:tblGrid>
                <a:gridCol w="214313"/>
                <a:gridCol w="214312"/>
                <a:gridCol w="215900"/>
                <a:gridCol w="214313"/>
                <a:gridCol w="214312"/>
                <a:gridCol w="214313"/>
                <a:gridCol w="214312"/>
                <a:gridCol w="214313"/>
                <a:gridCol w="215900"/>
                <a:gridCol w="214312"/>
                <a:gridCol w="214313"/>
                <a:gridCol w="214312"/>
                <a:gridCol w="214313"/>
                <a:gridCol w="214312"/>
                <a:gridCol w="215900"/>
                <a:gridCol w="214313"/>
                <a:gridCol w="214312"/>
                <a:gridCol w="214313"/>
                <a:gridCol w="214312"/>
                <a:gridCol w="215900"/>
                <a:gridCol w="214313"/>
                <a:gridCol w="214312"/>
                <a:gridCol w="214313"/>
                <a:gridCol w="214312"/>
                <a:gridCol w="214313"/>
                <a:gridCol w="215900"/>
                <a:gridCol w="214312"/>
                <a:gridCol w="214313"/>
                <a:gridCol w="214312"/>
                <a:gridCol w="208280"/>
                <a:gridCol w="2008188"/>
              </a:tblGrid>
              <a:tr h="792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курії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(10 родів)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922338">
                <a:tc gridSpan="10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латини</a:t>
                      </a:r>
                      <a:endParaRPr kumimoji="0" lang="ru-RU" alt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сабіни</a:t>
                      </a:r>
                      <a:r>
                        <a:rPr kumimoji="0" lang="uk-UA" alt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етруски</a:t>
                      </a:r>
                      <a:endParaRPr kumimoji="0" lang="ru-RU" alt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племена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(триби)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385" name="Group 617"/>
          <p:cNvGraphicFramePr>
            <a:graphicFrameLocks noGrp="1"/>
          </p:cNvGraphicFramePr>
          <p:nvPr/>
        </p:nvGraphicFramePr>
        <p:xfrm>
          <a:off x="323850" y="3284538"/>
          <a:ext cx="8424863" cy="1008063"/>
        </p:xfrm>
        <a:graphic>
          <a:graphicData uri="http://schemas.openxmlformats.org/drawingml/2006/table">
            <a:tbl>
              <a:tblPr/>
              <a:tblGrid>
                <a:gridCol w="6408738"/>
                <a:gridCol w="2016125"/>
              </a:tblGrid>
              <a:tr h="1008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300 родів</a:t>
                      </a:r>
                      <a:endParaRPr kumimoji="0" lang="ru-RU" alt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громадяни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33379" name="AutoShape 611"/>
          <p:cNvSpPr>
            <a:spLocks noChangeArrowheads="1"/>
          </p:cNvSpPr>
          <p:nvPr/>
        </p:nvSpPr>
        <p:spPr bwMode="auto">
          <a:xfrm>
            <a:off x="395288" y="1125538"/>
            <a:ext cx="6192837" cy="1439862"/>
          </a:xfrm>
          <a:prstGeom prst="triangle">
            <a:avLst>
              <a:gd name="adj" fmla="val 50000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3400">
                <a:solidFill>
                  <a:srgbClr val="FFFF00"/>
                </a:solidFill>
              </a:rPr>
              <a:t>сенат</a:t>
            </a:r>
            <a:endParaRPr lang="ru-RU" altLang="ru-RU" sz="3400">
              <a:solidFill>
                <a:srgbClr val="FFFF00"/>
              </a:solidFill>
            </a:endParaRPr>
          </a:p>
        </p:txBody>
      </p:sp>
      <p:sp>
        <p:nvSpPr>
          <p:cNvPr id="33380" name="Rectangle 612"/>
          <p:cNvSpPr>
            <a:spLocks noChangeArrowheads="1"/>
          </p:cNvSpPr>
          <p:nvPr/>
        </p:nvSpPr>
        <p:spPr bwMode="auto">
          <a:xfrm>
            <a:off x="395288" y="2657475"/>
            <a:ext cx="6192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uk-UA" altLang="ru-RU" sz="1800">
                <a:solidFill>
                  <a:schemeClr val="tx1"/>
                </a:solidFill>
              </a:rPr>
              <a:t>    </a:t>
            </a:r>
            <a:r>
              <a:rPr lang="uk-UA" altLang="ru-RU" sz="3200">
                <a:solidFill>
                  <a:srgbClr val="660033"/>
                </a:solidFill>
              </a:rPr>
              <a:t>старійшини              родів</a:t>
            </a:r>
            <a:endParaRPr lang="ru-RU" altLang="ru-RU" sz="3200">
              <a:solidFill>
                <a:srgbClr val="660033"/>
              </a:solidFill>
            </a:endParaRPr>
          </a:p>
        </p:txBody>
      </p:sp>
      <p:pic>
        <p:nvPicPr>
          <p:cNvPr id="33392" name="Picture 624" descr="патри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15888"/>
            <a:ext cx="2035175" cy="309721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3397" name="Line 629"/>
          <p:cNvSpPr>
            <a:spLocks noChangeShapeType="1"/>
          </p:cNvSpPr>
          <p:nvPr/>
        </p:nvSpPr>
        <p:spPr bwMode="auto">
          <a:xfrm flipV="1">
            <a:off x="3563938" y="2565400"/>
            <a:ext cx="0" cy="719138"/>
          </a:xfrm>
          <a:prstGeom prst="line">
            <a:avLst/>
          </a:prstGeom>
          <a:noFill/>
          <a:ln w="1079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0"/>
            <a:ext cx="3609975" cy="647700"/>
          </a:xfrm>
        </p:spPr>
        <p:txBody>
          <a:bodyPr/>
          <a:lstStyle/>
          <a:p>
            <a:r>
              <a:rPr lang="uk-UA" altLang="ru-RU" dirty="0">
                <a:solidFill>
                  <a:srgbClr val="336600"/>
                </a:solidFill>
              </a:rPr>
              <a:t>плебеї</a:t>
            </a:r>
            <a:endParaRPr lang="ru-RU" altLang="ru-RU" dirty="0">
              <a:solidFill>
                <a:srgbClr val="3366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65150"/>
            <a:ext cx="8748713" cy="62928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altLang="ru-RU" sz="3000" dirty="0">
                <a:solidFill>
                  <a:srgbClr val="663300"/>
                </a:solidFill>
                <a:effectLst/>
              </a:rPr>
              <a:t>особисто вільні;</a:t>
            </a:r>
          </a:p>
          <a:p>
            <a:pPr>
              <a:spcBef>
                <a:spcPct val="0"/>
              </a:spcBef>
            </a:pPr>
            <a:r>
              <a:rPr lang="uk-UA" altLang="ru-RU" sz="3000" dirty="0">
                <a:solidFill>
                  <a:srgbClr val="663300"/>
                </a:solidFill>
                <a:effectLst/>
              </a:rPr>
              <a:t>займалися   торгівлею </a:t>
            </a:r>
            <a:endParaRPr lang="en-US" altLang="ru-RU" sz="3000" dirty="0">
              <a:solidFill>
                <a:srgbClr val="663300"/>
              </a:solidFill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3000" dirty="0">
                <a:solidFill>
                  <a:srgbClr val="663300"/>
                </a:solidFill>
                <a:effectLst/>
              </a:rPr>
              <a:t>	</a:t>
            </a:r>
            <a:r>
              <a:rPr lang="uk-UA" altLang="ru-RU" sz="3000" dirty="0">
                <a:solidFill>
                  <a:srgbClr val="663300"/>
                </a:solidFill>
                <a:effectLst/>
              </a:rPr>
              <a:t>і промислами; </a:t>
            </a:r>
          </a:p>
          <a:p>
            <a:pPr>
              <a:spcBef>
                <a:spcPct val="0"/>
              </a:spcBef>
            </a:pPr>
            <a:r>
              <a:rPr lang="uk-UA" altLang="ru-RU" sz="3000" dirty="0">
                <a:solidFill>
                  <a:srgbClr val="663300"/>
                </a:solidFill>
                <a:effectLst/>
              </a:rPr>
              <a:t>були     позбавлені   </a:t>
            </a:r>
            <a:endParaRPr lang="en-US" altLang="ru-RU" sz="3000" dirty="0">
              <a:solidFill>
                <a:srgbClr val="663300"/>
              </a:solidFill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3000" dirty="0">
                <a:solidFill>
                  <a:srgbClr val="663300"/>
                </a:solidFill>
                <a:effectLst/>
              </a:rPr>
              <a:t>	</a:t>
            </a:r>
            <a:r>
              <a:rPr lang="uk-UA" altLang="ru-RU" sz="3000" dirty="0">
                <a:solidFill>
                  <a:srgbClr val="663300"/>
                </a:solidFill>
                <a:effectLst/>
              </a:rPr>
              <a:t> політичних прав; </a:t>
            </a:r>
          </a:p>
          <a:p>
            <a:pPr>
              <a:spcBef>
                <a:spcPct val="0"/>
              </a:spcBef>
            </a:pPr>
            <a:r>
              <a:rPr lang="uk-UA" altLang="ru-RU" sz="3000" dirty="0">
                <a:solidFill>
                  <a:srgbClr val="663300"/>
                </a:solidFill>
                <a:effectLst/>
              </a:rPr>
              <a:t>не  мали  доступу  до  </a:t>
            </a:r>
            <a:endParaRPr lang="en-US" altLang="ru-RU" sz="3000" dirty="0">
              <a:solidFill>
                <a:srgbClr val="663300"/>
              </a:solidFill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3000" dirty="0">
                <a:solidFill>
                  <a:srgbClr val="663300"/>
                </a:solidFill>
                <a:effectLst/>
              </a:rPr>
              <a:t>	</a:t>
            </a:r>
            <a:r>
              <a:rPr lang="uk-UA" altLang="ru-RU" sz="3000" dirty="0">
                <a:solidFill>
                  <a:srgbClr val="663300"/>
                </a:solidFill>
                <a:effectLst/>
              </a:rPr>
              <a:t>общинної землі; </a:t>
            </a:r>
          </a:p>
          <a:p>
            <a:pPr>
              <a:spcBef>
                <a:spcPct val="0"/>
              </a:spcBef>
            </a:pPr>
            <a:r>
              <a:rPr lang="uk-UA" altLang="ru-RU" sz="3000" dirty="0">
                <a:solidFill>
                  <a:srgbClr val="663300"/>
                </a:solidFill>
                <a:effectLst/>
              </a:rPr>
              <a:t>прагнули зрівняння у    </a:t>
            </a:r>
            <a:endParaRPr lang="en-US" altLang="ru-RU" sz="3000" dirty="0">
              <a:solidFill>
                <a:srgbClr val="663300"/>
              </a:solidFill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3000" dirty="0">
                <a:solidFill>
                  <a:srgbClr val="663300"/>
                </a:solidFill>
                <a:effectLst/>
              </a:rPr>
              <a:t>	</a:t>
            </a:r>
            <a:r>
              <a:rPr lang="uk-UA" altLang="ru-RU" sz="3000" dirty="0">
                <a:solidFill>
                  <a:srgbClr val="663300"/>
                </a:solidFill>
                <a:effectLst/>
              </a:rPr>
              <a:t>правах  із  патриціями; </a:t>
            </a:r>
          </a:p>
          <a:p>
            <a:pPr>
              <a:spcBef>
                <a:spcPct val="0"/>
              </a:spcBef>
            </a:pPr>
            <a:r>
              <a:rPr lang="uk-UA" altLang="ru-RU" sz="3000" dirty="0">
                <a:solidFill>
                  <a:srgbClr val="663300"/>
                </a:solidFill>
                <a:effectLst/>
              </a:rPr>
              <a:t>складали основу римської армії, мали таку саму військову виучку, як і  патриції,  Рим не міг здійснювати масштабні військові дії без участі плебеїв.</a:t>
            </a:r>
            <a:r>
              <a:rPr lang="ru-RU" altLang="ru-RU" sz="3000" dirty="0">
                <a:solidFill>
                  <a:srgbClr val="663300"/>
                </a:solidFill>
                <a:effectLst/>
              </a:rPr>
              <a:t> </a:t>
            </a:r>
          </a:p>
        </p:txBody>
      </p:sp>
      <p:pic>
        <p:nvPicPr>
          <p:cNvPr id="38918" name="Picture 6" descr="плебе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81075"/>
            <a:ext cx="4032250" cy="35861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руи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836613"/>
          </a:xfrm>
        </p:spPr>
        <p:txBody>
          <a:bodyPr/>
          <a:lstStyle/>
          <a:p>
            <a:r>
              <a:rPr lang="uk-UA" altLang="ru-RU" sz="3200" dirty="0">
                <a:solidFill>
                  <a:srgbClr val="663300"/>
                </a:solidFill>
              </a:rPr>
              <a:t>Органи влади і управління “періоду царів”</a:t>
            </a:r>
            <a:endParaRPr lang="ru-RU" altLang="ru-RU" sz="3200" dirty="0">
              <a:solidFill>
                <a:srgbClr val="663300"/>
              </a:solidFill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79388" y="981075"/>
            <a:ext cx="1512887" cy="863600"/>
          </a:xfrm>
          <a:prstGeom prst="octagon">
            <a:avLst>
              <a:gd name="adj" fmla="val 29287"/>
            </a:avLst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FFFF00"/>
                </a:solidFill>
              </a:rPr>
              <a:t>цар</a:t>
            </a:r>
          </a:p>
          <a:p>
            <a:r>
              <a:rPr lang="uk-UA" altLang="ru-RU" sz="2400">
                <a:solidFill>
                  <a:srgbClr val="FFFF00"/>
                </a:solidFill>
              </a:rPr>
              <a:t>(рекс)</a:t>
            </a: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555875" y="765175"/>
            <a:ext cx="6337300" cy="1223963"/>
          </a:xfrm>
          <a:prstGeom prst="roundRect">
            <a:avLst>
              <a:gd name="adj" fmla="val 16667"/>
            </a:avLst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2200">
                <a:solidFill>
                  <a:srgbClr val="FFFF00"/>
                </a:solidFill>
              </a:rPr>
              <a:t>посада виборна, очолював римську общину, воєначальник, верховний жрець, чинив суд у справах про публічні злочини</a:t>
            </a:r>
            <a:r>
              <a:rPr lang="ru-RU" altLang="ru-RU" sz="2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179388" y="2420938"/>
            <a:ext cx="1489075" cy="914400"/>
          </a:xfrm>
          <a:prstGeom prst="octagon">
            <a:avLst>
              <a:gd name="adj" fmla="val 2928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FFFF00"/>
                </a:solidFill>
              </a:rPr>
              <a:t>сенат</a:t>
            </a: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484438" y="2276475"/>
            <a:ext cx="6480175" cy="115252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2200">
                <a:solidFill>
                  <a:srgbClr val="FFFF00"/>
                </a:solidFill>
              </a:rPr>
              <a:t>здійснював управління, розробляв законопроекти, міг відхиляти закони, </a:t>
            </a:r>
          </a:p>
          <a:p>
            <a:r>
              <a:rPr lang="uk-UA" altLang="ru-RU" sz="2200">
                <a:solidFill>
                  <a:srgbClr val="FFFF00"/>
                </a:solidFill>
              </a:rPr>
              <a:t>укладав мир</a:t>
            </a:r>
            <a:endParaRPr lang="ru-RU" altLang="ru-RU" sz="2200">
              <a:solidFill>
                <a:srgbClr val="FFFF00"/>
              </a:solidFill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179388" y="4005263"/>
            <a:ext cx="1512887" cy="936625"/>
          </a:xfrm>
          <a:prstGeom prst="octagon">
            <a:avLst>
              <a:gd name="adj" fmla="val 29287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FFFF00"/>
                </a:solidFill>
              </a:rPr>
              <a:t>куріатні</a:t>
            </a:r>
          </a:p>
          <a:p>
            <a:r>
              <a:rPr lang="uk-UA" altLang="ru-RU" sz="2400">
                <a:solidFill>
                  <a:srgbClr val="FFFF00"/>
                </a:solidFill>
              </a:rPr>
              <a:t>коміції</a:t>
            </a: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2484438" y="3789363"/>
            <a:ext cx="6408737" cy="1152525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2200">
                <a:solidFill>
                  <a:srgbClr val="FFFF00"/>
                </a:solidFill>
              </a:rPr>
              <a:t>(народні збори по куріях) – приймали закони, обирали всіх посадових осіб, зокрема царя, оголошували війну</a:t>
            </a:r>
            <a:endParaRPr lang="ru-RU" altLang="ru-RU" sz="2200">
              <a:solidFill>
                <a:srgbClr val="FFFF00"/>
              </a:solidFill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179388" y="5589588"/>
            <a:ext cx="1512887" cy="914400"/>
          </a:xfrm>
          <a:prstGeom prst="octagon">
            <a:avLst>
              <a:gd name="adj" fmla="val 29287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>
                <a:solidFill>
                  <a:srgbClr val="FFFF00"/>
                </a:solidFill>
              </a:rPr>
              <a:t>жрецькі </a:t>
            </a:r>
          </a:p>
          <a:p>
            <a:r>
              <a:rPr lang="uk-UA" altLang="ru-RU" sz="2400">
                <a:solidFill>
                  <a:srgbClr val="FFFF00"/>
                </a:solidFill>
              </a:rPr>
              <a:t>колегії</a:t>
            </a:r>
            <a:endParaRPr lang="ru-RU" altLang="ru-RU" sz="2400">
              <a:solidFill>
                <a:srgbClr val="FFFF00"/>
              </a:solidFill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2484438" y="5157788"/>
            <a:ext cx="6408737" cy="1584325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2200">
                <a:solidFill>
                  <a:srgbClr val="FFFF00"/>
                </a:solidFill>
              </a:rPr>
              <a:t>Авгури давали висновки про діяльність посадових осіб на підставі ворожінь… Понтифіки охороняли звичаї, згодом – звичаєве право. Феціали здійснювали акт оголошення війни</a:t>
            </a:r>
            <a:r>
              <a:rPr lang="ru-RU" altLang="ru-RU" sz="22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835150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692275" y="1412875"/>
            <a:ext cx="1008063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1692275" y="2852738"/>
            <a:ext cx="1008063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692275" y="4437063"/>
            <a:ext cx="936625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1692275" y="6021388"/>
            <a:ext cx="9366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">
      <a:dk1>
        <a:srgbClr val="000000"/>
      </a:dk1>
      <a:lt1>
        <a:srgbClr val="99CCFF"/>
      </a:lt1>
      <a:dk2>
        <a:srgbClr val="827F4C"/>
      </a:dk2>
      <a:lt2>
        <a:srgbClr val="663300"/>
      </a:lt2>
      <a:accent1>
        <a:srgbClr val="006600"/>
      </a:accent1>
      <a:accent2>
        <a:srgbClr val="A2A4AC"/>
      </a:accent2>
      <a:accent3>
        <a:srgbClr val="CAE2FF"/>
      </a:accent3>
      <a:accent4>
        <a:srgbClr val="000000"/>
      </a:accent4>
      <a:accent5>
        <a:srgbClr val="AAB8AA"/>
      </a:accent5>
      <a:accent6>
        <a:srgbClr val="92949B"/>
      </a:accent6>
      <a:hlink>
        <a:srgbClr val="5B8800"/>
      </a:hlink>
      <a:folHlink>
        <a:srgbClr val="68653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0000"/>
        </a:dk1>
        <a:lt1>
          <a:srgbClr val="FFFF66"/>
        </a:lt1>
        <a:dk2>
          <a:srgbClr val="827F4C"/>
        </a:dk2>
        <a:lt2>
          <a:srgbClr val="663300"/>
        </a:lt2>
        <a:accent1>
          <a:srgbClr val="CC9900"/>
        </a:accent1>
        <a:accent2>
          <a:srgbClr val="A2A4AC"/>
        </a:accent2>
        <a:accent3>
          <a:srgbClr val="FFFFB8"/>
        </a:accent3>
        <a:accent4>
          <a:srgbClr val="000000"/>
        </a:accent4>
        <a:accent5>
          <a:srgbClr val="E2CAAA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0000"/>
        </a:dk1>
        <a:lt1>
          <a:srgbClr val="CCFFCC"/>
        </a:lt1>
        <a:dk2>
          <a:srgbClr val="827F4C"/>
        </a:dk2>
        <a:lt2>
          <a:srgbClr val="006600"/>
        </a:lt2>
        <a:accent1>
          <a:srgbClr val="339933"/>
        </a:accent1>
        <a:accent2>
          <a:srgbClr val="A2A4AC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000000"/>
        </a:dk1>
        <a:lt1>
          <a:srgbClr val="FF9999"/>
        </a:lt1>
        <a:dk2>
          <a:srgbClr val="827F4C"/>
        </a:dk2>
        <a:lt2>
          <a:srgbClr val="990033"/>
        </a:lt2>
        <a:accent1>
          <a:srgbClr val="CC0000"/>
        </a:accent1>
        <a:accent2>
          <a:srgbClr val="A2A4AC"/>
        </a:accent2>
        <a:accent3>
          <a:srgbClr val="FFCACA"/>
        </a:accent3>
        <a:accent4>
          <a:srgbClr val="000000"/>
        </a:accent4>
        <a:accent5>
          <a:srgbClr val="E2AAAA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000000"/>
        </a:dk1>
        <a:lt1>
          <a:srgbClr val="FFCC00"/>
        </a:lt1>
        <a:dk2>
          <a:srgbClr val="827F4C"/>
        </a:dk2>
        <a:lt2>
          <a:srgbClr val="800000"/>
        </a:lt2>
        <a:accent1>
          <a:srgbClr val="CC0000"/>
        </a:accent1>
        <a:accent2>
          <a:srgbClr val="A2A4AC"/>
        </a:accent2>
        <a:accent3>
          <a:srgbClr val="FFE2AA"/>
        </a:accent3>
        <a:accent4>
          <a:srgbClr val="000000"/>
        </a:accent4>
        <a:accent5>
          <a:srgbClr val="E2AAAA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3">
        <a:dk1>
          <a:srgbClr val="000000"/>
        </a:dk1>
        <a:lt1>
          <a:srgbClr val="66FFFF"/>
        </a:lt1>
        <a:dk2>
          <a:srgbClr val="827F4C"/>
        </a:dk2>
        <a:lt2>
          <a:srgbClr val="003366"/>
        </a:lt2>
        <a:accent1>
          <a:srgbClr val="008080"/>
        </a:accent1>
        <a:accent2>
          <a:srgbClr val="A2A4AC"/>
        </a:accent2>
        <a:accent3>
          <a:srgbClr val="B8FFFF"/>
        </a:accent3>
        <a:accent4>
          <a:srgbClr val="000000"/>
        </a:accent4>
        <a:accent5>
          <a:srgbClr val="AAC0C0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4">
        <a:dk1>
          <a:srgbClr val="000000"/>
        </a:dk1>
        <a:lt1>
          <a:srgbClr val="CCCCFF"/>
        </a:lt1>
        <a:dk2>
          <a:srgbClr val="827F4C"/>
        </a:dk2>
        <a:lt2>
          <a:srgbClr val="003366"/>
        </a:lt2>
        <a:accent1>
          <a:srgbClr val="9933FF"/>
        </a:accent1>
        <a:accent2>
          <a:srgbClr val="A2A4AC"/>
        </a:accent2>
        <a:accent3>
          <a:srgbClr val="E2E2FF"/>
        </a:accent3>
        <a:accent4>
          <a:srgbClr val="000000"/>
        </a:accent4>
        <a:accent5>
          <a:srgbClr val="CAADFF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5">
        <a:dk1>
          <a:srgbClr val="000000"/>
        </a:dk1>
        <a:lt1>
          <a:srgbClr val="FFCCCC"/>
        </a:lt1>
        <a:dk2>
          <a:srgbClr val="827F4C"/>
        </a:dk2>
        <a:lt2>
          <a:srgbClr val="003366"/>
        </a:lt2>
        <a:accent1>
          <a:srgbClr val="800000"/>
        </a:accent1>
        <a:accent2>
          <a:srgbClr val="A2A4AC"/>
        </a:accent2>
        <a:accent3>
          <a:srgbClr val="FFE2E2"/>
        </a:accent3>
        <a:accent4>
          <a:srgbClr val="000000"/>
        </a:accent4>
        <a:accent5>
          <a:srgbClr val="C0AAAA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6">
        <a:dk1>
          <a:srgbClr val="000000"/>
        </a:dk1>
        <a:lt1>
          <a:srgbClr val="CCCC00"/>
        </a:lt1>
        <a:dk2>
          <a:srgbClr val="827F4C"/>
        </a:dk2>
        <a:lt2>
          <a:srgbClr val="663300"/>
        </a:lt2>
        <a:accent1>
          <a:srgbClr val="996633"/>
        </a:accent1>
        <a:accent2>
          <a:srgbClr val="A2A4AC"/>
        </a:accent2>
        <a:accent3>
          <a:srgbClr val="E2E2AA"/>
        </a:accent3>
        <a:accent4>
          <a:srgbClr val="000000"/>
        </a:accent4>
        <a:accent5>
          <a:srgbClr val="CAB8AD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0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1.xml><?xml version="1.0" encoding="utf-8"?>
<a:themeOverride xmlns:a="http://schemas.openxmlformats.org/drawingml/2006/main">
  <a:clrScheme name="Текстура 15">
    <a:dk1>
      <a:srgbClr val="000000"/>
    </a:dk1>
    <a:lt1>
      <a:srgbClr val="FFCCCC"/>
    </a:lt1>
    <a:dk2>
      <a:srgbClr val="827F4C"/>
    </a:dk2>
    <a:lt2>
      <a:srgbClr val="003366"/>
    </a:lt2>
    <a:accent1>
      <a:srgbClr val="800000"/>
    </a:accent1>
    <a:accent2>
      <a:srgbClr val="A2A4AC"/>
    </a:accent2>
    <a:accent3>
      <a:srgbClr val="FFE2E2"/>
    </a:accent3>
    <a:accent4>
      <a:srgbClr val="000000"/>
    </a:accent4>
    <a:accent5>
      <a:srgbClr val="C0AAAA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2.xml><?xml version="1.0" encoding="utf-8"?>
<a:themeOverride xmlns:a="http://schemas.openxmlformats.org/drawingml/2006/main">
  <a:clrScheme name="Текстура 9">
    <a:dk1>
      <a:srgbClr val="000000"/>
    </a:dk1>
    <a:lt1>
      <a:srgbClr val="FFFF66"/>
    </a:lt1>
    <a:dk2>
      <a:srgbClr val="827F4C"/>
    </a:dk2>
    <a:lt2>
      <a:srgbClr val="663300"/>
    </a:lt2>
    <a:accent1>
      <a:srgbClr val="CC9900"/>
    </a:accent1>
    <a:accent2>
      <a:srgbClr val="A2A4AC"/>
    </a:accent2>
    <a:accent3>
      <a:srgbClr val="FFFFB8"/>
    </a:accent3>
    <a:accent4>
      <a:srgbClr val="000000"/>
    </a:accent4>
    <a:accent5>
      <a:srgbClr val="E2CAAA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3.xml><?xml version="1.0" encoding="utf-8"?>
<a:themeOverride xmlns:a="http://schemas.openxmlformats.org/drawingml/2006/main">
  <a:clrScheme name="Текстура 9">
    <a:dk1>
      <a:srgbClr val="000000"/>
    </a:dk1>
    <a:lt1>
      <a:srgbClr val="FFFF66"/>
    </a:lt1>
    <a:dk2>
      <a:srgbClr val="827F4C"/>
    </a:dk2>
    <a:lt2>
      <a:srgbClr val="663300"/>
    </a:lt2>
    <a:accent1>
      <a:srgbClr val="CC9900"/>
    </a:accent1>
    <a:accent2>
      <a:srgbClr val="A2A4AC"/>
    </a:accent2>
    <a:accent3>
      <a:srgbClr val="FFFFB8"/>
    </a:accent3>
    <a:accent4>
      <a:srgbClr val="000000"/>
    </a:accent4>
    <a:accent5>
      <a:srgbClr val="E2CAAA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4.xml><?xml version="1.0" encoding="utf-8"?>
<a:themeOverride xmlns:a="http://schemas.openxmlformats.org/drawingml/2006/main">
  <a:clrScheme name="Текстура 9">
    <a:dk1>
      <a:srgbClr val="000000"/>
    </a:dk1>
    <a:lt1>
      <a:srgbClr val="FFFF66"/>
    </a:lt1>
    <a:dk2>
      <a:srgbClr val="827F4C"/>
    </a:dk2>
    <a:lt2>
      <a:srgbClr val="663300"/>
    </a:lt2>
    <a:accent1>
      <a:srgbClr val="CC9900"/>
    </a:accent1>
    <a:accent2>
      <a:srgbClr val="A2A4AC"/>
    </a:accent2>
    <a:accent3>
      <a:srgbClr val="FFFFB8"/>
    </a:accent3>
    <a:accent4>
      <a:srgbClr val="000000"/>
    </a:accent4>
    <a:accent5>
      <a:srgbClr val="E2CAAA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5.xml><?xml version="1.0" encoding="utf-8"?>
<a:themeOverride xmlns:a="http://schemas.openxmlformats.org/drawingml/2006/main">
  <a:clrScheme name="Текстура 9">
    <a:dk1>
      <a:srgbClr val="000000"/>
    </a:dk1>
    <a:lt1>
      <a:srgbClr val="FFFF66"/>
    </a:lt1>
    <a:dk2>
      <a:srgbClr val="827F4C"/>
    </a:dk2>
    <a:lt2>
      <a:srgbClr val="663300"/>
    </a:lt2>
    <a:accent1>
      <a:srgbClr val="CC9900"/>
    </a:accent1>
    <a:accent2>
      <a:srgbClr val="A2A4AC"/>
    </a:accent2>
    <a:accent3>
      <a:srgbClr val="FFFFB8"/>
    </a:accent3>
    <a:accent4>
      <a:srgbClr val="000000"/>
    </a:accent4>
    <a:accent5>
      <a:srgbClr val="E2CAAA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6.xml><?xml version="1.0" encoding="utf-8"?>
<a:themeOverride xmlns:a="http://schemas.openxmlformats.org/drawingml/2006/main">
  <a:clrScheme name="Текстура 9">
    <a:dk1>
      <a:srgbClr val="000000"/>
    </a:dk1>
    <a:lt1>
      <a:srgbClr val="FFFF66"/>
    </a:lt1>
    <a:dk2>
      <a:srgbClr val="827F4C"/>
    </a:dk2>
    <a:lt2>
      <a:srgbClr val="663300"/>
    </a:lt2>
    <a:accent1>
      <a:srgbClr val="CC9900"/>
    </a:accent1>
    <a:accent2>
      <a:srgbClr val="A2A4AC"/>
    </a:accent2>
    <a:accent3>
      <a:srgbClr val="FFFFB8"/>
    </a:accent3>
    <a:accent4>
      <a:srgbClr val="000000"/>
    </a:accent4>
    <a:accent5>
      <a:srgbClr val="E2CAAA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7.xml><?xml version="1.0" encoding="utf-8"?>
<a:themeOverride xmlns:a="http://schemas.openxmlformats.org/drawingml/2006/main">
  <a:clrScheme name="Текстура 13">
    <a:dk1>
      <a:srgbClr val="000000"/>
    </a:dk1>
    <a:lt1>
      <a:srgbClr val="66FFFF"/>
    </a:lt1>
    <a:dk2>
      <a:srgbClr val="827F4C"/>
    </a:dk2>
    <a:lt2>
      <a:srgbClr val="003366"/>
    </a:lt2>
    <a:accent1>
      <a:srgbClr val="008080"/>
    </a:accent1>
    <a:accent2>
      <a:srgbClr val="A2A4AC"/>
    </a:accent2>
    <a:accent3>
      <a:srgbClr val="B8FFFF"/>
    </a:accent3>
    <a:accent4>
      <a:srgbClr val="000000"/>
    </a:accent4>
    <a:accent5>
      <a:srgbClr val="AAC0C0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8.xml><?xml version="1.0" encoding="utf-8"?>
<a:themeOverride xmlns:a="http://schemas.openxmlformats.org/drawingml/2006/main">
  <a:clrScheme name="Текстура 13">
    <a:dk1>
      <a:srgbClr val="000000"/>
    </a:dk1>
    <a:lt1>
      <a:srgbClr val="66FFFF"/>
    </a:lt1>
    <a:dk2>
      <a:srgbClr val="827F4C"/>
    </a:dk2>
    <a:lt2>
      <a:srgbClr val="003366"/>
    </a:lt2>
    <a:accent1>
      <a:srgbClr val="008080"/>
    </a:accent1>
    <a:accent2>
      <a:srgbClr val="A2A4AC"/>
    </a:accent2>
    <a:accent3>
      <a:srgbClr val="B8FFFF"/>
    </a:accent3>
    <a:accent4>
      <a:srgbClr val="000000"/>
    </a:accent4>
    <a:accent5>
      <a:srgbClr val="AAC0C0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19.xml><?xml version="1.0" encoding="utf-8"?>
<a:themeOverride xmlns:a="http://schemas.openxmlformats.org/drawingml/2006/main">
  <a:clrScheme name="Текстура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2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20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21.xml><?xml version="1.0" encoding="utf-8"?>
<a:themeOverride xmlns:a="http://schemas.openxmlformats.org/drawingml/2006/main">
  <a:clrScheme name="Текстура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ppt/theme/themeOverride22.xml><?xml version="1.0" encoding="utf-8"?>
<a:themeOverride xmlns:a="http://schemas.openxmlformats.org/drawingml/2006/main">
  <a:clrScheme name="Текстура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ppt/theme/themeOverride23.xml><?xml version="1.0" encoding="utf-8"?>
<a:themeOverride xmlns:a="http://schemas.openxmlformats.org/drawingml/2006/main">
  <a:clrScheme name="Текстура 14">
    <a:dk1>
      <a:srgbClr val="000000"/>
    </a:dk1>
    <a:lt1>
      <a:srgbClr val="CCCCFF"/>
    </a:lt1>
    <a:dk2>
      <a:srgbClr val="827F4C"/>
    </a:dk2>
    <a:lt2>
      <a:srgbClr val="003366"/>
    </a:lt2>
    <a:accent1>
      <a:srgbClr val="9933FF"/>
    </a:accent1>
    <a:accent2>
      <a:srgbClr val="A2A4AC"/>
    </a:accent2>
    <a:accent3>
      <a:srgbClr val="E2E2FF"/>
    </a:accent3>
    <a:accent4>
      <a:srgbClr val="000000"/>
    </a:accent4>
    <a:accent5>
      <a:srgbClr val="CAADFF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24.xml><?xml version="1.0" encoding="utf-8"?>
<a:themeOverride xmlns:a="http://schemas.openxmlformats.org/drawingml/2006/main">
  <a:clrScheme name="Текстура 14">
    <a:dk1>
      <a:srgbClr val="000000"/>
    </a:dk1>
    <a:lt1>
      <a:srgbClr val="CCCCFF"/>
    </a:lt1>
    <a:dk2>
      <a:srgbClr val="827F4C"/>
    </a:dk2>
    <a:lt2>
      <a:srgbClr val="003366"/>
    </a:lt2>
    <a:accent1>
      <a:srgbClr val="9933FF"/>
    </a:accent1>
    <a:accent2>
      <a:srgbClr val="A2A4AC"/>
    </a:accent2>
    <a:accent3>
      <a:srgbClr val="E2E2FF"/>
    </a:accent3>
    <a:accent4>
      <a:srgbClr val="000000"/>
    </a:accent4>
    <a:accent5>
      <a:srgbClr val="CAADFF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3.xml><?xml version="1.0" encoding="utf-8"?>
<a:themeOverride xmlns:a="http://schemas.openxmlformats.org/drawingml/2006/main">
  <a:clrScheme name="Текстура 16">
    <a:dk1>
      <a:srgbClr val="000000"/>
    </a:dk1>
    <a:lt1>
      <a:srgbClr val="CCCC00"/>
    </a:lt1>
    <a:dk2>
      <a:srgbClr val="827F4C"/>
    </a:dk2>
    <a:lt2>
      <a:srgbClr val="663300"/>
    </a:lt2>
    <a:accent1>
      <a:srgbClr val="996633"/>
    </a:accent1>
    <a:accent2>
      <a:srgbClr val="A2A4AC"/>
    </a:accent2>
    <a:accent3>
      <a:srgbClr val="E2E2AA"/>
    </a:accent3>
    <a:accent4>
      <a:srgbClr val="000000"/>
    </a:accent4>
    <a:accent5>
      <a:srgbClr val="CAB8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4.xml><?xml version="1.0" encoding="utf-8"?>
<a:themeOverride xmlns:a="http://schemas.openxmlformats.org/drawingml/2006/main">
  <a:clrScheme name="Текстура 7">
    <a:dk1>
      <a:srgbClr val="000000"/>
    </a:dk1>
    <a:lt1>
      <a:srgbClr val="DBDAC2"/>
    </a:lt1>
    <a:dk2>
      <a:srgbClr val="827F4C"/>
    </a:dk2>
    <a:lt2>
      <a:srgbClr val="C0BC94"/>
    </a:lt2>
    <a:accent1>
      <a:srgbClr val="AAA578"/>
    </a:accent1>
    <a:accent2>
      <a:srgbClr val="A2A4AC"/>
    </a:accent2>
    <a:accent3>
      <a:srgbClr val="EAEADD"/>
    </a:accent3>
    <a:accent4>
      <a:srgbClr val="000000"/>
    </a:accent4>
    <a:accent5>
      <a:srgbClr val="D2CFBE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5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6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7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8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9.xml><?xml version="1.0" encoding="utf-8"?>
<a:themeOverride xmlns:a="http://schemas.openxmlformats.org/drawingml/2006/main">
  <a:clrScheme name="Текстура 10">
    <a:dk1>
      <a:srgbClr val="000000"/>
    </a:dk1>
    <a:lt1>
      <a:srgbClr val="CCFFCC"/>
    </a:lt1>
    <a:dk2>
      <a:srgbClr val="827F4C"/>
    </a:dk2>
    <a:lt2>
      <a:srgbClr val="006600"/>
    </a:lt2>
    <a:accent1>
      <a:srgbClr val="339933"/>
    </a:accent1>
    <a:accent2>
      <a:srgbClr val="A2A4AC"/>
    </a:accent2>
    <a:accent3>
      <a:srgbClr val="E2FFE2"/>
    </a:accent3>
    <a:accent4>
      <a:srgbClr val="000000"/>
    </a:accent4>
    <a:accent5>
      <a:srgbClr val="ADCAAD"/>
    </a:accent5>
    <a:accent6>
      <a:srgbClr val="92949B"/>
    </a:accent6>
    <a:hlink>
      <a:srgbClr val="5B8800"/>
    </a:hlink>
    <a:folHlink>
      <a:srgbClr val="6865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2704</TotalTime>
  <Words>2086</Words>
  <Application>Microsoft Office PowerPoint</Application>
  <PresentationFormat>Экран (4:3)</PresentationFormat>
  <Paragraphs>452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Tahoma</vt:lpstr>
      <vt:lpstr>Wingdings</vt:lpstr>
      <vt:lpstr>Текстура</vt:lpstr>
      <vt:lpstr> </vt:lpstr>
      <vt:lpstr>План </vt:lpstr>
      <vt:lpstr>Періодизація історії Римської держави</vt:lpstr>
      <vt:lpstr>Заснування Риму</vt:lpstr>
      <vt:lpstr>Суспільство Риму періоду царів</vt:lpstr>
      <vt:lpstr>Патриції</vt:lpstr>
      <vt:lpstr>              патриції</vt:lpstr>
      <vt:lpstr>плебеї</vt:lpstr>
      <vt:lpstr>Органи влади і управління “періоду царів”</vt:lpstr>
      <vt:lpstr>Реформи Сервія Тулія</vt:lpstr>
      <vt:lpstr>Реформи Сервія Тулія</vt:lpstr>
      <vt:lpstr>Реформи Сервія Тулія</vt:lpstr>
      <vt:lpstr>Державний лад Римської республіки </vt:lpstr>
      <vt:lpstr>сенат</vt:lpstr>
      <vt:lpstr> </vt:lpstr>
      <vt:lpstr>Презентация PowerPoint</vt:lpstr>
      <vt:lpstr>плебейські трибуни </vt:lpstr>
      <vt:lpstr>диктатор</vt:lpstr>
      <vt:lpstr>Правовий статус особи в Римі </vt:lpstr>
      <vt:lpstr>Період імперії</vt:lpstr>
      <vt:lpstr>принципат</vt:lpstr>
      <vt:lpstr>герб Римської імперії</vt:lpstr>
      <vt:lpstr>домінат</vt:lpstr>
      <vt:lpstr>Герб візантійських імператорів династії Палеологів </vt:lpstr>
      <vt:lpstr>Періодизація історії римського права</vt:lpstr>
      <vt:lpstr>Джерела права Риму найдавнішого періоду </vt:lpstr>
      <vt:lpstr>характерні риси Законів XII таблиць</vt:lpstr>
      <vt:lpstr>Закони ХІІ таблиць містили докладну класифікацію речей:</vt:lpstr>
      <vt:lpstr>Манципація – акт фіксації переходу права власності від однієї особи до іншої. Манциповані речі – земля, раби, велика рогата худоба, тощо</vt:lpstr>
      <vt:lpstr>Зобов’язання</vt:lpstr>
      <vt:lpstr>Форми шлюбу за Законами ХІІ таблиць</vt:lpstr>
      <vt:lpstr>злочини за Законами ХІІ таблиць</vt:lpstr>
      <vt:lpstr>Джерела права класичного періоду </vt:lpstr>
      <vt:lpstr> </vt:lpstr>
      <vt:lpstr>публічне        право       приватне</vt:lpstr>
      <vt:lpstr>злочини</vt:lpstr>
      <vt:lpstr>покарання</vt:lpstr>
      <vt:lpstr> </vt:lpstr>
      <vt:lpstr>Звід законів Юстиніана</vt:lpstr>
      <vt:lpstr> </vt:lpstr>
      <vt:lpstr> </vt:lpstr>
    </vt:vector>
  </TitlesOfParts>
  <Company>Tycoon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</dc:title>
  <dc:creator>dassin</dc:creator>
  <cp:lastModifiedBy>Asus 1</cp:lastModifiedBy>
  <cp:revision>40</cp:revision>
  <dcterms:created xsi:type="dcterms:W3CDTF">2015-05-07T15:35:02Z</dcterms:created>
  <dcterms:modified xsi:type="dcterms:W3CDTF">2022-12-09T11:36:47Z</dcterms:modified>
</cp:coreProperties>
</file>