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91" r:id="rId3"/>
    <p:sldId id="257" r:id="rId4"/>
    <p:sldId id="258" r:id="rId5"/>
    <p:sldId id="259" r:id="rId6"/>
    <p:sldId id="260" r:id="rId7"/>
    <p:sldId id="261" r:id="rId8"/>
    <p:sldId id="262" r:id="rId9"/>
    <p:sldId id="263" r:id="rId10"/>
    <p:sldId id="264" r:id="rId11"/>
    <p:sldId id="265" r:id="rId12"/>
    <p:sldId id="293" r:id="rId13"/>
    <p:sldId id="266" r:id="rId14"/>
    <p:sldId id="284" r:id="rId15"/>
    <p:sldId id="267" r:id="rId16"/>
    <p:sldId id="294" r:id="rId17"/>
    <p:sldId id="285" r:id="rId18"/>
    <p:sldId id="269" r:id="rId19"/>
    <p:sldId id="286" r:id="rId20"/>
    <p:sldId id="287" r:id="rId21"/>
    <p:sldId id="270" r:id="rId22"/>
    <p:sldId id="271" r:id="rId23"/>
    <p:sldId id="272" r:id="rId24"/>
    <p:sldId id="288" r:id="rId25"/>
    <p:sldId id="273" r:id="rId26"/>
    <p:sldId id="289" r:id="rId27"/>
    <p:sldId id="274" r:id="rId28"/>
    <p:sldId id="290" r:id="rId29"/>
    <p:sldId id="277" r:id="rId30"/>
    <p:sldId id="279" r:id="rId31"/>
    <p:sldId id="278" r:id="rId32"/>
    <p:sldId id="275"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00"/>
    <a:srgbClr val="CE9D6C"/>
    <a:srgbClr val="FFC95D"/>
    <a:srgbClr val="FFCC99"/>
    <a:srgbClr val="500050"/>
    <a:srgbClr val="6D6DFF"/>
    <a:srgbClr val="6666FF"/>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6" autoAdjust="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9D9AE-9C18-4231-9F33-19CA1C961BEE}" type="doc">
      <dgm:prSet loTypeId="urn:microsoft.com/office/officeart/2005/8/layout/orgChart1" loCatId="hierarchy" qsTypeId="urn:microsoft.com/office/officeart/2005/8/quickstyle/simple1" qsCatId="simple" csTypeId="urn:microsoft.com/office/officeart/2005/8/colors/accent1_2" csCatId="accent1"/>
      <dgm:spPr/>
    </dgm:pt>
    <dgm:pt modelId="{A0A6250B-E713-4334-8561-3FFC92F29F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аристократія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(царі, вожді герої)</a:t>
          </a:r>
          <a:endParaRPr kumimoji="0" lang="ru-RU" altLang="ru-RU" b="0" i="0" u="none" strike="noStrike" cap="none" normalizeH="0" baseline="0" smtClean="0">
            <a:ln>
              <a:noFill/>
            </a:ln>
            <a:solidFill>
              <a:schemeClr val="tx1"/>
            </a:solidFill>
            <a:effectLst/>
            <a:latin typeface="Tahoma" pitchFamily="34" charset="0"/>
          </a:endParaRPr>
        </a:p>
      </dgm:t>
    </dgm:pt>
    <dgm:pt modelId="{82BBCB1C-7E94-4D51-82FE-CA3990490895}" type="parTrans" cxnId="{A3CC004A-C359-4F64-B9EF-89E2BBC5ACBB}">
      <dgm:prSet/>
      <dgm:spPr/>
    </dgm:pt>
    <dgm:pt modelId="{7E69A64A-8F05-4A7E-907D-EC4B5390F973}" type="sibTrans" cxnId="{A3CC004A-C359-4F64-B9EF-89E2BBC5ACBB}">
      <dgm:prSet/>
      <dgm:spPr/>
    </dgm:pt>
    <dgm:pt modelId="{FE5FBC98-0B6C-436F-8FD0-50A2639B17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вільні землероби, ремісники</a:t>
          </a:r>
          <a:endParaRPr kumimoji="0" lang="ru-RU" altLang="ru-RU" b="0" i="0" u="none" strike="noStrike" cap="none" normalizeH="0" baseline="0" smtClean="0">
            <a:ln>
              <a:noFill/>
            </a:ln>
            <a:solidFill>
              <a:schemeClr val="tx1"/>
            </a:solidFill>
            <a:effectLst/>
            <a:latin typeface="Tahoma" pitchFamily="34" charset="0"/>
          </a:endParaRPr>
        </a:p>
      </dgm:t>
    </dgm:pt>
    <dgm:pt modelId="{2803AE8D-AA49-46F1-92FF-77C18B783198}" type="parTrans" cxnId="{6757BD35-AD8A-4E26-B80E-3BEC29AE1764}">
      <dgm:prSet/>
      <dgm:spPr/>
    </dgm:pt>
    <dgm:pt modelId="{0C6FD21A-5A0B-45DD-AEC3-B1884F1B9446}" type="sibTrans" cxnId="{6757BD35-AD8A-4E26-B80E-3BEC29AE1764}">
      <dgm:prSet/>
      <dgm:spPr/>
    </dgm:pt>
    <dgm:pt modelId="{6B323E72-7601-4959-A470-942AA874552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раби</a:t>
          </a:r>
          <a:endParaRPr kumimoji="0" lang="ru-RU" altLang="ru-RU" b="0" i="0" u="none" strike="noStrike" cap="none" normalizeH="0" baseline="0" smtClean="0">
            <a:ln>
              <a:noFill/>
            </a:ln>
            <a:solidFill>
              <a:schemeClr val="tx1"/>
            </a:solidFill>
            <a:effectLst/>
            <a:latin typeface="Tahoma" pitchFamily="34" charset="0"/>
          </a:endParaRPr>
        </a:p>
      </dgm:t>
    </dgm:pt>
    <dgm:pt modelId="{BEE34A4B-F7B1-4EC3-8DC8-9A98D6AFBDDD}" type="parTrans" cxnId="{BFE75E50-F3BC-44D0-819D-E2420095439E}">
      <dgm:prSet/>
      <dgm:spPr/>
    </dgm:pt>
    <dgm:pt modelId="{5CBF8A2D-9E7F-439D-A50E-EE6BF8B1DDB7}" type="sibTrans" cxnId="{BFE75E50-F3BC-44D0-819D-E2420095439E}">
      <dgm:prSet/>
      <dgm:spPr/>
    </dgm:pt>
    <dgm:pt modelId="{2C9DC3AC-96FE-4154-9E9C-F0401E08DA3F}" type="pres">
      <dgm:prSet presAssocID="{0639D9AE-9C18-4231-9F33-19CA1C961BEE}" presName="hierChild1" presStyleCnt="0">
        <dgm:presLayoutVars>
          <dgm:orgChart val="1"/>
          <dgm:chPref val="1"/>
          <dgm:dir/>
          <dgm:animOne val="branch"/>
          <dgm:animLvl val="lvl"/>
          <dgm:resizeHandles/>
        </dgm:presLayoutVars>
      </dgm:prSet>
      <dgm:spPr/>
    </dgm:pt>
    <dgm:pt modelId="{98C5B13F-7847-41E5-96A6-6BD940DBA340}" type="pres">
      <dgm:prSet presAssocID="{A0A6250B-E713-4334-8561-3FFC92F29F4B}" presName="hierRoot1" presStyleCnt="0">
        <dgm:presLayoutVars>
          <dgm:hierBranch/>
        </dgm:presLayoutVars>
      </dgm:prSet>
      <dgm:spPr/>
    </dgm:pt>
    <dgm:pt modelId="{ED38E174-79D4-4C4F-8202-EF15D0DA2A99}" type="pres">
      <dgm:prSet presAssocID="{A0A6250B-E713-4334-8561-3FFC92F29F4B}" presName="rootComposite1" presStyleCnt="0"/>
      <dgm:spPr/>
    </dgm:pt>
    <dgm:pt modelId="{D7E5F124-1C98-4498-A6F5-1BE0F03C3522}" type="pres">
      <dgm:prSet presAssocID="{A0A6250B-E713-4334-8561-3FFC92F29F4B}" presName="rootText1" presStyleLbl="node0" presStyleIdx="0" presStyleCnt="1">
        <dgm:presLayoutVars>
          <dgm:chPref val="3"/>
        </dgm:presLayoutVars>
      </dgm:prSet>
      <dgm:spPr/>
      <dgm:t>
        <a:bodyPr/>
        <a:lstStyle/>
        <a:p>
          <a:endParaRPr lang="ru-RU"/>
        </a:p>
      </dgm:t>
    </dgm:pt>
    <dgm:pt modelId="{223345B8-4182-413F-AE5F-42871B4D7CF6}" type="pres">
      <dgm:prSet presAssocID="{A0A6250B-E713-4334-8561-3FFC92F29F4B}" presName="rootConnector1" presStyleLbl="node1" presStyleIdx="0" presStyleCnt="0"/>
      <dgm:spPr/>
      <dgm:t>
        <a:bodyPr/>
        <a:lstStyle/>
        <a:p>
          <a:endParaRPr lang="ru-RU"/>
        </a:p>
      </dgm:t>
    </dgm:pt>
    <dgm:pt modelId="{450F1A50-E97B-4779-8C14-A35FF4345062}" type="pres">
      <dgm:prSet presAssocID="{A0A6250B-E713-4334-8561-3FFC92F29F4B}" presName="hierChild2" presStyleCnt="0"/>
      <dgm:spPr/>
    </dgm:pt>
    <dgm:pt modelId="{7D0B4B00-654C-40A8-895A-B55FEFA26E76}" type="pres">
      <dgm:prSet presAssocID="{2803AE8D-AA49-46F1-92FF-77C18B783198}" presName="Name35" presStyleLbl="parChTrans1D2" presStyleIdx="0" presStyleCnt="1"/>
      <dgm:spPr/>
    </dgm:pt>
    <dgm:pt modelId="{1BC81B87-378C-4661-A1CC-C7C2FAE1BEF1}" type="pres">
      <dgm:prSet presAssocID="{FE5FBC98-0B6C-436F-8FD0-50A2639B1766}" presName="hierRoot2" presStyleCnt="0">
        <dgm:presLayoutVars>
          <dgm:hierBranch/>
        </dgm:presLayoutVars>
      </dgm:prSet>
      <dgm:spPr/>
    </dgm:pt>
    <dgm:pt modelId="{B80B5BB8-98A7-46BB-8593-19EC5EFF6062}" type="pres">
      <dgm:prSet presAssocID="{FE5FBC98-0B6C-436F-8FD0-50A2639B1766}" presName="rootComposite" presStyleCnt="0"/>
      <dgm:spPr/>
    </dgm:pt>
    <dgm:pt modelId="{553C213A-10D0-42AB-BFFA-008348C74483}" type="pres">
      <dgm:prSet presAssocID="{FE5FBC98-0B6C-436F-8FD0-50A2639B1766}" presName="rootText" presStyleLbl="node2" presStyleIdx="0" presStyleCnt="1">
        <dgm:presLayoutVars>
          <dgm:chPref val="3"/>
        </dgm:presLayoutVars>
      </dgm:prSet>
      <dgm:spPr/>
      <dgm:t>
        <a:bodyPr/>
        <a:lstStyle/>
        <a:p>
          <a:endParaRPr lang="ru-RU"/>
        </a:p>
      </dgm:t>
    </dgm:pt>
    <dgm:pt modelId="{C08CD139-165B-4F0A-A40A-C61D6054B288}" type="pres">
      <dgm:prSet presAssocID="{FE5FBC98-0B6C-436F-8FD0-50A2639B1766}" presName="rootConnector" presStyleLbl="node2" presStyleIdx="0" presStyleCnt="1"/>
      <dgm:spPr/>
      <dgm:t>
        <a:bodyPr/>
        <a:lstStyle/>
        <a:p>
          <a:endParaRPr lang="ru-RU"/>
        </a:p>
      </dgm:t>
    </dgm:pt>
    <dgm:pt modelId="{66191C29-0E56-4630-BB58-29A7F5ACCFCA}" type="pres">
      <dgm:prSet presAssocID="{FE5FBC98-0B6C-436F-8FD0-50A2639B1766}" presName="hierChild4" presStyleCnt="0"/>
      <dgm:spPr/>
    </dgm:pt>
    <dgm:pt modelId="{30D7C0CF-9F1B-4EEC-8DB8-C24FD7A25CD6}" type="pres">
      <dgm:prSet presAssocID="{BEE34A4B-F7B1-4EC3-8DC8-9A98D6AFBDDD}" presName="Name35" presStyleLbl="parChTrans1D3" presStyleIdx="0" presStyleCnt="1"/>
      <dgm:spPr/>
    </dgm:pt>
    <dgm:pt modelId="{060C1129-3DF0-4ED5-811E-B6F597A5BADA}" type="pres">
      <dgm:prSet presAssocID="{6B323E72-7601-4959-A470-942AA874552E}" presName="hierRoot2" presStyleCnt="0">
        <dgm:presLayoutVars>
          <dgm:hierBranch val="r"/>
        </dgm:presLayoutVars>
      </dgm:prSet>
      <dgm:spPr/>
    </dgm:pt>
    <dgm:pt modelId="{A2E01E48-AE17-4A80-8135-8E03D91D9A80}" type="pres">
      <dgm:prSet presAssocID="{6B323E72-7601-4959-A470-942AA874552E}" presName="rootComposite" presStyleCnt="0"/>
      <dgm:spPr/>
    </dgm:pt>
    <dgm:pt modelId="{7B296BBE-8072-47E3-85DA-549B87E72C4D}" type="pres">
      <dgm:prSet presAssocID="{6B323E72-7601-4959-A470-942AA874552E}" presName="rootText" presStyleLbl="node3" presStyleIdx="0" presStyleCnt="1">
        <dgm:presLayoutVars>
          <dgm:chPref val="3"/>
        </dgm:presLayoutVars>
      </dgm:prSet>
      <dgm:spPr/>
      <dgm:t>
        <a:bodyPr/>
        <a:lstStyle/>
        <a:p>
          <a:endParaRPr lang="ru-RU"/>
        </a:p>
      </dgm:t>
    </dgm:pt>
    <dgm:pt modelId="{CC989C81-C49D-441B-9469-4C51ABE81E2B}" type="pres">
      <dgm:prSet presAssocID="{6B323E72-7601-4959-A470-942AA874552E}" presName="rootConnector" presStyleLbl="node3" presStyleIdx="0" presStyleCnt="1"/>
      <dgm:spPr/>
      <dgm:t>
        <a:bodyPr/>
        <a:lstStyle/>
        <a:p>
          <a:endParaRPr lang="ru-RU"/>
        </a:p>
      </dgm:t>
    </dgm:pt>
    <dgm:pt modelId="{D3B6D3E6-DF16-4AC8-B19E-122FB29552AB}" type="pres">
      <dgm:prSet presAssocID="{6B323E72-7601-4959-A470-942AA874552E}" presName="hierChild4" presStyleCnt="0"/>
      <dgm:spPr/>
    </dgm:pt>
    <dgm:pt modelId="{5E672A0E-C6E9-4CAE-B8D0-97965E6C17D3}" type="pres">
      <dgm:prSet presAssocID="{6B323E72-7601-4959-A470-942AA874552E}" presName="hierChild5" presStyleCnt="0"/>
      <dgm:spPr/>
    </dgm:pt>
    <dgm:pt modelId="{EEF6983C-DE33-4D76-85BD-69B68730618A}" type="pres">
      <dgm:prSet presAssocID="{FE5FBC98-0B6C-436F-8FD0-50A2639B1766}" presName="hierChild5" presStyleCnt="0"/>
      <dgm:spPr/>
    </dgm:pt>
    <dgm:pt modelId="{39327AFA-C3A6-4FC7-A8EC-62A3B5E8BCC1}" type="pres">
      <dgm:prSet presAssocID="{A0A6250B-E713-4334-8561-3FFC92F29F4B}" presName="hierChild3" presStyleCnt="0"/>
      <dgm:spPr/>
    </dgm:pt>
  </dgm:ptLst>
  <dgm:cxnLst>
    <dgm:cxn modelId="{4D91D852-C1F9-47C8-B842-ED6C4CA63F65}" type="presOf" srcId="{A0A6250B-E713-4334-8561-3FFC92F29F4B}" destId="{D7E5F124-1C98-4498-A6F5-1BE0F03C3522}" srcOrd="0" destOrd="0" presId="urn:microsoft.com/office/officeart/2005/8/layout/orgChart1"/>
    <dgm:cxn modelId="{24E33DED-3FE5-420F-8A1F-94A28CFFED34}" type="presOf" srcId="{6B323E72-7601-4959-A470-942AA874552E}" destId="{CC989C81-C49D-441B-9469-4C51ABE81E2B}" srcOrd="1" destOrd="0" presId="urn:microsoft.com/office/officeart/2005/8/layout/orgChart1"/>
    <dgm:cxn modelId="{992285C5-BB80-40A1-931A-507F3D5E4888}" type="presOf" srcId="{A0A6250B-E713-4334-8561-3FFC92F29F4B}" destId="{223345B8-4182-413F-AE5F-42871B4D7CF6}" srcOrd="1" destOrd="0" presId="urn:microsoft.com/office/officeart/2005/8/layout/orgChart1"/>
    <dgm:cxn modelId="{1C8B3901-4008-4162-91D8-F63F17D8B221}" type="presOf" srcId="{6B323E72-7601-4959-A470-942AA874552E}" destId="{7B296BBE-8072-47E3-85DA-549B87E72C4D}" srcOrd="0" destOrd="0" presId="urn:microsoft.com/office/officeart/2005/8/layout/orgChart1"/>
    <dgm:cxn modelId="{6757BD35-AD8A-4E26-B80E-3BEC29AE1764}" srcId="{A0A6250B-E713-4334-8561-3FFC92F29F4B}" destId="{FE5FBC98-0B6C-436F-8FD0-50A2639B1766}" srcOrd="0" destOrd="0" parTransId="{2803AE8D-AA49-46F1-92FF-77C18B783198}" sibTransId="{0C6FD21A-5A0B-45DD-AEC3-B1884F1B9446}"/>
    <dgm:cxn modelId="{A3CC004A-C359-4F64-B9EF-89E2BBC5ACBB}" srcId="{0639D9AE-9C18-4231-9F33-19CA1C961BEE}" destId="{A0A6250B-E713-4334-8561-3FFC92F29F4B}" srcOrd="0" destOrd="0" parTransId="{82BBCB1C-7E94-4D51-82FE-CA3990490895}" sibTransId="{7E69A64A-8F05-4A7E-907D-EC4B5390F973}"/>
    <dgm:cxn modelId="{BFE75E50-F3BC-44D0-819D-E2420095439E}" srcId="{FE5FBC98-0B6C-436F-8FD0-50A2639B1766}" destId="{6B323E72-7601-4959-A470-942AA874552E}" srcOrd="0" destOrd="0" parTransId="{BEE34A4B-F7B1-4EC3-8DC8-9A98D6AFBDDD}" sibTransId="{5CBF8A2D-9E7F-439D-A50E-EE6BF8B1DDB7}"/>
    <dgm:cxn modelId="{A2440A7D-26BC-4682-9E5C-903FC1E57E55}" type="presOf" srcId="{2803AE8D-AA49-46F1-92FF-77C18B783198}" destId="{7D0B4B00-654C-40A8-895A-B55FEFA26E76}" srcOrd="0" destOrd="0" presId="urn:microsoft.com/office/officeart/2005/8/layout/orgChart1"/>
    <dgm:cxn modelId="{FB2E9E94-6D85-423D-BC6A-D4321F068D6B}" type="presOf" srcId="{BEE34A4B-F7B1-4EC3-8DC8-9A98D6AFBDDD}" destId="{30D7C0CF-9F1B-4EEC-8DB8-C24FD7A25CD6}" srcOrd="0" destOrd="0" presId="urn:microsoft.com/office/officeart/2005/8/layout/orgChart1"/>
    <dgm:cxn modelId="{C7245FA6-EA0A-40B8-A025-41725579D0C8}" type="presOf" srcId="{FE5FBC98-0B6C-436F-8FD0-50A2639B1766}" destId="{553C213A-10D0-42AB-BFFA-008348C74483}" srcOrd="0" destOrd="0" presId="urn:microsoft.com/office/officeart/2005/8/layout/orgChart1"/>
    <dgm:cxn modelId="{69698B30-6ABD-4326-A6DC-4F21F2082BD0}" type="presOf" srcId="{FE5FBC98-0B6C-436F-8FD0-50A2639B1766}" destId="{C08CD139-165B-4F0A-A40A-C61D6054B288}" srcOrd="1" destOrd="0" presId="urn:microsoft.com/office/officeart/2005/8/layout/orgChart1"/>
    <dgm:cxn modelId="{3DA887AA-4A8C-4250-815E-8A60B06C8A09}" type="presOf" srcId="{0639D9AE-9C18-4231-9F33-19CA1C961BEE}" destId="{2C9DC3AC-96FE-4154-9E9C-F0401E08DA3F}" srcOrd="0" destOrd="0" presId="urn:microsoft.com/office/officeart/2005/8/layout/orgChart1"/>
    <dgm:cxn modelId="{9556C0AB-1E89-4C47-A1AD-1E6D40014860}" type="presParOf" srcId="{2C9DC3AC-96FE-4154-9E9C-F0401E08DA3F}" destId="{98C5B13F-7847-41E5-96A6-6BD940DBA340}" srcOrd="0" destOrd="0" presId="urn:microsoft.com/office/officeart/2005/8/layout/orgChart1"/>
    <dgm:cxn modelId="{83719DB7-146C-416D-9D32-014A331F29C1}" type="presParOf" srcId="{98C5B13F-7847-41E5-96A6-6BD940DBA340}" destId="{ED38E174-79D4-4C4F-8202-EF15D0DA2A99}" srcOrd="0" destOrd="0" presId="urn:microsoft.com/office/officeart/2005/8/layout/orgChart1"/>
    <dgm:cxn modelId="{60C6DBD9-5E72-4866-B16E-90AC76BE7924}" type="presParOf" srcId="{ED38E174-79D4-4C4F-8202-EF15D0DA2A99}" destId="{D7E5F124-1C98-4498-A6F5-1BE0F03C3522}" srcOrd="0" destOrd="0" presId="urn:microsoft.com/office/officeart/2005/8/layout/orgChart1"/>
    <dgm:cxn modelId="{63BF098E-5AB2-4EA1-BBED-54754E8FEA72}" type="presParOf" srcId="{ED38E174-79D4-4C4F-8202-EF15D0DA2A99}" destId="{223345B8-4182-413F-AE5F-42871B4D7CF6}" srcOrd="1" destOrd="0" presId="urn:microsoft.com/office/officeart/2005/8/layout/orgChart1"/>
    <dgm:cxn modelId="{671D83FA-38D0-46A5-9E14-DB85E222BF18}" type="presParOf" srcId="{98C5B13F-7847-41E5-96A6-6BD940DBA340}" destId="{450F1A50-E97B-4779-8C14-A35FF4345062}" srcOrd="1" destOrd="0" presId="urn:microsoft.com/office/officeart/2005/8/layout/orgChart1"/>
    <dgm:cxn modelId="{57D57875-8507-4513-AF93-9C08231DFA7E}" type="presParOf" srcId="{450F1A50-E97B-4779-8C14-A35FF4345062}" destId="{7D0B4B00-654C-40A8-895A-B55FEFA26E76}" srcOrd="0" destOrd="0" presId="urn:microsoft.com/office/officeart/2005/8/layout/orgChart1"/>
    <dgm:cxn modelId="{D1056E5A-E776-4B5E-9D8D-57E659275F8E}" type="presParOf" srcId="{450F1A50-E97B-4779-8C14-A35FF4345062}" destId="{1BC81B87-378C-4661-A1CC-C7C2FAE1BEF1}" srcOrd="1" destOrd="0" presId="urn:microsoft.com/office/officeart/2005/8/layout/orgChart1"/>
    <dgm:cxn modelId="{690501EA-D3D1-4F13-90AD-A99019829785}" type="presParOf" srcId="{1BC81B87-378C-4661-A1CC-C7C2FAE1BEF1}" destId="{B80B5BB8-98A7-46BB-8593-19EC5EFF6062}" srcOrd="0" destOrd="0" presId="urn:microsoft.com/office/officeart/2005/8/layout/orgChart1"/>
    <dgm:cxn modelId="{ED08CEF6-2E20-419F-AFF2-77B464EED018}" type="presParOf" srcId="{B80B5BB8-98A7-46BB-8593-19EC5EFF6062}" destId="{553C213A-10D0-42AB-BFFA-008348C74483}" srcOrd="0" destOrd="0" presId="urn:microsoft.com/office/officeart/2005/8/layout/orgChart1"/>
    <dgm:cxn modelId="{EBF6F90E-FC27-4ECF-B111-318541198932}" type="presParOf" srcId="{B80B5BB8-98A7-46BB-8593-19EC5EFF6062}" destId="{C08CD139-165B-4F0A-A40A-C61D6054B288}" srcOrd="1" destOrd="0" presId="urn:microsoft.com/office/officeart/2005/8/layout/orgChart1"/>
    <dgm:cxn modelId="{E101D3FE-12E4-4B64-8A59-B1FF88315CA1}" type="presParOf" srcId="{1BC81B87-378C-4661-A1CC-C7C2FAE1BEF1}" destId="{66191C29-0E56-4630-BB58-29A7F5ACCFCA}" srcOrd="1" destOrd="0" presId="urn:microsoft.com/office/officeart/2005/8/layout/orgChart1"/>
    <dgm:cxn modelId="{76536063-E166-49DF-B998-06EF81E03C86}" type="presParOf" srcId="{66191C29-0E56-4630-BB58-29A7F5ACCFCA}" destId="{30D7C0CF-9F1B-4EEC-8DB8-C24FD7A25CD6}" srcOrd="0" destOrd="0" presId="urn:microsoft.com/office/officeart/2005/8/layout/orgChart1"/>
    <dgm:cxn modelId="{863E520B-B0C6-47BB-A0DC-4DA121EEF857}" type="presParOf" srcId="{66191C29-0E56-4630-BB58-29A7F5ACCFCA}" destId="{060C1129-3DF0-4ED5-811E-B6F597A5BADA}" srcOrd="1" destOrd="0" presId="urn:microsoft.com/office/officeart/2005/8/layout/orgChart1"/>
    <dgm:cxn modelId="{9CDCB0EA-1847-400F-9C9A-6DD67CB01BE5}" type="presParOf" srcId="{060C1129-3DF0-4ED5-811E-B6F597A5BADA}" destId="{A2E01E48-AE17-4A80-8135-8E03D91D9A80}" srcOrd="0" destOrd="0" presId="urn:microsoft.com/office/officeart/2005/8/layout/orgChart1"/>
    <dgm:cxn modelId="{C80A2C9E-E043-4DF8-AF98-8218FF76B648}" type="presParOf" srcId="{A2E01E48-AE17-4A80-8135-8E03D91D9A80}" destId="{7B296BBE-8072-47E3-85DA-549B87E72C4D}" srcOrd="0" destOrd="0" presId="urn:microsoft.com/office/officeart/2005/8/layout/orgChart1"/>
    <dgm:cxn modelId="{5CB05EC2-7298-468D-98BC-F47C37037A58}" type="presParOf" srcId="{A2E01E48-AE17-4A80-8135-8E03D91D9A80}" destId="{CC989C81-C49D-441B-9469-4C51ABE81E2B}" srcOrd="1" destOrd="0" presId="urn:microsoft.com/office/officeart/2005/8/layout/orgChart1"/>
    <dgm:cxn modelId="{68795DBB-84C8-4CE0-9DA0-822CA450F36C}" type="presParOf" srcId="{060C1129-3DF0-4ED5-811E-B6F597A5BADA}" destId="{D3B6D3E6-DF16-4AC8-B19E-122FB29552AB}" srcOrd="1" destOrd="0" presId="urn:microsoft.com/office/officeart/2005/8/layout/orgChart1"/>
    <dgm:cxn modelId="{776D46F6-8AB8-4F76-8C5D-4CEC60709505}" type="presParOf" srcId="{060C1129-3DF0-4ED5-811E-B6F597A5BADA}" destId="{5E672A0E-C6E9-4CAE-B8D0-97965E6C17D3}" srcOrd="2" destOrd="0" presId="urn:microsoft.com/office/officeart/2005/8/layout/orgChart1"/>
    <dgm:cxn modelId="{13E29296-6F97-4365-A28A-395278B2DADF}" type="presParOf" srcId="{1BC81B87-378C-4661-A1CC-C7C2FAE1BEF1}" destId="{EEF6983C-DE33-4D76-85BD-69B68730618A}" srcOrd="2" destOrd="0" presId="urn:microsoft.com/office/officeart/2005/8/layout/orgChart1"/>
    <dgm:cxn modelId="{64FBCA51-97A2-4F60-82D9-BD5356FE9402}" type="presParOf" srcId="{98C5B13F-7847-41E5-96A6-6BD940DBA340}" destId="{39327AFA-C3A6-4FC7-A8EC-62A3B5E8BC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0B5466-E72F-47BB-831D-24ECF14A213C}" type="doc">
      <dgm:prSet loTypeId="urn:microsoft.com/office/officeart/2005/8/layout/orgChart1" loCatId="hierarchy" qsTypeId="urn:microsoft.com/office/officeart/2005/8/quickstyle/simple1" qsCatId="simple" csTypeId="urn:microsoft.com/office/officeart/2005/8/colors/accent1_2" csCatId="accent1"/>
      <dgm:spPr/>
    </dgm:pt>
    <dgm:pt modelId="{5AAA15AE-7D14-4E4D-BB65-2BCC961C56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Суспільний лад архаїчного періоду</a:t>
          </a:r>
          <a:endParaRPr kumimoji="0" lang="ru-RU" altLang="ru-RU" b="0" i="0" u="none" strike="noStrike" cap="none" normalizeH="0" baseline="0" dirty="0" smtClean="0">
            <a:ln>
              <a:noFill/>
            </a:ln>
            <a:solidFill>
              <a:srgbClr val="002A00"/>
            </a:solidFill>
            <a:effectLst/>
            <a:latin typeface="Tahoma" pitchFamily="34" charset="0"/>
          </a:endParaRPr>
        </a:p>
      </dgm:t>
    </dgm:pt>
    <dgm:pt modelId="{26653744-F413-47C5-9E20-399F5F49FC02}" type="parTrans" cxnId="{FE7C4182-B614-4074-A4AA-1A5F004343D5}">
      <dgm:prSet/>
      <dgm:spPr/>
    </dgm:pt>
    <dgm:pt modelId="{A05AE063-6DF2-497F-BB7A-CCA9113C114D}" type="sibTrans" cxnId="{FE7C4182-B614-4074-A4AA-1A5F004343D5}">
      <dgm:prSet/>
      <dgm:spPr/>
    </dgm:pt>
    <dgm:pt modelId="{D7649F3E-8FBF-471C-981F-BB23ECC9529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евпатриди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(аристократія)</a:t>
          </a:r>
          <a:endParaRPr kumimoji="0" lang="ru-RU" altLang="ru-RU" b="0" i="0" u="none" strike="noStrike" cap="none" normalizeH="0" baseline="0" dirty="0" smtClean="0">
            <a:ln>
              <a:noFill/>
            </a:ln>
            <a:solidFill>
              <a:srgbClr val="002A00"/>
            </a:solidFill>
            <a:effectLst/>
            <a:latin typeface="Tahoma" pitchFamily="34" charset="0"/>
          </a:endParaRPr>
        </a:p>
      </dgm:t>
    </dgm:pt>
    <dgm:pt modelId="{3FF9A7AF-135C-48C5-9007-EF6B993DB974}" type="parTrans" cxnId="{B104F96F-9D08-49B8-A021-AE75FFA3137B}">
      <dgm:prSet/>
      <dgm:spPr/>
    </dgm:pt>
    <dgm:pt modelId="{A6AF0F75-BD27-43A8-BB50-D2889BA79756}" type="sibTrans" cxnId="{B104F96F-9D08-49B8-A021-AE75FFA3137B}">
      <dgm:prSet/>
      <dgm:spPr/>
    </dgm:pt>
    <dgm:pt modelId="{FB3DFF6B-6BC4-4809-B9FC-92CAD4DFD2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геомори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(землероби)</a:t>
          </a:r>
          <a:endParaRPr kumimoji="0" lang="ru-RU" altLang="ru-RU" b="0" i="0" u="none" strike="noStrike" cap="none" normalizeH="0" baseline="0" dirty="0" smtClean="0">
            <a:ln>
              <a:noFill/>
            </a:ln>
            <a:solidFill>
              <a:srgbClr val="002A00"/>
            </a:solidFill>
            <a:effectLst/>
            <a:latin typeface="Tahoma" pitchFamily="34" charset="0"/>
          </a:endParaRPr>
        </a:p>
      </dgm:t>
    </dgm:pt>
    <dgm:pt modelId="{BC807650-CFB5-48A4-9366-B9003404C080}" type="parTrans" cxnId="{6A757A34-68BD-434B-88F5-A264A2449AAE}">
      <dgm:prSet/>
      <dgm:spPr/>
    </dgm:pt>
    <dgm:pt modelId="{5A28D522-445E-4EF2-8EA4-09C522FE053A}" type="sibTrans" cxnId="{6A757A34-68BD-434B-88F5-A264A2449AAE}">
      <dgm:prSet/>
      <dgm:spPr/>
    </dgm:pt>
    <dgm:pt modelId="{1170308F-3D37-488F-B030-5FAF7A9A32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деміурги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(ремісники)</a:t>
          </a:r>
          <a:endParaRPr kumimoji="0" lang="ru-RU" altLang="ru-RU" b="0" i="0" u="none" strike="noStrike" cap="none" normalizeH="0" baseline="0" dirty="0" smtClean="0">
            <a:ln>
              <a:noFill/>
            </a:ln>
            <a:solidFill>
              <a:srgbClr val="002A00"/>
            </a:solidFill>
            <a:effectLst/>
            <a:latin typeface="Tahoma" pitchFamily="34" charset="0"/>
          </a:endParaRPr>
        </a:p>
      </dgm:t>
    </dgm:pt>
    <dgm:pt modelId="{2C95ED0A-FF94-4F40-8E7C-4D0D72ED7A82}" type="parTrans" cxnId="{D635F6A9-D870-437C-B44E-2B069B0B5E62}">
      <dgm:prSet/>
      <dgm:spPr/>
    </dgm:pt>
    <dgm:pt modelId="{DB51DBD9-5B1D-4005-A5DB-91232302C6EB}" type="sibTrans" cxnId="{D635F6A9-D870-437C-B44E-2B069B0B5E62}">
      <dgm:prSet/>
      <dgm:spPr/>
    </dgm:pt>
    <dgm:pt modelId="{24593226-2A8B-42BA-A192-6418B08B69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наділені  усіма правами</a:t>
          </a:r>
          <a:endParaRPr kumimoji="0" lang="ru-RU" altLang="ru-RU" b="0" i="0" u="none" strike="noStrike" cap="none" normalizeH="0" baseline="0" dirty="0" smtClean="0">
            <a:ln>
              <a:noFill/>
            </a:ln>
            <a:solidFill>
              <a:srgbClr val="002A00"/>
            </a:solidFill>
            <a:effectLst/>
            <a:latin typeface="Tahoma" pitchFamily="34" charset="0"/>
          </a:endParaRPr>
        </a:p>
      </dgm:t>
    </dgm:pt>
    <dgm:pt modelId="{1BFA0318-8471-4C58-8589-3C202CC16829}" type="parTrans" cxnId="{D1CF54D7-5C59-4BDB-8DE0-F8AB6BA9A1CA}">
      <dgm:prSet/>
      <dgm:spPr/>
    </dgm:pt>
    <dgm:pt modelId="{2F3C2495-46AE-4C8C-AAC3-F3AE9AD37E08}" type="sibTrans" cxnId="{D1CF54D7-5C59-4BDB-8DE0-F8AB6BA9A1CA}">
      <dgm:prSet/>
      <dgm:spPr/>
    </dgm:pt>
    <dgm:pt modelId="{06C30AED-8EEF-4E8E-858F-4BB4B8169A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наділені економічними правами</a:t>
          </a:r>
          <a:endParaRPr kumimoji="0" lang="ru-RU" altLang="ru-RU" b="0" i="0" u="none" strike="noStrike" cap="none" normalizeH="0" baseline="0" dirty="0" smtClean="0">
            <a:ln>
              <a:noFill/>
            </a:ln>
            <a:solidFill>
              <a:srgbClr val="002A00"/>
            </a:solidFill>
            <a:effectLst/>
            <a:latin typeface="Tahoma" pitchFamily="34" charset="0"/>
          </a:endParaRPr>
        </a:p>
      </dgm:t>
    </dgm:pt>
    <dgm:pt modelId="{4EEF1502-F43E-4B47-AA4A-6DA3113639B8}" type="parTrans" cxnId="{8332F963-3322-45D8-89BE-42266C6A3C24}">
      <dgm:prSet/>
      <dgm:spPr/>
    </dgm:pt>
    <dgm:pt modelId="{90FC5147-78DE-443A-AB8A-503B759F0C99}" type="sibTrans" cxnId="{8332F963-3322-45D8-89BE-42266C6A3C24}">
      <dgm:prSet/>
      <dgm:spPr/>
    </dgm:pt>
    <dgm:pt modelId="{F1A1300A-84E4-444F-9EA8-FF9810851FC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002A00"/>
              </a:solidFill>
              <a:effectLst/>
              <a:latin typeface="Tahoma" pitchFamily="34" charset="0"/>
            </a:rPr>
            <a:t>наділені економічними правами</a:t>
          </a:r>
          <a:endParaRPr kumimoji="0" lang="ru-RU" altLang="ru-RU" b="0" i="0" u="none" strike="noStrike" cap="none" normalizeH="0" baseline="0" dirty="0" smtClean="0">
            <a:ln>
              <a:noFill/>
            </a:ln>
            <a:solidFill>
              <a:srgbClr val="002A00"/>
            </a:solidFill>
            <a:effectLst/>
            <a:latin typeface="Tahoma" pitchFamily="34" charset="0"/>
          </a:endParaRPr>
        </a:p>
      </dgm:t>
    </dgm:pt>
    <dgm:pt modelId="{7BBBD9BC-1A81-405A-8E29-DB6CFC3CD292}" type="parTrans" cxnId="{D2893F87-367F-4062-BD9B-C1F8F4E49C0A}">
      <dgm:prSet/>
      <dgm:spPr/>
    </dgm:pt>
    <dgm:pt modelId="{4345BF2A-4233-4290-86B0-098CA85DA66B}" type="sibTrans" cxnId="{D2893F87-367F-4062-BD9B-C1F8F4E49C0A}">
      <dgm:prSet/>
      <dgm:spPr/>
    </dgm:pt>
    <dgm:pt modelId="{73E3BE77-16F3-419A-978D-6852CCE2EA44}" type="pres">
      <dgm:prSet presAssocID="{4B0B5466-E72F-47BB-831D-24ECF14A213C}" presName="hierChild1" presStyleCnt="0">
        <dgm:presLayoutVars>
          <dgm:orgChart val="1"/>
          <dgm:chPref val="1"/>
          <dgm:dir/>
          <dgm:animOne val="branch"/>
          <dgm:animLvl val="lvl"/>
          <dgm:resizeHandles/>
        </dgm:presLayoutVars>
      </dgm:prSet>
      <dgm:spPr/>
    </dgm:pt>
    <dgm:pt modelId="{9E44CCF6-4912-44CF-96B5-2A87695DB9A8}" type="pres">
      <dgm:prSet presAssocID="{5AAA15AE-7D14-4E4D-BB65-2BCC961C562B}" presName="hierRoot1" presStyleCnt="0">
        <dgm:presLayoutVars>
          <dgm:hierBranch/>
        </dgm:presLayoutVars>
      </dgm:prSet>
      <dgm:spPr/>
    </dgm:pt>
    <dgm:pt modelId="{AA929098-ACE6-46B1-A743-5B1852846D89}" type="pres">
      <dgm:prSet presAssocID="{5AAA15AE-7D14-4E4D-BB65-2BCC961C562B}" presName="rootComposite1" presStyleCnt="0"/>
      <dgm:spPr/>
    </dgm:pt>
    <dgm:pt modelId="{E7B4DFDB-A1BC-4D86-8837-DD6E722003CD}" type="pres">
      <dgm:prSet presAssocID="{5AAA15AE-7D14-4E4D-BB65-2BCC961C562B}" presName="rootText1" presStyleLbl="node0" presStyleIdx="0" presStyleCnt="1">
        <dgm:presLayoutVars>
          <dgm:chPref val="3"/>
        </dgm:presLayoutVars>
      </dgm:prSet>
      <dgm:spPr/>
      <dgm:t>
        <a:bodyPr/>
        <a:lstStyle/>
        <a:p>
          <a:endParaRPr lang="ru-RU"/>
        </a:p>
      </dgm:t>
    </dgm:pt>
    <dgm:pt modelId="{EC43229A-D119-4056-9CB5-C893FD3292B4}" type="pres">
      <dgm:prSet presAssocID="{5AAA15AE-7D14-4E4D-BB65-2BCC961C562B}" presName="rootConnector1" presStyleLbl="node1" presStyleIdx="0" presStyleCnt="0"/>
      <dgm:spPr/>
      <dgm:t>
        <a:bodyPr/>
        <a:lstStyle/>
        <a:p>
          <a:endParaRPr lang="ru-RU"/>
        </a:p>
      </dgm:t>
    </dgm:pt>
    <dgm:pt modelId="{9469718A-19F4-4665-9B90-BAE4B370A627}" type="pres">
      <dgm:prSet presAssocID="{5AAA15AE-7D14-4E4D-BB65-2BCC961C562B}" presName="hierChild2" presStyleCnt="0"/>
      <dgm:spPr/>
    </dgm:pt>
    <dgm:pt modelId="{C9587DE4-BD5C-4482-9CE1-FD419B3D0FF0}" type="pres">
      <dgm:prSet presAssocID="{3FF9A7AF-135C-48C5-9007-EF6B993DB974}" presName="Name35" presStyleLbl="parChTrans1D2" presStyleIdx="0" presStyleCnt="2"/>
      <dgm:spPr/>
    </dgm:pt>
    <dgm:pt modelId="{A5AB8B76-FDD7-4625-B7FB-0E3104C37B8C}" type="pres">
      <dgm:prSet presAssocID="{D7649F3E-8FBF-471C-981F-BB23ECC95293}" presName="hierRoot2" presStyleCnt="0">
        <dgm:presLayoutVars>
          <dgm:hierBranch/>
        </dgm:presLayoutVars>
      </dgm:prSet>
      <dgm:spPr/>
    </dgm:pt>
    <dgm:pt modelId="{E8C4200E-DF3E-4491-9AE4-BB47D8AAC281}" type="pres">
      <dgm:prSet presAssocID="{D7649F3E-8FBF-471C-981F-BB23ECC95293}" presName="rootComposite" presStyleCnt="0"/>
      <dgm:spPr/>
    </dgm:pt>
    <dgm:pt modelId="{20896074-AC9E-4B86-8F23-1CA9D8B0133E}" type="pres">
      <dgm:prSet presAssocID="{D7649F3E-8FBF-471C-981F-BB23ECC95293}" presName="rootText" presStyleLbl="node2" presStyleIdx="0" presStyleCnt="2">
        <dgm:presLayoutVars>
          <dgm:chPref val="3"/>
        </dgm:presLayoutVars>
      </dgm:prSet>
      <dgm:spPr/>
      <dgm:t>
        <a:bodyPr/>
        <a:lstStyle/>
        <a:p>
          <a:endParaRPr lang="ru-RU"/>
        </a:p>
      </dgm:t>
    </dgm:pt>
    <dgm:pt modelId="{5B7270CA-FE12-4887-BBDB-278E6566C853}" type="pres">
      <dgm:prSet presAssocID="{D7649F3E-8FBF-471C-981F-BB23ECC95293}" presName="rootConnector" presStyleLbl="node2" presStyleIdx="0" presStyleCnt="2"/>
      <dgm:spPr/>
      <dgm:t>
        <a:bodyPr/>
        <a:lstStyle/>
        <a:p>
          <a:endParaRPr lang="ru-RU"/>
        </a:p>
      </dgm:t>
    </dgm:pt>
    <dgm:pt modelId="{D152FAE6-16E4-4898-85E1-E6D349943D1E}" type="pres">
      <dgm:prSet presAssocID="{D7649F3E-8FBF-471C-981F-BB23ECC95293}" presName="hierChild4" presStyleCnt="0"/>
      <dgm:spPr/>
    </dgm:pt>
    <dgm:pt modelId="{B0E6BFA4-BA0F-4C54-8169-06DB3BA4E4D4}" type="pres">
      <dgm:prSet presAssocID="{BC807650-CFB5-48A4-9366-B9003404C080}" presName="Name35" presStyleLbl="parChTrans1D3" presStyleIdx="0" presStyleCnt="2"/>
      <dgm:spPr/>
    </dgm:pt>
    <dgm:pt modelId="{5F33B9A1-295E-4C5F-B945-B177721965AA}" type="pres">
      <dgm:prSet presAssocID="{FB3DFF6B-6BC4-4809-B9FC-92CAD4DFD290}" presName="hierRoot2" presStyleCnt="0">
        <dgm:presLayoutVars>
          <dgm:hierBranch/>
        </dgm:presLayoutVars>
      </dgm:prSet>
      <dgm:spPr/>
    </dgm:pt>
    <dgm:pt modelId="{EDA13E5C-138E-4118-9999-C3C3AC06BC49}" type="pres">
      <dgm:prSet presAssocID="{FB3DFF6B-6BC4-4809-B9FC-92CAD4DFD290}" presName="rootComposite" presStyleCnt="0"/>
      <dgm:spPr/>
    </dgm:pt>
    <dgm:pt modelId="{C4374B35-F33A-4B2D-8C49-7731DEC90063}" type="pres">
      <dgm:prSet presAssocID="{FB3DFF6B-6BC4-4809-B9FC-92CAD4DFD290}" presName="rootText" presStyleLbl="node3" presStyleIdx="0" presStyleCnt="2">
        <dgm:presLayoutVars>
          <dgm:chPref val="3"/>
        </dgm:presLayoutVars>
      </dgm:prSet>
      <dgm:spPr/>
      <dgm:t>
        <a:bodyPr/>
        <a:lstStyle/>
        <a:p>
          <a:endParaRPr lang="ru-RU"/>
        </a:p>
      </dgm:t>
    </dgm:pt>
    <dgm:pt modelId="{FDCDCF35-8652-4796-A8F2-B35533BD0F5E}" type="pres">
      <dgm:prSet presAssocID="{FB3DFF6B-6BC4-4809-B9FC-92CAD4DFD290}" presName="rootConnector" presStyleLbl="node3" presStyleIdx="0" presStyleCnt="2"/>
      <dgm:spPr/>
      <dgm:t>
        <a:bodyPr/>
        <a:lstStyle/>
        <a:p>
          <a:endParaRPr lang="ru-RU"/>
        </a:p>
      </dgm:t>
    </dgm:pt>
    <dgm:pt modelId="{63661ACA-D8A0-466C-88E7-1C327B7272D7}" type="pres">
      <dgm:prSet presAssocID="{FB3DFF6B-6BC4-4809-B9FC-92CAD4DFD290}" presName="hierChild4" presStyleCnt="0"/>
      <dgm:spPr/>
    </dgm:pt>
    <dgm:pt modelId="{40ECDBD8-3A12-45A4-813F-47D547E1E5C7}" type="pres">
      <dgm:prSet presAssocID="{2C95ED0A-FF94-4F40-8E7C-4D0D72ED7A82}" presName="Name35" presStyleLbl="parChTrans1D4" presStyleIdx="0" presStyleCnt="2"/>
      <dgm:spPr/>
    </dgm:pt>
    <dgm:pt modelId="{ED6A1F40-32CC-46A6-8E07-E988496329F7}" type="pres">
      <dgm:prSet presAssocID="{1170308F-3D37-488F-B030-5FAF7A9A323A}" presName="hierRoot2" presStyleCnt="0">
        <dgm:presLayoutVars>
          <dgm:hierBranch val="r"/>
        </dgm:presLayoutVars>
      </dgm:prSet>
      <dgm:spPr/>
    </dgm:pt>
    <dgm:pt modelId="{B3925EC1-33F3-4E4B-ADAB-6608EEB3CD80}" type="pres">
      <dgm:prSet presAssocID="{1170308F-3D37-488F-B030-5FAF7A9A323A}" presName="rootComposite" presStyleCnt="0"/>
      <dgm:spPr/>
    </dgm:pt>
    <dgm:pt modelId="{420CD029-D9B6-41B6-A21B-765C6F9FE171}" type="pres">
      <dgm:prSet presAssocID="{1170308F-3D37-488F-B030-5FAF7A9A323A}" presName="rootText" presStyleLbl="node4" presStyleIdx="0" presStyleCnt="2">
        <dgm:presLayoutVars>
          <dgm:chPref val="3"/>
        </dgm:presLayoutVars>
      </dgm:prSet>
      <dgm:spPr/>
      <dgm:t>
        <a:bodyPr/>
        <a:lstStyle/>
        <a:p>
          <a:endParaRPr lang="ru-RU"/>
        </a:p>
      </dgm:t>
    </dgm:pt>
    <dgm:pt modelId="{D0A848E6-CD27-4CD5-8C9B-C17B16BC9DA3}" type="pres">
      <dgm:prSet presAssocID="{1170308F-3D37-488F-B030-5FAF7A9A323A}" presName="rootConnector" presStyleLbl="node4" presStyleIdx="0" presStyleCnt="2"/>
      <dgm:spPr/>
      <dgm:t>
        <a:bodyPr/>
        <a:lstStyle/>
        <a:p>
          <a:endParaRPr lang="ru-RU"/>
        </a:p>
      </dgm:t>
    </dgm:pt>
    <dgm:pt modelId="{63D7B9D8-A0C3-4E81-9F4E-961FAC14A9B1}" type="pres">
      <dgm:prSet presAssocID="{1170308F-3D37-488F-B030-5FAF7A9A323A}" presName="hierChild4" presStyleCnt="0"/>
      <dgm:spPr/>
    </dgm:pt>
    <dgm:pt modelId="{65F09159-1550-45B5-BE9E-3720DA538118}" type="pres">
      <dgm:prSet presAssocID="{1170308F-3D37-488F-B030-5FAF7A9A323A}" presName="hierChild5" presStyleCnt="0"/>
      <dgm:spPr/>
    </dgm:pt>
    <dgm:pt modelId="{58A4D224-7024-476D-952C-C71E58316126}" type="pres">
      <dgm:prSet presAssocID="{FB3DFF6B-6BC4-4809-B9FC-92CAD4DFD290}" presName="hierChild5" presStyleCnt="0"/>
      <dgm:spPr/>
    </dgm:pt>
    <dgm:pt modelId="{C3C00543-DDB7-48E4-9013-CF1552DC4824}" type="pres">
      <dgm:prSet presAssocID="{D7649F3E-8FBF-471C-981F-BB23ECC95293}" presName="hierChild5" presStyleCnt="0"/>
      <dgm:spPr/>
    </dgm:pt>
    <dgm:pt modelId="{5D00CBCA-0166-460E-BBAA-5C5A58C72F92}" type="pres">
      <dgm:prSet presAssocID="{1BFA0318-8471-4C58-8589-3C202CC16829}" presName="Name35" presStyleLbl="parChTrans1D2" presStyleIdx="1" presStyleCnt="2"/>
      <dgm:spPr/>
    </dgm:pt>
    <dgm:pt modelId="{8860B19C-A7F3-4627-940B-FAA99DA2CA41}" type="pres">
      <dgm:prSet presAssocID="{24593226-2A8B-42BA-A192-6418B08B6908}" presName="hierRoot2" presStyleCnt="0">
        <dgm:presLayoutVars>
          <dgm:hierBranch/>
        </dgm:presLayoutVars>
      </dgm:prSet>
      <dgm:spPr/>
    </dgm:pt>
    <dgm:pt modelId="{D1B2FCB7-176F-41D7-B6AE-5E3FE170E6FB}" type="pres">
      <dgm:prSet presAssocID="{24593226-2A8B-42BA-A192-6418B08B6908}" presName="rootComposite" presStyleCnt="0"/>
      <dgm:spPr/>
    </dgm:pt>
    <dgm:pt modelId="{ADC2D7C6-ECC7-42C5-88A3-7CC1906FE4B0}" type="pres">
      <dgm:prSet presAssocID="{24593226-2A8B-42BA-A192-6418B08B6908}" presName="rootText" presStyleLbl="node2" presStyleIdx="1" presStyleCnt="2">
        <dgm:presLayoutVars>
          <dgm:chPref val="3"/>
        </dgm:presLayoutVars>
      </dgm:prSet>
      <dgm:spPr/>
      <dgm:t>
        <a:bodyPr/>
        <a:lstStyle/>
        <a:p>
          <a:endParaRPr lang="ru-RU"/>
        </a:p>
      </dgm:t>
    </dgm:pt>
    <dgm:pt modelId="{17E2ADBD-9FE0-49CF-874F-C95595908387}" type="pres">
      <dgm:prSet presAssocID="{24593226-2A8B-42BA-A192-6418B08B6908}" presName="rootConnector" presStyleLbl="node2" presStyleIdx="1" presStyleCnt="2"/>
      <dgm:spPr/>
      <dgm:t>
        <a:bodyPr/>
        <a:lstStyle/>
        <a:p>
          <a:endParaRPr lang="ru-RU"/>
        </a:p>
      </dgm:t>
    </dgm:pt>
    <dgm:pt modelId="{B70025CD-F7DE-41AD-88BD-C2268C10E4FF}" type="pres">
      <dgm:prSet presAssocID="{24593226-2A8B-42BA-A192-6418B08B6908}" presName="hierChild4" presStyleCnt="0"/>
      <dgm:spPr/>
    </dgm:pt>
    <dgm:pt modelId="{3AA5D9E8-DA95-4985-B681-4E1D56990FAA}" type="pres">
      <dgm:prSet presAssocID="{4EEF1502-F43E-4B47-AA4A-6DA3113639B8}" presName="Name35" presStyleLbl="parChTrans1D3" presStyleIdx="1" presStyleCnt="2"/>
      <dgm:spPr/>
    </dgm:pt>
    <dgm:pt modelId="{4EB51BC1-277B-49E9-A0AC-4897A70B0934}" type="pres">
      <dgm:prSet presAssocID="{06C30AED-8EEF-4E8E-858F-4BB4B8169AAD}" presName="hierRoot2" presStyleCnt="0">
        <dgm:presLayoutVars>
          <dgm:hierBranch/>
        </dgm:presLayoutVars>
      </dgm:prSet>
      <dgm:spPr/>
    </dgm:pt>
    <dgm:pt modelId="{7B54323B-3CFA-4418-B989-D1A0C058286B}" type="pres">
      <dgm:prSet presAssocID="{06C30AED-8EEF-4E8E-858F-4BB4B8169AAD}" presName="rootComposite" presStyleCnt="0"/>
      <dgm:spPr/>
    </dgm:pt>
    <dgm:pt modelId="{77A288E0-3223-4A1D-9245-F4AFF7814993}" type="pres">
      <dgm:prSet presAssocID="{06C30AED-8EEF-4E8E-858F-4BB4B8169AAD}" presName="rootText" presStyleLbl="node3" presStyleIdx="1" presStyleCnt="2">
        <dgm:presLayoutVars>
          <dgm:chPref val="3"/>
        </dgm:presLayoutVars>
      </dgm:prSet>
      <dgm:spPr/>
      <dgm:t>
        <a:bodyPr/>
        <a:lstStyle/>
        <a:p>
          <a:endParaRPr lang="ru-RU"/>
        </a:p>
      </dgm:t>
    </dgm:pt>
    <dgm:pt modelId="{26513427-E8A3-45E0-9473-CD8CF6FABE34}" type="pres">
      <dgm:prSet presAssocID="{06C30AED-8EEF-4E8E-858F-4BB4B8169AAD}" presName="rootConnector" presStyleLbl="node3" presStyleIdx="1" presStyleCnt="2"/>
      <dgm:spPr/>
      <dgm:t>
        <a:bodyPr/>
        <a:lstStyle/>
        <a:p>
          <a:endParaRPr lang="ru-RU"/>
        </a:p>
      </dgm:t>
    </dgm:pt>
    <dgm:pt modelId="{ECF92FBA-F1D7-4059-A594-4580E4ABB4A2}" type="pres">
      <dgm:prSet presAssocID="{06C30AED-8EEF-4E8E-858F-4BB4B8169AAD}" presName="hierChild4" presStyleCnt="0"/>
      <dgm:spPr/>
    </dgm:pt>
    <dgm:pt modelId="{A0738B5E-F347-4B23-8B32-4B2E2669BB92}" type="pres">
      <dgm:prSet presAssocID="{7BBBD9BC-1A81-405A-8E29-DB6CFC3CD292}" presName="Name35" presStyleLbl="parChTrans1D4" presStyleIdx="1" presStyleCnt="2"/>
      <dgm:spPr/>
    </dgm:pt>
    <dgm:pt modelId="{850AA740-A848-4E10-A0BF-ACF50CDEE7F0}" type="pres">
      <dgm:prSet presAssocID="{F1A1300A-84E4-444F-9EA8-FF9810851FC7}" presName="hierRoot2" presStyleCnt="0">
        <dgm:presLayoutVars>
          <dgm:hierBranch val="r"/>
        </dgm:presLayoutVars>
      </dgm:prSet>
      <dgm:spPr/>
    </dgm:pt>
    <dgm:pt modelId="{DA75B5AE-2237-4AED-812A-C6C64B309084}" type="pres">
      <dgm:prSet presAssocID="{F1A1300A-84E4-444F-9EA8-FF9810851FC7}" presName="rootComposite" presStyleCnt="0"/>
      <dgm:spPr/>
    </dgm:pt>
    <dgm:pt modelId="{67AB681C-41CD-43B6-AECC-320240F46015}" type="pres">
      <dgm:prSet presAssocID="{F1A1300A-84E4-444F-9EA8-FF9810851FC7}" presName="rootText" presStyleLbl="node4" presStyleIdx="1" presStyleCnt="2">
        <dgm:presLayoutVars>
          <dgm:chPref val="3"/>
        </dgm:presLayoutVars>
      </dgm:prSet>
      <dgm:spPr/>
      <dgm:t>
        <a:bodyPr/>
        <a:lstStyle/>
        <a:p>
          <a:endParaRPr lang="ru-RU"/>
        </a:p>
      </dgm:t>
    </dgm:pt>
    <dgm:pt modelId="{1001A5AF-2733-4B7D-940A-AF034084F349}" type="pres">
      <dgm:prSet presAssocID="{F1A1300A-84E4-444F-9EA8-FF9810851FC7}" presName="rootConnector" presStyleLbl="node4" presStyleIdx="1" presStyleCnt="2"/>
      <dgm:spPr/>
      <dgm:t>
        <a:bodyPr/>
        <a:lstStyle/>
        <a:p>
          <a:endParaRPr lang="ru-RU"/>
        </a:p>
      </dgm:t>
    </dgm:pt>
    <dgm:pt modelId="{223822E2-8763-496C-89FB-4701E3DBE97C}" type="pres">
      <dgm:prSet presAssocID="{F1A1300A-84E4-444F-9EA8-FF9810851FC7}" presName="hierChild4" presStyleCnt="0"/>
      <dgm:spPr/>
    </dgm:pt>
    <dgm:pt modelId="{9E94AD72-9EA2-4570-93D8-0C9E5706A1B3}" type="pres">
      <dgm:prSet presAssocID="{F1A1300A-84E4-444F-9EA8-FF9810851FC7}" presName="hierChild5" presStyleCnt="0"/>
      <dgm:spPr/>
    </dgm:pt>
    <dgm:pt modelId="{1683CD53-854D-4830-BF11-03FFA50E7268}" type="pres">
      <dgm:prSet presAssocID="{06C30AED-8EEF-4E8E-858F-4BB4B8169AAD}" presName="hierChild5" presStyleCnt="0"/>
      <dgm:spPr/>
    </dgm:pt>
    <dgm:pt modelId="{59D33C2A-210B-4676-8E09-82946B96DCF5}" type="pres">
      <dgm:prSet presAssocID="{24593226-2A8B-42BA-A192-6418B08B6908}" presName="hierChild5" presStyleCnt="0"/>
      <dgm:spPr/>
    </dgm:pt>
    <dgm:pt modelId="{051ADA98-DF47-41BC-82A9-75B07C5F84ED}" type="pres">
      <dgm:prSet presAssocID="{5AAA15AE-7D14-4E4D-BB65-2BCC961C562B}" presName="hierChild3" presStyleCnt="0"/>
      <dgm:spPr/>
    </dgm:pt>
  </dgm:ptLst>
  <dgm:cxnLst>
    <dgm:cxn modelId="{0D238AA0-4D56-4ED8-9480-ACC404E5F49A}" type="presOf" srcId="{1BFA0318-8471-4C58-8589-3C202CC16829}" destId="{5D00CBCA-0166-460E-BBAA-5C5A58C72F92}" srcOrd="0" destOrd="0" presId="urn:microsoft.com/office/officeart/2005/8/layout/orgChart1"/>
    <dgm:cxn modelId="{A402B5B2-BD38-4504-8A2B-233B16FE67AC}" type="presOf" srcId="{4EEF1502-F43E-4B47-AA4A-6DA3113639B8}" destId="{3AA5D9E8-DA95-4985-B681-4E1D56990FAA}" srcOrd="0" destOrd="0" presId="urn:microsoft.com/office/officeart/2005/8/layout/orgChart1"/>
    <dgm:cxn modelId="{DD195AC0-4679-4F52-8CEB-6579EC7DC811}" type="presOf" srcId="{D7649F3E-8FBF-471C-981F-BB23ECC95293}" destId="{5B7270CA-FE12-4887-BBDB-278E6566C853}" srcOrd="1" destOrd="0" presId="urn:microsoft.com/office/officeart/2005/8/layout/orgChart1"/>
    <dgm:cxn modelId="{C61882DB-2E37-4F1A-AFD4-B7F197FE9746}" type="presOf" srcId="{FB3DFF6B-6BC4-4809-B9FC-92CAD4DFD290}" destId="{FDCDCF35-8652-4796-A8F2-B35533BD0F5E}" srcOrd="1" destOrd="0" presId="urn:microsoft.com/office/officeart/2005/8/layout/orgChart1"/>
    <dgm:cxn modelId="{E45F53B8-CB68-43EE-B3AA-5DD803C672B9}" type="presOf" srcId="{06C30AED-8EEF-4E8E-858F-4BB4B8169AAD}" destId="{77A288E0-3223-4A1D-9245-F4AFF7814993}" srcOrd="0" destOrd="0" presId="urn:microsoft.com/office/officeart/2005/8/layout/orgChart1"/>
    <dgm:cxn modelId="{EE07A8DE-411D-4AF6-AD37-2730A92ECEE9}" type="presOf" srcId="{F1A1300A-84E4-444F-9EA8-FF9810851FC7}" destId="{1001A5AF-2733-4B7D-940A-AF034084F349}" srcOrd="1" destOrd="0" presId="urn:microsoft.com/office/officeart/2005/8/layout/orgChart1"/>
    <dgm:cxn modelId="{89FBB9FE-09E4-4B53-AEB5-8E2ABC5C68AB}" type="presOf" srcId="{7BBBD9BC-1A81-405A-8E29-DB6CFC3CD292}" destId="{A0738B5E-F347-4B23-8B32-4B2E2669BB92}" srcOrd="0" destOrd="0" presId="urn:microsoft.com/office/officeart/2005/8/layout/orgChart1"/>
    <dgm:cxn modelId="{22B8847E-D5E0-4C37-BEC3-0BC6323044EF}" type="presOf" srcId="{1170308F-3D37-488F-B030-5FAF7A9A323A}" destId="{D0A848E6-CD27-4CD5-8C9B-C17B16BC9DA3}" srcOrd="1" destOrd="0" presId="urn:microsoft.com/office/officeart/2005/8/layout/orgChart1"/>
    <dgm:cxn modelId="{FE7C4182-B614-4074-A4AA-1A5F004343D5}" srcId="{4B0B5466-E72F-47BB-831D-24ECF14A213C}" destId="{5AAA15AE-7D14-4E4D-BB65-2BCC961C562B}" srcOrd="0" destOrd="0" parTransId="{26653744-F413-47C5-9E20-399F5F49FC02}" sibTransId="{A05AE063-6DF2-497F-BB7A-CCA9113C114D}"/>
    <dgm:cxn modelId="{F234FAA5-C7AB-46B2-8222-66E1B2166370}" type="presOf" srcId="{5AAA15AE-7D14-4E4D-BB65-2BCC961C562B}" destId="{E7B4DFDB-A1BC-4D86-8837-DD6E722003CD}" srcOrd="0" destOrd="0" presId="urn:microsoft.com/office/officeart/2005/8/layout/orgChart1"/>
    <dgm:cxn modelId="{B104F96F-9D08-49B8-A021-AE75FFA3137B}" srcId="{5AAA15AE-7D14-4E4D-BB65-2BCC961C562B}" destId="{D7649F3E-8FBF-471C-981F-BB23ECC95293}" srcOrd="0" destOrd="0" parTransId="{3FF9A7AF-135C-48C5-9007-EF6B993DB974}" sibTransId="{A6AF0F75-BD27-43A8-BB50-D2889BA79756}"/>
    <dgm:cxn modelId="{D1CF54D7-5C59-4BDB-8DE0-F8AB6BA9A1CA}" srcId="{5AAA15AE-7D14-4E4D-BB65-2BCC961C562B}" destId="{24593226-2A8B-42BA-A192-6418B08B6908}" srcOrd="1" destOrd="0" parTransId="{1BFA0318-8471-4C58-8589-3C202CC16829}" sibTransId="{2F3C2495-46AE-4C8C-AAC3-F3AE9AD37E08}"/>
    <dgm:cxn modelId="{80B4045F-7775-4F0A-BC87-E76EC8EC46C2}" type="presOf" srcId="{5AAA15AE-7D14-4E4D-BB65-2BCC961C562B}" destId="{EC43229A-D119-4056-9CB5-C893FD3292B4}" srcOrd="1" destOrd="0" presId="urn:microsoft.com/office/officeart/2005/8/layout/orgChart1"/>
    <dgm:cxn modelId="{1C8C3732-A690-4262-9537-25B2BE3C43BF}" type="presOf" srcId="{FB3DFF6B-6BC4-4809-B9FC-92CAD4DFD290}" destId="{C4374B35-F33A-4B2D-8C49-7731DEC90063}" srcOrd="0" destOrd="0" presId="urn:microsoft.com/office/officeart/2005/8/layout/orgChart1"/>
    <dgm:cxn modelId="{DEF312EA-D6B2-46BF-8297-DC52CA890ADD}" type="presOf" srcId="{3FF9A7AF-135C-48C5-9007-EF6B993DB974}" destId="{C9587DE4-BD5C-4482-9CE1-FD419B3D0FF0}" srcOrd="0" destOrd="0" presId="urn:microsoft.com/office/officeart/2005/8/layout/orgChart1"/>
    <dgm:cxn modelId="{74A3F900-DB6B-4358-BF58-3812D95AA1A1}" type="presOf" srcId="{24593226-2A8B-42BA-A192-6418B08B6908}" destId="{17E2ADBD-9FE0-49CF-874F-C95595908387}" srcOrd="1" destOrd="0" presId="urn:microsoft.com/office/officeart/2005/8/layout/orgChart1"/>
    <dgm:cxn modelId="{01B0DF15-8E9B-4F47-BC0D-E68D8B856B35}" type="presOf" srcId="{06C30AED-8EEF-4E8E-858F-4BB4B8169AAD}" destId="{26513427-E8A3-45E0-9473-CD8CF6FABE34}" srcOrd="1" destOrd="0" presId="urn:microsoft.com/office/officeart/2005/8/layout/orgChart1"/>
    <dgm:cxn modelId="{5529ECEC-ECFC-4E0B-B1F7-41F7C39C9101}" type="presOf" srcId="{1170308F-3D37-488F-B030-5FAF7A9A323A}" destId="{420CD029-D9B6-41B6-A21B-765C6F9FE171}" srcOrd="0" destOrd="0" presId="urn:microsoft.com/office/officeart/2005/8/layout/orgChart1"/>
    <dgm:cxn modelId="{5552441A-5297-4BEA-BC41-DBB9D506268E}" type="presOf" srcId="{BC807650-CFB5-48A4-9366-B9003404C080}" destId="{B0E6BFA4-BA0F-4C54-8169-06DB3BA4E4D4}" srcOrd="0" destOrd="0" presId="urn:microsoft.com/office/officeart/2005/8/layout/orgChart1"/>
    <dgm:cxn modelId="{5A921F43-A22B-4B75-AF3F-76A8FC6A6942}" type="presOf" srcId="{D7649F3E-8FBF-471C-981F-BB23ECC95293}" destId="{20896074-AC9E-4B86-8F23-1CA9D8B0133E}" srcOrd="0" destOrd="0" presId="urn:microsoft.com/office/officeart/2005/8/layout/orgChart1"/>
    <dgm:cxn modelId="{C66A1FB1-953C-4CC1-AA63-FBD79C2441C2}" type="presOf" srcId="{F1A1300A-84E4-444F-9EA8-FF9810851FC7}" destId="{67AB681C-41CD-43B6-AECC-320240F46015}" srcOrd="0" destOrd="0" presId="urn:microsoft.com/office/officeart/2005/8/layout/orgChart1"/>
    <dgm:cxn modelId="{6A757A34-68BD-434B-88F5-A264A2449AAE}" srcId="{D7649F3E-8FBF-471C-981F-BB23ECC95293}" destId="{FB3DFF6B-6BC4-4809-B9FC-92CAD4DFD290}" srcOrd="0" destOrd="0" parTransId="{BC807650-CFB5-48A4-9366-B9003404C080}" sibTransId="{5A28D522-445E-4EF2-8EA4-09C522FE053A}"/>
    <dgm:cxn modelId="{8332F963-3322-45D8-89BE-42266C6A3C24}" srcId="{24593226-2A8B-42BA-A192-6418B08B6908}" destId="{06C30AED-8EEF-4E8E-858F-4BB4B8169AAD}" srcOrd="0" destOrd="0" parTransId="{4EEF1502-F43E-4B47-AA4A-6DA3113639B8}" sibTransId="{90FC5147-78DE-443A-AB8A-503B759F0C99}"/>
    <dgm:cxn modelId="{CD38B01A-AFBE-4473-9743-EA6CC69E7721}" type="presOf" srcId="{2C95ED0A-FF94-4F40-8E7C-4D0D72ED7A82}" destId="{40ECDBD8-3A12-45A4-813F-47D547E1E5C7}" srcOrd="0" destOrd="0" presId="urn:microsoft.com/office/officeart/2005/8/layout/orgChart1"/>
    <dgm:cxn modelId="{D635F6A9-D870-437C-B44E-2B069B0B5E62}" srcId="{FB3DFF6B-6BC4-4809-B9FC-92CAD4DFD290}" destId="{1170308F-3D37-488F-B030-5FAF7A9A323A}" srcOrd="0" destOrd="0" parTransId="{2C95ED0A-FF94-4F40-8E7C-4D0D72ED7A82}" sibTransId="{DB51DBD9-5B1D-4005-A5DB-91232302C6EB}"/>
    <dgm:cxn modelId="{D2893F87-367F-4062-BD9B-C1F8F4E49C0A}" srcId="{06C30AED-8EEF-4E8E-858F-4BB4B8169AAD}" destId="{F1A1300A-84E4-444F-9EA8-FF9810851FC7}" srcOrd="0" destOrd="0" parTransId="{7BBBD9BC-1A81-405A-8E29-DB6CFC3CD292}" sibTransId="{4345BF2A-4233-4290-86B0-098CA85DA66B}"/>
    <dgm:cxn modelId="{6524E5DA-C616-4F35-A187-CBD4B63CB089}" type="presOf" srcId="{24593226-2A8B-42BA-A192-6418B08B6908}" destId="{ADC2D7C6-ECC7-42C5-88A3-7CC1906FE4B0}" srcOrd="0" destOrd="0" presId="urn:microsoft.com/office/officeart/2005/8/layout/orgChart1"/>
    <dgm:cxn modelId="{7E19DA99-F61A-46CB-A831-D918D116A145}" type="presOf" srcId="{4B0B5466-E72F-47BB-831D-24ECF14A213C}" destId="{73E3BE77-16F3-419A-978D-6852CCE2EA44}" srcOrd="0" destOrd="0" presId="urn:microsoft.com/office/officeart/2005/8/layout/orgChart1"/>
    <dgm:cxn modelId="{8AA506B0-14F5-4A9C-86DC-7216A5EA4529}" type="presParOf" srcId="{73E3BE77-16F3-419A-978D-6852CCE2EA44}" destId="{9E44CCF6-4912-44CF-96B5-2A87695DB9A8}" srcOrd="0" destOrd="0" presId="urn:microsoft.com/office/officeart/2005/8/layout/orgChart1"/>
    <dgm:cxn modelId="{2E915A4D-B5FD-4A36-A25B-22402B41F6EC}" type="presParOf" srcId="{9E44CCF6-4912-44CF-96B5-2A87695DB9A8}" destId="{AA929098-ACE6-46B1-A743-5B1852846D89}" srcOrd="0" destOrd="0" presId="urn:microsoft.com/office/officeart/2005/8/layout/orgChart1"/>
    <dgm:cxn modelId="{4678D810-92D9-4E71-BD96-767D3ABA965D}" type="presParOf" srcId="{AA929098-ACE6-46B1-A743-5B1852846D89}" destId="{E7B4DFDB-A1BC-4D86-8837-DD6E722003CD}" srcOrd="0" destOrd="0" presId="urn:microsoft.com/office/officeart/2005/8/layout/orgChart1"/>
    <dgm:cxn modelId="{6F6A6A88-DDA9-4356-8108-7935E1466674}" type="presParOf" srcId="{AA929098-ACE6-46B1-A743-5B1852846D89}" destId="{EC43229A-D119-4056-9CB5-C893FD3292B4}" srcOrd="1" destOrd="0" presId="urn:microsoft.com/office/officeart/2005/8/layout/orgChart1"/>
    <dgm:cxn modelId="{69E7D93F-1DF7-4FFA-B38A-F637D3402078}" type="presParOf" srcId="{9E44CCF6-4912-44CF-96B5-2A87695DB9A8}" destId="{9469718A-19F4-4665-9B90-BAE4B370A627}" srcOrd="1" destOrd="0" presId="urn:microsoft.com/office/officeart/2005/8/layout/orgChart1"/>
    <dgm:cxn modelId="{E5A301FC-2FC0-4753-A60D-C60488C37EA6}" type="presParOf" srcId="{9469718A-19F4-4665-9B90-BAE4B370A627}" destId="{C9587DE4-BD5C-4482-9CE1-FD419B3D0FF0}" srcOrd="0" destOrd="0" presId="urn:microsoft.com/office/officeart/2005/8/layout/orgChart1"/>
    <dgm:cxn modelId="{D955EAF9-359A-4D3B-9813-E2EC2EDFE60C}" type="presParOf" srcId="{9469718A-19F4-4665-9B90-BAE4B370A627}" destId="{A5AB8B76-FDD7-4625-B7FB-0E3104C37B8C}" srcOrd="1" destOrd="0" presId="urn:microsoft.com/office/officeart/2005/8/layout/orgChart1"/>
    <dgm:cxn modelId="{A107B2CA-36DC-49AE-BF87-A8F6E2B5B72E}" type="presParOf" srcId="{A5AB8B76-FDD7-4625-B7FB-0E3104C37B8C}" destId="{E8C4200E-DF3E-4491-9AE4-BB47D8AAC281}" srcOrd="0" destOrd="0" presId="urn:microsoft.com/office/officeart/2005/8/layout/orgChart1"/>
    <dgm:cxn modelId="{7665514D-EDBC-4920-AE51-2ACCD6182892}" type="presParOf" srcId="{E8C4200E-DF3E-4491-9AE4-BB47D8AAC281}" destId="{20896074-AC9E-4B86-8F23-1CA9D8B0133E}" srcOrd="0" destOrd="0" presId="urn:microsoft.com/office/officeart/2005/8/layout/orgChart1"/>
    <dgm:cxn modelId="{4E66D75E-08D8-440E-9BB0-E2F78DD971C7}" type="presParOf" srcId="{E8C4200E-DF3E-4491-9AE4-BB47D8AAC281}" destId="{5B7270CA-FE12-4887-BBDB-278E6566C853}" srcOrd="1" destOrd="0" presId="urn:microsoft.com/office/officeart/2005/8/layout/orgChart1"/>
    <dgm:cxn modelId="{1E2BFE52-076C-4E2E-BCBC-794618C7EA53}" type="presParOf" srcId="{A5AB8B76-FDD7-4625-B7FB-0E3104C37B8C}" destId="{D152FAE6-16E4-4898-85E1-E6D349943D1E}" srcOrd="1" destOrd="0" presId="urn:microsoft.com/office/officeart/2005/8/layout/orgChart1"/>
    <dgm:cxn modelId="{AA192FC6-3780-4B1C-99D5-EAC6A62FA3EA}" type="presParOf" srcId="{D152FAE6-16E4-4898-85E1-E6D349943D1E}" destId="{B0E6BFA4-BA0F-4C54-8169-06DB3BA4E4D4}" srcOrd="0" destOrd="0" presId="urn:microsoft.com/office/officeart/2005/8/layout/orgChart1"/>
    <dgm:cxn modelId="{F77901B4-A089-4DEB-A7F5-59FD429C71DC}" type="presParOf" srcId="{D152FAE6-16E4-4898-85E1-E6D349943D1E}" destId="{5F33B9A1-295E-4C5F-B945-B177721965AA}" srcOrd="1" destOrd="0" presId="urn:microsoft.com/office/officeart/2005/8/layout/orgChart1"/>
    <dgm:cxn modelId="{7721726D-10B6-4E61-ABE5-7C90F82A1B32}" type="presParOf" srcId="{5F33B9A1-295E-4C5F-B945-B177721965AA}" destId="{EDA13E5C-138E-4118-9999-C3C3AC06BC49}" srcOrd="0" destOrd="0" presId="urn:microsoft.com/office/officeart/2005/8/layout/orgChart1"/>
    <dgm:cxn modelId="{62096559-736A-4CE2-B2FD-790CED0BBD31}" type="presParOf" srcId="{EDA13E5C-138E-4118-9999-C3C3AC06BC49}" destId="{C4374B35-F33A-4B2D-8C49-7731DEC90063}" srcOrd="0" destOrd="0" presId="urn:microsoft.com/office/officeart/2005/8/layout/orgChart1"/>
    <dgm:cxn modelId="{15F307EA-ACB8-4352-BE4C-B56A8F176A9F}" type="presParOf" srcId="{EDA13E5C-138E-4118-9999-C3C3AC06BC49}" destId="{FDCDCF35-8652-4796-A8F2-B35533BD0F5E}" srcOrd="1" destOrd="0" presId="urn:microsoft.com/office/officeart/2005/8/layout/orgChart1"/>
    <dgm:cxn modelId="{EFAC5657-87D9-4313-9AFA-5D390CC10821}" type="presParOf" srcId="{5F33B9A1-295E-4C5F-B945-B177721965AA}" destId="{63661ACA-D8A0-466C-88E7-1C327B7272D7}" srcOrd="1" destOrd="0" presId="urn:microsoft.com/office/officeart/2005/8/layout/orgChart1"/>
    <dgm:cxn modelId="{D9A7C4D8-B3BE-4CA2-813E-00CAA3146EB0}" type="presParOf" srcId="{63661ACA-D8A0-466C-88E7-1C327B7272D7}" destId="{40ECDBD8-3A12-45A4-813F-47D547E1E5C7}" srcOrd="0" destOrd="0" presId="urn:microsoft.com/office/officeart/2005/8/layout/orgChart1"/>
    <dgm:cxn modelId="{617E5ADF-32C0-4308-B571-4FF90EE33FDA}" type="presParOf" srcId="{63661ACA-D8A0-466C-88E7-1C327B7272D7}" destId="{ED6A1F40-32CC-46A6-8E07-E988496329F7}" srcOrd="1" destOrd="0" presId="urn:microsoft.com/office/officeart/2005/8/layout/orgChart1"/>
    <dgm:cxn modelId="{0036D19F-B093-4A65-9B63-FD71DBAB1EA3}" type="presParOf" srcId="{ED6A1F40-32CC-46A6-8E07-E988496329F7}" destId="{B3925EC1-33F3-4E4B-ADAB-6608EEB3CD80}" srcOrd="0" destOrd="0" presId="urn:microsoft.com/office/officeart/2005/8/layout/orgChart1"/>
    <dgm:cxn modelId="{A1EF7D0D-FB90-47E5-B20A-673C992879AD}" type="presParOf" srcId="{B3925EC1-33F3-4E4B-ADAB-6608EEB3CD80}" destId="{420CD029-D9B6-41B6-A21B-765C6F9FE171}" srcOrd="0" destOrd="0" presId="urn:microsoft.com/office/officeart/2005/8/layout/orgChart1"/>
    <dgm:cxn modelId="{C2E51DFA-8078-40AC-B609-3B10E0A19B9C}" type="presParOf" srcId="{B3925EC1-33F3-4E4B-ADAB-6608EEB3CD80}" destId="{D0A848E6-CD27-4CD5-8C9B-C17B16BC9DA3}" srcOrd="1" destOrd="0" presId="urn:microsoft.com/office/officeart/2005/8/layout/orgChart1"/>
    <dgm:cxn modelId="{AFF263C1-CB78-425E-A872-D2FD635CA74D}" type="presParOf" srcId="{ED6A1F40-32CC-46A6-8E07-E988496329F7}" destId="{63D7B9D8-A0C3-4E81-9F4E-961FAC14A9B1}" srcOrd="1" destOrd="0" presId="urn:microsoft.com/office/officeart/2005/8/layout/orgChart1"/>
    <dgm:cxn modelId="{BD7FA04F-D650-4A63-B2B6-07722BECFEC2}" type="presParOf" srcId="{ED6A1F40-32CC-46A6-8E07-E988496329F7}" destId="{65F09159-1550-45B5-BE9E-3720DA538118}" srcOrd="2" destOrd="0" presId="urn:microsoft.com/office/officeart/2005/8/layout/orgChart1"/>
    <dgm:cxn modelId="{F9520039-1D58-418A-AAB7-45803EB231B0}" type="presParOf" srcId="{5F33B9A1-295E-4C5F-B945-B177721965AA}" destId="{58A4D224-7024-476D-952C-C71E58316126}" srcOrd="2" destOrd="0" presId="urn:microsoft.com/office/officeart/2005/8/layout/orgChart1"/>
    <dgm:cxn modelId="{BB2FF188-A56A-4FCE-BAD2-D36D3DAD788A}" type="presParOf" srcId="{A5AB8B76-FDD7-4625-B7FB-0E3104C37B8C}" destId="{C3C00543-DDB7-48E4-9013-CF1552DC4824}" srcOrd="2" destOrd="0" presId="urn:microsoft.com/office/officeart/2005/8/layout/orgChart1"/>
    <dgm:cxn modelId="{EFA2C991-74F8-44BE-9334-A32449272465}" type="presParOf" srcId="{9469718A-19F4-4665-9B90-BAE4B370A627}" destId="{5D00CBCA-0166-460E-BBAA-5C5A58C72F92}" srcOrd="2" destOrd="0" presId="urn:microsoft.com/office/officeart/2005/8/layout/orgChart1"/>
    <dgm:cxn modelId="{FE5F1137-E633-4DB8-9925-41F8333AB5B2}" type="presParOf" srcId="{9469718A-19F4-4665-9B90-BAE4B370A627}" destId="{8860B19C-A7F3-4627-940B-FAA99DA2CA41}" srcOrd="3" destOrd="0" presId="urn:microsoft.com/office/officeart/2005/8/layout/orgChart1"/>
    <dgm:cxn modelId="{D39B9EC3-7091-4C4E-BEEE-AD0E0146E1F5}" type="presParOf" srcId="{8860B19C-A7F3-4627-940B-FAA99DA2CA41}" destId="{D1B2FCB7-176F-41D7-B6AE-5E3FE170E6FB}" srcOrd="0" destOrd="0" presId="urn:microsoft.com/office/officeart/2005/8/layout/orgChart1"/>
    <dgm:cxn modelId="{EEE60B9C-9ADE-415E-8599-4B89F7E7BDEC}" type="presParOf" srcId="{D1B2FCB7-176F-41D7-B6AE-5E3FE170E6FB}" destId="{ADC2D7C6-ECC7-42C5-88A3-7CC1906FE4B0}" srcOrd="0" destOrd="0" presId="urn:microsoft.com/office/officeart/2005/8/layout/orgChart1"/>
    <dgm:cxn modelId="{3B9E88DB-514C-4B2B-BAFD-CEF87513EBC1}" type="presParOf" srcId="{D1B2FCB7-176F-41D7-B6AE-5E3FE170E6FB}" destId="{17E2ADBD-9FE0-49CF-874F-C95595908387}" srcOrd="1" destOrd="0" presId="urn:microsoft.com/office/officeart/2005/8/layout/orgChart1"/>
    <dgm:cxn modelId="{821CAE69-6874-4176-A310-7ECD2913E757}" type="presParOf" srcId="{8860B19C-A7F3-4627-940B-FAA99DA2CA41}" destId="{B70025CD-F7DE-41AD-88BD-C2268C10E4FF}" srcOrd="1" destOrd="0" presId="urn:microsoft.com/office/officeart/2005/8/layout/orgChart1"/>
    <dgm:cxn modelId="{7083664A-77C0-48BB-9643-AAC0ABB24D97}" type="presParOf" srcId="{B70025CD-F7DE-41AD-88BD-C2268C10E4FF}" destId="{3AA5D9E8-DA95-4985-B681-4E1D56990FAA}" srcOrd="0" destOrd="0" presId="urn:microsoft.com/office/officeart/2005/8/layout/orgChart1"/>
    <dgm:cxn modelId="{CED63415-0E09-4F59-B043-77C7C28F5DDF}" type="presParOf" srcId="{B70025CD-F7DE-41AD-88BD-C2268C10E4FF}" destId="{4EB51BC1-277B-49E9-A0AC-4897A70B0934}" srcOrd="1" destOrd="0" presId="urn:microsoft.com/office/officeart/2005/8/layout/orgChart1"/>
    <dgm:cxn modelId="{77A4DD08-0E9F-436A-8697-793FE0163E4F}" type="presParOf" srcId="{4EB51BC1-277B-49E9-A0AC-4897A70B0934}" destId="{7B54323B-3CFA-4418-B989-D1A0C058286B}" srcOrd="0" destOrd="0" presId="urn:microsoft.com/office/officeart/2005/8/layout/orgChart1"/>
    <dgm:cxn modelId="{D7EBA5B9-6842-4A4E-AF95-9A2DB99D2BEC}" type="presParOf" srcId="{7B54323B-3CFA-4418-B989-D1A0C058286B}" destId="{77A288E0-3223-4A1D-9245-F4AFF7814993}" srcOrd="0" destOrd="0" presId="urn:microsoft.com/office/officeart/2005/8/layout/orgChart1"/>
    <dgm:cxn modelId="{35FFA492-5BF8-4B03-8C07-46EB524331DD}" type="presParOf" srcId="{7B54323B-3CFA-4418-B989-D1A0C058286B}" destId="{26513427-E8A3-45E0-9473-CD8CF6FABE34}" srcOrd="1" destOrd="0" presId="urn:microsoft.com/office/officeart/2005/8/layout/orgChart1"/>
    <dgm:cxn modelId="{3022FAE3-1E80-4C6B-A409-063CDA266F27}" type="presParOf" srcId="{4EB51BC1-277B-49E9-A0AC-4897A70B0934}" destId="{ECF92FBA-F1D7-4059-A594-4580E4ABB4A2}" srcOrd="1" destOrd="0" presId="urn:microsoft.com/office/officeart/2005/8/layout/orgChart1"/>
    <dgm:cxn modelId="{DE99FC1A-2F29-42C5-BC3E-F33E1041BCD4}" type="presParOf" srcId="{ECF92FBA-F1D7-4059-A594-4580E4ABB4A2}" destId="{A0738B5E-F347-4B23-8B32-4B2E2669BB92}" srcOrd="0" destOrd="0" presId="urn:microsoft.com/office/officeart/2005/8/layout/orgChart1"/>
    <dgm:cxn modelId="{363BBE03-1A6D-49DE-AA45-AF8A3F34A98A}" type="presParOf" srcId="{ECF92FBA-F1D7-4059-A594-4580E4ABB4A2}" destId="{850AA740-A848-4E10-A0BF-ACF50CDEE7F0}" srcOrd="1" destOrd="0" presId="urn:microsoft.com/office/officeart/2005/8/layout/orgChart1"/>
    <dgm:cxn modelId="{0A43FE6B-F47D-4B83-873F-2600A6B6F462}" type="presParOf" srcId="{850AA740-A848-4E10-A0BF-ACF50CDEE7F0}" destId="{DA75B5AE-2237-4AED-812A-C6C64B309084}" srcOrd="0" destOrd="0" presId="urn:microsoft.com/office/officeart/2005/8/layout/orgChart1"/>
    <dgm:cxn modelId="{CCBBF6B1-9C98-4817-B1D8-6AE061396C9F}" type="presParOf" srcId="{DA75B5AE-2237-4AED-812A-C6C64B309084}" destId="{67AB681C-41CD-43B6-AECC-320240F46015}" srcOrd="0" destOrd="0" presId="urn:microsoft.com/office/officeart/2005/8/layout/orgChart1"/>
    <dgm:cxn modelId="{A1A4A88A-62FB-4CAF-AFA6-7E68D18C9923}" type="presParOf" srcId="{DA75B5AE-2237-4AED-812A-C6C64B309084}" destId="{1001A5AF-2733-4B7D-940A-AF034084F349}" srcOrd="1" destOrd="0" presId="urn:microsoft.com/office/officeart/2005/8/layout/orgChart1"/>
    <dgm:cxn modelId="{EAA70B9A-5358-494B-BC76-8A08F8CA02FF}" type="presParOf" srcId="{850AA740-A848-4E10-A0BF-ACF50CDEE7F0}" destId="{223822E2-8763-496C-89FB-4701E3DBE97C}" srcOrd="1" destOrd="0" presId="urn:microsoft.com/office/officeart/2005/8/layout/orgChart1"/>
    <dgm:cxn modelId="{6810435E-013B-429D-8E12-E285F8DAAA73}" type="presParOf" srcId="{850AA740-A848-4E10-A0BF-ACF50CDEE7F0}" destId="{9E94AD72-9EA2-4570-93D8-0C9E5706A1B3}" srcOrd="2" destOrd="0" presId="urn:microsoft.com/office/officeart/2005/8/layout/orgChart1"/>
    <dgm:cxn modelId="{B7C79583-1495-4755-B7E0-89065B15761E}" type="presParOf" srcId="{4EB51BC1-277B-49E9-A0AC-4897A70B0934}" destId="{1683CD53-854D-4830-BF11-03FFA50E7268}" srcOrd="2" destOrd="0" presId="urn:microsoft.com/office/officeart/2005/8/layout/orgChart1"/>
    <dgm:cxn modelId="{96625594-8131-4185-BB3C-99616FE1236B}" type="presParOf" srcId="{8860B19C-A7F3-4627-940B-FAA99DA2CA41}" destId="{59D33C2A-210B-4676-8E09-82946B96DCF5}" srcOrd="2" destOrd="0" presId="urn:microsoft.com/office/officeart/2005/8/layout/orgChart1"/>
    <dgm:cxn modelId="{D677A993-F069-41AE-A00A-62D49B2E19B9}" type="presParOf" srcId="{9E44CCF6-4912-44CF-96B5-2A87695DB9A8}" destId="{051ADA98-DF47-41BC-82A9-75B07C5F84E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B0D60-1177-496C-853D-17E0A0BF899C}" type="doc">
      <dgm:prSet loTypeId="urn:microsoft.com/office/officeart/2005/8/layout/orgChart1" loCatId="hierarchy" qsTypeId="urn:microsoft.com/office/officeart/2005/8/quickstyle/simple1" qsCatId="simple" csTypeId="urn:microsoft.com/office/officeart/2005/8/colors/accent1_2" csCatId="accent1"/>
      <dgm:spPr/>
    </dgm:pt>
    <dgm:pt modelId="{63B42363-4948-490B-B3BA-6C2380D9C15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ahoma" pitchFamily="34" charset="0"/>
            </a:rPr>
            <a:t>Громадяни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Tahoma" pitchFamily="34" charset="0"/>
            </a:rPr>
            <a:t> Афін</a:t>
          </a:r>
          <a:endParaRPr kumimoji="0" lang="ru-RU" altLang="ru-RU" sz="2000" b="0" i="0" u="none" strike="noStrike" cap="none" normalizeH="0" baseline="0" dirty="0" smtClean="0">
            <a:ln>
              <a:noFill/>
            </a:ln>
            <a:solidFill>
              <a:schemeClr val="tx1"/>
            </a:solidFill>
            <a:effectLst/>
            <a:latin typeface="Tahoma" pitchFamily="34" charset="0"/>
          </a:endParaRPr>
        </a:p>
      </dgm:t>
    </dgm:pt>
    <dgm:pt modelId="{CB032DA7-F705-4581-8506-1AC5D295677B}" type="parTrans" cxnId="{10C0481B-F458-426F-92D4-37689B4376FB}">
      <dgm:prSet/>
      <dgm:spPr/>
      <dgm:t>
        <a:bodyPr/>
        <a:lstStyle/>
        <a:p>
          <a:endParaRPr lang="ru-RU"/>
        </a:p>
      </dgm:t>
    </dgm:pt>
    <dgm:pt modelId="{46D1E432-6BDC-4847-B672-D58F68EA6A5B}" type="sibTrans" cxnId="{10C0481B-F458-426F-92D4-37689B4376FB}">
      <dgm:prSet/>
      <dgm:spPr/>
      <dgm:t>
        <a:bodyPr/>
        <a:lstStyle/>
        <a:p>
          <a:endParaRPr lang="ru-RU"/>
        </a:p>
      </dgm:t>
    </dgm:pt>
    <dgm:pt modelId="{07EA775C-F30D-4E22-9D1E-12BA39AE2D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hlink"/>
              </a:solidFill>
              <a:effectLst/>
              <a:latin typeface="Tahoma" pitchFamily="34" charset="0"/>
            </a:rPr>
            <a:t>пентакосиомедимни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500 </a:t>
          </a:r>
          <a:r>
            <a:rPr kumimoji="0" lang="uk-UA" altLang="ru-RU" b="0" i="0" u="none" strike="noStrike" cap="none" normalizeH="0" baseline="0" dirty="0" err="1" smtClean="0">
              <a:ln>
                <a:noFill/>
              </a:ln>
              <a:solidFill>
                <a:schemeClr val="tx1"/>
              </a:solidFill>
              <a:effectLst/>
              <a:latin typeface="Tahoma" pitchFamily="34" charset="0"/>
            </a:rPr>
            <a:t>медимнів</a:t>
          </a:r>
          <a:r>
            <a:rPr kumimoji="0" lang="uk-UA" altLang="ru-RU" b="0" i="0" u="none" strike="noStrike" cap="none" normalizeH="0" baseline="0" dirty="0" smtClean="0">
              <a:ln>
                <a:noFill/>
              </a:ln>
              <a:solidFill>
                <a:schemeClr val="tx1"/>
              </a:solidFill>
              <a:effectLst/>
              <a:latin typeface="Tahoma" pitchFamily="34" charset="0"/>
            </a:rPr>
            <a:t> зерна,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олії, вина </a:t>
          </a:r>
          <a:endParaRPr kumimoji="0" lang="ru-RU" altLang="ru-RU" b="0" i="0" u="none" strike="noStrike" cap="none" normalizeH="0" baseline="0" dirty="0" smtClean="0">
            <a:ln>
              <a:noFill/>
            </a:ln>
            <a:solidFill>
              <a:schemeClr val="tx1"/>
            </a:solidFill>
            <a:effectLst/>
            <a:latin typeface="Tahoma" pitchFamily="34" charset="0"/>
          </a:endParaRPr>
        </a:p>
      </dgm:t>
    </dgm:pt>
    <dgm:pt modelId="{2BB93A34-168F-4BB0-8F7D-2CA0917B1DA1}" type="parTrans" cxnId="{428C45F5-4439-49B9-A55D-683399A5FF3F}">
      <dgm:prSet/>
      <dgm:spPr/>
      <dgm:t>
        <a:bodyPr/>
        <a:lstStyle/>
        <a:p>
          <a:endParaRPr lang="ru-RU"/>
        </a:p>
      </dgm:t>
    </dgm:pt>
    <dgm:pt modelId="{EC246225-7329-4D78-8A34-C0F10DF6FFD3}" type="sibTrans" cxnId="{428C45F5-4439-49B9-A55D-683399A5FF3F}">
      <dgm:prSet/>
      <dgm:spPr/>
      <dgm:t>
        <a:bodyPr/>
        <a:lstStyle/>
        <a:p>
          <a:endParaRPr lang="ru-RU"/>
        </a:p>
      </dgm:t>
    </dgm:pt>
    <dgm:pt modelId="{0FFA9BB2-3142-44F5-B3D7-9728C91123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hlink"/>
              </a:solidFill>
              <a:effectLst/>
              <a:latin typeface="Tahoma" pitchFamily="34" charset="0"/>
            </a:rPr>
            <a:t>вершники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300 </a:t>
          </a:r>
          <a:r>
            <a:rPr kumimoji="0" lang="uk-UA" altLang="ru-RU" b="0" i="0" u="none" strike="noStrike" cap="none" normalizeH="0" baseline="0" dirty="0" err="1" smtClean="0">
              <a:ln>
                <a:noFill/>
              </a:ln>
              <a:solidFill>
                <a:schemeClr val="tx1"/>
              </a:solidFill>
              <a:effectLst/>
              <a:latin typeface="Tahoma" pitchFamily="34" charset="0"/>
            </a:rPr>
            <a:t>медимнів</a:t>
          </a:r>
          <a:r>
            <a:rPr kumimoji="0" lang="uk-UA" altLang="ru-RU" b="0" i="0" u="none" strike="noStrike" cap="none" normalizeH="0" baseline="0" dirty="0" smtClean="0">
              <a:ln>
                <a:noFill/>
              </a:ln>
              <a:solidFill>
                <a:schemeClr val="tx1"/>
              </a:solidFill>
              <a:effectLst/>
              <a:latin typeface="Tahoma" pitchFamily="34" charset="0"/>
            </a:rPr>
            <a:t> зерна,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олії, вина</a:t>
          </a:r>
          <a:endParaRPr kumimoji="0" lang="ru-RU" altLang="ru-RU" b="0" i="0" u="none" strike="noStrike" cap="none" normalizeH="0" baseline="0" dirty="0" smtClean="0">
            <a:ln>
              <a:noFill/>
            </a:ln>
            <a:solidFill>
              <a:schemeClr val="tx1"/>
            </a:solidFill>
            <a:effectLst/>
            <a:latin typeface="Tahoma" pitchFamily="34" charset="0"/>
          </a:endParaRPr>
        </a:p>
      </dgm:t>
    </dgm:pt>
    <dgm:pt modelId="{C9D517F2-4D23-4F95-8DF1-EDB1C9E4632E}" type="parTrans" cxnId="{C901F23C-D7F3-4F6D-836F-5FFFC49239C0}">
      <dgm:prSet/>
      <dgm:spPr/>
      <dgm:t>
        <a:bodyPr/>
        <a:lstStyle/>
        <a:p>
          <a:endParaRPr lang="ru-RU"/>
        </a:p>
      </dgm:t>
    </dgm:pt>
    <dgm:pt modelId="{098CE040-F0F1-4D85-B3EC-38A09862365F}" type="sibTrans" cxnId="{C901F23C-D7F3-4F6D-836F-5FFFC49239C0}">
      <dgm:prSet/>
      <dgm:spPr/>
      <dgm:t>
        <a:bodyPr/>
        <a:lstStyle/>
        <a:p>
          <a:endParaRPr lang="ru-RU"/>
        </a:p>
      </dgm:t>
    </dgm:pt>
    <dgm:pt modelId="{25528C6C-DC0A-4D6A-A880-07CA9B6028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hlink"/>
              </a:solidFill>
              <a:effectLst/>
              <a:latin typeface="Tahoma" pitchFamily="34" charset="0"/>
            </a:rPr>
            <a:t>зевгіти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200 </a:t>
          </a:r>
          <a:r>
            <a:rPr kumimoji="0" lang="uk-UA" altLang="ru-RU" b="0" i="0" u="none" strike="noStrike" cap="none" normalizeH="0" baseline="0" dirty="0" err="1" smtClean="0">
              <a:ln>
                <a:noFill/>
              </a:ln>
              <a:solidFill>
                <a:schemeClr val="tx1"/>
              </a:solidFill>
              <a:effectLst/>
              <a:latin typeface="Tahoma" pitchFamily="34" charset="0"/>
            </a:rPr>
            <a:t>медимнів</a:t>
          </a:r>
          <a:r>
            <a:rPr kumimoji="0" lang="uk-UA" altLang="ru-RU" b="0" i="0" u="none" strike="noStrike" cap="none" normalizeH="0" baseline="0" dirty="0" smtClean="0">
              <a:ln>
                <a:noFill/>
              </a:ln>
              <a:solidFill>
                <a:schemeClr val="tx1"/>
              </a:solidFill>
              <a:effectLst/>
              <a:latin typeface="Tahoma" pitchFamily="34" charset="0"/>
            </a:rPr>
            <a:t> зерна,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олії, вина</a:t>
          </a:r>
          <a:endParaRPr kumimoji="0" lang="ru-RU" altLang="ru-RU" b="0" i="0" u="none" strike="noStrike" cap="none" normalizeH="0" baseline="0" dirty="0" smtClean="0">
            <a:ln>
              <a:noFill/>
            </a:ln>
            <a:solidFill>
              <a:schemeClr val="tx1"/>
            </a:solidFill>
            <a:effectLst/>
            <a:latin typeface="Tahoma" pitchFamily="34" charset="0"/>
          </a:endParaRPr>
        </a:p>
      </dgm:t>
    </dgm:pt>
    <dgm:pt modelId="{129A705E-374D-45E2-A1CE-5D45841431BC}" type="parTrans" cxnId="{A3BBF4F8-4E29-4FB5-AB51-9037A6B70FBE}">
      <dgm:prSet/>
      <dgm:spPr/>
      <dgm:t>
        <a:bodyPr/>
        <a:lstStyle/>
        <a:p>
          <a:endParaRPr lang="ru-RU"/>
        </a:p>
      </dgm:t>
    </dgm:pt>
    <dgm:pt modelId="{336433C6-78A6-4497-B17E-BE4B5AA946DA}" type="sibTrans" cxnId="{A3BBF4F8-4E29-4FB5-AB51-9037A6B70FBE}">
      <dgm:prSet/>
      <dgm:spPr/>
      <dgm:t>
        <a:bodyPr/>
        <a:lstStyle/>
        <a:p>
          <a:endParaRPr lang="ru-RU"/>
        </a:p>
      </dgm:t>
    </dgm:pt>
    <dgm:pt modelId="{7FE25E22-CE83-49EC-8C0B-DF0CEB568C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hlink"/>
              </a:solidFill>
              <a:effectLst/>
              <a:latin typeface="Tahoma" pitchFamily="34" charset="0"/>
            </a:rPr>
            <a:t>фети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менше 200 </a:t>
          </a:r>
          <a:r>
            <a:rPr kumimoji="0" lang="uk-UA" altLang="ru-RU" b="0" i="0" u="none" strike="noStrike" cap="none" normalizeH="0" baseline="0" dirty="0" err="1" smtClean="0">
              <a:ln>
                <a:noFill/>
              </a:ln>
              <a:solidFill>
                <a:schemeClr val="tx1"/>
              </a:solidFill>
              <a:effectLst/>
              <a:latin typeface="Tahoma" pitchFamily="34" charset="0"/>
            </a:rPr>
            <a:t>медимнів</a:t>
          </a:r>
          <a:endParaRPr kumimoji="0" lang="uk-UA" altLang="ru-RU"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зерна, олії, вина</a:t>
          </a:r>
          <a:endParaRPr kumimoji="0" lang="ru-RU" altLang="ru-RU" b="0" i="0" u="none" strike="noStrike" cap="none" normalizeH="0" baseline="0" dirty="0" smtClean="0">
            <a:ln>
              <a:noFill/>
            </a:ln>
            <a:solidFill>
              <a:schemeClr val="tx1"/>
            </a:solidFill>
            <a:effectLst/>
            <a:latin typeface="Tahoma" pitchFamily="34" charset="0"/>
          </a:endParaRPr>
        </a:p>
      </dgm:t>
    </dgm:pt>
    <dgm:pt modelId="{CAB77EAE-8AA5-419E-A9BA-FC1D9DACAA00}" type="parTrans" cxnId="{24399572-8BA1-4DA2-ABEA-AA3C367C97ED}">
      <dgm:prSet/>
      <dgm:spPr/>
      <dgm:t>
        <a:bodyPr/>
        <a:lstStyle/>
        <a:p>
          <a:endParaRPr lang="ru-RU"/>
        </a:p>
      </dgm:t>
    </dgm:pt>
    <dgm:pt modelId="{A6F65D2F-74D5-4B0E-91B8-A6B85CB91915}" type="sibTrans" cxnId="{24399572-8BA1-4DA2-ABEA-AA3C367C97ED}">
      <dgm:prSet/>
      <dgm:spPr/>
      <dgm:t>
        <a:bodyPr/>
        <a:lstStyle/>
        <a:p>
          <a:endParaRPr lang="ru-RU"/>
        </a:p>
      </dgm:t>
    </dgm:pt>
    <dgm:pt modelId="{8A766A84-3355-4231-8072-0D58D6F0CD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мали право займати будь-яку посаду</a:t>
          </a:r>
          <a:endParaRPr kumimoji="0" lang="ru-RU" altLang="ru-RU" b="0" i="0" u="none" strike="noStrike" cap="none" normalizeH="0" baseline="0" smtClean="0">
            <a:ln>
              <a:noFill/>
            </a:ln>
            <a:solidFill>
              <a:schemeClr val="tx1"/>
            </a:solidFill>
            <a:effectLst/>
            <a:latin typeface="Tahoma" pitchFamily="34" charset="0"/>
          </a:endParaRPr>
        </a:p>
      </dgm:t>
    </dgm:pt>
    <dgm:pt modelId="{D711C109-3337-4A90-B67A-CDDEBECA156E}" type="parTrans" cxnId="{FECFDF3C-4E0B-4B2D-A4C6-A7F2926E8EAD}">
      <dgm:prSet/>
      <dgm:spPr/>
      <dgm:t>
        <a:bodyPr/>
        <a:lstStyle/>
        <a:p>
          <a:endParaRPr lang="ru-RU"/>
        </a:p>
      </dgm:t>
    </dgm:pt>
    <dgm:pt modelId="{8E8E84A4-A79D-40A9-8E70-54B18603D537}" type="sibTrans" cxnId="{FECFDF3C-4E0B-4B2D-A4C6-A7F2926E8EAD}">
      <dgm:prSet/>
      <dgm:spPr/>
      <dgm:t>
        <a:bodyPr/>
        <a:lstStyle/>
        <a:p>
          <a:endParaRPr lang="ru-RU"/>
        </a:p>
      </dgm:t>
    </dgm:pt>
    <dgm:pt modelId="{EBADE8A5-61FE-4B56-8467-E51A084BDD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не мали права займати вищі посади</a:t>
          </a:r>
          <a:endParaRPr kumimoji="0" lang="ru-RU" altLang="ru-RU" b="0" i="0" u="none" strike="noStrike" cap="none" normalizeH="0" baseline="0" smtClean="0">
            <a:ln>
              <a:noFill/>
            </a:ln>
            <a:solidFill>
              <a:schemeClr val="tx1"/>
            </a:solidFill>
            <a:effectLst/>
            <a:latin typeface="Tahoma" pitchFamily="34" charset="0"/>
          </a:endParaRPr>
        </a:p>
      </dgm:t>
    </dgm:pt>
    <dgm:pt modelId="{AC7FFBAA-B59B-4F82-B688-BA4E9C632778}" type="parTrans" cxnId="{B80BD2EF-1435-4180-A6EF-045C250FA9DD}">
      <dgm:prSet/>
      <dgm:spPr/>
      <dgm:t>
        <a:bodyPr/>
        <a:lstStyle/>
        <a:p>
          <a:endParaRPr lang="ru-RU"/>
        </a:p>
      </dgm:t>
    </dgm:pt>
    <dgm:pt modelId="{D5BD7EB9-192C-4CC4-874F-653249B82259}" type="sibTrans" cxnId="{B80BD2EF-1435-4180-A6EF-045C250FA9DD}">
      <dgm:prSet/>
      <dgm:spPr/>
      <dgm:t>
        <a:bodyPr/>
        <a:lstStyle/>
        <a:p>
          <a:endParaRPr lang="ru-RU"/>
        </a:p>
      </dgm:t>
    </dgm:pt>
    <dgm:pt modelId="{FCE47D13-EA40-40DC-B16B-6CA33BBBFF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ru-RU"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не мали права займати вищі посади</a:t>
          </a:r>
          <a:endParaRPr kumimoji="0" lang="ru-RU" altLang="ru-RU"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dgm:t>
    </dgm:pt>
    <dgm:pt modelId="{76AECEF2-2165-445E-905D-F2979B1BDCCB}" type="parTrans" cxnId="{E9D54EB7-BDDE-4C94-91CD-84A1D573178C}">
      <dgm:prSet/>
      <dgm:spPr/>
      <dgm:t>
        <a:bodyPr/>
        <a:lstStyle/>
        <a:p>
          <a:endParaRPr lang="ru-RU"/>
        </a:p>
      </dgm:t>
    </dgm:pt>
    <dgm:pt modelId="{B4BC039F-5282-4B3A-8C74-2D6C7DA0E285}" type="sibTrans" cxnId="{E9D54EB7-BDDE-4C94-91CD-84A1D573178C}">
      <dgm:prSet/>
      <dgm:spPr/>
      <dgm:t>
        <a:bodyPr/>
        <a:lstStyle/>
        <a:p>
          <a:endParaRPr lang="ru-RU"/>
        </a:p>
      </dgm:t>
    </dgm:pt>
    <dgm:pt modelId="{869C354D-3A1A-42C2-A28F-E8DBC192DE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брали участь у народних зборах, не займали посад </a:t>
          </a:r>
          <a:endParaRPr kumimoji="0" lang="ru-RU" altLang="ru-RU" b="0" i="0" u="none" strike="noStrike" cap="none" normalizeH="0" baseline="0" smtClean="0">
            <a:ln>
              <a:noFill/>
            </a:ln>
            <a:solidFill>
              <a:schemeClr val="tx1"/>
            </a:solidFill>
            <a:effectLst/>
            <a:latin typeface="Tahoma" pitchFamily="34" charset="0"/>
          </a:endParaRPr>
        </a:p>
      </dgm:t>
    </dgm:pt>
    <dgm:pt modelId="{21DB74F3-6E02-43C9-8E12-B06FA5D3CE73}" type="parTrans" cxnId="{C5410B6A-09AF-40B8-A460-F338A32AB93D}">
      <dgm:prSet/>
      <dgm:spPr/>
      <dgm:t>
        <a:bodyPr/>
        <a:lstStyle/>
        <a:p>
          <a:endParaRPr lang="ru-RU"/>
        </a:p>
      </dgm:t>
    </dgm:pt>
    <dgm:pt modelId="{75B24D6F-5BB9-4727-B448-F6612554993C}" type="sibTrans" cxnId="{C5410B6A-09AF-40B8-A460-F338A32AB93D}">
      <dgm:prSet/>
      <dgm:spPr/>
      <dgm:t>
        <a:bodyPr/>
        <a:lstStyle/>
        <a:p>
          <a:endParaRPr lang="ru-RU"/>
        </a:p>
      </dgm:t>
    </dgm:pt>
    <dgm:pt modelId="{324FC9A3-CA7A-4A55-8DA4-B0AB57A7FF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не служили у війську, фінансували армію і флот</a:t>
          </a:r>
          <a:endParaRPr kumimoji="0" lang="ru-RU" altLang="ru-RU" b="0" i="0" u="none" strike="noStrike" cap="none" normalizeH="0" baseline="0" dirty="0" smtClean="0">
            <a:ln>
              <a:noFill/>
            </a:ln>
            <a:solidFill>
              <a:schemeClr val="tx1"/>
            </a:solidFill>
            <a:effectLst/>
            <a:latin typeface="Tahoma" pitchFamily="34" charset="0"/>
          </a:endParaRPr>
        </a:p>
      </dgm:t>
    </dgm:pt>
    <dgm:pt modelId="{80414243-4BA2-466A-8D4F-20196336D644}" type="parTrans" cxnId="{518BBEEF-A97C-461D-872E-CEB31E77BC4F}">
      <dgm:prSet/>
      <dgm:spPr/>
      <dgm:t>
        <a:bodyPr/>
        <a:lstStyle/>
        <a:p>
          <a:endParaRPr lang="ru-RU"/>
        </a:p>
      </dgm:t>
    </dgm:pt>
    <dgm:pt modelId="{D20B20E3-78C5-4541-90DF-13B73A826B7B}" type="sibTrans" cxnId="{518BBEEF-A97C-461D-872E-CEB31E77BC4F}">
      <dgm:prSet/>
      <dgm:spPr/>
      <dgm:t>
        <a:bodyPr/>
        <a:lstStyle/>
        <a:p>
          <a:endParaRPr lang="ru-RU"/>
        </a:p>
      </dgm:t>
    </dgm:pt>
    <dgm:pt modelId="{EB0E17BD-C95A-412A-A180-0B3CFEEAA5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кавалерія</a:t>
          </a:r>
          <a:endParaRPr kumimoji="0" lang="ru-RU" altLang="ru-RU" b="0" i="0" u="none" strike="noStrike" cap="none" normalizeH="0" baseline="0" smtClean="0">
            <a:ln>
              <a:noFill/>
            </a:ln>
            <a:solidFill>
              <a:schemeClr val="tx1"/>
            </a:solidFill>
            <a:effectLst/>
            <a:latin typeface="Tahoma" pitchFamily="34" charset="0"/>
          </a:endParaRPr>
        </a:p>
      </dgm:t>
    </dgm:pt>
    <dgm:pt modelId="{043FA427-FD32-43CF-A1B9-9BAC810887DA}" type="parTrans" cxnId="{C0E8991B-216B-4CEC-B078-D1B1495E0290}">
      <dgm:prSet/>
      <dgm:spPr/>
      <dgm:t>
        <a:bodyPr/>
        <a:lstStyle/>
        <a:p>
          <a:endParaRPr lang="ru-RU"/>
        </a:p>
      </dgm:t>
    </dgm:pt>
    <dgm:pt modelId="{92A27892-4BB7-46C8-880C-8FA21FEF9BDA}" type="sibTrans" cxnId="{C0E8991B-216B-4CEC-B078-D1B1495E0290}">
      <dgm:prSet/>
      <dgm:spPr/>
      <dgm:t>
        <a:bodyPr/>
        <a:lstStyle/>
        <a:p>
          <a:endParaRPr lang="ru-RU"/>
        </a:p>
      </dgm:t>
    </dgm:pt>
    <dgm:pt modelId="{71BCE7BB-DC3B-447F-9BAB-B1D9957066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важко озброєна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 піхота</a:t>
          </a:r>
          <a:endParaRPr kumimoji="0" lang="ru-RU" altLang="ru-RU" b="0" i="0" u="none" strike="noStrike" cap="none" normalizeH="0" baseline="0" dirty="0" smtClean="0">
            <a:ln>
              <a:noFill/>
            </a:ln>
            <a:solidFill>
              <a:schemeClr val="tx1"/>
            </a:solidFill>
            <a:effectLst/>
            <a:latin typeface="Tahoma" pitchFamily="34" charset="0"/>
          </a:endParaRPr>
        </a:p>
      </dgm:t>
    </dgm:pt>
    <dgm:pt modelId="{2F2B2862-2655-44B4-94CE-DF6EF0F6CEDD}" type="parTrans" cxnId="{72D5303E-AFF5-4B20-9749-FB25DB0C9664}">
      <dgm:prSet/>
      <dgm:spPr/>
      <dgm:t>
        <a:bodyPr/>
        <a:lstStyle/>
        <a:p>
          <a:endParaRPr lang="ru-RU"/>
        </a:p>
      </dgm:t>
    </dgm:pt>
    <dgm:pt modelId="{60CCBD6D-ACF5-44DC-9D31-F4310DE14F3A}" type="sibTrans" cxnId="{72D5303E-AFF5-4B20-9749-FB25DB0C9664}">
      <dgm:prSet/>
      <dgm:spPr/>
      <dgm:t>
        <a:bodyPr/>
        <a:lstStyle/>
        <a:p>
          <a:endParaRPr lang="ru-RU"/>
        </a:p>
      </dgm:t>
    </dgm:pt>
    <dgm:pt modelId="{F83B83F2-BB6A-473C-9E30-6F6076268A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легкоозброєна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chemeClr val="tx1"/>
              </a:solidFill>
              <a:effectLst/>
              <a:latin typeface="Tahoma" pitchFamily="34" charset="0"/>
            </a:rPr>
            <a:t>піхота</a:t>
          </a:r>
          <a:endParaRPr kumimoji="0" lang="ru-RU" altLang="ru-RU" b="0" i="0" u="none" strike="noStrike" cap="none" normalizeH="0" baseline="0" dirty="0" smtClean="0">
            <a:ln>
              <a:noFill/>
            </a:ln>
            <a:solidFill>
              <a:schemeClr val="tx1"/>
            </a:solidFill>
            <a:effectLst/>
            <a:latin typeface="Tahoma" pitchFamily="34" charset="0"/>
          </a:endParaRPr>
        </a:p>
      </dgm:t>
    </dgm:pt>
    <dgm:pt modelId="{8C98A284-963C-45B3-9C0E-B4146909A9EC}" type="parTrans" cxnId="{3A18ADD9-8B18-4B74-B2C5-C090390E8B47}">
      <dgm:prSet/>
      <dgm:spPr/>
      <dgm:t>
        <a:bodyPr/>
        <a:lstStyle/>
        <a:p>
          <a:endParaRPr lang="ru-RU"/>
        </a:p>
      </dgm:t>
    </dgm:pt>
    <dgm:pt modelId="{721FEDF2-183B-498F-96ED-4B7EEBF50F9E}" type="sibTrans" cxnId="{3A18ADD9-8B18-4B74-B2C5-C090390E8B47}">
      <dgm:prSet/>
      <dgm:spPr/>
      <dgm:t>
        <a:bodyPr/>
        <a:lstStyle/>
        <a:p>
          <a:endParaRPr lang="ru-RU"/>
        </a:p>
      </dgm:t>
    </dgm:pt>
    <dgm:pt modelId="{327962A4-B648-44DA-B89C-761AB7593E51}" type="pres">
      <dgm:prSet presAssocID="{529B0D60-1177-496C-853D-17E0A0BF899C}" presName="hierChild1" presStyleCnt="0">
        <dgm:presLayoutVars>
          <dgm:orgChart val="1"/>
          <dgm:chPref val="1"/>
          <dgm:dir/>
          <dgm:animOne val="branch"/>
          <dgm:animLvl val="lvl"/>
          <dgm:resizeHandles/>
        </dgm:presLayoutVars>
      </dgm:prSet>
      <dgm:spPr/>
    </dgm:pt>
    <dgm:pt modelId="{DABDA3EB-FD60-4471-A5A3-FA5E137D8630}" type="pres">
      <dgm:prSet presAssocID="{63B42363-4948-490B-B3BA-6C2380D9C151}" presName="hierRoot1" presStyleCnt="0">
        <dgm:presLayoutVars>
          <dgm:hierBranch/>
        </dgm:presLayoutVars>
      </dgm:prSet>
      <dgm:spPr/>
    </dgm:pt>
    <dgm:pt modelId="{3B5F8816-061E-40EB-B563-4E5521729490}" type="pres">
      <dgm:prSet presAssocID="{63B42363-4948-490B-B3BA-6C2380D9C151}" presName="rootComposite1" presStyleCnt="0"/>
      <dgm:spPr/>
    </dgm:pt>
    <dgm:pt modelId="{878D59FC-9B65-45E5-B3EF-C24A95235B08}" type="pres">
      <dgm:prSet presAssocID="{63B42363-4948-490B-B3BA-6C2380D9C151}" presName="rootText1" presStyleLbl="node0" presStyleIdx="0" presStyleCnt="1">
        <dgm:presLayoutVars>
          <dgm:chPref val="3"/>
        </dgm:presLayoutVars>
      </dgm:prSet>
      <dgm:spPr/>
      <dgm:t>
        <a:bodyPr/>
        <a:lstStyle/>
        <a:p>
          <a:endParaRPr lang="ru-RU"/>
        </a:p>
      </dgm:t>
    </dgm:pt>
    <dgm:pt modelId="{52699B63-4571-4863-9107-B6F1FA8D79E6}" type="pres">
      <dgm:prSet presAssocID="{63B42363-4948-490B-B3BA-6C2380D9C151}" presName="rootConnector1" presStyleLbl="node1" presStyleIdx="0" presStyleCnt="0"/>
      <dgm:spPr/>
      <dgm:t>
        <a:bodyPr/>
        <a:lstStyle/>
        <a:p>
          <a:endParaRPr lang="ru-RU"/>
        </a:p>
      </dgm:t>
    </dgm:pt>
    <dgm:pt modelId="{BE4149D7-2714-437F-A42D-46750FD014D2}" type="pres">
      <dgm:prSet presAssocID="{63B42363-4948-490B-B3BA-6C2380D9C151}" presName="hierChild2" presStyleCnt="0"/>
      <dgm:spPr/>
    </dgm:pt>
    <dgm:pt modelId="{AEF4AB82-C398-4347-B233-A7E6FD72D5B6}" type="pres">
      <dgm:prSet presAssocID="{2BB93A34-168F-4BB0-8F7D-2CA0917B1DA1}" presName="Name35" presStyleLbl="parChTrans1D2" presStyleIdx="0" presStyleCnt="3"/>
      <dgm:spPr/>
      <dgm:t>
        <a:bodyPr/>
        <a:lstStyle/>
        <a:p>
          <a:endParaRPr lang="uk-UA"/>
        </a:p>
      </dgm:t>
    </dgm:pt>
    <dgm:pt modelId="{45ECF570-59EF-419E-B35B-8820209484A0}" type="pres">
      <dgm:prSet presAssocID="{07EA775C-F30D-4E22-9D1E-12BA39AE2DDE}" presName="hierRoot2" presStyleCnt="0">
        <dgm:presLayoutVars>
          <dgm:hierBranch/>
        </dgm:presLayoutVars>
      </dgm:prSet>
      <dgm:spPr/>
    </dgm:pt>
    <dgm:pt modelId="{C99D5CB2-804B-46DA-B90A-D2E0CF46B536}" type="pres">
      <dgm:prSet presAssocID="{07EA775C-F30D-4E22-9D1E-12BA39AE2DDE}" presName="rootComposite" presStyleCnt="0"/>
      <dgm:spPr/>
    </dgm:pt>
    <dgm:pt modelId="{9A59BC17-A2FF-47D0-9592-9291020B4D33}" type="pres">
      <dgm:prSet presAssocID="{07EA775C-F30D-4E22-9D1E-12BA39AE2DDE}" presName="rootText" presStyleLbl="node2" presStyleIdx="0" presStyleCnt="3" custLinFactNeighborX="-15727" custLinFactNeighborY="63">
        <dgm:presLayoutVars>
          <dgm:chPref val="3"/>
        </dgm:presLayoutVars>
      </dgm:prSet>
      <dgm:spPr/>
      <dgm:t>
        <a:bodyPr/>
        <a:lstStyle/>
        <a:p>
          <a:endParaRPr lang="ru-RU"/>
        </a:p>
      </dgm:t>
    </dgm:pt>
    <dgm:pt modelId="{ED0F1351-6EA2-4BAC-A3D8-EC702290167E}" type="pres">
      <dgm:prSet presAssocID="{07EA775C-F30D-4E22-9D1E-12BA39AE2DDE}" presName="rootConnector" presStyleLbl="node2" presStyleIdx="0" presStyleCnt="3"/>
      <dgm:spPr/>
      <dgm:t>
        <a:bodyPr/>
        <a:lstStyle/>
        <a:p>
          <a:endParaRPr lang="ru-RU"/>
        </a:p>
      </dgm:t>
    </dgm:pt>
    <dgm:pt modelId="{54FB3F91-E08C-40DB-A3A6-10F8856F1EAC}" type="pres">
      <dgm:prSet presAssocID="{07EA775C-F30D-4E22-9D1E-12BA39AE2DDE}" presName="hierChild4" presStyleCnt="0"/>
      <dgm:spPr/>
    </dgm:pt>
    <dgm:pt modelId="{E72CF7FF-39DC-4FC9-8167-53407B3559ED}" type="pres">
      <dgm:prSet presAssocID="{C9D517F2-4D23-4F95-8DF1-EDB1C9E4632E}" presName="Name35" presStyleLbl="parChTrans1D3" presStyleIdx="0" presStyleCnt="3"/>
      <dgm:spPr/>
      <dgm:t>
        <a:bodyPr/>
        <a:lstStyle/>
        <a:p>
          <a:endParaRPr lang="uk-UA"/>
        </a:p>
      </dgm:t>
    </dgm:pt>
    <dgm:pt modelId="{D240DD1B-C3CD-4E13-A6D8-70AF45588E11}" type="pres">
      <dgm:prSet presAssocID="{0FFA9BB2-3142-44F5-B3D7-9728C9112371}" presName="hierRoot2" presStyleCnt="0">
        <dgm:presLayoutVars>
          <dgm:hierBranch/>
        </dgm:presLayoutVars>
      </dgm:prSet>
      <dgm:spPr/>
    </dgm:pt>
    <dgm:pt modelId="{73FDFE0F-F64F-4921-AF22-5E91AA5FDD49}" type="pres">
      <dgm:prSet presAssocID="{0FFA9BB2-3142-44F5-B3D7-9728C9112371}" presName="rootComposite" presStyleCnt="0"/>
      <dgm:spPr/>
    </dgm:pt>
    <dgm:pt modelId="{413E1BBB-21E2-40E2-B75E-60D8F1D1324E}" type="pres">
      <dgm:prSet presAssocID="{0FFA9BB2-3142-44F5-B3D7-9728C9112371}" presName="rootText" presStyleLbl="node3" presStyleIdx="0" presStyleCnt="3" custLinFactNeighborX="-16498" custLinFactNeighborY="-445">
        <dgm:presLayoutVars>
          <dgm:chPref val="3"/>
        </dgm:presLayoutVars>
      </dgm:prSet>
      <dgm:spPr/>
      <dgm:t>
        <a:bodyPr/>
        <a:lstStyle/>
        <a:p>
          <a:endParaRPr lang="ru-RU"/>
        </a:p>
      </dgm:t>
    </dgm:pt>
    <dgm:pt modelId="{DABCAB7C-F6E1-43D0-8CEE-AA8A2989E38D}" type="pres">
      <dgm:prSet presAssocID="{0FFA9BB2-3142-44F5-B3D7-9728C9112371}" presName="rootConnector" presStyleLbl="node3" presStyleIdx="0" presStyleCnt="3"/>
      <dgm:spPr/>
      <dgm:t>
        <a:bodyPr/>
        <a:lstStyle/>
        <a:p>
          <a:endParaRPr lang="ru-RU"/>
        </a:p>
      </dgm:t>
    </dgm:pt>
    <dgm:pt modelId="{1F50D06A-2F8A-4A93-8FEE-ED1C9D403EA4}" type="pres">
      <dgm:prSet presAssocID="{0FFA9BB2-3142-44F5-B3D7-9728C9112371}" presName="hierChild4" presStyleCnt="0"/>
      <dgm:spPr/>
    </dgm:pt>
    <dgm:pt modelId="{CE1015F3-D7C0-45CA-A16C-04C4572AF68B}" type="pres">
      <dgm:prSet presAssocID="{129A705E-374D-45E2-A1CE-5D45841431BC}" presName="Name35" presStyleLbl="parChTrans1D4" presStyleIdx="0" presStyleCnt="6"/>
      <dgm:spPr/>
      <dgm:t>
        <a:bodyPr/>
        <a:lstStyle/>
        <a:p>
          <a:endParaRPr lang="uk-UA"/>
        </a:p>
      </dgm:t>
    </dgm:pt>
    <dgm:pt modelId="{2371D0F6-74E3-44F1-A68E-3832ACE19E09}" type="pres">
      <dgm:prSet presAssocID="{25528C6C-DC0A-4D6A-A880-07CA9B6028A2}" presName="hierRoot2" presStyleCnt="0">
        <dgm:presLayoutVars>
          <dgm:hierBranch/>
        </dgm:presLayoutVars>
      </dgm:prSet>
      <dgm:spPr/>
    </dgm:pt>
    <dgm:pt modelId="{B5FCD5E0-3FDF-4699-9B30-1F91CD1B8350}" type="pres">
      <dgm:prSet presAssocID="{25528C6C-DC0A-4D6A-A880-07CA9B6028A2}" presName="rootComposite" presStyleCnt="0"/>
      <dgm:spPr/>
    </dgm:pt>
    <dgm:pt modelId="{BFE8F642-F730-4D90-82C9-77CFFC2E6BFA}" type="pres">
      <dgm:prSet presAssocID="{25528C6C-DC0A-4D6A-A880-07CA9B6028A2}" presName="rootText" presStyleLbl="node4" presStyleIdx="0" presStyleCnt="6" custLinFactNeighborX="-16498" custLinFactNeighborY="4749">
        <dgm:presLayoutVars>
          <dgm:chPref val="3"/>
        </dgm:presLayoutVars>
      </dgm:prSet>
      <dgm:spPr/>
      <dgm:t>
        <a:bodyPr/>
        <a:lstStyle/>
        <a:p>
          <a:endParaRPr lang="ru-RU"/>
        </a:p>
      </dgm:t>
    </dgm:pt>
    <dgm:pt modelId="{11469DEA-E01B-4FA0-B7AF-D59BCD5C9268}" type="pres">
      <dgm:prSet presAssocID="{25528C6C-DC0A-4D6A-A880-07CA9B6028A2}" presName="rootConnector" presStyleLbl="node4" presStyleIdx="0" presStyleCnt="6"/>
      <dgm:spPr/>
      <dgm:t>
        <a:bodyPr/>
        <a:lstStyle/>
        <a:p>
          <a:endParaRPr lang="ru-RU"/>
        </a:p>
      </dgm:t>
    </dgm:pt>
    <dgm:pt modelId="{6A187082-18E8-4BA4-823C-1939002C4D8F}" type="pres">
      <dgm:prSet presAssocID="{25528C6C-DC0A-4D6A-A880-07CA9B6028A2}" presName="hierChild4" presStyleCnt="0"/>
      <dgm:spPr/>
    </dgm:pt>
    <dgm:pt modelId="{97F9D79B-E8BD-4244-AD43-8765C87ED327}" type="pres">
      <dgm:prSet presAssocID="{CAB77EAE-8AA5-419E-A9BA-FC1D9DACAA00}" presName="Name35" presStyleLbl="parChTrans1D4" presStyleIdx="1" presStyleCnt="6"/>
      <dgm:spPr/>
      <dgm:t>
        <a:bodyPr/>
        <a:lstStyle/>
        <a:p>
          <a:endParaRPr lang="uk-UA"/>
        </a:p>
      </dgm:t>
    </dgm:pt>
    <dgm:pt modelId="{0BAB2B46-00B4-4755-A4E9-45C14C8B517D}" type="pres">
      <dgm:prSet presAssocID="{7FE25E22-CE83-49EC-8C0B-DF0CEB568CB1}" presName="hierRoot2" presStyleCnt="0">
        <dgm:presLayoutVars>
          <dgm:hierBranch val="r"/>
        </dgm:presLayoutVars>
      </dgm:prSet>
      <dgm:spPr/>
    </dgm:pt>
    <dgm:pt modelId="{C2C2DFA9-64D0-4D60-97DE-DAFC471CF800}" type="pres">
      <dgm:prSet presAssocID="{7FE25E22-CE83-49EC-8C0B-DF0CEB568CB1}" presName="rootComposite" presStyleCnt="0"/>
      <dgm:spPr/>
    </dgm:pt>
    <dgm:pt modelId="{D8A3328E-E4AB-4683-9714-310E64736181}" type="pres">
      <dgm:prSet presAssocID="{7FE25E22-CE83-49EC-8C0B-DF0CEB568CB1}" presName="rootText" presStyleLbl="node4" presStyleIdx="1" presStyleCnt="6" custLinFactNeighborX="-16498" custLinFactNeighborY="-833">
        <dgm:presLayoutVars>
          <dgm:chPref val="3"/>
        </dgm:presLayoutVars>
      </dgm:prSet>
      <dgm:spPr/>
      <dgm:t>
        <a:bodyPr/>
        <a:lstStyle/>
        <a:p>
          <a:endParaRPr lang="ru-RU"/>
        </a:p>
      </dgm:t>
    </dgm:pt>
    <dgm:pt modelId="{886A406D-256A-400F-87C3-9B4F21B1D987}" type="pres">
      <dgm:prSet presAssocID="{7FE25E22-CE83-49EC-8C0B-DF0CEB568CB1}" presName="rootConnector" presStyleLbl="node4" presStyleIdx="1" presStyleCnt="6"/>
      <dgm:spPr/>
      <dgm:t>
        <a:bodyPr/>
        <a:lstStyle/>
        <a:p>
          <a:endParaRPr lang="ru-RU"/>
        </a:p>
      </dgm:t>
    </dgm:pt>
    <dgm:pt modelId="{78BC6AE4-C1D7-4037-9CBE-9D55E28EDBD7}" type="pres">
      <dgm:prSet presAssocID="{7FE25E22-CE83-49EC-8C0B-DF0CEB568CB1}" presName="hierChild4" presStyleCnt="0"/>
      <dgm:spPr/>
    </dgm:pt>
    <dgm:pt modelId="{BC72AA68-3F52-4959-A21D-77FA57558049}" type="pres">
      <dgm:prSet presAssocID="{7FE25E22-CE83-49EC-8C0B-DF0CEB568CB1}" presName="hierChild5" presStyleCnt="0"/>
      <dgm:spPr/>
    </dgm:pt>
    <dgm:pt modelId="{9269A661-8AC8-4A1B-A24D-F1318FA03068}" type="pres">
      <dgm:prSet presAssocID="{25528C6C-DC0A-4D6A-A880-07CA9B6028A2}" presName="hierChild5" presStyleCnt="0"/>
      <dgm:spPr/>
    </dgm:pt>
    <dgm:pt modelId="{1F8EE790-8CE6-4208-8260-76A28B3CDB23}" type="pres">
      <dgm:prSet presAssocID="{0FFA9BB2-3142-44F5-B3D7-9728C9112371}" presName="hierChild5" presStyleCnt="0"/>
      <dgm:spPr/>
    </dgm:pt>
    <dgm:pt modelId="{4FEC59E6-88D2-4B9C-8C68-3E4C930170DA}" type="pres">
      <dgm:prSet presAssocID="{07EA775C-F30D-4E22-9D1E-12BA39AE2DDE}" presName="hierChild5" presStyleCnt="0"/>
      <dgm:spPr/>
    </dgm:pt>
    <dgm:pt modelId="{FE7B4650-DE39-45A1-BBA5-65B566407EC8}" type="pres">
      <dgm:prSet presAssocID="{D711C109-3337-4A90-B67A-CDDEBECA156E}" presName="Name35" presStyleLbl="parChTrans1D2" presStyleIdx="1" presStyleCnt="3"/>
      <dgm:spPr/>
      <dgm:t>
        <a:bodyPr/>
        <a:lstStyle/>
        <a:p>
          <a:endParaRPr lang="uk-UA"/>
        </a:p>
      </dgm:t>
    </dgm:pt>
    <dgm:pt modelId="{62099F9D-E908-487A-A9AA-CD3167DC7B8D}" type="pres">
      <dgm:prSet presAssocID="{8A766A84-3355-4231-8072-0D58D6F0CDA4}" presName="hierRoot2" presStyleCnt="0">
        <dgm:presLayoutVars>
          <dgm:hierBranch/>
        </dgm:presLayoutVars>
      </dgm:prSet>
      <dgm:spPr/>
    </dgm:pt>
    <dgm:pt modelId="{881C7021-A79C-47C3-9DFA-CA5BE347E131}" type="pres">
      <dgm:prSet presAssocID="{8A766A84-3355-4231-8072-0D58D6F0CDA4}" presName="rootComposite" presStyleCnt="0"/>
      <dgm:spPr/>
    </dgm:pt>
    <dgm:pt modelId="{AADECD92-ED70-44E7-AEC1-C5544100753E}" type="pres">
      <dgm:prSet presAssocID="{8A766A84-3355-4231-8072-0D58D6F0CDA4}" presName="rootText" presStyleLbl="node2" presStyleIdx="1" presStyleCnt="3">
        <dgm:presLayoutVars>
          <dgm:chPref val="3"/>
        </dgm:presLayoutVars>
      </dgm:prSet>
      <dgm:spPr/>
      <dgm:t>
        <a:bodyPr/>
        <a:lstStyle/>
        <a:p>
          <a:endParaRPr lang="ru-RU"/>
        </a:p>
      </dgm:t>
    </dgm:pt>
    <dgm:pt modelId="{C9CC84ED-A114-4403-94DA-CD4BC50FE497}" type="pres">
      <dgm:prSet presAssocID="{8A766A84-3355-4231-8072-0D58D6F0CDA4}" presName="rootConnector" presStyleLbl="node2" presStyleIdx="1" presStyleCnt="3"/>
      <dgm:spPr/>
      <dgm:t>
        <a:bodyPr/>
        <a:lstStyle/>
        <a:p>
          <a:endParaRPr lang="ru-RU"/>
        </a:p>
      </dgm:t>
    </dgm:pt>
    <dgm:pt modelId="{A7E4101C-E227-406C-A544-16699110F415}" type="pres">
      <dgm:prSet presAssocID="{8A766A84-3355-4231-8072-0D58D6F0CDA4}" presName="hierChild4" presStyleCnt="0"/>
      <dgm:spPr/>
    </dgm:pt>
    <dgm:pt modelId="{24D1687C-9C9F-490F-8944-919103D322DC}" type="pres">
      <dgm:prSet presAssocID="{AC7FFBAA-B59B-4F82-B688-BA4E9C632778}" presName="Name35" presStyleLbl="parChTrans1D3" presStyleIdx="1" presStyleCnt="3"/>
      <dgm:spPr/>
      <dgm:t>
        <a:bodyPr/>
        <a:lstStyle/>
        <a:p>
          <a:endParaRPr lang="uk-UA"/>
        </a:p>
      </dgm:t>
    </dgm:pt>
    <dgm:pt modelId="{B533FB5F-7512-4299-AA36-C41776086E64}" type="pres">
      <dgm:prSet presAssocID="{EBADE8A5-61FE-4B56-8467-E51A084BDD85}" presName="hierRoot2" presStyleCnt="0">
        <dgm:presLayoutVars>
          <dgm:hierBranch/>
        </dgm:presLayoutVars>
      </dgm:prSet>
      <dgm:spPr/>
    </dgm:pt>
    <dgm:pt modelId="{DB154EF2-BF13-4D1F-8011-0B5B05BD6760}" type="pres">
      <dgm:prSet presAssocID="{EBADE8A5-61FE-4B56-8467-E51A084BDD85}" presName="rootComposite" presStyleCnt="0"/>
      <dgm:spPr/>
    </dgm:pt>
    <dgm:pt modelId="{A3B102DF-0E95-4147-934E-09A26F04429F}" type="pres">
      <dgm:prSet presAssocID="{EBADE8A5-61FE-4B56-8467-E51A084BDD85}" presName="rootText" presStyleLbl="node3" presStyleIdx="1" presStyleCnt="3">
        <dgm:presLayoutVars>
          <dgm:chPref val="3"/>
        </dgm:presLayoutVars>
      </dgm:prSet>
      <dgm:spPr/>
      <dgm:t>
        <a:bodyPr/>
        <a:lstStyle/>
        <a:p>
          <a:endParaRPr lang="ru-RU"/>
        </a:p>
      </dgm:t>
    </dgm:pt>
    <dgm:pt modelId="{28371FA5-7035-4A75-A4F5-F8B965FBF345}" type="pres">
      <dgm:prSet presAssocID="{EBADE8A5-61FE-4B56-8467-E51A084BDD85}" presName="rootConnector" presStyleLbl="node3" presStyleIdx="1" presStyleCnt="3"/>
      <dgm:spPr/>
      <dgm:t>
        <a:bodyPr/>
        <a:lstStyle/>
        <a:p>
          <a:endParaRPr lang="ru-RU"/>
        </a:p>
      </dgm:t>
    </dgm:pt>
    <dgm:pt modelId="{56F8E4DF-BD6F-491B-9DD4-95E0088A956D}" type="pres">
      <dgm:prSet presAssocID="{EBADE8A5-61FE-4B56-8467-E51A084BDD85}" presName="hierChild4" presStyleCnt="0"/>
      <dgm:spPr/>
    </dgm:pt>
    <dgm:pt modelId="{BC461015-5A24-47D4-8BD0-FFE8139F18BE}" type="pres">
      <dgm:prSet presAssocID="{76AECEF2-2165-445E-905D-F2979B1BDCCB}" presName="Name35" presStyleLbl="parChTrans1D4" presStyleIdx="2" presStyleCnt="6"/>
      <dgm:spPr/>
      <dgm:t>
        <a:bodyPr/>
        <a:lstStyle/>
        <a:p>
          <a:endParaRPr lang="uk-UA"/>
        </a:p>
      </dgm:t>
    </dgm:pt>
    <dgm:pt modelId="{8A8007AF-8DCA-449A-9087-0B88C46FE887}" type="pres">
      <dgm:prSet presAssocID="{FCE47D13-EA40-40DC-B16B-6CA33BBBFFD8}" presName="hierRoot2" presStyleCnt="0">
        <dgm:presLayoutVars>
          <dgm:hierBranch/>
        </dgm:presLayoutVars>
      </dgm:prSet>
      <dgm:spPr/>
    </dgm:pt>
    <dgm:pt modelId="{FACB98A1-D7F3-46F8-A730-B9414E5A7219}" type="pres">
      <dgm:prSet presAssocID="{FCE47D13-EA40-40DC-B16B-6CA33BBBFFD8}" presName="rootComposite" presStyleCnt="0"/>
      <dgm:spPr/>
    </dgm:pt>
    <dgm:pt modelId="{734DD4B8-3F61-4FF0-818A-19D9F5F24E8C}" type="pres">
      <dgm:prSet presAssocID="{FCE47D13-EA40-40DC-B16B-6CA33BBBFFD8}" presName="rootText" presStyleLbl="node4" presStyleIdx="2" presStyleCnt="6">
        <dgm:presLayoutVars>
          <dgm:chPref val="3"/>
        </dgm:presLayoutVars>
      </dgm:prSet>
      <dgm:spPr/>
      <dgm:t>
        <a:bodyPr/>
        <a:lstStyle/>
        <a:p>
          <a:endParaRPr lang="ru-RU"/>
        </a:p>
      </dgm:t>
    </dgm:pt>
    <dgm:pt modelId="{073018F8-46A1-4230-ACF9-E314AB54244C}" type="pres">
      <dgm:prSet presAssocID="{FCE47D13-EA40-40DC-B16B-6CA33BBBFFD8}" presName="rootConnector" presStyleLbl="node4" presStyleIdx="2" presStyleCnt="6"/>
      <dgm:spPr/>
      <dgm:t>
        <a:bodyPr/>
        <a:lstStyle/>
        <a:p>
          <a:endParaRPr lang="ru-RU"/>
        </a:p>
      </dgm:t>
    </dgm:pt>
    <dgm:pt modelId="{D3FE995D-76C8-439A-A9E7-C5DD4E606B8E}" type="pres">
      <dgm:prSet presAssocID="{FCE47D13-EA40-40DC-B16B-6CA33BBBFFD8}" presName="hierChild4" presStyleCnt="0"/>
      <dgm:spPr/>
    </dgm:pt>
    <dgm:pt modelId="{7D7036D6-A813-4F55-AAD4-77E4FCC53388}" type="pres">
      <dgm:prSet presAssocID="{21DB74F3-6E02-43C9-8E12-B06FA5D3CE73}" presName="Name35" presStyleLbl="parChTrans1D4" presStyleIdx="3" presStyleCnt="6"/>
      <dgm:spPr/>
      <dgm:t>
        <a:bodyPr/>
        <a:lstStyle/>
        <a:p>
          <a:endParaRPr lang="uk-UA"/>
        </a:p>
      </dgm:t>
    </dgm:pt>
    <dgm:pt modelId="{67E95439-7008-4CFF-90DF-853518792359}" type="pres">
      <dgm:prSet presAssocID="{869C354D-3A1A-42C2-A28F-E8DBC192DEB4}" presName="hierRoot2" presStyleCnt="0">
        <dgm:presLayoutVars>
          <dgm:hierBranch val="r"/>
        </dgm:presLayoutVars>
      </dgm:prSet>
      <dgm:spPr/>
    </dgm:pt>
    <dgm:pt modelId="{3224376C-93BB-40B8-AA7E-767AB9AE36DE}" type="pres">
      <dgm:prSet presAssocID="{869C354D-3A1A-42C2-A28F-E8DBC192DEB4}" presName="rootComposite" presStyleCnt="0"/>
      <dgm:spPr/>
    </dgm:pt>
    <dgm:pt modelId="{1D5E056D-AF3B-4916-98BD-72D7BAEA8E84}" type="pres">
      <dgm:prSet presAssocID="{869C354D-3A1A-42C2-A28F-E8DBC192DEB4}" presName="rootText" presStyleLbl="node4" presStyleIdx="3" presStyleCnt="6">
        <dgm:presLayoutVars>
          <dgm:chPref val="3"/>
        </dgm:presLayoutVars>
      </dgm:prSet>
      <dgm:spPr/>
      <dgm:t>
        <a:bodyPr/>
        <a:lstStyle/>
        <a:p>
          <a:endParaRPr lang="ru-RU"/>
        </a:p>
      </dgm:t>
    </dgm:pt>
    <dgm:pt modelId="{FAF27010-63EC-454D-8830-EF23D2954DFF}" type="pres">
      <dgm:prSet presAssocID="{869C354D-3A1A-42C2-A28F-E8DBC192DEB4}" presName="rootConnector" presStyleLbl="node4" presStyleIdx="3" presStyleCnt="6"/>
      <dgm:spPr/>
      <dgm:t>
        <a:bodyPr/>
        <a:lstStyle/>
        <a:p>
          <a:endParaRPr lang="ru-RU"/>
        </a:p>
      </dgm:t>
    </dgm:pt>
    <dgm:pt modelId="{98843AE0-9281-4907-A441-8C92DEF57290}" type="pres">
      <dgm:prSet presAssocID="{869C354D-3A1A-42C2-A28F-E8DBC192DEB4}" presName="hierChild4" presStyleCnt="0"/>
      <dgm:spPr/>
    </dgm:pt>
    <dgm:pt modelId="{3AB3906A-FBF5-4D60-8029-264A74327FF1}" type="pres">
      <dgm:prSet presAssocID="{869C354D-3A1A-42C2-A28F-E8DBC192DEB4}" presName="hierChild5" presStyleCnt="0"/>
      <dgm:spPr/>
    </dgm:pt>
    <dgm:pt modelId="{09A1381D-2EA8-483B-B3B8-42AEDD21CFDD}" type="pres">
      <dgm:prSet presAssocID="{FCE47D13-EA40-40DC-B16B-6CA33BBBFFD8}" presName="hierChild5" presStyleCnt="0"/>
      <dgm:spPr/>
    </dgm:pt>
    <dgm:pt modelId="{DB5869E8-4D45-4625-BD1B-D1633922116E}" type="pres">
      <dgm:prSet presAssocID="{EBADE8A5-61FE-4B56-8467-E51A084BDD85}" presName="hierChild5" presStyleCnt="0"/>
      <dgm:spPr/>
    </dgm:pt>
    <dgm:pt modelId="{93D99BEA-BE6C-4844-8D2E-4065E7ECB044}" type="pres">
      <dgm:prSet presAssocID="{8A766A84-3355-4231-8072-0D58D6F0CDA4}" presName="hierChild5" presStyleCnt="0"/>
      <dgm:spPr/>
    </dgm:pt>
    <dgm:pt modelId="{E56545DE-AC16-4935-AC64-43B987C33D07}" type="pres">
      <dgm:prSet presAssocID="{80414243-4BA2-466A-8D4F-20196336D644}" presName="Name35" presStyleLbl="parChTrans1D2" presStyleIdx="2" presStyleCnt="3"/>
      <dgm:spPr/>
      <dgm:t>
        <a:bodyPr/>
        <a:lstStyle/>
        <a:p>
          <a:endParaRPr lang="uk-UA"/>
        </a:p>
      </dgm:t>
    </dgm:pt>
    <dgm:pt modelId="{B15207E5-BC2D-4F93-9B42-3B39B32D29AC}" type="pres">
      <dgm:prSet presAssocID="{324FC9A3-CA7A-4A55-8DA4-B0AB57A7FFB9}" presName="hierRoot2" presStyleCnt="0">
        <dgm:presLayoutVars>
          <dgm:hierBranch/>
        </dgm:presLayoutVars>
      </dgm:prSet>
      <dgm:spPr/>
    </dgm:pt>
    <dgm:pt modelId="{067CC64B-835D-44EC-B4DA-9142D6253033}" type="pres">
      <dgm:prSet presAssocID="{324FC9A3-CA7A-4A55-8DA4-B0AB57A7FFB9}" presName="rootComposite" presStyleCnt="0"/>
      <dgm:spPr/>
    </dgm:pt>
    <dgm:pt modelId="{763D6757-A6E8-47B2-9765-5D5281EA7538}" type="pres">
      <dgm:prSet presAssocID="{324FC9A3-CA7A-4A55-8DA4-B0AB57A7FFB9}" presName="rootText" presStyleLbl="node2" presStyleIdx="2" presStyleCnt="3" custLinFactNeighborX="17813" custLinFactNeighborY="63">
        <dgm:presLayoutVars>
          <dgm:chPref val="3"/>
        </dgm:presLayoutVars>
      </dgm:prSet>
      <dgm:spPr/>
      <dgm:t>
        <a:bodyPr/>
        <a:lstStyle/>
        <a:p>
          <a:endParaRPr lang="ru-RU"/>
        </a:p>
      </dgm:t>
    </dgm:pt>
    <dgm:pt modelId="{5EDB4210-59C0-45BD-A528-39C0710F4B6B}" type="pres">
      <dgm:prSet presAssocID="{324FC9A3-CA7A-4A55-8DA4-B0AB57A7FFB9}" presName="rootConnector" presStyleLbl="node2" presStyleIdx="2" presStyleCnt="3"/>
      <dgm:spPr/>
      <dgm:t>
        <a:bodyPr/>
        <a:lstStyle/>
        <a:p>
          <a:endParaRPr lang="ru-RU"/>
        </a:p>
      </dgm:t>
    </dgm:pt>
    <dgm:pt modelId="{0B3E01A7-E2A2-4448-B7E7-9454E233A13D}" type="pres">
      <dgm:prSet presAssocID="{324FC9A3-CA7A-4A55-8DA4-B0AB57A7FFB9}" presName="hierChild4" presStyleCnt="0"/>
      <dgm:spPr/>
    </dgm:pt>
    <dgm:pt modelId="{C96F0D49-1F85-4F87-A2CE-9424F5EA772B}" type="pres">
      <dgm:prSet presAssocID="{043FA427-FD32-43CF-A1B9-9BAC810887DA}" presName="Name35" presStyleLbl="parChTrans1D3" presStyleIdx="2" presStyleCnt="3"/>
      <dgm:spPr/>
      <dgm:t>
        <a:bodyPr/>
        <a:lstStyle/>
        <a:p>
          <a:endParaRPr lang="uk-UA"/>
        </a:p>
      </dgm:t>
    </dgm:pt>
    <dgm:pt modelId="{054DB283-3552-4D78-8B2B-2E94B21CD06F}" type="pres">
      <dgm:prSet presAssocID="{EB0E17BD-C95A-412A-A180-0B3CFEEAA5FF}" presName="hierRoot2" presStyleCnt="0">
        <dgm:presLayoutVars>
          <dgm:hierBranch/>
        </dgm:presLayoutVars>
      </dgm:prSet>
      <dgm:spPr/>
    </dgm:pt>
    <dgm:pt modelId="{F69F08D6-282C-449B-A7E3-6BF14B2D4ADA}" type="pres">
      <dgm:prSet presAssocID="{EB0E17BD-C95A-412A-A180-0B3CFEEAA5FF}" presName="rootComposite" presStyleCnt="0"/>
      <dgm:spPr/>
    </dgm:pt>
    <dgm:pt modelId="{970F304C-B7DC-42CA-AFB2-51CC354BF930}" type="pres">
      <dgm:prSet presAssocID="{EB0E17BD-C95A-412A-A180-0B3CFEEAA5FF}" presName="rootText" presStyleLbl="node3" presStyleIdx="2" presStyleCnt="3" custLinFactNeighborX="17507" custLinFactNeighborY="-445">
        <dgm:presLayoutVars>
          <dgm:chPref val="3"/>
        </dgm:presLayoutVars>
      </dgm:prSet>
      <dgm:spPr/>
      <dgm:t>
        <a:bodyPr/>
        <a:lstStyle/>
        <a:p>
          <a:endParaRPr lang="ru-RU"/>
        </a:p>
      </dgm:t>
    </dgm:pt>
    <dgm:pt modelId="{18BC6D6E-8092-4187-B478-8277C116F668}" type="pres">
      <dgm:prSet presAssocID="{EB0E17BD-C95A-412A-A180-0B3CFEEAA5FF}" presName="rootConnector" presStyleLbl="node3" presStyleIdx="2" presStyleCnt="3"/>
      <dgm:spPr/>
      <dgm:t>
        <a:bodyPr/>
        <a:lstStyle/>
        <a:p>
          <a:endParaRPr lang="ru-RU"/>
        </a:p>
      </dgm:t>
    </dgm:pt>
    <dgm:pt modelId="{CFB9181A-BBF5-431C-8326-25D2E3A15A58}" type="pres">
      <dgm:prSet presAssocID="{EB0E17BD-C95A-412A-A180-0B3CFEEAA5FF}" presName="hierChild4" presStyleCnt="0"/>
      <dgm:spPr/>
    </dgm:pt>
    <dgm:pt modelId="{7C8E657F-BF06-4447-9B26-4AED708AF12C}" type="pres">
      <dgm:prSet presAssocID="{2F2B2862-2655-44B4-94CE-DF6EF0F6CEDD}" presName="Name35" presStyleLbl="parChTrans1D4" presStyleIdx="4" presStyleCnt="6"/>
      <dgm:spPr/>
      <dgm:t>
        <a:bodyPr/>
        <a:lstStyle/>
        <a:p>
          <a:endParaRPr lang="uk-UA"/>
        </a:p>
      </dgm:t>
    </dgm:pt>
    <dgm:pt modelId="{A3A1138F-B671-4CB9-AAA2-E3C38A61AE12}" type="pres">
      <dgm:prSet presAssocID="{71BCE7BB-DC3B-447F-9BAB-B1D995706696}" presName="hierRoot2" presStyleCnt="0">
        <dgm:presLayoutVars>
          <dgm:hierBranch/>
        </dgm:presLayoutVars>
      </dgm:prSet>
      <dgm:spPr/>
    </dgm:pt>
    <dgm:pt modelId="{8CCA286A-CE6F-47B2-A49E-1F338096365B}" type="pres">
      <dgm:prSet presAssocID="{71BCE7BB-DC3B-447F-9BAB-B1D995706696}" presName="rootComposite" presStyleCnt="0"/>
      <dgm:spPr/>
    </dgm:pt>
    <dgm:pt modelId="{34B24504-06E5-48D4-BFAF-EAF9AD17013C}" type="pres">
      <dgm:prSet presAssocID="{71BCE7BB-DC3B-447F-9BAB-B1D995706696}" presName="rootText" presStyleLbl="node4" presStyleIdx="4" presStyleCnt="6" custLinFactNeighborX="17507" custLinFactNeighborY="4749">
        <dgm:presLayoutVars>
          <dgm:chPref val="3"/>
        </dgm:presLayoutVars>
      </dgm:prSet>
      <dgm:spPr/>
      <dgm:t>
        <a:bodyPr/>
        <a:lstStyle/>
        <a:p>
          <a:endParaRPr lang="ru-RU"/>
        </a:p>
      </dgm:t>
    </dgm:pt>
    <dgm:pt modelId="{233F0555-7839-4C0E-A78E-527040C558C8}" type="pres">
      <dgm:prSet presAssocID="{71BCE7BB-DC3B-447F-9BAB-B1D995706696}" presName="rootConnector" presStyleLbl="node4" presStyleIdx="4" presStyleCnt="6"/>
      <dgm:spPr/>
      <dgm:t>
        <a:bodyPr/>
        <a:lstStyle/>
        <a:p>
          <a:endParaRPr lang="ru-RU"/>
        </a:p>
      </dgm:t>
    </dgm:pt>
    <dgm:pt modelId="{BCBD2E7F-04C6-4CD7-AFC9-3C8918D4FC11}" type="pres">
      <dgm:prSet presAssocID="{71BCE7BB-DC3B-447F-9BAB-B1D995706696}" presName="hierChild4" presStyleCnt="0"/>
      <dgm:spPr/>
    </dgm:pt>
    <dgm:pt modelId="{86D703F8-90A4-4DA5-8F27-CBBB13327174}" type="pres">
      <dgm:prSet presAssocID="{8C98A284-963C-45B3-9C0E-B4146909A9EC}" presName="Name35" presStyleLbl="parChTrans1D4" presStyleIdx="5" presStyleCnt="6"/>
      <dgm:spPr/>
      <dgm:t>
        <a:bodyPr/>
        <a:lstStyle/>
        <a:p>
          <a:endParaRPr lang="uk-UA"/>
        </a:p>
      </dgm:t>
    </dgm:pt>
    <dgm:pt modelId="{7038BBE8-F5D0-4A46-B612-2F551F144E23}" type="pres">
      <dgm:prSet presAssocID="{F83B83F2-BB6A-473C-9E30-6F6076268AB0}" presName="hierRoot2" presStyleCnt="0">
        <dgm:presLayoutVars>
          <dgm:hierBranch val="r"/>
        </dgm:presLayoutVars>
      </dgm:prSet>
      <dgm:spPr/>
    </dgm:pt>
    <dgm:pt modelId="{181886BD-C53F-4BBC-B3F7-39A5CBDDA146}" type="pres">
      <dgm:prSet presAssocID="{F83B83F2-BB6A-473C-9E30-6F6076268AB0}" presName="rootComposite" presStyleCnt="0"/>
      <dgm:spPr/>
    </dgm:pt>
    <dgm:pt modelId="{D55E43D7-793C-4351-B306-D76C6A62B60A}" type="pres">
      <dgm:prSet presAssocID="{F83B83F2-BB6A-473C-9E30-6F6076268AB0}" presName="rootText" presStyleLbl="node4" presStyleIdx="5" presStyleCnt="6" custLinFactNeighborX="18574" custLinFactNeighborY="-1669">
        <dgm:presLayoutVars>
          <dgm:chPref val="3"/>
        </dgm:presLayoutVars>
      </dgm:prSet>
      <dgm:spPr/>
      <dgm:t>
        <a:bodyPr/>
        <a:lstStyle/>
        <a:p>
          <a:endParaRPr lang="ru-RU"/>
        </a:p>
      </dgm:t>
    </dgm:pt>
    <dgm:pt modelId="{24A3AD32-DD82-4479-AEEE-198C943B9056}" type="pres">
      <dgm:prSet presAssocID="{F83B83F2-BB6A-473C-9E30-6F6076268AB0}" presName="rootConnector" presStyleLbl="node4" presStyleIdx="5" presStyleCnt="6"/>
      <dgm:spPr/>
      <dgm:t>
        <a:bodyPr/>
        <a:lstStyle/>
        <a:p>
          <a:endParaRPr lang="ru-RU"/>
        </a:p>
      </dgm:t>
    </dgm:pt>
    <dgm:pt modelId="{F0CB8E56-633C-447E-8FD5-0F488B0ECB05}" type="pres">
      <dgm:prSet presAssocID="{F83B83F2-BB6A-473C-9E30-6F6076268AB0}" presName="hierChild4" presStyleCnt="0"/>
      <dgm:spPr/>
    </dgm:pt>
    <dgm:pt modelId="{02F6D476-FF2C-4BDD-AF28-ABCFA60E8F65}" type="pres">
      <dgm:prSet presAssocID="{F83B83F2-BB6A-473C-9E30-6F6076268AB0}" presName="hierChild5" presStyleCnt="0"/>
      <dgm:spPr/>
    </dgm:pt>
    <dgm:pt modelId="{CD29D7A9-3C97-4591-AB5C-4C9679AF5E62}" type="pres">
      <dgm:prSet presAssocID="{71BCE7BB-DC3B-447F-9BAB-B1D995706696}" presName="hierChild5" presStyleCnt="0"/>
      <dgm:spPr/>
    </dgm:pt>
    <dgm:pt modelId="{56C33C0C-7E09-468B-A606-FF5CD0BCBF02}" type="pres">
      <dgm:prSet presAssocID="{EB0E17BD-C95A-412A-A180-0B3CFEEAA5FF}" presName="hierChild5" presStyleCnt="0"/>
      <dgm:spPr/>
    </dgm:pt>
    <dgm:pt modelId="{3F89303D-7FED-470F-B372-9224AB9CEB13}" type="pres">
      <dgm:prSet presAssocID="{324FC9A3-CA7A-4A55-8DA4-B0AB57A7FFB9}" presName="hierChild5" presStyleCnt="0"/>
      <dgm:spPr/>
    </dgm:pt>
    <dgm:pt modelId="{BFDE2BDF-B6B7-4AF4-8716-34CDCD317DB2}" type="pres">
      <dgm:prSet presAssocID="{63B42363-4948-490B-B3BA-6C2380D9C151}" presName="hierChild3" presStyleCnt="0"/>
      <dgm:spPr/>
    </dgm:pt>
  </dgm:ptLst>
  <dgm:cxnLst>
    <dgm:cxn modelId="{1734A397-71A5-4E87-94A5-89583C544C86}" type="presOf" srcId="{C9D517F2-4D23-4F95-8DF1-EDB1C9E4632E}" destId="{E72CF7FF-39DC-4FC9-8167-53407B3559ED}" srcOrd="0" destOrd="0" presId="urn:microsoft.com/office/officeart/2005/8/layout/orgChart1"/>
    <dgm:cxn modelId="{10C0481B-F458-426F-92D4-37689B4376FB}" srcId="{529B0D60-1177-496C-853D-17E0A0BF899C}" destId="{63B42363-4948-490B-B3BA-6C2380D9C151}" srcOrd="0" destOrd="0" parTransId="{CB032DA7-F705-4581-8506-1AC5D295677B}" sibTransId="{46D1E432-6BDC-4847-B672-D58F68EA6A5B}"/>
    <dgm:cxn modelId="{B32354BB-4703-471A-A0A8-BDD0D331516C}" type="presOf" srcId="{7FE25E22-CE83-49EC-8C0B-DF0CEB568CB1}" destId="{886A406D-256A-400F-87C3-9B4F21B1D987}" srcOrd="1" destOrd="0" presId="urn:microsoft.com/office/officeart/2005/8/layout/orgChart1"/>
    <dgm:cxn modelId="{EBD24384-C1E3-4323-8DBC-7B2A26A153B2}" type="presOf" srcId="{F83B83F2-BB6A-473C-9E30-6F6076268AB0}" destId="{24A3AD32-DD82-4479-AEEE-198C943B9056}" srcOrd="1" destOrd="0" presId="urn:microsoft.com/office/officeart/2005/8/layout/orgChart1"/>
    <dgm:cxn modelId="{0F2DF23F-4D99-4F3B-B31D-63584A1C6354}" type="presOf" srcId="{25528C6C-DC0A-4D6A-A880-07CA9B6028A2}" destId="{11469DEA-E01B-4FA0-B7AF-D59BCD5C9268}" srcOrd="1" destOrd="0" presId="urn:microsoft.com/office/officeart/2005/8/layout/orgChart1"/>
    <dgm:cxn modelId="{72D5303E-AFF5-4B20-9749-FB25DB0C9664}" srcId="{EB0E17BD-C95A-412A-A180-0B3CFEEAA5FF}" destId="{71BCE7BB-DC3B-447F-9BAB-B1D995706696}" srcOrd="0" destOrd="0" parTransId="{2F2B2862-2655-44B4-94CE-DF6EF0F6CEDD}" sibTransId="{60CCBD6D-ACF5-44DC-9D31-F4310DE14F3A}"/>
    <dgm:cxn modelId="{C3B5BC80-54C1-444C-946A-B1D47EBF7A0F}" type="presOf" srcId="{CAB77EAE-8AA5-419E-A9BA-FC1D9DACAA00}" destId="{97F9D79B-E8BD-4244-AD43-8765C87ED327}" srcOrd="0" destOrd="0" presId="urn:microsoft.com/office/officeart/2005/8/layout/orgChart1"/>
    <dgm:cxn modelId="{24399572-8BA1-4DA2-ABEA-AA3C367C97ED}" srcId="{25528C6C-DC0A-4D6A-A880-07CA9B6028A2}" destId="{7FE25E22-CE83-49EC-8C0B-DF0CEB568CB1}" srcOrd="0" destOrd="0" parTransId="{CAB77EAE-8AA5-419E-A9BA-FC1D9DACAA00}" sibTransId="{A6F65D2F-74D5-4B0E-91B8-A6B85CB91915}"/>
    <dgm:cxn modelId="{C5410B6A-09AF-40B8-A460-F338A32AB93D}" srcId="{FCE47D13-EA40-40DC-B16B-6CA33BBBFFD8}" destId="{869C354D-3A1A-42C2-A28F-E8DBC192DEB4}" srcOrd="0" destOrd="0" parTransId="{21DB74F3-6E02-43C9-8E12-B06FA5D3CE73}" sibTransId="{75B24D6F-5BB9-4727-B448-F6612554993C}"/>
    <dgm:cxn modelId="{87BEAA6C-E73C-4443-BCDA-08382F4E86A5}" type="presOf" srcId="{2F2B2862-2655-44B4-94CE-DF6EF0F6CEDD}" destId="{7C8E657F-BF06-4447-9B26-4AED708AF12C}" srcOrd="0" destOrd="0" presId="urn:microsoft.com/office/officeart/2005/8/layout/orgChart1"/>
    <dgm:cxn modelId="{518BBEEF-A97C-461D-872E-CEB31E77BC4F}" srcId="{63B42363-4948-490B-B3BA-6C2380D9C151}" destId="{324FC9A3-CA7A-4A55-8DA4-B0AB57A7FFB9}" srcOrd="2" destOrd="0" parTransId="{80414243-4BA2-466A-8D4F-20196336D644}" sibTransId="{D20B20E3-78C5-4541-90DF-13B73A826B7B}"/>
    <dgm:cxn modelId="{3D6DF5EB-6F25-42DC-B786-2C444FC22534}" type="presOf" srcId="{63B42363-4948-490B-B3BA-6C2380D9C151}" destId="{878D59FC-9B65-45E5-B3EF-C24A95235B08}" srcOrd="0" destOrd="0" presId="urn:microsoft.com/office/officeart/2005/8/layout/orgChart1"/>
    <dgm:cxn modelId="{E08EE71A-D772-4199-A2CC-68B3A4B98581}" type="presOf" srcId="{EBADE8A5-61FE-4B56-8467-E51A084BDD85}" destId="{28371FA5-7035-4A75-A4F5-F8B965FBF345}" srcOrd="1" destOrd="0" presId="urn:microsoft.com/office/officeart/2005/8/layout/orgChart1"/>
    <dgm:cxn modelId="{C901F23C-D7F3-4F6D-836F-5FFFC49239C0}" srcId="{07EA775C-F30D-4E22-9D1E-12BA39AE2DDE}" destId="{0FFA9BB2-3142-44F5-B3D7-9728C9112371}" srcOrd="0" destOrd="0" parTransId="{C9D517F2-4D23-4F95-8DF1-EDB1C9E4632E}" sibTransId="{098CE040-F0F1-4D85-B3EC-38A09862365F}"/>
    <dgm:cxn modelId="{4323CA14-3063-40E3-ACDB-3DA4A07C8673}" type="presOf" srcId="{2BB93A34-168F-4BB0-8F7D-2CA0917B1DA1}" destId="{AEF4AB82-C398-4347-B233-A7E6FD72D5B6}" srcOrd="0" destOrd="0" presId="urn:microsoft.com/office/officeart/2005/8/layout/orgChart1"/>
    <dgm:cxn modelId="{428C45F5-4439-49B9-A55D-683399A5FF3F}" srcId="{63B42363-4948-490B-B3BA-6C2380D9C151}" destId="{07EA775C-F30D-4E22-9D1E-12BA39AE2DDE}" srcOrd="0" destOrd="0" parTransId="{2BB93A34-168F-4BB0-8F7D-2CA0917B1DA1}" sibTransId="{EC246225-7329-4D78-8A34-C0F10DF6FFD3}"/>
    <dgm:cxn modelId="{466541D1-2DE3-49A4-ABBE-6594C4385309}" type="presOf" srcId="{76AECEF2-2165-445E-905D-F2979B1BDCCB}" destId="{BC461015-5A24-47D4-8BD0-FFE8139F18BE}" srcOrd="0" destOrd="0" presId="urn:microsoft.com/office/officeart/2005/8/layout/orgChart1"/>
    <dgm:cxn modelId="{A7C1C128-CB32-46FC-AF1C-AF9899E9D4D2}" type="presOf" srcId="{F83B83F2-BB6A-473C-9E30-6F6076268AB0}" destId="{D55E43D7-793C-4351-B306-D76C6A62B60A}" srcOrd="0" destOrd="0" presId="urn:microsoft.com/office/officeart/2005/8/layout/orgChart1"/>
    <dgm:cxn modelId="{26532D06-60D5-4ED4-9B13-14D4C3306909}" type="presOf" srcId="{07EA775C-F30D-4E22-9D1E-12BA39AE2DDE}" destId="{9A59BC17-A2FF-47D0-9592-9291020B4D33}" srcOrd="0" destOrd="0" presId="urn:microsoft.com/office/officeart/2005/8/layout/orgChart1"/>
    <dgm:cxn modelId="{CA9D67FA-6BA4-4987-891E-FFEEAA8D36C7}" type="presOf" srcId="{21DB74F3-6E02-43C9-8E12-B06FA5D3CE73}" destId="{7D7036D6-A813-4F55-AAD4-77E4FCC53388}" srcOrd="0" destOrd="0" presId="urn:microsoft.com/office/officeart/2005/8/layout/orgChart1"/>
    <dgm:cxn modelId="{6F1AD5DF-36C8-4C47-B073-B52A620A83E3}" type="presOf" srcId="{869C354D-3A1A-42C2-A28F-E8DBC192DEB4}" destId="{1D5E056D-AF3B-4916-98BD-72D7BAEA8E84}" srcOrd="0" destOrd="0" presId="urn:microsoft.com/office/officeart/2005/8/layout/orgChart1"/>
    <dgm:cxn modelId="{E9D54EB7-BDDE-4C94-91CD-84A1D573178C}" srcId="{EBADE8A5-61FE-4B56-8467-E51A084BDD85}" destId="{FCE47D13-EA40-40DC-B16B-6CA33BBBFFD8}" srcOrd="0" destOrd="0" parTransId="{76AECEF2-2165-445E-905D-F2979B1BDCCB}" sibTransId="{B4BC039F-5282-4B3A-8C74-2D6C7DA0E285}"/>
    <dgm:cxn modelId="{5079C839-1C80-42CD-A1D9-7316F4F3829D}" type="presOf" srcId="{EBADE8A5-61FE-4B56-8467-E51A084BDD85}" destId="{A3B102DF-0E95-4147-934E-09A26F04429F}" srcOrd="0" destOrd="0" presId="urn:microsoft.com/office/officeart/2005/8/layout/orgChart1"/>
    <dgm:cxn modelId="{99F591DD-43EB-4C5C-9F7F-28CDB0850E72}" type="presOf" srcId="{8C98A284-963C-45B3-9C0E-B4146909A9EC}" destId="{86D703F8-90A4-4DA5-8F27-CBBB13327174}" srcOrd="0" destOrd="0" presId="urn:microsoft.com/office/officeart/2005/8/layout/orgChart1"/>
    <dgm:cxn modelId="{6D9CE1B7-735F-42AD-8ADA-18AED9012D87}" type="presOf" srcId="{EB0E17BD-C95A-412A-A180-0B3CFEEAA5FF}" destId="{18BC6D6E-8092-4187-B478-8277C116F668}" srcOrd="1" destOrd="0" presId="urn:microsoft.com/office/officeart/2005/8/layout/orgChart1"/>
    <dgm:cxn modelId="{D61A4799-9FB7-4F29-80EB-4E9513BBC4D7}" type="presOf" srcId="{07EA775C-F30D-4E22-9D1E-12BA39AE2DDE}" destId="{ED0F1351-6EA2-4BAC-A3D8-EC702290167E}" srcOrd="1" destOrd="0" presId="urn:microsoft.com/office/officeart/2005/8/layout/orgChart1"/>
    <dgm:cxn modelId="{3BACD7E6-02A5-44BA-A25A-5DBC043A08A6}" type="presOf" srcId="{FCE47D13-EA40-40DC-B16B-6CA33BBBFFD8}" destId="{073018F8-46A1-4230-ACF9-E314AB54244C}" srcOrd="1" destOrd="0" presId="urn:microsoft.com/office/officeart/2005/8/layout/orgChart1"/>
    <dgm:cxn modelId="{75FE5BA3-11F8-441F-ABE3-18D1D01A67E8}" type="presOf" srcId="{FCE47D13-EA40-40DC-B16B-6CA33BBBFFD8}" destId="{734DD4B8-3F61-4FF0-818A-19D9F5F24E8C}" srcOrd="0" destOrd="0" presId="urn:microsoft.com/office/officeart/2005/8/layout/orgChart1"/>
    <dgm:cxn modelId="{FECFDF3C-4E0B-4B2D-A4C6-A7F2926E8EAD}" srcId="{63B42363-4948-490B-B3BA-6C2380D9C151}" destId="{8A766A84-3355-4231-8072-0D58D6F0CDA4}" srcOrd="1" destOrd="0" parTransId="{D711C109-3337-4A90-B67A-CDDEBECA156E}" sibTransId="{8E8E84A4-A79D-40A9-8E70-54B18603D537}"/>
    <dgm:cxn modelId="{A3BBF4F8-4E29-4FB5-AB51-9037A6B70FBE}" srcId="{0FFA9BB2-3142-44F5-B3D7-9728C9112371}" destId="{25528C6C-DC0A-4D6A-A880-07CA9B6028A2}" srcOrd="0" destOrd="0" parTransId="{129A705E-374D-45E2-A1CE-5D45841431BC}" sibTransId="{336433C6-78A6-4497-B17E-BE4B5AA946DA}"/>
    <dgm:cxn modelId="{F0099044-2B9B-48B2-8F22-2A4A5F174C36}" type="presOf" srcId="{63B42363-4948-490B-B3BA-6C2380D9C151}" destId="{52699B63-4571-4863-9107-B6F1FA8D79E6}" srcOrd="1" destOrd="0" presId="urn:microsoft.com/office/officeart/2005/8/layout/orgChart1"/>
    <dgm:cxn modelId="{054E70F7-9F28-467C-9E7D-59B37B6409ED}" type="presOf" srcId="{324FC9A3-CA7A-4A55-8DA4-B0AB57A7FFB9}" destId="{763D6757-A6E8-47B2-9765-5D5281EA7538}" srcOrd="0" destOrd="0" presId="urn:microsoft.com/office/officeart/2005/8/layout/orgChart1"/>
    <dgm:cxn modelId="{8F738E3E-ECF4-4326-A139-3E8BC51642EF}" type="presOf" srcId="{EB0E17BD-C95A-412A-A180-0B3CFEEAA5FF}" destId="{970F304C-B7DC-42CA-AFB2-51CC354BF930}" srcOrd="0" destOrd="0" presId="urn:microsoft.com/office/officeart/2005/8/layout/orgChart1"/>
    <dgm:cxn modelId="{487332AD-31B1-447D-923A-9E56ACB4C19F}" type="presOf" srcId="{869C354D-3A1A-42C2-A28F-E8DBC192DEB4}" destId="{FAF27010-63EC-454D-8830-EF23D2954DFF}" srcOrd="1" destOrd="0" presId="urn:microsoft.com/office/officeart/2005/8/layout/orgChart1"/>
    <dgm:cxn modelId="{B521F768-7B6B-4887-980F-17EDDB9169D3}" type="presOf" srcId="{80414243-4BA2-466A-8D4F-20196336D644}" destId="{E56545DE-AC16-4935-AC64-43B987C33D07}" srcOrd="0" destOrd="0" presId="urn:microsoft.com/office/officeart/2005/8/layout/orgChart1"/>
    <dgm:cxn modelId="{3E81D685-679A-4342-B4B6-C3A68042C95B}" type="presOf" srcId="{0FFA9BB2-3142-44F5-B3D7-9728C9112371}" destId="{DABCAB7C-F6E1-43D0-8CEE-AA8A2989E38D}" srcOrd="1" destOrd="0" presId="urn:microsoft.com/office/officeart/2005/8/layout/orgChart1"/>
    <dgm:cxn modelId="{D1631764-7A8E-4365-8E12-3A457E89B80C}" type="presOf" srcId="{324FC9A3-CA7A-4A55-8DA4-B0AB57A7FFB9}" destId="{5EDB4210-59C0-45BD-A528-39C0710F4B6B}" srcOrd="1" destOrd="0" presId="urn:microsoft.com/office/officeart/2005/8/layout/orgChart1"/>
    <dgm:cxn modelId="{B80BD2EF-1435-4180-A6EF-045C250FA9DD}" srcId="{8A766A84-3355-4231-8072-0D58D6F0CDA4}" destId="{EBADE8A5-61FE-4B56-8467-E51A084BDD85}" srcOrd="0" destOrd="0" parTransId="{AC7FFBAA-B59B-4F82-B688-BA4E9C632778}" sibTransId="{D5BD7EB9-192C-4CC4-874F-653249B82259}"/>
    <dgm:cxn modelId="{C0E8991B-216B-4CEC-B078-D1B1495E0290}" srcId="{324FC9A3-CA7A-4A55-8DA4-B0AB57A7FFB9}" destId="{EB0E17BD-C95A-412A-A180-0B3CFEEAA5FF}" srcOrd="0" destOrd="0" parTransId="{043FA427-FD32-43CF-A1B9-9BAC810887DA}" sibTransId="{92A27892-4BB7-46C8-880C-8FA21FEF9BDA}"/>
    <dgm:cxn modelId="{5E52082B-D344-4168-8631-1EA3465739B9}" type="presOf" srcId="{043FA427-FD32-43CF-A1B9-9BAC810887DA}" destId="{C96F0D49-1F85-4F87-A2CE-9424F5EA772B}" srcOrd="0" destOrd="0" presId="urn:microsoft.com/office/officeart/2005/8/layout/orgChart1"/>
    <dgm:cxn modelId="{BF9DB5A8-8A3C-420E-893F-081414B7B427}" type="presOf" srcId="{71BCE7BB-DC3B-447F-9BAB-B1D995706696}" destId="{34B24504-06E5-48D4-BFAF-EAF9AD17013C}" srcOrd="0" destOrd="0" presId="urn:microsoft.com/office/officeart/2005/8/layout/orgChart1"/>
    <dgm:cxn modelId="{EABD2FA3-318D-49D9-8E54-628C849AF55C}" type="presOf" srcId="{7FE25E22-CE83-49EC-8C0B-DF0CEB568CB1}" destId="{D8A3328E-E4AB-4683-9714-310E64736181}" srcOrd="0" destOrd="0" presId="urn:microsoft.com/office/officeart/2005/8/layout/orgChart1"/>
    <dgm:cxn modelId="{9470087C-3E12-4F41-BB86-4C6C60B05988}" type="presOf" srcId="{25528C6C-DC0A-4D6A-A880-07CA9B6028A2}" destId="{BFE8F642-F730-4D90-82C9-77CFFC2E6BFA}" srcOrd="0" destOrd="0" presId="urn:microsoft.com/office/officeart/2005/8/layout/orgChart1"/>
    <dgm:cxn modelId="{3A18ADD9-8B18-4B74-B2C5-C090390E8B47}" srcId="{71BCE7BB-DC3B-447F-9BAB-B1D995706696}" destId="{F83B83F2-BB6A-473C-9E30-6F6076268AB0}" srcOrd="0" destOrd="0" parTransId="{8C98A284-963C-45B3-9C0E-B4146909A9EC}" sibTransId="{721FEDF2-183B-498F-96ED-4B7EEBF50F9E}"/>
    <dgm:cxn modelId="{6C012157-064F-4A9D-912A-1290E004231E}" type="presOf" srcId="{8A766A84-3355-4231-8072-0D58D6F0CDA4}" destId="{AADECD92-ED70-44E7-AEC1-C5544100753E}" srcOrd="0" destOrd="0" presId="urn:microsoft.com/office/officeart/2005/8/layout/orgChart1"/>
    <dgm:cxn modelId="{842679E6-83DC-4EAE-A7B6-407A5F9C622A}" type="presOf" srcId="{D711C109-3337-4A90-B67A-CDDEBECA156E}" destId="{FE7B4650-DE39-45A1-BBA5-65B566407EC8}" srcOrd="0" destOrd="0" presId="urn:microsoft.com/office/officeart/2005/8/layout/orgChart1"/>
    <dgm:cxn modelId="{5FD36AB6-0ECC-4B47-B8EB-5385EBD83955}" type="presOf" srcId="{0FFA9BB2-3142-44F5-B3D7-9728C9112371}" destId="{413E1BBB-21E2-40E2-B75E-60D8F1D1324E}" srcOrd="0" destOrd="0" presId="urn:microsoft.com/office/officeart/2005/8/layout/orgChart1"/>
    <dgm:cxn modelId="{73836E69-3F41-470D-BEE1-993E71DB5D13}" type="presOf" srcId="{529B0D60-1177-496C-853D-17E0A0BF899C}" destId="{327962A4-B648-44DA-B89C-761AB7593E51}" srcOrd="0" destOrd="0" presId="urn:microsoft.com/office/officeart/2005/8/layout/orgChart1"/>
    <dgm:cxn modelId="{7284695A-AA67-4675-95DF-A273DA2E11FE}" type="presOf" srcId="{8A766A84-3355-4231-8072-0D58D6F0CDA4}" destId="{C9CC84ED-A114-4403-94DA-CD4BC50FE497}" srcOrd="1" destOrd="0" presId="urn:microsoft.com/office/officeart/2005/8/layout/orgChart1"/>
    <dgm:cxn modelId="{DA5AAE54-E368-484B-A927-4AAF0C7E4C71}" type="presOf" srcId="{129A705E-374D-45E2-A1CE-5D45841431BC}" destId="{CE1015F3-D7C0-45CA-A16C-04C4572AF68B}" srcOrd="0" destOrd="0" presId="urn:microsoft.com/office/officeart/2005/8/layout/orgChart1"/>
    <dgm:cxn modelId="{7E0CAD23-640B-454D-B614-F6B3067F883E}" type="presOf" srcId="{AC7FFBAA-B59B-4F82-B688-BA4E9C632778}" destId="{24D1687C-9C9F-490F-8944-919103D322DC}" srcOrd="0" destOrd="0" presId="urn:microsoft.com/office/officeart/2005/8/layout/orgChart1"/>
    <dgm:cxn modelId="{C83CFDA1-5B1F-42CE-962C-7C3D6AACE038}" type="presOf" srcId="{71BCE7BB-DC3B-447F-9BAB-B1D995706696}" destId="{233F0555-7839-4C0E-A78E-527040C558C8}" srcOrd="1" destOrd="0" presId="urn:microsoft.com/office/officeart/2005/8/layout/orgChart1"/>
    <dgm:cxn modelId="{90E7E11B-93CF-4239-907C-190E8753D7A4}" type="presParOf" srcId="{327962A4-B648-44DA-B89C-761AB7593E51}" destId="{DABDA3EB-FD60-4471-A5A3-FA5E137D8630}" srcOrd="0" destOrd="0" presId="urn:microsoft.com/office/officeart/2005/8/layout/orgChart1"/>
    <dgm:cxn modelId="{FE9DCA03-F31C-4B05-8826-A00964350C0A}" type="presParOf" srcId="{DABDA3EB-FD60-4471-A5A3-FA5E137D8630}" destId="{3B5F8816-061E-40EB-B563-4E5521729490}" srcOrd="0" destOrd="0" presId="urn:microsoft.com/office/officeart/2005/8/layout/orgChart1"/>
    <dgm:cxn modelId="{0F74E51C-2BFF-44BA-BD86-7ECB2F8D910F}" type="presParOf" srcId="{3B5F8816-061E-40EB-B563-4E5521729490}" destId="{878D59FC-9B65-45E5-B3EF-C24A95235B08}" srcOrd="0" destOrd="0" presId="urn:microsoft.com/office/officeart/2005/8/layout/orgChart1"/>
    <dgm:cxn modelId="{ED17097C-7E71-4FB3-9679-9C7B14CA3BE7}" type="presParOf" srcId="{3B5F8816-061E-40EB-B563-4E5521729490}" destId="{52699B63-4571-4863-9107-B6F1FA8D79E6}" srcOrd="1" destOrd="0" presId="urn:microsoft.com/office/officeart/2005/8/layout/orgChart1"/>
    <dgm:cxn modelId="{7B062978-4C54-4D23-87F0-C8924B8F5FE9}" type="presParOf" srcId="{DABDA3EB-FD60-4471-A5A3-FA5E137D8630}" destId="{BE4149D7-2714-437F-A42D-46750FD014D2}" srcOrd="1" destOrd="0" presId="urn:microsoft.com/office/officeart/2005/8/layout/orgChart1"/>
    <dgm:cxn modelId="{BD993B01-EFE8-4903-9B67-AA1461967A79}" type="presParOf" srcId="{BE4149D7-2714-437F-A42D-46750FD014D2}" destId="{AEF4AB82-C398-4347-B233-A7E6FD72D5B6}" srcOrd="0" destOrd="0" presId="urn:microsoft.com/office/officeart/2005/8/layout/orgChart1"/>
    <dgm:cxn modelId="{8E12ADDB-CEC3-4C57-ABC2-B954C3B15F00}" type="presParOf" srcId="{BE4149D7-2714-437F-A42D-46750FD014D2}" destId="{45ECF570-59EF-419E-B35B-8820209484A0}" srcOrd="1" destOrd="0" presId="urn:microsoft.com/office/officeart/2005/8/layout/orgChart1"/>
    <dgm:cxn modelId="{06E0948B-BDE2-4D83-9CBB-F7268CB5BE9E}" type="presParOf" srcId="{45ECF570-59EF-419E-B35B-8820209484A0}" destId="{C99D5CB2-804B-46DA-B90A-D2E0CF46B536}" srcOrd="0" destOrd="0" presId="urn:microsoft.com/office/officeart/2005/8/layout/orgChart1"/>
    <dgm:cxn modelId="{36A833A3-CBF4-4683-B1DB-24C5A773F195}" type="presParOf" srcId="{C99D5CB2-804B-46DA-B90A-D2E0CF46B536}" destId="{9A59BC17-A2FF-47D0-9592-9291020B4D33}" srcOrd="0" destOrd="0" presId="urn:microsoft.com/office/officeart/2005/8/layout/orgChart1"/>
    <dgm:cxn modelId="{CADFACA5-6D92-44D9-894C-6E4286E95C0C}" type="presParOf" srcId="{C99D5CB2-804B-46DA-B90A-D2E0CF46B536}" destId="{ED0F1351-6EA2-4BAC-A3D8-EC702290167E}" srcOrd="1" destOrd="0" presId="urn:microsoft.com/office/officeart/2005/8/layout/orgChart1"/>
    <dgm:cxn modelId="{5070F96A-EED3-40AE-A4AC-2A35BB68114A}" type="presParOf" srcId="{45ECF570-59EF-419E-B35B-8820209484A0}" destId="{54FB3F91-E08C-40DB-A3A6-10F8856F1EAC}" srcOrd="1" destOrd="0" presId="urn:microsoft.com/office/officeart/2005/8/layout/orgChart1"/>
    <dgm:cxn modelId="{22A87D5A-9E75-4D8A-AD57-73B0E18253ED}" type="presParOf" srcId="{54FB3F91-E08C-40DB-A3A6-10F8856F1EAC}" destId="{E72CF7FF-39DC-4FC9-8167-53407B3559ED}" srcOrd="0" destOrd="0" presId="urn:microsoft.com/office/officeart/2005/8/layout/orgChart1"/>
    <dgm:cxn modelId="{26E1692F-635B-49AE-A054-7FD44DD2590D}" type="presParOf" srcId="{54FB3F91-E08C-40DB-A3A6-10F8856F1EAC}" destId="{D240DD1B-C3CD-4E13-A6D8-70AF45588E11}" srcOrd="1" destOrd="0" presId="urn:microsoft.com/office/officeart/2005/8/layout/orgChart1"/>
    <dgm:cxn modelId="{74FA5937-D63F-4E8F-853D-CDC83A9E4107}" type="presParOf" srcId="{D240DD1B-C3CD-4E13-A6D8-70AF45588E11}" destId="{73FDFE0F-F64F-4921-AF22-5E91AA5FDD49}" srcOrd="0" destOrd="0" presId="urn:microsoft.com/office/officeart/2005/8/layout/orgChart1"/>
    <dgm:cxn modelId="{00903CF3-AA9C-4B05-9BBD-DB63AD312C55}" type="presParOf" srcId="{73FDFE0F-F64F-4921-AF22-5E91AA5FDD49}" destId="{413E1BBB-21E2-40E2-B75E-60D8F1D1324E}" srcOrd="0" destOrd="0" presId="urn:microsoft.com/office/officeart/2005/8/layout/orgChart1"/>
    <dgm:cxn modelId="{18CC1704-ED87-4D52-BFE4-404AFA6BD260}" type="presParOf" srcId="{73FDFE0F-F64F-4921-AF22-5E91AA5FDD49}" destId="{DABCAB7C-F6E1-43D0-8CEE-AA8A2989E38D}" srcOrd="1" destOrd="0" presId="urn:microsoft.com/office/officeart/2005/8/layout/orgChart1"/>
    <dgm:cxn modelId="{396C2C30-D656-4D32-90AB-62CBC3174BBA}" type="presParOf" srcId="{D240DD1B-C3CD-4E13-A6D8-70AF45588E11}" destId="{1F50D06A-2F8A-4A93-8FEE-ED1C9D403EA4}" srcOrd="1" destOrd="0" presId="urn:microsoft.com/office/officeart/2005/8/layout/orgChart1"/>
    <dgm:cxn modelId="{6D669C4A-BD61-46F9-83F1-90BBD16C3A34}" type="presParOf" srcId="{1F50D06A-2F8A-4A93-8FEE-ED1C9D403EA4}" destId="{CE1015F3-D7C0-45CA-A16C-04C4572AF68B}" srcOrd="0" destOrd="0" presId="urn:microsoft.com/office/officeart/2005/8/layout/orgChart1"/>
    <dgm:cxn modelId="{781B87B5-54D5-437C-8AED-7835F001AE71}" type="presParOf" srcId="{1F50D06A-2F8A-4A93-8FEE-ED1C9D403EA4}" destId="{2371D0F6-74E3-44F1-A68E-3832ACE19E09}" srcOrd="1" destOrd="0" presId="urn:microsoft.com/office/officeart/2005/8/layout/orgChart1"/>
    <dgm:cxn modelId="{BB369B87-6DB4-4613-B85E-483041CB0F0D}" type="presParOf" srcId="{2371D0F6-74E3-44F1-A68E-3832ACE19E09}" destId="{B5FCD5E0-3FDF-4699-9B30-1F91CD1B8350}" srcOrd="0" destOrd="0" presId="urn:microsoft.com/office/officeart/2005/8/layout/orgChart1"/>
    <dgm:cxn modelId="{644DFCFC-F3B1-4656-8AB4-70FE12C40CD1}" type="presParOf" srcId="{B5FCD5E0-3FDF-4699-9B30-1F91CD1B8350}" destId="{BFE8F642-F730-4D90-82C9-77CFFC2E6BFA}" srcOrd="0" destOrd="0" presId="urn:microsoft.com/office/officeart/2005/8/layout/orgChart1"/>
    <dgm:cxn modelId="{52609338-692B-4624-ACD8-6D7AFB8C4AD8}" type="presParOf" srcId="{B5FCD5E0-3FDF-4699-9B30-1F91CD1B8350}" destId="{11469DEA-E01B-4FA0-B7AF-D59BCD5C9268}" srcOrd="1" destOrd="0" presId="urn:microsoft.com/office/officeart/2005/8/layout/orgChart1"/>
    <dgm:cxn modelId="{0C12CF20-B8BB-4A79-AC8D-BFEE5D6C2032}" type="presParOf" srcId="{2371D0F6-74E3-44F1-A68E-3832ACE19E09}" destId="{6A187082-18E8-4BA4-823C-1939002C4D8F}" srcOrd="1" destOrd="0" presId="urn:microsoft.com/office/officeart/2005/8/layout/orgChart1"/>
    <dgm:cxn modelId="{888F011E-74A6-4FAF-9A32-3B81391F7387}" type="presParOf" srcId="{6A187082-18E8-4BA4-823C-1939002C4D8F}" destId="{97F9D79B-E8BD-4244-AD43-8765C87ED327}" srcOrd="0" destOrd="0" presId="urn:microsoft.com/office/officeart/2005/8/layout/orgChart1"/>
    <dgm:cxn modelId="{E4C639A8-F616-4E81-9F6C-F93D6E0D4875}" type="presParOf" srcId="{6A187082-18E8-4BA4-823C-1939002C4D8F}" destId="{0BAB2B46-00B4-4755-A4E9-45C14C8B517D}" srcOrd="1" destOrd="0" presId="urn:microsoft.com/office/officeart/2005/8/layout/orgChart1"/>
    <dgm:cxn modelId="{18DF8E3F-5CF6-447D-AD6D-AC4BA43BCA5F}" type="presParOf" srcId="{0BAB2B46-00B4-4755-A4E9-45C14C8B517D}" destId="{C2C2DFA9-64D0-4D60-97DE-DAFC471CF800}" srcOrd="0" destOrd="0" presId="urn:microsoft.com/office/officeart/2005/8/layout/orgChart1"/>
    <dgm:cxn modelId="{DD341E85-6722-4E88-AC17-72384AFC97F3}" type="presParOf" srcId="{C2C2DFA9-64D0-4D60-97DE-DAFC471CF800}" destId="{D8A3328E-E4AB-4683-9714-310E64736181}" srcOrd="0" destOrd="0" presId="urn:microsoft.com/office/officeart/2005/8/layout/orgChart1"/>
    <dgm:cxn modelId="{7F1D2E9D-4DDB-4196-A47B-7E69C2854335}" type="presParOf" srcId="{C2C2DFA9-64D0-4D60-97DE-DAFC471CF800}" destId="{886A406D-256A-400F-87C3-9B4F21B1D987}" srcOrd="1" destOrd="0" presId="urn:microsoft.com/office/officeart/2005/8/layout/orgChart1"/>
    <dgm:cxn modelId="{90A06E10-C43C-4496-8935-B6515D5D72E4}" type="presParOf" srcId="{0BAB2B46-00B4-4755-A4E9-45C14C8B517D}" destId="{78BC6AE4-C1D7-4037-9CBE-9D55E28EDBD7}" srcOrd="1" destOrd="0" presId="urn:microsoft.com/office/officeart/2005/8/layout/orgChart1"/>
    <dgm:cxn modelId="{1E8C0827-C674-4EA8-A9BA-1850E7132217}" type="presParOf" srcId="{0BAB2B46-00B4-4755-A4E9-45C14C8B517D}" destId="{BC72AA68-3F52-4959-A21D-77FA57558049}" srcOrd="2" destOrd="0" presId="urn:microsoft.com/office/officeart/2005/8/layout/orgChart1"/>
    <dgm:cxn modelId="{FAFBDF03-4483-4641-AF5C-F1A2E9864820}" type="presParOf" srcId="{2371D0F6-74E3-44F1-A68E-3832ACE19E09}" destId="{9269A661-8AC8-4A1B-A24D-F1318FA03068}" srcOrd="2" destOrd="0" presId="urn:microsoft.com/office/officeart/2005/8/layout/orgChart1"/>
    <dgm:cxn modelId="{72C1DA19-93D9-43C0-BCEE-8FCAAD72B07B}" type="presParOf" srcId="{D240DD1B-C3CD-4E13-A6D8-70AF45588E11}" destId="{1F8EE790-8CE6-4208-8260-76A28B3CDB23}" srcOrd="2" destOrd="0" presId="urn:microsoft.com/office/officeart/2005/8/layout/orgChart1"/>
    <dgm:cxn modelId="{8B802ECD-E5C2-49C3-B0AA-8BBEB4F98B86}" type="presParOf" srcId="{45ECF570-59EF-419E-B35B-8820209484A0}" destId="{4FEC59E6-88D2-4B9C-8C68-3E4C930170DA}" srcOrd="2" destOrd="0" presId="urn:microsoft.com/office/officeart/2005/8/layout/orgChart1"/>
    <dgm:cxn modelId="{B5AA4072-F5C5-45C7-BAB1-633E34F3BE9A}" type="presParOf" srcId="{BE4149D7-2714-437F-A42D-46750FD014D2}" destId="{FE7B4650-DE39-45A1-BBA5-65B566407EC8}" srcOrd="2" destOrd="0" presId="urn:microsoft.com/office/officeart/2005/8/layout/orgChart1"/>
    <dgm:cxn modelId="{A22D8E6E-8174-44FB-9008-730A9ADFDBEE}" type="presParOf" srcId="{BE4149D7-2714-437F-A42D-46750FD014D2}" destId="{62099F9D-E908-487A-A9AA-CD3167DC7B8D}" srcOrd="3" destOrd="0" presId="urn:microsoft.com/office/officeart/2005/8/layout/orgChart1"/>
    <dgm:cxn modelId="{1BB43EBC-83B9-4DEF-B35D-3C2AE9D0A62F}" type="presParOf" srcId="{62099F9D-E908-487A-A9AA-CD3167DC7B8D}" destId="{881C7021-A79C-47C3-9DFA-CA5BE347E131}" srcOrd="0" destOrd="0" presId="urn:microsoft.com/office/officeart/2005/8/layout/orgChart1"/>
    <dgm:cxn modelId="{8CB5267B-F484-48A3-8097-DF3CE0410547}" type="presParOf" srcId="{881C7021-A79C-47C3-9DFA-CA5BE347E131}" destId="{AADECD92-ED70-44E7-AEC1-C5544100753E}" srcOrd="0" destOrd="0" presId="urn:microsoft.com/office/officeart/2005/8/layout/orgChart1"/>
    <dgm:cxn modelId="{B364CA24-13AC-4658-85D4-013687032E39}" type="presParOf" srcId="{881C7021-A79C-47C3-9DFA-CA5BE347E131}" destId="{C9CC84ED-A114-4403-94DA-CD4BC50FE497}" srcOrd="1" destOrd="0" presId="urn:microsoft.com/office/officeart/2005/8/layout/orgChart1"/>
    <dgm:cxn modelId="{A29D9C68-2075-4917-890B-B113237D11B4}" type="presParOf" srcId="{62099F9D-E908-487A-A9AA-CD3167DC7B8D}" destId="{A7E4101C-E227-406C-A544-16699110F415}" srcOrd="1" destOrd="0" presId="urn:microsoft.com/office/officeart/2005/8/layout/orgChart1"/>
    <dgm:cxn modelId="{D880F5FF-A176-4E59-AE3D-ED2561D771AD}" type="presParOf" srcId="{A7E4101C-E227-406C-A544-16699110F415}" destId="{24D1687C-9C9F-490F-8944-919103D322DC}" srcOrd="0" destOrd="0" presId="urn:microsoft.com/office/officeart/2005/8/layout/orgChart1"/>
    <dgm:cxn modelId="{C413460E-189A-439D-8528-A973F87FCFC7}" type="presParOf" srcId="{A7E4101C-E227-406C-A544-16699110F415}" destId="{B533FB5F-7512-4299-AA36-C41776086E64}" srcOrd="1" destOrd="0" presId="urn:microsoft.com/office/officeart/2005/8/layout/orgChart1"/>
    <dgm:cxn modelId="{06B3B229-3DDC-4B54-A5F0-9B1829ACBBDE}" type="presParOf" srcId="{B533FB5F-7512-4299-AA36-C41776086E64}" destId="{DB154EF2-BF13-4D1F-8011-0B5B05BD6760}" srcOrd="0" destOrd="0" presId="urn:microsoft.com/office/officeart/2005/8/layout/orgChart1"/>
    <dgm:cxn modelId="{F464D7D6-FD4E-4BD5-9CE2-2BFB3AC40B06}" type="presParOf" srcId="{DB154EF2-BF13-4D1F-8011-0B5B05BD6760}" destId="{A3B102DF-0E95-4147-934E-09A26F04429F}" srcOrd="0" destOrd="0" presId="urn:microsoft.com/office/officeart/2005/8/layout/orgChart1"/>
    <dgm:cxn modelId="{6AE7DEE7-AD2F-488C-85C1-3E2517E29A6D}" type="presParOf" srcId="{DB154EF2-BF13-4D1F-8011-0B5B05BD6760}" destId="{28371FA5-7035-4A75-A4F5-F8B965FBF345}" srcOrd="1" destOrd="0" presId="urn:microsoft.com/office/officeart/2005/8/layout/orgChart1"/>
    <dgm:cxn modelId="{A929E788-4F95-4E89-BBA8-514DABAA8547}" type="presParOf" srcId="{B533FB5F-7512-4299-AA36-C41776086E64}" destId="{56F8E4DF-BD6F-491B-9DD4-95E0088A956D}" srcOrd="1" destOrd="0" presId="urn:microsoft.com/office/officeart/2005/8/layout/orgChart1"/>
    <dgm:cxn modelId="{65F7938D-0770-4119-9CF1-C3E788EB153F}" type="presParOf" srcId="{56F8E4DF-BD6F-491B-9DD4-95E0088A956D}" destId="{BC461015-5A24-47D4-8BD0-FFE8139F18BE}" srcOrd="0" destOrd="0" presId="urn:microsoft.com/office/officeart/2005/8/layout/orgChart1"/>
    <dgm:cxn modelId="{5277FBDE-64FB-46FC-8CEF-AD730B4943AF}" type="presParOf" srcId="{56F8E4DF-BD6F-491B-9DD4-95E0088A956D}" destId="{8A8007AF-8DCA-449A-9087-0B88C46FE887}" srcOrd="1" destOrd="0" presId="urn:microsoft.com/office/officeart/2005/8/layout/orgChart1"/>
    <dgm:cxn modelId="{ED17A779-AB6F-4E14-B54B-E8EA8458C21F}" type="presParOf" srcId="{8A8007AF-8DCA-449A-9087-0B88C46FE887}" destId="{FACB98A1-D7F3-46F8-A730-B9414E5A7219}" srcOrd="0" destOrd="0" presId="urn:microsoft.com/office/officeart/2005/8/layout/orgChart1"/>
    <dgm:cxn modelId="{F406B14C-0E9B-4D2B-A7FA-0408F113208B}" type="presParOf" srcId="{FACB98A1-D7F3-46F8-A730-B9414E5A7219}" destId="{734DD4B8-3F61-4FF0-818A-19D9F5F24E8C}" srcOrd="0" destOrd="0" presId="urn:microsoft.com/office/officeart/2005/8/layout/orgChart1"/>
    <dgm:cxn modelId="{5F71025B-5A6B-4E5C-B42E-884E73767CCA}" type="presParOf" srcId="{FACB98A1-D7F3-46F8-A730-B9414E5A7219}" destId="{073018F8-46A1-4230-ACF9-E314AB54244C}" srcOrd="1" destOrd="0" presId="urn:microsoft.com/office/officeart/2005/8/layout/orgChart1"/>
    <dgm:cxn modelId="{F130E933-E629-48B6-BA8A-1AF68A053B50}" type="presParOf" srcId="{8A8007AF-8DCA-449A-9087-0B88C46FE887}" destId="{D3FE995D-76C8-439A-A9E7-C5DD4E606B8E}" srcOrd="1" destOrd="0" presId="urn:microsoft.com/office/officeart/2005/8/layout/orgChart1"/>
    <dgm:cxn modelId="{D10F8873-05B2-46C2-983E-FF4C729F8C73}" type="presParOf" srcId="{D3FE995D-76C8-439A-A9E7-C5DD4E606B8E}" destId="{7D7036D6-A813-4F55-AAD4-77E4FCC53388}" srcOrd="0" destOrd="0" presId="urn:microsoft.com/office/officeart/2005/8/layout/orgChart1"/>
    <dgm:cxn modelId="{82BF5C31-93EC-4D11-8F9C-1341C4AC5557}" type="presParOf" srcId="{D3FE995D-76C8-439A-A9E7-C5DD4E606B8E}" destId="{67E95439-7008-4CFF-90DF-853518792359}" srcOrd="1" destOrd="0" presId="urn:microsoft.com/office/officeart/2005/8/layout/orgChart1"/>
    <dgm:cxn modelId="{583C17AF-5FB2-496F-A690-D34E07E73B07}" type="presParOf" srcId="{67E95439-7008-4CFF-90DF-853518792359}" destId="{3224376C-93BB-40B8-AA7E-767AB9AE36DE}" srcOrd="0" destOrd="0" presId="urn:microsoft.com/office/officeart/2005/8/layout/orgChart1"/>
    <dgm:cxn modelId="{AA43F1B4-EF8F-48B4-BC49-CF9DE91F2502}" type="presParOf" srcId="{3224376C-93BB-40B8-AA7E-767AB9AE36DE}" destId="{1D5E056D-AF3B-4916-98BD-72D7BAEA8E84}" srcOrd="0" destOrd="0" presId="urn:microsoft.com/office/officeart/2005/8/layout/orgChart1"/>
    <dgm:cxn modelId="{46FC138D-0A34-4C5F-8A66-367CB760F2D8}" type="presParOf" srcId="{3224376C-93BB-40B8-AA7E-767AB9AE36DE}" destId="{FAF27010-63EC-454D-8830-EF23D2954DFF}" srcOrd="1" destOrd="0" presId="urn:microsoft.com/office/officeart/2005/8/layout/orgChart1"/>
    <dgm:cxn modelId="{F9286CFB-54EB-41B8-B3B7-3278A7923CAC}" type="presParOf" srcId="{67E95439-7008-4CFF-90DF-853518792359}" destId="{98843AE0-9281-4907-A441-8C92DEF57290}" srcOrd="1" destOrd="0" presId="urn:microsoft.com/office/officeart/2005/8/layout/orgChart1"/>
    <dgm:cxn modelId="{D33D9446-524B-40DF-B846-52AA37FE8980}" type="presParOf" srcId="{67E95439-7008-4CFF-90DF-853518792359}" destId="{3AB3906A-FBF5-4D60-8029-264A74327FF1}" srcOrd="2" destOrd="0" presId="urn:microsoft.com/office/officeart/2005/8/layout/orgChart1"/>
    <dgm:cxn modelId="{1BE1ED6E-F715-412E-ABE7-87FE5F47C1C9}" type="presParOf" srcId="{8A8007AF-8DCA-449A-9087-0B88C46FE887}" destId="{09A1381D-2EA8-483B-B3B8-42AEDD21CFDD}" srcOrd="2" destOrd="0" presId="urn:microsoft.com/office/officeart/2005/8/layout/orgChart1"/>
    <dgm:cxn modelId="{2A34E01A-3F51-437B-B3B6-744788D8B74D}" type="presParOf" srcId="{B533FB5F-7512-4299-AA36-C41776086E64}" destId="{DB5869E8-4D45-4625-BD1B-D1633922116E}" srcOrd="2" destOrd="0" presId="urn:microsoft.com/office/officeart/2005/8/layout/orgChart1"/>
    <dgm:cxn modelId="{A99AEBFD-FC85-40B6-B73D-9E2A1CA3E7F2}" type="presParOf" srcId="{62099F9D-E908-487A-A9AA-CD3167DC7B8D}" destId="{93D99BEA-BE6C-4844-8D2E-4065E7ECB044}" srcOrd="2" destOrd="0" presId="urn:microsoft.com/office/officeart/2005/8/layout/orgChart1"/>
    <dgm:cxn modelId="{2433D5F5-C10F-4AB2-88DD-03AB7B008078}" type="presParOf" srcId="{BE4149D7-2714-437F-A42D-46750FD014D2}" destId="{E56545DE-AC16-4935-AC64-43B987C33D07}" srcOrd="4" destOrd="0" presId="urn:microsoft.com/office/officeart/2005/8/layout/orgChart1"/>
    <dgm:cxn modelId="{56DA151D-59AA-420D-AD9E-D164EAA7324A}" type="presParOf" srcId="{BE4149D7-2714-437F-A42D-46750FD014D2}" destId="{B15207E5-BC2D-4F93-9B42-3B39B32D29AC}" srcOrd="5" destOrd="0" presId="urn:microsoft.com/office/officeart/2005/8/layout/orgChart1"/>
    <dgm:cxn modelId="{989E9A16-B5AB-439C-A725-ED1C83448C23}" type="presParOf" srcId="{B15207E5-BC2D-4F93-9B42-3B39B32D29AC}" destId="{067CC64B-835D-44EC-B4DA-9142D6253033}" srcOrd="0" destOrd="0" presId="urn:microsoft.com/office/officeart/2005/8/layout/orgChart1"/>
    <dgm:cxn modelId="{4FA02B6D-80F3-4D36-BBDA-4F371B92C804}" type="presParOf" srcId="{067CC64B-835D-44EC-B4DA-9142D6253033}" destId="{763D6757-A6E8-47B2-9765-5D5281EA7538}" srcOrd="0" destOrd="0" presId="urn:microsoft.com/office/officeart/2005/8/layout/orgChart1"/>
    <dgm:cxn modelId="{49810697-18AC-4E4D-883A-F2729291AFB9}" type="presParOf" srcId="{067CC64B-835D-44EC-B4DA-9142D6253033}" destId="{5EDB4210-59C0-45BD-A528-39C0710F4B6B}" srcOrd="1" destOrd="0" presId="urn:microsoft.com/office/officeart/2005/8/layout/orgChart1"/>
    <dgm:cxn modelId="{D3196A69-E3E1-4D25-B123-8F1B9CF0B9A3}" type="presParOf" srcId="{B15207E5-BC2D-4F93-9B42-3B39B32D29AC}" destId="{0B3E01A7-E2A2-4448-B7E7-9454E233A13D}" srcOrd="1" destOrd="0" presId="urn:microsoft.com/office/officeart/2005/8/layout/orgChart1"/>
    <dgm:cxn modelId="{5EAF03FA-0DD3-4A45-A818-F65A4B4529DF}" type="presParOf" srcId="{0B3E01A7-E2A2-4448-B7E7-9454E233A13D}" destId="{C96F0D49-1F85-4F87-A2CE-9424F5EA772B}" srcOrd="0" destOrd="0" presId="urn:microsoft.com/office/officeart/2005/8/layout/orgChart1"/>
    <dgm:cxn modelId="{E24D59A0-4B33-4043-9014-31E161636B03}" type="presParOf" srcId="{0B3E01A7-E2A2-4448-B7E7-9454E233A13D}" destId="{054DB283-3552-4D78-8B2B-2E94B21CD06F}" srcOrd="1" destOrd="0" presId="urn:microsoft.com/office/officeart/2005/8/layout/orgChart1"/>
    <dgm:cxn modelId="{43767547-2A7A-4B3D-ABA6-AB0E325ED06B}" type="presParOf" srcId="{054DB283-3552-4D78-8B2B-2E94B21CD06F}" destId="{F69F08D6-282C-449B-A7E3-6BF14B2D4ADA}" srcOrd="0" destOrd="0" presId="urn:microsoft.com/office/officeart/2005/8/layout/orgChart1"/>
    <dgm:cxn modelId="{BD5372A7-1DF7-4E45-9CD4-579C6AECB9F9}" type="presParOf" srcId="{F69F08D6-282C-449B-A7E3-6BF14B2D4ADA}" destId="{970F304C-B7DC-42CA-AFB2-51CC354BF930}" srcOrd="0" destOrd="0" presId="urn:microsoft.com/office/officeart/2005/8/layout/orgChart1"/>
    <dgm:cxn modelId="{4185FFB1-B396-4A3A-B81F-EFFD466DC22C}" type="presParOf" srcId="{F69F08D6-282C-449B-A7E3-6BF14B2D4ADA}" destId="{18BC6D6E-8092-4187-B478-8277C116F668}" srcOrd="1" destOrd="0" presId="urn:microsoft.com/office/officeart/2005/8/layout/orgChart1"/>
    <dgm:cxn modelId="{35F23FED-5156-4D74-A817-6F7107E0E16D}" type="presParOf" srcId="{054DB283-3552-4D78-8B2B-2E94B21CD06F}" destId="{CFB9181A-BBF5-431C-8326-25D2E3A15A58}" srcOrd="1" destOrd="0" presId="urn:microsoft.com/office/officeart/2005/8/layout/orgChart1"/>
    <dgm:cxn modelId="{AF4185DD-E9C8-4787-BD52-D5EC369D4102}" type="presParOf" srcId="{CFB9181A-BBF5-431C-8326-25D2E3A15A58}" destId="{7C8E657F-BF06-4447-9B26-4AED708AF12C}" srcOrd="0" destOrd="0" presId="urn:microsoft.com/office/officeart/2005/8/layout/orgChart1"/>
    <dgm:cxn modelId="{84E69391-3379-44DB-8E06-FC90C0D204E4}" type="presParOf" srcId="{CFB9181A-BBF5-431C-8326-25D2E3A15A58}" destId="{A3A1138F-B671-4CB9-AAA2-E3C38A61AE12}" srcOrd="1" destOrd="0" presId="urn:microsoft.com/office/officeart/2005/8/layout/orgChart1"/>
    <dgm:cxn modelId="{3F812ECE-CC0D-44C1-A400-57925D8366CD}" type="presParOf" srcId="{A3A1138F-B671-4CB9-AAA2-E3C38A61AE12}" destId="{8CCA286A-CE6F-47B2-A49E-1F338096365B}" srcOrd="0" destOrd="0" presId="urn:microsoft.com/office/officeart/2005/8/layout/orgChart1"/>
    <dgm:cxn modelId="{A317E512-2A8C-4755-B96C-41593A873B2B}" type="presParOf" srcId="{8CCA286A-CE6F-47B2-A49E-1F338096365B}" destId="{34B24504-06E5-48D4-BFAF-EAF9AD17013C}" srcOrd="0" destOrd="0" presId="urn:microsoft.com/office/officeart/2005/8/layout/orgChart1"/>
    <dgm:cxn modelId="{CD27C312-0631-4C54-8F46-475B91E7E2FB}" type="presParOf" srcId="{8CCA286A-CE6F-47B2-A49E-1F338096365B}" destId="{233F0555-7839-4C0E-A78E-527040C558C8}" srcOrd="1" destOrd="0" presId="urn:microsoft.com/office/officeart/2005/8/layout/orgChart1"/>
    <dgm:cxn modelId="{DFD5244D-29A4-46B1-B1C1-F3D6A97114F1}" type="presParOf" srcId="{A3A1138F-B671-4CB9-AAA2-E3C38A61AE12}" destId="{BCBD2E7F-04C6-4CD7-AFC9-3C8918D4FC11}" srcOrd="1" destOrd="0" presId="urn:microsoft.com/office/officeart/2005/8/layout/orgChart1"/>
    <dgm:cxn modelId="{B4739870-E563-4AE8-B2CD-12853CCD9756}" type="presParOf" srcId="{BCBD2E7F-04C6-4CD7-AFC9-3C8918D4FC11}" destId="{86D703F8-90A4-4DA5-8F27-CBBB13327174}" srcOrd="0" destOrd="0" presId="urn:microsoft.com/office/officeart/2005/8/layout/orgChart1"/>
    <dgm:cxn modelId="{7F2185EA-887E-4F4F-A48B-AC275DB8485B}" type="presParOf" srcId="{BCBD2E7F-04C6-4CD7-AFC9-3C8918D4FC11}" destId="{7038BBE8-F5D0-4A46-B612-2F551F144E23}" srcOrd="1" destOrd="0" presId="urn:microsoft.com/office/officeart/2005/8/layout/orgChart1"/>
    <dgm:cxn modelId="{8EE3829A-C9E3-4B04-B406-6A075502854C}" type="presParOf" srcId="{7038BBE8-F5D0-4A46-B612-2F551F144E23}" destId="{181886BD-C53F-4BBC-B3F7-39A5CBDDA146}" srcOrd="0" destOrd="0" presId="urn:microsoft.com/office/officeart/2005/8/layout/orgChart1"/>
    <dgm:cxn modelId="{D88535FB-8A70-4D41-8231-83AF6EA6747A}" type="presParOf" srcId="{181886BD-C53F-4BBC-B3F7-39A5CBDDA146}" destId="{D55E43D7-793C-4351-B306-D76C6A62B60A}" srcOrd="0" destOrd="0" presId="urn:microsoft.com/office/officeart/2005/8/layout/orgChart1"/>
    <dgm:cxn modelId="{7644B1C2-AAEF-453C-97EE-CDC764530741}" type="presParOf" srcId="{181886BD-C53F-4BBC-B3F7-39A5CBDDA146}" destId="{24A3AD32-DD82-4479-AEEE-198C943B9056}" srcOrd="1" destOrd="0" presId="urn:microsoft.com/office/officeart/2005/8/layout/orgChart1"/>
    <dgm:cxn modelId="{03209076-67CC-4E86-AFFC-D7E6370152E2}" type="presParOf" srcId="{7038BBE8-F5D0-4A46-B612-2F551F144E23}" destId="{F0CB8E56-633C-447E-8FD5-0F488B0ECB05}" srcOrd="1" destOrd="0" presId="urn:microsoft.com/office/officeart/2005/8/layout/orgChart1"/>
    <dgm:cxn modelId="{E0A5FA1E-708D-4DDC-A7AB-5EF70C370EA2}" type="presParOf" srcId="{7038BBE8-F5D0-4A46-B612-2F551F144E23}" destId="{02F6D476-FF2C-4BDD-AF28-ABCFA60E8F65}" srcOrd="2" destOrd="0" presId="urn:microsoft.com/office/officeart/2005/8/layout/orgChart1"/>
    <dgm:cxn modelId="{B3BDFFCE-F4DE-430B-8BED-724DF06D3851}" type="presParOf" srcId="{A3A1138F-B671-4CB9-AAA2-E3C38A61AE12}" destId="{CD29D7A9-3C97-4591-AB5C-4C9679AF5E62}" srcOrd="2" destOrd="0" presId="urn:microsoft.com/office/officeart/2005/8/layout/orgChart1"/>
    <dgm:cxn modelId="{7E06AB32-711E-46AB-AFB6-D3D9D044E626}" type="presParOf" srcId="{054DB283-3552-4D78-8B2B-2E94B21CD06F}" destId="{56C33C0C-7E09-468B-A606-FF5CD0BCBF02}" srcOrd="2" destOrd="0" presId="urn:microsoft.com/office/officeart/2005/8/layout/orgChart1"/>
    <dgm:cxn modelId="{AC40D7A3-03C5-409F-8DC0-5D3C2F28E6E0}" type="presParOf" srcId="{B15207E5-BC2D-4F93-9B42-3B39B32D29AC}" destId="{3F89303D-7FED-470F-B372-9224AB9CEB13}" srcOrd="2" destOrd="0" presId="urn:microsoft.com/office/officeart/2005/8/layout/orgChart1"/>
    <dgm:cxn modelId="{5944C921-6179-4B4E-AFEF-1841C2FAD333}" type="presParOf" srcId="{DABDA3EB-FD60-4471-A5A3-FA5E137D8630}" destId="{BFDE2BDF-B6B7-4AF4-8716-34CDCD317DB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1CCDDA-197C-4FDC-A5F4-C942B0B9EDD4}" type="doc">
      <dgm:prSet loTypeId="urn:microsoft.com/office/officeart/2005/8/layout/orgChart1" loCatId="hierarchy" qsTypeId="urn:microsoft.com/office/officeart/2005/8/quickstyle/simple1" qsCatId="simple" csTypeId="urn:microsoft.com/office/officeart/2005/8/colors/accent1_2" csCatId="accent1"/>
      <dgm:spPr/>
    </dgm:pt>
    <dgm:pt modelId="{299611D4-C9CA-4802-B7A7-36F025EA0C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rgbClr val="000000"/>
              </a:solidFill>
              <a:effectLst/>
              <a:latin typeface="Tahoma" pitchFamily="34" charset="0"/>
            </a:rPr>
            <a:t>Суспільний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rgbClr val="000000"/>
              </a:solidFill>
              <a:effectLst/>
              <a:latin typeface="Tahoma" pitchFamily="34" charset="0"/>
            </a:rPr>
            <a:t>лад  Афін</a:t>
          </a:r>
          <a:endParaRPr kumimoji="0" lang="ru-RU" altLang="ru-RU" b="0" i="0" u="none" strike="noStrike" cap="none" normalizeH="0" baseline="0" smtClean="0">
            <a:ln>
              <a:noFill/>
            </a:ln>
            <a:solidFill>
              <a:srgbClr val="000000"/>
            </a:solidFill>
            <a:effectLst/>
            <a:latin typeface="Tahoma" pitchFamily="34" charset="0"/>
          </a:endParaRPr>
        </a:p>
      </dgm:t>
    </dgm:pt>
    <dgm:pt modelId="{3BD4D767-20BB-4628-9787-E27F51988B67}" type="parTrans" cxnId="{11042FD9-D344-477B-BE16-4B89B1C2293E}">
      <dgm:prSet/>
      <dgm:spPr/>
    </dgm:pt>
    <dgm:pt modelId="{7461C388-F18F-4EE8-900C-6E22F5D50366}" type="sibTrans" cxnId="{11042FD9-D344-477B-BE16-4B89B1C2293E}">
      <dgm:prSet/>
      <dgm:spPr/>
    </dgm:pt>
    <dgm:pt modelId="{E3E5F8FE-69D3-4097-8F3A-866CA2886C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rgbClr val="000000"/>
              </a:solidFill>
              <a:effectLst/>
              <a:latin typeface="Tahoma" pitchFamily="34" charset="0"/>
            </a:rPr>
            <a:t>вільні</a:t>
          </a:r>
          <a:endParaRPr kumimoji="0" lang="ru-RU" altLang="ru-RU" b="0" i="0" u="none" strike="noStrike" cap="none" normalizeH="0" baseline="0" smtClean="0">
            <a:ln>
              <a:noFill/>
            </a:ln>
            <a:solidFill>
              <a:srgbClr val="000000"/>
            </a:solidFill>
            <a:effectLst/>
            <a:latin typeface="Tahoma" pitchFamily="34" charset="0"/>
          </a:endParaRPr>
        </a:p>
      </dgm:t>
    </dgm:pt>
    <dgm:pt modelId="{A61086FE-3918-4C4A-82B5-770CD42AFC8D}" type="parTrans" cxnId="{70F7DEFC-34E0-4A85-BA6D-7E3392DB924C}">
      <dgm:prSet/>
      <dgm:spPr/>
    </dgm:pt>
    <dgm:pt modelId="{E6D60C89-1832-4C1E-9114-FA4AE199E095}" type="sibTrans" cxnId="{70F7DEFC-34E0-4A85-BA6D-7E3392DB924C}">
      <dgm:prSet/>
      <dgm:spPr/>
    </dgm:pt>
    <dgm:pt modelId="{C263E14D-C5C0-4EBF-A006-9CD786B0F7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повноправні</a:t>
          </a:r>
          <a:endParaRPr kumimoji="0" lang="ru-RU" altLang="ru-RU" b="0" i="0" u="none" strike="noStrike" cap="none" normalizeH="0" baseline="0" smtClean="0">
            <a:ln>
              <a:noFill/>
            </a:ln>
            <a:solidFill>
              <a:schemeClr val="tx1"/>
            </a:solidFill>
            <a:effectLst/>
            <a:latin typeface="Tahoma" pitchFamily="34" charset="0"/>
          </a:endParaRPr>
        </a:p>
      </dgm:t>
    </dgm:pt>
    <dgm:pt modelId="{6B920452-CB23-4798-8926-244A067C3A44}" type="parTrans" cxnId="{614E90A8-A7F7-4EA3-AE0C-58FF67ABA43C}">
      <dgm:prSet/>
      <dgm:spPr/>
    </dgm:pt>
    <dgm:pt modelId="{BEF710A2-732F-4192-956D-D7F104988CE8}" type="sibTrans" cxnId="{614E90A8-A7F7-4EA3-AE0C-58FF67ABA43C}">
      <dgm:prSet/>
      <dgm:spPr/>
    </dgm:pt>
    <dgm:pt modelId="{C28BC457-F125-4D12-9123-C7314F9CC7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громадяни</a:t>
          </a:r>
          <a:endParaRPr kumimoji="0" lang="ru-RU" altLang="ru-RU" b="0" i="0" u="none" strike="noStrike" cap="none" normalizeH="0" baseline="0" smtClean="0">
            <a:ln>
              <a:noFill/>
            </a:ln>
            <a:solidFill>
              <a:schemeClr val="tx1"/>
            </a:solidFill>
            <a:effectLst/>
            <a:latin typeface="Tahoma" pitchFamily="34" charset="0"/>
          </a:endParaRPr>
        </a:p>
      </dgm:t>
    </dgm:pt>
    <dgm:pt modelId="{B14FFE04-6EA7-48E2-B960-601C75B956F9}" type="parTrans" cxnId="{FDCC6AB4-B761-47E7-B65E-A4C5573A6800}">
      <dgm:prSet/>
      <dgm:spPr/>
    </dgm:pt>
    <dgm:pt modelId="{492148E2-254E-43F6-86B5-7EA0557AD91B}" type="sibTrans" cxnId="{FDCC6AB4-B761-47E7-B65E-A4C5573A6800}">
      <dgm:prSet/>
      <dgm:spPr/>
    </dgm:pt>
    <dgm:pt modelId="{3E84A5C4-71BF-4850-92AE-B56A7230E5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не-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повноправні</a:t>
          </a:r>
          <a:endParaRPr kumimoji="0" lang="ru-RU" altLang="ru-RU" b="0" i="0" u="none" strike="noStrike" cap="none" normalizeH="0" baseline="0" smtClean="0">
            <a:ln>
              <a:noFill/>
            </a:ln>
            <a:solidFill>
              <a:schemeClr val="tx1"/>
            </a:solidFill>
            <a:effectLst/>
            <a:latin typeface="Tahoma" pitchFamily="34" charset="0"/>
          </a:endParaRPr>
        </a:p>
      </dgm:t>
    </dgm:pt>
    <dgm:pt modelId="{EB7EBDF5-4F30-424B-874A-8D285E4FFF33}" type="parTrans" cxnId="{FF711773-9304-45A2-9C13-E4D66E84809E}">
      <dgm:prSet/>
      <dgm:spPr/>
    </dgm:pt>
    <dgm:pt modelId="{BD2B1C24-60D9-42A0-A21D-1FA68FE13018}" type="sibTrans" cxnId="{FF711773-9304-45A2-9C13-E4D66E84809E}">
      <dgm:prSet/>
      <dgm:spPr/>
    </dgm:pt>
    <dgm:pt modelId="{54B0C234-6289-4349-8470-ABC5BBA644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метеки</a:t>
          </a:r>
          <a:endParaRPr kumimoji="0" lang="ru-RU" altLang="ru-RU" b="0" i="0" u="none" strike="noStrike" cap="none" normalizeH="0" baseline="0" smtClean="0">
            <a:ln>
              <a:noFill/>
            </a:ln>
            <a:solidFill>
              <a:schemeClr val="tx1"/>
            </a:solidFill>
            <a:effectLst/>
            <a:latin typeface="Tahoma" pitchFamily="34" charset="0"/>
          </a:endParaRPr>
        </a:p>
      </dgm:t>
    </dgm:pt>
    <dgm:pt modelId="{FC39B9EC-12EC-4ED3-9481-0E69A27A4AD0}" type="parTrans" cxnId="{2056B1D2-E117-4F62-B97E-A9F258124090}">
      <dgm:prSet/>
      <dgm:spPr/>
    </dgm:pt>
    <dgm:pt modelId="{469626FF-BDDC-425D-A9A5-5E7DD5AED207}" type="sibTrans" cxnId="{2056B1D2-E117-4F62-B97E-A9F258124090}">
      <dgm:prSet/>
      <dgm:spPr/>
    </dgm:pt>
    <dgm:pt modelId="{8AB0CB82-2BEA-47FA-ADB0-523E6936AA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вільно-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відпущеники</a:t>
          </a:r>
          <a:endParaRPr kumimoji="0" lang="ru-RU" altLang="ru-RU" b="0" i="0" u="none" strike="noStrike" cap="none" normalizeH="0" baseline="0" smtClean="0">
            <a:ln>
              <a:noFill/>
            </a:ln>
            <a:solidFill>
              <a:schemeClr val="tx1"/>
            </a:solidFill>
            <a:effectLst/>
            <a:latin typeface="Tahoma" pitchFamily="34" charset="0"/>
          </a:endParaRPr>
        </a:p>
      </dgm:t>
    </dgm:pt>
    <dgm:pt modelId="{DF64B629-2E43-4A80-9DDD-27F2144B4951}" type="parTrans" cxnId="{FA12C7EE-B650-446B-9928-54D879A3D007}">
      <dgm:prSet/>
      <dgm:spPr/>
    </dgm:pt>
    <dgm:pt modelId="{0D278131-FAAE-4123-8E2E-11E2AA3169D1}" type="sibTrans" cxnId="{FA12C7EE-B650-446B-9928-54D879A3D007}">
      <dgm:prSet/>
      <dgm:spPr/>
    </dgm:pt>
    <dgm:pt modelId="{A8808027-AE05-4762-8744-857327660A0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rgbClr val="000000"/>
              </a:solidFill>
              <a:effectLst/>
              <a:latin typeface="Tahoma" pitchFamily="34" charset="0"/>
            </a:rPr>
            <a:t>невільні</a:t>
          </a:r>
          <a:endParaRPr kumimoji="0" lang="ru-RU" altLang="ru-RU" b="0" i="0" u="none" strike="noStrike" cap="none" normalizeH="0" baseline="0" smtClean="0">
            <a:ln>
              <a:noFill/>
            </a:ln>
            <a:solidFill>
              <a:srgbClr val="000000"/>
            </a:solidFill>
            <a:effectLst/>
            <a:latin typeface="Tahoma" pitchFamily="34" charset="0"/>
          </a:endParaRPr>
        </a:p>
      </dgm:t>
    </dgm:pt>
    <dgm:pt modelId="{95829FB7-BA5C-4613-9BB8-DC5FCC9C81F3}" type="parTrans" cxnId="{5AA6B2E0-8F8D-4736-B7D9-6EED5635A1AB}">
      <dgm:prSet/>
      <dgm:spPr/>
    </dgm:pt>
    <dgm:pt modelId="{D5ED4F5B-538E-4996-A3C0-27C319D73BED}" type="sibTrans" cxnId="{5AA6B2E0-8F8D-4736-B7D9-6EED5635A1AB}">
      <dgm:prSet/>
      <dgm:spPr/>
    </dgm:pt>
    <dgm:pt modelId="{5F8CCA42-3E28-4406-A6A5-82EC5215BD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раби</a:t>
          </a:r>
          <a:endParaRPr kumimoji="0" lang="ru-RU" altLang="ru-RU" b="0" i="0" u="none" strike="noStrike" cap="none" normalizeH="0" baseline="0" smtClean="0">
            <a:ln>
              <a:noFill/>
            </a:ln>
            <a:solidFill>
              <a:schemeClr val="tx1"/>
            </a:solidFill>
            <a:effectLst/>
            <a:latin typeface="Tahoma" pitchFamily="34" charset="0"/>
          </a:endParaRPr>
        </a:p>
      </dgm:t>
    </dgm:pt>
    <dgm:pt modelId="{515C9D9F-01DB-4AFA-933E-241E98EB1C14}" type="parTrans" cxnId="{E1416855-392B-4907-89DD-3FF49DE5324A}">
      <dgm:prSet/>
      <dgm:spPr/>
    </dgm:pt>
    <dgm:pt modelId="{B4CDE295-D83D-4E4A-AA3C-B38BBB322FB9}" type="sibTrans" cxnId="{E1416855-392B-4907-89DD-3FF49DE5324A}">
      <dgm:prSet/>
      <dgm:spPr/>
    </dgm:pt>
    <dgm:pt modelId="{D9A5F95A-F611-483E-A4B1-D990893518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державні</a:t>
          </a:r>
          <a:endParaRPr kumimoji="0" lang="ru-RU" altLang="ru-RU" b="0" i="0" u="none" strike="noStrike" cap="none" normalizeH="0" baseline="0" smtClean="0">
            <a:ln>
              <a:noFill/>
            </a:ln>
            <a:solidFill>
              <a:schemeClr val="tx1"/>
            </a:solidFill>
            <a:effectLst/>
            <a:latin typeface="Tahoma" pitchFamily="34" charset="0"/>
          </a:endParaRPr>
        </a:p>
      </dgm:t>
    </dgm:pt>
    <dgm:pt modelId="{8DCB78B1-264D-46E0-814B-0A276F92F12D}" type="parTrans" cxnId="{76FA6395-1ED7-4200-AC58-A8A28D40E4E2}">
      <dgm:prSet/>
      <dgm:spPr/>
    </dgm:pt>
    <dgm:pt modelId="{D36B4233-B211-4B86-A906-8EBFF770A4A0}" type="sibTrans" cxnId="{76FA6395-1ED7-4200-AC58-A8A28D40E4E2}">
      <dgm:prSet/>
      <dgm:spPr/>
    </dgm:pt>
    <dgm:pt modelId="{58A70BD1-67EB-4351-8F8D-27BF80DF8C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Tahoma" pitchFamily="34" charset="0"/>
            </a:rPr>
            <a:t>приватні</a:t>
          </a:r>
          <a:endParaRPr kumimoji="0" lang="ru-RU" altLang="ru-RU" b="0" i="0" u="none" strike="noStrike" cap="none" normalizeH="0" baseline="0" smtClean="0">
            <a:ln>
              <a:noFill/>
            </a:ln>
            <a:solidFill>
              <a:schemeClr val="tx1"/>
            </a:solidFill>
            <a:effectLst/>
            <a:latin typeface="Tahoma" pitchFamily="34" charset="0"/>
          </a:endParaRPr>
        </a:p>
      </dgm:t>
    </dgm:pt>
    <dgm:pt modelId="{273D8D9B-26A9-4BFB-8AF8-7FCA0A22D0DE}" type="parTrans" cxnId="{90B22D21-54FA-4F55-8939-59D58DF90B48}">
      <dgm:prSet/>
      <dgm:spPr/>
    </dgm:pt>
    <dgm:pt modelId="{ACF9F79A-2FB3-414E-A64A-9B8747BB4CBD}" type="sibTrans" cxnId="{90B22D21-54FA-4F55-8939-59D58DF90B48}">
      <dgm:prSet/>
      <dgm:spPr/>
    </dgm:pt>
    <dgm:pt modelId="{872BB7B2-9730-4E22-AA35-E44B5D0EC884}" type="pres">
      <dgm:prSet presAssocID="{401CCDDA-197C-4FDC-A5F4-C942B0B9EDD4}" presName="hierChild1" presStyleCnt="0">
        <dgm:presLayoutVars>
          <dgm:orgChart val="1"/>
          <dgm:chPref val="1"/>
          <dgm:dir/>
          <dgm:animOne val="branch"/>
          <dgm:animLvl val="lvl"/>
          <dgm:resizeHandles/>
        </dgm:presLayoutVars>
      </dgm:prSet>
      <dgm:spPr/>
    </dgm:pt>
    <dgm:pt modelId="{70086646-FC24-48CD-A415-77772F526461}" type="pres">
      <dgm:prSet presAssocID="{299611D4-C9CA-4802-B7A7-36F025EA0CF9}" presName="hierRoot1" presStyleCnt="0">
        <dgm:presLayoutVars>
          <dgm:hierBranch/>
        </dgm:presLayoutVars>
      </dgm:prSet>
      <dgm:spPr/>
    </dgm:pt>
    <dgm:pt modelId="{1B98BAA0-A441-41A8-B696-C28682A6F09B}" type="pres">
      <dgm:prSet presAssocID="{299611D4-C9CA-4802-B7A7-36F025EA0CF9}" presName="rootComposite1" presStyleCnt="0"/>
      <dgm:spPr/>
    </dgm:pt>
    <dgm:pt modelId="{20BAB129-E497-4EE9-BC14-65FF48E53029}" type="pres">
      <dgm:prSet presAssocID="{299611D4-C9CA-4802-B7A7-36F025EA0CF9}" presName="rootText1" presStyleLbl="node0" presStyleIdx="0" presStyleCnt="1">
        <dgm:presLayoutVars>
          <dgm:chPref val="3"/>
        </dgm:presLayoutVars>
      </dgm:prSet>
      <dgm:spPr/>
      <dgm:t>
        <a:bodyPr/>
        <a:lstStyle/>
        <a:p>
          <a:endParaRPr lang="ru-RU"/>
        </a:p>
      </dgm:t>
    </dgm:pt>
    <dgm:pt modelId="{07444B22-4FDA-4093-AB8A-AED2BF47A82C}" type="pres">
      <dgm:prSet presAssocID="{299611D4-C9CA-4802-B7A7-36F025EA0CF9}" presName="rootConnector1" presStyleLbl="node1" presStyleIdx="0" presStyleCnt="0"/>
      <dgm:spPr/>
      <dgm:t>
        <a:bodyPr/>
        <a:lstStyle/>
        <a:p>
          <a:endParaRPr lang="ru-RU"/>
        </a:p>
      </dgm:t>
    </dgm:pt>
    <dgm:pt modelId="{B70CE57B-9B50-4293-87CC-CA78D50BB0D0}" type="pres">
      <dgm:prSet presAssocID="{299611D4-C9CA-4802-B7A7-36F025EA0CF9}" presName="hierChild2" presStyleCnt="0"/>
      <dgm:spPr/>
    </dgm:pt>
    <dgm:pt modelId="{9D2B6A8E-D260-46C6-9449-75889993FB97}" type="pres">
      <dgm:prSet presAssocID="{A61086FE-3918-4C4A-82B5-770CD42AFC8D}" presName="Name35" presStyleLbl="parChTrans1D2" presStyleIdx="0" presStyleCnt="2"/>
      <dgm:spPr/>
    </dgm:pt>
    <dgm:pt modelId="{71B73BF1-1BA4-4E73-B1CB-47EB1873AB0C}" type="pres">
      <dgm:prSet presAssocID="{E3E5F8FE-69D3-4097-8F3A-866CA2886CA8}" presName="hierRoot2" presStyleCnt="0">
        <dgm:presLayoutVars>
          <dgm:hierBranch/>
        </dgm:presLayoutVars>
      </dgm:prSet>
      <dgm:spPr/>
    </dgm:pt>
    <dgm:pt modelId="{12A324CB-D81E-4932-9727-1E1B57B8DA75}" type="pres">
      <dgm:prSet presAssocID="{E3E5F8FE-69D3-4097-8F3A-866CA2886CA8}" presName="rootComposite" presStyleCnt="0"/>
      <dgm:spPr/>
    </dgm:pt>
    <dgm:pt modelId="{C589DD8E-EF7B-4896-B7CD-6AC9A2C26201}" type="pres">
      <dgm:prSet presAssocID="{E3E5F8FE-69D3-4097-8F3A-866CA2886CA8}" presName="rootText" presStyleLbl="node2" presStyleIdx="0" presStyleCnt="2">
        <dgm:presLayoutVars>
          <dgm:chPref val="3"/>
        </dgm:presLayoutVars>
      </dgm:prSet>
      <dgm:spPr/>
      <dgm:t>
        <a:bodyPr/>
        <a:lstStyle/>
        <a:p>
          <a:endParaRPr lang="ru-RU"/>
        </a:p>
      </dgm:t>
    </dgm:pt>
    <dgm:pt modelId="{F666AC84-1C5B-498F-95A5-6ECB7DC7375D}" type="pres">
      <dgm:prSet presAssocID="{E3E5F8FE-69D3-4097-8F3A-866CA2886CA8}" presName="rootConnector" presStyleLbl="node2" presStyleIdx="0" presStyleCnt="2"/>
      <dgm:spPr/>
      <dgm:t>
        <a:bodyPr/>
        <a:lstStyle/>
        <a:p>
          <a:endParaRPr lang="ru-RU"/>
        </a:p>
      </dgm:t>
    </dgm:pt>
    <dgm:pt modelId="{0BA5B759-44A5-4416-92D6-84A02730CF87}" type="pres">
      <dgm:prSet presAssocID="{E3E5F8FE-69D3-4097-8F3A-866CA2886CA8}" presName="hierChild4" presStyleCnt="0"/>
      <dgm:spPr/>
    </dgm:pt>
    <dgm:pt modelId="{52A73949-C5D1-4C60-BF4C-CE7D4A71BE9B}" type="pres">
      <dgm:prSet presAssocID="{6B920452-CB23-4798-8926-244A067C3A44}" presName="Name35" presStyleLbl="parChTrans1D3" presStyleIdx="0" presStyleCnt="3"/>
      <dgm:spPr/>
    </dgm:pt>
    <dgm:pt modelId="{3C20ABFC-7E09-43D5-946C-CA50365096B6}" type="pres">
      <dgm:prSet presAssocID="{C263E14D-C5C0-4EBF-A006-9CD786B0F7C0}" presName="hierRoot2" presStyleCnt="0">
        <dgm:presLayoutVars>
          <dgm:hierBranch/>
        </dgm:presLayoutVars>
      </dgm:prSet>
      <dgm:spPr/>
    </dgm:pt>
    <dgm:pt modelId="{95A1720F-B80E-4246-A604-DC55DFADB493}" type="pres">
      <dgm:prSet presAssocID="{C263E14D-C5C0-4EBF-A006-9CD786B0F7C0}" presName="rootComposite" presStyleCnt="0"/>
      <dgm:spPr/>
    </dgm:pt>
    <dgm:pt modelId="{29AB8D04-A67C-45F4-9083-E674A471F48A}" type="pres">
      <dgm:prSet presAssocID="{C263E14D-C5C0-4EBF-A006-9CD786B0F7C0}" presName="rootText" presStyleLbl="node3" presStyleIdx="0" presStyleCnt="3">
        <dgm:presLayoutVars>
          <dgm:chPref val="3"/>
        </dgm:presLayoutVars>
      </dgm:prSet>
      <dgm:spPr/>
      <dgm:t>
        <a:bodyPr/>
        <a:lstStyle/>
        <a:p>
          <a:endParaRPr lang="ru-RU"/>
        </a:p>
      </dgm:t>
    </dgm:pt>
    <dgm:pt modelId="{C1B54EC2-D49B-4DC3-9F65-81C6F9AFA826}" type="pres">
      <dgm:prSet presAssocID="{C263E14D-C5C0-4EBF-A006-9CD786B0F7C0}" presName="rootConnector" presStyleLbl="node3" presStyleIdx="0" presStyleCnt="3"/>
      <dgm:spPr/>
      <dgm:t>
        <a:bodyPr/>
        <a:lstStyle/>
        <a:p>
          <a:endParaRPr lang="ru-RU"/>
        </a:p>
      </dgm:t>
    </dgm:pt>
    <dgm:pt modelId="{E5CD175E-7600-4768-B156-826CBE09BD3B}" type="pres">
      <dgm:prSet presAssocID="{C263E14D-C5C0-4EBF-A006-9CD786B0F7C0}" presName="hierChild4" presStyleCnt="0"/>
      <dgm:spPr/>
    </dgm:pt>
    <dgm:pt modelId="{8BDA2D8A-D8D1-4CB7-AB08-3E3296510788}" type="pres">
      <dgm:prSet presAssocID="{B14FFE04-6EA7-48E2-B960-601C75B956F9}" presName="Name35" presStyleLbl="parChTrans1D4" presStyleIdx="0" presStyleCnt="5"/>
      <dgm:spPr/>
    </dgm:pt>
    <dgm:pt modelId="{BD983A72-8489-4C6C-839C-2602C44C3320}" type="pres">
      <dgm:prSet presAssocID="{C28BC457-F125-4D12-9123-C7314F9CC7CE}" presName="hierRoot2" presStyleCnt="0">
        <dgm:presLayoutVars>
          <dgm:hierBranch val="r"/>
        </dgm:presLayoutVars>
      </dgm:prSet>
      <dgm:spPr/>
    </dgm:pt>
    <dgm:pt modelId="{DB2AC9A6-FE15-4AC4-A562-C79AC6C2ACA0}" type="pres">
      <dgm:prSet presAssocID="{C28BC457-F125-4D12-9123-C7314F9CC7CE}" presName="rootComposite" presStyleCnt="0"/>
      <dgm:spPr/>
    </dgm:pt>
    <dgm:pt modelId="{B66758CE-234A-49BC-B251-83BA7698F2A4}" type="pres">
      <dgm:prSet presAssocID="{C28BC457-F125-4D12-9123-C7314F9CC7CE}" presName="rootText" presStyleLbl="node4" presStyleIdx="0" presStyleCnt="5">
        <dgm:presLayoutVars>
          <dgm:chPref val="3"/>
        </dgm:presLayoutVars>
      </dgm:prSet>
      <dgm:spPr/>
      <dgm:t>
        <a:bodyPr/>
        <a:lstStyle/>
        <a:p>
          <a:endParaRPr lang="ru-RU"/>
        </a:p>
      </dgm:t>
    </dgm:pt>
    <dgm:pt modelId="{B3932B98-5A19-4BC4-9699-EA2810D39D46}" type="pres">
      <dgm:prSet presAssocID="{C28BC457-F125-4D12-9123-C7314F9CC7CE}" presName="rootConnector" presStyleLbl="node4" presStyleIdx="0" presStyleCnt="5"/>
      <dgm:spPr/>
      <dgm:t>
        <a:bodyPr/>
        <a:lstStyle/>
        <a:p>
          <a:endParaRPr lang="ru-RU"/>
        </a:p>
      </dgm:t>
    </dgm:pt>
    <dgm:pt modelId="{2896BE9C-3307-4541-9DD8-4529EAF4FA83}" type="pres">
      <dgm:prSet presAssocID="{C28BC457-F125-4D12-9123-C7314F9CC7CE}" presName="hierChild4" presStyleCnt="0"/>
      <dgm:spPr/>
    </dgm:pt>
    <dgm:pt modelId="{EE0B3F4B-C718-49EE-909D-3628492FD446}" type="pres">
      <dgm:prSet presAssocID="{C28BC457-F125-4D12-9123-C7314F9CC7CE}" presName="hierChild5" presStyleCnt="0"/>
      <dgm:spPr/>
    </dgm:pt>
    <dgm:pt modelId="{6EBA1524-1353-471C-9F65-BD06528D4197}" type="pres">
      <dgm:prSet presAssocID="{C263E14D-C5C0-4EBF-A006-9CD786B0F7C0}" presName="hierChild5" presStyleCnt="0"/>
      <dgm:spPr/>
    </dgm:pt>
    <dgm:pt modelId="{0FF6671D-5BAB-4F84-93CA-F2C9BA035589}" type="pres">
      <dgm:prSet presAssocID="{EB7EBDF5-4F30-424B-874A-8D285E4FFF33}" presName="Name35" presStyleLbl="parChTrans1D3" presStyleIdx="1" presStyleCnt="3"/>
      <dgm:spPr/>
    </dgm:pt>
    <dgm:pt modelId="{125EECFF-5021-4F35-8682-BB058D70F0D3}" type="pres">
      <dgm:prSet presAssocID="{3E84A5C4-71BF-4850-92AE-B56A7230E54B}" presName="hierRoot2" presStyleCnt="0">
        <dgm:presLayoutVars>
          <dgm:hierBranch val="l"/>
        </dgm:presLayoutVars>
      </dgm:prSet>
      <dgm:spPr/>
    </dgm:pt>
    <dgm:pt modelId="{1DFC351B-2FB8-42F3-96F4-372FF282FAF8}" type="pres">
      <dgm:prSet presAssocID="{3E84A5C4-71BF-4850-92AE-B56A7230E54B}" presName="rootComposite" presStyleCnt="0"/>
      <dgm:spPr/>
    </dgm:pt>
    <dgm:pt modelId="{FADAFB28-D18F-4800-8C98-3CC3DEA1BB24}" type="pres">
      <dgm:prSet presAssocID="{3E84A5C4-71BF-4850-92AE-B56A7230E54B}" presName="rootText" presStyleLbl="node3" presStyleIdx="1" presStyleCnt="3">
        <dgm:presLayoutVars>
          <dgm:chPref val="3"/>
        </dgm:presLayoutVars>
      </dgm:prSet>
      <dgm:spPr/>
      <dgm:t>
        <a:bodyPr/>
        <a:lstStyle/>
        <a:p>
          <a:endParaRPr lang="ru-RU"/>
        </a:p>
      </dgm:t>
    </dgm:pt>
    <dgm:pt modelId="{9A827C31-C3CD-4946-B6AD-47176B00E5F4}" type="pres">
      <dgm:prSet presAssocID="{3E84A5C4-71BF-4850-92AE-B56A7230E54B}" presName="rootConnector" presStyleLbl="node3" presStyleIdx="1" presStyleCnt="3"/>
      <dgm:spPr/>
      <dgm:t>
        <a:bodyPr/>
        <a:lstStyle/>
        <a:p>
          <a:endParaRPr lang="ru-RU"/>
        </a:p>
      </dgm:t>
    </dgm:pt>
    <dgm:pt modelId="{797BB20C-F22C-411B-8500-F44D657BF586}" type="pres">
      <dgm:prSet presAssocID="{3E84A5C4-71BF-4850-92AE-B56A7230E54B}" presName="hierChild4" presStyleCnt="0"/>
      <dgm:spPr/>
    </dgm:pt>
    <dgm:pt modelId="{CC9DD695-E96C-48EE-AF6D-C14676367856}" type="pres">
      <dgm:prSet presAssocID="{FC39B9EC-12EC-4ED3-9481-0E69A27A4AD0}" presName="Name50" presStyleLbl="parChTrans1D4" presStyleIdx="1" presStyleCnt="5"/>
      <dgm:spPr/>
    </dgm:pt>
    <dgm:pt modelId="{31903907-237B-4D8B-B827-C4EFB8647A55}" type="pres">
      <dgm:prSet presAssocID="{54B0C234-6289-4349-8470-ABC5BBA64484}" presName="hierRoot2" presStyleCnt="0">
        <dgm:presLayoutVars>
          <dgm:hierBranch val="r"/>
        </dgm:presLayoutVars>
      </dgm:prSet>
      <dgm:spPr/>
    </dgm:pt>
    <dgm:pt modelId="{D8E0D90D-811E-445B-8555-2E8B42C0AB58}" type="pres">
      <dgm:prSet presAssocID="{54B0C234-6289-4349-8470-ABC5BBA64484}" presName="rootComposite" presStyleCnt="0"/>
      <dgm:spPr/>
    </dgm:pt>
    <dgm:pt modelId="{9AA79335-BA37-45C3-B415-F9A68926EA17}" type="pres">
      <dgm:prSet presAssocID="{54B0C234-6289-4349-8470-ABC5BBA64484}" presName="rootText" presStyleLbl="node4" presStyleIdx="1" presStyleCnt="5">
        <dgm:presLayoutVars>
          <dgm:chPref val="3"/>
        </dgm:presLayoutVars>
      </dgm:prSet>
      <dgm:spPr/>
      <dgm:t>
        <a:bodyPr/>
        <a:lstStyle/>
        <a:p>
          <a:endParaRPr lang="ru-RU"/>
        </a:p>
      </dgm:t>
    </dgm:pt>
    <dgm:pt modelId="{34F4FCF8-B479-4F22-B77A-206441736252}" type="pres">
      <dgm:prSet presAssocID="{54B0C234-6289-4349-8470-ABC5BBA64484}" presName="rootConnector" presStyleLbl="node4" presStyleIdx="1" presStyleCnt="5"/>
      <dgm:spPr/>
      <dgm:t>
        <a:bodyPr/>
        <a:lstStyle/>
        <a:p>
          <a:endParaRPr lang="ru-RU"/>
        </a:p>
      </dgm:t>
    </dgm:pt>
    <dgm:pt modelId="{AC80E90B-617C-4004-8A1E-1DF26BF19FFE}" type="pres">
      <dgm:prSet presAssocID="{54B0C234-6289-4349-8470-ABC5BBA64484}" presName="hierChild4" presStyleCnt="0"/>
      <dgm:spPr/>
    </dgm:pt>
    <dgm:pt modelId="{D49E51CB-79B4-4241-9729-34B6C21757FA}" type="pres">
      <dgm:prSet presAssocID="{54B0C234-6289-4349-8470-ABC5BBA64484}" presName="hierChild5" presStyleCnt="0"/>
      <dgm:spPr/>
    </dgm:pt>
    <dgm:pt modelId="{C10390EC-4082-417C-A538-1A4935B70AD0}" type="pres">
      <dgm:prSet presAssocID="{DF64B629-2E43-4A80-9DDD-27F2144B4951}" presName="Name50" presStyleLbl="parChTrans1D4" presStyleIdx="2" presStyleCnt="5"/>
      <dgm:spPr/>
    </dgm:pt>
    <dgm:pt modelId="{A932FB54-7EE1-4D28-A6DE-701BBF506AF4}" type="pres">
      <dgm:prSet presAssocID="{8AB0CB82-2BEA-47FA-ADB0-523E6936AAE6}" presName="hierRoot2" presStyleCnt="0">
        <dgm:presLayoutVars>
          <dgm:hierBranch val="r"/>
        </dgm:presLayoutVars>
      </dgm:prSet>
      <dgm:spPr/>
    </dgm:pt>
    <dgm:pt modelId="{22447129-89AB-45E3-B4E7-AAF8F5BD1418}" type="pres">
      <dgm:prSet presAssocID="{8AB0CB82-2BEA-47FA-ADB0-523E6936AAE6}" presName="rootComposite" presStyleCnt="0"/>
      <dgm:spPr/>
    </dgm:pt>
    <dgm:pt modelId="{F3176181-5B6D-49D2-90A7-641BC8DE890D}" type="pres">
      <dgm:prSet presAssocID="{8AB0CB82-2BEA-47FA-ADB0-523E6936AAE6}" presName="rootText" presStyleLbl="node4" presStyleIdx="2" presStyleCnt="5">
        <dgm:presLayoutVars>
          <dgm:chPref val="3"/>
        </dgm:presLayoutVars>
      </dgm:prSet>
      <dgm:spPr/>
      <dgm:t>
        <a:bodyPr/>
        <a:lstStyle/>
        <a:p>
          <a:endParaRPr lang="ru-RU"/>
        </a:p>
      </dgm:t>
    </dgm:pt>
    <dgm:pt modelId="{8B647164-ECD6-492F-A2CE-227F9B5039E2}" type="pres">
      <dgm:prSet presAssocID="{8AB0CB82-2BEA-47FA-ADB0-523E6936AAE6}" presName="rootConnector" presStyleLbl="node4" presStyleIdx="2" presStyleCnt="5"/>
      <dgm:spPr/>
      <dgm:t>
        <a:bodyPr/>
        <a:lstStyle/>
        <a:p>
          <a:endParaRPr lang="ru-RU"/>
        </a:p>
      </dgm:t>
    </dgm:pt>
    <dgm:pt modelId="{EA634A5F-1338-4FF2-9451-7099CCE191B6}" type="pres">
      <dgm:prSet presAssocID="{8AB0CB82-2BEA-47FA-ADB0-523E6936AAE6}" presName="hierChild4" presStyleCnt="0"/>
      <dgm:spPr/>
    </dgm:pt>
    <dgm:pt modelId="{1B24A3A5-2CF1-4008-937C-C58079E41BE8}" type="pres">
      <dgm:prSet presAssocID="{8AB0CB82-2BEA-47FA-ADB0-523E6936AAE6}" presName="hierChild5" presStyleCnt="0"/>
      <dgm:spPr/>
    </dgm:pt>
    <dgm:pt modelId="{CCB2B5C2-C710-4D10-9579-8C443780D1C1}" type="pres">
      <dgm:prSet presAssocID="{3E84A5C4-71BF-4850-92AE-B56A7230E54B}" presName="hierChild5" presStyleCnt="0"/>
      <dgm:spPr/>
    </dgm:pt>
    <dgm:pt modelId="{6523C62C-C7CF-412D-A1A6-F5C67F7FD60D}" type="pres">
      <dgm:prSet presAssocID="{E3E5F8FE-69D3-4097-8F3A-866CA2886CA8}" presName="hierChild5" presStyleCnt="0"/>
      <dgm:spPr/>
    </dgm:pt>
    <dgm:pt modelId="{1C870812-C898-443E-9607-A6978426AAE6}" type="pres">
      <dgm:prSet presAssocID="{95829FB7-BA5C-4613-9BB8-DC5FCC9C81F3}" presName="Name35" presStyleLbl="parChTrans1D2" presStyleIdx="1" presStyleCnt="2"/>
      <dgm:spPr/>
    </dgm:pt>
    <dgm:pt modelId="{5888F7B8-75A0-48FF-B58F-2145FE3BD883}" type="pres">
      <dgm:prSet presAssocID="{A8808027-AE05-4762-8744-857327660A04}" presName="hierRoot2" presStyleCnt="0">
        <dgm:presLayoutVars>
          <dgm:hierBranch/>
        </dgm:presLayoutVars>
      </dgm:prSet>
      <dgm:spPr/>
    </dgm:pt>
    <dgm:pt modelId="{1154AFF2-2A8D-4CB5-8D0C-D0FB7EDCBF01}" type="pres">
      <dgm:prSet presAssocID="{A8808027-AE05-4762-8744-857327660A04}" presName="rootComposite" presStyleCnt="0"/>
      <dgm:spPr/>
    </dgm:pt>
    <dgm:pt modelId="{3F5D55E5-66D0-4159-A02E-8EAE2D457337}" type="pres">
      <dgm:prSet presAssocID="{A8808027-AE05-4762-8744-857327660A04}" presName="rootText" presStyleLbl="node2" presStyleIdx="1" presStyleCnt="2">
        <dgm:presLayoutVars>
          <dgm:chPref val="3"/>
        </dgm:presLayoutVars>
      </dgm:prSet>
      <dgm:spPr/>
      <dgm:t>
        <a:bodyPr/>
        <a:lstStyle/>
        <a:p>
          <a:endParaRPr lang="ru-RU"/>
        </a:p>
      </dgm:t>
    </dgm:pt>
    <dgm:pt modelId="{1B4A72BD-240B-4714-AE8B-5714053E73B3}" type="pres">
      <dgm:prSet presAssocID="{A8808027-AE05-4762-8744-857327660A04}" presName="rootConnector" presStyleLbl="node2" presStyleIdx="1" presStyleCnt="2"/>
      <dgm:spPr/>
      <dgm:t>
        <a:bodyPr/>
        <a:lstStyle/>
        <a:p>
          <a:endParaRPr lang="ru-RU"/>
        </a:p>
      </dgm:t>
    </dgm:pt>
    <dgm:pt modelId="{877253B7-C318-49E7-9026-46A80767BB5B}" type="pres">
      <dgm:prSet presAssocID="{A8808027-AE05-4762-8744-857327660A04}" presName="hierChild4" presStyleCnt="0"/>
      <dgm:spPr/>
    </dgm:pt>
    <dgm:pt modelId="{257ED8CC-7976-49B3-B646-65F09F32F610}" type="pres">
      <dgm:prSet presAssocID="{515C9D9F-01DB-4AFA-933E-241E98EB1C14}" presName="Name35" presStyleLbl="parChTrans1D3" presStyleIdx="2" presStyleCnt="3"/>
      <dgm:spPr/>
    </dgm:pt>
    <dgm:pt modelId="{D9AAC7B2-061D-4266-8E30-BB4A8F26053E}" type="pres">
      <dgm:prSet presAssocID="{5F8CCA42-3E28-4406-A6A5-82EC5215BDC0}" presName="hierRoot2" presStyleCnt="0">
        <dgm:presLayoutVars>
          <dgm:hierBranch val="r"/>
        </dgm:presLayoutVars>
      </dgm:prSet>
      <dgm:spPr/>
    </dgm:pt>
    <dgm:pt modelId="{177A791F-C713-4024-B6FE-716B6B8A59D1}" type="pres">
      <dgm:prSet presAssocID="{5F8CCA42-3E28-4406-A6A5-82EC5215BDC0}" presName="rootComposite" presStyleCnt="0"/>
      <dgm:spPr/>
    </dgm:pt>
    <dgm:pt modelId="{05E49AB6-41F4-4B6C-A09B-2C43A0098038}" type="pres">
      <dgm:prSet presAssocID="{5F8CCA42-3E28-4406-A6A5-82EC5215BDC0}" presName="rootText" presStyleLbl="node3" presStyleIdx="2" presStyleCnt="3">
        <dgm:presLayoutVars>
          <dgm:chPref val="3"/>
        </dgm:presLayoutVars>
      </dgm:prSet>
      <dgm:spPr/>
      <dgm:t>
        <a:bodyPr/>
        <a:lstStyle/>
        <a:p>
          <a:endParaRPr lang="ru-RU"/>
        </a:p>
      </dgm:t>
    </dgm:pt>
    <dgm:pt modelId="{7F6166D1-A452-4042-889A-EBB4C6D81F37}" type="pres">
      <dgm:prSet presAssocID="{5F8CCA42-3E28-4406-A6A5-82EC5215BDC0}" presName="rootConnector" presStyleLbl="node3" presStyleIdx="2" presStyleCnt="3"/>
      <dgm:spPr/>
      <dgm:t>
        <a:bodyPr/>
        <a:lstStyle/>
        <a:p>
          <a:endParaRPr lang="ru-RU"/>
        </a:p>
      </dgm:t>
    </dgm:pt>
    <dgm:pt modelId="{CD537133-FD8C-4E96-82E4-34F6D6961868}" type="pres">
      <dgm:prSet presAssocID="{5F8CCA42-3E28-4406-A6A5-82EC5215BDC0}" presName="hierChild4" presStyleCnt="0"/>
      <dgm:spPr/>
    </dgm:pt>
    <dgm:pt modelId="{0A9D92F5-0E8F-4D7E-B693-215178E40F5E}" type="pres">
      <dgm:prSet presAssocID="{8DCB78B1-264D-46E0-814B-0A276F92F12D}" presName="Name50" presStyleLbl="parChTrans1D4" presStyleIdx="3" presStyleCnt="5"/>
      <dgm:spPr/>
    </dgm:pt>
    <dgm:pt modelId="{8A27A9D6-D15C-43E5-BB7B-7141E826ACA9}" type="pres">
      <dgm:prSet presAssocID="{D9A5F95A-F611-483E-A4B1-D99089351889}" presName="hierRoot2" presStyleCnt="0">
        <dgm:presLayoutVars>
          <dgm:hierBranch val="r"/>
        </dgm:presLayoutVars>
      </dgm:prSet>
      <dgm:spPr/>
    </dgm:pt>
    <dgm:pt modelId="{8DD2A887-C2BD-43A9-9628-06E0EB6AC914}" type="pres">
      <dgm:prSet presAssocID="{D9A5F95A-F611-483E-A4B1-D99089351889}" presName="rootComposite" presStyleCnt="0"/>
      <dgm:spPr/>
    </dgm:pt>
    <dgm:pt modelId="{EA35556C-334E-4D7E-89AE-57D8F524695F}" type="pres">
      <dgm:prSet presAssocID="{D9A5F95A-F611-483E-A4B1-D99089351889}" presName="rootText" presStyleLbl="node4" presStyleIdx="3" presStyleCnt="5">
        <dgm:presLayoutVars>
          <dgm:chPref val="3"/>
        </dgm:presLayoutVars>
      </dgm:prSet>
      <dgm:spPr/>
      <dgm:t>
        <a:bodyPr/>
        <a:lstStyle/>
        <a:p>
          <a:endParaRPr lang="ru-RU"/>
        </a:p>
      </dgm:t>
    </dgm:pt>
    <dgm:pt modelId="{DE3EC3D8-88FF-4201-BF2A-26420ABE6EF5}" type="pres">
      <dgm:prSet presAssocID="{D9A5F95A-F611-483E-A4B1-D99089351889}" presName="rootConnector" presStyleLbl="node4" presStyleIdx="3" presStyleCnt="5"/>
      <dgm:spPr/>
      <dgm:t>
        <a:bodyPr/>
        <a:lstStyle/>
        <a:p>
          <a:endParaRPr lang="ru-RU"/>
        </a:p>
      </dgm:t>
    </dgm:pt>
    <dgm:pt modelId="{FCA2A217-6669-4933-A157-7B63F775530E}" type="pres">
      <dgm:prSet presAssocID="{D9A5F95A-F611-483E-A4B1-D99089351889}" presName="hierChild4" presStyleCnt="0"/>
      <dgm:spPr/>
    </dgm:pt>
    <dgm:pt modelId="{55F7497B-97F2-4226-AE5B-E9F2D7DBF2CD}" type="pres">
      <dgm:prSet presAssocID="{D9A5F95A-F611-483E-A4B1-D99089351889}" presName="hierChild5" presStyleCnt="0"/>
      <dgm:spPr/>
    </dgm:pt>
    <dgm:pt modelId="{61C0AF62-A749-41E8-B598-2B2270224D2F}" type="pres">
      <dgm:prSet presAssocID="{273D8D9B-26A9-4BFB-8AF8-7FCA0A22D0DE}" presName="Name50" presStyleLbl="parChTrans1D4" presStyleIdx="4" presStyleCnt="5"/>
      <dgm:spPr/>
    </dgm:pt>
    <dgm:pt modelId="{EBCCF26B-621F-4665-B56F-E63E5F697B8A}" type="pres">
      <dgm:prSet presAssocID="{58A70BD1-67EB-4351-8F8D-27BF80DF8C75}" presName="hierRoot2" presStyleCnt="0">
        <dgm:presLayoutVars>
          <dgm:hierBranch val="r"/>
        </dgm:presLayoutVars>
      </dgm:prSet>
      <dgm:spPr/>
    </dgm:pt>
    <dgm:pt modelId="{97DC03E2-E311-41BD-BAB2-BDC0AC5E04D1}" type="pres">
      <dgm:prSet presAssocID="{58A70BD1-67EB-4351-8F8D-27BF80DF8C75}" presName="rootComposite" presStyleCnt="0"/>
      <dgm:spPr/>
    </dgm:pt>
    <dgm:pt modelId="{AA0F228A-1C7A-440F-B791-DBD1E746135C}" type="pres">
      <dgm:prSet presAssocID="{58A70BD1-67EB-4351-8F8D-27BF80DF8C75}" presName="rootText" presStyleLbl="node4" presStyleIdx="4" presStyleCnt="5">
        <dgm:presLayoutVars>
          <dgm:chPref val="3"/>
        </dgm:presLayoutVars>
      </dgm:prSet>
      <dgm:spPr/>
      <dgm:t>
        <a:bodyPr/>
        <a:lstStyle/>
        <a:p>
          <a:endParaRPr lang="ru-RU"/>
        </a:p>
      </dgm:t>
    </dgm:pt>
    <dgm:pt modelId="{8461EC36-A7A4-4698-A554-A43D21530BB7}" type="pres">
      <dgm:prSet presAssocID="{58A70BD1-67EB-4351-8F8D-27BF80DF8C75}" presName="rootConnector" presStyleLbl="node4" presStyleIdx="4" presStyleCnt="5"/>
      <dgm:spPr/>
      <dgm:t>
        <a:bodyPr/>
        <a:lstStyle/>
        <a:p>
          <a:endParaRPr lang="ru-RU"/>
        </a:p>
      </dgm:t>
    </dgm:pt>
    <dgm:pt modelId="{5BD98B94-ED5F-496D-AF9A-D8753BE61BCB}" type="pres">
      <dgm:prSet presAssocID="{58A70BD1-67EB-4351-8F8D-27BF80DF8C75}" presName="hierChild4" presStyleCnt="0"/>
      <dgm:spPr/>
    </dgm:pt>
    <dgm:pt modelId="{E56C8223-50EB-4E62-AE95-76580C3C3A36}" type="pres">
      <dgm:prSet presAssocID="{58A70BD1-67EB-4351-8F8D-27BF80DF8C75}" presName="hierChild5" presStyleCnt="0"/>
      <dgm:spPr/>
    </dgm:pt>
    <dgm:pt modelId="{0A88E16F-6D11-4084-B2B5-F9CB43E166F0}" type="pres">
      <dgm:prSet presAssocID="{5F8CCA42-3E28-4406-A6A5-82EC5215BDC0}" presName="hierChild5" presStyleCnt="0"/>
      <dgm:spPr/>
    </dgm:pt>
    <dgm:pt modelId="{160FCA95-A749-4CCC-AD8A-0590D4DDFF96}" type="pres">
      <dgm:prSet presAssocID="{A8808027-AE05-4762-8744-857327660A04}" presName="hierChild5" presStyleCnt="0"/>
      <dgm:spPr/>
    </dgm:pt>
    <dgm:pt modelId="{49975B0F-1AB3-479D-BEA5-1DEB50708AA7}" type="pres">
      <dgm:prSet presAssocID="{299611D4-C9CA-4802-B7A7-36F025EA0CF9}" presName="hierChild3" presStyleCnt="0"/>
      <dgm:spPr/>
    </dgm:pt>
  </dgm:ptLst>
  <dgm:cxnLst>
    <dgm:cxn modelId="{40341991-0881-4DDE-BF42-E422DDBEDC52}" type="presOf" srcId="{515C9D9F-01DB-4AFA-933E-241E98EB1C14}" destId="{257ED8CC-7976-49B3-B646-65F09F32F610}" srcOrd="0" destOrd="0" presId="urn:microsoft.com/office/officeart/2005/8/layout/orgChart1"/>
    <dgm:cxn modelId="{051C19CB-30EB-42F5-9A46-E146A06EA811}" type="presOf" srcId="{A8808027-AE05-4762-8744-857327660A04}" destId="{1B4A72BD-240B-4714-AE8B-5714053E73B3}" srcOrd="1" destOrd="0" presId="urn:microsoft.com/office/officeart/2005/8/layout/orgChart1"/>
    <dgm:cxn modelId="{70F7DEFC-34E0-4A85-BA6D-7E3392DB924C}" srcId="{299611D4-C9CA-4802-B7A7-36F025EA0CF9}" destId="{E3E5F8FE-69D3-4097-8F3A-866CA2886CA8}" srcOrd="0" destOrd="0" parTransId="{A61086FE-3918-4C4A-82B5-770CD42AFC8D}" sibTransId="{E6D60C89-1832-4C1E-9114-FA4AE199E095}"/>
    <dgm:cxn modelId="{73371F85-CE36-4236-853C-F5E6149226B1}" type="presOf" srcId="{E3E5F8FE-69D3-4097-8F3A-866CA2886CA8}" destId="{F666AC84-1C5B-498F-95A5-6ECB7DC7375D}" srcOrd="1" destOrd="0" presId="urn:microsoft.com/office/officeart/2005/8/layout/orgChart1"/>
    <dgm:cxn modelId="{2056B1D2-E117-4F62-B97E-A9F258124090}" srcId="{3E84A5C4-71BF-4850-92AE-B56A7230E54B}" destId="{54B0C234-6289-4349-8470-ABC5BBA64484}" srcOrd="0" destOrd="0" parTransId="{FC39B9EC-12EC-4ED3-9481-0E69A27A4AD0}" sibTransId="{469626FF-BDDC-425D-A9A5-5E7DD5AED207}"/>
    <dgm:cxn modelId="{90B22D21-54FA-4F55-8939-59D58DF90B48}" srcId="{5F8CCA42-3E28-4406-A6A5-82EC5215BDC0}" destId="{58A70BD1-67EB-4351-8F8D-27BF80DF8C75}" srcOrd="1" destOrd="0" parTransId="{273D8D9B-26A9-4BFB-8AF8-7FCA0A22D0DE}" sibTransId="{ACF9F79A-2FB3-414E-A64A-9B8747BB4CBD}"/>
    <dgm:cxn modelId="{CBA8BE49-7FAE-4CB1-A72E-E94A49208810}" type="presOf" srcId="{3E84A5C4-71BF-4850-92AE-B56A7230E54B}" destId="{FADAFB28-D18F-4800-8C98-3CC3DEA1BB24}" srcOrd="0" destOrd="0" presId="urn:microsoft.com/office/officeart/2005/8/layout/orgChart1"/>
    <dgm:cxn modelId="{3B256B21-A3B8-4369-864B-8EAEE68ACE2C}" type="presOf" srcId="{A8808027-AE05-4762-8744-857327660A04}" destId="{3F5D55E5-66D0-4159-A02E-8EAE2D457337}" srcOrd="0" destOrd="0" presId="urn:microsoft.com/office/officeart/2005/8/layout/orgChart1"/>
    <dgm:cxn modelId="{614E90A8-A7F7-4EA3-AE0C-58FF67ABA43C}" srcId="{E3E5F8FE-69D3-4097-8F3A-866CA2886CA8}" destId="{C263E14D-C5C0-4EBF-A006-9CD786B0F7C0}" srcOrd="0" destOrd="0" parTransId="{6B920452-CB23-4798-8926-244A067C3A44}" sibTransId="{BEF710A2-732F-4192-956D-D7F104988CE8}"/>
    <dgm:cxn modelId="{8A754C89-713B-4967-8B8D-5B28300C1DA4}" type="presOf" srcId="{6B920452-CB23-4798-8926-244A067C3A44}" destId="{52A73949-C5D1-4C60-BF4C-CE7D4A71BE9B}" srcOrd="0" destOrd="0" presId="urn:microsoft.com/office/officeart/2005/8/layout/orgChart1"/>
    <dgm:cxn modelId="{76FA6395-1ED7-4200-AC58-A8A28D40E4E2}" srcId="{5F8CCA42-3E28-4406-A6A5-82EC5215BDC0}" destId="{D9A5F95A-F611-483E-A4B1-D99089351889}" srcOrd="0" destOrd="0" parTransId="{8DCB78B1-264D-46E0-814B-0A276F92F12D}" sibTransId="{D36B4233-B211-4B86-A906-8EBFF770A4A0}"/>
    <dgm:cxn modelId="{A8072321-CB97-41B4-A221-23290B14075F}" type="presOf" srcId="{58A70BD1-67EB-4351-8F8D-27BF80DF8C75}" destId="{AA0F228A-1C7A-440F-B791-DBD1E746135C}" srcOrd="0" destOrd="0" presId="urn:microsoft.com/office/officeart/2005/8/layout/orgChart1"/>
    <dgm:cxn modelId="{827AF716-00A1-4441-8B95-F02A4CCE6629}" type="presOf" srcId="{C263E14D-C5C0-4EBF-A006-9CD786B0F7C0}" destId="{C1B54EC2-D49B-4DC3-9F65-81C6F9AFA826}" srcOrd="1" destOrd="0" presId="urn:microsoft.com/office/officeart/2005/8/layout/orgChart1"/>
    <dgm:cxn modelId="{DD29384D-2DC9-4FFD-AD88-76CE27C24C25}" type="presOf" srcId="{DF64B629-2E43-4A80-9DDD-27F2144B4951}" destId="{C10390EC-4082-417C-A538-1A4935B70AD0}" srcOrd="0" destOrd="0" presId="urn:microsoft.com/office/officeart/2005/8/layout/orgChart1"/>
    <dgm:cxn modelId="{0BCDC2E5-4A69-448C-A151-0626C4DDC9A3}" type="presOf" srcId="{54B0C234-6289-4349-8470-ABC5BBA64484}" destId="{9AA79335-BA37-45C3-B415-F9A68926EA17}" srcOrd="0" destOrd="0" presId="urn:microsoft.com/office/officeart/2005/8/layout/orgChart1"/>
    <dgm:cxn modelId="{FDCC6AB4-B761-47E7-B65E-A4C5573A6800}" srcId="{C263E14D-C5C0-4EBF-A006-9CD786B0F7C0}" destId="{C28BC457-F125-4D12-9123-C7314F9CC7CE}" srcOrd="0" destOrd="0" parTransId="{B14FFE04-6EA7-48E2-B960-601C75B956F9}" sibTransId="{492148E2-254E-43F6-86B5-7EA0557AD91B}"/>
    <dgm:cxn modelId="{F26C326F-D9C9-4C5B-BC07-174FFB4CC051}" type="presOf" srcId="{54B0C234-6289-4349-8470-ABC5BBA64484}" destId="{34F4FCF8-B479-4F22-B77A-206441736252}" srcOrd="1" destOrd="0" presId="urn:microsoft.com/office/officeart/2005/8/layout/orgChart1"/>
    <dgm:cxn modelId="{E5336512-F6A9-46E3-B37B-1F416E23FA93}" type="presOf" srcId="{A61086FE-3918-4C4A-82B5-770CD42AFC8D}" destId="{9D2B6A8E-D260-46C6-9449-75889993FB97}" srcOrd="0" destOrd="0" presId="urn:microsoft.com/office/officeart/2005/8/layout/orgChart1"/>
    <dgm:cxn modelId="{C109140C-69E8-4B5D-A260-47CB987BBCD2}" type="presOf" srcId="{273D8D9B-26A9-4BFB-8AF8-7FCA0A22D0DE}" destId="{61C0AF62-A749-41E8-B598-2B2270224D2F}" srcOrd="0" destOrd="0" presId="urn:microsoft.com/office/officeart/2005/8/layout/orgChart1"/>
    <dgm:cxn modelId="{86001AA8-79D4-4B4E-A91E-61F737721FC2}" type="presOf" srcId="{FC39B9EC-12EC-4ED3-9481-0E69A27A4AD0}" destId="{CC9DD695-E96C-48EE-AF6D-C14676367856}" srcOrd="0" destOrd="0" presId="urn:microsoft.com/office/officeart/2005/8/layout/orgChart1"/>
    <dgm:cxn modelId="{7374520B-4FEC-4ADD-98CF-8F1D876D02A3}" type="presOf" srcId="{5F8CCA42-3E28-4406-A6A5-82EC5215BDC0}" destId="{7F6166D1-A452-4042-889A-EBB4C6D81F37}" srcOrd="1" destOrd="0" presId="urn:microsoft.com/office/officeart/2005/8/layout/orgChart1"/>
    <dgm:cxn modelId="{DDD69F82-B387-4D2A-8966-0282E71CF2F0}" type="presOf" srcId="{3E84A5C4-71BF-4850-92AE-B56A7230E54B}" destId="{9A827C31-C3CD-4946-B6AD-47176B00E5F4}" srcOrd="1" destOrd="0" presId="urn:microsoft.com/office/officeart/2005/8/layout/orgChart1"/>
    <dgm:cxn modelId="{60D5FB71-82AF-484D-9C46-A752C5BF8919}" type="presOf" srcId="{E3E5F8FE-69D3-4097-8F3A-866CA2886CA8}" destId="{C589DD8E-EF7B-4896-B7CD-6AC9A2C26201}" srcOrd="0" destOrd="0" presId="urn:microsoft.com/office/officeart/2005/8/layout/orgChart1"/>
    <dgm:cxn modelId="{5AA6B2E0-8F8D-4736-B7D9-6EED5635A1AB}" srcId="{299611D4-C9CA-4802-B7A7-36F025EA0CF9}" destId="{A8808027-AE05-4762-8744-857327660A04}" srcOrd="1" destOrd="0" parTransId="{95829FB7-BA5C-4613-9BB8-DC5FCC9C81F3}" sibTransId="{D5ED4F5B-538E-4996-A3C0-27C319D73BED}"/>
    <dgm:cxn modelId="{9DE67E61-E663-4381-9594-DA7DB49D7B12}" type="presOf" srcId="{8AB0CB82-2BEA-47FA-ADB0-523E6936AAE6}" destId="{F3176181-5B6D-49D2-90A7-641BC8DE890D}" srcOrd="0" destOrd="0" presId="urn:microsoft.com/office/officeart/2005/8/layout/orgChart1"/>
    <dgm:cxn modelId="{AFBBE09D-16A5-4F0A-A7C3-2CC832EFA73B}" type="presOf" srcId="{95829FB7-BA5C-4613-9BB8-DC5FCC9C81F3}" destId="{1C870812-C898-443E-9607-A6978426AAE6}" srcOrd="0" destOrd="0" presId="urn:microsoft.com/office/officeart/2005/8/layout/orgChart1"/>
    <dgm:cxn modelId="{E1416855-392B-4907-89DD-3FF49DE5324A}" srcId="{A8808027-AE05-4762-8744-857327660A04}" destId="{5F8CCA42-3E28-4406-A6A5-82EC5215BDC0}" srcOrd="0" destOrd="0" parTransId="{515C9D9F-01DB-4AFA-933E-241E98EB1C14}" sibTransId="{B4CDE295-D83D-4E4A-AA3C-B38BBB322FB9}"/>
    <dgm:cxn modelId="{C258291F-A311-42F8-8A0F-CACEA0280932}" type="presOf" srcId="{D9A5F95A-F611-483E-A4B1-D99089351889}" destId="{EA35556C-334E-4D7E-89AE-57D8F524695F}" srcOrd="0" destOrd="0" presId="urn:microsoft.com/office/officeart/2005/8/layout/orgChart1"/>
    <dgm:cxn modelId="{2FA00A2E-D8FC-42EE-A387-6320C8C0FD56}" type="presOf" srcId="{EB7EBDF5-4F30-424B-874A-8D285E4FFF33}" destId="{0FF6671D-5BAB-4F84-93CA-F2C9BA035589}" srcOrd="0" destOrd="0" presId="urn:microsoft.com/office/officeart/2005/8/layout/orgChart1"/>
    <dgm:cxn modelId="{1003BAAC-2F62-4CD9-A268-292468CB1853}" type="presOf" srcId="{8DCB78B1-264D-46E0-814B-0A276F92F12D}" destId="{0A9D92F5-0E8F-4D7E-B693-215178E40F5E}" srcOrd="0" destOrd="0" presId="urn:microsoft.com/office/officeart/2005/8/layout/orgChart1"/>
    <dgm:cxn modelId="{74B44934-4EB9-4507-AD14-0DD24CDCFF16}" type="presOf" srcId="{5F8CCA42-3E28-4406-A6A5-82EC5215BDC0}" destId="{05E49AB6-41F4-4B6C-A09B-2C43A0098038}" srcOrd="0" destOrd="0" presId="urn:microsoft.com/office/officeart/2005/8/layout/orgChart1"/>
    <dgm:cxn modelId="{11042FD9-D344-477B-BE16-4B89B1C2293E}" srcId="{401CCDDA-197C-4FDC-A5F4-C942B0B9EDD4}" destId="{299611D4-C9CA-4802-B7A7-36F025EA0CF9}" srcOrd="0" destOrd="0" parTransId="{3BD4D767-20BB-4628-9787-E27F51988B67}" sibTransId="{7461C388-F18F-4EE8-900C-6E22F5D50366}"/>
    <dgm:cxn modelId="{E027C7D4-D82D-4474-A5D9-7CE3608974A2}" type="presOf" srcId="{C28BC457-F125-4D12-9123-C7314F9CC7CE}" destId="{B66758CE-234A-49BC-B251-83BA7698F2A4}" srcOrd="0" destOrd="0" presId="urn:microsoft.com/office/officeart/2005/8/layout/orgChart1"/>
    <dgm:cxn modelId="{ACB93C47-4793-4FB9-B277-F435AFAF45B8}" type="presOf" srcId="{C28BC457-F125-4D12-9123-C7314F9CC7CE}" destId="{B3932B98-5A19-4BC4-9699-EA2810D39D46}" srcOrd="1" destOrd="0" presId="urn:microsoft.com/office/officeart/2005/8/layout/orgChart1"/>
    <dgm:cxn modelId="{D675BD2A-2D8F-4708-8C74-E2F3D6AA65DF}" type="presOf" srcId="{8AB0CB82-2BEA-47FA-ADB0-523E6936AAE6}" destId="{8B647164-ECD6-492F-A2CE-227F9B5039E2}" srcOrd="1" destOrd="0" presId="urn:microsoft.com/office/officeart/2005/8/layout/orgChart1"/>
    <dgm:cxn modelId="{FA12C7EE-B650-446B-9928-54D879A3D007}" srcId="{3E84A5C4-71BF-4850-92AE-B56A7230E54B}" destId="{8AB0CB82-2BEA-47FA-ADB0-523E6936AAE6}" srcOrd="1" destOrd="0" parTransId="{DF64B629-2E43-4A80-9DDD-27F2144B4951}" sibTransId="{0D278131-FAAE-4123-8E2E-11E2AA3169D1}"/>
    <dgm:cxn modelId="{FF711773-9304-45A2-9C13-E4D66E84809E}" srcId="{E3E5F8FE-69D3-4097-8F3A-866CA2886CA8}" destId="{3E84A5C4-71BF-4850-92AE-B56A7230E54B}" srcOrd="1" destOrd="0" parTransId="{EB7EBDF5-4F30-424B-874A-8D285E4FFF33}" sibTransId="{BD2B1C24-60D9-42A0-A21D-1FA68FE13018}"/>
    <dgm:cxn modelId="{1D0203DB-73F5-4C3D-896A-314D1F929760}" type="presOf" srcId="{401CCDDA-197C-4FDC-A5F4-C942B0B9EDD4}" destId="{872BB7B2-9730-4E22-AA35-E44B5D0EC884}" srcOrd="0" destOrd="0" presId="urn:microsoft.com/office/officeart/2005/8/layout/orgChart1"/>
    <dgm:cxn modelId="{ED0D5630-BF33-4F23-A070-A508D92CEF7F}" type="presOf" srcId="{D9A5F95A-F611-483E-A4B1-D99089351889}" destId="{DE3EC3D8-88FF-4201-BF2A-26420ABE6EF5}" srcOrd="1" destOrd="0" presId="urn:microsoft.com/office/officeart/2005/8/layout/orgChart1"/>
    <dgm:cxn modelId="{6D531300-72A1-4AC0-8830-4E5EF44A65FA}" type="presOf" srcId="{B14FFE04-6EA7-48E2-B960-601C75B956F9}" destId="{8BDA2D8A-D8D1-4CB7-AB08-3E3296510788}" srcOrd="0" destOrd="0" presId="urn:microsoft.com/office/officeart/2005/8/layout/orgChart1"/>
    <dgm:cxn modelId="{B5109B22-2486-4BCE-9BE1-4FA03F0F89E2}" type="presOf" srcId="{58A70BD1-67EB-4351-8F8D-27BF80DF8C75}" destId="{8461EC36-A7A4-4698-A554-A43D21530BB7}" srcOrd="1" destOrd="0" presId="urn:microsoft.com/office/officeart/2005/8/layout/orgChart1"/>
    <dgm:cxn modelId="{B337564B-7D40-4DDF-AB72-99C9308B1107}" type="presOf" srcId="{C263E14D-C5C0-4EBF-A006-9CD786B0F7C0}" destId="{29AB8D04-A67C-45F4-9083-E674A471F48A}" srcOrd="0" destOrd="0" presId="urn:microsoft.com/office/officeart/2005/8/layout/orgChart1"/>
    <dgm:cxn modelId="{DA1262D8-83AF-4B9A-9C28-F1C20F568907}" type="presOf" srcId="{299611D4-C9CA-4802-B7A7-36F025EA0CF9}" destId="{20BAB129-E497-4EE9-BC14-65FF48E53029}" srcOrd="0" destOrd="0" presId="urn:microsoft.com/office/officeart/2005/8/layout/orgChart1"/>
    <dgm:cxn modelId="{BC4240AF-BE93-40D2-9CE8-606F71573ED7}" type="presOf" srcId="{299611D4-C9CA-4802-B7A7-36F025EA0CF9}" destId="{07444B22-4FDA-4093-AB8A-AED2BF47A82C}" srcOrd="1" destOrd="0" presId="urn:microsoft.com/office/officeart/2005/8/layout/orgChart1"/>
    <dgm:cxn modelId="{9AAD24A1-F2F3-4304-B7C7-08F5439B3B8C}" type="presParOf" srcId="{872BB7B2-9730-4E22-AA35-E44B5D0EC884}" destId="{70086646-FC24-48CD-A415-77772F526461}" srcOrd="0" destOrd="0" presId="urn:microsoft.com/office/officeart/2005/8/layout/orgChart1"/>
    <dgm:cxn modelId="{5999D26A-913D-41C6-A0E5-6B2F8EBB5A60}" type="presParOf" srcId="{70086646-FC24-48CD-A415-77772F526461}" destId="{1B98BAA0-A441-41A8-B696-C28682A6F09B}" srcOrd="0" destOrd="0" presId="urn:microsoft.com/office/officeart/2005/8/layout/orgChart1"/>
    <dgm:cxn modelId="{BF762D89-338C-4C00-8341-D4AF8B781E56}" type="presParOf" srcId="{1B98BAA0-A441-41A8-B696-C28682A6F09B}" destId="{20BAB129-E497-4EE9-BC14-65FF48E53029}" srcOrd="0" destOrd="0" presId="urn:microsoft.com/office/officeart/2005/8/layout/orgChart1"/>
    <dgm:cxn modelId="{BABB8D41-C758-4FA9-90BB-222EEADD76EE}" type="presParOf" srcId="{1B98BAA0-A441-41A8-B696-C28682A6F09B}" destId="{07444B22-4FDA-4093-AB8A-AED2BF47A82C}" srcOrd="1" destOrd="0" presId="urn:microsoft.com/office/officeart/2005/8/layout/orgChart1"/>
    <dgm:cxn modelId="{C211FCD7-4CAD-42AA-86A9-8175AEFB0EFD}" type="presParOf" srcId="{70086646-FC24-48CD-A415-77772F526461}" destId="{B70CE57B-9B50-4293-87CC-CA78D50BB0D0}" srcOrd="1" destOrd="0" presId="urn:microsoft.com/office/officeart/2005/8/layout/orgChart1"/>
    <dgm:cxn modelId="{DA398984-96DE-4E72-A103-9C75DE87C593}" type="presParOf" srcId="{B70CE57B-9B50-4293-87CC-CA78D50BB0D0}" destId="{9D2B6A8E-D260-46C6-9449-75889993FB97}" srcOrd="0" destOrd="0" presId="urn:microsoft.com/office/officeart/2005/8/layout/orgChart1"/>
    <dgm:cxn modelId="{85494CEC-17E4-4ED9-8266-2C31F5376D3D}" type="presParOf" srcId="{B70CE57B-9B50-4293-87CC-CA78D50BB0D0}" destId="{71B73BF1-1BA4-4E73-B1CB-47EB1873AB0C}" srcOrd="1" destOrd="0" presId="urn:microsoft.com/office/officeart/2005/8/layout/orgChart1"/>
    <dgm:cxn modelId="{A6CFFCBB-C86C-4207-890A-472D546C044A}" type="presParOf" srcId="{71B73BF1-1BA4-4E73-B1CB-47EB1873AB0C}" destId="{12A324CB-D81E-4932-9727-1E1B57B8DA75}" srcOrd="0" destOrd="0" presId="urn:microsoft.com/office/officeart/2005/8/layout/orgChart1"/>
    <dgm:cxn modelId="{789D71C6-1331-4942-9C7A-EF5A35168250}" type="presParOf" srcId="{12A324CB-D81E-4932-9727-1E1B57B8DA75}" destId="{C589DD8E-EF7B-4896-B7CD-6AC9A2C26201}" srcOrd="0" destOrd="0" presId="urn:microsoft.com/office/officeart/2005/8/layout/orgChart1"/>
    <dgm:cxn modelId="{AD0B8E6E-0BE1-4CE5-BE09-E67D683357C5}" type="presParOf" srcId="{12A324CB-D81E-4932-9727-1E1B57B8DA75}" destId="{F666AC84-1C5B-498F-95A5-6ECB7DC7375D}" srcOrd="1" destOrd="0" presId="urn:microsoft.com/office/officeart/2005/8/layout/orgChart1"/>
    <dgm:cxn modelId="{76A58E9C-3E5B-401D-863E-04AEFA0766FD}" type="presParOf" srcId="{71B73BF1-1BA4-4E73-B1CB-47EB1873AB0C}" destId="{0BA5B759-44A5-4416-92D6-84A02730CF87}" srcOrd="1" destOrd="0" presId="urn:microsoft.com/office/officeart/2005/8/layout/orgChart1"/>
    <dgm:cxn modelId="{E539D6C8-06BB-45BF-AC73-1246F6C2059A}" type="presParOf" srcId="{0BA5B759-44A5-4416-92D6-84A02730CF87}" destId="{52A73949-C5D1-4C60-BF4C-CE7D4A71BE9B}" srcOrd="0" destOrd="0" presId="urn:microsoft.com/office/officeart/2005/8/layout/orgChart1"/>
    <dgm:cxn modelId="{BDCB475A-BDE3-41D6-9868-6A20D44143DC}" type="presParOf" srcId="{0BA5B759-44A5-4416-92D6-84A02730CF87}" destId="{3C20ABFC-7E09-43D5-946C-CA50365096B6}" srcOrd="1" destOrd="0" presId="urn:microsoft.com/office/officeart/2005/8/layout/orgChart1"/>
    <dgm:cxn modelId="{CA4B7F89-5FF8-4CB5-AB04-BC2DD3D94CBD}" type="presParOf" srcId="{3C20ABFC-7E09-43D5-946C-CA50365096B6}" destId="{95A1720F-B80E-4246-A604-DC55DFADB493}" srcOrd="0" destOrd="0" presId="urn:microsoft.com/office/officeart/2005/8/layout/orgChart1"/>
    <dgm:cxn modelId="{0FA49E01-3A66-4091-9CD0-FFBBC30D4948}" type="presParOf" srcId="{95A1720F-B80E-4246-A604-DC55DFADB493}" destId="{29AB8D04-A67C-45F4-9083-E674A471F48A}" srcOrd="0" destOrd="0" presId="urn:microsoft.com/office/officeart/2005/8/layout/orgChart1"/>
    <dgm:cxn modelId="{2FDF50EC-563F-478E-A296-5B879CE994E9}" type="presParOf" srcId="{95A1720F-B80E-4246-A604-DC55DFADB493}" destId="{C1B54EC2-D49B-4DC3-9F65-81C6F9AFA826}" srcOrd="1" destOrd="0" presId="urn:microsoft.com/office/officeart/2005/8/layout/orgChart1"/>
    <dgm:cxn modelId="{FC3AE6F4-86DB-4FCF-A9ED-17537B1069C9}" type="presParOf" srcId="{3C20ABFC-7E09-43D5-946C-CA50365096B6}" destId="{E5CD175E-7600-4768-B156-826CBE09BD3B}" srcOrd="1" destOrd="0" presId="urn:microsoft.com/office/officeart/2005/8/layout/orgChart1"/>
    <dgm:cxn modelId="{74AAC0F6-4C89-492E-B16E-E556757AF737}" type="presParOf" srcId="{E5CD175E-7600-4768-B156-826CBE09BD3B}" destId="{8BDA2D8A-D8D1-4CB7-AB08-3E3296510788}" srcOrd="0" destOrd="0" presId="urn:microsoft.com/office/officeart/2005/8/layout/orgChart1"/>
    <dgm:cxn modelId="{CC19E4F4-207C-446E-8EAE-37D3FC25DEB3}" type="presParOf" srcId="{E5CD175E-7600-4768-B156-826CBE09BD3B}" destId="{BD983A72-8489-4C6C-839C-2602C44C3320}" srcOrd="1" destOrd="0" presId="urn:microsoft.com/office/officeart/2005/8/layout/orgChart1"/>
    <dgm:cxn modelId="{CD13C6A0-2D3E-4A10-975E-9EECA3785FB8}" type="presParOf" srcId="{BD983A72-8489-4C6C-839C-2602C44C3320}" destId="{DB2AC9A6-FE15-4AC4-A562-C79AC6C2ACA0}" srcOrd="0" destOrd="0" presId="urn:microsoft.com/office/officeart/2005/8/layout/orgChart1"/>
    <dgm:cxn modelId="{5C5FC5B3-E660-438A-B7F0-12088D0DD7FB}" type="presParOf" srcId="{DB2AC9A6-FE15-4AC4-A562-C79AC6C2ACA0}" destId="{B66758CE-234A-49BC-B251-83BA7698F2A4}" srcOrd="0" destOrd="0" presId="urn:microsoft.com/office/officeart/2005/8/layout/orgChart1"/>
    <dgm:cxn modelId="{B8ADF465-726C-4C27-9760-803A754D28E5}" type="presParOf" srcId="{DB2AC9A6-FE15-4AC4-A562-C79AC6C2ACA0}" destId="{B3932B98-5A19-4BC4-9699-EA2810D39D46}" srcOrd="1" destOrd="0" presId="urn:microsoft.com/office/officeart/2005/8/layout/orgChart1"/>
    <dgm:cxn modelId="{BC4388D4-35C8-4B70-8140-58CCC6CF8671}" type="presParOf" srcId="{BD983A72-8489-4C6C-839C-2602C44C3320}" destId="{2896BE9C-3307-4541-9DD8-4529EAF4FA83}" srcOrd="1" destOrd="0" presId="urn:microsoft.com/office/officeart/2005/8/layout/orgChart1"/>
    <dgm:cxn modelId="{5BBB5FB6-0148-4715-803D-B3940C912D62}" type="presParOf" srcId="{BD983A72-8489-4C6C-839C-2602C44C3320}" destId="{EE0B3F4B-C718-49EE-909D-3628492FD446}" srcOrd="2" destOrd="0" presId="urn:microsoft.com/office/officeart/2005/8/layout/orgChart1"/>
    <dgm:cxn modelId="{78C224C8-C899-42C7-B2E5-9852A45A8264}" type="presParOf" srcId="{3C20ABFC-7E09-43D5-946C-CA50365096B6}" destId="{6EBA1524-1353-471C-9F65-BD06528D4197}" srcOrd="2" destOrd="0" presId="urn:microsoft.com/office/officeart/2005/8/layout/orgChart1"/>
    <dgm:cxn modelId="{AF18390F-7E78-473C-A86D-6F212A498091}" type="presParOf" srcId="{0BA5B759-44A5-4416-92D6-84A02730CF87}" destId="{0FF6671D-5BAB-4F84-93CA-F2C9BA035589}" srcOrd="2" destOrd="0" presId="urn:microsoft.com/office/officeart/2005/8/layout/orgChart1"/>
    <dgm:cxn modelId="{9E2A3E57-7F60-488E-A18E-53B41D3756F2}" type="presParOf" srcId="{0BA5B759-44A5-4416-92D6-84A02730CF87}" destId="{125EECFF-5021-4F35-8682-BB058D70F0D3}" srcOrd="3" destOrd="0" presId="urn:microsoft.com/office/officeart/2005/8/layout/orgChart1"/>
    <dgm:cxn modelId="{4BB25790-37B7-4EDA-8E97-5353BF3C8547}" type="presParOf" srcId="{125EECFF-5021-4F35-8682-BB058D70F0D3}" destId="{1DFC351B-2FB8-42F3-96F4-372FF282FAF8}" srcOrd="0" destOrd="0" presId="urn:microsoft.com/office/officeart/2005/8/layout/orgChart1"/>
    <dgm:cxn modelId="{6F1BCC59-327C-4D54-8FEA-C002B958791B}" type="presParOf" srcId="{1DFC351B-2FB8-42F3-96F4-372FF282FAF8}" destId="{FADAFB28-D18F-4800-8C98-3CC3DEA1BB24}" srcOrd="0" destOrd="0" presId="urn:microsoft.com/office/officeart/2005/8/layout/orgChart1"/>
    <dgm:cxn modelId="{4E2021A7-A4A6-4A1F-8413-418C8B16F008}" type="presParOf" srcId="{1DFC351B-2FB8-42F3-96F4-372FF282FAF8}" destId="{9A827C31-C3CD-4946-B6AD-47176B00E5F4}" srcOrd="1" destOrd="0" presId="urn:microsoft.com/office/officeart/2005/8/layout/orgChart1"/>
    <dgm:cxn modelId="{88424FE2-EA02-4C43-B0D9-9D814B8E1D93}" type="presParOf" srcId="{125EECFF-5021-4F35-8682-BB058D70F0D3}" destId="{797BB20C-F22C-411B-8500-F44D657BF586}" srcOrd="1" destOrd="0" presId="urn:microsoft.com/office/officeart/2005/8/layout/orgChart1"/>
    <dgm:cxn modelId="{2847B0E9-0E30-47FB-BB90-A418A5397EE7}" type="presParOf" srcId="{797BB20C-F22C-411B-8500-F44D657BF586}" destId="{CC9DD695-E96C-48EE-AF6D-C14676367856}" srcOrd="0" destOrd="0" presId="urn:microsoft.com/office/officeart/2005/8/layout/orgChart1"/>
    <dgm:cxn modelId="{8EECA3E5-71C2-4687-8BF1-6A2AD47BF923}" type="presParOf" srcId="{797BB20C-F22C-411B-8500-F44D657BF586}" destId="{31903907-237B-4D8B-B827-C4EFB8647A55}" srcOrd="1" destOrd="0" presId="urn:microsoft.com/office/officeart/2005/8/layout/orgChart1"/>
    <dgm:cxn modelId="{CD2F1B7C-0E7D-41FC-B05A-F89E0058674D}" type="presParOf" srcId="{31903907-237B-4D8B-B827-C4EFB8647A55}" destId="{D8E0D90D-811E-445B-8555-2E8B42C0AB58}" srcOrd="0" destOrd="0" presId="urn:microsoft.com/office/officeart/2005/8/layout/orgChart1"/>
    <dgm:cxn modelId="{A30F742E-1883-49E1-96A9-E1F43B63A5A9}" type="presParOf" srcId="{D8E0D90D-811E-445B-8555-2E8B42C0AB58}" destId="{9AA79335-BA37-45C3-B415-F9A68926EA17}" srcOrd="0" destOrd="0" presId="urn:microsoft.com/office/officeart/2005/8/layout/orgChart1"/>
    <dgm:cxn modelId="{E40A5C49-A142-44DE-AB18-7B9E043366C8}" type="presParOf" srcId="{D8E0D90D-811E-445B-8555-2E8B42C0AB58}" destId="{34F4FCF8-B479-4F22-B77A-206441736252}" srcOrd="1" destOrd="0" presId="urn:microsoft.com/office/officeart/2005/8/layout/orgChart1"/>
    <dgm:cxn modelId="{EA309265-5D91-4DC5-B5E4-1047C57A1A58}" type="presParOf" srcId="{31903907-237B-4D8B-B827-C4EFB8647A55}" destId="{AC80E90B-617C-4004-8A1E-1DF26BF19FFE}" srcOrd="1" destOrd="0" presId="urn:microsoft.com/office/officeart/2005/8/layout/orgChart1"/>
    <dgm:cxn modelId="{62765430-61EB-49FB-967B-C53524E85C64}" type="presParOf" srcId="{31903907-237B-4D8B-B827-C4EFB8647A55}" destId="{D49E51CB-79B4-4241-9729-34B6C21757FA}" srcOrd="2" destOrd="0" presId="urn:microsoft.com/office/officeart/2005/8/layout/orgChart1"/>
    <dgm:cxn modelId="{0BD1D114-CCF6-4C3F-AFF5-7910C87C7F73}" type="presParOf" srcId="{797BB20C-F22C-411B-8500-F44D657BF586}" destId="{C10390EC-4082-417C-A538-1A4935B70AD0}" srcOrd="2" destOrd="0" presId="urn:microsoft.com/office/officeart/2005/8/layout/orgChart1"/>
    <dgm:cxn modelId="{2C7646EC-AC0D-4F9A-B669-8ECEFD8564E2}" type="presParOf" srcId="{797BB20C-F22C-411B-8500-F44D657BF586}" destId="{A932FB54-7EE1-4D28-A6DE-701BBF506AF4}" srcOrd="3" destOrd="0" presId="urn:microsoft.com/office/officeart/2005/8/layout/orgChart1"/>
    <dgm:cxn modelId="{11C67577-691D-4A84-B830-033300D64EF0}" type="presParOf" srcId="{A932FB54-7EE1-4D28-A6DE-701BBF506AF4}" destId="{22447129-89AB-45E3-B4E7-AAF8F5BD1418}" srcOrd="0" destOrd="0" presId="urn:microsoft.com/office/officeart/2005/8/layout/orgChart1"/>
    <dgm:cxn modelId="{F271119A-AE01-4DD5-9169-CB2E2459A810}" type="presParOf" srcId="{22447129-89AB-45E3-B4E7-AAF8F5BD1418}" destId="{F3176181-5B6D-49D2-90A7-641BC8DE890D}" srcOrd="0" destOrd="0" presId="urn:microsoft.com/office/officeart/2005/8/layout/orgChart1"/>
    <dgm:cxn modelId="{82B9C17B-AD2D-48AD-9929-4DBB7F56704B}" type="presParOf" srcId="{22447129-89AB-45E3-B4E7-AAF8F5BD1418}" destId="{8B647164-ECD6-492F-A2CE-227F9B5039E2}" srcOrd="1" destOrd="0" presId="urn:microsoft.com/office/officeart/2005/8/layout/orgChart1"/>
    <dgm:cxn modelId="{EE58516F-A645-4FE7-ABF7-D01DC70FEC83}" type="presParOf" srcId="{A932FB54-7EE1-4D28-A6DE-701BBF506AF4}" destId="{EA634A5F-1338-4FF2-9451-7099CCE191B6}" srcOrd="1" destOrd="0" presId="urn:microsoft.com/office/officeart/2005/8/layout/orgChart1"/>
    <dgm:cxn modelId="{E98D2E1C-FE21-4832-A821-7084B7A8F354}" type="presParOf" srcId="{A932FB54-7EE1-4D28-A6DE-701BBF506AF4}" destId="{1B24A3A5-2CF1-4008-937C-C58079E41BE8}" srcOrd="2" destOrd="0" presId="urn:microsoft.com/office/officeart/2005/8/layout/orgChart1"/>
    <dgm:cxn modelId="{056E239A-DD44-40B5-B410-4433E4CEE011}" type="presParOf" srcId="{125EECFF-5021-4F35-8682-BB058D70F0D3}" destId="{CCB2B5C2-C710-4D10-9579-8C443780D1C1}" srcOrd="2" destOrd="0" presId="urn:microsoft.com/office/officeart/2005/8/layout/orgChart1"/>
    <dgm:cxn modelId="{37DE46CB-1697-4ED5-817B-767F914EBFB4}" type="presParOf" srcId="{71B73BF1-1BA4-4E73-B1CB-47EB1873AB0C}" destId="{6523C62C-C7CF-412D-A1A6-F5C67F7FD60D}" srcOrd="2" destOrd="0" presId="urn:microsoft.com/office/officeart/2005/8/layout/orgChart1"/>
    <dgm:cxn modelId="{05BE23C0-59F7-479C-A1EF-0132364EAFF7}" type="presParOf" srcId="{B70CE57B-9B50-4293-87CC-CA78D50BB0D0}" destId="{1C870812-C898-443E-9607-A6978426AAE6}" srcOrd="2" destOrd="0" presId="urn:microsoft.com/office/officeart/2005/8/layout/orgChart1"/>
    <dgm:cxn modelId="{3A4D127F-5CAE-4270-8795-6022F97FEE27}" type="presParOf" srcId="{B70CE57B-9B50-4293-87CC-CA78D50BB0D0}" destId="{5888F7B8-75A0-48FF-B58F-2145FE3BD883}" srcOrd="3" destOrd="0" presId="urn:microsoft.com/office/officeart/2005/8/layout/orgChart1"/>
    <dgm:cxn modelId="{A2E2E2EC-8FB1-423F-85B5-26BF0E19BDB6}" type="presParOf" srcId="{5888F7B8-75A0-48FF-B58F-2145FE3BD883}" destId="{1154AFF2-2A8D-4CB5-8D0C-D0FB7EDCBF01}" srcOrd="0" destOrd="0" presId="urn:microsoft.com/office/officeart/2005/8/layout/orgChart1"/>
    <dgm:cxn modelId="{3B45FA6D-8D3F-489F-AF65-F79432624EFD}" type="presParOf" srcId="{1154AFF2-2A8D-4CB5-8D0C-D0FB7EDCBF01}" destId="{3F5D55E5-66D0-4159-A02E-8EAE2D457337}" srcOrd="0" destOrd="0" presId="urn:microsoft.com/office/officeart/2005/8/layout/orgChart1"/>
    <dgm:cxn modelId="{8572FA28-1579-4027-8699-9CDED2BDD332}" type="presParOf" srcId="{1154AFF2-2A8D-4CB5-8D0C-D0FB7EDCBF01}" destId="{1B4A72BD-240B-4714-AE8B-5714053E73B3}" srcOrd="1" destOrd="0" presId="urn:microsoft.com/office/officeart/2005/8/layout/orgChart1"/>
    <dgm:cxn modelId="{B9153790-5F54-47B1-90CE-E9D14629F0BF}" type="presParOf" srcId="{5888F7B8-75A0-48FF-B58F-2145FE3BD883}" destId="{877253B7-C318-49E7-9026-46A80767BB5B}" srcOrd="1" destOrd="0" presId="urn:microsoft.com/office/officeart/2005/8/layout/orgChart1"/>
    <dgm:cxn modelId="{FAD62CC8-D1F8-4E89-B5FF-2BFC00071D05}" type="presParOf" srcId="{877253B7-C318-49E7-9026-46A80767BB5B}" destId="{257ED8CC-7976-49B3-B646-65F09F32F610}" srcOrd="0" destOrd="0" presId="urn:microsoft.com/office/officeart/2005/8/layout/orgChart1"/>
    <dgm:cxn modelId="{E0842FB5-5C27-4CA2-8A39-3462F13C7A26}" type="presParOf" srcId="{877253B7-C318-49E7-9026-46A80767BB5B}" destId="{D9AAC7B2-061D-4266-8E30-BB4A8F26053E}" srcOrd="1" destOrd="0" presId="urn:microsoft.com/office/officeart/2005/8/layout/orgChart1"/>
    <dgm:cxn modelId="{D6B58ABF-494B-45FE-81A8-D666158B74B5}" type="presParOf" srcId="{D9AAC7B2-061D-4266-8E30-BB4A8F26053E}" destId="{177A791F-C713-4024-B6FE-716B6B8A59D1}" srcOrd="0" destOrd="0" presId="urn:microsoft.com/office/officeart/2005/8/layout/orgChart1"/>
    <dgm:cxn modelId="{FEB98A08-694C-47C5-8D50-BD49643FC220}" type="presParOf" srcId="{177A791F-C713-4024-B6FE-716B6B8A59D1}" destId="{05E49AB6-41F4-4B6C-A09B-2C43A0098038}" srcOrd="0" destOrd="0" presId="urn:microsoft.com/office/officeart/2005/8/layout/orgChart1"/>
    <dgm:cxn modelId="{56D58D9C-C282-4622-907C-39EE6661621D}" type="presParOf" srcId="{177A791F-C713-4024-B6FE-716B6B8A59D1}" destId="{7F6166D1-A452-4042-889A-EBB4C6D81F37}" srcOrd="1" destOrd="0" presId="urn:microsoft.com/office/officeart/2005/8/layout/orgChart1"/>
    <dgm:cxn modelId="{A052FD72-5489-4685-B6FA-F7D50179EB04}" type="presParOf" srcId="{D9AAC7B2-061D-4266-8E30-BB4A8F26053E}" destId="{CD537133-FD8C-4E96-82E4-34F6D6961868}" srcOrd="1" destOrd="0" presId="urn:microsoft.com/office/officeart/2005/8/layout/orgChart1"/>
    <dgm:cxn modelId="{FC72BCEA-3A23-401F-8D7A-1331DCED9B72}" type="presParOf" srcId="{CD537133-FD8C-4E96-82E4-34F6D6961868}" destId="{0A9D92F5-0E8F-4D7E-B693-215178E40F5E}" srcOrd="0" destOrd="0" presId="urn:microsoft.com/office/officeart/2005/8/layout/orgChart1"/>
    <dgm:cxn modelId="{C4DE8966-BCB0-4933-8433-2D4532DE64DA}" type="presParOf" srcId="{CD537133-FD8C-4E96-82E4-34F6D6961868}" destId="{8A27A9D6-D15C-43E5-BB7B-7141E826ACA9}" srcOrd="1" destOrd="0" presId="urn:microsoft.com/office/officeart/2005/8/layout/orgChart1"/>
    <dgm:cxn modelId="{2C55646F-FE12-41A7-BCF0-A3A2038CAF93}" type="presParOf" srcId="{8A27A9D6-D15C-43E5-BB7B-7141E826ACA9}" destId="{8DD2A887-C2BD-43A9-9628-06E0EB6AC914}" srcOrd="0" destOrd="0" presId="urn:microsoft.com/office/officeart/2005/8/layout/orgChart1"/>
    <dgm:cxn modelId="{760890E5-A735-47D5-B2E0-256D38DFA5DF}" type="presParOf" srcId="{8DD2A887-C2BD-43A9-9628-06E0EB6AC914}" destId="{EA35556C-334E-4D7E-89AE-57D8F524695F}" srcOrd="0" destOrd="0" presId="urn:microsoft.com/office/officeart/2005/8/layout/orgChart1"/>
    <dgm:cxn modelId="{488FA8AB-15AD-400B-B04C-15D20BCCCE69}" type="presParOf" srcId="{8DD2A887-C2BD-43A9-9628-06E0EB6AC914}" destId="{DE3EC3D8-88FF-4201-BF2A-26420ABE6EF5}" srcOrd="1" destOrd="0" presId="urn:microsoft.com/office/officeart/2005/8/layout/orgChart1"/>
    <dgm:cxn modelId="{EA26D9EE-316B-41E1-9591-E5477E371A79}" type="presParOf" srcId="{8A27A9D6-D15C-43E5-BB7B-7141E826ACA9}" destId="{FCA2A217-6669-4933-A157-7B63F775530E}" srcOrd="1" destOrd="0" presId="urn:microsoft.com/office/officeart/2005/8/layout/orgChart1"/>
    <dgm:cxn modelId="{71D6CD26-A628-41C4-A1FF-418DC4E87065}" type="presParOf" srcId="{8A27A9D6-D15C-43E5-BB7B-7141E826ACA9}" destId="{55F7497B-97F2-4226-AE5B-E9F2D7DBF2CD}" srcOrd="2" destOrd="0" presId="urn:microsoft.com/office/officeart/2005/8/layout/orgChart1"/>
    <dgm:cxn modelId="{1E24146A-C1C4-4BB3-9FC2-470BCDAE29B2}" type="presParOf" srcId="{CD537133-FD8C-4E96-82E4-34F6D6961868}" destId="{61C0AF62-A749-41E8-B598-2B2270224D2F}" srcOrd="2" destOrd="0" presId="urn:microsoft.com/office/officeart/2005/8/layout/orgChart1"/>
    <dgm:cxn modelId="{254727B6-85AA-4E24-8195-B312AE09CC60}" type="presParOf" srcId="{CD537133-FD8C-4E96-82E4-34F6D6961868}" destId="{EBCCF26B-621F-4665-B56F-E63E5F697B8A}" srcOrd="3" destOrd="0" presId="urn:microsoft.com/office/officeart/2005/8/layout/orgChart1"/>
    <dgm:cxn modelId="{66DBC562-5FEE-4A31-BB5A-CF633916434D}" type="presParOf" srcId="{EBCCF26B-621F-4665-B56F-E63E5F697B8A}" destId="{97DC03E2-E311-41BD-BAB2-BDC0AC5E04D1}" srcOrd="0" destOrd="0" presId="urn:microsoft.com/office/officeart/2005/8/layout/orgChart1"/>
    <dgm:cxn modelId="{6B2A827C-2E7E-4A62-A233-C2638CBC5D31}" type="presParOf" srcId="{97DC03E2-E311-41BD-BAB2-BDC0AC5E04D1}" destId="{AA0F228A-1C7A-440F-B791-DBD1E746135C}" srcOrd="0" destOrd="0" presId="urn:microsoft.com/office/officeart/2005/8/layout/orgChart1"/>
    <dgm:cxn modelId="{0E1C64EC-2695-44EF-AC30-E031342142FE}" type="presParOf" srcId="{97DC03E2-E311-41BD-BAB2-BDC0AC5E04D1}" destId="{8461EC36-A7A4-4698-A554-A43D21530BB7}" srcOrd="1" destOrd="0" presId="urn:microsoft.com/office/officeart/2005/8/layout/orgChart1"/>
    <dgm:cxn modelId="{869F8A8D-B62D-408E-B0B0-E5ACA7AD0E76}" type="presParOf" srcId="{EBCCF26B-621F-4665-B56F-E63E5F697B8A}" destId="{5BD98B94-ED5F-496D-AF9A-D8753BE61BCB}" srcOrd="1" destOrd="0" presId="urn:microsoft.com/office/officeart/2005/8/layout/orgChart1"/>
    <dgm:cxn modelId="{B2E9F253-B0EB-468F-816B-4DE6FCB33DA2}" type="presParOf" srcId="{EBCCF26B-621F-4665-B56F-E63E5F697B8A}" destId="{E56C8223-50EB-4E62-AE95-76580C3C3A36}" srcOrd="2" destOrd="0" presId="urn:microsoft.com/office/officeart/2005/8/layout/orgChart1"/>
    <dgm:cxn modelId="{791DEA74-2BB9-447B-8154-16CDD884C4B8}" type="presParOf" srcId="{D9AAC7B2-061D-4266-8E30-BB4A8F26053E}" destId="{0A88E16F-6D11-4084-B2B5-F9CB43E166F0}" srcOrd="2" destOrd="0" presId="urn:microsoft.com/office/officeart/2005/8/layout/orgChart1"/>
    <dgm:cxn modelId="{CE15F82B-299F-4890-955C-C60D00417E7A}" type="presParOf" srcId="{5888F7B8-75A0-48FF-B58F-2145FE3BD883}" destId="{160FCA95-A749-4CCC-AD8A-0590D4DDFF96}" srcOrd="2" destOrd="0" presId="urn:microsoft.com/office/officeart/2005/8/layout/orgChart1"/>
    <dgm:cxn modelId="{4D256CB8-36EB-4226-BC80-8A4E045FF458}" type="presParOf" srcId="{70086646-FC24-48CD-A415-77772F526461}" destId="{49975B0F-1AB3-479D-BEA5-1DEB50708AA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altLang="ru-RU" noProof="0" smtClean="0"/>
              <a:t>Образец заголовка</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ltLang="ru-RU"/>
          </a:p>
        </p:txBody>
      </p:sp>
      <p:sp>
        <p:nvSpPr>
          <p:cNvPr id="6" name="Rectangle 6"/>
          <p:cNvSpPr>
            <a:spLocks noGrp="1" noChangeArrowheads="1"/>
          </p:cNvSpPr>
          <p:nvPr>
            <p:ph type="sldNum" sz="quarter" idx="11"/>
          </p:nvPr>
        </p:nvSpPr>
        <p:spPr/>
        <p:txBody>
          <a:bodyPr/>
          <a:lstStyle>
            <a:lvl1pPr>
              <a:defRPr/>
            </a:lvl1pPr>
          </a:lstStyle>
          <a:p>
            <a:pPr>
              <a:defRPr/>
            </a:pPr>
            <a:fld id="{05A194CB-098C-4669-9BC7-9E3C05683451}" type="slidenum">
              <a:rPr lang="ru-RU" altLang="ru-RU"/>
              <a:pPr>
                <a:defRPr/>
              </a:pPr>
              <a:t>‹#›</a:t>
            </a:fld>
            <a:endParaRPr lang="ru-RU" altLang="ru-RU"/>
          </a:p>
        </p:txBody>
      </p:sp>
      <p:sp>
        <p:nvSpPr>
          <p:cNvPr id="7" name="Rectangle 7"/>
          <p:cNvSpPr>
            <a:spLocks noGrp="1" noChangeArrowheads="1"/>
          </p:cNvSpPr>
          <p:nvPr>
            <p:ph type="dt" sz="quarter" idx="12"/>
          </p:nvPr>
        </p:nvSpPr>
        <p:spPr/>
        <p:txBody>
          <a:bodyPr/>
          <a:lstStyle>
            <a:lvl1pPr>
              <a:defRPr/>
            </a:lvl1pPr>
          </a:lstStyle>
          <a:p>
            <a:pPr>
              <a:defRPr/>
            </a:pPr>
            <a:endParaRPr lang="ru-RU" altLang="ru-RU"/>
          </a:p>
        </p:txBody>
      </p:sp>
    </p:spTree>
    <p:extLst>
      <p:ext uri="{BB962C8B-B14F-4D97-AF65-F5344CB8AC3E}">
        <p14:creationId xmlns:p14="http://schemas.microsoft.com/office/powerpoint/2010/main" val="400993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3939342-D4AC-4371-9AB7-016F88E26893}" type="slidenum">
              <a:rPr lang="ru-RU" altLang="ru-RU"/>
              <a:pPr>
                <a:defRPr/>
              </a:pPr>
              <a:t>‹#›</a:t>
            </a:fld>
            <a:endParaRPr lang="ru-RU" altLang="ru-RU"/>
          </a:p>
        </p:txBody>
      </p:sp>
    </p:spTree>
    <p:extLst>
      <p:ext uri="{BB962C8B-B14F-4D97-AF65-F5344CB8AC3E}">
        <p14:creationId xmlns:p14="http://schemas.microsoft.com/office/powerpoint/2010/main" val="376054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5159EE3-7AF3-4B1E-A59C-D7911F30AD3A}" type="slidenum">
              <a:rPr lang="ru-RU" altLang="ru-RU"/>
              <a:pPr>
                <a:defRPr/>
              </a:pPr>
              <a:t>‹#›</a:t>
            </a:fld>
            <a:endParaRPr lang="ru-RU" altLang="ru-RU"/>
          </a:p>
        </p:txBody>
      </p:sp>
    </p:spTree>
    <p:extLst>
      <p:ext uri="{BB962C8B-B14F-4D97-AF65-F5344CB8AC3E}">
        <p14:creationId xmlns:p14="http://schemas.microsoft.com/office/powerpoint/2010/main" val="1512439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4BF527F0-A355-4655-A5AE-F1EF275C0C08}" type="slidenum">
              <a:rPr lang="ru-RU" altLang="ru-RU"/>
              <a:pPr>
                <a:defRPr/>
              </a:pPr>
              <a:t>‹#›</a:t>
            </a:fld>
            <a:endParaRPr lang="ru-RU" altLang="ru-RU"/>
          </a:p>
        </p:txBody>
      </p:sp>
    </p:spTree>
    <p:extLst>
      <p:ext uri="{BB962C8B-B14F-4D97-AF65-F5344CB8AC3E}">
        <p14:creationId xmlns:p14="http://schemas.microsoft.com/office/powerpoint/2010/main" val="167101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6DB4E53-F3C1-43A8-9CF8-0567A08E645E}" type="slidenum">
              <a:rPr lang="ru-RU" altLang="ru-RU"/>
              <a:pPr>
                <a:defRPr/>
              </a:pPr>
              <a:t>‹#›</a:t>
            </a:fld>
            <a:endParaRPr lang="ru-RU" altLang="ru-RU"/>
          </a:p>
        </p:txBody>
      </p:sp>
    </p:spTree>
    <p:extLst>
      <p:ext uri="{BB962C8B-B14F-4D97-AF65-F5344CB8AC3E}">
        <p14:creationId xmlns:p14="http://schemas.microsoft.com/office/powerpoint/2010/main" val="4041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E7A7846-1F99-4DD8-B955-457EE8B22D66}" type="slidenum">
              <a:rPr lang="ru-RU" altLang="ru-RU"/>
              <a:pPr>
                <a:defRPr/>
              </a:pPr>
              <a:t>‹#›</a:t>
            </a:fld>
            <a:endParaRPr lang="ru-RU" altLang="ru-RU"/>
          </a:p>
        </p:txBody>
      </p:sp>
    </p:spTree>
    <p:extLst>
      <p:ext uri="{BB962C8B-B14F-4D97-AF65-F5344CB8AC3E}">
        <p14:creationId xmlns:p14="http://schemas.microsoft.com/office/powerpoint/2010/main" val="4427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7C96C443-4E76-4C70-A122-3B653A2E6F0B}" type="slidenum">
              <a:rPr lang="ru-RU" altLang="ru-RU"/>
              <a:pPr>
                <a:defRPr/>
              </a:pPr>
              <a:t>‹#›</a:t>
            </a:fld>
            <a:endParaRPr lang="ru-RU" altLang="ru-RU"/>
          </a:p>
        </p:txBody>
      </p:sp>
    </p:spTree>
    <p:extLst>
      <p:ext uri="{BB962C8B-B14F-4D97-AF65-F5344CB8AC3E}">
        <p14:creationId xmlns:p14="http://schemas.microsoft.com/office/powerpoint/2010/main" val="15819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7259EC5C-DB77-4257-95F3-6B9BDF542864}" type="slidenum">
              <a:rPr lang="ru-RU" altLang="ru-RU"/>
              <a:pPr>
                <a:defRPr/>
              </a:pPr>
              <a:t>‹#›</a:t>
            </a:fld>
            <a:endParaRPr lang="ru-RU" altLang="ru-RU"/>
          </a:p>
        </p:txBody>
      </p:sp>
    </p:spTree>
    <p:extLst>
      <p:ext uri="{BB962C8B-B14F-4D97-AF65-F5344CB8AC3E}">
        <p14:creationId xmlns:p14="http://schemas.microsoft.com/office/powerpoint/2010/main" val="1945041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53D3F161-8FBB-4D23-A7DA-4E8AF4D32D9F}" type="slidenum">
              <a:rPr lang="ru-RU" altLang="ru-RU"/>
              <a:pPr>
                <a:defRPr/>
              </a:pPr>
              <a:t>‹#›</a:t>
            </a:fld>
            <a:endParaRPr lang="ru-RU" altLang="ru-RU"/>
          </a:p>
        </p:txBody>
      </p:sp>
    </p:spTree>
    <p:extLst>
      <p:ext uri="{BB962C8B-B14F-4D97-AF65-F5344CB8AC3E}">
        <p14:creationId xmlns:p14="http://schemas.microsoft.com/office/powerpoint/2010/main" val="34166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BBC40794-C0F7-4467-9356-8F3FD01BDCAF}" type="slidenum">
              <a:rPr lang="ru-RU" altLang="ru-RU"/>
              <a:pPr>
                <a:defRPr/>
              </a:pPr>
              <a:t>‹#›</a:t>
            </a:fld>
            <a:endParaRPr lang="ru-RU" altLang="ru-RU"/>
          </a:p>
        </p:txBody>
      </p:sp>
    </p:spTree>
    <p:extLst>
      <p:ext uri="{BB962C8B-B14F-4D97-AF65-F5344CB8AC3E}">
        <p14:creationId xmlns:p14="http://schemas.microsoft.com/office/powerpoint/2010/main" val="419964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0ACACC1-7FC1-4448-82E1-7A24FDC3900C}" type="slidenum">
              <a:rPr lang="ru-RU" altLang="ru-RU"/>
              <a:pPr>
                <a:defRPr/>
              </a:pPr>
              <a:t>‹#›</a:t>
            </a:fld>
            <a:endParaRPr lang="ru-RU" altLang="ru-RU"/>
          </a:p>
        </p:txBody>
      </p:sp>
    </p:spTree>
    <p:extLst>
      <p:ext uri="{BB962C8B-B14F-4D97-AF65-F5344CB8AC3E}">
        <p14:creationId xmlns:p14="http://schemas.microsoft.com/office/powerpoint/2010/main" val="39825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BD2BE7A-BCB6-4426-B9DF-8786B4033386}" type="slidenum">
              <a:rPr lang="ru-RU" altLang="ru-RU"/>
              <a:pPr>
                <a:defRPr/>
              </a:pPr>
              <a:t>‹#›</a:t>
            </a:fld>
            <a:endParaRPr lang="ru-RU" altLang="ru-RU"/>
          </a:p>
        </p:txBody>
      </p:sp>
    </p:spTree>
    <p:extLst>
      <p:ext uri="{BB962C8B-B14F-4D97-AF65-F5344CB8AC3E}">
        <p14:creationId xmlns:p14="http://schemas.microsoft.com/office/powerpoint/2010/main" val="82498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35CA35C-743C-4A18-B3FC-16C433873D3A}" type="slidenum">
              <a:rPr lang="ru-RU" altLang="ru-RU"/>
              <a:pPr>
                <a:defRPr/>
              </a:pPr>
              <a:t>‹#›</a:t>
            </a:fld>
            <a:endParaRPr lang="ru-RU" altLang="ru-RU"/>
          </a:p>
        </p:txBody>
      </p:sp>
    </p:spTree>
    <p:extLst>
      <p:ext uri="{BB962C8B-B14F-4D97-AF65-F5344CB8AC3E}">
        <p14:creationId xmlns:p14="http://schemas.microsoft.com/office/powerpoint/2010/main" val="318077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559460F7-FBFB-4359-BDBA-65263954F308}" type="slidenum">
              <a:rPr lang="ru-RU" altLang="ru-RU"/>
              <a:pPr>
                <a:defRPr/>
              </a:pPr>
              <a:t>‹#›</a:t>
            </a:fld>
            <a:endParaRPr lang="ru-RU" altLang="ru-RU"/>
          </a:p>
        </p:txBody>
      </p:sp>
    </p:spTree>
    <p:extLst>
      <p:ext uri="{BB962C8B-B14F-4D97-AF65-F5344CB8AC3E}">
        <p14:creationId xmlns:p14="http://schemas.microsoft.com/office/powerpoint/2010/main" val="361984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D7EE80F0-0630-41F3-9CD0-A162E270B7E0}" type="slidenum">
              <a:rPr lang="ru-RU" altLang="ru-RU"/>
              <a:pPr>
                <a:defRPr/>
              </a:pPr>
              <a:t>‹#›</a:t>
            </a:fld>
            <a:endParaRPr lang="ru-RU" altLang="ru-RU"/>
          </a:p>
        </p:txBody>
      </p:sp>
    </p:spTree>
    <p:extLst>
      <p:ext uri="{BB962C8B-B14F-4D97-AF65-F5344CB8AC3E}">
        <p14:creationId xmlns:p14="http://schemas.microsoft.com/office/powerpoint/2010/main" val="223600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1D579954-4FA8-4B1F-91C6-C5BFD1108371}" type="slidenum">
              <a:rPr lang="ru-RU" altLang="ru-RU"/>
              <a:pPr>
                <a:defRPr/>
              </a:pPr>
              <a:t>‹#›</a:t>
            </a:fld>
            <a:endParaRPr lang="ru-RU" altLang="ru-RU"/>
          </a:p>
        </p:txBody>
      </p:sp>
    </p:spTree>
    <p:extLst>
      <p:ext uri="{BB962C8B-B14F-4D97-AF65-F5344CB8AC3E}">
        <p14:creationId xmlns:p14="http://schemas.microsoft.com/office/powerpoint/2010/main" val="93337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C7F4CB0-C7C8-49F6-8771-D494C0207EB9}" type="slidenum">
              <a:rPr lang="ru-RU" altLang="ru-RU"/>
              <a:pPr>
                <a:defRPr/>
              </a:pPr>
              <a:t>‹#›</a:t>
            </a:fld>
            <a:endParaRPr lang="ru-RU" altLang="ru-RU"/>
          </a:p>
        </p:txBody>
      </p:sp>
    </p:spTree>
    <p:extLst>
      <p:ext uri="{BB962C8B-B14F-4D97-AF65-F5344CB8AC3E}">
        <p14:creationId xmlns:p14="http://schemas.microsoft.com/office/powerpoint/2010/main" val="389704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7353E551-1A52-44D2-91D8-9994628CFDA5}" type="slidenum">
              <a:rPr lang="ru-RU" altLang="ru-RU"/>
              <a:pPr>
                <a:defRPr/>
              </a:pPr>
              <a:t>‹#›</a:t>
            </a:fld>
            <a:endParaRPr lang="ru-RU" altLang="ru-RU"/>
          </a:p>
        </p:txBody>
      </p:sp>
    </p:spTree>
    <p:extLst>
      <p:ext uri="{BB962C8B-B14F-4D97-AF65-F5344CB8AC3E}">
        <p14:creationId xmlns:p14="http://schemas.microsoft.com/office/powerpoint/2010/main" val="278370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19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lt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lt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2D0FEC9C-A10F-4FC3-844F-65DC178534E0}" type="slidenum">
              <a:rPr lang="ru-RU" altLang="ru-RU"/>
              <a:pPr>
                <a:defRPr/>
              </a:pPr>
              <a:t>‹#›</a:t>
            </a:fld>
            <a:endParaRPr lang="ru-RU" altLang="ru-RU"/>
          </a:p>
        </p:txBody>
      </p:sp>
    </p:spTree>
  </p:cSld>
  <p:clrMap bg1="dk2" tx1="lt1" bg2="dk1" tx2="lt2" accent1="accent1" accent2="accent2" accent3="accent3" accent4="accent4" accent5="accent5" accent6="accent6" hlink="hlink" folHlink="folHlink"/>
  <p:sldLayoutIdLst>
    <p:sldLayoutId id="2147483709"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hemeOverride" Target="../theme/themeOverride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7.xml"/><Relationship Id="rId1" Type="http://schemas.openxmlformats.org/officeDocument/2006/relationships/themeOverride" Target="../theme/themeOverride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hemeOverride" Target="../theme/themeOverride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4.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hemeOverride" Target="../theme/themeOverride2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4.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2.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5.xml"/><Relationship Id="rId1" Type="http://schemas.openxmlformats.org/officeDocument/2006/relationships/themeOverride" Target="../theme/themeOverride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6.xml"/><Relationship Id="rId1" Type="http://schemas.openxmlformats.org/officeDocument/2006/relationships/themeOverride" Target="../theme/themeOverride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2.jpe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Эрехтейон1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539750" y="4365625"/>
            <a:ext cx="7772400" cy="1431925"/>
          </a:xfrm>
        </p:spPr>
        <p:txBody>
          <a:bodyPr/>
          <a:lstStyle/>
          <a:p>
            <a:pPr eaLnBrk="1" hangingPunct="1">
              <a:defRPr/>
            </a:pPr>
            <a:r>
              <a:rPr lang="uk-UA" altLang="ru-RU" sz="6000" dirty="0" smtClean="0">
                <a:solidFill>
                  <a:schemeClr val="tx1"/>
                </a:solidFill>
              </a:rPr>
              <a:t>Тема 2.1</a:t>
            </a:r>
            <a:endParaRPr lang="ru-RU" altLang="ru-RU" sz="6000" dirty="0" smtClean="0">
              <a:solidFill>
                <a:schemeClr val="tx1"/>
              </a:solidFill>
            </a:endParaRPr>
          </a:p>
        </p:txBody>
      </p:sp>
      <p:sp>
        <p:nvSpPr>
          <p:cNvPr id="2051" name="Rectangle 3"/>
          <p:cNvSpPr>
            <a:spLocks noGrp="1" noChangeArrowheads="1"/>
          </p:cNvSpPr>
          <p:nvPr>
            <p:ph type="subTitle" idx="1"/>
          </p:nvPr>
        </p:nvSpPr>
        <p:spPr>
          <a:xfrm>
            <a:off x="971550" y="333375"/>
            <a:ext cx="7200900" cy="1752600"/>
          </a:xfrm>
        </p:spPr>
        <p:txBody>
          <a:bodyPr/>
          <a:lstStyle/>
          <a:p>
            <a:pPr eaLnBrk="1" hangingPunct="1">
              <a:defRPr/>
            </a:pPr>
            <a:r>
              <a:rPr lang="uk-UA" altLang="ru-RU" sz="3600" dirty="0" smtClean="0"/>
              <a:t>Античні держави і право. Стародавня Греція: Афіни і Спарта</a:t>
            </a:r>
            <a:endParaRPr lang="ru-RU" altLang="ru-RU" sz="3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188913"/>
            <a:ext cx="8147050" cy="328612"/>
          </a:xfrm>
        </p:spPr>
        <p:txBody>
          <a:bodyPr/>
          <a:lstStyle/>
          <a:p>
            <a:pPr algn="ctr" eaLnBrk="1" hangingPunct="1">
              <a:defRPr/>
            </a:pPr>
            <a:r>
              <a:rPr lang="uk-UA" altLang="ru-RU" sz="4000" smtClean="0">
                <a:solidFill>
                  <a:srgbClr val="000066"/>
                </a:solidFill>
              </a:rPr>
              <a:t>Реформи Солона</a:t>
            </a:r>
            <a:endParaRPr lang="ru-RU" altLang="ru-RU" sz="4000" smtClean="0">
              <a:solidFill>
                <a:srgbClr val="000066"/>
              </a:solidFill>
            </a:endParaRPr>
          </a:p>
        </p:txBody>
      </p:sp>
      <p:sp>
        <p:nvSpPr>
          <p:cNvPr id="14339" name="Rectangle 4"/>
          <p:cNvSpPr>
            <a:spLocks noGrp="1" noChangeArrowheads="1"/>
          </p:cNvSpPr>
          <p:nvPr>
            <p:ph type="body" sz="half" idx="1"/>
          </p:nvPr>
        </p:nvSpPr>
        <p:spPr>
          <a:xfrm>
            <a:off x="179388" y="692150"/>
            <a:ext cx="4897437" cy="6021388"/>
          </a:xfrm>
          <a:noFill/>
        </p:spPr>
        <p:txBody>
          <a:bodyPr/>
          <a:lstStyle/>
          <a:p>
            <a:pPr eaLnBrk="1" hangingPunct="1"/>
            <a:r>
              <a:rPr lang="uk-UA" altLang="ru-RU" sz="2600" smtClean="0">
                <a:solidFill>
                  <a:srgbClr val="003300"/>
                </a:solidFill>
                <a:effectLst/>
              </a:rPr>
              <a:t>У 594 р. до н. е. першим архонтом було обрано Солона. Його наділено широкими повноваженнями, адже  час був тривожний, назрівав революційний вибух. Страх перед повстанням змусив евпатридів погодитися на визнання начебто нейтральної особистості Солона. Багаті (евпатриди) знали його як людину заможну, а бідні - як чесну.</a:t>
            </a:r>
            <a:r>
              <a:rPr lang="ru-RU" altLang="ru-RU" sz="2500" smtClean="0">
                <a:solidFill>
                  <a:srgbClr val="003300"/>
                </a:solidFill>
                <a:effectLst/>
              </a:rPr>
              <a:t> </a:t>
            </a:r>
          </a:p>
        </p:txBody>
      </p:sp>
      <p:pic>
        <p:nvPicPr>
          <p:cNvPr id="14340" name="Picture 6" descr="Солон"/>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1196975"/>
            <a:ext cx="3802063" cy="4895850"/>
          </a:xfrm>
        </p:spPr>
      </p:pic>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79425" y="908050"/>
            <a:ext cx="8291513" cy="833438"/>
          </a:xfrm>
        </p:spPr>
        <p:txBody>
          <a:bodyPr/>
          <a:lstStyle/>
          <a:p>
            <a:pPr algn="ctr" eaLnBrk="1" hangingPunct="1">
              <a:defRPr/>
            </a:pPr>
            <a:r>
              <a:rPr lang="uk-UA" altLang="ru-RU" sz="3200" dirty="0" smtClean="0">
                <a:solidFill>
                  <a:srgbClr val="000099"/>
                </a:solidFill>
              </a:rPr>
              <a:t>Сисахфія – скасування боргового рабства</a:t>
            </a:r>
            <a:endParaRPr lang="ru-RU" altLang="ru-RU" sz="3200" dirty="0" smtClean="0">
              <a:solidFill>
                <a:srgbClr val="000099"/>
              </a:solidFill>
            </a:endParaRPr>
          </a:p>
        </p:txBody>
      </p:sp>
      <p:sp>
        <p:nvSpPr>
          <p:cNvPr id="15363" name="Rectangle 4"/>
          <p:cNvSpPr>
            <a:spLocks noGrp="1" noChangeArrowheads="1"/>
          </p:cNvSpPr>
          <p:nvPr>
            <p:ph type="body" sz="half" idx="1"/>
          </p:nvPr>
        </p:nvSpPr>
        <p:spPr>
          <a:xfrm>
            <a:off x="395288" y="1916113"/>
            <a:ext cx="8229600" cy="2808287"/>
          </a:xfrm>
          <a:noFill/>
        </p:spPr>
        <p:txBody>
          <a:bodyPr/>
          <a:lstStyle/>
          <a:p>
            <a:pPr eaLnBrk="1" hangingPunct="1"/>
            <a:r>
              <a:rPr lang="uk-UA" altLang="ru-RU" sz="2800" smtClean="0">
                <a:solidFill>
                  <a:srgbClr val="003600"/>
                </a:solidFill>
                <a:effectLst/>
              </a:rPr>
              <a:t>Громадян, які стали рабами за борги, звільнено від сплати боргу та поновлено в політичних і економічних правах</a:t>
            </a:r>
          </a:p>
          <a:p>
            <a:pPr eaLnBrk="1" hangingPunct="1"/>
            <a:r>
              <a:rPr lang="uk-UA" altLang="ru-RU" sz="2800" smtClean="0">
                <a:solidFill>
                  <a:srgbClr val="003600"/>
                </a:solidFill>
                <a:effectLst/>
              </a:rPr>
              <a:t>Громадян, проданих за борги в рабство за море, належало розшукати і викупити коштом держави</a:t>
            </a:r>
            <a:endParaRPr lang="ru-RU" altLang="ru-RU" sz="2800" smtClean="0">
              <a:solidFill>
                <a:srgbClr val="003600"/>
              </a:solidFill>
              <a:effectLst/>
            </a:endParaRPr>
          </a:p>
        </p:txBody>
      </p:sp>
      <p:pic>
        <p:nvPicPr>
          <p:cNvPr id="15364" name="Picture 6" descr="Солон боргове"/>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48038" y="4365625"/>
            <a:ext cx="4537075" cy="2362200"/>
          </a:xfrm>
        </p:spPr>
      </p:pic>
      <p:sp>
        <p:nvSpPr>
          <p:cNvPr id="15365" name="TextBox 1"/>
          <p:cNvSpPr txBox="1">
            <a:spLocks noChangeArrowheads="1"/>
          </p:cNvSpPr>
          <p:nvPr/>
        </p:nvSpPr>
        <p:spPr bwMode="auto">
          <a:xfrm>
            <a:off x="2339975" y="115888"/>
            <a:ext cx="4287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r>
              <a:rPr lang="uk-UA" altLang="ru-RU" sz="3600" b="1">
                <a:solidFill>
                  <a:srgbClr val="500050"/>
                </a:solidFill>
              </a:rPr>
              <a:t>Реформи Солона</a:t>
            </a:r>
            <a:endParaRPr lang="ru-RU" altLang="ru-RU" sz="3600" b="1">
              <a:solidFill>
                <a:srgbClr val="500050"/>
              </a:solidFill>
            </a:endParaRPr>
          </a:p>
        </p:txBody>
      </p:sp>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Объект 3"/>
          <p:cNvPicPr>
            <a:picLocks noGrp="1" noChangeAspect="1"/>
          </p:cNvPicPr>
          <p:nvPr>
            <p:ph sz="half" idx="2"/>
          </p:nvPr>
        </p:nvPicPr>
        <p:blipFill>
          <a:blip r:embed="rId3">
            <a:extLst>
              <a:ext uri="{28A0092B-C50C-407E-A947-70E740481C1C}">
                <a14:useLocalDpi xmlns:a14="http://schemas.microsoft.com/office/drawing/2010/main" val="0"/>
              </a:ext>
            </a:extLst>
          </a:blip>
          <a:srcRect l="10625" r="19318" b="5469"/>
          <a:stretch>
            <a:fillRect/>
          </a:stretch>
        </p:blipFill>
        <p:spPr>
          <a:xfrm>
            <a:off x="0" y="0"/>
            <a:ext cx="9144000" cy="6858000"/>
          </a:xfrm>
        </p:spPr>
      </p:pic>
      <p:sp>
        <p:nvSpPr>
          <p:cNvPr id="20482" name="Rectangle 2"/>
          <p:cNvSpPr>
            <a:spLocks noGrp="1" noChangeArrowheads="1"/>
          </p:cNvSpPr>
          <p:nvPr>
            <p:ph type="title"/>
          </p:nvPr>
        </p:nvSpPr>
        <p:spPr>
          <a:xfrm>
            <a:off x="479425" y="908050"/>
            <a:ext cx="131763" cy="144463"/>
          </a:xfrm>
        </p:spPr>
        <p:txBody>
          <a:bodyPr/>
          <a:lstStyle/>
          <a:p>
            <a:pPr algn="ctr" eaLnBrk="1" hangingPunct="1">
              <a:defRPr/>
            </a:pPr>
            <a:r>
              <a:rPr lang="uk-UA" altLang="ru-RU" sz="3200" dirty="0" smtClean="0">
                <a:solidFill>
                  <a:srgbClr val="000099"/>
                </a:solidFill>
              </a:rPr>
              <a:t> </a:t>
            </a:r>
            <a:endParaRPr lang="ru-RU" altLang="ru-RU" sz="3200" dirty="0" smtClean="0">
              <a:solidFill>
                <a:srgbClr val="000099"/>
              </a:solidFill>
            </a:endParaRPr>
          </a:p>
        </p:txBody>
      </p:sp>
      <p:sp>
        <p:nvSpPr>
          <p:cNvPr id="16388" name="Rectangle 4"/>
          <p:cNvSpPr>
            <a:spLocks noGrp="1" noChangeArrowheads="1"/>
          </p:cNvSpPr>
          <p:nvPr>
            <p:ph type="body" sz="half" idx="1"/>
          </p:nvPr>
        </p:nvSpPr>
        <p:spPr>
          <a:xfrm>
            <a:off x="369888" y="836613"/>
            <a:ext cx="8229600" cy="3529012"/>
          </a:xfrm>
          <a:noFill/>
        </p:spPr>
        <p:txBody>
          <a:bodyPr/>
          <a:lstStyle/>
          <a:p>
            <a:pPr marL="0" indent="0" eaLnBrk="1" hangingPunct="1">
              <a:buFontTx/>
              <a:buNone/>
            </a:pPr>
            <a:r>
              <a:rPr lang="uk-UA" altLang="ru-RU" sz="2800" smtClean="0">
                <a:solidFill>
                  <a:srgbClr val="002448"/>
                </a:solidFill>
                <a:effectLst/>
              </a:rPr>
              <a:t> </a:t>
            </a:r>
            <a:endParaRPr lang="ru-RU" altLang="ru-RU" sz="2800" smtClean="0">
              <a:solidFill>
                <a:srgbClr val="002448"/>
              </a:solidFill>
              <a:effectLst/>
            </a:endParaRPr>
          </a:p>
        </p:txBody>
      </p:sp>
      <p:sp>
        <p:nvSpPr>
          <p:cNvPr id="2" name="TextBox 1"/>
          <p:cNvSpPr txBox="1"/>
          <p:nvPr/>
        </p:nvSpPr>
        <p:spPr>
          <a:xfrm>
            <a:off x="2051050" y="0"/>
            <a:ext cx="4749800" cy="708025"/>
          </a:xfrm>
          <a:prstGeom prst="rect">
            <a:avLst/>
          </a:prstGeom>
          <a:noFill/>
        </p:spPr>
        <p:txBody>
          <a:bodyPr wrap="none">
            <a:spAutoFit/>
          </a:bodyPr>
          <a:lstStyle/>
          <a:p>
            <a:pPr>
              <a:defRPr/>
            </a:pPr>
            <a:r>
              <a:rPr lang="uk-UA" sz="4000" b="1" dirty="0">
                <a:solidFill>
                  <a:schemeClr val="tx2">
                    <a:lumMod val="95000"/>
                  </a:schemeClr>
                </a:solidFill>
                <a:effectLst>
                  <a:outerShdw blurRad="38100" dist="38100" dir="2700000" algn="tl">
                    <a:srgbClr val="000000">
                      <a:alpha val="43137"/>
                    </a:srgbClr>
                  </a:outerShdw>
                </a:effectLst>
              </a:rPr>
              <a:t>Реформи Солона</a:t>
            </a:r>
            <a:endParaRPr lang="ru-RU" sz="4000" b="1" dirty="0">
              <a:solidFill>
                <a:schemeClr val="tx2">
                  <a:lumMod val="95000"/>
                </a:schemeClr>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250825" y="823913"/>
            <a:ext cx="8785225" cy="1863725"/>
          </a:xfrm>
          <a:prstGeom prst="roundRect">
            <a:avLst/>
          </a:prstGeom>
          <a:solidFill>
            <a:srgbClr val="FFCC99">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400" dirty="0">
                <a:solidFill>
                  <a:srgbClr val="002448"/>
                </a:solidFill>
              </a:rPr>
              <a:t>За майновим станом усе вільне корінне населення Афін (евпатриди, геомори і деміурги) поділялося на чотири розряди:  пентакосиомедимни, вершники, зевгіти, фети. За основу поділу було взято прибуток, одержуваний від землі, ремесла і торгівлі. </a:t>
            </a:r>
            <a:endParaRPr lang="ru-RU" altLang="ru-RU" sz="2400" dirty="0">
              <a:solidFill>
                <a:srgbClr val="002448"/>
              </a:solidFill>
            </a:endParaRPr>
          </a:p>
        </p:txBody>
      </p:sp>
      <p:sp>
        <p:nvSpPr>
          <p:cNvPr id="7" name="Скругленный прямоугольник 6"/>
          <p:cNvSpPr/>
          <p:nvPr/>
        </p:nvSpPr>
        <p:spPr>
          <a:xfrm>
            <a:off x="468313" y="5780088"/>
            <a:ext cx="8351837" cy="914400"/>
          </a:xfrm>
          <a:prstGeom prst="roundRect">
            <a:avLst/>
          </a:prstGeom>
          <a:solidFill>
            <a:srgbClr val="FFCC99">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002448"/>
                </a:solidFill>
              </a:rPr>
              <a:t>Права та обов'язки громадян установлювалися відповідно до розмірів їхнього прибутку. </a:t>
            </a:r>
            <a:endParaRPr lang="ru-RU" sz="2400" dirty="0"/>
          </a:p>
        </p:txBody>
      </p:sp>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1" name="Picture 48" descr="сусп солон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540875" cy="6904038"/>
          </a:xfrm>
        </p:spPr>
      </p:pic>
      <p:sp>
        <p:nvSpPr>
          <p:cNvPr id="21506" name="Rectangle 2"/>
          <p:cNvSpPr>
            <a:spLocks noGrp="1" noChangeArrowheads="1"/>
          </p:cNvSpPr>
          <p:nvPr>
            <p:ph type="title"/>
          </p:nvPr>
        </p:nvSpPr>
        <p:spPr>
          <a:xfrm flipV="1">
            <a:off x="539750" y="-100013"/>
            <a:ext cx="8280400" cy="100013"/>
          </a:xfrm>
        </p:spPr>
        <p:txBody>
          <a:bodyPr/>
          <a:lstStyle/>
          <a:p>
            <a:pPr eaLnBrk="1" hangingPunct="1">
              <a:defRPr/>
            </a:pPr>
            <a:r>
              <a:rPr lang="uk-UA" altLang="ru-RU" sz="4000" dirty="0" smtClean="0"/>
              <a:t> </a:t>
            </a:r>
            <a:endParaRPr lang="ru-RU" altLang="ru-RU" sz="4000" dirty="0" smtClean="0"/>
          </a:p>
        </p:txBody>
      </p:sp>
      <p:graphicFrame>
        <p:nvGraphicFramePr>
          <p:cNvPr id="2" name="Схема 1"/>
          <p:cNvGraphicFramePr/>
          <p:nvPr>
            <p:extLst>
              <p:ext uri="{D42A27DB-BD31-4B8C-83A1-F6EECF244321}">
                <p14:modId xmlns:p14="http://schemas.microsoft.com/office/powerpoint/2010/main" val="2735662264"/>
              </p:ext>
            </p:extLst>
          </p:nvPr>
        </p:nvGraphicFramePr>
        <p:xfrm>
          <a:off x="122238" y="23813"/>
          <a:ext cx="9021762" cy="6834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03" name="Line 39"/>
          <p:cNvSpPr>
            <a:spLocks noChangeShapeType="1"/>
          </p:cNvSpPr>
          <p:nvPr/>
        </p:nvSpPr>
        <p:spPr bwMode="auto">
          <a:xfrm>
            <a:off x="3276600" y="2133600"/>
            <a:ext cx="43338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04" name="Line 43"/>
          <p:cNvSpPr>
            <a:spLocks noChangeShapeType="1"/>
          </p:cNvSpPr>
          <p:nvPr/>
        </p:nvSpPr>
        <p:spPr bwMode="auto">
          <a:xfrm>
            <a:off x="2051050" y="4724400"/>
            <a:ext cx="3603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05" name="Line 57"/>
          <p:cNvSpPr>
            <a:spLocks noChangeShapeType="1"/>
          </p:cNvSpPr>
          <p:nvPr/>
        </p:nvSpPr>
        <p:spPr bwMode="auto">
          <a:xfrm>
            <a:off x="2843213" y="1989138"/>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06" name="Line 58"/>
          <p:cNvSpPr>
            <a:spLocks noChangeShapeType="1"/>
          </p:cNvSpPr>
          <p:nvPr/>
        </p:nvSpPr>
        <p:spPr bwMode="auto">
          <a:xfrm>
            <a:off x="6011863" y="19891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07" name="Line 59"/>
          <p:cNvSpPr>
            <a:spLocks noChangeShapeType="1"/>
          </p:cNvSpPr>
          <p:nvPr/>
        </p:nvSpPr>
        <p:spPr bwMode="auto">
          <a:xfrm>
            <a:off x="2843213" y="3500438"/>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08" name="Line 60"/>
          <p:cNvSpPr>
            <a:spLocks noChangeShapeType="1"/>
          </p:cNvSpPr>
          <p:nvPr/>
        </p:nvSpPr>
        <p:spPr bwMode="auto">
          <a:xfrm>
            <a:off x="6011863" y="35004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09" name="Line 61"/>
          <p:cNvSpPr>
            <a:spLocks noChangeShapeType="1"/>
          </p:cNvSpPr>
          <p:nvPr/>
        </p:nvSpPr>
        <p:spPr bwMode="auto">
          <a:xfrm>
            <a:off x="2843213" y="4941888"/>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10" name="Line 63"/>
          <p:cNvSpPr>
            <a:spLocks noChangeShapeType="1"/>
          </p:cNvSpPr>
          <p:nvPr/>
        </p:nvSpPr>
        <p:spPr bwMode="auto">
          <a:xfrm>
            <a:off x="2843213" y="6381750"/>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11" name="Line 64"/>
          <p:cNvSpPr>
            <a:spLocks noChangeShapeType="1"/>
          </p:cNvSpPr>
          <p:nvPr/>
        </p:nvSpPr>
        <p:spPr bwMode="auto">
          <a:xfrm>
            <a:off x="5940425" y="4941888"/>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12" name="Line 65"/>
          <p:cNvSpPr>
            <a:spLocks noChangeShapeType="1"/>
          </p:cNvSpPr>
          <p:nvPr/>
        </p:nvSpPr>
        <p:spPr bwMode="auto">
          <a:xfrm>
            <a:off x="6011863" y="63817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overrideClrMapping bg1="dk2" tx1="lt1" bg2="dk1"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1" descr="народ собр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03800" y="1276350"/>
            <a:ext cx="3529013" cy="3244850"/>
          </a:xfrm>
        </p:spPr>
      </p:pic>
      <p:sp>
        <p:nvSpPr>
          <p:cNvPr id="62468" name="Rectangle 4"/>
          <p:cNvSpPr>
            <a:spLocks noGrp="1" noChangeArrowheads="1"/>
          </p:cNvSpPr>
          <p:nvPr>
            <p:ph type="title"/>
          </p:nvPr>
        </p:nvSpPr>
        <p:spPr>
          <a:xfrm>
            <a:off x="468313" y="292100"/>
            <a:ext cx="8218487" cy="688975"/>
          </a:xfrm>
        </p:spPr>
        <p:txBody>
          <a:bodyPr/>
          <a:lstStyle/>
          <a:p>
            <a:pPr algn="ctr" eaLnBrk="1" hangingPunct="1">
              <a:defRPr/>
            </a:pPr>
            <a:r>
              <a:rPr lang="uk-UA" altLang="ru-RU" sz="3200" smtClean="0">
                <a:solidFill>
                  <a:srgbClr val="663300"/>
                </a:solidFill>
              </a:rPr>
              <a:t>Державний лад за </a:t>
            </a:r>
            <a:br>
              <a:rPr lang="uk-UA" altLang="ru-RU" sz="3200" smtClean="0">
                <a:solidFill>
                  <a:srgbClr val="663300"/>
                </a:solidFill>
              </a:rPr>
            </a:br>
            <a:r>
              <a:rPr lang="uk-UA" altLang="ru-RU" sz="3200" smtClean="0">
                <a:solidFill>
                  <a:srgbClr val="663300"/>
                </a:solidFill>
              </a:rPr>
              <a:t>законодавством Солона</a:t>
            </a:r>
            <a:endParaRPr lang="ru-RU" altLang="ru-RU" sz="3200" smtClean="0">
              <a:solidFill>
                <a:srgbClr val="663300"/>
              </a:solidFill>
            </a:endParaRPr>
          </a:p>
        </p:txBody>
      </p:sp>
      <p:pic>
        <p:nvPicPr>
          <p:cNvPr id="17412" name="Picture 34" descr="народное собр"/>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468313" y="1268413"/>
            <a:ext cx="4464050" cy="3181350"/>
          </a:xfrm>
        </p:spPr>
      </p:pic>
      <p:sp>
        <p:nvSpPr>
          <p:cNvPr id="62470" name="Rectangle 6"/>
          <p:cNvSpPr>
            <a:spLocks noGrp="1" noChangeArrowheads="1"/>
          </p:cNvSpPr>
          <p:nvPr>
            <p:ph type="body" sz="half" idx="3"/>
          </p:nvPr>
        </p:nvSpPr>
        <p:spPr/>
        <p:txBody>
          <a:bodyPr/>
          <a:lstStyle/>
          <a:p>
            <a:pPr eaLnBrk="1" hangingPunct="1">
              <a:buFontTx/>
              <a:buNone/>
              <a:defRPr/>
            </a:pPr>
            <a:r>
              <a:rPr lang="uk-UA" altLang="ru-RU" sz="2800" smtClean="0"/>
              <a:t>      </a:t>
            </a:r>
          </a:p>
          <a:p>
            <a:pPr eaLnBrk="1" hangingPunct="1">
              <a:buFontTx/>
              <a:buNone/>
              <a:defRPr/>
            </a:pPr>
            <a:r>
              <a:rPr lang="uk-UA" altLang="ru-RU" sz="2800" smtClean="0"/>
              <a:t> </a:t>
            </a:r>
            <a:endParaRPr lang="ru-RU" altLang="ru-RU" sz="2800" smtClean="0"/>
          </a:p>
        </p:txBody>
      </p:sp>
      <p:sp>
        <p:nvSpPr>
          <p:cNvPr id="17414" name="AutoShape 7"/>
          <p:cNvSpPr>
            <a:spLocks noChangeArrowheads="1"/>
          </p:cNvSpPr>
          <p:nvPr/>
        </p:nvSpPr>
        <p:spPr bwMode="auto">
          <a:xfrm>
            <a:off x="250825" y="3573463"/>
            <a:ext cx="2663825" cy="14398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1800"/>
              <a:t> </a:t>
            </a:r>
            <a:r>
              <a:rPr lang="uk-UA" altLang="ru-RU" sz="2400"/>
              <a:t>народні збори </a:t>
            </a:r>
          </a:p>
          <a:p>
            <a:pPr algn="ctr" eaLnBrk="1" hangingPunct="1">
              <a:spcBef>
                <a:spcPct val="0"/>
              </a:spcBef>
              <a:buClrTx/>
              <a:buSzTx/>
              <a:buFontTx/>
              <a:buNone/>
            </a:pPr>
            <a:r>
              <a:rPr lang="uk-UA" altLang="ru-RU" sz="2400"/>
              <a:t>(еклесія) – </a:t>
            </a:r>
          </a:p>
          <a:p>
            <a:pPr algn="ctr" eaLnBrk="1" hangingPunct="1">
              <a:spcBef>
                <a:spcPct val="0"/>
              </a:spcBef>
              <a:buClrTx/>
              <a:buSzTx/>
              <a:buFontTx/>
              <a:buNone/>
            </a:pPr>
            <a:r>
              <a:rPr lang="uk-UA" altLang="ru-RU" sz="2400"/>
              <a:t>законодавчий </a:t>
            </a:r>
          </a:p>
          <a:p>
            <a:pPr algn="ctr" eaLnBrk="1" hangingPunct="1">
              <a:spcBef>
                <a:spcPct val="0"/>
              </a:spcBef>
              <a:buClrTx/>
              <a:buSzTx/>
              <a:buFontTx/>
              <a:buNone/>
            </a:pPr>
            <a:r>
              <a:rPr lang="uk-UA" altLang="ru-RU" sz="2400"/>
              <a:t>орган</a:t>
            </a:r>
            <a:endParaRPr lang="ru-RU" altLang="ru-RU" sz="2400"/>
          </a:p>
        </p:txBody>
      </p:sp>
      <p:sp>
        <p:nvSpPr>
          <p:cNvPr id="17415" name="AutoShape 11"/>
          <p:cNvSpPr>
            <a:spLocks noChangeArrowheads="1"/>
          </p:cNvSpPr>
          <p:nvPr/>
        </p:nvSpPr>
        <p:spPr bwMode="auto">
          <a:xfrm rot="10800000">
            <a:off x="250825" y="5300663"/>
            <a:ext cx="2665413" cy="144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геліея – </a:t>
            </a:r>
          </a:p>
          <a:p>
            <a:pPr algn="ctr" eaLnBrk="1" hangingPunct="1">
              <a:spcBef>
                <a:spcPct val="0"/>
              </a:spcBef>
              <a:buClrTx/>
              <a:buSzTx/>
              <a:buFontTx/>
              <a:buNone/>
            </a:pPr>
            <a:r>
              <a:rPr lang="uk-UA" altLang="ru-RU" sz="2400"/>
              <a:t>судова і законодавча влада</a:t>
            </a:r>
            <a:endParaRPr lang="ru-RU" altLang="ru-RU" sz="2400"/>
          </a:p>
        </p:txBody>
      </p:sp>
      <p:sp>
        <p:nvSpPr>
          <p:cNvPr id="17416" name="AutoShape 12"/>
          <p:cNvSpPr>
            <a:spLocks noChangeArrowheads="1"/>
          </p:cNvSpPr>
          <p:nvPr/>
        </p:nvSpPr>
        <p:spPr bwMode="auto">
          <a:xfrm rot="10800000">
            <a:off x="6156325" y="3644900"/>
            <a:ext cx="2735263" cy="1368425"/>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рада </a:t>
            </a:r>
          </a:p>
          <a:p>
            <a:pPr algn="ctr" eaLnBrk="1" hangingPunct="1">
              <a:spcBef>
                <a:spcPct val="0"/>
              </a:spcBef>
              <a:buClrTx/>
              <a:buSzTx/>
              <a:buFontTx/>
              <a:buNone/>
            </a:pPr>
            <a:r>
              <a:rPr lang="uk-UA" altLang="ru-RU" sz="2400"/>
              <a:t>чотирьохсот - </a:t>
            </a:r>
          </a:p>
          <a:p>
            <a:pPr algn="ctr" eaLnBrk="1" hangingPunct="1">
              <a:spcBef>
                <a:spcPct val="0"/>
              </a:spcBef>
              <a:buClrTx/>
              <a:buSzTx/>
              <a:buFontTx/>
              <a:buNone/>
            </a:pPr>
            <a:r>
              <a:rPr lang="uk-UA" altLang="ru-RU" sz="2400"/>
              <a:t>розробка </a:t>
            </a:r>
          </a:p>
          <a:p>
            <a:pPr algn="ctr" eaLnBrk="1" hangingPunct="1">
              <a:spcBef>
                <a:spcPct val="0"/>
              </a:spcBef>
              <a:buClrTx/>
              <a:buSzTx/>
              <a:buFontTx/>
              <a:buNone/>
            </a:pPr>
            <a:r>
              <a:rPr lang="uk-UA" altLang="ru-RU" sz="2400"/>
              <a:t>законів</a:t>
            </a:r>
            <a:endParaRPr lang="ru-RU" altLang="ru-RU" sz="2400"/>
          </a:p>
        </p:txBody>
      </p:sp>
      <p:sp>
        <p:nvSpPr>
          <p:cNvPr id="17417" name="AutoShape 13"/>
          <p:cNvSpPr>
            <a:spLocks noChangeArrowheads="1"/>
          </p:cNvSpPr>
          <p:nvPr/>
        </p:nvSpPr>
        <p:spPr bwMode="auto">
          <a:xfrm rot="10800000">
            <a:off x="6084888" y="5300663"/>
            <a:ext cx="2735262" cy="144145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ареопаг – </a:t>
            </a:r>
          </a:p>
          <a:p>
            <a:pPr algn="ctr" eaLnBrk="1" hangingPunct="1">
              <a:spcBef>
                <a:spcPct val="0"/>
              </a:spcBef>
              <a:buClrTx/>
              <a:buSzTx/>
              <a:buFontTx/>
              <a:buNone/>
            </a:pPr>
            <a:r>
              <a:rPr lang="uk-UA" altLang="ru-RU" sz="2400"/>
              <a:t>виконавча влада </a:t>
            </a:r>
            <a:endParaRPr lang="ru-RU" altLang="ru-RU" sz="2400"/>
          </a:p>
        </p:txBody>
      </p:sp>
      <p:sp>
        <p:nvSpPr>
          <p:cNvPr id="17418" name="Rectangle 16"/>
          <p:cNvSpPr>
            <a:spLocks noChangeArrowheads="1"/>
          </p:cNvSpPr>
          <p:nvPr/>
        </p:nvSpPr>
        <p:spPr bwMode="auto">
          <a:xfrm>
            <a:off x="3419475" y="4365625"/>
            <a:ext cx="2232025" cy="14414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громадяни</a:t>
            </a:r>
          </a:p>
          <a:p>
            <a:pPr algn="ctr" eaLnBrk="1" hangingPunct="1">
              <a:spcBef>
                <a:spcPct val="0"/>
              </a:spcBef>
              <a:buClrTx/>
              <a:buSzTx/>
              <a:buFontTx/>
              <a:buNone/>
            </a:pPr>
            <a:r>
              <a:rPr lang="uk-UA" altLang="ru-RU" sz="2400"/>
              <a:t>Афін</a:t>
            </a:r>
            <a:endParaRPr lang="ru-RU" altLang="ru-RU" sz="2400"/>
          </a:p>
        </p:txBody>
      </p:sp>
      <p:sp>
        <p:nvSpPr>
          <p:cNvPr id="17419" name="Line 24"/>
          <p:cNvSpPr>
            <a:spLocks noChangeShapeType="1"/>
          </p:cNvSpPr>
          <p:nvPr/>
        </p:nvSpPr>
        <p:spPr bwMode="auto">
          <a:xfrm>
            <a:off x="5651500" y="5373688"/>
            <a:ext cx="649288" cy="21590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20" name="Line 27"/>
          <p:cNvSpPr>
            <a:spLocks noChangeShapeType="1"/>
          </p:cNvSpPr>
          <p:nvPr/>
        </p:nvSpPr>
        <p:spPr bwMode="auto">
          <a:xfrm>
            <a:off x="3419475" y="494188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21" name="Line 29"/>
          <p:cNvSpPr>
            <a:spLocks noChangeShapeType="1"/>
          </p:cNvSpPr>
          <p:nvPr/>
        </p:nvSpPr>
        <p:spPr bwMode="auto">
          <a:xfrm flipH="1" flipV="1">
            <a:off x="2700338" y="4724400"/>
            <a:ext cx="719137" cy="2889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22" name="Line 32"/>
          <p:cNvSpPr>
            <a:spLocks noChangeShapeType="1"/>
          </p:cNvSpPr>
          <p:nvPr/>
        </p:nvSpPr>
        <p:spPr bwMode="auto">
          <a:xfrm flipH="1">
            <a:off x="2700338" y="5300663"/>
            <a:ext cx="719137" cy="2889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23" name="Line 43"/>
          <p:cNvSpPr>
            <a:spLocks noChangeShapeType="1"/>
          </p:cNvSpPr>
          <p:nvPr/>
        </p:nvSpPr>
        <p:spPr bwMode="auto">
          <a:xfrm>
            <a:off x="5651500" y="50847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24" name="Line 44"/>
          <p:cNvSpPr>
            <a:spLocks noChangeShapeType="1"/>
          </p:cNvSpPr>
          <p:nvPr/>
        </p:nvSpPr>
        <p:spPr bwMode="auto">
          <a:xfrm flipV="1">
            <a:off x="5651500" y="4724400"/>
            <a:ext cx="720725" cy="28892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92100"/>
            <a:ext cx="8218487" cy="544513"/>
          </a:xfrm>
        </p:spPr>
        <p:txBody>
          <a:bodyPr/>
          <a:lstStyle/>
          <a:p>
            <a:pPr algn="ctr" eaLnBrk="1" hangingPunct="1">
              <a:defRPr/>
            </a:pPr>
            <a:r>
              <a:rPr lang="uk-UA" altLang="ru-RU" sz="4000" smtClean="0">
                <a:solidFill>
                  <a:srgbClr val="003366"/>
                </a:solidFill>
              </a:rPr>
              <a:t>Реформи Клісфена</a:t>
            </a:r>
            <a:endParaRPr lang="ru-RU" altLang="ru-RU" sz="4000" smtClean="0">
              <a:solidFill>
                <a:srgbClr val="003366"/>
              </a:solidFill>
            </a:endParaRPr>
          </a:p>
        </p:txBody>
      </p:sp>
      <p:sp>
        <p:nvSpPr>
          <p:cNvPr id="22532" name="Rectangle 4"/>
          <p:cNvSpPr>
            <a:spLocks noGrp="1" noChangeArrowheads="1"/>
          </p:cNvSpPr>
          <p:nvPr>
            <p:ph type="body" sz="half" idx="1"/>
          </p:nvPr>
        </p:nvSpPr>
        <p:spPr>
          <a:xfrm>
            <a:off x="684213" y="1341438"/>
            <a:ext cx="4103687" cy="4895850"/>
          </a:xfrm>
        </p:spPr>
        <p:txBody>
          <a:bodyPr/>
          <a:lstStyle/>
          <a:p>
            <a:pPr marL="0" indent="0" eaLnBrk="1" hangingPunct="1">
              <a:lnSpc>
                <a:spcPct val="90000"/>
              </a:lnSpc>
              <a:buFontTx/>
              <a:buNone/>
              <a:defRPr/>
            </a:pPr>
            <a:r>
              <a:rPr lang="uk-UA" dirty="0" smtClean="0">
                <a:solidFill>
                  <a:srgbClr val="500050"/>
                </a:solidFill>
              </a:rPr>
              <a:t>Мета реформи - змішати населення, роз'єднати роди і в такий спосіб послабити вплив родової аристократії і олігархії,</a:t>
            </a:r>
            <a:endParaRPr lang="ru-RU" dirty="0" smtClean="0">
              <a:solidFill>
                <a:srgbClr val="500050"/>
              </a:solidFill>
            </a:endParaRPr>
          </a:p>
          <a:p>
            <a:pPr marL="0" indent="0" eaLnBrk="1" hangingPunct="1">
              <a:lnSpc>
                <a:spcPct val="90000"/>
              </a:lnSpc>
              <a:buFontTx/>
              <a:buNone/>
              <a:defRPr/>
            </a:pPr>
            <a:r>
              <a:rPr lang="uk-UA" altLang="ru-RU" dirty="0" smtClean="0">
                <a:solidFill>
                  <a:srgbClr val="500050"/>
                </a:solidFill>
              </a:rPr>
              <a:t>зміцнити демократію</a:t>
            </a:r>
          </a:p>
        </p:txBody>
      </p:sp>
      <p:pic>
        <p:nvPicPr>
          <p:cNvPr id="18436" name="Picture 6" descr="Клисфен"/>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94300" y="1268413"/>
            <a:ext cx="3452813" cy="4968875"/>
          </a:xfrm>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1000">
                                          <p:stCondLst>
                                            <p:cond delay="0"/>
                                          </p:stCondLst>
                                        </p:cTn>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fade">
                                      <p:cBhvr>
                                        <p:cTn id="12" dur="500">
                                          <p:stCondLst>
                                            <p:cond delay="0"/>
                                          </p:stCondLst>
                                        </p:cTn>
                                        <p:tgtEl>
                                          <p:spTgt spid="2253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2532">
                                            <p:txEl>
                                              <p:pRg st="1" end="1"/>
                                            </p:txEl>
                                          </p:spTgt>
                                        </p:tgtEl>
                                        <p:attrNameLst>
                                          <p:attrName>style.visibility</p:attrName>
                                        </p:attrNameLst>
                                      </p:cBhvr>
                                      <p:to>
                                        <p:strVal val="visible"/>
                                      </p:to>
                                    </p:set>
                                    <p:animEffect transition="in" filter="fade">
                                      <p:cBhvr>
                                        <p:cTn id="17" dur="500">
                                          <p:stCondLst>
                                            <p:cond delay="0"/>
                                          </p:stCondLst>
                                        </p:cTn>
                                        <p:tgtEl>
                                          <p:spTgt spid="225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15938" y="115888"/>
            <a:ext cx="8218487" cy="544512"/>
          </a:xfrm>
        </p:spPr>
        <p:txBody>
          <a:bodyPr/>
          <a:lstStyle/>
          <a:p>
            <a:pPr algn="ctr" eaLnBrk="1" hangingPunct="1">
              <a:defRPr/>
            </a:pPr>
            <a:r>
              <a:rPr lang="uk-UA" altLang="ru-RU" sz="4000" dirty="0" smtClean="0">
                <a:solidFill>
                  <a:srgbClr val="003366"/>
                </a:solidFill>
              </a:rPr>
              <a:t>Реформи Клісфена</a:t>
            </a:r>
            <a:endParaRPr lang="ru-RU" altLang="ru-RU" sz="4000" dirty="0" smtClean="0">
              <a:solidFill>
                <a:srgbClr val="003366"/>
              </a:solidFill>
            </a:endParaRPr>
          </a:p>
        </p:txBody>
      </p:sp>
      <p:sp>
        <p:nvSpPr>
          <p:cNvPr id="22532" name="Rectangle 4"/>
          <p:cNvSpPr>
            <a:spLocks noGrp="1" noChangeArrowheads="1"/>
          </p:cNvSpPr>
          <p:nvPr>
            <p:ph type="body" sz="half" idx="1"/>
          </p:nvPr>
        </p:nvSpPr>
        <p:spPr>
          <a:xfrm>
            <a:off x="684213" y="1341438"/>
            <a:ext cx="4103687" cy="4895850"/>
          </a:xfrm>
        </p:spPr>
        <p:txBody>
          <a:bodyPr/>
          <a:lstStyle/>
          <a:p>
            <a:pPr marL="0" indent="0" eaLnBrk="1" hangingPunct="1">
              <a:lnSpc>
                <a:spcPct val="90000"/>
              </a:lnSpc>
              <a:buFontTx/>
              <a:buNone/>
              <a:defRPr/>
            </a:pPr>
            <a:r>
              <a:rPr lang="uk-UA" altLang="ru-RU" dirty="0" smtClean="0">
                <a:solidFill>
                  <a:srgbClr val="660066"/>
                </a:solidFill>
              </a:rPr>
              <a:t> </a:t>
            </a:r>
            <a:endParaRPr lang="ru-RU" altLang="ru-RU" dirty="0" smtClean="0">
              <a:solidFill>
                <a:srgbClr val="660066"/>
              </a:solidFill>
            </a:endParaRPr>
          </a:p>
        </p:txBody>
      </p:sp>
      <p:sp>
        <p:nvSpPr>
          <p:cNvPr id="4" name="Прямоугольник 3"/>
          <p:cNvSpPr/>
          <p:nvPr/>
        </p:nvSpPr>
        <p:spPr>
          <a:xfrm>
            <a:off x="0" y="765175"/>
            <a:ext cx="9144000" cy="3168650"/>
          </a:xfrm>
          <a:prstGeom prst="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200" dirty="0">
                <a:solidFill>
                  <a:srgbClr val="500050"/>
                </a:solidFill>
              </a:rPr>
              <a:t>     Територію Афінської держави було поділено на </a:t>
            </a:r>
            <a:r>
              <a:rPr lang="uk-UA" sz="2200" b="1" dirty="0">
                <a:solidFill>
                  <a:srgbClr val="500050"/>
                </a:solidFill>
              </a:rPr>
              <a:t>три округи</a:t>
            </a:r>
            <a:r>
              <a:rPr lang="uk-UA" sz="2200" dirty="0">
                <a:solidFill>
                  <a:srgbClr val="500050"/>
                </a:solidFill>
              </a:rPr>
              <a:t>: 1) місто Афіни з передмістями; 2) внутрішня центральна смуга; 3) берегова смуга. Кожен округ поділявся на десять частин - тритій.</a:t>
            </a:r>
            <a:r>
              <a:rPr lang="uk-UA" sz="2200" b="1" dirty="0">
                <a:solidFill>
                  <a:srgbClr val="500050"/>
                </a:solidFill>
              </a:rPr>
              <a:t> </a:t>
            </a:r>
            <a:r>
              <a:rPr lang="uk-UA" sz="2200" dirty="0">
                <a:solidFill>
                  <a:srgbClr val="500050"/>
                </a:solidFill>
              </a:rPr>
              <a:t>Три тритії (по одній з кожного округу) складали одну філу. Так сформувалося </a:t>
            </a:r>
            <a:r>
              <a:rPr lang="uk-UA" sz="2200" b="1" dirty="0">
                <a:solidFill>
                  <a:srgbClr val="500050"/>
                </a:solidFill>
              </a:rPr>
              <a:t>десять територіальних філ</a:t>
            </a:r>
            <a:r>
              <a:rPr lang="uk-UA" sz="2200" dirty="0">
                <a:solidFill>
                  <a:srgbClr val="500050"/>
                </a:solidFill>
              </a:rPr>
              <a:t>. При цьому кожна філа являла собою не суцільну територію, а кілька локально розділених громад, які об'єднувалися під час голосування. </a:t>
            </a:r>
            <a:endParaRPr lang="ru-RU" sz="2200" dirty="0">
              <a:solidFill>
                <a:srgbClr val="500050"/>
              </a:solidFill>
            </a:endParaRPr>
          </a:p>
        </p:txBody>
      </p:sp>
      <p:sp>
        <p:nvSpPr>
          <p:cNvPr id="5" name="Прямоугольник 4"/>
          <p:cNvSpPr/>
          <p:nvPr/>
        </p:nvSpPr>
        <p:spPr>
          <a:xfrm>
            <a:off x="3175" y="3933825"/>
            <a:ext cx="4352925" cy="2924175"/>
          </a:xfrm>
          <a:prstGeom prst="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sz="2200" dirty="0">
                <a:solidFill>
                  <a:srgbClr val="500050"/>
                </a:solidFill>
              </a:rPr>
              <a:t>Раду чотирьохсот скасували і замінили </a:t>
            </a:r>
            <a:r>
              <a:rPr lang="uk-UA" sz="2200" b="1" dirty="0">
                <a:solidFill>
                  <a:srgbClr val="500050"/>
                </a:solidFill>
              </a:rPr>
              <a:t>радою п'ятисот</a:t>
            </a:r>
            <a:r>
              <a:rPr lang="uk-UA" sz="2200" dirty="0">
                <a:solidFill>
                  <a:srgbClr val="500050"/>
                </a:solidFill>
              </a:rPr>
              <a:t>, що обиралася з громадян, які досягли 30-літнього віку та були представниками філ: по 50 осіб від кожної з 10 філ.</a:t>
            </a:r>
          </a:p>
          <a:p>
            <a:pPr>
              <a:defRPr/>
            </a:pPr>
            <a:endParaRPr lang="uk-UA" sz="2000" dirty="0">
              <a:solidFill>
                <a:srgbClr val="500050"/>
              </a:solidFill>
            </a:endParaRPr>
          </a:p>
          <a:p>
            <a:pPr>
              <a:defRPr/>
            </a:pPr>
            <a:endParaRPr lang="uk-UA" sz="2000" dirty="0">
              <a:solidFill>
                <a:srgbClr val="500050"/>
              </a:solidFill>
            </a:endParaRPr>
          </a:p>
          <a:p>
            <a:pPr>
              <a:defRPr/>
            </a:pPr>
            <a:endParaRPr lang="ru-RU" sz="2000" dirty="0">
              <a:solidFill>
                <a:srgbClr val="500050"/>
              </a:solidFill>
            </a:endParaRPr>
          </a:p>
        </p:txBody>
      </p:sp>
      <p:pic>
        <p:nvPicPr>
          <p:cNvPr id="19462" name="Объект 2"/>
          <p:cNvPicPr>
            <a:picLocks noGrp="1" noChangeAspect="1"/>
          </p:cNvPicPr>
          <p:nvPr>
            <p:ph sz="half" idx="2"/>
          </p:nvPr>
        </p:nvPicPr>
        <p:blipFill>
          <a:blip r:embed="rId3">
            <a:extLst>
              <a:ext uri="{28A0092B-C50C-407E-A947-70E740481C1C}">
                <a14:useLocalDpi xmlns:a14="http://schemas.microsoft.com/office/drawing/2010/main" val="0"/>
              </a:ext>
            </a:extLst>
          </a:blip>
          <a:srcRect l="4053" t="2" r="378" b="540"/>
          <a:stretch>
            <a:fillRect/>
          </a:stretch>
        </p:blipFill>
        <p:spPr>
          <a:xfrm>
            <a:off x="4356100" y="3868738"/>
            <a:ext cx="4762500" cy="2989262"/>
          </a:xfrm>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1000">
                                          <p:stCondLst>
                                            <p:cond delay="0"/>
                                          </p:stCondLst>
                                        </p:cTn>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fade">
                                      <p:cBhvr>
                                        <p:cTn id="12" dur="500">
                                          <p:stCondLst>
                                            <p:cond delay="0"/>
                                          </p:stCondLst>
                                        </p:cTn>
                                        <p:tgtEl>
                                          <p:spTgt spid="22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4294967295"/>
          </p:nvPr>
        </p:nvSpPr>
        <p:spPr>
          <a:xfrm>
            <a:off x="0" y="1905000"/>
            <a:ext cx="8229600" cy="4114800"/>
          </a:xfrm>
        </p:spPr>
        <p:txBody>
          <a:bodyPr/>
          <a:lstStyle/>
          <a:p>
            <a:pPr eaLnBrk="1" hangingPunct="1">
              <a:buFontTx/>
              <a:buNone/>
              <a:defRPr/>
            </a:pPr>
            <a:r>
              <a:rPr lang="uk-UA" altLang="ru-RU" smtClean="0"/>
              <a:t> </a:t>
            </a:r>
            <a:endParaRPr lang="ru-RU" altLang="ru-RU" smtClean="0"/>
          </a:p>
        </p:txBody>
      </p:sp>
      <p:graphicFrame>
        <p:nvGraphicFramePr>
          <p:cNvPr id="71248" name="Group 592"/>
          <p:cNvGraphicFramePr>
            <a:graphicFrameLocks noGrp="1"/>
          </p:cNvGraphicFramePr>
          <p:nvPr/>
        </p:nvGraphicFramePr>
        <p:xfrm>
          <a:off x="323850" y="1268413"/>
          <a:ext cx="5761038" cy="2255836"/>
        </p:xfrm>
        <a:graphic>
          <a:graphicData uri="http://schemas.openxmlformats.org/drawingml/2006/table">
            <a:tbl>
              <a:tblPr/>
              <a:tblGrid>
                <a:gridCol w="5761038"/>
              </a:tblGrid>
              <a:tr h="685896">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3000" b="0" i="0" u="none" strike="noStrike" cap="none" normalizeH="0" baseline="0" smtClean="0">
                          <a:ln>
                            <a:noFill/>
                          </a:ln>
                          <a:solidFill>
                            <a:srgbClr val="660066"/>
                          </a:solidFill>
                          <a:effectLst>
                            <a:outerShdw blurRad="38100" dist="38100" dir="2700000" algn="tl">
                              <a:srgbClr val="000000"/>
                            </a:outerShdw>
                          </a:effectLst>
                          <a:latin typeface="Tahoma" pitchFamily="34" charset="0"/>
                        </a:rPr>
                        <a:t>рада 500</a:t>
                      </a:r>
                      <a:endParaRPr kumimoji="0" lang="ru-RU" altLang="ru-RU" sz="3000" b="0" i="0" u="none" strike="noStrike" cap="none" normalizeH="0" baseline="0" smtClean="0">
                        <a:ln>
                          <a:noFill/>
                        </a:ln>
                        <a:solidFill>
                          <a:srgbClr val="660066"/>
                        </a:solidFill>
                        <a:effectLst>
                          <a:outerShdw blurRad="38100" dist="38100" dir="2700000" algn="tl">
                            <a:srgbClr val="000000"/>
                          </a:outerShdw>
                        </a:effectLst>
                        <a:latin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FF"/>
                    </a:solidFill>
                  </a:tcPr>
                </a:tc>
              </a:tr>
              <a:tr h="685896">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044">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600" b="0" i="0" u="none" strike="noStrike" cap="none" normalizeH="0" baseline="0" smtClean="0">
                          <a:ln>
                            <a:noFill/>
                          </a:ln>
                          <a:solidFill>
                            <a:srgbClr val="663300"/>
                          </a:solidFill>
                          <a:effectLst>
                            <a:outerShdw blurRad="38100" dist="38100" dir="2700000" algn="tl">
                              <a:srgbClr val="000000"/>
                            </a:outerShdw>
                          </a:effectLst>
                          <a:latin typeface="Tahoma" pitchFamily="34" charset="0"/>
                        </a:rPr>
                        <a:t>обиралося по 50 чоловік від кожної філи</a:t>
                      </a:r>
                      <a:endParaRPr kumimoji="0" lang="ru-RU" altLang="ru-RU" sz="2600" b="0" i="0" u="none" strike="noStrike" cap="none" normalizeH="0" baseline="0" smtClean="0">
                        <a:ln>
                          <a:noFill/>
                        </a:ln>
                        <a:solidFill>
                          <a:srgbClr val="663300"/>
                        </a:solidFill>
                        <a:effectLst>
                          <a:outerShdw blurRad="38100" dist="38100" dir="2700000" algn="tl">
                            <a:srgbClr val="000000"/>
                          </a:outerShdw>
                        </a:effectLst>
                        <a:latin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1250" name="Group 594"/>
          <p:cNvGraphicFramePr>
            <a:graphicFrameLocks noGrp="1"/>
          </p:cNvGraphicFramePr>
          <p:nvPr/>
        </p:nvGraphicFramePr>
        <p:xfrm>
          <a:off x="323850" y="3500438"/>
          <a:ext cx="8702675" cy="3261292"/>
        </p:xfrm>
        <a:graphic>
          <a:graphicData uri="http://schemas.openxmlformats.org/drawingml/2006/table">
            <a:tbl>
              <a:tblPr/>
              <a:tblGrid>
                <a:gridCol w="577850"/>
                <a:gridCol w="577850"/>
                <a:gridCol w="577850"/>
                <a:gridCol w="577850"/>
                <a:gridCol w="577850"/>
                <a:gridCol w="577850"/>
                <a:gridCol w="577850"/>
                <a:gridCol w="577850"/>
                <a:gridCol w="577850"/>
                <a:gridCol w="577850"/>
                <a:gridCol w="2924175"/>
              </a:tblGrid>
              <a:tr h="88374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9</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a:t>
                      </a:r>
                      <a:endParaRPr kumimoji="0" lang="ru-RU" altLang="ru-RU"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тритії об</a:t>
                      </a:r>
                      <a:r>
                        <a:rPr kumimoji="0" lang="en-US" altLang="ru-RU" sz="2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r>
                        <a:rPr kumimoji="0" lang="uk-UA" altLang="ru-RU" sz="2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єднані у філи</a:t>
                      </a:r>
                      <a:endParaRPr kumimoji="0" lang="ru-RU" altLang="ru-RU" sz="2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8059">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м</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і</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с</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ь</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к</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и</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й</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rowSpan="3">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500" b="0" i="0" u="none" strike="noStrike" cap="none" normalizeH="0" baseline="0" smtClean="0">
                          <a:ln>
                            <a:noFill/>
                          </a:ln>
                          <a:solidFill>
                            <a:srgbClr val="663300"/>
                          </a:solidFill>
                          <a:effectLst>
                            <a:outerShdw blurRad="38100" dist="38100" dir="2700000" algn="tl">
                              <a:srgbClr val="000000"/>
                            </a:outerShdw>
                          </a:effectLst>
                          <a:latin typeface="Tahoma" pitchFamily="34" charset="0"/>
                        </a:rPr>
                        <a:t>територію Афінської держави поділено на 3 округи, кожен із них – на 10 тритій</a:t>
                      </a:r>
                      <a:endParaRPr kumimoji="0" lang="ru-RU" altLang="ru-RU" sz="2500" b="0" i="0" u="none" strike="noStrike" cap="none" normalizeH="0" baseline="0" smtClean="0">
                        <a:ln>
                          <a:noFill/>
                        </a:ln>
                        <a:solidFill>
                          <a:srgbClr val="663300"/>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8059">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в</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н</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у</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т</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р</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і</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ш</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н</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і</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й</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vMerge="1">
                  <a:txBody>
                    <a:bodyPr/>
                    <a:lstStyle/>
                    <a:p>
                      <a:endParaRPr lang="ru-RU"/>
                    </a:p>
                  </a:txBody>
                  <a:tcPr/>
                </a:tc>
              </a:tr>
              <a:tr h="840868">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б</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е</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р</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е</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г</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о</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в</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и</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uk-UA"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й</a:t>
                      </a: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vMerge="1">
                  <a:txBody>
                    <a:bodyPr/>
                    <a:lstStyle/>
                    <a:p>
                      <a:endParaRPr lang="ru-RU"/>
                    </a:p>
                  </a:txBody>
                  <a:tcPr/>
                </a:tc>
              </a:tr>
            </a:tbl>
          </a:graphicData>
        </a:graphic>
      </p:graphicFrame>
      <p:sp>
        <p:nvSpPr>
          <p:cNvPr id="20553" name="Line 544"/>
          <p:cNvSpPr>
            <a:spLocks noChangeShapeType="1"/>
          </p:cNvSpPr>
          <p:nvPr/>
        </p:nvSpPr>
        <p:spPr bwMode="auto">
          <a:xfrm flipV="1">
            <a:off x="611188"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54" name="Line 545"/>
          <p:cNvSpPr>
            <a:spLocks noChangeShapeType="1"/>
          </p:cNvSpPr>
          <p:nvPr/>
        </p:nvSpPr>
        <p:spPr bwMode="auto">
          <a:xfrm flipV="1">
            <a:off x="1187450"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55" name="Line 548"/>
          <p:cNvSpPr>
            <a:spLocks noChangeShapeType="1"/>
          </p:cNvSpPr>
          <p:nvPr/>
        </p:nvSpPr>
        <p:spPr bwMode="auto">
          <a:xfrm flipV="1">
            <a:off x="1763713"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56" name="Line 549"/>
          <p:cNvSpPr>
            <a:spLocks noChangeShapeType="1"/>
          </p:cNvSpPr>
          <p:nvPr/>
        </p:nvSpPr>
        <p:spPr bwMode="auto">
          <a:xfrm flipV="1">
            <a:off x="2339975"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57" name="Line 550"/>
          <p:cNvSpPr>
            <a:spLocks noChangeShapeType="1"/>
          </p:cNvSpPr>
          <p:nvPr/>
        </p:nvSpPr>
        <p:spPr bwMode="auto">
          <a:xfrm>
            <a:off x="3059113" y="31416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58" name="Line 551"/>
          <p:cNvSpPr>
            <a:spLocks noChangeShapeType="1"/>
          </p:cNvSpPr>
          <p:nvPr/>
        </p:nvSpPr>
        <p:spPr bwMode="auto">
          <a:xfrm flipV="1">
            <a:off x="2916238"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59" name="Line 552"/>
          <p:cNvSpPr>
            <a:spLocks noChangeShapeType="1"/>
          </p:cNvSpPr>
          <p:nvPr/>
        </p:nvSpPr>
        <p:spPr bwMode="auto">
          <a:xfrm flipV="1">
            <a:off x="3492500"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60" name="Line 553"/>
          <p:cNvSpPr>
            <a:spLocks noChangeShapeType="1"/>
          </p:cNvSpPr>
          <p:nvPr/>
        </p:nvSpPr>
        <p:spPr bwMode="auto">
          <a:xfrm flipV="1">
            <a:off x="4067175"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61" name="Line 554"/>
          <p:cNvSpPr>
            <a:spLocks noChangeShapeType="1"/>
          </p:cNvSpPr>
          <p:nvPr/>
        </p:nvSpPr>
        <p:spPr bwMode="auto">
          <a:xfrm flipV="1">
            <a:off x="4643438"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62" name="Line 555"/>
          <p:cNvSpPr>
            <a:spLocks noChangeShapeType="1"/>
          </p:cNvSpPr>
          <p:nvPr/>
        </p:nvSpPr>
        <p:spPr bwMode="auto">
          <a:xfrm flipV="1">
            <a:off x="5219700"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63" name="Line 556"/>
          <p:cNvSpPr>
            <a:spLocks noChangeShapeType="1"/>
          </p:cNvSpPr>
          <p:nvPr/>
        </p:nvSpPr>
        <p:spPr bwMode="auto">
          <a:xfrm>
            <a:off x="5651500" y="31416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64" name="Line 557"/>
          <p:cNvSpPr>
            <a:spLocks noChangeShapeType="1"/>
          </p:cNvSpPr>
          <p:nvPr/>
        </p:nvSpPr>
        <p:spPr bwMode="auto">
          <a:xfrm flipV="1">
            <a:off x="5795963" y="1989138"/>
            <a:ext cx="0" cy="649287"/>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0565" name="Picture 569" descr="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1268413"/>
            <a:ext cx="2879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235" name="AutoShape 579"/>
          <p:cNvSpPr>
            <a:spLocks noChangeArrowheads="1"/>
          </p:cNvSpPr>
          <p:nvPr/>
        </p:nvSpPr>
        <p:spPr bwMode="auto">
          <a:xfrm>
            <a:off x="395288" y="0"/>
            <a:ext cx="8497887" cy="1225550"/>
          </a:xfrm>
          <a:prstGeom prst="triangle">
            <a:avLst>
              <a:gd name="adj" fmla="val 50000"/>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uk-UA" altLang="ru-RU" sz="3000">
                <a:solidFill>
                  <a:schemeClr val="bg2"/>
                </a:solidFill>
                <a:effectLst>
                  <a:outerShdw blurRad="38100" dist="38100" dir="2700000" algn="tl">
                    <a:srgbClr val="000000"/>
                  </a:outerShdw>
                </a:effectLst>
              </a:rPr>
              <a:t>реформи Клісфена</a:t>
            </a:r>
            <a:endParaRPr lang="ru-RU" altLang="ru-RU" sz="3000">
              <a:solidFill>
                <a:schemeClr val="bg2"/>
              </a:solidFill>
              <a:effectLst>
                <a:outerShdw blurRad="38100" dist="38100" dir="2700000" algn="tl">
                  <a:srgbClr val="000000"/>
                </a:outerShdw>
              </a:effectLst>
            </a:endParaRPr>
          </a:p>
        </p:txBody>
      </p:sp>
    </p:spTree>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88913"/>
            <a:ext cx="8291512" cy="503237"/>
          </a:xfrm>
        </p:spPr>
        <p:txBody>
          <a:bodyPr/>
          <a:lstStyle/>
          <a:p>
            <a:pPr algn="ctr" eaLnBrk="1" hangingPunct="1">
              <a:defRPr/>
            </a:pPr>
            <a:r>
              <a:rPr lang="uk-UA" altLang="ru-RU" sz="4000" dirty="0" smtClean="0">
                <a:solidFill>
                  <a:schemeClr val="bg2"/>
                </a:solidFill>
              </a:rPr>
              <a:t>Реформи Клісфена: остракізм</a:t>
            </a:r>
            <a:endParaRPr lang="ru-RU" altLang="ru-RU" sz="4000" dirty="0" smtClean="0">
              <a:solidFill>
                <a:schemeClr val="bg2"/>
              </a:solidFill>
            </a:endParaRPr>
          </a:p>
        </p:txBody>
      </p:sp>
      <p:sp>
        <p:nvSpPr>
          <p:cNvPr id="24582" name="Rectangle 6"/>
          <p:cNvSpPr>
            <a:spLocks noGrp="1" noChangeArrowheads="1"/>
          </p:cNvSpPr>
          <p:nvPr>
            <p:ph type="body" sz="half" idx="1"/>
          </p:nvPr>
        </p:nvSpPr>
        <p:spPr>
          <a:xfrm>
            <a:off x="179388" y="981075"/>
            <a:ext cx="5400675" cy="5616575"/>
          </a:xfrm>
        </p:spPr>
        <p:txBody>
          <a:bodyPr/>
          <a:lstStyle/>
          <a:p>
            <a:pPr eaLnBrk="1" hangingPunct="1">
              <a:lnSpc>
                <a:spcPct val="90000"/>
              </a:lnSpc>
              <a:defRPr/>
            </a:pPr>
            <a:r>
              <a:rPr lang="uk-UA" altLang="ru-RU" sz="2700" dirty="0" smtClean="0">
                <a:solidFill>
                  <a:srgbClr val="660066"/>
                </a:solidFill>
              </a:rPr>
              <a:t>Щороку скликалися народні збори, які голосуванням визначали, чи немає серед громадян осіб, небезпечних для демократії. Якщо такі виявлялися, то кожен учасник зборів писав на глиняному черепку ім'я того, хто, на його думку, був небезпечним. Засуджений видалявся за межі Аттики на десять років. Після закінчення цього строку можна було повернутися до Афін</a:t>
            </a:r>
            <a:r>
              <a:rPr lang="uk-UA" altLang="ru-RU" sz="2600" dirty="0" smtClean="0">
                <a:solidFill>
                  <a:srgbClr val="660066"/>
                </a:solidFill>
              </a:rPr>
              <a:t>.</a:t>
            </a:r>
            <a:endParaRPr lang="ru-RU" altLang="ru-RU" sz="2600" dirty="0" smtClean="0">
              <a:solidFill>
                <a:srgbClr val="660066"/>
              </a:solidFill>
            </a:endParaRPr>
          </a:p>
        </p:txBody>
      </p:sp>
      <p:pic>
        <p:nvPicPr>
          <p:cNvPr id="21508" name="Picture 8" descr="остракизм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24525" y="1125538"/>
            <a:ext cx="3149600" cy="5399087"/>
          </a:xfrm>
        </p:spPr>
      </p:pic>
    </p:spTree>
  </p:cSld>
  <p:clrMapOvr>
    <a:overrideClrMapping bg1="dk2" tx1="lt1" bg2="dk1"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1" name="Picture 31" descr="ясон-и-руно"/>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6802" name="Rectangle 2"/>
          <p:cNvSpPr>
            <a:spLocks noGrp="1" noChangeArrowheads="1"/>
          </p:cNvSpPr>
          <p:nvPr>
            <p:ph type="title"/>
          </p:nvPr>
        </p:nvSpPr>
        <p:spPr/>
        <p:txBody>
          <a:bodyPr/>
          <a:lstStyle/>
          <a:p>
            <a:pPr eaLnBrk="1" hangingPunct="1">
              <a:defRPr/>
            </a:pPr>
            <a:r>
              <a:rPr lang="uk-UA" altLang="ru-RU" smtClean="0"/>
              <a:t> </a:t>
            </a:r>
            <a:endParaRPr lang="ru-RU" altLang="ru-RU" smtClean="0"/>
          </a:p>
        </p:txBody>
      </p:sp>
      <p:graphicFrame>
        <p:nvGraphicFramePr>
          <p:cNvPr id="2" name="Схема 1"/>
          <p:cNvGraphicFramePr/>
          <p:nvPr/>
        </p:nvGraphicFramePr>
        <p:xfrm>
          <a:off x="179388" y="0"/>
          <a:ext cx="8964612"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8313" y="0"/>
            <a:ext cx="8229600" cy="1125538"/>
          </a:xfrm>
        </p:spPr>
        <p:txBody>
          <a:bodyPr/>
          <a:lstStyle/>
          <a:p>
            <a:pPr algn="ctr" eaLnBrk="1" hangingPunct="1">
              <a:defRPr/>
            </a:pPr>
            <a:r>
              <a:rPr lang="uk-UA" altLang="ru-RU" smtClean="0">
                <a:solidFill>
                  <a:srgbClr val="800000"/>
                </a:solidFill>
              </a:rPr>
              <a:t>План</a:t>
            </a:r>
            <a:r>
              <a:rPr lang="uk-UA" altLang="ru-RU" smtClean="0"/>
              <a:t> </a:t>
            </a:r>
            <a:endParaRPr lang="ru-RU" altLang="ru-RU" smtClean="0"/>
          </a:p>
        </p:txBody>
      </p:sp>
      <p:sp>
        <p:nvSpPr>
          <p:cNvPr id="109571" name="Rectangle 3"/>
          <p:cNvSpPr>
            <a:spLocks noGrp="1" noChangeArrowheads="1"/>
          </p:cNvSpPr>
          <p:nvPr>
            <p:ph type="body" idx="1"/>
          </p:nvPr>
        </p:nvSpPr>
        <p:spPr>
          <a:xfrm>
            <a:off x="468313" y="1052513"/>
            <a:ext cx="8229600" cy="2171700"/>
          </a:xfrm>
        </p:spPr>
        <p:txBody>
          <a:bodyPr/>
          <a:lstStyle/>
          <a:p>
            <a:pPr eaLnBrk="1" hangingPunct="1">
              <a:buFontTx/>
              <a:buNone/>
              <a:defRPr/>
            </a:pPr>
            <a:r>
              <a:rPr lang="uk-UA" altLang="ru-RU" b="1" dirty="0" smtClean="0">
                <a:solidFill>
                  <a:srgbClr val="800000"/>
                </a:solidFill>
              </a:rPr>
              <a:t>1. Виникнення держав у Греції</a:t>
            </a:r>
            <a:r>
              <a:rPr lang="ru-RU" altLang="ru-RU" dirty="0" smtClean="0">
                <a:solidFill>
                  <a:srgbClr val="800000"/>
                </a:solidFill>
              </a:rPr>
              <a:t> </a:t>
            </a:r>
            <a:endParaRPr lang="uk-UA" altLang="ru-RU" b="1" dirty="0" smtClean="0">
              <a:solidFill>
                <a:srgbClr val="800000"/>
              </a:solidFill>
            </a:endParaRPr>
          </a:p>
          <a:p>
            <a:pPr eaLnBrk="1" hangingPunct="1">
              <a:buFontTx/>
              <a:buNone/>
              <a:defRPr/>
            </a:pPr>
            <a:r>
              <a:rPr lang="uk-UA" altLang="ru-RU" b="1" dirty="0" smtClean="0">
                <a:solidFill>
                  <a:srgbClr val="800000"/>
                </a:solidFill>
              </a:rPr>
              <a:t>2. Держава та право Стародавніх Афін</a:t>
            </a:r>
            <a:r>
              <a:rPr lang="ru-RU" altLang="ru-RU" dirty="0" smtClean="0">
                <a:solidFill>
                  <a:srgbClr val="800000"/>
                </a:solidFill>
              </a:rPr>
              <a:t> </a:t>
            </a:r>
            <a:endParaRPr lang="uk-UA" altLang="ru-RU" b="1" dirty="0" smtClean="0">
              <a:solidFill>
                <a:srgbClr val="800000"/>
              </a:solidFill>
            </a:endParaRPr>
          </a:p>
          <a:p>
            <a:pPr eaLnBrk="1" hangingPunct="1">
              <a:buFontTx/>
              <a:buNone/>
              <a:defRPr/>
            </a:pPr>
            <a:r>
              <a:rPr lang="uk-UA" altLang="ru-RU" b="1" dirty="0" smtClean="0">
                <a:solidFill>
                  <a:srgbClr val="800000"/>
                </a:solidFill>
              </a:rPr>
              <a:t>3. Держава та право Спарти</a:t>
            </a:r>
            <a:endParaRPr lang="ru-RU" altLang="ru-RU" b="1" dirty="0" smtClean="0">
              <a:solidFill>
                <a:srgbClr val="800000"/>
              </a:solidFill>
            </a:endParaRPr>
          </a:p>
        </p:txBody>
      </p:sp>
      <p:pic>
        <p:nvPicPr>
          <p:cNvPr id="8196" name="Picture 4" descr="Спарта войско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573463"/>
            <a:ext cx="73453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7" descr="aристотель"/>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1924" name="Rectangle 4"/>
          <p:cNvSpPr>
            <a:spLocks noGrp="1" noChangeArrowheads="1"/>
          </p:cNvSpPr>
          <p:nvPr>
            <p:ph type="title"/>
          </p:nvPr>
        </p:nvSpPr>
        <p:spPr/>
        <p:txBody>
          <a:bodyPr/>
          <a:lstStyle/>
          <a:p>
            <a:pPr eaLnBrk="1" hangingPunct="1">
              <a:defRPr/>
            </a:pPr>
            <a:r>
              <a:rPr lang="uk-UA" altLang="ru-RU" smtClean="0"/>
              <a:t> </a:t>
            </a:r>
            <a:endParaRPr lang="ru-RU" altLang="ru-RU" smtClean="0"/>
          </a:p>
        </p:txBody>
      </p:sp>
      <p:sp>
        <p:nvSpPr>
          <p:cNvPr id="81925" name="Rectangle 5"/>
          <p:cNvSpPr>
            <a:spLocks noGrp="1" noChangeArrowheads="1"/>
          </p:cNvSpPr>
          <p:nvPr>
            <p:ph type="body" sz="half" idx="1"/>
          </p:nvPr>
        </p:nvSpPr>
        <p:spPr>
          <a:xfrm>
            <a:off x="457200" y="2492375"/>
            <a:ext cx="8507413" cy="3527425"/>
          </a:xfrm>
        </p:spPr>
        <p:txBody>
          <a:bodyPr/>
          <a:lstStyle/>
          <a:p>
            <a:pPr eaLnBrk="1" hangingPunct="1">
              <a:defRPr/>
            </a:pPr>
            <a:r>
              <a:rPr lang="uk-UA" altLang="ru-RU" sz="3600" smtClean="0">
                <a:solidFill>
                  <a:srgbClr val="000000"/>
                </a:solidFill>
                <a:effectLst>
                  <a:outerShdw blurRad="38100" dist="38100" dir="2700000" algn="tl">
                    <a:srgbClr val="FFFFFF"/>
                  </a:outerShdw>
                </a:effectLst>
              </a:rPr>
              <a:t>За висловом Геродота, саме Клісфен установив демократію в Афінах. </a:t>
            </a:r>
          </a:p>
          <a:p>
            <a:pPr eaLnBrk="1" hangingPunct="1">
              <a:defRPr/>
            </a:pPr>
            <a:r>
              <a:rPr lang="uk-UA" altLang="ru-RU" sz="3600" smtClean="0">
                <a:solidFill>
                  <a:srgbClr val="000000"/>
                </a:solidFill>
                <a:effectLst>
                  <a:outerShdw blurRad="38100" dist="38100" dir="2700000" algn="tl">
                    <a:srgbClr val="FFFFFF"/>
                  </a:outerShdw>
                </a:effectLst>
              </a:rPr>
              <a:t>Аристотель в «Афінській політиці» зазначав, що після Клісфена Афінська держава стала значно більш демократичною, ніж вона була за часів Солона.</a:t>
            </a:r>
            <a:r>
              <a:rPr lang="ru-RU" altLang="ru-RU" sz="3600" smtClean="0">
                <a:solidFill>
                  <a:srgbClr val="000000"/>
                </a:solidFill>
                <a:effectLst>
                  <a:outerShdw blurRad="38100" dist="38100" dir="2700000" algn="tl">
                    <a:srgbClr val="FFFFFF"/>
                  </a:outerShdw>
                </a:effectLst>
              </a:rPr>
              <a:t> </a:t>
            </a:r>
          </a:p>
        </p:txBody>
      </p:sp>
    </p:spTree>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anim calcmode="lin" valueType="num">
                                      <p:cBhvr>
                                        <p:cTn id="8" dur="1000" fill="hold"/>
                                        <p:tgtEl>
                                          <p:spTgt spid="81924"/>
                                        </p:tgtEl>
                                        <p:attrNameLst>
                                          <p:attrName>ppt_x</p:attrName>
                                        </p:attrNameLst>
                                      </p:cBhvr>
                                      <p:tavLst>
                                        <p:tav tm="0">
                                          <p:val>
                                            <p:strVal val="#ppt_x"/>
                                          </p:val>
                                        </p:tav>
                                        <p:tav tm="100000">
                                          <p:val>
                                            <p:strVal val="#ppt_x"/>
                                          </p:val>
                                        </p:tav>
                                      </p:tavLst>
                                    </p:anim>
                                    <p:anim calcmode="lin" valueType="num">
                                      <p:cBhvr>
                                        <p:cTn id="9" dur="898" decel="100000" fill="hold"/>
                                        <p:tgtEl>
                                          <p:spTgt spid="8192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192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25">
                                            <p:txEl>
                                              <p:pRg st="0" end="0"/>
                                            </p:txEl>
                                          </p:spTgt>
                                        </p:tgtEl>
                                        <p:attrNameLst>
                                          <p:attrName>style.visibility</p:attrName>
                                        </p:attrNameLst>
                                      </p:cBhvr>
                                      <p:to>
                                        <p:strVal val="visible"/>
                                      </p:to>
                                    </p:set>
                                    <p:animEffect transition="in" filter="fade">
                                      <p:cBhvr>
                                        <p:cTn id="15" dur="1000"/>
                                        <p:tgtEl>
                                          <p:spTgt spid="81925">
                                            <p:txEl>
                                              <p:pRg st="0" end="0"/>
                                            </p:txEl>
                                          </p:spTgt>
                                        </p:tgtEl>
                                      </p:cBhvr>
                                    </p:animEffect>
                                    <p:anim calcmode="lin" valueType="num">
                                      <p:cBhvr>
                                        <p:cTn id="16" dur="1000" fill="hold"/>
                                        <p:tgtEl>
                                          <p:spTgt spid="8192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192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192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25">
                                            <p:txEl>
                                              <p:pRg st="1" end="1"/>
                                            </p:txEl>
                                          </p:spTgt>
                                        </p:tgtEl>
                                        <p:attrNameLst>
                                          <p:attrName>style.visibility</p:attrName>
                                        </p:attrNameLst>
                                      </p:cBhvr>
                                      <p:to>
                                        <p:strVal val="visible"/>
                                      </p:to>
                                    </p:set>
                                    <p:animEffect transition="in" filter="fade">
                                      <p:cBhvr>
                                        <p:cTn id="23" dur="1000"/>
                                        <p:tgtEl>
                                          <p:spTgt spid="81925">
                                            <p:txEl>
                                              <p:pRg st="1" end="1"/>
                                            </p:txEl>
                                          </p:spTgt>
                                        </p:tgtEl>
                                      </p:cBhvr>
                                    </p:animEffect>
                                    <p:anim calcmode="lin" valueType="num">
                                      <p:cBhvr>
                                        <p:cTn id="24" dur="1000" fill="hold"/>
                                        <p:tgtEl>
                                          <p:spTgt spid="8192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192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192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5" descr="акрополь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5602" name="Rectangle 2"/>
          <p:cNvSpPr>
            <a:spLocks noGrp="1" noChangeArrowheads="1"/>
          </p:cNvSpPr>
          <p:nvPr>
            <p:ph type="title"/>
          </p:nvPr>
        </p:nvSpPr>
        <p:spPr>
          <a:xfrm>
            <a:off x="250825" y="188913"/>
            <a:ext cx="8435975" cy="576262"/>
          </a:xfrm>
        </p:spPr>
        <p:txBody>
          <a:bodyPr/>
          <a:lstStyle/>
          <a:p>
            <a:pPr eaLnBrk="1" hangingPunct="1">
              <a:defRPr/>
            </a:pPr>
            <a:r>
              <a:rPr lang="uk-UA" altLang="ru-RU" sz="4000" smtClean="0">
                <a:solidFill>
                  <a:srgbClr val="000066"/>
                </a:solidFill>
              </a:rPr>
              <a:t>Афінська демократія</a:t>
            </a:r>
            <a:endParaRPr lang="ru-RU" altLang="ru-RU" sz="4000" smtClean="0">
              <a:solidFill>
                <a:srgbClr val="000066"/>
              </a:solidFill>
            </a:endParaRPr>
          </a:p>
        </p:txBody>
      </p:sp>
      <p:sp>
        <p:nvSpPr>
          <p:cNvPr id="25603" name="Rectangle 3"/>
          <p:cNvSpPr>
            <a:spLocks noGrp="1" noChangeArrowheads="1"/>
          </p:cNvSpPr>
          <p:nvPr>
            <p:ph type="body" sz="half" idx="2"/>
          </p:nvPr>
        </p:nvSpPr>
        <p:spPr/>
        <p:txBody>
          <a:bodyPr/>
          <a:lstStyle/>
          <a:p>
            <a:pPr eaLnBrk="1" hangingPunct="1">
              <a:buFontTx/>
              <a:buNone/>
              <a:defRPr/>
            </a:pPr>
            <a:r>
              <a:rPr lang="uk-UA" altLang="ru-RU" sz="2800" smtClean="0"/>
              <a:t> </a:t>
            </a:r>
            <a:endParaRPr lang="ru-RU" altLang="ru-RU" sz="2800" smtClean="0"/>
          </a:p>
        </p:txBody>
      </p:sp>
      <p:sp>
        <p:nvSpPr>
          <p:cNvPr id="23557" name="AutoShape 4"/>
          <p:cNvSpPr>
            <a:spLocks noChangeArrowheads="1"/>
          </p:cNvSpPr>
          <p:nvPr/>
        </p:nvSpPr>
        <p:spPr bwMode="auto">
          <a:xfrm>
            <a:off x="5724525" y="620713"/>
            <a:ext cx="2879725" cy="1584325"/>
          </a:xfrm>
          <a:prstGeom prst="roundRect">
            <a:avLst>
              <a:gd name="adj" fmla="val 16667"/>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громадяни Афін</a:t>
            </a:r>
            <a:endParaRPr lang="ru-RU" altLang="ru-RU" sz="2400"/>
          </a:p>
        </p:txBody>
      </p:sp>
      <p:sp>
        <p:nvSpPr>
          <p:cNvPr id="23558" name="AutoShape 5"/>
          <p:cNvSpPr>
            <a:spLocks noChangeArrowheads="1"/>
          </p:cNvSpPr>
          <p:nvPr/>
        </p:nvSpPr>
        <p:spPr bwMode="auto">
          <a:xfrm>
            <a:off x="250825" y="981075"/>
            <a:ext cx="2449513" cy="1800225"/>
          </a:xfrm>
          <a:prstGeom prst="octagon">
            <a:avLst>
              <a:gd name="adj" fmla="val 29287"/>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народні  </a:t>
            </a:r>
          </a:p>
          <a:p>
            <a:pPr algn="ctr" eaLnBrk="1" hangingPunct="1">
              <a:spcBef>
                <a:spcPct val="0"/>
              </a:spcBef>
              <a:buClrTx/>
              <a:buSzTx/>
              <a:buFontTx/>
              <a:buNone/>
            </a:pPr>
            <a:r>
              <a:rPr lang="uk-UA" altLang="ru-RU" sz="2400"/>
              <a:t>збори</a:t>
            </a:r>
          </a:p>
          <a:p>
            <a:pPr algn="ctr" eaLnBrk="1" hangingPunct="1">
              <a:spcBef>
                <a:spcPct val="0"/>
              </a:spcBef>
              <a:buClrTx/>
              <a:buSzTx/>
              <a:buFontTx/>
              <a:buNone/>
            </a:pPr>
            <a:r>
              <a:rPr lang="uk-UA" altLang="ru-RU" sz="2200"/>
              <a:t>(законодавчий </a:t>
            </a:r>
          </a:p>
          <a:p>
            <a:pPr algn="ctr" eaLnBrk="1" hangingPunct="1">
              <a:spcBef>
                <a:spcPct val="0"/>
              </a:spcBef>
              <a:buClrTx/>
              <a:buSzTx/>
              <a:buFontTx/>
              <a:buNone/>
            </a:pPr>
            <a:r>
              <a:rPr lang="uk-UA" altLang="ru-RU" sz="2200"/>
              <a:t>орган)</a:t>
            </a:r>
            <a:endParaRPr lang="ru-RU" altLang="ru-RU" sz="2200"/>
          </a:p>
        </p:txBody>
      </p:sp>
      <p:sp>
        <p:nvSpPr>
          <p:cNvPr id="23559" name="AutoShape 6"/>
          <p:cNvSpPr>
            <a:spLocks noChangeArrowheads="1"/>
          </p:cNvSpPr>
          <p:nvPr/>
        </p:nvSpPr>
        <p:spPr bwMode="auto">
          <a:xfrm>
            <a:off x="2916238" y="2781300"/>
            <a:ext cx="2447925" cy="1871663"/>
          </a:xfrm>
          <a:prstGeom prst="octagon">
            <a:avLst>
              <a:gd name="adj" fmla="val 29287"/>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рада п'ятисот</a:t>
            </a:r>
            <a:r>
              <a:rPr lang="uk-UA" altLang="ru-RU" sz="1800"/>
              <a:t> </a:t>
            </a:r>
          </a:p>
          <a:p>
            <a:pPr algn="ctr" eaLnBrk="1" hangingPunct="1">
              <a:spcBef>
                <a:spcPct val="0"/>
              </a:spcBef>
              <a:buClrTx/>
              <a:buSzTx/>
              <a:buFontTx/>
              <a:buNone/>
            </a:pPr>
            <a:r>
              <a:rPr lang="uk-UA" altLang="ru-RU" sz="2200"/>
              <a:t>(розробка законів,</a:t>
            </a:r>
          </a:p>
          <a:p>
            <a:pPr algn="ctr" eaLnBrk="1" hangingPunct="1">
              <a:spcBef>
                <a:spcPct val="0"/>
              </a:spcBef>
              <a:buClrTx/>
              <a:buSzTx/>
              <a:buFontTx/>
              <a:buNone/>
            </a:pPr>
            <a:r>
              <a:rPr lang="uk-UA" altLang="ru-RU" sz="2200"/>
              <a:t>адміністративний</a:t>
            </a:r>
          </a:p>
          <a:p>
            <a:pPr algn="ctr" eaLnBrk="1" hangingPunct="1">
              <a:spcBef>
                <a:spcPct val="0"/>
              </a:spcBef>
              <a:buClrTx/>
              <a:buSzTx/>
              <a:buFontTx/>
              <a:buNone/>
            </a:pPr>
            <a:r>
              <a:rPr lang="uk-UA" altLang="ru-RU" sz="2200"/>
              <a:t>орган)</a:t>
            </a:r>
            <a:endParaRPr lang="ru-RU" altLang="ru-RU" sz="2200"/>
          </a:p>
        </p:txBody>
      </p:sp>
      <p:sp>
        <p:nvSpPr>
          <p:cNvPr id="23560" name="AutoShape 7"/>
          <p:cNvSpPr>
            <a:spLocks noChangeArrowheads="1"/>
          </p:cNvSpPr>
          <p:nvPr/>
        </p:nvSpPr>
        <p:spPr bwMode="auto">
          <a:xfrm>
            <a:off x="4932363" y="4941888"/>
            <a:ext cx="2447925" cy="1727200"/>
          </a:xfrm>
          <a:prstGeom prst="octagon">
            <a:avLst>
              <a:gd name="adj" fmla="val 29287"/>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ареопаг</a:t>
            </a:r>
          </a:p>
          <a:p>
            <a:pPr algn="ctr" eaLnBrk="1" hangingPunct="1">
              <a:spcBef>
                <a:spcPct val="0"/>
              </a:spcBef>
              <a:buClrTx/>
              <a:buSzTx/>
              <a:buFontTx/>
              <a:buNone/>
            </a:pPr>
            <a:r>
              <a:rPr lang="uk-UA" altLang="ru-RU" sz="2200"/>
              <a:t>(судовий і </a:t>
            </a:r>
          </a:p>
          <a:p>
            <a:pPr algn="ctr" eaLnBrk="1" hangingPunct="1">
              <a:spcBef>
                <a:spcPct val="0"/>
              </a:spcBef>
              <a:buClrTx/>
              <a:buSzTx/>
              <a:buFontTx/>
              <a:buNone/>
            </a:pPr>
            <a:r>
              <a:rPr lang="uk-UA" altLang="ru-RU" sz="2200"/>
              <a:t>розпорядчий </a:t>
            </a:r>
          </a:p>
          <a:p>
            <a:pPr algn="ctr" eaLnBrk="1" hangingPunct="1">
              <a:spcBef>
                <a:spcPct val="0"/>
              </a:spcBef>
              <a:buClrTx/>
              <a:buSzTx/>
              <a:buFontTx/>
              <a:buNone/>
            </a:pPr>
            <a:r>
              <a:rPr lang="uk-UA" altLang="ru-RU" sz="2200"/>
              <a:t>орган)</a:t>
            </a:r>
            <a:endParaRPr lang="ru-RU" altLang="ru-RU" sz="2200"/>
          </a:p>
        </p:txBody>
      </p:sp>
      <p:sp>
        <p:nvSpPr>
          <p:cNvPr id="23561" name="AutoShape 8"/>
          <p:cNvSpPr>
            <a:spLocks noChangeArrowheads="1"/>
          </p:cNvSpPr>
          <p:nvPr/>
        </p:nvSpPr>
        <p:spPr bwMode="auto">
          <a:xfrm>
            <a:off x="323850" y="3141663"/>
            <a:ext cx="2160588" cy="1439862"/>
          </a:xfrm>
          <a:prstGeom prst="octagon">
            <a:avLst>
              <a:gd name="adj" fmla="val 29287"/>
            </a:avLst>
          </a:prstGeom>
          <a:solidFill>
            <a:srgbClr val="99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виборні</a:t>
            </a:r>
          </a:p>
          <a:p>
            <a:pPr algn="ctr" eaLnBrk="1" hangingPunct="1">
              <a:spcBef>
                <a:spcPct val="0"/>
              </a:spcBef>
              <a:buClrTx/>
              <a:buSzTx/>
              <a:buFontTx/>
              <a:buNone/>
            </a:pPr>
            <a:r>
              <a:rPr lang="uk-UA" altLang="ru-RU" sz="2400"/>
              <a:t>посадові</a:t>
            </a:r>
          </a:p>
          <a:p>
            <a:pPr algn="ctr" eaLnBrk="1" hangingPunct="1">
              <a:spcBef>
                <a:spcPct val="0"/>
              </a:spcBef>
              <a:buClrTx/>
              <a:buSzTx/>
              <a:buFontTx/>
              <a:buNone/>
            </a:pPr>
            <a:r>
              <a:rPr lang="uk-UA" altLang="ru-RU" sz="2400"/>
              <a:t>особи</a:t>
            </a:r>
            <a:endParaRPr lang="ru-RU" altLang="ru-RU" sz="2400"/>
          </a:p>
        </p:txBody>
      </p:sp>
      <p:sp>
        <p:nvSpPr>
          <p:cNvPr id="23562" name="AutoShape 9"/>
          <p:cNvSpPr>
            <a:spLocks noChangeArrowheads="1"/>
          </p:cNvSpPr>
          <p:nvPr/>
        </p:nvSpPr>
        <p:spPr bwMode="auto">
          <a:xfrm>
            <a:off x="179388" y="5013325"/>
            <a:ext cx="1871662" cy="1511300"/>
          </a:xfrm>
          <a:prstGeom prst="octagon">
            <a:avLst>
              <a:gd name="adj" fmla="val 29287"/>
            </a:avLst>
          </a:prstGeom>
          <a:solidFill>
            <a:srgbClr val="99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стратеги</a:t>
            </a:r>
          </a:p>
          <a:p>
            <a:pPr algn="ctr" eaLnBrk="1" hangingPunct="1">
              <a:spcBef>
                <a:spcPct val="0"/>
              </a:spcBef>
              <a:buClrTx/>
              <a:buSzTx/>
              <a:buFontTx/>
              <a:buNone/>
            </a:pPr>
            <a:r>
              <a:rPr lang="uk-UA" altLang="ru-RU" sz="2000"/>
              <a:t>(воєначальники)</a:t>
            </a:r>
            <a:endParaRPr lang="ru-RU" altLang="ru-RU" sz="2000"/>
          </a:p>
        </p:txBody>
      </p:sp>
      <p:sp>
        <p:nvSpPr>
          <p:cNvPr id="23563" name="AutoShape 10"/>
          <p:cNvSpPr>
            <a:spLocks noChangeArrowheads="1"/>
          </p:cNvSpPr>
          <p:nvPr/>
        </p:nvSpPr>
        <p:spPr bwMode="auto">
          <a:xfrm>
            <a:off x="2484438" y="5013325"/>
            <a:ext cx="1871662" cy="1511300"/>
          </a:xfrm>
          <a:prstGeom prst="octagon">
            <a:avLst>
              <a:gd name="adj" fmla="val 29287"/>
            </a:avLst>
          </a:prstGeom>
          <a:solidFill>
            <a:srgbClr val="99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архонти</a:t>
            </a:r>
            <a:endParaRPr lang="ru-RU" altLang="ru-RU" sz="2400"/>
          </a:p>
        </p:txBody>
      </p:sp>
      <p:sp>
        <p:nvSpPr>
          <p:cNvPr id="23564" name="AutoShape 11"/>
          <p:cNvSpPr>
            <a:spLocks noChangeArrowheads="1"/>
          </p:cNvSpPr>
          <p:nvPr/>
        </p:nvSpPr>
        <p:spPr bwMode="auto">
          <a:xfrm>
            <a:off x="6443663" y="2781300"/>
            <a:ext cx="2520950" cy="1943100"/>
          </a:xfrm>
          <a:prstGeom prst="octagon">
            <a:avLst>
              <a:gd name="adj" fmla="val 29287"/>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геліея</a:t>
            </a:r>
          </a:p>
          <a:p>
            <a:pPr algn="ctr" eaLnBrk="1" hangingPunct="1">
              <a:spcBef>
                <a:spcPct val="0"/>
              </a:spcBef>
              <a:buClrTx/>
              <a:buSzTx/>
              <a:buFontTx/>
              <a:buNone/>
            </a:pPr>
            <a:r>
              <a:rPr lang="uk-UA" altLang="ru-RU" sz="2200"/>
              <a:t>(затвердження </a:t>
            </a:r>
          </a:p>
          <a:p>
            <a:pPr algn="ctr" eaLnBrk="1" hangingPunct="1">
              <a:spcBef>
                <a:spcPct val="0"/>
              </a:spcBef>
              <a:buClrTx/>
              <a:buSzTx/>
              <a:buFontTx/>
              <a:buNone/>
            </a:pPr>
            <a:r>
              <a:rPr lang="uk-UA" altLang="ru-RU" sz="2200"/>
              <a:t>законів, суд </a:t>
            </a:r>
          </a:p>
          <a:p>
            <a:pPr algn="ctr" eaLnBrk="1" hangingPunct="1">
              <a:spcBef>
                <a:spcPct val="0"/>
              </a:spcBef>
              <a:buClrTx/>
              <a:buSzTx/>
              <a:buFontTx/>
              <a:buNone/>
            </a:pPr>
            <a:r>
              <a:rPr lang="uk-UA" altLang="ru-RU" sz="2200"/>
              <a:t>першої та другої </a:t>
            </a:r>
          </a:p>
          <a:p>
            <a:pPr algn="ctr" eaLnBrk="1" hangingPunct="1">
              <a:spcBef>
                <a:spcPct val="0"/>
              </a:spcBef>
              <a:buClrTx/>
              <a:buSzTx/>
              <a:buFontTx/>
              <a:buNone/>
            </a:pPr>
            <a:r>
              <a:rPr lang="uk-UA" altLang="ru-RU" sz="2200"/>
              <a:t>інстанцій)</a:t>
            </a:r>
            <a:endParaRPr lang="ru-RU" altLang="ru-RU" sz="2200"/>
          </a:p>
        </p:txBody>
      </p:sp>
      <p:sp>
        <p:nvSpPr>
          <p:cNvPr id="23565" name="Line 13"/>
          <p:cNvSpPr>
            <a:spLocks noChangeShapeType="1"/>
          </p:cNvSpPr>
          <p:nvPr/>
        </p:nvSpPr>
        <p:spPr bwMode="auto">
          <a:xfrm flipH="1">
            <a:off x="2700338" y="1484313"/>
            <a:ext cx="3024187" cy="431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66" name="Line 15"/>
          <p:cNvSpPr>
            <a:spLocks noChangeShapeType="1"/>
          </p:cNvSpPr>
          <p:nvPr/>
        </p:nvSpPr>
        <p:spPr bwMode="auto">
          <a:xfrm>
            <a:off x="7667625" y="2205038"/>
            <a:ext cx="0" cy="576262"/>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67" name="Line 18"/>
          <p:cNvSpPr>
            <a:spLocks noChangeShapeType="1"/>
          </p:cNvSpPr>
          <p:nvPr/>
        </p:nvSpPr>
        <p:spPr bwMode="auto">
          <a:xfrm>
            <a:off x="6443663" y="22050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68" name="Line 19"/>
          <p:cNvSpPr>
            <a:spLocks noChangeShapeType="1"/>
          </p:cNvSpPr>
          <p:nvPr/>
        </p:nvSpPr>
        <p:spPr bwMode="auto">
          <a:xfrm flipH="1">
            <a:off x="5651500" y="2205038"/>
            <a:ext cx="936625" cy="273685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69" name="Line 20"/>
          <p:cNvSpPr>
            <a:spLocks noChangeShapeType="1"/>
          </p:cNvSpPr>
          <p:nvPr/>
        </p:nvSpPr>
        <p:spPr bwMode="auto">
          <a:xfrm flipH="1">
            <a:off x="5076825" y="2133600"/>
            <a:ext cx="719138" cy="935038"/>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70" name="Line 24"/>
          <p:cNvSpPr>
            <a:spLocks noChangeShapeType="1"/>
          </p:cNvSpPr>
          <p:nvPr/>
        </p:nvSpPr>
        <p:spPr bwMode="auto">
          <a:xfrm>
            <a:off x="1476375" y="2781300"/>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71" name="Line 27"/>
          <p:cNvSpPr>
            <a:spLocks noChangeShapeType="1"/>
          </p:cNvSpPr>
          <p:nvPr/>
        </p:nvSpPr>
        <p:spPr bwMode="auto">
          <a:xfrm flipH="1">
            <a:off x="1116013" y="4581525"/>
            <a:ext cx="431800" cy="43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72" name="Line 28"/>
          <p:cNvSpPr>
            <a:spLocks noChangeShapeType="1"/>
          </p:cNvSpPr>
          <p:nvPr/>
        </p:nvSpPr>
        <p:spPr bwMode="auto">
          <a:xfrm>
            <a:off x="1547813" y="4581525"/>
            <a:ext cx="1152525" cy="647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73" name="Line 29"/>
          <p:cNvSpPr>
            <a:spLocks noChangeShapeType="1"/>
          </p:cNvSpPr>
          <p:nvPr/>
        </p:nvSpPr>
        <p:spPr bwMode="auto">
          <a:xfrm>
            <a:off x="4356100" y="573405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74" name="Line 30"/>
          <p:cNvSpPr>
            <a:spLocks noChangeShapeType="1"/>
          </p:cNvSpPr>
          <p:nvPr/>
        </p:nvSpPr>
        <p:spPr bwMode="auto">
          <a:xfrm>
            <a:off x="4356100" y="5805488"/>
            <a:ext cx="576263"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115888"/>
            <a:ext cx="8291512" cy="473075"/>
          </a:xfrm>
        </p:spPr>
        <p:txBody>
          <a:bodyPr/>
          <a:lstStyle/>
          <a:p>
            <a:pPr algn="ctr" eaLnBrk="1" hangingPunct="1">
              <a:defRPr/>
            </a:pPr>
            <a:r>
              <a:rPr lang="uk-UA" altLang="ru-RU" sz="4000" dirty="0" smtClean="0">
                <a:solidFill>
                  <a:srgbClr val="6600CC"/>
                </a:solidFill>
              </a:rPr>
              <a:t>Закони Драконта</a:t>
            </a:r>
            <a:endParaRPr lang="ru-RU" altLang="ru-RU" sz="4000" dirty="0" smtClean="0">
              <a:solidFill>
                <a:srgbClr val="6600CC"/>
              </a:solidFill>
            </a:endParaRPr>
          </a:p>
        </p:txBody>
      </p:sp>
      <p:sp>
        <p:nvSpPr>
          <p:cNvPr id="24579" name="Rectangle 4"/>
          <p:cNvSpPr>
            <a:spLocks noGrp="1" noChangeArrowheads="1"/>
          </p:cNvSpPr>
          <p:nvPr>
            <p:ph type="body" sz="half" idx="1"/>
          </p:nvPr>
        </p:nvSpPr>
        <p:spPr>
          <a:xfrm>
            <a:off x="0" y="836613"/>
            <a:ext cx="6084888" cy="5832475"/>
          </a:xfrm>
        </p:spPr>
        <p:txBody>
          <a:bodyPr/>
          <a:lstStyle/>
          <a:p>
            <a:pPr eaLnBrk="1" hangingPunct="1">
              <a:lnSpc>
                <a:spcPct val="80000"/>
              </a:lnSpc>
            </a:pPr>
            <a:r>
              <a:rPr lang="uk-UA" altLang="ru-RU" sz="2600" smtClean="0">
                <a:solidFill>
                  <a:srgbClr val="000074"/>
                </a:solidFill>
                <a:effectLst/>
              </a:rPr>
              <a:t>У 621 р. один з архонтів - Драконт - записав чинне звичаєве право. Закони відзначалися надзвичайною жорстокістю, </a:t>
            </a:r>
            <a:r>
              <a:rPr lang="uk-UA" altLang="ru-RU" sz="2600" b="1" smtClean="0">
                <a:solidFill>
                  <a:srgbClr val="000074"/>
                </a:solidFill>
                <a:effectLst/>
              </a:rPr>
              <a:t>стратою</a:t>
            </a:r>
            <a:r>
              <a:rPr lang="uk-UA" altLang="ru-RU" sz="2600" smtClean="0">
                <a:solidFill>
                  <a:srgbClr val="000074"/>
                </a:solidFill>
                <a:effectLst/>
              </a:rPr>
              <a:t> каралися навіть ледарство i крадіжка овочів. </a:t>
            </a:r>
          </a:p>
          <a:p>
            <a:pPr eaLnBrk="1" hangingPunct="1">
              <a:lnSpc>
                <a:spcPct val="80000"/>
              </a:lnSpc>
            </a:pPr>
            <a:r>
              <a:rPr lang="uk-UA" altLang="ru-RU" sz="2600" smtClean="0">
                <a:solidFill>
                  <a:srgbClr val="000074"/>
                </a:solidFill>
                <a:effectLst/>
              </a:rPr>
              <a:t>Розповідали, що коли запитали самого законодавця, чому він майже за всі злочини призначив страту, Драконт відповів, що незначні проступки, на його думку, заслуговують цього покарання, а для значних він не міг придумати більшого </a:t>
            </a:r>
          </a:p>
          <a:p>
            <a:pPr eaLnBrk="1" hangingPunct="1">
              <a:lnSpc>
                <a:spcPct val="80000"/>
              </a:lnSpc>
            </a:pPr>
            <a:r>
              <a:rPr lang="uk-UA" altLang="ru-RU" sz="2600" smtClean="0">
                <a:solidFill>
                  <a:srgbClr val="000074"/>
                </a:solidFill>
                <a:effectLst/>
              </a:rPr>
              <a:t>За всієї жорстокості закони Драконта мали велике і значення, адже були спрямовані проти кровної помсти. </a:t>
            </a:r>
          </a:p>
        </p:txBody>
      </p:sp>
      <p:pic>
        <p:nvPicPr>
          <p:cNvPr id="24580" name="Picture 7" descr="Draco-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38863" y="1484313"/>
            <a:ext cx="2840037" cy="4032250"/>
          </a:xfrm>
        </p:spPr>
      </p:pic>
    </p:spTree>
  </p:cSld>
  <p:clrMapOvr>
    <a:overrideClrMapping bg1="dk2" tx1="lt1" bg2="dk1"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825" y="188913"/>
            <a:ext cx="8424863" cy="503237"/>
          </a:xfrm>
        </p:spPr>
        <p:txBody>
          <a:bodyPr/>
          <a:lstStyle/>
          <a:p>
            <a:pPr algn="ctr" eaLnBrk="1" hangingPunct="1">
              <a:defRPr/>
            </a:pPr>
            <a:r>
              <a:rPr lang="uk-UA" altLang="ru-RU" sz="4000" smtClean="0">
                <a:solidFill>
                  <a:srgbClr val="000066"/>
                </a:solidFill>
              </a:rPr>
              <a:t>злочини за афінським правом</a:t>
            </a:r>
            <a:endParaRPr lang="ru-RU" altLang="ru-RU" sz="4000" smtClean="0">
              <a:solidFill>
                <a:srgbClr val="000066"/>
              </a:solidFill>
            </a:endParaRPr>
          </a:p>
        </p:txBody>
      </p:sp>
      <p:sp>
        <p:nvSpPr>
          <p:cNvPr id="27651" name="Rectangle 3"/>
          <p:cNvSpPr>
            <a:spLocks noGrp="1" noChangeArrowheads="1"/>
          </p:cNvSpPr>
          <p:nvPr>
            <p:ph type="body" sz="half" idx="2"/>
          </p:nvPr>
        </p:nvSpPr>
        <p:spPr/>
        <p:txBody>
          <a:bodyPr/>
          <a:lstStyle/>
          <a:p>
            <a:pPr eaLnBrk="1" hangingPunct="1">
              <a:buFontTx/>
              <a:buNone/>
              <a:defRPr/>
            </a:pPr>
            <a:r>
              <a:rPr lang="uk-UA" altLang="ru-RU" sz="2800" smtClean="0"/>
              <a:t> </a:t>
            </a:r>
            <a:endParaRPr lang="ru-RU" altLang="ru-RU" sz="2800" smtClean="0"/>
          </a:p>
        </p:txBody>
      </p:sp>
      <p:sp>
        <p:nvSpPr>
          <p:cNvPr id="25604" name="AutoShape 4"/>
          <p:cNvSpPr>
            <a:spLocks noChangeArrowheads="1"/>
          </p:cNvSpPr>
          <p:nvPr/>
        </p:nvSpPr>
        <p:spPr bwMode="auto">
          <a:xfrm>
            <a:off x="2484438" y="1268413"/>
            <a:ext cx="1439862" cy="936625"/>
          </a:xfrm>
          <a:prstGeom prst="roundRect">
            <a:avLst>
              <a:gd name="adj" fmla="val 16667"/>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проти</a:t>
            </a:r>
          </a:p>
          <a:p>
            <a:pPr algn="ctr" eaLnBrk="1" hangingPunct="1">
              <a:spcBef>
                <a:spcPct val="0"/>
              </a:spcBef>
              <a:buClrTx/>
              <a:buSzTx/>
              <a:buFontTx/>
              <a:buNone/>
            </a:pPr>
            <a:r>
              <a:rPr lang="uk-UA" altLang="ru-RU" sz="2400"/>
              <a:t>держави</a:t>
            </a:r>
            <a:endParaRPr lang="ru-RU" altLang="ru-RU" sz="2400"/>
          </a:p>
        </p:txBody>
      </p:sp>
      <p:sp>
        <p:nvSpPr>
          <p:cNvPr id="25605" name="AutoShape 5"/>
          <p:cNvSpPr>
            <a:spLocks noChangeArrowheads="1"/>
          </p:cNvSpPr>
          <p:nvPr/>
        </p:nvSpPr>
        <p:spPr bwMode="auto">
          <a:xfrm>
            <a:off x="4211638" y="908050"/>
            <a:ext cx="4752975" cy="1512888"/>
          </a:xfrm>
          <a:prstGeom prst="roundRect">
            <a:avLst>
              <a:gd name="adj" fmla="val 16667"/>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державна зрада, обман народу, образа богів, внесення протизаконних пропозицій до народних зборів тощо</a:t>
            </a:r>
            <a:r>
              <a:rPr lang="ru-RU" altLang="ru-RU" sz="2400"/>
              <a:t> </a:t>
            </a:r>
          </a:p>
        </p:txBody>
      </p:sp>
      <p:sp>
        <p:nvSpPr>
          <p:cNvPr id="25606" name="AutoShape 6"/>
          <p:cNvSpPr>
            <a:spLocks noChangeArrowheads="1"/>
          </p:cNvSpPr>
          <p:nvPr/>
        </p:nvSpPr>
        <p:spPr bwMode="auto">
          <a:xfrm>
            <a:off x="2484438" y="2924175"/>
            <a:ext cx="1439862" cy="936625"/>
          </a:xfrm>
          <a:prstGeom prst="roundRect">
            <a:avLst>
              <a:gd name="adj" fmla="val 16667"/>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проти</a:t>
            </a:r>
          </a:p>
          <a:p>
            <a:pPr algn="ctr" eaLnBrk="1" hangingPunct="1">
              <a:spcBef>
                <a:spcPct val="0"/>
              </a:spcBef>
              <a:buClrTx/>
              <a:buSzTx/>
              <a:buFontTx/>
              <a:buNone/>
            </a:pPr>
            <a:r>
              <a:rPr lang="uk-UA" altLang="ru-RU" sz="2400"/>
              <a:t> сім</a:t>
            </a:r>
            <a:r>
              <a:rPr lang="en-US" altLang="ru-RU" sz="2400"/>
              <a:t>’</a:t>
            </a:r>
            <a:r>
              <a:rPr lang="uk-UA" altLang="ru-RU" sz="2400"/>
              <a:t>ї</a:t>
            </a:r>
            <a:r>
              <a:rPr lang="uk-UA" altLang="ru-RU" sz="1800"/>
              <a:t> </a:t>
            </a:r>
            <a:endParaRPr lang="ru-RU" altLang="ru-RU" sz="1800"/>
          </a:p>
        </p:txBody>
      </p:sp>
      <p:sp>
        <p:nvSpPr>
          <p:cNvPr id="25607" name="AutoShape 7"/>
          <p:cNvSpPr>
            <a:spLocks noChangeArrowheads="1"/>
          </p:cNvSpPr>
          <p:nvPr/>
        </p:nvSpPr>
        <p:spPr bwMode="auto">
          <a:xfrm>
            <a:off x="4284663" y="2708275"/>
            <a:ext cx="4679950" cy="1512888"/>
          </a:xfrm>
          <a:prstGeom prst="roundRect">
            <a:avLst>
              <a:gd name="adj" fmla="val 16667"/>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погане поводження дітей з батьками, опікуна –  з сиротами, батьків – із дітьми, спадкоємцями, зрада дружини </a:t>
            </a:r>
            <a:endParaRPr lang="ru-RU" altLang="ru-RU" sz="2400"/>
          </a:p>
        </p:txBody>
      </p:sp>
      <p:sp>
        <p:nvSpPr>
          <p:cNvPr id="25608" name="AutoShape 8"/>
          <p:cNvSpPr>
            <a:spLocks noChangeArrowheads="1"/>
          </p:cNvSpPr>
          <p:nvPr/>
        </p:nvSpPr>
        <p:spPr bwMode="auto">
          <a:xfrm>
            <a:off x="2484438" y="4437063"/>
            <a:ext cx="1441450" cy="936625"/>
          </a:xfrm>
          <a:prstGeom prst="roundRect">
            <a:avLst>
              <a:gd name="adj" fmla="val 16667"/>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проти</a:t>
            </a:r>
          </a:p>
          <a:p>
            <a:pPr algn="ctr" eaLnBrk="1" hangingPunct="1">
              <a:spcBef>
                <a:spcPct val="0"/>
              </a:spcBef>
              <a:buClrTx/>
              <a:buSzTx/>
              <a:buFontTx/>
              <a:buNone/>
            </a:pPr>
            <a:r>
              <a:rPr lang="ru-RU" altLang="ru-RU" sz="2400"/>
              <a:t> особи</a:t>
            </a:r>
          </a:p>
        </p:txBody>
      </p:sp>
      <p:sp>
        <p:nvSpPr>
          <p:cNvPr id="25609" name="AutoShape 9"/>
          <p:cNvSpPr>
            <a:spLocks noChangeArrowheads="1"/>
          </p:cNvSpPr>
          <p:nvPr/>
        </p:nvSpPr>
        <p:spPr bwMode="auto">
          <a:xfrm>
            <a:off x="4284663" y="4437063"/>
            <a:ext cx="4679950" cy="1008062"/>
          </a:xfrm>
          <a:prstGeom prst="roundRect">
            <a:avLst>
              <a:gd name="adj" fmla="val 16667"/>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убивство, тілесні ушкодження, обмова, образа, продаж вільного у рабство</a:t>
            </a:r>
            <a:r>
              <a:rPr lang="ru-RU" altLang="ru-RU" sz="2400"/>
              <a:t> </a:t>
            </a:r>
          </a:p>
        </p:txBody>
      </p:sp>
      <p:sp>
        <p:nvSpPr>
          <p:cNvPr id="25610" name="AutoShape 10"/>
          <p:cNvSpPr>
            <a:spLocks noChangeArrowheads="1"/>
          </p:cNvSpPr>
          <p:nvPr/>
        </p:nvSpPr>
        <p:spPr bwMode="auto">
          <a:xfrm>
            <a:off x="2484438" y="5805488"/>
            <a:ext cx="1441450" cy="935037"/>
          </a:xfrm>
          <a:prstGeom prst="roundRect">
            <a:avLst>
              <a:gd name="adj" fmla="val 16667"/>
            </a:avLst>
          </a:prstGeom>
          <a:solidFill>
            <a:srgbClr val="66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проти</a:t>
            </a:r>
          </a:p>
          <a:p>
            <a:pPr algn="ctr" eaLnBrk="1" hangingPunct="1">
              <a:spcBef>
                <a:spcPct val="0"/>
              </a:spcBef>
              <a:buClrTx/>
              <a:buSzTx/>
              <a:buFontTx/>
              <a:buNone/>
            </a:pPr>
            <a:r>
              <a:rPr lang="uk-UA" altLang="ru-RU" sz="2400"/>
              <a:t> власності</a:t>
            </a:r>
            <a:endParaRPr lang="ru-RU" altLang="ru-RU" sz="2400"/>
          </a:p>
        </p:txBody>
      </p:sp>
      <p:sp>
        <p:nvSpPr>
          <p:cNvPr id="25611" name="AutoShape 11"/>
          <p:cNvSpPr>
            <a:spLocks noChangeArrowheads="1"/>
          </p:cNvSpPr>
          <p:nvPr/>
        </p:nvSpPr>
        <p:spPr bwMode="auto">
          <a:xfrm>
            <a:off x="4356100" y="5805488"/>
            <a:ext cx="4608513" cy="936625"/>
          </a:xfrm>
          <a:prstGeom prst="roundRect">
            <a:avLst>
              <a:gd name="adj" fmla="val 16667"/>
            </a:avLst>
          </a:prstGeom>
          <a:solidFill>
            <a:srgbClr val="66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400"/>
              <a:t>крадіжка, грабіж, розбій</a:t>
            </a:r>
            <a:endParaRPr lang="ru-RU" altLang="ru-RU" sz="2400"/>
          </a:p>
        </p:txBody>
      </p:sp>
      <p:pic>
        <p:nvPicPr>
          <p:cNvPr id="25612" name="Picture 14" descr="Фемида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1268413"/>
            <a:ext cx="2251075" cy="5184775"/>
          </a:xfrm>
        </p:spPr>
      </p:pic>
      <p:sp>
        <p:nvSpPr>
          <p:cNvPr id="25613" name="Line 15"/>
          <p:cNvSpPr>
            <a:spLocks noChangeShapeType="1"/>
          </p:cNvSpPr>
          <p:nvPr/>
        </p:nvSpPr>
        <p:spPr bwMode="auto">
          <a:xfrm>
            <a:off x="3924300" y="1700213"/>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614" name="Line 17"/>
          <p:cNvSpPr>
            <a:spLocks noChangeShapeType="1"/>
          </p:cNvSpPr>
          <p:nvPr/>
        </p:nvSpPr>
        <p:spPr bwMode="auto">
          <a:xfrm>
            <a:off x="3924300" y="335756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615" name="Line 18"/>
          <p:cNvSpPr>
            <a:spLocks noChangeShapeType="1"/>
          </p:cNvSpPr>
          <p:nvPr/>
        </p:nvSpPr>
        <p:spPr bwMode="auto">
          <a:xfrm>
            <a:off x="3924300" y="494188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616" name="Line 19"/>
          <p:cNvSpPr>
            <a:spLocks noChangeShapeType="1"/>
          </p:cNvSpPr>
          <p:nvPr/>
        </p:nvSpPr>
        <p:spPr bwMode="auto">
          <a:xfrm>
            <a:off x="3924300" y="63087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overrideClrMapping bg1="dk2" tx1="lt1" bg2="dk1"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288" y="0"/>
            <a:ext cx="8291512" cy="473075"/>
          </a:xfrm>
        </p:spPr>
        <p:txBody>
          <a:bodyPr/>
          <a:lstStyle/>
          <a:p>
            <a:pPr algn="ctr" eaLnBrk="1" hangingPunct="1">
              <a:defRPr/>
            </a:pPr>
            <a:r>
              <a:rPr lang="uk-UA" altLang="ru-RU" sz="3600" b="1" smtClean="0">
                <a:solidFill>
                  <a:srgbClr val="006699"/>
                </a:solidFill>
              </a:rPr>
              <a:t>покарання за афінським правом</a:t>
            </a:r>
            <a:r>
              <a:rPr lang="ru-RU" altLang="ru-RU" sz="4000" smtClean="0"/>
              <a:t> </a:t>
            </a:r>
          </a:p>
        </p:txBody>
      </p:sp>
      <p:sp>
        <p:nvSpPr>
          <p:cNvPr id="26627" name="Rectangle 4"/>
          <p:cNvSpPr>
            <a:spLocks noGrp="1" noChangeArrowheads="1"/>
          </p:cNvSpPr>
          <p:nvPr>
            <p:ph type="body" sz="half" idx="1"/>
          </p:nvPr>
        </p:nvSpPr>
        <p:spPr>
          <a:xfrm>
            <a:off x="179388" y="765175"/>
            <a:ext cx="5400675" cy="5903913"/>
          </a:xfrm>
        </p:spPr>
        <p:txBody>
          <a:bodyPr/>
          <a:lstStyle/>
          <a:p>
            <a:pPr eaLnBrk="1" hangingPunct="1">
              <a:lnSpc>
                <a:spcPct val="80000"/>
              </a:lnSpc>
            </a:pPr>
            <a:r>
              <a:rPr lang="uk-UA" altLang="ru-RU" sz="2400" smtClean="0">
                <a:solidFill>
                  <a:srgbClr val="460046"/>
                </a:solidFill>
                <a:effectLst/>
              </a:rPr>
              <a:t>смертна кара - за найбільш серйозні, зокрема, державні злочини (причому засудженому надавалося право самому прийняти отруту) </a:t>
            </a:r>
          </a:p>
          <a:p>
            <a:pPr eaLnBrk="1" hangingPunct="1">
              <a:lnSpc>
                <a:spcPct val="80000"/>
              </a:lnSpc>
            </a:pPr>
            <a:r>
              <a:rPr lang="uk-UA" altLang="ru-RU" sz="2400" smtClean="0">
                <a:solidFill>
                  <a:srgbClr val="460046"/>
                </a:solidFill>
                <a:effectLst/>
              </a:rPr>
              <a:t>продаж у рабство – рецидив злочинів   </a:t>
            </a:r>
          </a:p>
          <a:p>
            <a:pPr eaLnBrk="1" hangingPunct="1">
              <a:lnSpc>
                <a:spcPct val="80000"/>
              </a:lnSpc>
            </a:pPr>
            <a:r>
              <a:rPr lang="uk-UA" altLang="ru-RU" sz="2400" smtClean="0">
                <a:solidFill>
                  <a:srgbClr val="460046"/>
                </a:solidFill>
                <a:effectLst/>
              </a:rPr>
              <a:t>штраф - традиційне   покарання  до вільних громадян</a:t>
            </a:r>
          </a:p>
          <a:p>
            <a:pPr eaLnBrk="1" hangingPunct="1">
              <a:lnSpc>
                <a:spcPct val="80000"/>
              </a:lnSpc>
            </a:pPr>
            <a:r>
              <a:rPr lang="uk-UA" altLang="ru-RU" sz="2400" smtClean="0">
                <a:solidFill>
                  <a:srgbClr val="460046"/>
                </a:solidFill>
                <a:effectLst/>
              </a:rPr>
              <a:t>тілесні покарання – широко застосовувалися до рабів </a:t>
            </a:r>
          </a:p>
          <a:p>
            <a:pPr eaLnBrk="1" hangingPunct="1">
              <a:lnSpc>
                <a:spcPct val="80000"/>
              </a:lnSpc>
            </a:pPr>
            <a:r>
              <a:rPr lang="uk-UA" altLang="ru-RU" sz="2400" smtClean="0">
                <a:solidFill>
                  <a:srgbClr val="460046"/>
                </a:solidFill>
                <a:effectLst/>
              </a:rPr>
              <a:t>атимія – позбавлення політичних прав, супроводжувалася конфіскацією майна </a:t>
            </a:r>
          </a:p>
          <a:p>
            <a:pPr eaLnBrk="1" hangingPunct="1">
              <a:lnSpc>
                <a:spcPct val="80000"/>
              </a:lnSpc>
            </a:pPr>
            <a:r>
              <a:rPr lang="uk-UA" altLang="ru-RU" sz="2400" smtClean="0">
                <a:solidFill>
                  <a:srgbClr val="460046"/>
                </a:solidFill>
                <a:effectLst/>
              </a:rPr>
              <a:t>позбавлення волі застосовувалося лише як запобіжний захід — із метою попередження втеч</a:t>
            </a:r>
            <a:r>
              <a:rPr lang="ru-RU" altLang="ru-RU" sz="2400" smtClean="0">
                <a:solidFill>
                  <a:srgbClr val="460046"/>
                </a:solidFill>
                <a:effectLst/>
              </a:rPr>
              <a:t> </a:t>
            </a:r>
          </a:p>
        </p:txBody>
      </p:sp>
      <p:pic>
        <p:nvPicPr>
          <p:cNvPr id="89097" name="Picture 9" descr="сократ1"/>
          <p:cNvPicPr>
            <a:picLocks noGrp="1" noChangeAspect="1" noChangeArrowheads="1"/>
          </p:cNvPicPr>
          <p:nvPr>
            <p:ph sz="half" idx="2"/>
          </p:nvPr>
        </p:nvPicPr>
        <p:blipFill>
          <a:blip r:embed="rId3"/>
          <a:srcRect/>
          <a:stretch>
            <a:fillRect/>
          </a:stretch>
        </p:blipFill>
        <p:spPr>
          <a:xfrm>
            <a:off x="5373688" y="1844675"/>
            <a:ext cx="3659187" cy="3816350"/>
          </a:xfrm>
          <a:ln>
            <a:solidFill>
              <a:schemeClr val="accent1">
                <a:lumMod val="75000"/>
              </a:schemeClr>
            </a:solidFill>
          </a:ln>
        </p:spPr>
      </p:pic>
      <p:sp>
        <p:nvSpPr>
          <p:cNvPr id="2" name="Прямоугольник 1"/>
          <p:cNvSpPr/>
          <p:nvPr/>
        </p:nvSpPr>
        <p:spPr>
          <a:xfrm>
            <a:off x="5364163" y="5603875"/>
            <a:ext cx="3671887" cy="431800"/>
          </a:xfrm>
          <a:prstGeom prst="rect">
            <a:avLst/>
          </a:prstGeom>
          <a:solidFill>
            <a:srgbClr val="8F8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accent5">
                    <a:lumMod val="10000"/>
                  </a:schemeClr>
                </a:solidFill>
              </a:rPr>
              <a:t>Жак-Луї  Давід. Смерть Сократа</a:t>
            </a:r>
          </a:p>
        </p:txBody>
      </p:sp>
    </p:spTree>
  </p:cSld>
  <p:clrMapOvr>
    <a:overrideClrMapping bg1="dk2" tx1="lt1" bg2="dk1"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115888"/>
            <a:ext cx="8002587" cy="792162"/>
          </a:xfrm>
        </p:spPr>
        <p:txBody>
          <a:bodyPr/>
          <a:lstStyle/>
          <a:p>
            <a:pPr eaLnBrk="1" hangingPunct="1">
              <a:defRPr/>
            </a:pPr>
            <a:r>
              <a:rPr lang="uk-UA" altLang="ru-RU" smtClean="0">
                <a:solidFill>
                  <a:srgbClr val="006666"/>
                </a:solidFill>
              </a:rPr>
              <a:t>Спарта</a:t>
            </a:r>
            <a:endParaRPr lang="ru-RU" altLang="ru-RU" smtClean="0">
              <a:solidFill>
                <a:srgbClr val="006666"/>
              </a:solidFill>
            </a:endParaRPr>
          </a:p>
        </p:txBody>
      </p:sp>
      <p:sp>
        <p:nvSpPr>
          <p:cNvPr id="27651" name="Rectangle 5"/>
          <p:cNvSpPr>
            <a:spLocks noGrp="1" noChangeArrowheads="1"/>
          </p:cNvSpPr>
          <p:nvPr>
            <p:ph type="body" sz="half" idx="2"/>
          </p:nvPr>
        </p:nvSpPr>
        <p:spPr>
          <a:xfrm>
            <a:off x="4751388" y="404813"/>
            <a:ext cx="4392612" cy="6048375"/>
          </a:xfrm>
        </p:spPr>
        <p:txBody>
          <a:bodyPr/>
          <a:lstStyle/>
          <a:p>
            <a:pPr eaLnBrk="1" hangingPunct="1"/>
            <a:r>
              <a:rPr lang="uk-UA" altLang="ru-RU" smtClean="0">
                <a:solidFill>
                  <a:srgbClr val="002A00"/>
                </a:solidFill>
                <a:effectLst/>
              </a:rPr>
              <a:t>Держава Спарти виникла у IX ст. до н. е. як поліс  (місто-держава). У </a:t>
            </a:r>
            <a:r>
              <a:rPr lang="en-US" altLang="ru-RU" smtClean="0">
                <a:solidFill>
                  <a:srgbClr val="002A00"/>
                </a:solidFill>
                <a:effectLst/>
              </a:rPr>
              <a:t>V</a:t>
            </a:r>
            <a:r>
              <a:rPr lang="uk-UA" altLang="ru-RU" smtClean="0">
                <a:solidFill>
                  <a:srgbClr val="002A00"/>
                </a:solidFill>
                <a:effectLst/>
              </a:rPr>
              <a:t>І ст. до н.е. Спарта об'єднала навколо себе інші міста Південної Греції й утворити Пелопоннеський союз, який існував до І</a:t>
            </a:r>
            <a:r>
              <a:rPr lang="en-US" altLang="ru-RU" smtClean="0">
                <a:solidFill>
                  <a:srgbClr val="002A00"/>
                </a:solidFill>
                <a:effectLst/>
              </a:rPr>
              <a:t>V</a:t>
            </a:r>
            <a:r>
              <a:rPr lang="uk-UA" altLang="ru-RU" smtClean="0">
                <a:solidFill>
                  <a:srgbClr val="002A00"/>
                </a:solidFill>
                <a:effectLst/>
              </a:rPr>
              <a:t> ст. до н. е</a:t>
            </a:r>
            <a:r>
              <a:rPr lang="ru-RU" altLang="ru-RU" smtClean="0">
                <a:solidFill>
                  <a:srgbClr val="002A00"/>
                </a:solidFill>
                <a:effectLst/>
              </a:rPr>
              <a:t> </a:t>
            </a:r>
          </a:p>
        </p:txBody>
      </p:sp>
      <p:pic>
        <p:nvPicPr>
          <p:cNvPr id="27652" name="Picture 6" descr="карта спарта"/>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341438"/>
            <a:ext cx="4578350" cy="4678362"/>
          </a:xfrm>
        </p:spPr>
      </p:pic>
    </p:spTree>
  </p:cSld>
  <p:clrMapOvr>
    <a:overrideClrMapping bg1="dk2" tx1="lt1" bg2="dk1"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468313" y="292100"/>
            <a:ext cx="8218487" cy="615950"/>
          </a:xfrm>
        </p:spPr>
        <p:txBody>
          <a:bodyPr/>
          <a:lstStyle/>
          <a:p>
            <a:pPr algn="ctr" eaLnBrk="1" hangingPunct="1">
              <a:defRPr/>
            </a:pPr>
            <a:r>
              <a:rPr lang="uk-UA" altLang="ru-RU" sz="4000" smtClean="0">
                <a:solidFill>
                  <a:srgbClr val="993300"/>
                </a:solidFill>
              </a:rPr>
              <a:t>суспільний лад Спарти</a:t>
            </a:r>
            <a:endParaRPr lang="ru-RU" altLang="ru-RU" sz="4000" smtClean="0">
              <a:solidFill>
                <a:srgbClr val="993300"/>
              </a:solidFill>
            </a:endParaRPr>
          </a:p>
        </p:txBody>
      </p:sp>
      <p:sp>
        <p:nvSpPr>
          <p:cNvPr id="93189" name="Rectangle 5"/>
          <p:cNvSpPr>
            <a:spLocks noGrp="1" noChangeArrowheads="1"/>
          </p:cNvSpPr>
          <p:nvPr>
            <p:ph type="body" sz="half" idx="1"/>
          </p:nvPr>
        </p:nvSpPr>
        <p:spPr>
          <a:xfrm>
            <a:off x="179388" y="1052513"/>
            <a:ext cx="8713787" cy="2833687"/>
          </a:xfrm>
        </p:spPr>
        <p:txBody>
          <a:bodyPr/>
          <a:lstStyle/>
          <a:p>
            <a:pPr eaLnBrk="1" hangingPunct="1">
              <a:buFontTx/>
              <a:buNone/>
              <a:defRPr/>
            </a:pPr>
            <a:r>
              <a:rPr lang="uk-UA" altLang="ru-RU" sz="2800" smtClean="0"/>
              <a:t> </a:t>
            </a:r>
            <a:endParaRPr lang="ru-RU" altLang="ru-RU" sz="2800" smtClean="0"/>
          </a:p>
        </p:txBody>
      </p:sp>
      <p:sp>
        <p:nvSpPr>
          <p:cNvPr id="28676" name="AutoShape 7"/>
          <p:cNvSpPr>
            <a:spLocks noChangeArrowheads="1"/>
          </p:cNvSpPr>
          <p:nvPr/>
        </p:nvSpPr>
        <p:spPr bwMode="auto">
          <a:xfrm>
            <a:off x="395288" y="1125538"/>
            <a:ext cx="2447925" cy="2303462"/>
          </a:xfrm>
          <a:prstGeom prst="octagon">
            <a:avLst>
              <a:gd name="adj" fmla="val 29287"/>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800">
                <a:solidFill>
                  <a:srgbClr val="006600"/>
                </a:solidFill>
              </a:rPr>
              <a:t>спартіати</a:t>
            </a:r>
          </a:p>
          <a:p>
            <a:pPr algn="ctr" eaLnBrk="1" hangingPunct="1">
              <a:spcBef>
                <a:spcPct val="0"/>
              </a:spcBef>
              <a:buClrTx/>
              <a:buSzTx/>
              <a:buFontTx/>
              <a:buNone/>
            </a:pPr>
            <a:r>
              <a:rPr lang="uk-UA" altLang="ru-RU" sz="2600">
                <a:solidFill>
                  <a:srgbClr val="008080"/>
                </a:solidFill>
              </a:rPr>
              <a:t>(повноправні</a:t>
            </a:r>
          </a:p>
          <a:p>
            <a:pPr algn="ctr" eaLnBrk="1" hangingPunct="1">
              <a:spcBef>
                <a:spcPct val="0"/>
              </a:spcBef>
              <a:buClrTx/>
              <a:buSzTx/>
              <a:buFontTx/>
              <a:buNone/>
            </a:pPr>
            <a:r>
              <a:rPr lang="uk-UA" altLang="ru-RU" sz="2600">
                <a:solidFill>
                  <a:srgbClr val="008080"/>
                </a:solidFill>
              </a:rPr>
              <a:t>громадяни)</a:t>
            </a:r>
            <a:endParaRPr lang="ru-RU" altLang="ru-RU" sz="2600">
              <a:solidFill>
                <a:srgbClr val="008080"/>
              </a:solidFill>
            </a:endParaRPr>
          </a:p>
        </p:txBody>
      </p:sp>
      <p:sp>
        <p:nvSpPr>
          <p:cNvPr id="28677" name="AutoShape 8"/>
          <p:cNvSpPr>
            <a:spLocks noChangeArrowheads="1"/>
          </p:cNvSpPr>
          <p:nvPr/>
        </p:nvSpPr>
        <p:spPr bwMode="auto">
          <a:xfrm>
            <a:off x="3276600" y="1484313"/>
            <a:ext cx="2519363" cy="2232025"/>
          </a:xfrm>
          <a:prstGeom prst="octagon">
            <a:avLst>
              <a:gd name="adj" fmla="val 29287"/>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800">
                <a:solidFill>
                  <a:srgbClr val="006600"/>
                </a:solidFill>
              </a:rPr>
              <a:t>періеки</a:t>
            </a:r>
          </a:p>
          <a:p>
            <a:pPr algn="ctr" eaLnBrk="1" hangingPunct="1">
              <a:spcBef>
                <a:spcPct val="0"/>
              </a:spcBef>
              <a:buClrTx/>
              <a:buSzTx/>
              <a:buFontTx/>
              <a:buNone/>
            </a:pPr>
            <a:r>
              <a:rPr lang="uk-UA" altLang="ru-RU" sz="2600">
                <a:solidFill>
                  <a:srgbClr val="008080"/>
                </a:solidFill>
              </a:rPr>
              <a:t>(іноземці, </a:t>
            </a:r>
          </a:p>
          <a:p>
            <a:pPr algn="ctr" eaLnBrk="1" hangingPunct="1">
              <a:spcBef>
                <a:spcPct val="0"/>
              </a:spcBef>
              <a:buClrTx/>
              <a:buSzTx/>
              <a:buFontTx/>
              <a:buNone/>
            </a:pPr>
            <a:r>
              <a:rPr lang="uk-UA" altLang="ru-RU" sz="2600">
                <a:solidFill>
                  <a:srgbClr val="008080"/>
                </a:solidFill>
              </a:rPr>
              <a:t>наділені</a:t>
            </a:r>
          </a:p>
          <a:p>
            <a:pPr algn="ctr" eaLnBrk="1" hangingPunct="1">
              <a:spcBef>
                <a:spcPct val="0"/>
              </a:spcBef>
              <a:buClrTx/>
              <a:buSzTx/>
              <a:buFontTx/>
              <a:buNone/>
            </a:pPr>
            <a:r>
              <a:rPr lang="uk-UA" altLang="ru-RU" sz="2600">
                <a:solidFill>
                  <a:srgbClr val="008080"/>
                </a:solidFill>
              </a:rPr>
              <a:t> економічними </a:t>
            </a:r>
          </a:p>
          <a:p>
            <a:pPr algn="ctr" eaLnBrk="1" hangingPunct="1">
              <a:spcBef>
                <a:spcPct val="0"/>
              </a:spcBef>
              <a:buClrTx/>
              <a:buSzTx/>
              <a:buFontTx/>
              <a:buNone/>
            </a:pPr>
            <a:r>
              <a:rPr lang="uk-UA" altLang="ru-RU" sz="2600">
                <a:solidFill>
                  <a:srgbClr val="008080"/>
                </a:solidFill>
              </a:rPr>
              <a:t>правами)</a:t>
            </a:r>
            <a:endParaRPr lang="ru-RU" altLang="ru-RU" sz="2600">
              <a:solidFill>
                <a:srgbClr val="008080"/>
              </a:solidFill>
            </a:endParaRPr>
          </a:p>
        </p:txBody>
      </p:sp>
      <p:sp>
        <p:nvSpPr>
          <p:cNvPr id="28678" name="AutoShape 9"/>
          <p:cNvSpPr>
            <a:spLocks noChangeArrowheads="1"/>
          </p:cNvSpPr>
          <p:nvPr/>
        </p:nvSpPr>
        <p:spPr bwMode="auto">
          <a:xfrm>
            <a:off x="6300788" y="1989138"/>
            <a:ext cx="2519362" cy="2232025"/>
          </a:xfrm>
          <a:prstGeom prst="octagon">
            <a:avLst>
              <a:gd name="adj" fmla="val 29287"/>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800">
                <a:solidFill>
                  <a:srgbClr val="006600"/>
                </a:solidFill>
              </a:rPr>
              <a:t>ілоти</a:t>
            </a:r>
          </a:p>
          <a:p>
            <a:pPr algn="ctr" eaLnBrk="1" hangingPunct="1">
              <a:spcBef>
                <a:spcPct val="0"/>
              </a:spcBef>
              <a:buClrTx/>
              <a:buSzTx/>
              <a:buFontTx/>
              <a:buNone/>
            </a:pPr>
            <a:r>
              <a:rPr lang="uk-UA" altLang="ru-RU" sz="2600">
                <a:solidFill>
                  <a:srgbClr val="008080"/>
                </a:solidFill>
              </a:rPr>
              <a:t>(підкорене </a:t>
            </a:r>
          </a:p>
          <a:p>
            <a:pPr algn="ctr" eaLnBrk="1" hangingPunct="1">
              <a:spcBef>
                <a:spcPct val="0"/>
              </a:spcBef>
              <a:buClrTx/>
              <a:buSzTx/>
              <a:buFontTx/>
              <a:buNone/>
            </a:pPr>
            <a:r>
              <a:rPr lang="uk-UA" altLang="ru-RU" sz="2600">
                <a:solidFill>
                  <a:srgbClr val="008080"/>
                </a:solidFill>
              </a:rPr>
              <a:t>населення, </a:t>
            </a:r>
          </a:p>
          <a:p>
            <a:pPr algn="ctr" eaLnBrk="1" hangingPunct="1">
              <a:spcBef>
                <a:spcPct val="0"/>
              </a:spcBef>
              <a:buClrTx/>
              <a:buSzTx/>
              <a:buFontTx/>
              <a:buNone/>
            </a:pPr>
            <a:r>
              <a:rPr lang="uk-UA" altLang="ru-RU" sz="2600">
                <a:solidFill>
                  <a:srgbClr val="008080"/>
                </a:solidFill>
              </a:rPr>
              <a:t>обмежені</a:t>
            </a:r>
          </a:p>
          <a:p>
            <a:pPr algn="ctr" eaLnBrk="1" hangingPunct="1">
              <a:spcBef>
                <a:spcPct val="0"/>
              </a:spcBef>
              <a:buClrTx/>
              <a:buSzTx/>
              <a:buFontTx/>
              <a:buNone/>
            </a:pPr>
            <a:r>
              <a:rPr lang="uk-UA" altLang="ru-RU" sz="2600">
                <a:solidFill>
                  <a:srgbClr val="008080"/>
                </a:solidFill>
              </a:rPr>
              <a:t>в правах)</a:t>
            </a:r>
            <a:endParaRPr lang="ru-RU" altLang="ru-RU" sz="2600">
              <a:solidFill>
                <a:srgbClr val="008080"/>
              </a:solidFill>
            </a:endParaRPr>
          </a:p>
        </p:txBody>
      </p:sp>
      <p:pic>
        <p:nvPicPr>
          <p:cNvPr id="28679" name="Picture 12" descr="сусп Спарты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313" y="4292600"/>
            <a:ext cx="8280400" cy="2481263"/>
          </a:xfrm>
        </p:spPr>
      </p:pic>
    </p:spTree>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292100"/>
            <a:ext cx="8291512" cy="473075"/>
          </a:xfrm>
        </p:spPr>
        <p:txBody>
          <a:bodyPr/>
          <a:lstStyle/>
          <a:p>
            <a:pPr eaLnBrk="1" hangingPunct="1">
              <a:defRPr/>
            </a:pPr>
            <a:r>
              <a:rPr lang="uk-UA" altLang="ru-RU" sz="4000" dirty="0" smtClean="0"/>
              <a:t>   спартіати   </a:t>
            </a:r>
            <a:endParaRPr lang="ru-RU" altLang="ru-RU" sz="4000" dirty="0" smtClean="0"/>
          </a:p>
        </p:txBody>
      </p:sp>
      <p:sp>
        <p:nvSpPr>
          <p:cNvPr id="29699" name="Rectangle 4"/>
          <p:cNvSpPr>
            <a:spLocks noGrp="1" noChangeArrowheads="1"/>
          </p:cNvSpPr>
          <p:nvPr>
            <p:ph type="body" sz="half" idx="1"/>
          </p:nvPr>
        </p:nvSpPr>
        <p:spPr>
          <a:xfrm>
            <a:off x="323850" y="981075"/>
            <a:ext cx="5194300" cy="5329238"/>
          </a:xfrm>
        </p:spPr>
        <p:txBody>
          <a:bodyPr/>
          <a:lstStyle/>
          <a:p>
            <a:pPr eaLnBrk="1" hangingPunct="1">
              <a:buFont typeface="Wingdings" pitchFamily="2" charset="2"/>
              <a:buChar char="Ø"/>
            </a:pPr>
            <a:r>
              <a:rPr lang="uk-UA" altLang="ru-RU" sz="2800" smtClean="0">
                <a:solidFill>
                  <a:schemeClr val="hlink"/>
                </a:solidFill>
                <a:effectLst/>
              </a:rPr>
              <a:t>повноправні громадяни</a:t>
            </a:r>
          </a:p>
          <a:p>
            <a:pPr eaLnBrk="1" hangingPunct="1">
              <a:buFont typeface="Wingdings" pitchFamily="2" charset="2"/>
              <a:buChar char="Ø"/>
            </a:pPr>
            <a:r>
              <a:rPr lang="uk-UA" altLang="ru-RU" sz="2800" smtClean="0">
                <a:solidFill>
                  <a:schemeClr val="hlink"/>
                </a:solidFill>
                <a:effectLst/>
              </a:rPr>
              <a:t>наділялися рівними земельними ділянками, що називалися “клер”</a:t>
            </a:r>
          </a:p>
          <a:p>
            <a:pPr eaLnBrk="1" hangingPunct="1">
              <a:buFont typeface="Wingdings" pitchFamily="2" charset="2"/>
              <a:buChar char="Ø"/>
            </a:pPr>
            <a:r>
              <a:rPr lang="uk-UA" altLang="ru-RU" sz="2800" smtClean="0">
                <a:solidFill>
                  <a:schemeClr val="hlink"/>
                </a:solidFill>
                <a:effectLst/>
              </a:rPr>
              <a:t>головним заняттям була військова справа і політична діяльність</a:t>
            </a:r>
          </a:p>
          <a:p>
            <a:pPr eaLnBrk="1" hangingPunct="1">
              <a:buFont typeface="Wingdings" pitchFamily="2" charset="2"/>
              <a:buChar char="Ø"/>
            </a:pPr>
            <a:r>
              <a:rPr lang="uk-UA" altLang="ru-RU" sz="2800" smtClean="0">
                <a:solidFill>
                  <a:schemeClr val="hlink"/>
                </a:solidFill>
                <a:effectLst/>
              </a:rPr>
              <a:t>з 7-ми</a:t>
            </a:r>
            <a:r>
              <a:rPr lang="uk-UA" altLang="ru-RU" sz="2800" smtClean="0">
                <a:solidFill>
                  <a:schemeClr val="tx2"/>
                </a:solidFill>
                <a:effectLst/>
              </a:rPr>
              <a:t> </a:t>
            </a:r>
            <a:r>
              <a:rPr lang="uk-UA" altLang="ru-RU" sz="2800" smtClean="0">
                <a:solidFill>
                  <a:schemeClr val="hlink"/>
                </a:solidFill>
                <a:effectLst/>
              </a:rPr>
              <a:t>до 20-ти років проходили обов'язкове навчання військовій справі</a:t>
            </a:r>
          </a:p>
          <a:p>
            <a:pPr eaLnBrk="1" hangingPunct="1">
              <a:buFont typeface="Wingdings" pitchFamily="2" charset="2"/>
              <a:buChar char="Ø"/>
            </a:pPr>
            <a:r>
              <a:rPr lang="uk-UA" altLang="ru-RU" sz="2800" smtClean="0">
                <a:solidFill>
                  <a:schemeClr val="hlink"/>
                </a:solidFill>
                <a:effectLst/>
              </a:rPr>
              <a:t>З 30-ти років брали участь у роботі народних зборів</a:t>
            </a:r>
            <a:endParaRPr lang="ru-RU" altLang="ru-RU" sz="2800" smtClean="0">
              <a:solidFill>
                <a:schemeClr val="hlink"/>
              </a:solidFill>
              <a:effectLst/>
            </a:endParaRPr>
          </a:p>
        </p:txBody>
      </p:sp>
      <p:pic>
        <p:nvPicPr>
          <p:cNvPr id="29700" name="Picture 6" descr="спартиа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27763" y="476250"/>
            <a:ext cx="2192337" cy="5832475"/>
          </a:xfrm>
        </p:spPr>
      </p:pic>
    </p:spTree>
  </p:cSld>
  <p:clrMapOvr>
    <a:overrideClrMapping bg1="dk2" tx1="lt1" bg2="dk1"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95288" y="292100"/>
            <a:ext cx="8291512" cy="473075"/>
          </a:xfrm>
        </p:spPr>
        <p:txBody>
          <a:bodyPr/>
          <a:lstStyle/>
          <a:p>
            <a:pPr algn="ctr" eaLnBrk="1" hangingPunct="1">
              <a:defRPr/>
            </a:pPr>
            <a:r>
              <a:rPr lang="uk-UA" altLang="ru-RU" sz="4000" smtClean="0"/>
              <a:t>периеки</a:t>
            </a:r>
            <a:endParaRPr lang="ru-RU" altLang="ru-RU" sz="4000" smtClean="0"/>
          </a:p>
        </p:txBody>
      </p:sp>
      <p:sp>
        <p:nvSpPr>
          <p:cNvPr id="30723" name="Rectangle 4"/>
          <p:cNvSpPr>
            <a:spLocks noGrp="1" noChangeArrowheads="1"/>
          </p:cNvSpPr>
          <p:nvPr>
            <p:ph type="body" sz="half" idx="1"/>
          </p:nvPr>
        </p:nvSpPr>
        <p:spPr>
          <a:xfrm>
            <a:off x="107950" y="981075"/>
            <a:ext cx="4968875" cy="5761038"/>
          </a:xfrm>
        </p:spPr>
        <p:txBody>
          <a:bodyPr/>
          <a:lstStyle/>
          <a:p>
            <a:pPr eaLnBrk="1" hangingPunct="1">
              <a:buFont typeface="Wingdings" pitchFamily="2" charset="2"/>
              <a:buChar char="Ø"/>
            </a:pPr>
            <a:r>
              <a:rPr lang="uk-UA" altLang="ru-RU" sz="2600" smtClean="0">
                <a:solidFill>
                  <a:schemeClr val="hlink"/>
                </a:solidFill>
                <a:effectLst/>
              </a:rPr>
              <a:t>були особисто вільними;</a:t>
            </a:r>
          </a:p>
          <a:p>
            <a:pPr eaLnBrk="1" hangingPunct="1">
              <a:buFont typeface="Wingdings" pitchFamily="2" charset="2"/>
              <a:buChar char="Ø"/>
            </a:pPr>
            <a:r>
              <a:rPr lang="uk-UA" altLang="ru-RU" sz="2600" smtClean="0">
                <a:solidFill>
                  <a:schemeClr val="hlink"/>
                </a:solidFill>
                <a:effectLst/>
              </a:rPr>
              <a:t>наділені економічними правами: могли набувати власність, укладати угоди;</a:t>
            </a:r>
          </a:p>
          <a:p>
            <a:pPr eaLnBrk="1" hangingPunct="1">
              <a:buFont typeface="Wingdings" pitchFamily="2" charset="2"/>
              <a:buChar char="Ø"/>
            </a:pPr>
            <a:r>
              <a:rPr lang="uk-UA" altLang="ru-RU" sz="2600" smtClean="0">
                <a:solidFill>
                  <a:schemeClr val="hlink"/>
                </a:solidFill>
                <a:effectLst/>
              </a:rPr>
              <a:t>займалися у більшості своїй ремеслом і торгівлею; </a:t>
            </a:r>
          </a:p>
          <a:p>
            <a:pPr eaLnBrk="1" hangingPunct="1">
              <a:buFont typeface="Wingdings" pitchFamily="2" charset="2"/>
              <a:buChar char="Ø"/>
            </a:pPr>
            <a:r>
              <a:rPr lang="uk-UA" altLang="ru-RU" sz="2600" smtClean="0">
                <a:solidFill>
                  <a:schemeClr val="hlink"/>
                </a:solidFill>
                <a:effectLst/>
              </a:rPr>
              <a:t>залучалися до війська як важкоозброєні воїни; </a:t>
            </a:r>
          </a:p>
          <a:p>
            <a:pPr eaLnBrk="1" hangingPunct="1">
              <a:buFont typeface="Wingdings" pitchFamily="2" charset="2"/>
              <a:buChar char="Ø"/>
            </a:pPr>
            <a:r>
              <a:rPr lang="uk-UA" altLang="ru-RU" sz="2600" smtClean="0">
                <a:solidFill>
                  <a:schemeClr val="hlink"/>
                </a:solidFill>
                <a:effectLst/>
              </a:rPr>
              <a:t>не мали політичних прав;</a:t>
            </a:r>
          </a:p>
          <a:p>
            <a:pPr eaLnBrk="1" hangingPunct="1">
              <a:buFont typeface="Wingdings" pitchFamily="2" charset="2"/>
              <a:buChar char="Ø"/>
            </a:pPr>
            <a:r>
              <a:rPr lang="uk-UA" altLang="ru-RU" sz="2600" smtClean="0">
                <a:solidFill>
                  <a:schemeClr val="hlink"/>
                </a:solidFill>
                <a:effectLst/>
              </a:rPr>
              <a:t>перебували під наглядом  держави, для цього були засновані спеціальні посади гармостів</a:t>
            </a:r>
            <a:r>
              <a:rPr lang="uk-UA" altLang="ru-RU" sz="2600" b="1" smtClean="0">
                <a:solidFill>
                  <a:schemeClr val="hlink"/>
                </a:solidFill>
                <a:effectLst/>
              </a:rPr>
              <a:t>.</a:t>
            </a:r>
            <a:r>
              <a:rPr lang="uk-UA" altLang="ru-RU" sz="2600" smtClean="0">
                <a:solidFill>
                  <a:schemeClr val="hlink"/>
                </a:solidFill>
                <a:effectLst/>
              </a:rPr>
              <a:t> </a:t>
            </a:r>
            <a:endParaRPr lang="ru-RU" altLang="ru-RU" sz="2600" smtClean="0">
              <a:solidFill>
                <a:schemeClr val="hlink"/>
              </a:solidFill>
              <a:effectLst/>
            </a:endParaRPr>
          </a:p>
        </p:txBody>
      </p:sp>
      <p:pic>
        <p:nvPicPr>
          <p:cNvPr id="30724" name="Picture 7" descr="периэки1p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00800" y="476250"/>
            <a:ext cx="2452688" cy="3421063"/>
          </a:xfrm>
        </p:spPr>
      </p:pic>
      <p:pic>
        <p:nvPicPr>
          <p:cNvPr id="30725" name="Picture 8" descr="периэки"/>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76825" y="4071938"/>
            <a:ext cx="3598863" cy="2625725"/>
          </a:xfrm>
        </p:spPr>
      </p:pic>
    </p:spTree>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115888"/>
            <a:ext cx="8291513" cy="833437"/>
          </a:xfrm>
        </p:spPr>
        <p:txBody>
          <a:bodyPr/>
          <a:lstStyle/>
          <a:p>
            <a:pPr eaLnBrk="1" hangingPunct="1">
              <a:defRPr/>
            </a:pPr>
            <a:r>
              <a:rPr lang="uk-UA" altLang="ru-RU" dirty="0" smtClean="0"/>
              <a:t>     ілоти</a:t>
            </a:r>
            <a:endParaRPr lang="ru-RU" altLang="ru-RU" dirty="0" smtClean="0"/>
          </a:p>
        </p:txBody>
      </p:sp>
      <p:sp>
        <p:nvSpPr>
          <p:cNvPr id="31747" name="Rectangle 5"/>
          <p:cNvSpPr>
            <a:spLocks noGrp="1" noChangeArrowheads="1"/>
          </p:cNvSpPr>
          <p:nvPr>
            <p:ph type="body" sz="half" idx="2"/>
          </p:nvPr>
        </p:nvSpPr>
        <p:spPr>
          <a:xfrm>
            <a:off x="3238500" y="301625"/>
            <a:ext cx="5832475" cy="4249738"/>
          </a:xfrm>
        </p:spPr>
        <p:txBody>
          <a:bodyPr/>
          <a:lstStyle/>
          <a:p>
            <a:pPr eaLnBrk="1" hangingPunct="1">
              <a:lnSpc>
                <a:spcPts val="2500"/>
              </a:lnSpc>
              <a:buFont typeface="Wingdings" pitchFamily="2" charset="2"/>
              <a:buChar char="Ø"/>
            </a:pPr>
            <a:r>
              <a:rPr lang="uk-UA" altLang="ru-RU" sz="2500" smtClean="0">
                <a:solidFill>
                  <a:schemeClr val="hlink"/>
                </a:solidFill>
                <a:effectLst/>
              </a:rPr>
              <a:t>підкорене населення;</a:t>
            </a:r>
          </a:p>
          <a:p>
            <a:pPr eaLnBrk="1" hangingPunct="1">
              <a:lnSpc>
                <a:spcPts val="2500"/>
              </a:lnSpc>
              <a:buFont typeface="Wingdings" pitchFamily="2" charset="2"/>
              <a:buChar char="Ø"/>
            </a:pPr>
            <a:r>
              <a:rPr lang="uk-UA" altLang="ru-RU" sz="2500" smtClean="0">
                <a:solidFill>
                  <a:schemeClr val="hlink"/>
                </a:solidFill>
                <a:effectLst/>
              </a:rPr>
              <a:t>працювали на ділянці, наданій державою спартіату; </a:t>
            </a:r>
          </a:p>
          <a:p>
            <a:pPr eaLnBrk="1" hangingPunct="1">
              <a:lnSpc>
                <a:spcPts val="2500"/>
              </a:lnSpc>
              <a:buFont typeface="Wingdings" pitchFamily="2" charset="2"/>
              <a:buChar char="Ø"/>
            </a:pPr>
            <a:r>
              <a:rPr lang="uk-UA" altLang="ru-RU" sz="2500" smtClean="0">
                <a:solidFill>
                  <a:schemeClr val="hlink"/>
                </a:solidFill>
                <a:effectLst/>
              </a:rPr>
              <a:t>віддавали йому 50% зібраного врожаю, рештою розпоряджалися самостійно;</a:t>
            </a:r>
          </a:p>
          <a:p>
            <a:pPr eaLnBrk="1" hangingPunct="1">
              <a:lnSpc>
                <a:spcPts val="2500"/>
              </a:lnSpc>
              <a:buFont typeface="Wingdings" pitchFamily="2" charset="2"/>
              <a:buChar char="Ø"/>
            </a:pPr>
            <a:r>
              <a:rPr lang="uk-UA" altLang="ru-RU" sz="2500" smtClean="0">
                <a:solidFill>
                  <a:schemeClr val="hlink"/>
                </a:solidFill>
                <a:effectLst/>
              </a:rPr>
              <a:t>мали своє господарство і власні знаряддя праці;</a:t>
            </a:r>
          </a:p>
          <a:p>
            <a:pPr eaLnBrk="1" hangingPunct="1">
              <a:lnSpc>
                <a:spcPts val="2500"/>
              </a:lnSpc>
              <a:buFont typeface="Wingdings" pitchFamily="2" charset="2"/>
              <a:buChar char="Ø"/>
            </a:pPr>
            <a:r>
              <a:rPr lang="uk-UA" altLang="ru-RU" sz="2500" smtClean="0">
                <a:solidFill>
                  <a:schemeClr val="hlink"/>
                </a:solidFill>
                <a:effectLst/>
              </a:rPr>
              <a:t>несли військову службу в армії як легкоозброєні воїни;</a:t>
            </a:r>
          </a:p>
          <a:p>
            <a:pPr eaLnBrk="1" hangingPunct="1">
              <a:lnSpc>
                <a:spcPts val="2500"/>
              </a:lnSpc>
              <a:buFont typeface="Wingdings" pitchFamily="2" charset="2"/>
              <a:buChar char="Ø"/>
            </a:pPr>
            <a:r>
              <a:rPr lang="uk-UA" altLang="ru-RU" sz="2500" smtClean="0">
                <a:solidFill>
                  <a:schemeClr val="hlink"/>
                </a:solidFill>
                <a:effectLst/>
              </a:rPr>
              <a:t>ілоти були власністю держави; </a:t>
            </a:r>
          </a:p>
        </p:txBody>
      </p:sp>
      <p:pic>
        <p:nvPicPr>
          <p:cNvPr id="31748" name="Picture 6" descr="илоты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981075"/>
            <a:ext cx="3124200" cy="3235325"/>
          </a:xfrm>
        </p:spPr>
      </p:pic>
      <p:sp>
        <p:nvSpPr>
          <p:cNvPr id="2" name="TextBox 1"/>
          <p:cNvSpPr txBox="1"/>
          <p:nvPr/>
        </p:nvSpPr>
        <p:spPr>
          <a:xfrm>
            <a:off x="144463" y="4365625"/>
            <a:ext cx="8858250" cy="2668588"/>
          </a:xfrm>
          <a:prstGeom prst="rect">
            <a:avLst/>
          </a:prstGeom>
          <a:noFill/>
        </p:spPr>
        <p:txBody>
          <a:bodyPr>
            <a:spAutoFit/>
          </a:bodyPr>
          <a:lstStyle/>
          <a:p>
            <a:pPr marL="342900" indent="-342900">
              <a:lnSpc>
                <a:spcPct val="90000"/>
              </a:lnSpc>
              <a:buFont typeface="Wingdings" panose="05000000000000000000" pitchFamily="2" charset="2"/>
              <a:buChar char="Ø"/>
              <a:defRPr/>
            </a:pPr>
            <a:r>
              <a:rPr lang="uk-UA" altLang="ru-RU" sz="2500" dirty="0">
                <a:solidFill>
                  <a:schemeClr val="hlink"/>
                </a:solidFill>
              </a:rPr>
              <a:t>спартіат, у розпорядженні якого був ілот, не мав права продати його, чи збільшити суму податку;</a:t>
            </a:r>
          </a:p>
          <a:p>
            <a:pPr marL="342900" indent="-342900">
              <a:lnSpc>
                <a:spcPct val="90000"/>
              </a:lnSpc>
              <a:buFont typeface="Wingdings" panose="05000000000000000000" pitchFamily="2" charset="2"/>
              <a:buChar char="Ø"/>
              <a:defRPr/>
            </a:pPr>
            <a:r>
              <a:rPr lang="uk-UA" altLang="ru-RU" sz="2500" dirty="0">
                <a:solidFill>
                  <a:schemeClr val="hlink"/>
                </a:solidFill>
              </a:rPr>
              <a:t>Періодично ефори оголошували криптії, під час яких молодим спартанцям дозволялося вбивати ілотів. Особливо цінувалося уміння непомітно підкрастися до жертви і позбавити її життя одним ударом меча. </a:t>
            </a:r>
          </a:p>
          <a:p>
            <a:pPr marL="285750" indent="-285750">
              <a:lnSpc>
                <a:spcPct val="90000"/>
              </a:lnSpc>
              <a:buFont typeface="Arial" panose="020B0604020202020204" pitchFamily="34" charset="0"/>
              <a:buChar char="•"/>
              <a:defRPr/>
            </a:pPr>
            <a:endParaRPr lang="ru-RU" altLang="ru-RU" sz="1600" dirty="0">
              <a:solidFill>
                <a:schemeClr val="hlink"/>
              </a:solidFill>
            </a:endParaRPr>
          </a:p>
          <a:p>
            <a:pPr>
              <a:defRPr/>
            </a:pPr>
            <a:endParaRPr lang="ru-RU" dirty="0"/>
          </a:p>
        </p:txBody>
      </p:sp>
    </p:spTree>
  </p:cSld>
  <p:clrMapOvr>
    <a:overrideClrMapping bg1="dk2" tx1="lt1" bg2="dk1"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39750" y="292100"/>
            <a:ext cx="8147050" cy="544513"/>
          </a:xfrm>
        </p:spPr>
        <p:txBody>
          <a:bodyPr/>
          <a:lstStyle/>
          <a:p>
            <a:pPr algn="ctr" eaLnBrk="1" hangingPunct="1">
              <a:defRPr/>
            </a:pPr>
            <a:r>
              <a:rPr lang="uk-UA" altLang="ru-RU" sz="4000" smtClean="0">
                <a:solidFill>
                  <a:schemeClr val="folHlink"/>
                </a:solidFill>
              </a:rPr>
              <a:t>Стародавня Греція</a:t>
            </a:r>
            <a:endParaRPr lang="ru-RU" altLang="ru-RU" sz="4000" smtClean="0">
              <a:solidFill>
                <a:schemeClr val="folHlink"/>
              </a:solidFill>
            </a:endParaRPr>
          </a:p>
        </p:txBody>
      </p:sp>
      <p:sp>
        <p:nvSpPr>
          <p:cNvPr id="10245" name="Rectangle 5"/>
          <p:cNvSpPr>
            <a:spLocks noGrp="1" noChangeArrowheads="1"/>
          </p:cNvSpPr>
          <p:nvPr>
            <p:ph type="body" sz="half" idx="1"/>
          </p:nvPr>
        </p:nvSpPr>
        <p:spPr>
          <a:xfrm>
            <a:off x="468313" y="1125538"/>
            <a:ext cx="4319587" cy="5400675"/>
          </a:xfrm>
        </p:spPr>
        <p:txBody>
          <a:bodyPr/>
          <a:lstStyle/>
          <a:p>
            <a:pPr eaLnBrk="1" hangingPunct="1">
              <a:defRPr/>
            </a:pPr>
            <a:r>
              <a:rPr lang="uk-UA" altLang="ru-RU" sz="3000" smtClean="0">
                <a:solidFill>
                  <a:schemeClr val="folHlink"/>
                </a:solidFill>
              </a:rPr>
              <a:t>Стародавні греки населяли південну частину Балканського півострова. До основних поселень метрополії прилягали острови Егейського моря і західне узбережжя Малої Азії.</a:t>
            </a:r>
            <a:r>
              <a:rPr lang="ru-RU" altLang="ru-RU" sz="3000" smtClean="0">
                <a:solidFill>
                  <a:schemeClr val="folHlink"/>
                </a:solidFill>
              </a:rPr>
              <a:t> </a:t>
            </a:r>
          </a:p>
        </p:txBody>
      </p:sp>
      <p:pic>
        <p:nvPicPr>
          <p:cNvPr id="9220" name="Picture 7" descr="карта греції"/>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1125538"/>
            <a:ext cx="3960813" cy="5327650"/>
          </a:xfrm>
        </p:spPr>
      </p:pic>
    </p:spTree>
  </p:cSld>
  <p:clrMapOvr>
    <a:overrideClrMapping bg1="dk2" tx1="lt1" bg2="dk1"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Спарта воины"/>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00" y="1196975"/>
            <a:ext cx="5472113" cy="4354513"/>
          </a:xfrm>
        </p:spPr>
      </p:pic>
      <p:sp>
        <p:nvSpPr>
          <p:cNvPr id="34818" name="Rectangle 2"/>
          <p:cNvSpPr>
            <a:spLocks noGrp="1" noChangeArrowheads="1"/>
          </p:cNvSpPr>
          <p:nvPr>
            <p:ph type="title"/>
          </p:nvPr>
        </p:nvSpPr>
        <p:spPr/>
        <p:txBody>
          <a:bodyPr/>
          <a:lstStyle/>
          <a:p>
            <a:pPr eaLnBrk="1" hangingPunct="1">
              <a:defRPr/>
            </a:pPr>
            <a:r>
              <a:rPr lang="uk-UA" altLang="ru-RU" smtClean="0"/>
              <a:t> </a:t>
            </a:r>
            <a:endParaRPr lang="ru-RU" altLang="ru-RU" smtClean="0"/>
          </a:p>
        </p:txBody>
      </p:sp>
      <p:sp>
        <p:nvSpPr>
          <p:cNvPr id="34824" name="Rectangle 8"/>
          <p:cNvSpPr>
            <a:spLocks noGrp="1" noChangeArrowheads="1"/>
          </p:cNvSpPr>
          <p:nvPr>
            <p:ph type="body" sz="half" idx="4294967295"/>
          </p:nvPr>
        </p:nvSpPr>
        <p:spPr>
          <a:xfrm>
            <a:off x="781050" y="1916113"/>
            <a:ext cx="8362950" cy="4103687"/>
          </a:xfrm>
        </p:spPr>
        <p:txBody>
          <a:bodyPr/>
          <a:lstStyle/>
          <a:p>
            <a:pPr eaLnBrk="1" hangingPunct="1">
              <a:buFontTx/>
              <a:buNone/>
              <a:defRPr/>
            </a:pPr>
            <a:r>
              <a:rPr lang="uk-UA" altLang="ru-RU" sz="2800" smtClean="0"/>
              <a:t> </a:t>
            </a:r>
            <a:endParaRPr lang="ru-RU" altLang="ru-RU" sz="2800" smtClean="0"/>
          </a:p>
        </p:txBody>
      </p:sp>
      <p:sp>
        <p:nvSpPr>
          <p:cNvPr id="34825" name="Rectangle 9"/>
          <p:cNvSpPr>
            <a:spLocks noGrp="1" noChangeArrowheads="1"/>
          </p:cNvSpPr>
          <p:nvPr>
            <p:ph type="body" sz="half" idx="4294967295"/>
          </p:nvPr>
        </p:nvSpPr>
        <p:spPr>
          <a:xfrm>
            <a:off x="0" y="0"/>
            <a:ext cx="8147050" cy="6019800"/>
          </a:xfrm>
        </p:spPr>
        <p:txBody>
          <a:bodyPr/>
          <a:lstStyle/>
          <a:p>
            <a:pPr algn="ctr" eaLnBrk="1" hangingPunct="1">
              <a:buFontTx/>
              <a:buNone/>
              <a:defRPr/>
            </a:pPr>
            <a:r>
              <a:rPr lang="uk-UA" altLang="ru-RU" sz="3600" smtClean="0"/>
              <a:t>    Державний лад Спарти</a:t>
            </a:r>
          </a:p>
          <a:p>
            <a:pPr algn="ctr" eaLnBrk="1" hangingPunct="1">
              <a:buFontTx/>
              <a:buNone/>
              <a:defRPr/>
            </a:pPr>
            <a:r>
              <a:rPr lang="uk-UA" altLang="ru-RU" sz="2800" smtClean="0">
                <a:solidFill>
                  <a:srgbClr val="006600"/>
                </a:solidFill>
              </a:rPr>
              <a:t>    вибори </a:t>
            </a:r>
            <a:r>
              <a:rPr lang="uk-UA" altLang="ru-RU" sz="2800" smtClean="0"/>
              <a:t>                          </a:t>
            </a:r>
            <a:r>
              <a:rPr lang="uk-UA" altLang="ru-RU" sz="2800" smtClean="0">
                <a:solidFill>
                  <a:srgbClr val="0000FF"/>
                </a:solidFill>
              </a:rPr>
              <a:t>контроль</a:t>
            </a:r>
          </a:p>
          <a:p>
            <a:pPr eaLnBrk="1" hangingPunct="1">
              <a:buFontTx/>
              <a:buNone/>
              <a:defRPr/>
            </a:pPr>
            <a:endParaRPr lang="ru-RU" altLang="ru-RU" sz="2800" smtClean="0"/>
          </a:p>
        </p:txBody>
      </p:sp>
      <p:sp>
        <p:nvSpPr>
          <p:cNvPr id="32774" name="Rectangle 4"/>
          <p:cNvSpPr>
            <a:spLocks noChangeArrowheads="1"/>
          </p:cNvSpPr>
          <p:nvPr/>
        </p:nvSpPr>
        <p:spPr bwMode="auto">
          <a:xfrm>
            <a:off x="250825" y="5229225"/>
            <a:ext cx="5184775" cy="1295400"/>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700">
                <a:solidFill>
                  <a:schemeClr val="hlink"/>
                </a:solidFill>
              </a:rPr>
              <a:t>апела</a:t>
            </a:r>
          </a:p>
          <a:p>
            <a:pPr algn="ctr" eaLnBrk="1" hangingPunct="1">
              <a:spcBef>
                <a:spcPct val="0"/>
              </a:spcBef>
              <a:buClrTx/>
              <a:buSzTx/>
              <a:buFontTx/>
              <a:buNone/>
            </a:pPr>
            <a:r>
              <a:rPr lang="uk-UA" altLang="ru-RU" sz="2700">
                <a:solidFill>
                  <a:schemeClr val="hlink"/>
                </a:solidFill>
              </a:rPr>
              <a:t>(народні збори)</a:t>
            </a:r>
            <a:endParaRPr lang="ru-RU" altLang="ru-RU" sz="2700">
              <a:solidFill>
                <a:schemeClr val="hlink"/>
              </a:solidFill>
            </a:endParaRPr>
          </a:p>
        </p:txBody>
      </p:sp>
      <p:sp>
        <p:nvSpPr>
          <p:cNvPr id="32775" name="Rectangle 5"/>
          <p:cNvSpPr>
            <a:spLocks noChangeArrowheads="1"/>
          </p:cNvSpPr>
          <p:nvPr/>
        </p:nvSpPr>
        <p:spPr bwMode="auto">
          <a:xfrm>
            <a:off x="179388" y="2924175"/>
            <a:ext cx="2879725" cy="1584325"/>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700">
                <a:solidFill>
                  <a:schemeClr val="hlink"/>
                </a:solidFill>
              </a:rPr>
              <a:t>герусія</a:t>
            </a:r>
          </a:p>
          <a:p>
            <a:pPr algn="ctr" eaLnBrk="1" hangingPunct="1">
              <a:spcBef>
                <a:spcPct val="0"/>
              </a:spcBef>
              <a:buClrTx/>
              <a:buSzTx/>
              <a:buFontTx/>
              <a:buNone/>
            </a:pPr>
            <a:r>
              <a:rPr lang="uk-UA" altLang="ru-RU" sz="2700">
                <a:solidFill>
                  <a:schemeClr val="hlink"/>
                </a:solidFill>
              </a:rPr>
              <a:t>28 осіб + 2 царі</a:t>
            </a:r>
          </a:p>
          <a:p>
            <a:pPr algn="ctr" eaLnBrk="1" hangingPunct="1">
              <a:spcBef>
                <a:spcPct val="0"/>
              </a:spcBef>
              <a:buClrTx/>
              <a:buSzTx/>
              <a:buFontTx/>
              <a:buNone/>
            </a:pPr>
            <a:r>
              <a:rPr lang="uk-UA" altLang="ru-RU" sz="2700">
                <a:solidFill>
                  <a:schemeClr val="hlink"/>
                </a:solidFill>
              </a:rPr>
              <a:t>(рада старійшин)</a:t>
            </a:r>
            <a:endParaRPr lang="ru-RU" altLang="ru-RU" sz="2700">
              <a:solidFill>
                <a:schemeClr val="hlink"/>
              </a:solidFill>
            </a:endParaRPr>
          </a:p>
        </p:txBody>
      </p:sp>
      <p:sp>
        <p:nvSpPr>
          <p:cNvPr id="32776" name="Oval 6"/>
          <p:cNvSpPr>
            <a:spLocks noChangeArrowheads="1"/>
          </p:cNvSpPr>
          <p:nvPr/>
        </p:nvSpPr>
        <p:spPr bwMode="auto">
          <a:xfrm>
            <a:off x="684213" y="1362075"/>
            <a:ext cx="1800225" cy="1562100"/>
          </a:xfrm>
          <a:prstGeom prst="ellipse">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700">
                <a:solidFill>
                  <a:schemeClr val="hlink"/>
                </a:solidFill>
              </a:rPr>
              <a:t>2</a:t>
            </a:r>
          </a:p>
          <a:p>
            <a:pPr algn="ctr" eaLnBrk="1" hangingPunct="1">
              <a:spcBef>
                <a:spcPct val="0"/>
              </a:spcBef>
              <a:buClrTx/>
              <a:buSzTx/>
              <a:buFontTx/>
              <a:buNone/>
            </a:pPr>
            <a:r>
              <a:rPr lang="uk-UA" altLang="ru-RU" sz="2700">
                <a:solidFill>
                  <a:schemeClr val="hlink"/>
                </a:solidFill>
              </a:rPr>
              <a:t> архагети</a:t>
            </a:r>
          </a:p>
          <a:p>
            <a:pPr algn="ctr" eaLnBrk="1" hangingPunct="1">
              <a:spcBef>
                <a:spcPct val="0"/>
              </a:spcBef>
              <a:buClrTx/>
              <a:buSzTx/>
              <a:buFontTx/>
              <a:buNone/>
            </a:pPr>
            <a:r>
              <a:rPr lang="uk-UA" altLang="ru-RU" sz="2700">
                <a:solidFill>
                  <a:schemeClr val="hlink"/>
                </a:solidFill>
              </a:rPr>
              <a:t>(царі)</a:t>
            </a:r>
            <a:endParaRPr lang="ru-RU" altLang="ru-RU" sz="2700">
              <a:solidFill>
                <a:schemeClr val="hlink"/>
              </a:solidFill>
            </a:endParaRPr>
          </a:p>
        </p:txBody>
      </p:sp>
      <p:sp>
        <p:nvSpPr>
          <p:cNvPr id="32777" name="AutoShape 7"/>
          <p:cNvSpPr>
            <a:spLocks noChangeArrowheads="1"/>
          </p:cNvSpPr>
          <p:nvPr/>
        </p:nvSpPr>
        <p:spPr bwMode="auto">
          <a:xfrm>
            <a:off x="3635375" y="2636838"/>
            <a:ext cx="2089150" cy="1870075"/>
          </a:xfrm>
          <a:prstGeom prst="octagon">
            <a:avLst>
              <a:gd name="adj" fmla="val 29287"/>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700">
                <a:solidFill>
                  <a:schemeClr val="hlink"/>
                </a:solidFill>
              </a:rPr>
              <a:t>ефори</a:t>
            </a:r>
          </a:p>
          <a:p>
            <a:pPr algn="ctr" eaLnBrk="1" hangingPunct="1">
              <a:spcBef>
                <a:spcPct val="0"/>
              </a:spcBef>
              <a:buClrTx/>
              <a:buSzTx/>
              <a:buFontTx/>
              <a:buNone/>
            </a:pPr>
            <a:r>
              <a:rPr lang="uk-UA" altLang="ru-RU" sz="2700">
                <a:solidFill>
                  <a:schemeClr val="hlink"/>
                </a:solidFill>
              </a:rPr>
              <a:t>(5 осіб)</a:t>
            </a:r>
            <a:endParaRPr lang="ru-RU" altLang="ru-RU" sz="2700">
              <a:solidFill>
                <a:schemeClr val="hlink"/>
              </a:solidFill>
            </a:endParaRPr>
          </a:p>
        </p:txBody>
      </p:sp>
      <p:sp>
        <p:nvSpPr>
          <p:cNvPr id="32778" name="Line 12"/>
          <p:cNvSpPr>
            <a:spLocks noChangeShapeType="1"/>
          </p:cNvSpPr>
          <p:nvPr/>
        </p:nvSpPr>
        <p:spPr bwMode="auto">
          <a:xfrm>
            <a:off x="4427538" y="908050"/>
            <a:ext cx="936625" cy="0"/>
          </a:xfrm>
          <a:prstGeom prst="line">
            <a:avLst/>
          </a:prstGeom>
          <a:noFill/>
          <a:ln w="825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9" name="Line 19"/>
          <p:cNvSpPr>
            <a:spLocks noChangeShapeType="1"/>
          </p:cNvSpPr>
          <p:nvPr/>
        </p:nvSpPr>
        <p:spPr bwMode="auto">
          <a:xfrm>
            <a:off x="323850" y="908050"/>
            <a:ext cx="935038" cy="0"/>
          </a:xfrm>
          <a:prstGeom prst="line">
            <a:avLst/>
          </a:prstGeom>
          <a:noFill/>
          <a:ln w="825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0" name="Line 20"/>
          <p:cNvSpPr>
            <a:spLocks noChangeShapeType="1"/>
          </p:cNvSpPr>
          <p:nvPr/>
        </p:nvSpPr>
        <p:spPr bwMode="auto">
          <a:xfrm flipV="1">
            <a:off x="1042988" y="4508500"/>
            <a:ext cx="0" cy="720725"/>
          </a:xfrm>
          <a:prstGeom prst="line">
            <a:avLst/>
          </a:prstGeom>
          <a:noFill/>
          <a:ln w="952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1" name="Line 21"/>
          <p:cNvSpPr>
            <a:spLocks noChangeShapeType="1"/>
          </p:cNvSpPr>
          <p:nvPr/>
        </p:nvSpPr>
        <p:spPr bwMode="auto">
          <a:xfrm>
            <a:off x="7235825" y="54451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2" name="Line 22"/>
          <p:cNvSpPr>
            <a:spLocks noChangeShapeType="1"/>
          </p:cNvSpPr>
          <p:nvPr/>
        </p:nvSpPr>
        <p:spPr bwMode="auto">
          <a:xfrm flipV="1">
            <a:off x="4932363" y="4508500"/>
            <a:ext cx="0" cy="720725"/>
          </a:xfrm>
          <a:prstGeom prst="line">
            <a:avLst/>
          </a:prstGeom>
          <a:noFill/>
          <a:ln w="98425">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3" name="Line 23"/>
          <p:cNvSpPr>
            <a:spLocks noChangeShapeType="1"/>
          </p:cNvSpPr>
          <p:nvPr/>
        </p:nvSpPr>
        <p:spPr bwMode="auto">
          <a:xfrm>
            <a:off x="1908175" y="4508500"/>
            <a:ext cx="0" cy="720725"/>
          </a:xfrm>
          <a:prstGeom prst="line">
            <a:avLst/>
          </a:prstGeom>
          <a:noFill/>
          <a:ln w="952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4" name="Line 24"/>
          <p:cNvSpPr>
            <a:spLocks noChangeShapeType="1"/>
          </p:cNvSpPr>
          <p:nvPr/>
        </p:nvSpPr>
        <p:spPr bwMode="auto">
          <a:xfrm>
            <a:off x="4427538" y="4508500"/>
            <a:ext cx="0" cy="720725"/>
          </a:xfrm>
          <a:prstGeom prst="line">
            <a:avLst/>
          </a:prstGeom>
          <a:noFill/>
          <a:ln w="984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5" name="Line 31"/>
          <p:cNvSpPr>
            <a:spLocks noChangeShapeType="1"/>
          </p:cNvSpPr>
          <p:nvPr/>
        </p:nvSpPr>
        <p:spPr bwMode="auto">
          <a:xfrm flipH="1">
            <a:off x="3059113" y="3644900"/>
            <a:ext cx="576262"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6" name="Line 35"/>
          <p:cNvSpPr>
            <a:spLocks noChangeShapeType="1"/>
          </p:cNvSpPr>
          <p:nvPr/>
        </p:nvSpPr>
        <p:spPr bwMode="auto">
          <a:xfrm flipH="1" flipV="1">
            <a:off x="2484438" y="2205038"/>
            <a:ext cx="1439862" cy="719137"/>
          </a:xfrm>
          <a:prstGeom prst="line">
            <a:avLst/>
          </a:prstGeom>
          <a:noFill/>
          <a:ln w="920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0"/>
            <a:ext cx="8289925" cy="620713"/>
          </a:xfrm>
        </p:spPr>
        <p:txBody>
          <a:bodyPr/>
          <a:lstStyle/>
          <a:p>
            <a:pPr algn="ctr" eaLnBrk="1" hangingPunct="1">
              <a:defRPr/>
            </a:pPr>
            <a:r>
              <a:rPr lang="uk-UA" altLang="ru-RU" sz="4000" dirty="0" smtClean="0">
                <a:solidFill>
                  <a:srgbClr val="336600"/>
                </a:solidFill>
              </a:rPr>
              <a:t>Військо Спарти</a:t>
            </a:r>
            <a:endParaRPr lang="ru-RU" altLang="ru-RU" sz="4000" dirty="0" smtClean="0">
              <a:solidFill>
                <a:srgbClr val="336600"/>
              </a:solidFill>
            </a:endParaRPr>
          </a:p>
        </p:txBody>
      </p:sp>
      <p:sp>
        <p:nvSpPr>
          <p:cNvPr id="33795" name="Rectangle 3"/>
          <p:cNvSpPr>
            <a:spLocks noGrp="1" noChangeArrowheads="1"/>
          </p:cNvSpPr>
          <p:nvPr>
            <p:ph type="body" sz="half" idx="1"/>
          </p:nvPr>
        </p:nvSpPr>
        <p:spPr>
          <a:xfrm>
            <a:off x="107950" y="692150"/>
            <a:ext cx="9036050" cy="3384550"/>
          </a:xfrm>
        </p:spPr>
        <p:txBody>
          <a:bodyPr/>
          <a:lstStyle/>
          <a:p>
            <a:pPr eaLnBrk="1" hangingPunct="1"/>
            <a:r>
              <a:rPr lang="uk-UA" altLang="ru-RU" sz="2400" smtClean="0">
                <a:effectLst/>
              </a:rPr>
              <a:t>Військом Спарти командували царі (архагети). Усі спартіати віком від 20 до 60 років, а також періеки були зобов'язані нести військову службу як важкоозброєні воїни – </a:t>
            </a:r>
            <a:r>
              <a:rPr lang="uk-UA" altLang="ru-RU" sz="2400" u="sng" smtClean="0">
                <a:effectLst/>
              </a:rPr>
              <a:t>гопліти</a:t>
            </a:r>
            <a:r>
              <a:rPr lang="uk-UA" altLang="ru-RU" sz="2400" smtClean="0">
                <a:effectLst/>
              </a:rPr>
              <a:t>. Вони билися замкненими рядами — </a:t>
            </a:r>
            <a:r>
              <a:rPr lang="uk-UA" altLang="ru-RU" sz="2400" u="sng" smtClean="0">
                <a:effectLst/>
              </a:rPr>
              <a:t>фалангами</a:t>
            </a:r>
            <a:r>
              <a:rPr lang="uk-UA" altLang="ru-RU" sz="2400" smtClean="0">
                <a:effectLst/>
              </a:rPr>
              <a:t>. Озброєння складалося зі списа, великого круглого щита (гоплон, звідти і назва), списа та меча. Крім того, гопліти носили мідний (шкіряний) панцир, шолом, поножі. Усе озброєння важило близько 20-30 кг. У якості легкоозброєних воїнів використовувалися ілоти.</a:t>
            </a:r>
          </a:p>
        </p:txBody>
      </p:sp>
      <p:pic>
        <p:nvPicPr>
          <p:cNvPr id="33796" name="Picture 5" descr="гоплиты"/>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8175" y="4076700"/>
            <a:ext cx="5184775" cy="2635250"/>
          </a:xfrm>
        </p:spPr>
      </p:pic>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115888"/>
            <a:ext cx="8362950" cy="544512"/>
          </a:xfrm>
        </p:spPr>
        <p:txBody>
          <a:bodyPr/>
          <a:lstStyle/>
          <a:p>
            <a:pPr algn="ctr" eaLnBrk="1" hangingPunct="1">
              <a:defRPr/>
            </a:pPr>
            <a:r>
              <a:rPr lang="uk-UA" altLang="ru-RU" sz="4200" smtClean="0">
                <a:solidFill>
                  <a:schemeClr val="hlink"/>
                </a:solidFill>
              </a:rPr>
              <a:t>Закони Лікурга</a:t>
            </a:r>
            <a:endParaRPr lang="ru-RU" altLang="ru-RU" sz="4200" smtClean="0">
              <a:solidFill>
                <a:schemeClr val="hlink"/>
              </a:solidFill>
            </a:endParaRPr>
          </a:p>
        </p:txBody>
      </p:sp>
      <p:sp>
        <p:nvSpPr>
          <p:cNvPr id="30724" name="Rectangle 4"/>
          <p:cNvSpPr>
            <a:spLocks noGrp="1" noChangeArrowheads="1"/>
          </p:cNvSpPr>
          <p:nvPr>
            <p:ph type="body" sz="half" idx="1"/>
          </p:nvPr>
        </p:nvSpPr>
        <p:spPr>
          <a:xfrm>
            <a:off x="179388" y="836613"/>
            <a:ext cx="5256212" cy="5759450"/>
          </a:xfrm>
        </p:spPr>
        <p:txBody>
          <a:bodyPr/>
          <a:lstStyle/>
          <a:p>
            <a:pPr eaLnBrk="1" hangingPunct="1">
              <a:lnSpc>
                <a:spcPct val="90000"/>
              </a:lnSpc>
              <a:defRPr/>
            </a:pPr>
            <a:r>
              <a:rPr lang="uk-UA" altLang="ru-RU" sz="2800" smtClean="0">
                <a:solidFill>
                  <a:srgbClr val="800000"/>
                </a:solidFill>
              </a:rPr>
              <a:t>рівність громадян;</a:t>
            </a:r>
          </a:p>
          <a:p>
            <a:pPr eaLnBrk="1" hangingPunct="1">
              <a:lnSpc>
                <a:spcPct val="90000"/>
              </a:lnSpc>
              <a:defRPr/>
            </a:pPr>
            <a:r>
              <a:rPr lang="uk-UA" altLang="ru-RU" sz="2800" smtClean="0">
                <a:solidFill>
                  <a:srgbClr val="660066"/>
                </a:solidFill>
              </a:rPr>
              <a:t>розподіл землі між громадянами на рівні наділи;</a:t>
            </a:r>
          </a:p>
          <a:p>
            <a:pPr eaLnBrk="1" hangingPunct="1">
              <a:lnSpc>
                <a:spcPct val="90000"/>
              </a:lnSpc>
              <a:defRPr/>
            </a:pPr>
            <a:r>
              <a:rPr lang="uk-UA" altLang="ru-RU" sz="2800" smtClean="0">
                <a:solidFill>
                  <a:srgbClr val="663300"/>
                </a:solidFill>
              </a:rPr>
              <a:t>заборона розкошів: простий, не оздоблений будинок, простий одяг;</a:t>
            </a:r>
          </a:p>
          <a:p>
            <a:pPr eaLnBrk="1" hangingPunct="1">
              <a:lnSpc>
                <a:spcPct val="90000"/>
              </a:lnSpc>
              <a:defRPr/>
            </a:pPr>
            <a:r>
              <a:rPr lang="uk-UA" altLang="ru-RU" sz="2800" smtClean="0">
                <a:solidFill>
                  <a:srgbClr val="336600"/>
                </a:solidFill>
              </a:rPr>
              <a:t>однакова, проста їжа</a:t>
            </a:r>
            <a:r>
              <a:rPr lang="uk-UA" altLang="ru-RU" sz="2800" smtClean="0">
                <a:solidFill>
                  <a:schemeClr val="accent1"/>
                </a:solidFill>
              </a:rPr>
              <a:t>;</a:t>
            </a:r>
            <a:r>
              <a:rPr lang="uk-UA" altLang="ru-RU" sz="2800" b="1" smtClean="0">
                <a:solidFill>
                  <a:srgbClr val="006600"/>
                </a:solidFill>
              </a:rPr>
              <a:t> </a:t>
            </a:r>
          </a:p>
          <a:p>
            <a:pPr eaLnBrk="1" hangingPunct="1">
              <a:lnSpc>
                <a:spcPct val="90000"/>
              </a:lnSpc>
              <a:defRPr/>
            </a:pPr>
            <a:r>
              <a:rPr lang="uk-UA" altLang="ru-RU" sz="2800" smtClean="0">
                <a:solidFill>
                  <a:srgbClr val="000066"/>
                </a:solidFill>
              </a:rPr>
              <a:t>заборонялися золоті й срібні монети, гроші наказувалося чеканити у вигляді великих і важких монет, щоб ускладнити їх накопичення.</a:t>
            </a:r>
            <a:r>
              <a:rPr lang="ru-RU" altLang="ru-RU" sz="2800" smtClean="0">
                <a:solidFill>
                  <a:srgbClr val="006600"/>
                </a:solidFill>
              </a:rPr>
              <a:t> </a:t>
            </a:r>
          </a:p>
        </p:txBody>
      </p:sp>
      <p:pic>
        <p:nvPicPr>
          <p:cNvPr id="34820" name="Picture 6" descr="Ликург"/>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1484313"/>
            <a:ext cx="3427412" cy="4454525"/>
          </a:xfrm>
        </p:spPr>
      </p:pic>
    </p:spTree>
  </p:cSld>
  <p:clrMapOvr>
    <a:overrideClrMapping bg1="dk2" tx1="lt1" bg2="dk1"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292100"/>
            <a:ext cx="8218487" cy="688975"/>
          </a:xfrm>
        </p:spPr>
        <p:txBody>
          <a:bodyPr/>
          <a:lstStyle/>
          <a:p>
            <a:pPr algn="ctr" eaLnBrk="1" hangingPunct="1">
              <a:defRPr/>
            </a:pPr>
            <a:r>
              <a:rPr lang="uk-UA" altLang="ru-RU" sz="4000" smtClean="0">
                <a:solidFill>
                  <a:srgbClr val="003366"/>
                </a:solidFill>
              </a:rPr>
              <a:t>Етапи розвитку держави у Греції</a:t>
            </a:r>
            <a:endParaRPr lang="ru-RU" altLang="ru-RU" sz="4000" smtClean="0">
              <a:solidFill>
                <a:srgbClr val="003366"/>
              </a:solidFill>
            </a:endParaRPr>
          </a:p>
        </p:txBody>
      </p:sp>
      <p:sp>
        <p:nvSpPr>
          <p:cNvPr id="12293" name="Rectangle 5"/>
          <p:cNvSpPr>
            <a:spLocks noGrp="1" noChangeArrowheads="1"/>
          </p:cNvSpPr>
          <p:nvPr>
            <p:ph type="body" sz="half" idx="2"/>
          </p:nvPr>
        </p:nvSpPr>
        <p:spPr>
          <a:xfrm>
            <a:off x="4284663" y="1125538"/>
            <a:ext cx="4608512" cy="5295900"/>
          </a:xfrm>
        </p:spPr>
        <p:txBody>
          <a:bodyPr/>
          <a:lstStyle/>
          <a:p>
            <a:pPr marL="533400" indent="-533400" eaLnBrk="1" hangingPunct="1">
              <a:buFontTx/>
              <a:buNone/>
              <a:defRPr/>
            </a:pPr>
            <a:r>
              <a:rPr lang="uk-UA" altLang="ru-RU" sz="3000" smtClean="0">
                <a:solidFill>
                  <a:srgbClr val="003366"/>
                </a:solidFill>
              </a:rPr>
              <a:t>1. Гомерівський період (ХІ-ІХ ст. до н.е.)</a:t>
            </a:r>
          </a:p>
          <a:p>
            <a:pPr marL="533400" indent="-533400" eaLnBrk="1" hangingPunct="1">
              <a:buFontTx/>
              <a:buNone/>
              <a:defRPr/>
            </a:pPr>
            <a:r>
              <a:rPr lang="uk-UA" altLang="ru-RU" sz="3000" smtClean="0">
                <a:solidFill>
                  <a:srgbClr val="003366"/>
                </a:solidFill>
              </a:rPr>
              <a:t>2. Архаїчний період (</a:t>
            </a:r>
            <a:r>
              <a:rPr lang="en-US" altLang="ru-RU" sz="3000" smtClean="0">
                <a:solidFill>
                  <a:srgbClr val="003366"/>
                </a:solidFill>
              </a:rPr>
              <a:t>V</a:t>
            </a:r>
            <a:r>
              <a:rPr lang="uk-UA" altLang="ru-RU" sz="3000" smtClean="0">
                <a:solidFill>
                  <a:srgbClr val="003366"/>
                </a:solidFill>
              </a:rPr>
              <a:t>ІІІ – </a:t>
            </a:r>
            <a:r>
              <a:rPr lang="en-US" altLang="ru-RU" sz="3000" smtClean="0">
                <a:solidFill>
                  <a:srgbClr val="003366"/>
                </a:solidFill>
              </a:rPr>
              <a:t>V</a:t>
            </a:r>
            <a:r>
              <a:rPr lang="uk-UA" altLang="ru-RU" sz="3000" smtClean="0">
                <a:solidFill>
                  <a:srgbClr val="003366"/>
                </a:solidFill>
              </a:rPr>
              <a:t>І ст. до н.е.)</a:t>
            </a:r>
          </a:p>
          <a:p>
            <a:pPr marL="533400" indent="-533400" eaLnBrk="1" hangingPunct="1">
              <a:buFontTx/>
              <a:buNone/>
              <a:defRPr/>
            </a:pPr>
            <a:r>
              <a:rPr lang="uk-UA" altLang="ru-RU" sz="3000" smtClean="0">
                <a:solidFill>
                  <a:srgbClr val="003366"/>
                </a:solidFill>
              </a:rPr>
              <a:t>3. Класичний період (</a:t>
            </a:r>
            <a:r>
              <a:rPr lang="en-US" altLang="ru-RU" sz="3000" smtClean="0">
                <a:solidFill>
                  <a:srgbClr val="003366"/>
                </a:solidFill>
              </a:rPr>
              <a:t>V</a:t>
            </a:r>
            <a:r>
              <a:rPr lang="uk-UA" altLang="ru-RU" sz="3000" smtClean="0">
                <a:solidFill>
                  <a:srgbClr val="003366"/>
                </a:solidFill>
              </a:rPr>
              <a:t> </a:t>
            </a:r>
            <a:r>
              <a:rPr lang="en-US" altLang="ru-RU" sz="3000" smtClean="0">
                <a:solidFill>
                  <a:srgbClr val="003366"/>
                </a:solidFill>
              </a:rPr>
              <a:t>– </a:t>
            </a:r>
            <a:r>
              <a:rPr lang="uk-UA" altLang="ru-RU" sz="3000" smtClean="0">
                <a:solidFill>
                  <a:srgbClr val="003366"/>
                </a:solidFill>
              </a:rPr>
              <a:t>перша половина І</a:t>
            </a:r>
            <a:r>
              <a:rPr lang="en-US" altLang="ru-RU" sz="3000" smtClean="0">
                <a:solidFill>
                  <a:srgbClr val="003366"/>
                </a:solidFill>
              </a:rPr>
              <a:t>V</a:t>
            </a:r>
            <a:r>
              <a:rPr lang="uk-UA" altLang="ru-RU" sz="3000" smtClean="0">
                <a:solidFill>
                  <a:srgbClr val="003366"/>
                </a:solidFill>
              </a:rPr>
              <a:t> ст. до н.е.)</a:t>
            </a:r>
          </a:p>
          <a:p>
            <a:pPr marL="533400" indent="-533400" eaLnBrk="1" hangingPunct="1">
              <a:buFontTx/>
              <a:buNone/>
              <a:defRPr/>
            </a:pPr>
            <a:r>
              <a:rPr lang="uk-UA" altLang="ru-RU" sz="3000" smtClean="0">
                <a:solidFill>
                  <a:srgbClr val="003366"/>
                </a:solidFill>
              </a:rPr>
              <a:t>4. Елліністичний</a:t>
            </a:r>
            <a:r>
              <a:rPr lang="en-US" altLang="ru-RU" sz="3000" smtClean="0">
                <a:solidFill>
                  <a:srgbClr val="003366"/>
                </a:solidFill>
              </a:rPr>
              <a:t> </a:t>
            </a:r>
            <a:r>
              <a:rPr lang="uk-UA" altLang="ru-RU" sz="3000" smtClean="0">
                <a:solidFill>
                  <a:srgbClr val="003366"/>
                </a:solidFill>
              </a:rPr>
              <a:t>період (середина І</a:t>
            </a:r>
            <a:r>
              <a:rPr lang="en-US" altLang="ru-RU" sz="3000" smtClean="0">
                <a:solidFill>
                  <a:srgbClr val="003366"/>
                </a:solidFill>
              </a:rPr>
              <a:t>V</a:t>
            </a:r>
            <a:r>
              <a:rPr lang="uk-UA" altLang="ru-RU" sz="3000" smtClean="0">
                <a:solidFill>
                  <a:srgbClr val="003366"/>
                </a:solidFill>
              </a:rPr>
              <a:t> – ІІ ст. до н.е.)</a:t>
            </a:r>
            <a:endParaRPr lang="ru-RU" altLang="ru-RU" sz="3000" smtClean="0">
              <a:solidFill>
                <a:srgbClr val="003366"/>
              </a:solidFill>
            </a:endParaRPr>
          </a:p>
        </p:txBody>
      </p:sp>
      <p:pic>
        <p:nvPicPr>
          <p:cNvPr id="10244" name="Picture 6" descr="акрополь"/>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68313" y="1268413"/>
            <a:ext cx="3625850" cy="5040312"/>
          </a:xfr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xEl>
                                              <p:pRg st="0" end="0"/>
                                            </p:txEl>
                                          </p:spTgt>
                                        </p:tgtEl>
                                        <p:attrNameLst>
                                          <p:attrName>style.visibility</p:attrName>
                                        </p:attrNameLst>
                                      </p:cBhvr>
                                      <p:to>
                                        <p:strVal val="visible"/>
                                      </p:to>
                                    </p:set>
                                    <p:animEffect transition="in" filter="fade">
                                      <p:cBhvr>
                                        <p:cTn id="12" dur="2000"/>
                                        <p:tgtEl>
                                          <p:spTgt spid="122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1" end="1"/>
                                            </p:txEl>
                                          </p:spTgt>
                                        </p:tgtEl>
                                        <p:attrNameLst>
                                          <p:attrName>style.visibility</p:attrName>
                                        </p:attrNameLst>
                                      </p:cBhvr>
                                      <p:to>
                                        <p:strVal val="visible"/>
                                      </p:to>
                                    </p:set>
                                    <p:animEffect transition="in" filter="fade">
                                      <p:cBhvr>
                                        <p:cTn id="17" dur="2000"/>
                                        <p:tgtEl>
                                          <p:spTgt spid="122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3">
                                            <p:txEl>
                                              <p:pRg st="2" end="2"/>
                                            </p:txEl>
                                          </p:spTgt>
                                        </p:tgtEl>
                                        <p:attrNameLst>
                                          <p:attrName>style.visibility</p:attrName>
                                        </p:attrNameLst>
                                      </p:cBhvr>
                                      <p:to>
                                        <p:strVal val="visible"/>
                                      </p:to>
                                    </p:set>
                                    <p:animEffect transition="in" filter="fade">
                                      <p:cBhvr>
                                        <p:cTn id="22" dur="2000"/>
                                        <p:tgtEl>
                                          <p:spTgt spid="122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3">
                                            <p:txEl>
                                              <p:pRg st="3" end="3"/>
                                            </p:txEl>
                                          </p:spTgt>
                                        </p:tgtEl>
                                        <p:attrNameLst>
                                          <p:attrName>style.visibility</p:attrName>
                                        </p:attrNameLst>
                                      </p:cBhvr>
                                      <p:to>
                                        <p:strVal val="visible"/>
                                      </p:to>
                                    </p:set>
                                    <p:animEffect transition="in" filter="fade">
                                      <p:cBhvr>
                                        <p:cTn id="27" dur="20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0"/>
            <a:ext cx="8218487" cy="620713"/>
          </a:xfrm>
        </p:spPr>
        <p:txBody>
          <a:bodyPr/>
          <a:lstStyle/>
          <a:p>
            <a:pPr algn="ctr" eaLnBrk="1" hangingPunct="1">
              <a:defRPr/>
            </a:pPr>
            <a:r>
              <a:rPr lang="uk-UA" altLang="ru-RU" sz="3200" smtClean="0">
                <a:solidFill>
                  <a:srgbClr val="336600"/>
                </a:solidFill>
              </a:rPr>
              <a:t>Державний лад Гомерівської Греції</a:t>
            </a:r>
            <a:endParaRPr lang="ru-RU" altLang="ru-RU" sz="3200" smtClean="0">
              <a:solidFill>
                <a:srgbClr val="336600"/>
              </a:solidFill>
            </a:endParaRPr>
          </a:p>
        </p:txBody>
      </p:sp>
      <p:sp>
        <p:nvSpPr>
          <p:cNvPr id="11267" name="Rectangle 4"/>
          <p:cNvSpPr>
            <a:spLocks noGrp="1" noChangeArrowheads="1"/>
          </p:cNvSpPr>
          <p:nvPr>
            <p:ph type="body" sz="half" idx="1"/>
          </p:nvPr>
        </p:nvSpPr>
        <p:spPr>
          <a:xfrm>
            <a:off x="0" y="692150"/>
            <a:ext cx="9036050" cy="3744913"/>
          </a:xfrm>
          <a:noFill/>
        </p:spPr>
        <p:txBody>
          <a:bodyPr/>
          <a:lstStyle/>
          <a:p>
            <a:pPr eaLnBrk="1" hangingPunct="1">
              <a:lnSpc>
                <a:spcPct val="80000"/>
              </a:lnSpc>
              <a:buFontTx/>
              <a:buNone/>
            </a:pPr>
            <a:r>
              <a:rPr lang="uk-UA" altLang="ru-RU" sz="2600" b="1" smtClean="0">
                <a:solidFill>
                  <a:srgbClr val="002448"/>
                </a:solidFill>
                <a:effectLst/>
              </a:rPr>
              <a:t>рада старійшин</a:t>
            </a:r>
            <a:r>
              <a:rPr lang="en-US" altLang="ru-RU" sz="2600" b="1" smtClean="0">
                <a:solidFill>
                  <a:srgbClr val="002448"/>
                </a:solidFill>
                <a:effectLst/>
              </a:rPr>
              <a:t> - </a:t>
            </a:r>
            <a:r>
              <a:rPr lang="uk-UA" altLang="ru-RU" sz="2600" smtClean="0">
                <a:solidFill>
                  <a:srgbClr val="002448"/>
                </a:solidFill>
                <a:effectLst/>
              </a:rPr>
              <a:t>постійний орган влади, складалася з представників родових общин, вела переговори з іншими племенами, брала участь у родоплемінному суді, присягала від імені общини, обговорювала найважливіші спільні справи. </a:t>
            </a:r>
          </a:p>
          <a:p>
            <a:pPr eaLnBrk="1" hangingPunct="1">
              <a:lnSpc>
                <a:spcPct val="80000"/>
              </a:lnSpc>
              <a:buFontTx/>
              <a:buNone/>
            </a:pPr>
            <a:r>
              <a:rPr lang="uk-UA" altLang="ru-RU" sz="2600" b="1" smtClean="0">
                <a:solidFill>
                  <a:srgbClr val="002448"/>
                </a:solidFill>
                <a:effectLst/>
              </a:rPr>
              <a:t>народні збори</a:t>
            </a:r>
            <a:r>
              <a:rPr lang="uk-UA" altLang="ru-RU" sz="2600" smtClean="0">
                <a:solidFill>
                  <a:srgbClr val="002448"/>
                </a:solidFill>
                <a:effectLst/>
              </a:rPr>
              <a:t> скликалися для вирішення питань про війну і мир, про перебіг військових дій, про епідемії. </a:t>
            </a:r>
          </a:p>
          <a:p>
            <a:pPr eaLnBrk="1" hangingPunct="1">
              <a:lnSpc>
                <a:spcPct val="80000"/>
              </a:lnSpc>
              <a:buFontTx/>
              <a:buNone/>
            </a:pPr>
            <a:r>
              <a:rPr lang="uk-UA" altLang="ru-RU" sz="2600" b="1" smtClean="0">
                <a:solidFill>
                  <a:srgbClr val="002448"/>
                </a:solidFill>
                <a:effectLst/>
              </a:rPr>
              <a:t>вождь</a:t>
            </a:r>
            <a:r>
              <a:rPr lang="uk-UA" altLang="ru-RU" sz="2600" smtClean="0">
                <a:solidFill>
                  <a:srgbClr val="002448"/>
                </a:solidFill>
                <a:effectLst/>
              </a:rPr>
              <a:t> обирався у випадку війни, йому надавалися повноваження командувача військами, верховного судді і верховного жерця. Поступово посада вождя стала спадковою.</a:t>
            </a:r>
            <a:endParaRPr lang="ru-RU" altLang="ru-RU" sz="2600" smtClean="0">
              <a:solidFill>
                <a:srgbClr val="002448"/>
              </a:solidFill>
              <a:effectLst/>
            </a:endParaRPr>
          </a:p>
        </p:txBody>
      </p:sp>
      <p:pic>
        <p:nvPicPr>
          <p:cNvPr id="11268" name="Picture 6" descr="народное собрание"/>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03350" y="4508500"/>
            <a:ext cx="6408738" cy="2349500"/>
          </a:xfrm>
        </p:spPr>
      </p:pic>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15888"/>
            <a:ext cx="8218487" cy="615950"/>
          </a:xfrm>
        </p:spPr>
        <p:txBody>
          <a:bodyPr/>
          <a:lstStyle/>
          <a:p>
            <a:pPr eaLnBrk="1" hangingPunct="1">
              <a:defRPr/>
            </a:pPr>
            <a:r>
              <a:rPr lang="uk-UA" altLang="ru-RU" sz="3600" smtClean="0">
                <a:solidFill>
                  <a:srgbClr val="003366"/>
                </a:solidFill>
              </a:rPr>
              <a:t>Суспільний лад Гомерівської Греції</a:t>
            </a:r>
            <a:endParaRPr lang="ru-RU" altLang="ru-RU" sz="3600" smtClean="0">
              <a:solidFill>
                <a:srgbClr val="003366"/>
              </a:solidFill>
            </a:endParaRPr>
          </a:p>
        </p:txBody>
      </p:sp>
      <p:graphicFrame>
        <p:nvGraphicFramePr>
          <p:cNvPr id="2" name="Схема 1"/>
          <p:cNvGraphicFramePr/>
          <p:nvPr/>
        </p:nvGraphicFramePr>
        <p:xfrm>
          <a:off x="457200" y="1268413"/>
          <a:ext cx="2890838"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4" name="Picture 19" descr="герои Греции"/>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3492500" y="1125538"/>
            <a:ext cx="4751388" cy="2876550"/>
          </a:xfrm>
        </p:spPr>
      </p:pic>
      <p:pic>
        <p:nvPicPr>
          <p:cNvPr id="1035" name="Picture 21" descr="одиссеяt"/>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4716463" y="3673475"/>
            <a:ext cx="4103687" cy="2884488"/>
          </a:xfrm>
        </p:spPr>
      </p:pic>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92100"/>
            <a:ext cx="8218487" cy="688975"/>
          </a:xfrm>
        </p:spPr>
        <p:txBody>
          <a:bodyPr/>
          <a:lstStyle/>
          <a:p>
            <a:pPr eaLnBrk="1" hangingPunct="1">
              <a:defRPr/>
            </a:pPr>
            <a:r>
              <a:rPr lang="uk-UA" altLang="ru-RU" sz="4000" smtClean="0">
                <a:solidFill>
                  <a:srgbClr val="336600"/>
                </a:solidFill>
              </a:rPr>
              <a:t>Утворення афінської держави</a:t>
            </a:r>
            <a:endParaRPr lang="ru-RU" altLang="ru-RU" sz="4000" smtClean="0">
              <a:solidFill>
                <a:srgbClr val="336600"/>
              </a:solidFill>
            </a:endParaRPr>
          </a:p>
        </p:txBody>
      </p:sp>
      <p:sp>
        <p:nvSpPr>
          <p:cNvPr id="16389" name="Rectangle 5"/>
          <p:cNvSpPr>
            <a:spLocks noGrp="1" noChangeArrowheads="1"/>
          </p:cNvSpPr>
          <p:nvPr>
            <p:ph type="body" sz="half" idx="2"/>
          </p:nvPr>
        </p:nvSpPr>
        <p:spPr>
          <a:xfrm>
            <a:off x="4572000" y="1412875"/>
            <a:ext cx="4038600" cy="4732338"/>
          </a:xfrm>
        </p:spPr>
        <p:txBody>
          <a:bodyPr/>
          <a:lstStyle/>
          <a:p>
            <a:pPr eaLnBrk="1" hangingPunct="1">
              <a:defRPr/>
            </a:pPr>
            <a:r>
              <a:rPr lang="uk-UA" altLang="ru-RU" sz="3000" smtClean="0">
                <a:solidFill>
                  <a:srgbClr val="003300"/>
                </a:solidFill>
              </a:rPr>
              <a:t>Реформою Тесея наприкінці         </a:t>
            </a:r>
            <a:r>
              <a:rPr lang="en-US" altLang="ru-RU" sz="3000" smtClean="0">
                <a:solidFill>
                  <a:srgbClr val="003300"/>
                </a:solidFill>
              </a:rPr>
              <a:t>V</a:t>
            </a:r>
            <a:r>
              <a:rPr lang="uk-UA" altLang="ru-RU" sz="3000" smtClean="0">
                <a:solidFill>
                  <a:srgbClr val="003300"/>
                </a:solidFill>
              </a:rPr>
              <a:t>ІІІ ст. до н.е. окремі племінні поселення Аттики було об'єднано в один афінський народ. Це об'єднання дістало назву </a:t>
            </a:r>
            <a:r>
              <a:rPr lang="uk-UA" altLang="ru-RU" sz="3000" b="1" smtClean="0">
                <a:solidFill>
                  <a:srgbClr val="003300"/>
                </a:solidFill>
              </a:rPr>
              <a:t>синойкізм</a:t>
            </a:r>
            <a:r>
              <a:rPr lang="uk-UA" altLang="ru-RU" sz="3000" b="1" smtClean="0"/>
              <a:t>.</a:t>
            </a:r>
            <a:endParaRPr lang="ru-RU" altLang="ru-RU" sz="3000" b="1" smtClean="0"/>
          </a:p>
        </p:txBody>
      </p:sp>
      <p:pic>
        <p:nvPicPr>
          <p:cNvPr id="12292" name="Picture 6" descr="тесей"/>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1412875"/>
            <a:ext cx="3598863" cy="4606925"/>
          </a:xfrm>
        </p:spPr>
      </p:pic>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fade">
                                      <p:cBhvr>
                                        <p:cTn id="10"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2" name="Rectangle 44"/>
          <p:cNvSpPr>
            <a:spLocks noGrp="1" noChangeArrowheads="1"/>
          </p:cNvSpPr>
          <p:nvPr>
            <p:ph type="title" sz="quarter"/>
          </p:nvPr>
        </p:nvSpPr>
        <p:spPr>
          <a:xfrm flipV="1">
            <a:off x="395288" y="188913"/>
            <a:ext cx="8291512" cy="103187"/>
          </a:xfrm>
        </p:spPr>
        <p:txBody>
          <a:bodyPr/>
          <a:lstStyle/>
          <a:p>
            <a:pPr eaLnBrk="1" hangingPunct="1">
              <a:defRPr/>
            </a:pPr>
            <a:r>
              <a:rPr lang="uk-UA" altLang="ru-RU" sz="4000" dirty="0" smtClean="0"/>
              <a:t> </a:t>
            </a:r>
            <a:endParaRPr lang="ru-RU" altLang="ru-RU" sz="4000" dirty="0" smtClean="0"/>
          </a:p>
        </p:txBody>
      </p:sp>
      <p:graphicFrame>
        <p:nvGraphicFramePr>
          <p:cNvPr id="2" name="Схема 1"/>
          <p:cNvGraphicFramePr/>
          <p:nvPr>
            <p:extLst>
              <p:ext uri="{D42A27DB-BD31-4B8C-83A1-F6EECF244321}">
                <p14:modId xmlns:p14="http://schemas.microsoft.com/office/powerpoint/2010/main" val="1966625083"/>
              </p:ext>
            </p:extLst>
          </p:nvPr>
        </p:nvGraphicFramePr>
        <p:xfrm>
          <a:off x="323850" y="115888"/>
          <a:ext cx="5256213"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66" name="Line 41"/>
          <p:cNvSpPr>
            <a:spLocks noChangeShapeType="1"/>
          </p:cNvSpPr>
          <p:nvPr/>
        </p:nvSpPr>
        <p:spPr bwMode="auto">
          <a:xfrm>
            <a:off x="2771775" y="191611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7" name="Line 42"/>
          <p:cNvSpPr>
            <a:spLocks noChangeShapeType="1"/>
          </p:cNvSpPr>
          <p:nvPr/>
        </p:nvSpPr>
        <p:spPr bwMode="auto">
          <a:xfrm>
            <a:off x="2771775" y="465296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8" name="Line 43"/>
          <p:cNvSpPr>
            <a:spLocks noChangeShapeType="1"/>
          </p:cNvSpPr>
          <p:nvPr/>
        </p:nvSpPr>
        <p:spPr bwMode="auto">
          <a:xfrm>
            <a:off x="2771775" y="32845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069" name="Picture 48" descr="общество"/>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830888" y="333375"/>
            <a:ext cx="3313112" cy="2847975"/>
          </a:xfrm>
        </p:spPr>
      </p:pic>
      <p:pic>
        <p:nvPicPr>
          <p:cNvPr id="2070" name="Picture 49" descr="кузнецы"/>
          <p:cNvPicPr>
            <a:picLocks noGrp="1" noChangeAspect="1" noChangeArrowheads="1"/>
          </p:cNvPicPr>
          <p:nvPr>
            <p:ph sz="quarter" idx="4"/>
          </p:nvPr>
        </p:nvPicPr>
        <p:blipFill>
          <a:blip r:embed="rId9">
            <a:extLst>
              <a:ext uri="{28A0092B-C50C-407E-A947-70E740481C1C}">
                <a14:useLocalDpi xmlns:a14="http://schemas.microsoft.com/office/drawing/2010/main" val="0"/>
              </a:ext>
            </a:extLst>
          </a:blip>
          <a:srcRect/>
          <a:stretch>
            <a:fillRect/>
          </a:stretch>
        </p:blipFill>
        <p:spPr>
          <a:xfrm>
            <a:off x="5830888" y="3213100"/>
            <a:ext cx="3313112" cy="2940050"/>
          </a:xfrm>
        </p:spPr>
      </p:pic>
      <p:pic>
        <p:nvPicPr>
          <p:cNvPr id="2071" name="Picture 50" descr="земледельцы"/>
          <p:cNvPicPr>
            <a:picLocks noGrp="1" noChangeAspect="1" noChangeArrowheads="1"/>
          </p:cNvPicPr>
          <p:nvPr>
            <p:ph sz="quarter" idx="3"/>
          </p:nvPr>
        </p:nvPicPr>
        <p:blipFill>
          <a:blip r:embed="rId10">
            <a:extLst>
              <a:ext uri="{28A0092B-C50C-407E-A947-70E740481C1C}">
                <a14:useLocalDpi xmlns:a14="http://schemas.microsoft.com/office/drawing/2010/main" val="0"/>
              </a:ext>
            </a:extLst>
          </a:blip>
          <a:srcRect/>
          <a:stretch>
            <a:fillRect/>
          </a:stretch>
        </p:blipFill>
        <p:spPr>
          <a:xfrm>
            <a:off x="468313" y="5172075"/>
            <a:ext cx="4895850" cy="1685925"/>
          </a:xfrm>
        </p:spPr>
      </p:pic>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архонты"/>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268413"/>
            <a:ext cx="3744913" cy="5113337"/>
          </a:xfrm>
        </p:spPr>
      </p:pic>
      <p:sp>
        <p:nvSpPr>
          <p:cNvPr id="18456" name="Rectangle 24"/>
          <p:cNvSpPr>
            <a:spLocks noGrp="1" noChangeArrowheads="1"/>
          </p:cNvSpPr>
          <p:nvPr>
            <p:ph type="title"/>
          </p:nvPr>
        </p:nvSpPr>
        <p:spPr>
          <a:xfrm>
            <a:off x="468313" y="292100"/>
            <a:ext cx="8218487" cy="400050"/>
          </a:xfrm>
        </p:spPr>
        <p:txBody>
          <a:bodyPr/>
          <a:lstStyle/>
          <a:p>
            <a:pPr eaLnBrk="1" hangingPunct="1">
              <a:defRPr/>
            </a:pPr>
            <a:r>
              <a:rPr lang="uk-UA" altLang="ru-RU" sz="4000" smtClean="0">
                <a:solidFill>
                  <a:srgbClr val="336600"/>
                </a:solidFill>
              </a:rPr>
              <a:t>Державний лад архаїчної Греції</a:t>
            </a:r>
            <a:endParaRPr lang="ru-RU" altLang="ru-RU" sz="4000" smtClean="0">
              <a:solidFill>
                <a:srgbClr val="336600"/>
              </a:solidFill>
            </a:endParaRPr>
          </a:p>
        </p:txBody>
      </p:sp>
      <p:sp>
        <p:nvSpPr>
          <p:cNvPr id="13316" name="Rectangle 26"/>
          <p:cNvSpPr>
            <a:spLocks noChangeArrowheads="1"/>
          </p:cNvSpPr>
          <p:nvPr/>
        </p:nvSpPr>
        <p:spPr bwMode="auto">
          <a:xfrm>
            <a:off x="3708400" y="5734050"/>
            <a:ext cx="5257800" cy="935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500">
                <a:solidFill>
                  <a:srgbClr val="003300"/>
                </a:solidFill>
              </a:rPr>
              <a:t>народні збори </a:t>
            </a:r>
          </a:p>
          <a:p>
            <a:pPr algn="ctr" eaLnBrk="1" hangingPunct="1">
              <a:spcBef>
                <a:spcPct val="0"/>
              </a:spcBef>
              <a:buClrTx/>
              <a:buSzTx/>
              <a:buFontTx/>
              <a:buNone/>
            </a:pPr>
            <a:r>
              <a:rPr lang="uk-UA" altLang="ru-RU" sz="2500">
                <a:solidFill>
                  <a:srgbClr val="003300"/>
                </a:solidFill>
              </a:rPr>
              <a:t>(входили евпатриди</a:t>
            </a:r>
            <a:r>
              <a:rPr lang="uk-UA" altLang="ru-RU" sz="2400">
                <a:solidFill>
                  <a:srgbClr val="003300"/>
                </a:solidFill>
              </a:rPr>
              <a:t>)</a:t>
            </a:r>
            <a:endParaRPr lang="ru-RU" altLang="ru-RU" sz="2400">
              <a:solidFill>
                <a:srgbClr val="003300"/>
              </a:solidFill>
            </a:endParaRPr>
          </a:p>
        </p:txBody>
      </p:sp>
      <p:sp>
        <p:nvSpPr>
          <p:cNvPr id="13317" name="AutoShape 27"/>
          <p:cNvSpPr>
            <a:spLocks noChangeArrowheads="1"/>
          </p:cNvSpPr>
          <p:nvPr/>
        </p:nvSpPr>
        <p:spPr bwMode="auto">
          <a:xfrm rot="10800000">
            <a:off x="3708400" y="3357563"/>
            <a:ext cx="5257800" cy="2159000"/>
          </a:xfrm>
          <a:custGeom>
            <a:avLst/>
            <a:gdLst>
              <a:gd name="T0" fmla="*/ 1119856631 w 21600"/>
              <a:gd name="T1" fmla="*/ 107900023 h 21600"/>
              <a:gd name="T2" fmla="*/ 639918075 w 21600"/>
              <a:gd name="T3" fmla="*/ 215800046 h 21600"/>
              <a:gd name="T4" fmla="*/ 159979519 w 21600"/>
              <a:gd name="T5" fmla="*/ 107900023 h 21600"/>
              <a:gd name="T6" fmla="*/ 63991807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500">
                <a:solidFill>
                  <a:srgbClr val="003300"/>
                </a:solidFill>
              </a:rPr>
              <a:t>ареопаг </a:t>
            </a:r>
          </a:p>
          <a:p>
            <a:pPr algn="ctr" eaLnBrk="1" hangingPunct="1">
              <a:spcBef>
                <a:spcPct val="0"/>
              </a:spcBef>
              <a:buClrTx/>
              <a:buSzTx/>
              <a:buFontTx/>
              <a:buNone/>
            </a:pPr>
            <a:r>
              <a:rPr lang="uk-UA" altLang="ru-RU" sz="2500">
                <a:solidFill>
                  <a:srgbClr val="003300"/>
                </a:solidFill>
              </a:rPr>
              <a:t>обирав і контролював </a:t>
            </a:r>
          </a:p>
          <a:p>
            <a:pPr algn="ctr" eaLnBrk="1" hangingPunct="1">
              <a:spcBef>
                <a:spcPct val="0"/>
              </a:spcBef>
              <a:buClrTx/>
              <a:buSzTx/>
              <a:buFontTx/>
              <a:buNone/>
            </a:pPr>
            <a:r>
              <a:rPr lang="uk-UA" altLang="ru-RU" sz="2500">
                <a:solidFill>
                  <a:srgbClr val="003300"/>
                </a:solidFill>
              </a:rPr>
              <a:t>архонтів, наглядав за </a:t>
            </a:r>
          </a:p>
          <a:p>
            <a:pPr algn="ctr" eaLnBrk="1" hangingPunct="1">
              <a:spcBef>
                <a:spcPct val="0"/>
              </a:spcBef>
              <a:buClrTx/>
              <a:buSzTx/>
              <a:buFontTx/>
              <a:buNone/>
            </a:pPr>
            <a:r>
              <a:rPr lang="uk-UA" altLang="ru-RU" sz="2500">
                <a:solidFill>
                  <a:srgbClr val="003300"/>
                </a:solidFill>
              </a:rPr>
              <a:t>народними зборами</a:t>
            </a:r>
          </a:p>
          <a:p>
            <a:pPr algn="ctr" eaLnBrk="1" hangingPunct="1">
              <a:spcBef>
                <a:spcPct val="0"/>
              </a:spcBef>
              <a:buClrTx/>
              <a:buSzTx/>
              <a:buFontTx/>
              <a:buNone/>
            </a:pPr>
            <a:r>
              <a:rPr lang="uk-UA" altLang="ru-RU" sz="2500">
                <a:solidFill>
                  <a:srgbClr val="003300"/>
                </a:solidFill>
              </a:rPr>
              <a:t>здійснював вищу судову владу</a:t>
            </a:r>
            <a:endParaRPr lang="ru-RU" altLang="ru-RU" sz="2500">
              <a:solidFill>
                <a:srgbClr val="003300"/>
              </a:solidFill>
            </a:endParaRPr>
          </a:p>
        </p:txBody>
      </p:sp>
      <p:sp>
        <p:nvSpPr>
          <p:cNvPr id="13318" name="AutoShape 28"/>
          <p:cNvSpPr>
            <a:spLocks noChangeArrowheads="1"/>
          </p:cNvSpPr>
          <p:nvPr/>
        </p:nvSpPr>
        <p:spPr bwMode="auto">
          <a:xfrm>
            <a:off x="5076825" y="765175"/>
            <a:ext cx="2592388" cy="23764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uk-UA" altLang="ru-RU" sz="2500">
                <a:solidFill>
                  <a:srgbClr val="003300"/>
                </a:solidFill>
              </a:rPr>
              <a:t>архонти </a:t>
            </a:r>
          </a:p>
          <a:p>
            <a:pPr algn="ctr" eaLnBrk="1" hangingPunct="1">
              <a:spcBef>
                <a:spcPct val="0"/>
              </a:spcBef>
              <a:buClrTx/>
              <a:buSzTx/>
              <a:buFontTx/>
              <a:buNone/>
            </a:pPr>
            <a:r>
              <a:rPr lang="uk-UA" altLang="ru-RU" sz="2500">
                <a:solidFill>
                  <a:srgbClr val="003300"/>
                </a:solidFill>
              </a:rPr>
              <a:t>управляли </a:t>
            </a:r>
          </a:p>
          <a:p>
            <a:pPr algn="ctr" eaLnBrk="1" hangingPunct="1">
              <a:spcBef>
                <a:spcPct val="0"/>
              </a:spcBef>
              <a:buClrTx/>
              <a:buSzTx/>
              <a:buFontTx/>
              <a:buNone/>
            </a:pPr>
            <a:r>
              <a:rPr lang="uk-UA" altLang="ru-RU" sz="2500">
                <a:solidFill>
                  <a:srgbClr val="003300"/>
                </a:solidFill>
              </a:rPr>
              <a:t>країною</a:t>
            </a:r>
            <a:endParaRPr lang="ru-RU" altLang="ru-RU" sz="2500">
              <a:solidFill>
                <a:srgbClr val="003300"/>
              </a:solidFill>
            </a:endParaRPr>
          </a:p>
        </p:txBody>
      </p:sp>
      <p:sp>
        <p:nvSpPr>
          <p:cNvPr id="13319" name="Line 33"/>
          <p:cNvSpPr>
            <a:spLocks noChangeShapeType="1"/>
          </p:cNvSpPr>
          <p:nvPr/>
        </p:nvSpPr>
        <p:spPr bwMode="auto">
          <a:xfrm flipV="1">
            <a:off x="6372225" y="5445125"/>
            <a:ext cx="0" cy="28892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20" name="Line 36"/>
          <p:cNvSpPr>
            <a:spLocks noChangeShapeType="1"/>
          </p:cNvSpPr>
          <p:nvPr/>
        </p:nvSpPr>
        <p:spPr bwMode="auto">
          <a:xfrm flipV="1">
            <a:off x="6372225" y="3068638"/>
            <a:ext cx="0" cy="287337"/>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Океан 9">
        <a:dk1>
          <a:srgbClr val="5F5F5F"/>
        </a:dk1>
        <a:lt1>
          <a:srgbClr val="FFFFFF"/>
        </a:lt1>
        <a:dk2>
          <a:srgbClr val="FFFF66"/>
        </a:dk2>
        <a:lt2>
          <a:srgbClr val="FFFFFF"/>
        </a:lt2>
        <a:accent1>
          <a:srgbClr val="CC6600"/>
        </a:accent1>
        <a:accent2>
          <a:srgbClr val="FF6600"/>
        </a:accent2>
        <a:accent3>
          <a:srgbClr val="FFFFB8"/>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10">
        <a:dk1>
          <a:srgbClr val="663300"/>
        </a:dk1>
        <a:lt1>
          <a:srgbClr val="FFFF66"/>
        </a:lt1>
        <a:dk2>
          <a:srgbClr val="996633"/>
        </a:dk2>
        <a:lt2>
          <a:srgbClr val="5F5F5F"/>
        </a:lt2>
        <a:accent1>
          <a:srgbClr val="CC6600"/>
        </a:accent1>
        <a:accent2>
          <a:srgbClr val="FF6600"/>
        </a:accent2>
        <a:accent3>
          <a:srgbClr val="FFFFB8"/>
        </a:accent3>
        <a:accent4>
          <a:srgbClr val="562A00"/>
        </a:accent4>
        <a:accent5>
          <a:srgbClr val="E2B8AA"/>
        </a:accent5>
        <a:accent6>
          <a:srgbClr val="E75C00"/>
        </a:accent6>
        <a:hlink>
          <a:srgbClr val="FFFF99"/>
        </a:hlink>
        <a:folHlink>
          <a:srgbClr val="FFCC99"/>
        </a:folHlink>
      </a:clrScheme>
      <a:clrMap bg1="lt1" tx1="dk1" bg2="lt2" tx2="dk2" accent1="accent1" accent2="accent2" accent3="accent3" accent4="accent4" accent5="accent5" accent6="accent6" hlink="hlink" folHlink="folHlink"/>
    </a:extraClrScheme>
    <a:extraClrScheme>
      <a:clrScheme name="Океан 11">
        <a:dk1>
          <a:srgbClr val="5F5F5F"/>
        </a:dk1>
        <a:lt1>
          <a:srgbClr val="FFFFFF"/>
        </a:lt1>
        <a:dk2>
          <a:srgbClr val="FF99FF"/>
        </a:dk2>
        <a:lt2>
          <a:srgbClr val="FFFFFF"/>
        </a:lt2>
        <a:accent1>
          <a:srgbClr val="993366"/>
        </a:accent1>
        <a:accent2>
          <a:srgbClr val="990099"/>
        </a:accent2>
        <a:accent3>
          <a:srgbClr val="FFCAFF"/>
        </a:accent3>
        <a:accent4>
          <a:srgbClr val="DADADA"/>
        </a:accent4>
        <a:accent5>
          <a:srgbClr val="CAADB8"/>
        </a:accent5>
        <a:accent6>
          <a:srgbClr val="8A008A"/>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12">
        <a:dk1>
          <a:srgbClr val="5F5F5F"/>
        </a:dk1>
        <a:lt1>
          <a:srgbClr val="FFFFFF"/>
        </a:lt1>
        <a:dk2>
          <a:srgbClr val="669900"/>
        </a:dk2>
        <a:lt2>
          <a:srgbClr val="FFFFFF"/>
        </a:lt2>
        <a:accent1>
          <a:srgbClr val="99FF33"/>
        </a:accent1>
        <a:accent2>
          <a:srgbClr val="33CC33"/>
        </a:accent2>
        <a:accent3>
          <a:srgbClr val="B8CAAA"/>
        </a:accent3>
        <a:accent4>
          <a:srgbClr val="DADADA"/>
        </a:accent4>
        <a:accent5>
          <a:srgbClr val="CAFFAD"/>
        </a:accent5>
        <a:accent6>
          <a:srgbClr val="2DB92D"/>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13">
        <a:dk1>
          <a:srgbClr val="5F5F5F"/>
        </a:dk1>
        <a:lt1>
          <a:srgbClr val="FFFFFF"/>
        </a:lt1>
        <a:dk2>
          <a:srgbClr val="CC3300"/>
        </a:dk2>
        <a:lt2>
          <a:srgbClr val="FFFFFF"/>
        </a:lt2>
        <a:accent1>
          <a:srgbClr val="990000"/>
        </a:accent1>
        <a:accent2>
          <a:srgbClr val="FF5050"/>
        </a:accent2>
        <a:accent3>
          <a:srgbClr val="E2ADAA"/>
        </a:accent3>
        <a:accent4>
          <a:srgbClr val="DADADA"/>
        </a:accent4>
        <a:accent5>
          <a:srgbClr val="CAAAAA"/>
        </a:accent5>
        <a:accent6>
          <a:srgbClr val="E7484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14">
        <a:dk1>
          <a:srgbClr val="5F5F5F"/>
        </a:dk1>
        <a:lt1>
          <a:srgbClr val="FFFFFF"/>
        </a:lt1>
        <a:dk2>
          <a:srgbClr val="FF6699"/>
        </a:dk2>
        <a:lt2>
          <a:srgbClr val="FFFFFF"/>
        </a:lt2>
        <a:accent1>
          <a:srgbClr val="CC0000"/>
        </a:accent1>
        <a:accent2>
          <a:srgbClr val="800000"/>
        </a:accent2>
        <a:accent3>
          <a:srgbClr val="FFB8CA"/>
        </a:accent3>
        <a:accent4>
          <a:srgbClr val="DADADA"/>
        </a:accent4>
        <a:accent5>
          <a:srgbClr val="E2AAAA"/>
        </a:accent5>
        <a:accent6>
          <a:srgbClr val="7300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15">
        <a:dk1>
          <a:srgbClr val="5F5F5F"/>
        </a:dk1>
        <a:lt1>
          <a:srgbClr val="FFFFFF"/>
        </a:lt1>
        <a:dk2>
          <a:srgbClr val="00CC99"/>
        </a:dk2>
        <a:lt2>
          <a:srgbClr val="FFFFFF"/>
        </a:lt2>
        <a:accent1>
          <a:srgbClr val="008080"/>
        </a:accent1>
        <a:accent2>
          <a:srgbClr val="33CCFF"/>
        </a:accent2>
        <a:accent3>
          <a:srgbClr val="AAE2CA"/>
        </a:accent3>
        <a:accent4>
          <a:srgbClr val="DADADA"/>
        </a:accent4>
        <a:accent5>
          <a:srgbClr val="AAC0C0"/>
        </a:accent5>
        <a:accent6>
          <a:srgbClr val="2DB9E7"/>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Океан 16">
        <a:dk1>
          <a:srgbClr val="5F5F5F"/>
        </a:dk1>
        <a:lt1>
          <a:srgbClr val="FFFFFF"/>
        </a:lt1>
        <a:dk2>
          <a:srgbClr val="33CCFF"/>
        </a:dk2>
        <a:lt2>
          <a:srgbClr val="FFFFFF"/>
        </a:lt2>
        <a:accent1>
          <a:srgbClr val="6666FF"/>
        </a:accent1>
        <a:accent2>
          <a:srgbClr val="00FFCC"/>
        </a:accent2>
        <a:accent3>
          <a:srgbClr val="ADE2FF"/>
        </a:accent3>
        <a:accent4>
          <a:srgbClr val="DADADA"/>
        </a:accent4>
        <a:accent5>
          <a:srgbClr val="B8B8FF"/>
        </a:accent5>
        <a:accent6>
          <a:srgbClr val="00E7B9"/>
        </a:accent6>
        <a:hlink>
          <a:srgbClr val="FFFF99"/>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10.xml><?xml version="1.0" encoding="utf-8"?>
<a:themeOverride xmlns:a="http://schemas.openxmlformats.org/drawingml/2006/main">
  <a:clrScheme name="Океан 15">
    <a:dk1>
      <a:srgbClr val="5F5F5F"/>
    </a:dk1>
    <a:lt1>
      <a:srgbClr val="FFFFFF"/>
    </a:lt1>
    <a:dk2>
      <a:srgbClr val="00CC99"/>
    </a:dk2>
    <a:lt2>
      <a:srgbClr val="FFFFFF"/>
    </a:lt2>
    <a:accent1>
      <a:srgbClr val="008080"/>
    </a:accent1>
    <a:accent2>
      <a:srgbClr val="33CCFF"/>
    </a:accent2>
    <a:accent3>
      <a:srgbClr val="AAE2CA"/>
    </a:accent3>
    <a:accent4>
      <a:srgbClr val="DADADA"/>
    </a:accent4>
    <a:accent5>
      <a:srgbClr val="AAC0C0"/>
    </a:accent5>
    <a:accent6>
      <a:srgbClr val="2DB9E7"/>
    </a:accent6>
    <a:hlink>
      <a:srgbClr val="FFFF99"/>
    </a:hlink>
    <a:folHlink>
      <a:srgbClr val="CCCC00"/>
    </a:folHlink>
  </a:clrScheme>
</a:themeOverride>
</file>

<file path=ppt/theme/themeOverride11.xml><?xml version="1.0" encoding="utf-8"?>
<a:themeOverride xmlns:a="http://schemas.openxmlformats.org/drawingml/2006/main">
  <a:clrScheme name="Океан 15">
    <a:dk1>
      <a:srgbClr val="5F5F5F"/>
    </a:dk1>
    <a:lt1>
      <a:srgbClr val="FFFFFF"/>
    </a:lt1>
    <a:dk2>
      <a:srgbClr val="00CC99"/>
    </a:dk2>
    <a:lt2>
      <a:srgbClr val="FFFFFF"/>
    </a:lt2>
    <a:accent1>
      <a:srgbClr val="008080"/>
    </a:accent1>
    <a:accent2>
      <a:srgbClr val="33CCFF"/>
    </a:accent2>
    <a:accent3>
      <a:srgbClr val="AAE2CA"/>
    </a:accent3>
    <a:accent4>
      <a:srgbClr val="DADADA"/>
    </a:accent4>
    <a:accent5>
      <a:srgbClr val="AAC0C0"/>
    </a:accent5>
    <a:accent6>
      <a:srgbClr val="2DB9E7"/>
    </a:accent6>
    <a:hlink>
      <a:srgbClr val="FFFF99"/>
    </a:hlink>
    <a:folHlink>
      <a:srgbClr val="CCCC00"/>
    </a:folHlink>
  </a:clrScheme>
</a:themeOverride>
</file>

<file path=ppt/theme/themeOverride12.xml><?xml version="1.0" encoding="utf-8"?>
<a:themeOverride xmlns:a="http://schemas.openxmlformats.org/drawingml/2006/main">
  <a:clrScheme name="Океан 15">
    <a:dk1>
      <a:srgbClr val="5F5F5F"/>
    </a:dk1>
    <a:lt1>
      <a:srgbClr val="FFFFFF"/>
    </a:lt1>
    <a:dk2>
      <a:srgbClr val="00CC99"/>
    </a:dk2>
    <a:lt2>
      <a:srgbClr val="FFFFFF"/>
    </a:lt2>
    <a:accent1>
      <a:srgbClr val="008080"/>
    </a:accent1>
    <a:accent2>
      <a:srgbClr val="33CCFF"/>
    </a:accent2>
    <a:accent3>
      <a:srgbClr val="AAE2CA"/>
    </a:accent3>
    <a:accent4>
      <a:srgbClr val="DADADA"/>
    </a:accent4>
    <a:accent5>
      <a:srgbClr val="AAC0C0"/>
    </a:accent5>
    <a:accent6>
      <a:srgbClr val="2DB9E7"/>
    </a:accent6>
    <a:hlink>
      <a:srgbClr val="FFFF99"/>
    </a:hlink>
    <a:folHlink>
      <a:srgbClr val="CCCC00"/>
    </a:folHlink>
  </a:clrScheme>
</a:themeOverride>
</file>

<file path=ppt/theme/themeOverride13.xml><?xml version="1.0" encoding="utf-8"?>
<a:themeOverride xmlns:a="http://schemas.openxmlformats.org/drawingml/2006/main">
  <a:clrScheme name="Океан 15">
    <a:dk1>
      <a:srgbClr val="5F5F5F"/>
    </a:dk1>
    <a:lt1>
      <a:srgbClr val="FFFFFF"/>
    </a:lt1>
    <a:dk2>
      <a:srgbClr val="00CC99"/>
    </a:dk2>
    <a:lt2>
      <a:srgbClr val="FFFFFF"/>
    </a:lt2>
    <a:accent1>
      <a:srgbClr val="008080"/>
    </a:accent1>
    <a:accent2>
      <a:srgbClr val="33CCFF"/>
    </a:accent2>
    <a:accent3>
      <a:srgbClr val="AAE2CA"/>
    </a:accent3>
    <a:accent4>
      <a:srgbClr val="DADADA"/>
    </a:accent4>
    <a:accent5>
      <a:srgbClr val="AAC0C0"/>
    </a:accent5>
    <a:accent6>
      <a:srgbClr val="2DB9E7"/>
    </a:accent6>
    <a:hlink>
      <a:srgbClr val="FFFF99"/>
    </a:hlink>
    <a:folHlink>
      <a:srgbClr val="CCCC00"/>
    </a:folHlink>
  </a:clrScheme>
</a:themeOverride>
</file>

<file path=ppt/theme/themeOverride14.xml><?xml version="1.0" encoding="utf-8"?>
<a:themeOverride xmlns:a="http://schemas.openxmlformats.org/drawingml/2006/main">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15.xml><?xml version="1.0" encoding="utf-8"?>
<a:themeOverride xmlns:a="http://schemas.openxmlformats.org/drawingml/2006/main">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16.xml><?xml version="1.0" encoding="utf-8"?>
<a:themeOverride xmlns:a="http://schemas.openxmlformats.org/drawingml/2006/main">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17.xml><?xml version="1.0" encoding="utf-8"?>
<a:themeOverride xmlns:a="http://schemas.openxmlformats.org/drawingml/2006/main">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18.xml><?xml version="1.0" encoding="utf-8"?>
<a:themeOverride xmlns:a="http://schemas.openxmlformats.org/drawingml/2006/main">
  <a:clrScheme name="Океан 16">
    <a:dk1>
      <a:srgbClr val="5F5F5F"/>
    </a:dk1>
    <a:lt1>
      <a:srgbClr val="FFFFFF"/>
    </a:lt1>
    <a:dk2>
      <a:srgbClr val="33CCFF"/>
    </a:dk2>
    <a:lt2>
      <a:srgbClr val="FFFFFF"/>
    </a:lt2>
    <a:accent1>
      <a:srgbClr val="6666FF"/>
    </a:accent1>
    <a:accent2>
      <a:srgbClr val="00FFCC"/>
    </a:accent2>
    <a:accent3>
      <a:srgbClr val="ADE2FF"/>
    </a:accent3>
    <a:accent4>
      <a:srgbClr val="DADADA"/>
    </a:accent4>
    <a:accent5>
      <a:srgbClr val="B8B8FF"/>
    </a:accent5>
    <a:accent6>
      <a:srgbClr val="00E7B9"/>
    </a:accent6>
    <a:hlink>
      <a:srgbClr val="FFFF99"/>
    </a:hlink>
    <a:folHlink>
      <a:srgbClr val="000099"/>
    </a:folHlink>
  </a:clrScheme>
</a:themeOverride>
</file>

<file path=ppt/theme/themeOverride19.xml><?xml version="1.0" encoding="utf-8"?>
<a:themeOverride xmlns:a="http://schemas.openxmlformats.org/drawingml/2006/main">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themeOverride>
</file>

<file path=ppt/theme/themeOverride2.xml><?xml version="1.0" encoding="utf-8"?>
<a:themeOverride xmlns:a="http://schemas.openxmlformats.org/drawingml/2006/main">
  <a:clrScheme name="Океан 16">
    <a:dk1>
      <a:srgbClr val="5F5F5F"/>
    </a:dk1>
    <a:lt1>
      <a:srgbClr val="FFFFFF"/>
    </a:lt1>
    <a:dk2>
      <a:srgbClr val="33CCFF"/>
    </a:dk2>
    <a:lt2>
      <a:srgbClr val="FFFFFF"/>
    </a:lt2>
    <a:accent1>
      <a:srgbClr val="6666FF"/>
    </a:accent1>
    <a:accent2>
      <a:srgbClr val="00FFCC"/>
    </a:accent2>
    <a:accent3>
      <a:srgbClr val="ADE2FF"/>
    </a:accent3>
    <a:accent4>
      <a:srgbClr val="DADADA"/>
    </a:accent4>
    <a:accent5>
      <a:srgbClr val="B8B8FF"/>
    </a:accent5>
    <a:accent6>
      <a:srgbClr val="00E7B9"/>
    </a:accent6>
    <a:hlink>
      <a:srgbClr val="FFFF99"/>
    </a:hlink>
    <a:folHlink>
      <a:srgbClr val="000099"/>
    </a:folHlink>
  </a:clrScheme>
</a:themeOverride>
</file>

<file path=ppt/theme/themeOverride20.xml><?xml version="1.0" encoding="utf-8"?>
<a:themeOverride xmlns:a="http://schemas.openxmlformats.org/drawingml/2006/main">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themeOverride>
</file>

<file path=ppt/theme/themeOverride21.xml><?xml version="1.0" encoding="utf-8"?>
<a:themeOverride xmlns:a="http://schemas.openxmlformats.org/drawingml/2006/main">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themeOverride>
</file>

<file path=ppt/theme/themeOverride22.xml><?xml version="1.0" encoding="utf-8"?>
<a:themeOverride xmlns:a="http://schemas.openxmlformats.org/drawingml/2006/main">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themeOverride>
</file>

<file path=ppt/theme/themeOverride23.xml><?xml version="1.0" encoding="utf-8"?>
<a:themeOverride xmlns:a="http://schemas.openxmlformats.org/drawingml/2006/main">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themeOverride>
</file>

<file path=ppt/theme/themeOverride24.xml><?xml version="1.0" encoding="utf-8"?>
<a:themeOverride xmlns:a="http://schemas.openxmlformats.org/drawingml/2006/main">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themeOverride>
</file>

<file path=ppt/theme/themeOverride25.xml><?xml version="1.0" encoding="utf-8"?>
<a:themeOverride xmlns:a="http://schemas.openxmlformats.org/drawingml/2006/main">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themeOverride>
</file>

<file path=ppt/theme/themeOverride26.xml><?xml version="1.0" encoding="utf-8"?>
<a:themeOverride xmlns:a="http://schemas.openxmlformats.org/drawingml/2006/main">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themeOverride>
</file>

<file path=ppt/theme/themeOverride27.xml><?xml version="1.0" encoding="utf-8"?>
<a:themeOverride xmlns:a="http://schemas.openxmlformats.org/drawingml/2006/main">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themeOverride>
</file>

<file path=ppt/theme/themeOverride28.xml><?xml version="1.0" encoding="utf-8"?>
<a:themeOverride xmlns:a="http://schemas.openxmlformats.org/drawingml/2006/main">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themeOverride>
</file>

<file path=ppt/theme/themeOverride29.xml><?xml version="1.0" encoding="utf-8"?>
<a:themeOverride xmlns:a="http://schemas.openxmlformats.org/drawingml/2006/main">
  <a:clrScheme name="Океан 10">
    <a:dk1>
      <a:srgbClr val="663300"/>
    </a:dk1>
    <a:lt1>
      <a:srgbClr val="FFFF66"/>
    </a:lt1>
    <a:dk2>
      <a:srgbClr val="996633"/>
    </a:dk2>
    <a:lt2>
      <a:srgbClr val="5F5F5F"/>
    </a:lt2>
    <a:accent1>
      <a:srgbClr val="CC6600"/>
    </a:accent1>
    <a:accent2>
      <a:srgbClr val="FF6600"/>
    </a:accent2>
    <a:accent3>
      <a:srgbClr val="FFFFB8"/>
    </a:accent3>
    <a:accent4>
      <a:srgbClr val="562A00"/>
    </a:accent4>
    <a:accent5>
      <a:srgbClr val="E2B8AA"/>
    </a:accent5>
    <a:accent6>
      <a:srgbClr val="E75C00"/>
    </a:accent6>
    <a:hlink>
      <a:srgbClr val="FFFF99"/>
    </a:hlink>
    <a:folHlink>
      <a:srgbClr val="FFCC99"/>
    </a:folHlink>
  </a:clrScheme>
</a:themeOverride>
</file>

<file path=ppt/theme/themeOverride3.xml><?xml version="1.0" encoding="utf-8"?>
<a:themeOverride xmlns:a="http://schemas.openxmlformats.org/drawingml/2006/main">
  <a:clrScheme name="Океан 16">
    <a:dk1>
      <a:srgbClr val="5F5F5F"/>
    </a:dk1>
    <a:lt1>
      <a:srgbClr val="FFFFFF"/>
    </a:lt1>
    <a:dk2>
      <a:srgbClr val="33CCFF"/>
    </a:dk2>
    <a:lt2>
      <a:srgbClr val="FFFFFF"/>
    </a:lt2>
    <a:accent1>
      <a:srgbClr val="6666FF"/>
    </a:accent1>
    <a:accent2>
      <a:srgbClr val="00FFCC"/>
    </a:accent2>
    <a:accent3>
      <a:srgbClr val="ADE2FF"/>
    </a:accent3>
    <a:accent4>
      <a:srgbClr val="DADADA"/>
    </a:accent4>
    <a:accent5>
      <a:srgbClr val="B8B8FF"/>
    </a:accent5>
    <a:accent6>
      <a:srgbClr val="00E7B9"/>
    </a:accent6>
    <a:hlink>
      <a:srgbClr val="FFFF99"/>
    </a:hlink>
    <a:folHlink>
      <a:srgbClr val="000099"/>
    </a:folHlink>
  </a:clrScheme>
</a:themeOverride>
</file>

<file path=ppt/theme/themeOverride30.xml><?xml version="1.0" encoding="utf-8"?>
<a:themeOverride xmlns:a="http://schemas.openxmlformats.org/drawingml/2006/main">
  <a:clrScheme name="Океан 10">
    <a:dk1>
      <a:srgbClr val="663300"/>
    </a:dk1>
    <a:lt1>
      <a:srgbClr val="FFFF66"/>
    </a:lt1>
    <a:dk2>
      <a:srgbClr val="996633"/>
    </a:dk2>
    <a:lt2>
      <a:srgbClr val="5F5F5F"/>
    </a:lt2>
    <a:accent1>
      <a:srgbClr val="CC6600"/>
    </a:accent1>
    <a:accent2>
      <a:srgbClr val="FF6600"/>
    </a:accent2>
    <a:accent3>
      <a:srgbClr val="FFFFB8"/>
    </a:accent3>
    <a:accent4>
      <a:srgbClr val="562A00"/>
    </a:accent4>
    <a:accent5>
      <a:srgbClr val="E2B8AA"/>
    </a:accent5>
    <a:accent6>
      <a:srgbClr val="E75C00"/>
    </a:accent6>
    <a:hlink>
      <a:srgbClr val="FFFF99"/>
    </a:hlink>
    <a:folHlink>
      <a:srgbClr val="FFCC99"/>
    </a:folHlink>
  </a:clrScheme>
</a:themeOverride>
</file>

<file path=ppt/theme/themeOverride31.xml><?xml version="1.0" encoding="utf-8"?>
<a:themeOverride xmlns:a="http://schemas.openxmlformats.org/drawingml/2006/main">
  <a:clrScheme name="Океан 13">
    <a:dk1>
      <a:srgbClr val="5F5F5F"/>
    </a:dk1>
    <a:lt1>
      <a:srgbClr val="FFFFFF"/>
    </a:lt1>
    <a:dk2>
      <a:srgbClr val="CC3300"/>
    </a:dk2>
    <a:lt2>
      <a:srgbClr val="FFFFFF"/>
    </a:lt2>
    <a:accent1>
      <a:srgbClr val="990000"/>
    </a:accent1>
    <a:accent2>
      <a:srgbClr val="FF5050"/>
    </a:accent2>
    <a:accent3>
      <a:srgbClr val="E2ADAA"/>
    </a:accent3>
    <a:accent4>
      <a:srgbClr val="DADADA"/>
    </a:accent4>
    <a:accent5>
      <a:srgbClr val="CAAAAA"/>
    </a:accent5>
    <a:accent6>
      <a:srgbClr val="E74848"/>
    </a:accent6>
    <a:hlink>
      <a:srgbClr val="FFFF99"/>
    </a:hlink>
    <a:folHlink>
      <a:srgbClr val="FFCC99"/>
    </a:folHlink>
  </a:clrScheme>
</a:themeOverride>
</file>

<file path=ppt/theme/themeOverride4.xml><?xml version="1.0" encoding="utf-8"?>
<a:themeOverride xmlns:a="http://schemas.openxmlformats.org/drawingml/2006/main">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themeOverride>
</file>

<file path=ppt/theme/themeOverride5.xml><?xml version="1.0" encoding="utf-8"?>
<a:themeOverride xmlns:a="http://schemas.openxmlformats.org/drawingml/2006/main">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themeOverride>
</file>

<file path=ppt/theme/themeOverride6.xml><?xml version="1.0" encoding="utf-8"?>
<a:themeOverride xmlns:a="http://schemas.openxmlformats.org/drawingml/2006/main">
  <a:clrScheme name="Океан 12">
    <a:dk1>
      <a:srgbClr val="5F5F5F"/>
    </a:dk1>
    <a:lt1>
      <a:srgbClr val="FFFFFF"/>
    </a:lt1>
    <a:dk2>
      <a:srgbClr val="669900"/>
    </a:dk2>
    <a:lt2>
      <a:srgbClr val="FFFFFF"/>
    </a:lt2>
    <a:accent1>
      <a:srgbClr val="99FF33"/>
    </a:accent1>
    <a:accent2>
      <a:srgbClr val="33CC33"/>
    </a:accent2>
    <a:accent3>
      <a:srgbClr val="B8CAAA"/>
    </a:accent3>
    <a:accent4>
      <a:srgbClr val="DADADA"/>
    </a:accent4>
    <a:accent5>
      <a:srgbClr val="CAFFAD"/>
    </a:accent5>
    <a:accent6>
      <a:srgbClr val="2DB92D"/>
    </a:accent6>
    <a:hlink>
      <a:srgbClr val="FFFF99"/>
    </a:hlink>
    <a:folHlink>
      <a:srgbClr val="FFCC99"/>
    </a:folHlink>
  </a:clrScheme>
</a:themeOverride>
</file>

<file path=ppt/theme/themeOverride7.xml><?xml version="1.0" encoding="utf-8"?>
<a:themeOverride xmlns:a="http://schemas.openxmlformats.org/drawingml/2006/main">
  <a:clrScheme name="Океан 12">
    <a:dk1>
      <a:srgbClr val="5F5F5F"/>
    </a:dk1>
    <a:lt1>
      <a:srgbClr val="FFFFFF"/>
    </a:lt1>
    <a:dk2>
      <a:srgbClr val="669900"/>
    </a:dk2>
    <a:lt2>
      <a:srgbClr val="FFFFFF"/>
    </a:lt2>
    <a:accent1>
      <a:srgbClr val="99FF33"/>
    </a:accent1>
    <a:accent2>
      <a:srgbClr val="33CC33"/>
    </a:accent2>
    <a:accent3>
      <a:srgbClr val="B8CAAA"/>
    </a:accent3>
    <a:accent4>
      <a:srgbClr val="DADADA"/>
    </a:accent4>
    <a:accent5>
      <a:srgbClr val="CAFFAD"/>
    </a:accent5>
    <a:accent6>
      <a:srgbClr val="2DB92D"/>
    </a:accent6>
    <a:hlink>
      <a:srgbClr val="FFFF99"/>
    </a:hlink>
    <a:folHlink>
      <a:srgbClr val="FFCC99"/>
    </a:folHlink>
  </a:clrScheme>
</a:themeOverride>
</file>

<file path=ppt/theme/themeOverride8.xml><?xml version="1.0" encoding="utf-8"?>
<a:themeOverride xmlns:a="http://schemas.openxmlformats.org/drawingml/2006/main">
  <a:clrScheme name="Океан 12">
    <a:dk1>
      <a:srgbClr val="5F5F5F"/>
    </a:dk1>
    <a:lt1>
      <a:srgbClr val="FFFFFF"/>
    </a:lt1>
    <a:dk2>
      <a:srgbClr val="669900"/>
    </a:dk2>
    <a:lt2>
      <a:srgbClr val="FFFFFF"/>
    </a:lt2>
    <a:accent1>
      <a:srgbClr val="99FF33"/>
    </a:accent1>
    <a:accent2>
      <a:srgbClr val="33CC33"/>
    </a:accent2>
    <a:accent3>
      <a:srgbClr val="B8CAAA"/>
    </a:accent3>
    <a:accent4>
      <a:srgbClr val="DADADA"/>
    </a:accent4>
    <a:accent5>
      <a:srgbClr val="CAFFAD"/>
    </a:accent5>
    <a:accent6>
      <a:srgbClr val="2DB92D"/>
    </a:accent6>
    <a:hlink>
      <a:srgbClr val="FFFF99"/>
    </a:hlink>
    <a:folHlink>
      <a:srgbClr val="FFCC99"/>
    </a:folHlink>
  </a:clrScheme>
</a:themeOverride>
</file>

<file path=ppt/theme/themeOverride9.xml><?xml version="1.0" encoding="utf-8"?>
<a:themeOverride xmlns:a="http://schemas.openxmlformats.org/drawingml/2006/main">
  <a:clrScheme name="Океан 15">
    <a:dk1>
      <a:srgbClr val="5F5F5F"/>
    </a:dk1>
    <a:lt1>
      <a:srgbClr val="FFFFFF"/>
    </a:lt1>
    <a:dk2>
      <a:srgbClr val="00CC99"/>
    </a:dk2>
    <a:lt2>
      <a:srgbClr val="FFFFFF"/>
    </a:lt2>
    <a:accent1>
      <a:srgbClr val="008080"/>
    </a:accent1>
    <a:accent2>
      <a:srgbClr val="33CCFF"/>
    </a:accent2>
    <a:accent3>
      <a:srgbClr val="AAE2CA"/>
    </a:accent3>
    <a:accent4>
      <a:srgbClr val="DADADA"/>
    </a:accent4>
    <a:accent5>
      <a:srgbClr val="AAC0C0"/>
    </a:accent5>
    <a:accent6>
      <a:srgbClr val="2DB9E7"/>
    </a:accent6>
    <a:hlink>
      <a:srgbClr val="FFFF99"/>
    </a:hlink>
    <a:folHlink>
      <a:srgbClr val="CCCC00"/>
    </a:folHlink>
  </a:clrScheme>
</a:themeOverride>
</file>

<file path=docProps/app.xml><?xml version="1.0" encoding="utf-8"?>
<Properties xmlns="http://schemas.openxmlformats.org/officeDocument/2006/extended-properties" xmlns:vt="http://schemas.openxmlformats.org/officeDocument/2006/docPropsVTypes">
  <Template>Ocean</Template>
  <TotalTime>2884</TotalTime>
  <Words>1551</Words>
  <Application>Microsoft Office PowerPoint</Application>
  <PresentationFormat>Экран (4:3)</PresentationFormat>
  <Paragraphs>283</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Tahoma</vt:lpstr>
      <vt:lpstr>Wingdings</vt:lpstr>
      <vt:lpstr>Океан</vt:lpstr>
      <vt:lpstr>Тема 2.1</vt:lpstr>
      <vt:lpstr>План </vt:lpstr>
      <vt:lpstr>Стародавня Греція</vt:lpstr>
      <vt:lpstr>Етапи розвитку держави у Греції</vt:lpstr>
      <vt:lpstr>Державний лад Гомерівської Греції</vt:lpstr>
      <vt:lpstr>Суспільний лад Гомерівської Греції</vt:lpstr>
      <vt:lpstr>Утворення афінської держави</vt:lpstr>
      <vt:lpstr> </vt:lpstr>
      <vt:lpstr>Державний лад архаїчної Греції</vt:lpstr>
      <vt:lpstr>Реформи Солона</vt:lpstr>
      <vt:lpstr>Сисахфія – скасування боргового рабства</vt:lpstr>
      <vt:lpstr> </vt:lpstr>
      <vt:lpstr> </vt:lpstr>
      <vt:lpstr>Державний лад за  законодавством Солона</vt:lpstr>
      <vt:lpstr>Реформи Клісфена</vt:lpstr>
      <vt:lpstr>Реформи Клісфена</vt:lpstr>
      <vt:lpstr>Презентация PowerPoint</vt:lpstr>
      <vt:lpstr>Реформи Клісфена: остракізм</vt:lpstr>
      <vt:lpstr> </vt:lpstr>
      <vt:lpstr> </vt:lpstr>
      <vt:lpstr>Афінська демократія</vt:lpstr>
      <vt:lpstr>Закони Драконта</vt:lpstr>
      <vt:lpstr>злочини за афінським правом</vt:lpstr>
      <vt:lpstr>покарання за афінським правом </vt:lpstr>
      <vt:lpstr>Спарта</vt:lpstr>
      <vt:lpstr>суспільний лад Спарти</vt:lpstr>
      <vt:lpstr>   спартіати   </vt:lpstr>
      <vt:lpstr>периеки</vt:lpstr>
      <vt:lpstr>     ілоти</vt:lpstr>
      <vt:lpstr> </vt:lpstr>
      <vt:lpstr>Військо Спарти</vt:lpstr>
      <vt:lpstr>Закони Лікурга</vt:lpstr>
    </vt:vector>
  </TitlesOfParts>
  <Company>Tycoon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dassin</dc:creator>
  <cp:lastModifiedBy>Asus 1</cp:lastModifiedBy>
  <cp:revision>38</cp:revision>
  <dcterms:created xsi:type="dcterms:W3CDTF">2015-04-03T16:22:31Z</dcterms:created>
  <dcterms:modified xsi:type="dcterms:W3CDTF">2022-12-09T11:36:27Z</dcterms:modified>
</cp:coreProperties>
</file>