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90" r:id="rId9"/>
    <p:sldId id="262" r:id="rId10"/>
    <p:sldId id="291" r:id="rId11"/>
    <p:sldId id="263" r:id="rId12"/>
    <p:sldId id="264" r:id="rId13"/>
    <p:sldId id="265" r:id="rId14"/>
    <p:sldId id="299" r:id="rId15"/>
    <p:sldId id="266" r:id="rId16"/>
    <p:sldId id="303" r:id="rId17"/>
    <p:sldId id="304" r:id="rId18"/>
    <p:sldId id="267" r:id="rId19"/>
    <p:sldId id="268" r:id="rId20"/>
    <p:sldId id="269" r:id="rId21"/>
    <p:sldId id="270" r:id="rId22"/>
    <p:sldId id="293" r:id="rId23"/>
    <p:sldId id="294" r:id="rId24"/>
    <p:sldId id="271" r:id="rId25"/>
    <p:sldId id="272" r:id="rId26"/>
    <p:sldId id="273" r:id="rId27"/>
    <p:sldId id="301" r:id="rId28"/>
    <p:sldId id="295" r:id="rId29"/>
    <p:sldId id="274" r:id="rId30"/>
    <p:sldId id="296" r:id="rId31"/>
    <p:sldId id="275" r:id="rId32"/>
    <p:sldId id="276" r:id="rId33"/>
    <p:sldId id="298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305" r:id="rId44"/>
    <p:sldId id="306" r:id="rId45"/>
    <p:sldId id="307" r:id="rId46"/>
    <p:sldId id="308" r:id="rId47"/>
    <p:sldId id="309" r:id="rId48"/>
    <p:sldId id="310" r:id="rId49"/>
    <p:sldId id="311" r:id="rId5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6A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5470" autoAdjust="0"/>
  </p:normalViewPr>
  <p:slideViewPr>
    <p:cSldViewPr>
      <p:cViewPr varScale="1">
        <p:scale>
          <a:sx n="95" d="100"/>
          <a:sy n="95" d="100"/>
        </p:scale>
        <p:origin x="8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E63F8-5384-4410-9902-6FC17C4CC3C5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7B87524-864A-4229-AAEC-4C4E262503D3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З</a:t>
          </a:r>
          <a:r>
            <a:rPr lang="uk-UA" sz="3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акон «Про повноваження уряду» </a:t>
          </a:r>
          <a:r>
            <a:rPr lang="uk-UA" sz="3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надавав уряду право видавати </a:t>
          </a:r>
          <a:r>
            <a:rPr lang="uk-UA" sz="3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нормативні акти </a:t>
          </a:r>
        </a:p>
      </dgm:t>
    </dgm:pt>
    <dgm:pt modelId="{76B4FBB7-5B89-4D4D-9D00-3914A6F31A6E}" type="parTrans" cxnId="{2B9AD60D-42BC-4091-B5AA-BF8AE63FD912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</a:endParaRPr>
        </a:p>
      </dgm:t>
    </dgm:pt>
    <dgm:pt modelId="{ECA31302-2CC2-4D1F-B245-7F6437F7D177}" type="sibTrans" cxnId="{2B9AD60D-42BC-4091-B5AA-BF8AE63FD912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</a:endParaRPr>
        </a:p>
      </dgm:t>
    </dgm:pt>
    <dgm:pt modelId="{E6031FE3-8A1A-4A84-AF9C-A200413EAFBE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Декрет "На захист народу і держави" скасовував свободу особи, слова, друку, зборів </a:t>
          </a:r>
        </a:p>
      </dgm:t>
    </dgm:pt>
    <dgm:pt modelId="{E3081D08-E0B4-4194-ACDD-D3AF655E766B}" type="parTrans" cxnId="{A28909A7-0C84-4565-8A7B-3CBD0A538D80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</a:endParaRPr>
        </a:p>
      </dgm:t>
    </dgm:pt>
    <dgm:pt modelId="{EBB4EA63-728C-40D9-B451-F89B470ED11A}" type="sibTrans" cxnId="{A28909A7-0C84-4565-8A7B-3CBD0A538D80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</a:endParaRPr>
        </a:p>
      </dgm:t>
    </dgm:pt>
    <dgm:pt modelId="{991DE964-B67F-4FDB-8ECF-2F13D766B790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Декрет "На захист німецького народу" наділяв необмеженими повноваженнями поліцію</a:t>
          </a:r>
        </a:p>
      </dgm:t>
    </dgm:pt>
    <dgm:pt modelId="{FA664089-4052-4449-B1F7-97FFD151768D}" type="parTrans" cxnId="{D4F047F8-FC67-4C5C-AFAE-CBE5472C28BE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</a:endParaRPr>
        </a:p>
      </dgm:t>
    </dgm:pt>
    <dgm:pt modelId="{248A14AA-0BFC-4030-AC3C-8F46D89A3F42}" type="sibTrans" cxnId="{D4F047F8-FC67-4C5C-AFAE-CBE5472C28BE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</a:endParaRPr>
        </a:p>
      </dgm:t>
    </dgm:pt>
    <dgm:pt modelId="{C7C0B87A-946A-47C2-95A0-3969FB2B05F0}" type="pres">
      <dgm:prSet presAssocID="{BC6E63F8-5384-4410-9902-6FC17C4CC3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D30F28-896E-4D28-AC6C-DE6767D2599F}" type="pres">
      <dgm:prSet presAssocID="{87B87524-864A-4229-AAEC-4C4E262503D3}" presName="parentLin" presStyleCnt="0"/>
      <dgm:spPr/>
    </dgm:pt>
    <dgm:pt modelId="{9724C069-62DC-415F-AA07-67477FBBDACD}" type="pres">
      <dgm:prSet presAssocID="{87B87524-864A-4229-AAEC-4C4E262503D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28CB949-67CC-4E86-907F-6000600A231F}" type="pres">
      <dgm:prSet presAssocID="{87B87524-864A-4229-AAEC-4C4E262503D3}" presName="parentText" presStyleLbl="node1" presStyleIdx="0" presStyleCnt="3" custScaleX="99340" custScaleY="169928" custLinFactX="3651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B0411-7056-4BAA-AC68-E0C9650C29E1}" type="pres">
      <dgm:prSet presAssocID="{87B87524-864A-4229-AAEC-4C4E262503D3}" presName="negativeSpace" presStyleCnt="0"/>
      <dgm:spPr/>
    </dgm:pt>
    <dgm:pt modelId="{992A49E7-EF28-4507-AE8A-A9030F7CB769}" type="pres">
      <dgm:prSet presAssocID="{87B87524-864A-4229-AAEC-4C4E262503D3}" presName="childText" presStyleLbl="conFgAcc1" presStyleIdx="0" presStyleCnt="3">
        <dgm:presLayoutVars>
          <dgm:bulletEnabled val="1"/>
        </dgm:presLayoutVars>
      </dgm:prSet>
      <dgm:spPr/>
    </dgm:pt>
    <dgm:pt modelId="{1CEE5EC1-FCD9-4F60-966F-36B96D0580D5}" type="pres">
      <dgm:prSet presAssocID="{ECA31302-2CC2-4D1F-B245-7F6437F7D177}" presName="spaceBetweenRectangles" presStyleCnt="0"/>
      <dgm:spPr/>
    </dgm:pt>
    <dgm:pt modelId="{5E30F069-1468-4F22-B1FC-8B4DE088DC94}" type="pres">
      <dgm:prSet presAssocID="{E6031FE3-8A1A-4A84-AF9C-A200413EAFBE}" presName="parentLin" presStyleCnt="0"/>
      <dgm:spPr/>
    </dgm:pt>
    <dgm:pt modelId="{34AD058D-3A0A-44C5-AC9C-1495A3317119}" type="pres">
      <dgm:prSet presAssocID="{E6031FE3-8A1A-4A84-AF9C-A200413EAFB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88A72D-B88C-4ED7-805A-2D8914CB5B5F}" type="pres">
      <dgm:prSet presAssocID="{E6031FE3-8A1A-4A84-AF9C-A200413EAFBE}" presName="parentText" presStyleLbl="node1" presStyleIdx="1" presStyleCnt="3" custScaleX="157296" custScaleY="1628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74F67-A1C0-42E8-AF49-5B91D62A5500}" type="pres">
      <dgm:prSet presAssocID="{E6031FE3-8A1A-4A84-AF9C-A200413EAFBE}" presName="negativeSpace" presStyleCnt="0"/>
      <dgm:spPr/>
    </dgm:pt>
    <dgm:pt modelId="{CE731876-7300-48CB-87E5-ED2B294C1EE3}" type="pres">
      <dgm:prSet presAssocID="{E6031FE3-8A1A-4A84-AF9C-A200413EAFBE}" presName="childText" presStyleLbl="conFgAcc1" presStyleIdx="1" presStyleCnt="3">
        <dgm:presLayoutVars>
          <dgm:bulletEnabled val="1"/>
        </dgm:presLayoutVars>
      </dgm:prSet>
      <dgm:spPr/>
    </dgm:pt>
    <dgm:pt modelId="{40561E7B-BA73-4E01-B3A5-F965422A878C}" type="pres">
      <dgm:prSet presAssocID="{EBB4EA63-728C-40D9-B451-F89B470ED11A}" presName="spaceBetweenRectangles" presStyleCnt="0"/>
      <dgm:spPr/>
    </dgm:pt>
    <dgm:pt modelId="{A305A1CD-4466-42A3-A9E6-381716A85541}" type="pres">
      <dgm:prSet presAssocID="{991DE964-B67F-4FDB-8ECF-2F13D766B790}" presName="parentLin" presStyleCnt="0"/>
      <dgm:spPr/>
    </dgm:pt>
    <dgm:pt modelId="{53EDA82B-0DD6-44D5-B281-AEA91D9F4C5F}" type="pres">
      <dgm:prSet presAssocID="{991DE964-B67F-4FDB-8ECF-2F13D766B79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A5D44A8-D2F3-4973-A693-521F03775631}" type="pres">
      <dgm:prSet presAssocID="{991DE964-B67F-4FDB-8ECF-2F13D766B790}" presName="parentText" presStyleLbl="node1" presStyleIdx="2" presStyleCnt="3" custScaleX="142857" custScaleY="1655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57AA6-DAC9-4CBD-8770-0B188D8FB044}" type="pres">
      <dgm:prSet presAssocID="{991DE964-B67F-4FDB-8ECF-2F13D766B790}" presName="negativeSpace" presStyleCnt="0"/>
      <dgm:spPr/>
    </dgm:pt>
    <dgm:pt modelId="{0E51395B-B6D3-4DF0-9A5C-B1D00EDEF8BE}" type="pres">
      <dgm:prSet presAssocID="{991DE964-B67F-4FDB-8ECF-2F13D766B7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BD84C9-4BDF-4D01-BB23-C8775D788D48}" type="presOf" srcId="{87B87524-864A-4229-AAEC-4C4E262503D3}" destId="{9724C069-62DC-415F-AA07-67477FBBDACD}" srcOrd="0" destOrd="0" presId="urn:microsoft.com/office/officeart/2005/8/layout/list1"/>
    <dgm:cxn modelId="{1182542B-A1BF-4043-8344-B3C5329A1308}" type="presOf" srcId="{991DE964-B67F-4FDB-8ECF-2F13D766B790}" destId="{CA5D44A8-D2F3-4973-A693-521F03775631}" srcOrd="1" destOrd="0" presId="urn:microsoft.com/office/officeart/2005/8/layout/list1"/>
    <dgm:cxn modelId="{A28909A7-0C84-4565-8A7B-3CBD0A538D80}" srcId="{BC6E63F8-5384-4410-9902-6FC17C4CC3C5}" destId="{E6031FE3-8A1A-4A84-AF9C-A200413EAFBE}" srcOrd="1" destOrd="0" parTransId="{E3081D08-E0B4-4194-ACDD-D3AF655E766B}" sibTransId="{EBB4EA63-728C-40D9-B451-F89B470ED11A}"/>
    <dgm:cxn modelId="{C6314D29-CA97-4D3E-8767-27EC8384185E}" type="presOf" srcId="{BC6E63F8-5384-4410-9902-6FC17C4CC3C5}" destId="{C7C0B87A-946A-47C2-95A0-3969FB2B05F0}" srcOrd="0" destOrd="0" presId="urn:microsoft.com/office/officeart/2005/8/layout/list1"/>
    <dgm:cxn modelId="{95A1C8DE-97E0-4C2C-839A-BE24A4975D58}" type="presOf" srcId="{87B87524-864A-4229-AAEC-4C4E262503D3}" destId="{728CB949-67CC-4E86-907F-6000600A231F}" srcOrd="1" destOrd="0" presId="urn:microsoft.com/office/officeart/2005/8/layout/list1"/>
    <dgm:cxn modelId="{D4F047F8-FC67-4C5C-AFAE-CBE5472C28BE}" srcId="{BC6E63F8-5384-4410-9902-6FC17C4CC3C5}" destId="{991DE964-B67F-4FDB-8ECF-2F13D766B790}" srcOrd="2" destOrd="0" parTransId="{FA664089-4052-4449-B1F7-97FFD151768D}" sibTransId="{248A14AA-0BFC-4030-AC3C-8F46D89A3F42}"/>
    <dgm:cxn modelId="{A6CED352-BC8A-44F9-AA83-5B745BC0FE30}" type="presOf" srcId="{E6031FE3-8A1A-4A84-AF9C-A200413EAFBE}" destId="{9D88A72D-B88C-4ED7-805A-2D8914CB5B5F}" srcOrd="1" destOrd="0" presId="urn:microsoft.com/office/officeart/2005/8/layout/list1"/>
    <dgm:cxn modelId="{2B9AD60D-42BC-4091-B5AA-BF8AE63FD912}" srcId="{BC6E63F8-5384-4410-9902-6FC17C4CC3C5}" destId="{87B87524-864A-4229-AAEC-4C4E262503D3}" srcOrd="0" destOrd="0" parTransId="{76B4FBB7-5B89-4D4D-9D00-3914A6F31A6E}" sibTransId="{ECA31302-2CC2-4D1F-B245-7F6437F7D177}"/>
    <dgm:cxn modelId="{F893CBA4-A96B-4119-A740-B1DDA3096AFE}" type="presOf" srcId="{991DE964-B67F-4FDB-8ECF-2F13D766B790}" destId="{53EDA82B-0DD6-44D5-B281-AEA91D9F4C5F}" srcOrd="0" destOrd="0" presId="urn:microsoft.com/office/officeart/2005/8/layout/list1"/>
    <dgm:cxn modelId="{6AB2C536-5F64-4AE7-B41C-411999B84346}" type="presOf" srcId="{E6031FE3-8A1A-4A84-AF9C-A200413EAFBE}" destId="{34AD058D-3A0A-44C5-AC9C-1495A3317119}" srcOrd="0" destOrd="0" presId="urn:microsoft.com/office/officeart/2005/8/layout/list1"/>
    <dgm:cxn modelId="{7A6DD4B1-B41B-48B1-B3B5-2C562D210FF7}" type="presParOf" srcId="{C7C0B87A-946A-47C2-95A0-3969FB2B05F0}" destId="{3FD30F28-896E-4D28-AC6C-DE6767D2599F}" srcOrd="0" destOrd="0" presId="urn:microsoft.com/office/officeart/2005/8/layout/list1"/>
    <dgm:cxn modelId="{AEA882B1-7EF8-4313-9061-0B3C5F3FF6C2}" type="presParOf" srcId="{3FD30F28-896E-4D28-AC6C-DE6767D2599F}" destId="{9724C069-62DC-415F-AA07-67477FBBDACD}" srcOrd="0" destOrd="0" presId="urn:microsoft.com/office/officeart/2005/8/layout/list1"/>
    <dgm:cxn modelId="{EE647983-9245-4A36-A863-F34DFDA54BE6}" type="presParOf" srcId="{3FD30F28-896E-4D28-AC6C-DE6767D2599F}" destId="{728CB949-67CC-4E86-907F-6000600A231F}" srcOrd="1" destOrd="0" presId="urn:microsoft.com/office/officeart/2005/8/layout/list1"/>
    <dgm:cxn modelId="{C0F16D81-74E2-4425-95B3-733AC30E5A52}" type="presParOf" srcId="{C7C0B87A-946A-47C2-95A0-3969FB2B05F0}" destId="{2CDB0411-7056-4BAA-AC68-E0C9650C29E1}" srcOrd="1" destOrd="0" presId="urn:microsoft.com/office/officeart/2005/8/layout/list1"/>
    <dgm:cxn modelId="{EC42B294-3239-4290-92FE-FCDD01EAD3B8}" type="presParOf" srcId="{C7C0B87A-946A-47C2-95A0-3969FB2B05F0}" destId="{992A49E7-EF28-4507-AE8A-A9030F7CB769}" srcOrd="2" destOrd="0" presId="urn:microsoft.com/office/officeart/2005/8/layout/list1"/>
    <dgm:cxn modelId="{1F68FB33-2547-4CB4-8CF2-D0FBD949F246}" type="presParOf" srcId="{C7C0B87A-946A-47C2-95A0-3969FB2B05F0}" destId="{1CEE5EC1-FCD9-4F60-966F-36B96D0580D5}" srcOrd="3" destOrd="0" presId="urn:microsoft.com/office/officeart/2005/8/layout/list1"/>
    <dgm:cxn modelId="{7FDA1018-2817-4EAA-8792-A7ED989E493A}" type="presParOf" srcId="{C7C0B87A-946A-47C2-95A0-3969FB2B05F0}" destId="{5E30F069-1468-4F22-B1FC-8B4DE088DC94}" srcOrd="4" destOrd="0" presId="urn:microsoft.com/office/officeart/2005/8/layout/list1"/>
    <dgm:cxn modelId="{652D3E54-596E-44B9-8E13-DE0A79AA34B4}" type="presParOf" srcId="{5E30F069-1468-4F22-B1FC-8B4DE088DC94}" destId="{34AD058D-3A0A-44C5-AC9C-1495A3317119}" srcOrd="0" destOrd="0" presId="urn:microsoft.com/office/officeart/2005/8/layout/list1"/>
    <dgm:cxn modelId="{A9A0820A-2BD7-4E56-9D72-B0AB38750A3C}" type="presParOf" srcId="{5E30F069-1468-4F22-B1FC-8B4DE088DC94}" destId="{9D88A72D-B88C-4ED7-805A-2D8914CB5B5F}" srcOrd="1" destOrd="0" presId="urn:microsoft.com/office/officeart/2005/8/layout/list1"/>
    <dgm:cxn modelId="{AD6C6B3C-7F64-4482-893E-83AF24592632}" type="presParOf" srcId="{C7C0B87A-946A-47C2-95A0-3969FB2B05F0}" destId="{3B174F67-A1C0-42E8-AF49-5B91D62A5500}" srcOrd="5" destOrd="0" presId="urn:microsoft.com/office/officeart/2005/8/layout/list1"/>
    <dgm:cxn modelId="{6C4E0710-3F0A-476C-96FC-70EABFE299A4}" type="presParOf" srcId="{C7C0B87A-946A-47C2-95A0-3969FB2B05F0}" destId="{CE731876-7300-48CB-87E5-ED2B294C1EE3}" srcOrd="6" destOrd="0" presId="urn:microsoft.com/office/officeart/2005/8/layout/list1"/>
    <dgm:cxn modelId="{ABDB94AE-56FE-472E-99CC-DED0FD45E860}" type="presParOf" srcId="{C7C0B87A-946A-47C2-95A0-3969FB2B05F0}" destId="{40561E7B-BA73-4E01-B3A5-F965422A878C}" srcOrd="7" destOrd="0" presId="urn:microsoft.com/office/officeart/2005/8/layout/list1"/>
    <dgm:cxn modelId="{BFF038C4-4883-417A-BA74-8DFFC21D89D7}" type="presParOf" srcId="{C7C0B87A-946A-47C2-95A0-3969FB2B05F0}" destId="{A305A1CD-4466-42A3-A9E6-381716A85541}" srcOrd="8" destOrd="0" presId="urn:microsoft.com/office/officeart/2005/8/layout/list1"/>
    <dgm:cxn modelId="{805ED381-7BB4-4DC7-8F1C-07A3F3EF228E}" type="presParOf" srcId="{A305A1CD-4466-42A3-A9E6-381716A85541}" destId="{53EDA82B-0DD6-44D5-B281-AEA91D9F4C5F}" srcOrd="0" destOrd="0" presId="urn:microsoft.com/office/officeart/2005/8/layout/list1"/>
    <dgm:cxn modelId="{4EEF39A3-2AEF-43EE-96C6-C3FA14DF989B}" type="presParOf" srcId="{A305A1CD-4466-42A3-A9E6-381716A85541}" destId="{CA5D44A8-D2F3-4973-A693-521F03775631}" srcOrd="1" destOrd="0" presId="urn:microsoft.com/office/officeart/2005/8/layout/list1"/>
    <dgm:cxn modelId="{AC8D9CB1-AD4C-485F-AC20-C6AFAFBDAC9E}" type="presParOf" srcId="{C7C0B87A-946A-47C2-95A0-3969FB2B05F0}" destId="{D8857AA6-DAC9-4CBD-8770-0B188D8FB044}" srcOrd="9" destOrd="0" presId="urn:microsoft.com/office/officeart/2005/8/layout/list1"/>
    <dgm:cxn modelId="{BE89EFC7-C8E3-4993-8ED0-C2A0DAD573E7}" type="presParOf" srcId="{C7C0B87A-946A-47C2-95A0-3969FB2B05F0}" destId="{0E51395B-B6D3-4DF0-9A5C-B1D00EDEF8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A3762-1EA6-4B0A-8443-DA5693E9BAB0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244F542-5074-4799-8460-F8E3DA46A5DF}">
      <dgm:prSet custT="1"/>
      <dgm:spPr/>
      <dgm:t>
        <a:bodyPr/>
        <a:lstStyle/>
        <a:p>
          <a:pPr algn="ctr"/>
          <a:r>
            <a:rPr lang="uk-UA" sz="34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Закон "Про усунення нужденного стану народу та держави" надавав уряду можливість змінювати конституцію, укладати міжнародні угоди, видавати закони в </a:t>
          </a:r>
          <a:r>
            <a:rPr lang="uk-UA" sz="3400" b="1" dirty="0" err="1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т.ч</a:t>
          </a:r>
          <a:r>
            <a:rPr lang="uk-UA" sz="34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. щодо бюджету </a:t>
          </a:r>
        </a:p>
      </dgm:t>
    </dgm:pt>
    <dgm:pt modelId="{74B968A8-F01E-4968-9C2D-76E9BE95A094}" type="parTrans" cxnId="{5131EF67-A8EB-4BB2-B8C8-C0AE0AC69EC0}">
      <dgm:prSet/>
      <dgm:spPr/>
      <dgm:t>
        <a:bodyPr/>
        <a:lstStyle/>
        <a:p>
          <a:pPr algn="ctr"/>
          <a:endParaRPr lang="ru-RU" b="1"/>
        </a:p>
      </dgm:t>
    </dgm:pt>
    <dgm:pt modelId="{DD8F0C76-D029-4EB1-8C96-B4A99D60F8CD}" type="sibTrans" cxnId="{5131EF67-A8EB-4BB2-B8C8-C0AE0AC69EC0}">
      <dgm:prSet/>
      <dgm:spPr/>
      <dgm:t>
        <a:bodyPr/>
        <a:lstStyle/>
        <a:p>
          <a:pPr algn="ctr"/>
          <a:endParaRPr lang="ru-RU" b="1"/>
        </a:p>
      </dgm:t>
    </dgm:pt>
    <dgm:pt modelId="{C9E7964A-FE1C-4734-902B-56AD9945F274}">
      <dgm:prSet custT="1"/>
      <dgm:spPr/>
      <dgm:t>
        <a:bodyPr/>
        <a:lstStyle/>
        <a:p>
          <a:pPr algn="ctr"/>
          <a:r>
            <a:rPr lang="uk-UA" sz="34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Закон "Про забезпечення єдності партії та держави" проголосив нацистську партію носієм державної влади </a:t>
          </a:r>
        </a:p>
      </dgm:t>
    </dgm:pt>
    <dgm:pt modelId="{3BD8F9DF-7D36-4164-BB83-85DA7CADE813}" type="parTrans" cxnId="{3A2375E9-3CBC-49C4-8F45-0B245499C5D5}">
      <dgm:prSet/>
      <dgm:spPr/>
      <dgm:t>
        <a:bodyPr/>
        <a:lstStyle/>
        <a:p>
          <a:pPr algn="ctr"/>
          <a:endParaRPr lang="ru-RU" b="1"/>
        </a:p>
      </dgm:t>
    </dgm:pt>
    <dgm:pt modelId="{5B92C608-ABB7-48AA-8696-5A214F84D885}" type="sibTrans" cxnId="{3A2375E9-3CBC-49C4-8F45-0B245499C5D5}">
      <dgm:prSet/>
      <dgm:spPr/>
      <dgm:t>
        <a:bodyPr/>
        <a:lstStyle/>
        <a:p>
          <a:pPr algn="ctr"/>
          <a:endParaRPr lang="ru-RU" b="1"/>
        </a:p>
      </dgm:t>
    </dgm:pt>
    <dgm:pt modelId="{95B4823A-3D08-4736-8C62-39985659F817}" type="pres">
      <dgm:prSet presAssocID="{8F6A3762-1EA6-4B0A-8443-DA5693E9BA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88B555-B5D1-46CE-AE7C-94CE5953D0C9}" type="pres">
      <dgm:prSet presAssocID="{F244F542-5074-4799-8460-F8E3DA46A5DF}" presName="parentLin" presStyleCnt="0"/>
      <dgm:spPr/>
    </dgm:pt>
    <dgm:pt modelId="{4C002E8B-B512-454C-A659-39619ACEE4F2}" type="pres">
      <dgm:prSet presAssocID="{F244F542-5074-4799-8460-F8E3DA46A5D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D8AD31D-D3A6-4752-8DA9-C7873632BEA1}" type="pres">
      <dgm:prSet presAssocID="{F244F542-5074-4799-8460-F8E3DA46A5DF}" presName="parentText" presStyleLbl="node1" presStyleIdx="0" presStyleCnt="2" custScaleX="115782" custScaleY="230580" custLinFactX="12789" custLinFactNeighborX="100000" custLinFactNeighborY="16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98AFF-25D9-4B1A-AF35-4A822FD95B08}" type="pres">
      <dgm:prSet presAssocID="{F244F542-5074-4799-8460-F8E3DA46A5DF}" presName="negativeSpace" presStyleCnt="0"/>
      <dgm:spPr/>
    </dgm:pt>
    <dgm:pt modelId="{DAC82A1D-12BF-4506-9819-7B5ED6CB114C}" type="pres">
      <dgm:prSet presAssocID="{F244F542-5074-4799-8460-F8E3DA46A5DF}" presName="childText" presStyleLbl="conFgAcc1" presStyleIdx="0" presStyleCnt="2">
        <dgm:presLayoutVars>
          <dgm:bulletEnabled val="1"/>
        </dgm:presLayoutVars>
      </dgm:prSet>
      <dgm:spPr/>
    </dgm:pt>
    <dgm:pt modelId="{04188EC0-9964-455D-B49E-53F764E930D5}" type="pres">
      <dgm:prSet presAssocID="{DD8F0C76-D029-4EB1-8C96-B4A99D60F8CD}" presName="spaceBetweenRectangles" presStyleCnt="0"/>
      <dgm:spPr/>
    </dgm:pt>
    <dgm:pt modelId="{2E6ADF9E-CB2F-40AF-BDEA-B4413F8F6698}" type="pres">
      <dgm:prSet presAssocID="{C9E7964A-FE1C-4734-902B-56AD9945F274}" presName="parentLin" presStyleCnt="0"/>
      <dgm:spPr/>
    </dgm:pt>
    <dgm:pt modelId="{6BE5DAE9-3362-4EF0-A819-0B7C7F8A3F24}" type="pres">
      <dgm:prSet presAssocID="{C9E7964A-FE1C-4734-902B-56AD9945F27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1E7FF90-7BD5-43CB-BFE3-AD5A1867565F}" type="pres">
      <dgm:prSet presAssocID="{C9E7964A-FE1C-4734-902B-56AD9945F274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977F4-7384-4E1B-B4E7-D28C9E82BB64}" type="pres">
      <dgm:prSet presAssocID="{C9E7964A-FE1C-4734-902B-56AD9945F274}" presName="negativeSpace" presStyleCnt="0"/>
      <dgm:spPr/>
    </dgm:pt>
    <dgm:pt modelId="{D95B0D01-F78A-4D74-98B3-A1DA5AF55241}" type="pres">
      <dgm:prSet presAssocID="{C9E7964A-FE1C-4734-902B-56AD9945F27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A2375E9-3CBC-49C4-8F45-0B245499C5D5}" srcId="{8F6A3762-1EA6-4B0A-8443-DA5693E9BAB0}" destId="{C9E7964A-FE1C-4734-902B-56AD9945F274}" srcOrd="1" destOrd="0" parTransId="{3BD8F9DF-7D36-4164-BB83-85DA7CADE813}" sibTransId="{5B92C608-ABB7-48AA-8696-5A214F84D885}"/>
    <dgm:cxn modelId="{27BD64A3-C43F-4B22-8671-173217A4CA32}" type="presOf" srcId="{C9E7964A-FE1C-4734-902B-56AD9945F274}" destId="{6BE5DAE9-3362-4EF0-A819-0B7C7F8A3F24}" srcOrd="0" destOrd="0" presId="urn:microsoft.com/office/officeart/2005/8/layout/list1"/>
    <dgm:cxn modelId="{454962BF-A7BD-4E2A-859D-5A05EFFDCA8A}" type="presOf" srcId="{F244F542-5074-4799-8460-F8E3DA46A5DF}" destId="{ED8AD31D-D3A6-4752-8DA9-C7873632BEA1}" srcOrd="1" destOrd="0" presId="urn:microsoft.com/office/officeart/2005/8/layout/list1"/>
    <dgm:cxn modelId="{07A618A1-DB52-4AC0-B3D5-F26B8A89D0C3}" type="presOf" srcId="{C9E7964A-FE1C-4734-902B-56AD9945F274}" destId="{41E7FF90-7BD5-43CB-BFE3-AD5A1867565F}" srcOrd="1" destOrd="0" presId="urn:microsoft.com/office/officeart/2005/8/layout/list1"/>
    <dgm:cxn modelId="{259A6B12-E2F5-49CB-9976-958FAFFE7BD4}" type="presOf" srcId="{8F6A3762-1EA6-4B0A-8443-DA5693E9BAB0}" destId="{95B4823A-3D08-4736-8C62-39985659F817}" srcOrd="0" destOrd="0" presId="urn:microsoft.com/office/officeart/2005/8/layout/list1"/>
    <dgm:cxn modelId="{5131EF67-A8EB-4BB2-B8C8-C0AE0AC69EC0}" srcId="{8F6A3762-1EA6-4B0A-8443-DA5693E9BAB0}" destId="{F244F542-5074-4799-8460-F8E3DA46A5DF}" srcOrd="0" destOrd="0" parTransId="{74B968A8-F01E-4968-9C2D-76E9BE95A094}" sibTransId="{DD8F0C76-D029-4EB1-8C96-B4A99D60F8CD}"/>
    <dgm:cxn modelId="{E7C69AEE-C7DF-4A0B-A579-22A374997BD4}" type="presOf" srcId="{F244F542-5074-4799-8460-F8E3DA46A5DF}" destId="{4C002E8B-B512-454C-A659-39619ACEE4F2}" srcOrd="0" destOrd="0" presId="urn:microsoft.com/office/officeart/2005/8/layout/list1"/>
    <dgm:cxn modelId="{9D56F845-6F89-4D71-BC48-0FFD3543F3EA}" type="presParOf" srcId="{95B4823A-3D08-4736-8C62-39985659F817}" destId="{5188B555-B5D1-46CE-AE7C-94CE5953D0C9}" srcOrd="0" destOrd="0" presId="urn:microsoft.com/office/officeart/2005/8/layout/list1"/>
    <dgm:cxn modelId="{DA8F0438-FA94-4829-BCD8-9F2681DC7F05}" type="presParOf" srcId="{5188B555-B5D1-46CE-AE7C-94CE5953D0C9}" destId="{4C002E8B-B512-454C-A659-39619ACEE4F2}" srcOrd="0" destOrd="0" presId="urn:microsoft.com/office/officeart/2005/8/layout/list1"/>
    <dgm:cxn modelId="{C73A72EC-32BA-4B2F-AEFA-68E45BF10466}" type="presParOf" srcId="{5188B555-B5D1-46CE-AE7C-94CE5953D0C9}" destId="{ED8AD31D-D3A6-4752-8DA9-C7873632BEA1}" srcOrd="1" destOrd="0" presId="urn:microsoft.com/office/officeart/2005/8/layout/list1"/>
    <dgm:cxn modelId="{E970A2A3-5C9F-4A43-A9F8-AC28B88E8603}" type="presParOf" srcId="{95B4823A-3D08-4736-8C62-39985659F817}" destId="{AC798AFF-25D9-4B1A-AF35-4A822FD95B08}" srcOrd="1" destOrd="0" presId="urn:microsoft.com/office/officeart/2005/8/layout/list1"/>
    <dgm:cxn modelId="{4418B6BD-7DA0-4C9E-AC56-E17F7B00B171}" type="presParOf" srcId="{95B4823A-3D08-4736-8C62-39985659F817}" destId="{DAC82A1D-12BF-4506-9819-7B5ED6CB114C}" srcOrd="2" destOrd="0" presId="urn:microsoft.com/office/officeart/2005/8/layout/list1"/>
    <dgm:cxn modelId="{BB2C167D-6860-4587-91BB-AA08E20E6CA7}" type="presParOf" srcId="{95B4823A-3D08-4736-8C62-39985659F817}" destId="{04188EC0-9964-455D-B49E-53F764E930D5}" srcOrd="3" destOrd="0" presId="urn:microsoft.com/office/officeart/2005/8/layout/list1"/>
    <dgm:cxn modelId="{BBA3661A-0BD5-4346-85B2-482FC7C5AE53}" type="presParOf" srcId="{95B4823A-3D08-4736-8C62-39985659F817}" destId="{2E6ADF9E-CB2F-40AF-BDEA-B4413F8F6698}" srcOrd="4" destOrd="0" presId="urn:microsoft.com/office/officeart/2005/8/layout/list1"/>
    <dgm:cxn modelId="{CD4F80A4-91D3-4BB0-8B1B-2ED1ECD71316}" type="presParOf" srcId="{2E6ADF9E-CB2F-40AF-BDEA-B4413F8F6698}" destId="{6BE5DAE9-3362-4EF0-A819-0B7C7F8A3F24}" srcOrd="0" destOrd="0" presId="urn:microsoft.com/office/officeart/2005/8/layout/list1"/>
    <dgm:cxn modelId="{C6E4E540-7B6C-4AA2-ADEA-8A4D8BD7F4AC}" type="presParOf" srcId="{2E6ADF9E-CB2F-40AF-BDEA-B4413F8F6698}" destId="{41E7FF90-7BD5-43CB-BFE3-AD5A1867565F}" srcOrd="1" destOrd="0" presId="urn:microsoft.com/office/officeart/2005/8/layout/list1"/>
    <dgm:cxn modelId="{3C7373FA-A392-4179-ABC2-9E67625DF500}" type="presParOf" srcId="{95B4823A-3D08-4736-8C62-39985659F817}" destId="{2EA977F4-7384-4E1B-B4E7-D28C9E82BB64}" srcOrd="5" destOrd="0" presId="urn:microsoft.com/office/officeart/2005/8/layout/list1"/>
    <dgm:cxn modelId="{7F6B6668-2BFF-446C-B336-42751422D1A1}" type="presParOf" srcId="{95B4823A-3D08-4736-8C62-39985659F817}" destId="{D95B0D01-F78A-4D74-98B3-A1DA5AF5524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7E1EE2-0B87-4A94-862B-DFA79D555B7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3FAB42-EA0B-43F6-BFF0-83AFD0288E2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Конституція НДР</a:t>
          </a:r>
          <a:r>
            <a:rPr lang="uk-UA" sz="3200" b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1949 року встановила принципи організації держави:</a:t>
          </a:r>
        </a:p>
      </dgm:t>
    </dgm:pt>
    <dgm:pt modelId="{60E6FF04-4C7D-4435-8E01-84A40E143FBB}" type="parTrans" cxnId="{9C542956-955C-4DF1-89F0-50C33C6491DA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52C46-BB92-466D-B95F-1DA8B0E9B8EB}" type="sibTrans" cxnId="{9C542956-955C-4DF1-89F0-50C33C6491DA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C10C98-A297-4F22-8F06-BBD9C007C2A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народовладдя</a:t>
          </a:r>
          <a:r>
            <a:rPr lang="uk-UA" sz="3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</a:p>
      </dgm:t>
    </dgm:pt>
    <dgm:pt modelId="{D276FF85-5345-4A02-8DB6-1F8756C109F7}" type="parTrans" cxnId="{7B6C93EA-1219-4652-93F3-834A4BDC9D20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41B95-E2F3-4760-8999-BCDE12A0717C}" type="sibTrans" cxnId="{7B6C93EA-1219-4652-93F3-834A4BDC9D20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AA7F5-4622-426C-8A10-7AFA8DDAED13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домінування Соціалістичної єдиної партії Німеччини</a:t>
          </a:r>
          <a:endParaRPr lang="ru-RU" sz="3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0D50F-C3A6-4FF4-80D6-2F062ACEDD0C}" type="parTrans" cxnId="{8F561648-7FC9-4B07-9079-D8EDE6B5E121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C5A55-C8D9-4CFE-9A8C-588BBA51B4C7}" type="sibTrans" cxnId="{8F561648-7FC9-4B07-9079-D8EDE6B5E121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3CDD4-2085-456B-918A-D79C4F1B593B}">
      <dgm:prSet phldrT="[Текст]" custT="1"/>
      <dgm:spPr/>
      <dgm:t>
        <a:bodyPr/>
        <a:lstStyle/>
        <a:p>
          <a:pPr marL="0" marR="0" indent="0" algn="just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3200" b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поєднання законодавчих і урядових функцій представницькими органами</a:t>
          </a:r>
          <a:endParaRPr lang="ru-RU" sz="3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4B456-6310-4DF5-8727-108370CD9E49}" type="parTrans" cxnId="{2667C67F-99B9-4D5A-B98E-01BDE2CE2428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CE652-D9E8-4ACE-B57B-489DF623EA4D}" type="sibTrans" cxnId="{2667C67F-99B9-4D5A-B98E-01BDE2CE2428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BD135-FF41-4BA8-9058-DA8B9AEC0462}">
      <dgm:prSet phldrT="[Текст]" custT="1"/>
      <dgm:spPr/>
      <dgm:t>
        <a:bodyPr/>
        <a:lstStyle/>
        <a:p>
          <a:pPr marL="0" marR="0" indent="0" algn="just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3200" b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державна влада мала служити благу народу, свободі, миру, демократичному прогресу</a:t>
          </a:r>
          <a:endParaRPr lang="ru-RU" sz="3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56A2F-0056-4481-89F5-3CFD9895F21C}" type="parTrans" cxnId="{46B5FFF7-9746-47D3-8223-2A3C1763DFB5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45A78-70E3-4539-B639-DA05CD89F1D5}" type="sibTrans" cxnId="{46B5FFF7-9746-47D3-8223-2A3C1763DFB5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5E2D5-CB29-4D0A-AD09-4B1AE8288DAA}">
      <dgm:prSet phldrT="[Текст]" custT="1"/>
      <dgm:spPr/>
      <dgm:t>
        <a:bodyPr/>
        <a:lstStyle/>
        <a:p>
          <a:pPr marL="0" marR="0" indent="0" algn="just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3200" b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обов’язок влади підтримувати дружні стосунки з усіма народами</a:t>
          </a:r>
        </a:p>
      </dgm:t>
    </dgm:pt>
    <dgm:pt modelId="{D9DDD346-D41F-4CCF-8ED9-4C3DF361B6F9}" type="parTrans" cxnId="{0F0D2170-234C-4E55-AA9E-FFE53D345F26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24FF5-B75C-4B81-B6B3-4EA9C92245CE}" type="sibTrans" cxnId="{0F0D2170-234C-4E55-AA9E-FFE53D345F26}">
      <dgm:prSet/>
      <dgm:spPr/>
      <dgm:t>
        <a:bodyPr/>
        <a:lstStyle/>
        <a:p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50C96-F384-4488-86B9-9FDF3C8E949E}" type="pres">
      <dgm:prSet presAssocID="{397E1EE2-0B87-4A94-862B-DFA79D555B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B97A97-A067-4DB9-9C59-BCABDF398A76}" type="pres">
      <dgm:prSet presAssocID="{423FAB42-EA0B-43F6-BFF0-83AFD0288E2E}" presName="parentLin" presStyleCnt="0"/>
      <dgm:spPr/>
    </dgm:pt>
    <dgm:pt modelId="{BCBF73AD-E10C-45D4-8D94-B1B8BA52E24F}" type="pres">
      <dgm:prSet presAssocID="{423FAB42-EA0B-43F6-BFF0-83AFD0288E2E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3C21D3ED-59EA-43CE-8E3F-97866E20645C}" type="pres">
      <dgm:prSet presAssocID="{423FAB42-EA0B-43F6-BFF0-83AFD0288E2E}" presName="parentText" presStyleLbl="node1" presStyleIdx="0" presStyleCnt="6" custScaleX="142857" custScaleY="420743" custLinFactNeighborY="-74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99DED-2FFA-478D-AE41-A877DEFD992D}" type="pres">
      <dgm:prSet presAssocID="{423FAB42-EA0B-43F6-BFF0-83AFD0288E2E}" presName="negativeSpace" presStyleCnt="0"/>
      <dgm:spPr/>
    </dgm:pt>
    <dgm:pt modelId="{2047636B-8C2C-4352-9BE0-B9523C525B35}" type="pres">
      <dgm:prSet presAssocID="{423FAB42-EA0B-43F6-BFF0-83AFD0288E2E}" presName="childText" presStyleLbl="conFgAcc1" presStyleIdx="0" presStyleCnt="6" custLinFactY="-200000" custLinFactNeighborY="-205642">
        <dgm:presLayoutVars>
          <dgm:bulletEnabled val="1"/>
        </dgm:presLayoutVars>
      </dgm:prSet>
      <dgm:spPr/>
    </dgm:pt>
    <dgm:pt modelId="{C37C6214-AFB9-430E-9F92-40A7A7E0B653}" type="pres">
      <dgm:prSet presAssocID="{A1452C46-BB92-466D-B95F-1DA8B0E9B8EB}" presName="spaceBetweenRectangles" presStyleCnt="0"/>
      <dgm:spPr/>
    </dgm:pt>
    <dgm:pt modelId="{393A0FF2-1521-4AAE-999D-14EDC7C35B8F}" type="pres">
      <dgm:prSet presAssocID="{2FC10C98-A297-4F22-8F06-BBD9C007C2A1}" presName="parentLin" presStyleCnt="0"/>
      <dgm:spPr/>
    </dgm:pt>
    <dgm:pt modelId="{1877BC18-6DBF-4BE2-81D9-F42DCC051834}" type="pres">
      <dgm:prSet presAssocID="{2FC10C98-A297-4F22-8F06-BBD9C007C2A1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AE1432AA-B05E-4357-B484-443F1BA994B0}" type="pres">
      <dgm:prSet presAssocID="{2FC10C98-A297-4F22-8F06-BBD9C007C2A1}" presName="parentText" presStyleLbl="node1" presStyleIdx="1" presStyleCnt="6" custScaleX="142857" custScaleY="160059" custLinFactNeighborX="64823" custLinFactNeighborY="-15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8F179-0120-437D-8A21-D2FFD0A59683}" type="pres">
      <dgm:prSet presAssocID="{2FC10C98-A297-4F22-8F06-BBD9C007C2A1}" presName="negativeSpace" presStyleCnt="0"/>
      <dgm:spPr/>
    </dgm:pt>
    <dgm:pt modelId="{BCF5C5BC-63E9-40E3-9C4D-BD11F718E5C0}" type="pres">
      <dgm:prSet presAssocID="{2FC10C98-A297-4F22-8F06-BBD9C007C2A1}" presName="childText" presStyleLbl="conFgAcc1" presStyleIdx="1" presStyleCnt="6">
        <dgm:presLayoutVars>
          <dgm:bulletEnabled val="1"/>
        </dgm:presLayoutVars>
      </dgm:prSet>
      <dgm:spPr/>
    </dgm:pt>
    <dgm:pt modelId="{A0848AD0-59D7-4BD1-A610-5C6F6F1DB9A4}" type="pres">
      <dgm:prSet presAssocID="{6BE41B95-E2F3-4760-8999-BCDE12A0717C}" presName="spaceBetweenRectangles" presStyleCnt="0"/>
      <dgm:spPr/>
    </dgm:pt>
    <dgm:pt modelId="{E7A1B93E-8A49-480E-9B54-1CA50EA33C3B}" type="pres">
      <dgm:prSet presAssocID="{27EAA7F5-4622-426C-8A10-7AFA8DDAED13}" presName="parentLin" presStyleCnt="0"/>
      <dgm:spPr/>
    </dgm:pt>
    <dgm:pt modelId="{671C0177-6EA9-4EDF-B4A8-7091F07C83ED}" type="pres">
      <dgm:prSet presAssocID="{27EAA7F5-4622-426C-8A10-7AFA8DDAED13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82B41A03-6CA3-4FC7-9A3D-141896DDC64E}" type="pres">
      <dgm:prSet presAssocID="{27EAA7F5-4622-426C-8A10-7AFA8DDAED13}" presName="parentText" presStyleLbl="node1" presStyleIdx="2" presStyleCnt="6" custScaleX="142857" custScaleY="229116" custLinFactNeighborY="-4804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CACBDF-96F7-4AF4-82E5-EB708DE8CA10}" type="pres">
      <dgm:prSet presAssocID="{27EAA7F5-4622-426C-8A10-7AFA8DDAED13}" presName="negativeSpace" presStyleCnt="0"/>
      <dgm:spPr/>
    </dgm:pt>
    <dgm:pt modelId="{A166A3B4-C8B7-4F0A-AA12-EE37F8C9AF7C}" type="pres">
      <dgm:prSet presAssocID="{27EAA7F5-4622-426C-8A10-7AFA8DDAED13}" presName="childText" presStyleLbl="conFgAcc1" presStyleIdx="2" presStyleCnt="6" custLinFactNeighborY="-20290">
        <dgm:presLayoutVars>
          <dgm:bulletEnabled val="1"/>
        </dgm:presLayoutVars>
      </dgm:prSet>
      <dgm:spPr/>
    </dgm:pt>
    <dgm:pt modelId="{6CDBCA4C-6A87-42ED-ADCF-2605FEB97774}" type="pres">
      <dgm:prSet presAssocID="{051C5A55-C8D9-4CFE-9A8C-588BBA51B4C7}" presName="spaceBetweenRectangles" presStyleCnt="0"/>
      <dgm:spPr/>
    </dgm:pt>
    <dgm:pt modelId="{94DF4C07-186A-4463-9861-4E08CB2AF9E5}" type="pres">
      <dgm:prSet presAssocID="{09F3CDD4-2085-456B-918A-D79C4F1B593B}" presName="parentLin" presStyleCnt="0"/>
      <dgm:spPr/>
    </dgm:pt>
    <dgm:pt modelId="{8CBE828D-057D-464A-9F5D-34A16279460E}" type="pres">
      <dgm:prSet presAssocID="{09F3CDD4-2085-456B-918A-D79C4F1B593B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D2717074-7075-4547-A00E-577389FC7BAB}" type="pres">
      <dgm:prSet presAssocID="{09F3CDD4-2085-456B-918A-D79C4F1B593B}" presName="parentText" presStyleLbl="node1" presStyleIdx="3" presStyleCnt="6" custScaleX="142857" custScaleY="201594" custLinFactNeighborY="-70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89FA3-9DEE-4F8F-9840-D65AF2C0CE92}" type="pres">
      <dgm:prSet presAssocID="{09F3CDD4-2085-456B-918A-D79C4F1B593B}" presName="negativeSpace" presStyleCnt="0"/>
      <dgm:spPr/>
    </dgm:pt>
    <dgm:pt modelId="{8F2BB4CC-1677-4CC4-8579-9D5B58E6E3E7}" type="pres">
      <dgm:prSet presAssocID="{09F3CDD4-2085-456B-918A-D79C4F1B593B}" presName="childText" presStyleLbl="conFgAcc1" presStyleIdx="3" presStyleCnt="6">
        <dgm:presLayoutVars>
          <dgm:bulletEnabled val="1"/>
        </dgm:presLayoutVars>
      </dgm:prSet>
      <dgm:spPr/>
    </dgm:pt>
    <dgm:pt modelId="{0ECB60C2-BCFD-47EB-9D92-5D925458B35B}" type="pres">
      <dgm:prSet presAssocID="{F45CE652-D9E8-4ACE-B57B-489DF623EA4D}" presName="spaceBetweenRectangles" presStyleCnt="0"/>
      <dgm:spPr/>
    </dgm:pt>
    <dgm:pt modelId="{4B168F72-CD40-4C38-A519-F8A7EF2F72C1}" type="pres">
      <dgm:prSet presAssocID="{6A8BD135-FF41-4BA8-9058-DA8B9AEC0462}" presName="parentLin" presStyleCnt="0"/>
      <dgm:spPr/>
    </dgm:pt>
    <dgm:pt modelId="{31A54596-6B03-44D3-80AD-97F0005AEBBC}" type="pres">
      <dgm:prSet presAssocID="{6A8BD135-FF41-4BA8-9058-DA8B9AEC0462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5AC2F137-65AB-429D-AAB9-DAD60B45D28D}" type="pres">
      <dgm:prSet presAssocID="{6A8BD135-FF41-4BA8-9058-DA8B9AEC0462}" presName="parentText" presStyleLbl="node1" presStyleIdx="4" presStyleCnt="6" custScaleX="142857" custScaleY="388001" custLinFactNeighborY="-83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625CD-1079-4C45-BFA4-B129AD0123EA}" type="pres">
      <dgm:prSet presAssocID="{6A8BD135-FF41-4BA8-9058-DA8B9AEC0462}" presName="negativeSpace" presStyleCnt="0"/>
      <dgm:spPr/>
    </dgm:pt>
    <dgm:pt modelId="{C975870C-CF91-47BE-98B8-BBFD33BDC8C1}" type="pres">
      <dgm:prSet presAssocID="{6A8BD135-FF41-4BA8-9058-DA8B9AEC0462}" presName="childText" presStyleLbl="conFgAcc1" presStyleIdx="4" presStyleCnt="6">
        <dgm:presLayoutVars>
          <dgm:bulletEnabled val="1"/>
        </dgm:presLayoutVars>
      </dgm:prSet>
      <dgm:spPr/>
    </dgm:pt>
    <dgm:pt modelId="{CE02C2FB-B5F1-4F2C-8190-F959216DED30}" type="pres">
      <dgm:prSet presAssocID="{0CC45A78-70E3-4539-B639-DA05CD89F1D5}" presName="spaceBetweenRectangles" presStyleCnt="0"/>
      <dgm:spPr/>
    </dgm:pt>
    <dgm:pt modelId="{674699DE-2F0E-48D7-A2A8-351BF76F6B2F}" type="pres">
      <dgm:prSet presAssocID="{2135E2D5-CB29-4D0A-AD09-4B1AE8288DAA}" presName="parentLin" presStyleCnt="0"/>
      <dgm:spPr/>
    </dgm:pt>
    <dgm:pt modelId="{9E090903-21BB-412C-A215-C8E5A11BC6BD}" type="pres">
      <dgm:prSet presAssocID="{2135E2D5-CB29-4D0A-AD09-4B1AE8288DAA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252CC49D-480F-43FB-A956-70EB79424E5B}" type="pres">
      <dgm:prSet presAssocID="{2135E2D5-CB29-4D0A-AD09-4B1AE8288DAA}" presName="parentText" presStyleLbl="node1" presStyleIdx="5" presStyleCnt="6" custScaleX="142857" custScaleY="242310" custLinFactNeighborY="-50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E6DFB-5C26-4009-8E61-EB9C703EDDB8}" type="pres">
      <dgm:prSet presAssocID="{2135E2D5-CB29-4D0A-AD09-4B1AE8288DAA}" presName="negativeSpace" presStyleCnt="0"/>
      <dgm:spPr/>
    </dgm:pt>
    <dgm:pt modelId="{13A162C5-A0EE-43FB-80CD-14C5A08BFAE7}" type="pres">
      <dgm:prSet presAssocID="{2135E2D5-CB29-4D0A-AD09-4B1AE8288DAA}" presName="childText" presStyleLbl="conFgAcc1" presStyleIdx="5" presStyleCnt="6" custLinFactNeighborY="-82633">
        <dgm:presLayoutVars>
          <dgm:bulletEnabled val="1"/>
        </dgm:presLayoutVars>
      </dgm:prSet>
      <dgm:spPr/>
    </dgm:pt>
  </dgm:ptLst>
  <dgm:cxnLst>
    <dgm:cxn modelId="{FF11D30E-1D4D-4D54-BE5F-80D166A148C1}" type="presOf" srcId="{423FAB42-EA0B-43F6-BFF0-83AFD0288E2E}" destId="{BCBF73AD-E10C-45D4-8D94-B1B8BA52E24F}" srcOrd="0" destOrd="0" presId="urn:microsoft.com/office/officeart/2005/8/layout/list1"/>
    <dgm:cxn modelId="{9C542956-955C-4DF1-89F0-50C33C6491DA}" srcId="{397E1EE2-0B87-4A94-862B-DFA79D555B7D}" destId="{423FAB42-EA0B-43F6-BFF0-83AFD0288E2E}" srcOrd="0" destOrd="0" parTransId="{60E6FF04-4C7D-4435-8E01-84A40E143FBB}" sibTransId="{A1452C46-BB92-466D-B95F-1DA8B0E9B8EB}"/>
    <dgm:cxn modelId="{2667C67F-99B9-4D5A-B98E-01BDE2CE2428}" srcId="{397E1EE2-0B87-4A94-862B-DFA79D555B7D}" destId="{09F3CDD4-2085-456B-918A-D79C4F1B593B}" srcOrd="3" destOrd="0" parTransId="{9714B456-6310-4DF5-8727-108370CD9E49}" sibTransId="{F45CE652-D9E8-4ACE-B57B-489DF623EA4D}"/>
    <dgm:cxn modelId="{9ABE9054-F118-4D8A-8ADB-5B6628108387}" type="presOf" srcId="{2FC10C98-A297-4F22-8F06-BBD9C007C2A1}" destId="{1877BC18-6DBF-4BE2-81D9-F42DCC051834}" srcOrd="0" destOrd="0" presId="urn:microsoft.com/office/officeart/2005/8/layout/list1"/>
    <dgm:cxn modelId="{7650B926-E8E7-462A-95A7-E0C7D837A8ED}" type="presOf" srcId="{423FAB42-EA0B-43F6-BFF0-83AFD0288E2E}" destId="{3C21D3ED-59EA-43CE-8E3F-97866E20645C}" srcOrd="1" destOrd="0" presId="urn:microsoft.com/office/officeart/2005/8/layout/list1"/>
    <dgm:cxn modelId="{0F0D2170-234C-4E55-AA9E-FFE53D345F26}" srcId="{397E1EE2-0B87-4A94-862B-DFA79D555B7D}" destId="{2135E2D5-CB29-4D0A-AD09-4B1AE8288DAA}" srcOrd="5" destOrd="0" parTransId="{D9DDD346-D41F-4CCF-8ED9-4C3DF361B6F9}" sibTransId="{06724FF5-B75C-4B81-B6B3-4EA9C92245CE}"/>
    <dgm:cxn modelId="{7B6C93EA-1219-4652-93F3-834A4BDC9D20}" srcId="{397E1EE2-0B87-4A94-862B-DFA79D555B7D}" destId="{2FC10C98-A297-4F22-8F06-BBD9C007C2A1}" srcOrd="1" destOrd="0" parTransId="{D276FF85-5345-4A02-8DB6-1F8756C109F7}" sibTransId="{6BE41B95-E2F3-4760-8999-BCDE12A0717C}"/>
    <dgm:cxn modelId="{5AA5B684-30B7-4A1C-BE1E-588B56770236}" type="presOf" srcId="{2135E2D5-CB29-4D0A-AD09-4B1AE8288DAA}" destId="{252CC49D-480F-43FB-A956-70EB79424E5B}" srcOrd="1" destOrd="0" presId="urn:microsoft.com/office/officeart/2005/8/layout/list1"/>
    <dgm:cxn modelId="{701C0CC0-3846-400E-B667-6A8B9A68B09A}" type="presOf" srcId="{6A8BD135-FF41-4BA8-9058-DA8B9AEC0462}" destId="{5AC2F137-65AB-429D-AAB9-DAD60B45D28D}" srcOrd="1" destOrd="0" presId="urn:microsoft.com/office/officeart/2005/8/layout/list1"/>
    <dgm:cxn modelId="{CEAA1B40-BDE9-4513-A60B-7652DED2A9F1}" type="presOf" srcId="{6A8BD135-FF41-4BA8-9058-DA8B9AEC0462}" destId="{31A54596-6B03-44D3-80AD-97F0005AEBBC}" srcOrd="0" destOrd="0" presId="urn:microsoft.com/office/officeart/2005/8/layout/list1"/>
    <dgm:cxn modelId="{46B5FFF7-9746-47D3-8223-2A3C1763DFB5}" srcId="{397E1EE2-0B87-4A94-862B-DFA79D555B7D}" destId="{6A8BD135-FF41-4BA8-9058-DA8B9AEC0462}" srcOrd="4" destOrd="0" parTransId="{2B956A2F-0056-4481-89F5-3CFD9895F21C}" sibTransId="{0CC45A78-70E3-4539-B639-DA05CD89F1D5}"/>
    <dgm:cxn modelId="{64601F9F-3B29-439B-84A9-2C5083921BDA}" type="presOf" srcId="{27EAA7F5-4622-426C-8A10-7AFA8DDAED13}" destId="{82B41A03-6CA3-4FC7-9A3D-141896DDC64E}" srcOrd="1" destOrd="0" presId="urn:microsoft.com/office/officeart/2005/8/layout/list1"/>
    <dgm:cxn modelId="{8F561648-7FC9-4B07-9079-D8EDE6B5E121}" srcId="{397E1EE2-0B87-4A94-862B-DFA79D555B7D}" destId="{27EAA7F5-4622-426C-8A10-7AFA8DDAED13}" srcOrd="2" destOrd="0" parTransId="{8F40D50F-C3A6-4FF4-80D6-2F062ACEDD0C}" sibTransId="{051C5A55-C8D9-4CFE-9A8C-588BBA51B4C7}"/>
    <dgm:cxn modelId="{D251B55D-C5BE-4D4B-B71A-B9B003D7C7A9}" type="presOf" srcId="{2135E2D5-CB29-4D0A-AD09-4B1AE8288DAA}" destId="{9E090903-21BB-412C-A215-C8E5A11BC6BD}" srcOrd="0" destOrd="0" presId="urn:microsoft.com/office/officeart/2005/8/layout/list1"/>
    <dgm:cxn modelId="{665562BB-772F-487F-95D2-67014EDA200A}" type="presOf" srcId="{09F3CDD4-2085-456B-918A-D79C4F1B593B}" destId="{8CBE828D-057D-464A-9F5D-34A16279460E}" srcOrd="0" destOrd="0" presId="urn:microsoft.com/office/officeart/2005/8/layout/list1"/>
    <dgm:cxn modelId="{B8418F12-30FC-4ABD-B56B-5D87F9F02715}" type="presOf" srcId="{2FC10C98-A297-4F22-8F06-BBD9C007C2A1}" destId="{AE1432AA-B05E-4357-B484-443F1BA994B0}" srcOrd="1" destOrd="0" presId="urn:microsoft.com/office/officeart/2005/8/layout/list1"/>
    <dgm:cxn modelId="{71301805-C70B-4029-9193-B87E35C6EC40}" type="presOf" srcId="{397E1EE2-0B87-4A94-862B-DFA79D555B7D}" destId="{68A50C96-F384-4488-86B9-9FDF3C8E949E}" srcOrd="0" destOrd="0" presId="urn:microsoft.com/office/officeart/2005/8/layout/list1"/>
    <dgm:cxn modelId="{14A4D386-AEFC-4095-B822-F54073F728CC}" type="presOf" srcId="{27EAA7F5-4622-426C-8A10-7AFA8DDAED13}" destId="{671C0177-6EA9-4EDF-B4A8-7091F07C83ED}" srcOrd="0" destOrd="0" presId="urn:microsoft.com/office/officeart/2005/8/layout/list1"/>
    <dgm:cxn modelId="{62047EF5-3CBE-4782-ABF3-79A32E882075}" type="presOf" srcId="{09F3CDD4-2085-456B-918A-D79C4F1B593B}" destId="{D2717074-7075-4547-A00E-577389FC7BAB}" srcOrd="1" destOrd="0" presId="urn:microsoft.com/office/officeart/2005/8/layout/list1"/>
    <dgm:cxn modelId="{F0DCA1F3-E8E8-4AA2-8932-7212D6330B3F}" type="presParOf" srcId="{68A50C96-F384-4488-86B9-9FDF3C8E949E}" destId="{FDB97A97-A067-4DB9-9C59-BCABDF398A76}" srcOrd="0" destOrd="0" presId="urn:microsoft.com/office/officeart/2005/8/layout/list1"/>
    <dgm:cxn modelId="{7EA47C0D-4AE1-433B-90ED-266D320731B5}" type="presParOf" srcId="{FDB97A97-A067-4DB9-9C59-BCABDF398A76}" destId="{BCBF73AD-E10C-45D4-8D94-B1B8BA52E24F}" srcOrd="0" destOrd="0" presId="urn:microsoft.com/office/officeart/2005/8/layout/list1"/>
    <dgm:cxn modelId="{E2207E82-C745-4613-8CE8-2A0673563D27}" type="presParOf" srcId="{FDB97A97-A067-4DB9-9C59-BCABDF398A76}" destId="{3C21D3ED-59EA-43CE-8E3F-97866E20645C}" srcOrd="1" destOrd="0" presId="urn:microsoft.com/office/officeart/2005/8/layout/list1"/>
    <dgm:cxn modelId="{305F0149-1E23-4DDE-B860-7EA017DB39CD}" type="presParOf" srcId="{68A50C96-F384-4488-86B9-9FDF3C8E949E}" destId="{5DC99DED-2FFA-478D-AE41-A877DEFD992D}" srcOrd="1" destOrd="0" presId="urn:microsoft.com/office/officeart/2005/8/layout/list1"/>
    <dgm:cxn modelId="{02E2AC5D-5A23-4C81-8729-BA98F85EC679}" type="presParOf" srcId="{68A50C96-F384-4488-86B9-9FDF3C8E949E}" destId="{2047636B-8C2C-4352-9BE0-B9523C525B35}" srcOrd="2" destOrd="0" presId="urn:microsoft.com/office/officeart/2005/8/layout/list1"/>
    <dgm:cxn modelId="{89CF7B03-5DE9-4107-8C3D-4D8512DEC150}" type="presParOf" srcId="{68A50C96-F384-4488-86B9-9FDF3C8E949E}" destId="{C37C6214-AFB9-430E-9F92-40A7A7E0B653}" srcOrd="3" destOrd="0" presId="urn:microsoft.com/office/officeart/2005/8/layout/list1"/>
    <dgm:cxn modelId="{6A40A69B-D8D7-4CE6-A1E4-38DCF3AB1C03}" type="presParOf" srcId="{68A50C96-F384-4488-86B9-9FDF3C8E949E}" destId="{393A0FF2-1521-4AAE-999D-14EDC7C35B8F}" srcOrd="4" destOrd="0" presId="urn:microsoft.com/office/officeart/2005/8/layout/list1"/>
    <dgm:cxn modelId="{97637AA2-5BF3-4BD1-9086-AC0E37B67245}" type="presParOf" srcId="{393A0FF2-1521-4AAE-999D-14EDC7C35B8F}" destId="{1877BC18-6DBF-4BE2-81D9-F42DCC051834}" srcOrd="0" destOrd="0" presId="urn:microsoft.com/office/officeart/2005/8/layout/list1"/>
    <dgm:cxn modelId="{5969DDC0-6129-4120-9522-695A718C1379}" type="presParOf" srcId="{393A0FF2-1521-4AAE-999D-14EDC7C35B8F}" destId="{AE1432AA-B05E-4357-B484-443F1BA994B0}" srcOrd="1" destOrd="0" presId="urn:microsoft.com/office/officeart/2005/8/layout/list1"/>
    <dgm:cxn modelId="{6141CE4F-80CB-4DD9-9169-E1BE8BB8A018}" type="presParOf" srcId="{68A50C96-F384-4488-86B9-9FDF3C8E949E}" destId="{CC58F179-0120-437D-8A21-D2FFD0A59683}" srcOrd="5" destOrd="0" presId="urn:microsoft.com/office/officeart/2005/8/layout/list1"/>
    <dgm:cxn modelId="{40DC9B3B-C547-4271-976E-27190E8DF2A4}" type="presParOf" srcId="{68A50C96-F384-4488-86B9-9FDF3C8E949E}" destId="{BCF5C5BC-63E9-40E3-9C4D-BD11F718E5C0}" srcOrd="6" destOrd="0" presId="urn:microsoft.com/office/officeart/2005/8/layout/list1"/>
    <dgm:cxn modelId="{D8A29AB9-026F-47E9-AE92-E32E168C33D2}" type="presParOf" srcId="{68A50C96-F384-4488-86B9-9FDF3C8E949E}" destId="{A0848AD0-59D7-4BD1-A610-5C6F6F1DB9A4}" srcOrd="7" destOrd="0" presId="urn:microsoft.com/office/officeart/2005/8/layout/list1"/>
    <dgm:cxn modelId="{E4DDA8F9-B21B-44F9-A822-D1E2E772D877}" type="presParOf" srcId="{68A50C96-F384-4488-86B9-9FDF3C8E949E}" destId="{E7A1B93E-8A49-480E-9B54-1CA50EA33C3B}" srcOrd="8" destOrd="0" presId="urn:microsoft.com/office/officeart/2005/8/layout/list1"/>
    <dgm:cxn modelId="{82403FF1-52B1-4EC4-98EC-573E09F3F4FE}" type="presParOf" srcId="{E7A1B93E-8A49-480E-9B54-1CA50EA33C3B}" destId="{671C0177-6EA9-4EDF-B4A8-7091F07C83ED}" srcOrd="0" destOrd="0" presId="urn:microsoft.com/office/officeart/2005/8/layout/list1"/>
    <dgm:cxn modelId="{359DF1D7-12FD-4858-A134-A9C70FCDB0B0}" type="presParOf" srcId="{E7A1B93E-8A49-480E-9B54-1CA50EA33C3B}" destId="{82B41A03-6CA3-4FC7-9A3D-141896DDC64E}" srcOrd="1" destOrd="0" presId="urn:microsoft.com/office/officeart/2005/8/layout/list1"/>
    <dgm:cxn modelId="{F2E95245-EA89-4456-BD4B-168523D81B22}" type="presParOf" srcId="{68A50C96-F384-4488-86B9-9FDF3C8E949E}" destId="{B2CACBDF-96F7-4AF4-82E5-EB708DE8CA10}" srcOrd="9" destOrd="0" presId="urn:microsoft.com/office/officeart/2005/8/layout/list1"/>
    <dgm:cxn modelId="{3F42D1C0-1164-4677-A9E8-FA1E3CC4534A}" type="presParOf" srcId="{68A50C96-F384-4488-86B9-9FDF3C8E949E}" destId="{A166A3B4-C8B7-4F0A-AA12-EE37F8C9AF7C}" srcOrd="10" destOrd="0" presId="urn:microsoft.com/office/officeart/2005/8/layout/list1"/>
    <dgm:cxn modelId="{6986491B-9133-4204-B902-12CBEC528293}" type="presParOf" srcId="{68A50C96-F384-4488-86B9-9FDF3C8E949E}" destId="{6CDBCA4C-6A87-42ED-ADCF-2605FEB97774}" srcOrd="11" destOrd="0" presId="urn:microsoft.com/office/officeart/2005/8/layout/list1"/>
    <dgm:cxn modelId="{BF5AF55E-A6D1-4EDC-9E18-F0A50EC5B8C4}" type="presParOf" srcId="{68A50C96-F384-4488-86B9-9FDF3C8E949E}" destId="{94DF4C07-186A-4463-9861-4E08CB2AF9E5}" srcOrd="12" destOrd="0" presId="urn:microsoft.com/office/officeart/2005/8/layout/list1"/>
    <dgm:cxn modelId="{F62DE910-5A2E-429B-9B64-F1CD4E0EA354}" type="presParOf" srcId="{94DF4C07-186A-4463-9861-4E08CB2AF9E5}" destId="{8CBE828D-057D-464A-9F5D-34A16279460E}" srcOrd="0" destOrd="0" presId="urn:microsoft.com/office/officeart/2005/8/layout/list1"/>
    <dgm:cxn modelId="{C6E0B5C9-78E0-45E2-9FD1-7CEBCD21C554}" type="presParOf" srcId="{94DF4C07-186A-4463-9861-4E08CB2AF9E5}" destId="{D2717074-7075-4547-A00E-577389FC7BAB}" srcOrd="1" destOrd="0" presId="urn:microsoft.com/office/officeart/2005/8/layout/list1"/>
    <dgm:cxn modelId="{51F02551-4217-4EAD-9546-F4C3C87D32FC}" type="presParOf" srcId="{68A50C96-F384-4488-86B9-9FDF3C8E949E}" destId="{56F89FA3-9DEE-4F8F-9840-D65AF2C0CE92}" srcOrd="13" destOrd="0" presId="urn:microsoft.com/office/officeart/2005/8/layout/list1"/>
    <dgm:cxn modelId="{9BEC7B75-CE51-4DE4-8A94-08FCA5A1B718}" type="presParOf" srcId="{68A50C96-F384-4488-86B9-9FDF3C8E949E}" destId="{8F2BB4CC-1677-4CC4-8579-9D5B58E6E3E7}" srcOrd="14" destOrd="0" presId="urn:microsoft.com/office/officeart/2005/8/layout/list1"/>
    <dgm:cxn modelId="{2EE6DF9E-2443-4B2A-A7B2-6B6A12B9A287}" type="presParOf" srcId="{68A50C96-F384-4488-86B9-9FDF3C8E949E}" destId="{0ECB60C2-BCFD-47EB-9D92-5D925458B35B}" srcOrd="15" destOrd="0" presId="urn:microsoft.com/office/officeart/2005/8/layout/list1"/>
    <dgm:cxn modelId="{07ED01E7-F31F-4EC1-9A3D-198145B193F2}" type="presParOf" srcId="{68A50C96-F384-4488-86B9-9FDF3C8E949E}" destId="{4B168F72-CD40-4C38-A519-F8A7EF2F72C1}" srcOrd="16" destOrd="0" presId="urn:microsoft.com/office/officeart/2005/8/layout/list1"/>
    <dgm:cxn modelId="{DE6005B9-41AA-43B4-980C-73A7A6F68F5B}" type="presParOf" srcId="{4B168F72-CD40-4C38-A519-F8A7EF2F72C1}" destId="{31A54596-6B03-44D3-80AD-97F0005AEBBC}" srcOrd="0" destOrd="0" presId="urn:microsoft.com/office/officeart/2005/8/layout/list1"/>
    <dgm:cxn modelId="{9EDAE355-6E82-4FB6-B43E-A82ADA28B94D}" type="presParOf" srcId="{4B168F72-CD40-4C38-A519-F8A7EF2F72C1}" destId="{5AC2F137-65AB-429D-AAB9-DAD60B45D28D}" srcOrd="1" destOrd="0" presId="urn:microsoft.com/office/officeart/2005/8/layout/list1"/>
    <dgm:cxn modelId="{F099AA5E-0BAD-46F7-B1A1-0B212917220D}" type="presParOf" srcId="{68A50C96-F384-4488-86B9-9FDF3C8E949E}" destId="{8C1625CD-1079-4C45-BFA4-B129AD0123EA}" srcOrd="17" destOrd="0" presId="urn:microsoft.com/office/officeart/2005/8/layout/list1"/>
    <dgm:cxn modelId="{44416EAD-6E7B-4F19-90B6-7E267D809D8E}" type="presParOf" srcId="{68A50C96-F384-4488-86B9-9FDF3C8E949E}" destId="{C975870C-CF91-47BE-98B8-BBFD33BDC8C1}" srcOrd="18" destOrd="0" presId="urn:microsoft.com/office/officeart/2005/8/layout/list1"/>
    <dgm:cxn modelId="{3D807D64-D5BA-4EAE-9D84-B1FF2D981B48}" type="presParOf" srcId="{68A50C96-F384-4488-86B9-9FDF3C8E949E}" destId="{CE02C2FB-B5F1-4F2C-8190-F959216DED30}" srcOrd="19" destOrd="0" presId="urn:microsoft.com/office/officeart/2005/8/layout/list1"/>
    <dgm:cxn modelId="{8427D93B-D3B1-4A42-AB8F-9B0C94F8B4CF}" type="presParOf" srcId="{68A50C96-F384-4488-86B9-9FDF3C8E949E}" destId="{674699DE-2F0E-48D7-A2A8-351BF76F6B2F}" srcOrd="20" destOrd="0" presId="urn:microsoft.com/office/officeart/2005/8/layout/list1"/>
    <dgm:cxn modelId="{EEBB412F-744F-4F62-9F15-0270E4AC1E33}" type="presParOf" srcId="{674699DE-2F0E-48D7-A2A8-351BF76F6B2F}" destId="{9E090903-21BB-412C-A215-C8E5A11BC6BD}" srcOrd="0" destOrd="0" presId="urn:microsoft.com/office/officeart/2005/8/layout/list1"/>
    <dgm:cxn modelId="{701F764E-3E15-4400-A46C-30BCCCC6CD95}" type="presParOf" srcId="{674699DE-2F0E-48D7-A2A8-351BF76F6B2F}" destId="{252CC49D-480F-43FB-A956-70EB79424E5B}" srcOrd="1" destOrd="0" presId="urn:microsoft.com/office/officeart/2005/8/layout/list1"/>
    <dgm:cxn modelId="{B4F54D3B-DFEE-4272-A575-AB84C6821C27}" type="presParOf" srcId="{68A50C96-F384-4488-86B9-9FDF3C8E949E}" destId="{7CBE6DFB-5C26-4009-8E61-EB9C703EDDB8}" srcOrd="21" destOrd="0" presId="urn:microsoft.com/office/officeart/2005/8/layout/list1"/>
    <dgm:cxn modelId="{C6282857-DD42-4D2F-9A06-4931B22CE704}" type="presParOf" srcId="{68A50C96-F384-4488-86B9-9FDF3C8E949E}" destId="{13A162C5-A0EE-43FB-80CD-14C5A08BFAE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E97CF-2012-413B-8026-17426C4FDCBF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DF3D8E2-0FA9-40E5-A047-4B9CC1B058EC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Законодавчий орган складався з двох палат</a:t>
          </a:r>
        </a:p>
      </dgm:t>
    </dgm:pt>
    <dgm:pt modelId="{EE994B0C-4AA9-4FCC-9842-B51EF30F914F}" type="parTrans" cxnId="{24A193EF-A9F7-4B8D-98CF-7C5372A57DD1}">
      <dgm:prSet/>
      <dgm:spPr/>
      <dgm:t>
        <a:bodyPr/>
        <a:lstStyle/>
        <a:p>
          <a:pPr algn="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1BD07-1573-487D-8B43-1DE3772D8563}" type="sibTrans" cxnId="{24A193EF-A9F7-4B8D-98CF-7C5372A57DD1}">
      <dgm:prSet/>
      <dgm:spPr/>
      <dgm:t>
        <a:bodyPr/>
        <a:lstStyle/>
        <a:p>
          <a:pPr algn="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76C1F-54AF-4CD5-8EE2-B73F30705CC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Верхня - Народна палата - обиралася на 4 роки загальними, рівними, прямими виборами, при таємному голосуванні </a:t>
          </a:r>
        </a:p>
      </dgm:t>
    </dgm:pt>
    <dgm:pt modelId="{1A573256-A6B1-4A2B-AE09-8200BAC5D052}" type="parTrans" cxnId="{3E7B7F7B-39EA-41C7-B913-53945F35920A}">
      <dgm:prSet/>
      <dgm:spPr/>
      <dgm:t>
        <a:bodyPr/>
        <a:lstStyle/>
        <a:p>
          <a:pPr algn="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EA439-3F53-4B01-92F8-BB64628CF7AA}" type="sibTrans" cxnId="{3E7B7F7B-39EA-41C7-B913-53945F35920A}">
      <dgm:prSet/>
      <dgm:spPr/>
      <dgm:t>
        <a:bodyPr/>
        <a:lstStyle/>
        <a:p>
          <a:pPr algn="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F80E5-59EF-4147-8F4B-F53895BBE25D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Палата земель формувалася з депутатів, обраних місцевими ландтагами 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EA4BC-43FE-4E22-BCA4-C50C669FFC33}" type="parTrans" cxnId="{19652DF8-4224-4D24-9EBF-5709FD9F7466}">
      <dgm:prSet/>
      <dgm:spPr/>
      <dgm:t>
        <a:bodyPr/>
        <a:lstStyle/>
        <a:p>
          <a:pPr algn="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C28F8-C231-4D67-B840-0125C13444ED}" type="sibTrans" cxnId="{19652DF8-4224-4D24-9EBF-5709FD9F7466}">
      <dgm:prSet/>
      <dgm:spPr/>
      <dgm:t>
        <a:bodyPr/>
        <a:lstStyle/>
        <a:p>
          <a:pPr algn="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30BD1-0745-4BC3-92D9-B67360719FA8}">
      <dgm:prSet phldrT="[Текст]" custT="1"/>
      <dgm:spPr/>
      <dgm:t>
        <a:bodyPr/>
        <a:lstStyle/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32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палати обирали президента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F5127-A14E-4007-9523-7FD57A22F4F0}" type="parTrans" cxnId="{E496BB67-B61F-48DE-A808-680F0AFED590}">
      <dgm:prSet/>
      <dgm:spPr/>
      <dgm:t>
        <a:bodyPr/>
        <a:lstStyle/>
        <a:p>
          <a:pPr algn="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745BE-DC49-4D2D-8885-4C73F6B8EC63}" type="sibTrans" cxnId="{E496BB67-B61F-48DE-A808-680F0AFED590}">
      <dgm:prSet/>
      <dgm:spPr/>
      <dgm:t>
        <a:bodyPr/>
        <a:lstStyle/>
        <a:p>
          <a:pPr algn="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9544F-874D-4076-A5B2-803664A7D19B}">
      <dgm:prSet phldrT="[Текст]" custT="1"/>
      <dgm:spPr/>
      <dgm:t>
        <a:bodyPr/>
        <a:lstStyle/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Уряд формувався народною палатою</a:t>
          </a:r>
          <a:endParaRPr lang="uk-UA" sz="3200" b="1" dirty="0" smtClean="0">
            <a:effectLst/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</dgm:t>
    </dgm:pt>
    <dgm:pt modelId="{AC455B8A-3209-4A8A-BE2F-87D91D9A9B8C}" type="parTrans" cxnId="{FC1917F0-6BBC-4438-8BF8-41FEFBC3BBC7}">
      <dgm:prSet/>
      <dgm:spPr/>
      <dgm:t>
        <a:bodyPr/>
        <a:lstStyle/>
        <a:p>
          <a:pPr algn="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5D28E-6FEB-4842-BD75-91250E6C3EA0}" type="sibTrans" cxnId="{FC1917F0-6BBC-4438-8BF8-41FEFBC3BBC7}">
      <dgm:prSet/>
      <dgm:spPr/>
      <dgm:t>
        <a:bodyPr/>
        <a:lstStyle/>
        <a:p>
          <a:pPr algn="r"/>
          <a:endParaRPr lang="ru-RU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E1972-DB95-4D60-BA02-7245C2C3A3AD}" type="pres">
      <dgm:prSet presAssocID="{9FEE97CF-2012-413B-8026-17426C4FDC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CE9D751-E534-45EC-9A10-D8C78702E23E}" type="pres">
      <dgm:prSet presAssocID="{ADF3D8E2-0FA9-40E5-A047-4B9CC1B058EC}" presName="parentLin" presStyleCnt="0"/>
      <dgm:spPr/>
    </dgm:pt>
    <dgm:pt modelId="{1C5A8B8E-480F-4254-BC08-145A892A1CC5}" type="pres">
      <dgm:prSet presAssocID="{ADF3D8E2-0FA9-40E5-A047-4B9CC1B058EC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152EC824-3C48-4759-B37E-F852C07981E9}" type="pres">
      <dgm:prSet presAssocID="{ADF3D8E2-0FA9-40E5-A047-4B9CC1B058EC}" presName="parentText" presStyleLbl="node1" presStyleIdx="0" presStyleCnt="5" custScaleX="142857" custScaleY="254220" custLinFactNeighborX="-14331" custLinFactNeighborY="-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7CE25-660A-4544-9781-B191237D7766}" type="pres">
      <dgm:prSet presAssocID="{ADF3D8E2-0FA9-40E5-A047-4B9CC1B058EC}" presName="negativeSpace" presStyleCnt="0"/>
      <dgm:spPr/>
    </dgm:pt>
    <dgm:pt modelId="{2D070E9B-2F80-4973-843B-9C6A5D89BA9E}" type="pres">
      <dgm:prSet presAssocID="{ADF3D8E2-0FA9-40E5-A047-4B9CC1B058EC}" presName="childText" presStyleLbl="conFgAcc1" presStyleIdx="0" presStyleCnt="5">
        <dgm:presLayoutVars>
          <dgm:bulletEnabled val="1"/>
        </dgm:presLayoutVars>
      </dgm:prSet>
      <dgm:spPr/>
    </dgm:pt>
    <dgm:pt modelId="{6B114C3A-27CB-40DA-B047-3955AF0A00FC}" type="pres">
      <dgm:prSet presAssocID="{5361BD07-1573-487D-8B43-1DE3772D8563}" presName="spaceBetweenRectangles" presStyleCnt="0"/>
      <dgm:spPr/>
    </dgm:pt>
    <dgm:pt modelId="{ABB9BFD3-B888-4F7B-A98C-3F5E77DE304A}" type="pres">
      <dgm:prSet presAssocID="{56F76C1F-54AF-4CD5-8EE2-B73F30705CC4}" presName="parentLin" presStyleCnt="0"/>
      <dgm:spPr/>
    </dgm:pt>
    <dgm:pt modelId="{57740647-B298-4725-B782-8AD9F9BE8217}" type="pres">
      <dgm:prSet presAssocID="{56F76C1F-54AF-4CD5-8EE2-B73F30705CC4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95E10AF2-FBAF-4EF5-8543-C9C09A080D91}" type="pres">
      <dgm:prSet presAssocID="{56F76C1F-54AF-4CD5-8EE2-B73F30705CC4}" presName="parentText" presStyleLbl="node1" presStyleIdx="1" presStyleCnt="5" custScaleX="142857" custScaleY="653863" custLinFactNeighborX="-56652" custLinFactNeighborY="6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9A159-7035-4BE6-8B7F-A72D9AB6627E}" type="pres">
      <dgm:prSet presAssocID="{56F76C1F-54AF-4CD5-8EE2-B73F30705CC4}" presName="negativeSpace" presStyleCnt="0"/>
      <dgm:spPr/>
    </dgm:pt>
    <dgm:pt modelId="{6D554627-277A-4A96-AD7F-609064902FE3}" type="pres">
      <dgm:prSet presAssocID="{56F76C1F-54AF-4CD5-8EE2-B73F30705CC4}" presName="childText" presStyleLbl="conFgAcc1" presStyleIdx="1" presStyleCnt="5">
        <dgm:presLayoutVars>
          <dgm:bulletEnabled val="1"/>
        </dgm:presLayoutVars>
      </dgm:prSet>
      <dgm:spPr/>
    </dgm:pt>
    <dgm:pt modelId="{1842BA55-8A49-4100-978C-88E4B2FA84D1}" type="pres">
      <dgm:prSet presAssocID="{810EA439-3F53-4B01-92F8-BB64628CF7AA}" presName="spaceBetweenRectangles" presStyleCnt="0"/>
      <dgm:spPr/>
    </dgm:pt>
    <dgm:pt modelId="{C7163D70-C31D-4329-931D-039477364859}" type="pres">
      <dgm:prSet presAssocID="{406F80E5-59EF-4147-8F4B-F53895BBE25D}" presName="parentLin" presStyleCnt="0"/>
      <dgm:spPr/>
    </dgm:pt>
    <dgm:pt modelId="{E8D7C46F-F3FE-47C2-8229-71433EA7A63C}" type="pres">
      <dgm:prSet presAssocID="{406F80E5-59EF-4147-8F4B-F53895BBE25D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65CB9437-55B2-458C-AB43-7D072F63E064}" type="pres">
      <dgm:prSet presAssocID="{406F80E5-59EF-4147-8F4B-F53895BBE25D}" presName="parentText" presStyleLbl="node1" presStyleIdx="2" presStyleCnt="5" custScaleX="142857" custScaleY="36380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2906AD-B799-4A1E-88B1-E0AC4133B374}" type="pres">
      <dgm:prSet presAssocID="{406F80E5-59EF-4147-8F4B-F53895BBE25D}" presName="negativeSpace" presStyleCnt="0"/>
      <dgm:spPr/>
    </dgm:pt>
    <dgm:pt modelId="{FF033E0C-8F9E-4356-86EE-BBBF0950E0D9}" type="pres">
      <dgm:prSet presAssocID="{406F80E5-59EF-4147-8F4B-F53895BBE25D}" presName="childText" presStyleLbl="conFgAcc1" presStyleIdx="2" presStyleCnt="5">
        <dgm:presLayoutVars>
          <dgm:bulletEnabled val="1"/>
        </dgm:presLayoutVars>
      </dgm:prSet>
      <dgm:spPr/>
    </dgm:pt>
    <dgm:pt modelId="{B3CCD310-2E6D-41D9-B93C-EAE8A12C3F6F}" type="pres">
      <dgm:prSet presAssocID="{982C28F8-C231-4D67-B840-0125C13444ED}" presName="spaceBetweenRectangles" presStyleCnt="0"/>
      <dgm:spPr/>
    </dgm:pt>
    <dgm:pt modelId="{29DA41DB-FD5D-4CC9-B55B-5D68320E5488}" type="pres">
      <dgm:prSet presAssocID="{D7830BD1-0745-4BC3-92D9-B67360719FA8}" presName="parentLin" presStyleCnt="0"/>
      <dgm:spPr/>
    </dgm:pt>
    <dgm:pt modelId="{A949329D-8085-4BC4-B97C-54DBA9773DAD}" type="pres">
      <dgm:prSet presAssocID="{D7830BD1-0745-4BC3-92D9-B67360719FA8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9EB58F13-005F-4D10-87CE-533C8C0CCB48}" type="pres">
      <dgm:prSet presAssocID="{D7830BD1-0745-4BC3-92D9-B67360719FA8}" presName="parentText" presStyleLbl="node1" presStyleIdx="3" presStyleCnt="5" custScaleX="164551" custScaleY="131938" custLinFactNeighborX="17120" custLinFactNeighborY="1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8756D-926F-4087-9226-BB164E889802}" type="pres">
      <dgm:prSet presAssocID="{D7830BD1-0745-4BC3-92D9-B67360719FA8}" presName="negativeSpace" presStyleCnt="0"/>
      <dgm:spPr/>
    </dgm:pt>
    <dgm:pt modelId="{49B14F9F-8D32-4E93-BC45-BB7B5470B075}" type="pres">
      <dgm:prSet presAssocID="{D7830BD1-0745-4BC3-92D9-B67360719FA8}" presName="childText" presStyleLbl="conFgAcc1" presStyleIdx="3" presStyleCnt="5">
        <dgm:presLayoutVars>
          <dgm:bulletEnabled val="1"/>
        </dgm:presLayoutVars>
      </dgm:prSet>
      <dgm:spPr/>
    </dgm:pt>
    <dgm:pt modelId="{097FAED2-8E3A-4C95-A00B-73C906DF999F}" type="pres">
      <dgm:prSet presAssocID="{C21745BE-DC49-4D2D-8885-4C73F6B8EC63}" presName="spaceBetweenRectangles" presStyleCnt="0"/>
      <dgm:spPr/>
    </dgm:pt>
    <dgm:pt modelId="{6EDCF43D-6394-449A-8579-1C5899FBFA10}" type="pres">
      <dgm:prSet presAssocID="{9099544F-874D-4076-A5B2-803664A7D19B}" presName="parentLin" presStyleCnt="0"/>
      <dgm:spPr/>
    </dgm:pt>
    <dgm:pt modelId="{829A7A30-CA0A-4EE8-97AA-B6A838C2920E}" type="pres">
      <dgm:prSet presAssocID="{9099544F-874D-4076-A5B2-803664A7D19B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5F795677-376D-457B-BB6D-9FED03016444}" type="pres">
      <dgm:prSet presAssocID="{9099544F-874D-4076-A5B2-803664A7D19B}" presName="parentText" presStyleLbl="node1" presStyleIdx="4" presStyleCnt="5" custScaleX="142857" custScaleY="155520" custLinFactNeighborX="-17603" custLinFactNeighborY="-21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86006-D1E0-41CE-AFE2-F407F15FB92B}" type="pres">
      <dgm:prSet presAssocID="{9099544F-874D-4076-A5B2-803664A7D19B}" presName="negativeSpace" presStyleCnt="0"/>
      <dgm:spPr/>
    </dgm:pt>
    <dgm:pt modelId="{9C09DFA0-55B3-4CE3-85F6-958AC3DE605E}" type="pres">
      <dgm:prSet presAssocID="{9099544F-874D-4076-A5B2-803664A7D19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4502C3E-3AAB-42DF-86D0-52C4E649C556}" type="presOf" srcId="{9099544F-874D-4076-A5B2-803664A7D19B}" destId="{829A7A30-CA0A-4EE8-97AA-B6A838C2920E}" srcOrd="0" destOrd="0" presId="urn:microsoft.com/office/officeart/2005/8/layout/list1"/>
    <dgm:cxn modelId="{EFB5BD3D-A322-48A3-9D18-D055959A6D5D}" type="presOf" srcId="{ADF3D8E2-0FA9-40E5-A047-4B9CC1B058EC}" destId="{152EC824-3C48-4759-B37E-F852C07981E9}" srcOrd="1" destOrd="0" presId="urn:microsoft.com/office/officeart/2005/8/layout/list1"/>
    <dgm:cxn modelId="{FC1917F0-6BBC-4438-8BF8-41FEFBC3BBC7}" srcId="{9FEE97CF-2012-413B-8026-17426C4FDCBF}" destId="{9099544F-874D-4076-A5B2-803664A7D19B}" srcOrd="4" destOrd="0" parTransId="{AC455B8A-3209-4A8A-BE2F-87D91D9A9B8C}" sibTransId="{8055D28E-6FEB-4842-BD75-91250E6C3EA0}"/>
    <dgm:cxn modelId="{E496BB67-B61F-48DE-A808-680F0AFED590}" srcId="{9FEE97CF-2012-413B-8026-17426C4FDCBF}" destId="{D7830BD1-0745-4BC3-92D9-B67360719FA8}" srcOrd="3" destOrd="0" parTransId="{BF0F5127-A14E-4007-9523-7FD57A22F4F0}" sibTransId="{C21745BE-DC49-4D2D-8885-4C73F6B8EC63}"/>
    <dgm:cxn modelId="{DED04B39-B2D4-4E1B-AF45-915AE337CA65}" type="presOf" srcId="{406F80E5-59EF-4147-8F4B-F53895BBE25D}" destId="{65CB9437-55B2-458C-AB43-7D072F63E064}" srcOrd="1" destOrd="0" presId="urn:microsoft.com/office/officeart/2005/8/layout/list1"/>
    <dgm:cxn modelId="{7219717F-8645-4CAE-8BA7-CC85D6FECDA6}" type="presOf" srcId="{56F76C1F-54AF-4CD5-8EE2-B73F30705CC4}" destId="{95E10AF2-FBAF-4EF5-8543-C9C09A080D91}" srcOrd="1" destOrd="0" presId="urn:microsoft.com/office/officeart/2005/8/layout/list1"/>
    <dgm:cxn modelId="{0596D42B-EBB5-4653-B63B-22DCEEEFE03F}" type="presOf" srcId="{9099544F-874D-4076-A5B2-803664A7D19B}" destId="{5F795677-376D-457B-BB6D-9FED03016444}" srcOrd="1" destOrd="0" presId="urn:microsoft.com/office/officeart/2005/8/layout/list1"/>
    <dgm:cxn modelId="{19652DF8-4224-4D24-9EBF-5709FD9F7466}" srcId="{9FEE97CF-2012-413B-8026-17426C4FDCBF}" destId="{406F80E5-59EF-4147-8F4B-F53895BBE25D}" srcOrd="2" destOrd="0" parTransId="{8C2EA4BC-43FE-4E22-BCA4-C50C669FFC33}" sibTransId="{982C28F8-C231-4D67-B840-0125C13444ED}"/>
    <dgm:cxn modelId="{3E7B7F7B-39EA-41C7-B913-53945F35920A}" srcId="{9FEE97CF-2012-413B-8026-17426C4FDCBF}" destId="{56F76C1F-54AF-4CD5-8EE2-B73F30705CC4}" srcOrd="1" destOrd="0" parTransId="{1A573256-A6B1-4A2B-AE09-8200BAC5D052}" sibTransId="{810EA439-3F53-4B01-92F8-BB64628CF7AA}"/>
    <dgm:cxn modelId="{040272E1-6728-4ECC-859E-030B55881EDB}" type="presOf" srcId="{56F76C1F-54AF-4CD5-8EE2-B73F30705CC4}" destId="{57740647-B298-4725-B782-8AD9F9BE8217}" srcOrd="0" destOrd="0" presId="urn:microsoft.com/office/officeart/2005/8/layout/list1"/>
    <dgm:cxn modelId="{56C2CCFF-71D4-47BA-8BD2-6A9276D623C3}" type="presOf" srcId="{ADF3D8E2-0FA9-40E5-A047-4B9CC1B058EC}" destId="{1C5A8B8E-480F-4254-BC08-145A892A1CC5}" srcOrd="0" destOrd="0" presId="urn:microsoft.com/office/officeart/2005/8/layout/list1"/>
    <dgm:cxn modelId="{24A193EF-A9F7-4B8D-98CF-7C5372A57DD1}" srcId="{9FEE97CF-2012-413B-8026-17426C4FDCBF}" destId="{ADF3D8E2-0FA9-40E5-A047-4B9CC1B058EC}" srcOrd="0" destOrd="0" parTransId="{EE994B0C-4AA9-4FCC-9842-B51EF30F914F}" sibTransId="{5361BD07-1573-487D-8B43-1DE3772D8563}"/>
    <dgm:cxn modelId="{CF560DE5-E7F0-4A74-B4DE-6DADBB02E4E1}" type="presOf" srcId="{9FEE97CF-2012-413B-8026-17426C4FDCBF}" destId="{C33E1972-DB95-4D60-BA02-7245C2C3A3AD}" srcOrd="0" destOrd="0" presId="urn:microsoft.com/office/officeart/2005/8/layout/list1"/>
    <dgm:cxn modelId="{A853899A-0304-4130-A4F4-E7B7CD32F637}" type="presOf" srcId="{406F80E5-59EF-4147-8F4B-F53895BBE25D}" destId="{E8D7C46F-F3FE-47C2-8229-71433EA7A63C}" srcOrd="0" destOrd="0" presId="urn:microsoft.com/office/officeart/2005/8/layout/list1"/>
    <dgm:cxn modelId="{DF826318-223B-4125-AD50-13CD6837A765}" type="presOf" srcId="{D7830BD1-0745-4BC3-92D9-B67360719FA8}" destId="{9EB58F13-005F-4D10-87CE-533C8C0CCB48}" srcOrd="1" destOrd="0" presId="urn:microsoft.com/office/officeart/2005/8/layout/list1"/>
    <dgm:cxn modelId="{DBC6AC6E-0673-4F18-B90F-6120F2D8D357}" type="presOf" srcId="{D7830BD1-0745-4BC3-92D9-B67360719FA8}" destId="{A949329D-8085-4BC4-B97C-54DBA9773DAD}" srcOrd="0" destOrd="0" presId="urn:microsoft.com/office/officeart/2005/8/layout/list1"/>
    <dgm:cxn modelId="{1225A1EA-0494-41E2-B7A5-90CCF338E64E}" type="presParOf" srcId="{C33E1972-DB95-4D60-BA02-7245C2C3A3AD}" destId="{9CE9D751-E534-45EC-9A10-D8C78702E23E}" srcOrd="0" destOrd="0" presId="urn:microsoft.com/office/officeart/2005/8/layout/list1"/>
    <dgm:cxn modelId="{47FCACB3-35BC-41AA-9E6F-1056A97AEA0C}" type="presParOf" srcId="{9CE9D751-E534-45EC-9A10-D8C78702E23E}" destId="{1C5A8B8E-480F-4254-BC08-145A892A1CC5}" srcOrd="0" destOrd="0" presId="urn:microsoft.com/office/officeart/2005/8/layout/list1"/>
    <dgm:cxn modelId="{E911C1A8-DF18-4885-BC27-D0A676022D92}" type="presParOf" srcId="{9CE9D751-E534-45EC-9A10-D8C78702E23E}" destId="{152EC824-3C48-4759-B37E-F852C07981E9}" srcOrd="1" destOrd="0" presId="urn:microsoft.com/office/officeart/2005/8/layout/list1"/>
    <dgm:cxn modelId="{4DADA3C1-BC0D-4258-AACC-18FDFB52132B}" type="presParOf" srcId="{C33E1972-DB95-4D60-BA02-7245C2C3A3AD}" destId="{D397CE25-660A-4544-9781-B191237D7766}" srcOrd="1" destOrd="0" presId="urn:microsoft.com/office/officeart/2005/8/layout/list1"/>
    <dgm:cxn modelId="{79E3A5B1-B409-42D6-8648-EF00368F81F4}" type="presParOf" srcId="{C33E1972-DB95-4D60-BA02-7245C2C3A3AD}" destId="{2D070E9B-2F80-4973-843B-9C6A5D89BA9E}" srcOrd="2" destOrd="0" presId="urn:microsoft.com/office/officeart/2005/8/layout/list1"/>
    <dgm:cxn modelId="{B766AF58-1036-4FA6-9E03-93BB87DCA7A9}" type="presParOf" srcId="{C33E1972-DB95-4D60-BA02-7245C2C3A3AD}" destId="{6B114C3A-27CB-40DA-B047-3955AF0A00FC}" srcOrd="3" destOrd="0" presId="urn:microsoft.com/office/officeart/2005/8/layout/list1"/>
    <dgm:cxn modelId="{D799F355-386A-445F-911C-BD060ADC9525}" type="presParOf" srcId="{C33E1972-DB95-4D60-BA02-7245C2C3A3AD}" destId="{ABB9BFD3-B888-4F7B-A98C-3F5E77DE304A}" srcOrd="4" destOrd="0" presId="urn:microsoft.com/office/officeart/2005/8/layout/list1"/>
    <dgm:cxn modelId="{61A8E1B7-D830-46D2-A045-467E58EB24EF}" type="presParOf" srcId="{ABB9BFD3-B888-4F7B-A98C-3F5E77DE304A}" destId="{57740647-B298-4725-B782-8AD9F9BE8217}" srcOrd="0" destOrd="0" presId="urn:microsoft.com/office/officeart/2005/8/layout/list1"/>
    <dgm:cxn modelId="{D18D4932-7452-4C15-AFAE-79E35285366C}" type="presParOf" srcId="{ABB9BFD3-B888-4F7B-A98C-3F5E77DE304A}" destId="{95E10AF2-FBAF-4EF5-8543-C9C09A080D91}" srcOrd="1" destOrd="0" presId="urn:microsoft.com/office/officeart/2005/8/layout/list1"/>
    <dgm:cxn modelId="{7B030CE5-4495-4858-9032-6AE6B50D562D}" type="presParOf" srcId="{C33E1972-DB95-4D60-BA02-7245C2C3A3AD}" destId="{F639A159-7035-4BE6-8B7F-A72D9AB6627E}" srcOrd="5" destOrd="0" presId="urn:microsoft.com/office/officeart/2005/8/layout/list1"/>
    <dgm:cxn modelId="{3401DD71-1744-44DE-8924-4ACDDE67FBA5}" type="presParOf" srcId="{C33E1972-DB95-4D60-BA02-7245C2C3A3AD}" destId="{6D554627-277A-4A96-AD7F-609064902FE3}" srcOrd="6" destOrd="0" presId="urn:microsoft.com/office/officeart/2005/8/layout/list1"/>
    <dgm:cxn modelId="{4958876A-5AC5-4B17-A3D4-24912A15857D}" type="presParOf" srcId="{C33E1972-DB95-4D60-BA02-7245C2C3A3AD}" destId="{1842BA55-8A49-4100-978C-88E4B2FA84D1}" srcOrd="7" destOrd="0" presId="urn:microsoft.com/office/officeart/2005/8/layout/list1"/>
    <dgm:cxn modelId="{EA9099DE-FFA4-4D04-9D2D-9382CF650948}" type="presParOf" srcId="{C33E1972-DB95-4D60-BA02-7245C2C3A3AD}" destId="{C7163D70-C31D-4329-931D-039477364859}" srcOrd="8" destOrd="0" presId="urn:microsoft.com/office/officeart/2005/8/layout/list1"/>
    <dgm:cxn modelId="{E5AF79A7-6495-4823-B57F-E16E3658EA99}" type="presParOf" srcId="{C7163D70-C31D-4329-931D-039477364859}" destId="{E8D7C46F-F3FE-47C2-8229-71433EA7A63C}" srcOrd="0" destOrd="0" presId="urn:microsoft.com/office/officeart/2005/8/layout/list1"/>
    <dgm:cxn modelId="{A6918752-39C4-426F-B74D-BB6F91B8FE9C}" type="presParOf" srcId="{C7163D70-C31D-4329-931D-039477364859}" destId="{65CB9437-55B2-458C-AB43-7D072F63E064}" srcOrd="1" destOrd="0" presId="urn:microsoft.com/office/officeart/2005/8/layout/list1"/>
    <dgm:cxn modelId="{2E6DBF50-A801-44F4-BCEE-1995A61D53FC}" type="presParOf" srcId="{C33E1972-DB95-4D60-BA02-7245C2C3A3AD}" destId="{992906AD-B799-4A1E-88B1-E0AC4133B374}" srcOrd="9" destOrd="0" presId="urn:microsoft.com/office/officeart/2005/8/layout/list1"/>
    <dgm:cxn modelId="{099B64B5-947C-4CA9-85D9-87BB0018CF25}" type="presParOf" srcId="{C33E1972-DB95-4D60-BA02-7245C2C3A3AD}" destId="{FF033E0C-8F9E-4356-86EE-BBBF0950E0D9}" srcOrd="10" destOrd="0" presId="urn:microsoft.com/office/officeart/2005/8/layout/list1"/>
    <dgm:cxn modelId="{CD8E038D-0B32-4580-8662-2B9ACC0416FA}" type="presParOf" srcId="{C33E1972-DB95-4D60-BA02-7245C2C3A3AD}" destId="{B3CCD310-2E6D-41D9-B93C-EAE8A12C3F6F}" srcOrd="11" destOrd="0" presId="urn:microsoft.com/office/officeart/2005/8/layout/list1"/>
    <dgm:cxn modelId="{A02B54AF-FAB1-46BB-A573-200B2F295A43}" type="presParOf" srcId="{C33E1972-DB95-4D60-BA02-7245C2C3A3AD}" destId="{29DA41DB-FD5D-4CC9-B55B-5D68320E5488}" srcOrd="12" destOrd="0" presId="urn:microsoft.com/office/officeart/2005/8/layout/list1"/>
    <dgm:cxn modelId="{53F1218C-CB5F-4FC2-9362-B5BC6E74D7AB}" type="presParOf" srcId="{29DA41DB-FD5D-4CC9-B55B-5D68320E5488}" destId="{A949329D-8085-4BC4-B97C-54DBA9773DAD}" srcOrd="0" destOrd="0" presId="urn:microsoft.com/office/officeart/2005/8/layout/list1"/>
    <dgm:cxn modelId="{0B74091F-9A32-4ABE-B840-7FB6FDB01E22}" type="presParOf" srcId="{29DA41DB-FD5D-4CC9-B55B-5D68320E5488}" destId="{9EB58F13-005F-4D10-87CE-533C8C0CCB48}" srcOrd="1" destOrd="0" presId="urn:microsoft.com/office/officeart/2005/8/layout/list1"/>
    <dgm:cxn modelId="{0F6B7FCB-ABD5-47C7-9AD8-06DB78E2EF2C}" type="presParOf" srcId="{C33E1972-DB95-4D60-BA02-7245C2C3A3AD}" destId="{6468756D-926F-4087-9226-BB164E889802}" srcOrd="13" destOrd="0" presId="urn:microsoft.com/office/officeart/2005/8/layout/list1"/>
    <dgm:cxn modelId="{4BF2A7D3-6340-4A98-927A-96C537D18F97}" type="presParOf" srcId="{C33E1972-DB95-4D60-BA02-7245C2C3A3AD}" destId="{49B14F9F-8D32-4E93-BC45-BB7B5470B075}" srcOrd="14" destOrd="0" presId="urn:microsoft.com/office/officeart/2005/8/layout/list1"/>
    <dgm:cxn modelId="{33F93042-AD53-471F-AED4-CB8DE73E4249}" type="presParOf" srcId="{C33E1972-DB95-4D60-BA02-7245C2C3A3AD}" destId="{097FAED2-8E3A-4C95-A00B-73C906DF999F}" srcOrd="15" destOrd="0" presId="urn:microsoft.com/office/officeart/2005/8/layout/list1"/>
    <dgm:cxn modelId="{2F44360B-779F-4937-B155-F580A63AD5E8}" type="presParOf" srcId="{C33E1972-DB95-4D60-BA02-7245C2C3A3AD}" destId="{6EDCF43D-6394-449A-8579-1C5899FBFA10}" srcOrd="16" destOrd="0" presId="urn:microsoft.com/office/officeart/2005/8/layout/list1"/>
    <dgm:cxn modelId="{D8CDB183-838B-4BCC-A908-7B5CE89DC903}" type="presParOf" srcId="{6EDCF43D-6394-449A-8579-1C5899FBFA10}" destId="{829A7A30-CA0A-4EE8-97AA-B6A838C2920E}" srcOrd="0" destOrd="0" presId="urn:microsoft.com/office/officeart/2005/8/layout/list1"/>
    <dgm:cxn modelId="{597C22EF-7DFA-414D-B34B-9BB65F784524}" type="presParOf" srcId="{6EDCF43D-6394-449A-8579-1C5899FBFA10}" destId="{5F795677-376D-457B-BB6D-9FED03016444}" srcOrd="1" destOrd="0" presId="urn:microsoft.com/office/officeart/2005/8/layout/list1"/>
    <dgm:cxn modelId="{0B1A7430-0B71-43BC-8FA6-40DC60795481}" type="presParOf" srcId="{C33E1972-DB95-4D60-BA02-7245C2C3A3AD}" destId="{1D886006-D1E0-41CE-AFE2-F407F15FB92B}" srcOrd="17" destOrd="0" presId="urn:microsoft.com/office/officeart/2005/8/layout/list1"/>
    <dgm:cxn modelId="{DC56EECD-0C17-4F30-852F-2C648DED48E6}" type="presParOf" srcId="{C33E1972-DB95-4D60-BA02-7245C2C3A3AD}" destId="{9C09DFA0-55B3-4CE3-85F6-958AC3DE605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C4AC3-BE8C-45B6-80F4-56BBA265718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5E5C-FE1A-4948-8CA7-456A04798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1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E5C-FE1A-4948-8CA7-456A04798A4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7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E5C-FE1A-4948-8CA7-456A04798A4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4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E5C-FE1A-4948-8CA7-456A04798A4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0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E5C-FE1A-4948-8CA7-456A04798A4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8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80832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2161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79472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41297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1185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19328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54778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59863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282382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03827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49284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EE17-96AF-4F12-A1FB-D77CB30F1153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6151D-2B59-45C3-A3DA-C04AAA3FE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473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95" y="-17610"/>
            <a:ext cx="8964487" cy="316835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12.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ДЕРЖАВНО-ПРАВОВИЙ РОЗВИТОК КРАЇН СВІТУ У </a:t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– ПОЧ. ХХІ СТ.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країна 20-та серед країн світу за успіхами у протидії зі зміною клімату |  Еко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" y="3346149"/>
            <a:ext cx="9125475" cy="35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91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36241-i_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9058" cy="477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704" y="144829"/>
            <a:ext cx="3086094" cy="642941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23365"/>
            <a:ext cx="9144000" cy="323465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Законодавчим органом оголошувався двопалатний парламент, що обирався загальним, рівним і таємним голосуванням.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Виконавча влада доручалася президенту й уряду. Уряд відповідав перед сеймом.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містила перелік демократичних свобод, визнавала рівність національностей.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980728"/>
            <a:ext cx="45005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algn="ctr"/>
            <a:r>
              <a:rPr 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Конституція  Польщі 1921 р. 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ґрунтувалася на поділі влади.</a:t>
            </a:r>
            <a:endParaRPr lang="uk-UA" sz="3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44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1" y="571480"/>
            <a:ext cx="5771026" cy="385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855"/>
            <a:ext cx="8892480" cy="5286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ВЕЛИКОБРИТАНІЯ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99695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906780" algn="l"/>
              </a:tabLst>
            </a:pP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Зниження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ролі парламенту в галузі законодавства і контролю за діяльністю 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уряду </a:t>
            </a:r>
            <a:endParaRPr lang="uk-UA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906780" algn="l"/>
              </a:tabLst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Посилення ролі Кабінету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іністрів: надзвичайні повноваження, «делеговане законодавство» (акти уряду, видані за дорученням парламенту)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3944" y="908720"/>
            <a:ext cx="2558658" cy="237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зміни в державному устрої: </a:t>
            </a:r>
          </a:p>
        </p:txBody>
      </p:sp>
    </p:spTree>
    <p:extLst>
      <p:ext uri="{BB962C8B-B14F-4D97-AF65-F5344CB8AC3E}">
        <p14:creationId xmlns:p14="http://schemas.microsoft.com/office/powerpoint/2010/main" val="2494701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42919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ВИБОРЧІ РЕФОРМИ У ВЕЛИКОБРИТАНІЇ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42918"/>
            <a:ext cx="8640960" cy="26420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indent="457200" algn="just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1918 р. було встановлено загальне чоловіче виборче право з 21 року. Надавалися виборчі права жінкам з 30 років, які  володіли нерухомістю або мали прибуток не менше 5 фунтів стерлінгів на рік. Ценз осілості становив 6 місяців. </a:t>
            </a:r>
          </a:p>
        </p:txBody>
      </p:sp>
      <p:pic>
        <p:nvPicPr>
          <p:cNvPr id="5122" name="Picture 2" descr="Emmeline_Pankhurst_adresses_crow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427982" cy="333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64893" y="3504364"/>
            <a:ext cx="4179108" cy="2588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1928 р. були зрівняні виборчі права жінок і чоловіків, знижено  ценз осілості до 3 місяців.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55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9055918" cy="864096"/>
          </a:xfrm>
        </p:spPr>
        <p:txBody>
          <a:bodyPr>
            <a:noAutofit/>
          </a:bodyPr>
          <a:lstStyle/>
          <a:p>
            <a:pPr indent="457200"/>
            <a:r>
              <a:rPr lang="uk-UA" sz="4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СПОЛУЧЕНІ ШТАТИ АМЕРИКИ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резентація до уроку з теми &quot;США у 1929-1939 рр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6" y="3115665"/>
            <a:ext cx="3965710" cy="29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ва і «Велика депресія» | Історична прав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35507"/>
            <a:ext cx="3248753" cy="29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вітова економічна криза вже близько: на що першими зростуть ціни |  ПравдаТУТ NEWS: Головні новини, Львів, Украї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15665"/>
            <a:ext cx="2857500" cy="29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39552" y="1484784"/>
            <a:ext cx="8211748" cy="1152623"/>
            <a:chOff x="426984" y="2"/>
            <a:chExt cx="8211748" cy="115262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26984" y="2"/>
              <a:ext cx="8211748" cy="115262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3250" y="56268"/>
              <a:ext cx="8099216" cy="1040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25" tIns="0" rIns="228625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1929-1933 рр. відбулася світова економічна криза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141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0"/>
            <a:ext cx="7886700" cy="1047650"/>
          </a:xfrm>
        </p:spPr>
        <p:txBody>
          <a:bodyPr>
            <a:normAutofit/>
          </a:bodyPr>
          <a:lstStyle/>
          <a:p>
            <a:pPr lvl="0" algn="ctr"/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1932 року президентом США був обраний </a:t>
            </a:r>
            <a:r>
              <a:rPr lang="uk-U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Франклін Рузвельт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3146" y="1412776"/>
            <a:ext cx="3871342" cy="4764187"/>
          </a:xfrm>
        </p:spPr>
        <p:txBody>
          <a:bodyPr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Він запровадив систему заходів, </a:t>
            </a:r>
            <a:r>
              <a:rPr lang="uk-UA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спрямованих </a:t>
            </a:r>
            <a:r>
              <a:rPr lang="uk-UA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державне регулювання економіки, що одержала назву </a:t>
            </a:r>
            <a:r>
              <a:rPr lang="uk-UA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uk-UA" sz="2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НОВОГО КУРСУ</a:t>
            </a:r>
            <a:r>
              <a:rPr lang="uk-UA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uk-UA" dirty="0"/>
          </a:p>
        </p:txBody>
      </p:sp>
      <p:pic>
        <p:nvPicPr>
          <p:cNvPr id="5124" name="Picture 4" descr="D:\ІДПЗК_2015\Коросько\Рузвель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12776"/>
            <a:ext cx="3857652" cy="47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3349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2" y="692696"/>
            <a:ext cx="4741168" cy="374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7886700" cy="13255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"НОВИЙ КУРС" Ф.Рузвельта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692696"/>
            <a:ext cx="3976822" cy="3240360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355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Золотий запас США було передано до державної скарбниці. Уряд отримав  можливість контролювати фінансову ситуацію в країні.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872" y="4149080"/>
            <a:ext cx="8629600" cy="245605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355600" algn="just" defTabSz="685800">
              <a:lnSpc>
                <a:spcPct val="80000"/>
              </a:lnSpc>
            </a:pP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Конгрес прийняв </a:t>
            </a: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про відновлення </a:t>
            </a:r>
            <a:r>
              <a:rPr 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промисловості</a:t>
            </a: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зокрема,  запроваджувалися «кодекси чесної конкуренції», передбачалися </a:t>
            </a: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заходи соціального </a:t>
            </a:r>
            <a:r>
              <a:rPr 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захисту </a:t>
            </a: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працівників,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створювалася Національна адміністрація 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 оздоровлення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промисловості.</a:t>
            </a:r>
          </a:p>
        </p:txBody>
      </p:sp>
    </p:spTree>
    <p:extLst>
      <p:ext uri="{BB962C8B-B14F-4D97-AF65-F5344CB8AC3E}">
        <p14:creationId xmlns:p14="http://schemas.microsoft.com/office/powerpoint/2010/main" val="4020795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9108503" y="5877272"/>
            <a:ext cx="45719" cy="576064"/>
          </a:xfrm>
        </p:spPr>
        <p:txBody>
          <a:bodyPr>
            <a:normAutofit/>
          </a:bodyPr>
          <a:lstStyle/>
          <a:p>
            <a:pPr marL="0" lvl="0" indent="3556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uk-UA" sz="3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44"/>
          <a:stretch/>
        </p:blipFill>
        <p:spPr bwMode="auto">
          <a:xfrm>
            <a:off x="112398" y="1271988"/>
            <a:ext cx="4162767" cy="229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398" y="188640"/>
            <a:ext cx="8780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"НОВИЙ КУРС" </a:t>
            </a:r>
            <a:r>
              <a:rPr lang="uk-UA" sz="4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Ф.Рузвельта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1130392"/>
            <a:ext cx="4608512" cy="2581800"/>
          </a:xfrm>
          <a:prstGeom prst="rect">
            <a:avLst/>
          </a:prstGeom>
          <a:solidFill>
            <a:srgbClr val="F2A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>
              <a:lnSpc>
                <a:spcPct val="80000"/>
              </a:lnSpc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Сільське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господарство</a:t>
            </a:r>
          </a:p>
          <a:p>
            <a:pPr lvl="0" indent="355600">
              <a:lnSpc>
                <a:spcPct val="80000"/>
              </a:lnSpc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buFontTx/>
              <a:buChar char="-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Вводився однаковий відсоток скорочення посівних площ,</a:t>
            </a:r>
          </a:p>
          <a:p>
            <a:pPr marL="342900" lvl="0" indent="-342900">
              <a:lnSpc>
                <a:spcPct val="80000"/>
              </a:lnSpc>
              <a:buFontTx/>
              <a:buChar char="-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нищувалася готова надмірна продукція,</a:t>
            </a:r>
          </a:p>
          <a:p>
            <a:pPr marL="342900" lvl="0" indent="-342900">
              <a:lnSpc>
                <a:spcPct val="80000"/>
              </a:lnSpc>
              <a:buFontTx/>
              <a:buChar char="-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установлювалися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компенсації для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фермерів,</a:t>
            </a: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451" y="4077072"/>
            <a:ext cx="8424936" cy="2592288"/>
          </a:xfrm>
          <a:prstGeom prst="rect">
            <a:avLst/>
          </a:prstGeom>
          <a:solidFill>
            <a:srgbClr val="F2A1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були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продовжені терміни погашення боргів фермерів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встановлювалися фіксовані ціни на продукцію сільського господарства.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Створювався державний орган для регулювання сільськогосподарського виробництва – Адміністрація з регулювання сільського господарства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727328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6456" y="6381328"/>
            <a:ext cx="432048" cy="72008"/>
          </a:xfrm>
        </p:spPr>
        <p:txBody>
          <a:bodyPr>
            <a:normAutofit fontScale="25000" lnSpcReduction="20000"/>
          </a:bodyPr>
          <a:lstStyle/>
          <a:p>
            <a:pPr marL="0" lvl="0" indent="3556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3"/>
          <a:stretch/>
        </p:blipFill>
        <p:spPr bwMode="auto">
          <a:xfrm>
            <a:off x="196391" y="3501008"/>
            <a:ext cx="44116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398" y="188640"/>
            <a:ext cx="8780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"НОВИЙ КУРС" </a:t>
            </a:r>
            <a:r>
              <a:rPr lang="uk-UA" sz="4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Ф.Рузвельта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6390" y="916293"/>
            <a:ext cx="8840105" cy="2080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>
              <a:lnSpc>
                <a:spcPct val="80000"/>
              </a:lnSpc>
            </a:pP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Соціальна сфера</a:t>
            </a:r>
          </a:p>
          <a:p>
            <a:pPr marL="457200" lvl="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Створена Асоціація громадських робіт, яка організовувала трудові табори для будівництва і ремонту доріг, мостів, інших об'єктів інфраструктури,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0012" y="3212976"/>
            <a:ext cx="4356484" cy="3456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збільшена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допомога по безробіттю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запроваджено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пенсійне 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забезпечення, соціальну допомогу непрацездатним </a:t>
            </a:r>
            <a:endParaRPr lang="uk-UA" sz="3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5019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196" y="476672"/>
            <a:ext cx="4142284" cy="1325563"/>
          </a:xfrm>
        </p:spPr>
        <p:txBody>
          <a:bodyPr>
            <a:normAutofit/>
          </a:bodyPr>
          <a:lstStyle/>
          <a:p>
            <a:r>
              <a:rPr lang="uk-UA" b="1" dirty="0">
                <a:latin typeface="Arial"/>
                <a:ea typeface="Times New Roman"/>
              </a:rPr>
              <a:t>НІМЕЧЧИНА МІЖ ДВОМА </a:t>
            </a:r>
            <a:r>
              <a:rPr lang="uk-UA" b="1" dirty="0" smtClean="0">
                <a:latin typeface="Arial"/>
                <a:ea typeface="Times New Roman"/>
              </a:rPr>
              <a:t>ВІЙНАМИ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428604"/>
            <a:ext cx="4152881" cy="63093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342900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Внутрішні проблеми Німеччини загострилися в результаті поразки у Першій світовій війні і </a:t>
            </a: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спричинили буржуазно-демократичну революцію </a:t>
            </a: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листопаді 1918 р., в результаті якої було скасовано монархію та встановлено республіку. </a:t>
            </a:r>
            <a:endParaRPr lang="uk-UA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205458"/>
            <a:ext cx="456718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883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upload.wikimedia.org/wikipedia/commons/4/40/Weimar_Constitu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772972" cy="3358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2857520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Вищим законодавчим органом імперії був імперський парламент, що складався з двох палат.</a:t>
            </a:r>
          </a:p>
          <a:p>
            <a:pPr marL="0" indent="0"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обирався на 7 років загальним голосуванням і мав широкі повноваження. </a:t>
            </a:r>
          </a:p>
          <a:p>
            <a:pPr marL="0" indent="0"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проголошувала права і свободи, але були численні обмеження.</a:t>
            </a:r>
            <a:endParaRPr lang="uk-UA" sz="3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-23"/>
            <a:ext cx="56435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1919 р. затвердили конституцію німецької імперії, яка дістала назву Веймарської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Конституція закріпила федеративний устрій. Кожна з 18 земель мала конституцію, законодавчий орган (ландтаг) і уряд. </a:t>
            </a:r>
            <a:endParaRPr lang="en-US" sz="3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3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51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72544"/>
            <a:ext cx="1386962" cy="78579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4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80728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 ДЕРЖАВНО-ПРАВОВІ НАСЛІДКИ ПЕРШОЇ СВІТОВОЇ ВІЙНИ ТА ЗАПРОВАДЖЕННЯ ВЕРСАЛЬСЬКО-ВАШИНГТОНСЬКОЇ СИСТЕМИ МІЖНАРОДНИХ ДОГОВОРІВ: а) розпад Австро-Угорської імперії та державно-правовий розвиток Австрії, Угорщини, Чехословаччини, королівства південнослов’янського (Югославії); б) проголошення незалежності Фінляндії, Польщі.</a:t>
            </a: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ЛИСТОПАДОВА РЕВОЛЮЦІЯ 1918 р. У НІМЕЧЧИНІ. Конституція 1919 р.</a:t>
            </a: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СТАНОВЛЕННЯ ТОТАЛІТАРНИХ РЕЖИМІВ В ІТАЛІЇ, НІМЕЧЧИНІ, ЯПОНІЇ.</a:t>
            </a: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 «НОВИЙ КУРС» ПРЕЗИДЕНТА США Ф. РУЗВЕЛЬТА.</a:t>
            </a:r>
          </a:p>
          <a:p>
            <a:pPr marL="450215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 КОНСТИТУЦІЙНИЙ РОЗВИТОК КРАЇН СВІТУ ПІСЛЯ ДРУГОЇ СВІТОВОЇ ВІЙНИ: а) Конституції Франції 1946 р. та 1958 р., б) Конституція Італії 1947 р., в) Конституція ФРН 1949 р., г) Конституція Японії 1947 р.</a:t>
            </a: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УТВОРЕННЯ НАТО, ОСНОВНИЙ ЗМІСТ ПІВНІЧНОАТЛАНТИЧНОГО ДОГОВОРУ.</a:t>
            </a: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ВІЙСЬКОВА СПІВПРАЦЯ УКРАЇНА ТА НАТО В УМОВАХ РОСІЙСЬКО-УКРАЇНСЬКОЇ ВІЙНИ.</a:t>
            </a: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ІСТОРІЯ СТВОРЕННЯ І РОЗВИТКУ ЄВРОПЕЙСЬКОГО СОЮЗУ.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6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ІДПЗК_2015\Рекал\Фашистський режи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" y="90486"/>
            <a:ext cx="4762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707904" cy="216024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Встановлення нацистської диктатури</a:t>
            </a:r>
            <a:b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Німеччині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86124"/>
            <a:ext cx="9144000" cy="357187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444500" algn="just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Світова економічна криза, що почалася у 1929 році, була одним із факторів, що обумовив становлення тоталітарних режимів. </a:t>
            </a:r>
          </a:p>
          <a:p>
            <a:pPr marL="0" indent="444500" algn="just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1930 р. перемогу на виборах у рейхстаг одержала націонал-соціалістична партія.</a:t>
            </a:r>
            <a:endParaRPr lang="en-US" sz="32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444500" algn="just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31 січня 1933 р. Гітлер був призначений канцлером.</a:t>
            </a:r>
          </a:p>
        </p:txBody>
      </p:sp>
    </p:spTree>
    <p:extLst>
      <p:ext uri="{BB962C8B-B14F-4D97-AF65-F5344CB8AC3E}">
        <p14:creationId xmlns:p14="http://schemas.microsoft.com/office/powerpoint/2010/main" val="1416723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32556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Arial"/>
                <a:ea typeface="Times New Roman"/>
                <a:cs typeface="Times New Roman"/>
              </a:rPr>
              <a:t>Встановленню </a:t>
            </a:r>
            <a:r>
              <a:rPr lang="uk-UA" sz="3600" dirty="0" smtClean="0">
                <a:latin typeface="Arial"/>
                <a:ea typeface="Times New Roman"/>
                <a:cs typeface="Times New Roman"/>
              </a:rPr>
              <a:t>нацистської </a:t>
            </a:r>
            <a:r>
              <a:rPr lang="uk-UA" sz="3600" dirty="0">
                <a:latin typeface="Arial"/>
                <a:ea typeface="Times New Roman"/>
                <a:cs typeface="Times New Roman"/>
              </a:rPr>
              <a:t>диктатури сприяла серія законів 1933 року: </a:t>
            </a:r>
            <a:endParaRPr lang="uk-UA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03741021"/>
              </p:ext>
            </p:extLst>
          </p:nvPr>
        </p:nvGraphicFramePr>
        <p:xfrm>
          <a:off x="0" y="1052736"/>
          <a:ext cx="9144000" cy="580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D:\ІДПЗК_2015\Рекал\Фашистьська символіка(свастіка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193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CB949-67CC-4E86-907F-6000600A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728CB949-67CC-4E86-907F-6000600A2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88A72D-B88C-4ED7-805A-2D8914CB5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9D88A72D-B88C-4ED7-805A-2D8914CB5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5D44A8-D2F3-4973-A693-521F03775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CA5D44A8-D2F3-4973-A693-521F03775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A49E7-EF28-4507-AE8A-A9030F7CB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992A49E7-EF28-4507-AE8A-A9030F7CB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731876-7300-48CB-87E5-ED2B294C1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E731876-7300-48CB-87E5-ED2B294C1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1395B-B6D3-4DF0-9A5C-B1D00EDEF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0E51395B-B6D3-4DF0-9A5C-B1D00EDEF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50"/>
            <a:ext cx="9144000" cy="132556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Arial"/>
                <a:ea typeface="Times New Roman"/>
                <a:cs typeface="Times New Roman"/>
              </a:rPr>
              <a:t>Встановленню </a:t>
            </a:r>
            <a:r>
              <a:rPr lang="uk-UA" sz="3600" dirty="0" smtClean="0">
                <a:latin typeface="Arial"/>
                <a:ea typeface="Times New Roman"/>
                <a:cs typeface="Times New Roman"/>
              </a:rPr>
              <a:t>нацистської </a:t>
            </a:r>
            <a:r>
              <a:rPr lang="uk-UA" sz="3600" dirty="0">
                <a:latin typeface="Arial"/>
                <a:ea typeface="Times New Roman"/>
                <a:cs typeface="Times New Roman"/>
              </a:rPr>
              <a:t>диктатури сприяла серія законів 1933 року: 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3160323"/>
              </p:ext>
            </p:extLst>
          </p:nvPr>
        </p:nvGraphicFramePr>
        <p:xfrm>
          <a:off x="0" y="1301250"/>
          <a:ext cx="9144000" cy="555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ІДПЗК_2015\Рекал\Фашистьська символіка(свастіка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13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8AD31D-D3A6-4752-8DA9-C7873632B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ED8AD31D-D3A6-4752-8DA9-C7873632B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E7FF90-7BD5-43CB-BFE3-AD5A18675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41E7FF90-7BD5-43CB-BFE3-AD5A18675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C82A1D-12BF-4506-9819-7B5ED6CB1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DAC82A1D-12BF-4506-9819-7B5ED6CB1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5B0D01-F78A-4D74-98B3-A1DA5AF55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D95B0D01-F78A-4D74-98B3-A1DA5AF55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21088"/>
            <a:ext cx="9144000" cy="2636912"/>
          </a:xfrm>
          <a:solidFill>
            <a:srgbClr val="FFFF00"/>
          </a:solidFill>
        </p:spPr>
        <p:txBody>
          <a:bodyPr>
            <a:noAutofit/>
          </a:bodyPr>
          <a:lstStyle/>
          <a:p>
            <a:pPr indent="457200" algn="ctr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Профспілки і громадські організації були розпущені. Заборонені всі політичні 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партії, крім Націонал-соціалістичної робітничої партії. </a:t>
            </a:r>
            <a:endParaRPr lang="uk-UA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Піддавалися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жорстоким репресіям 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усі незгодні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із 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нацистським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режимом.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6146" name="Picture 2" descr="D:\ІДПЗК_2015\Рекал\Адольф Гітл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912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45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1934 р. посада президента була скасована, </a:t>
            </a:r>
          </a:p>
          <a:p>
            <a:pPr marL="0" indent="0" algn="ctr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уся влада сконцентрувалася в руках рейхсканцлера – Гітлера.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Гитлер карикатура рисунок (41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62720"/>
            <a:ext cx="3528392" cy="50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956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32" y="326152"/>
            <a:ext cx="4032448" cy="114300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ФАШИСТСЬКА ДИКТАТУРА </a:t>
            </a:r>
            <a:b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ІТАЛІЇ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982540"/>
            <a:ext cx="328120" cy="45719"/>
          </a:xfrm>
          <a:noFill/>
        </p:spPr>
        <p:txBody>
          <a:bodyPr>
            <a:normAutofit fontScale="25000" lnSpcReduction="20000"/>
          </a:bodyPr>
          <a:lstStyle/>
          <a:p>
            <a:pPr marL="0" indent="355600" algn="ctr">
              <a:buNone/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uk-UA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098" name="Picture 2" descr="D:\ІДПЗК_2015\Пилипчук\Мусоли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448459" cy="47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683193"/>
            <a:ext cx="4824536" cy="32619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 1919 р. утворився Італійський союз учасників війни – «фашії комбатанте», який став основою фашистської партії. Лідер Беніто Муссоліні.</a:t>
            </a:r>
          </a:p>
          <a:p>
            <a:pPr algn="ctr"/>
            <a:r>
              <a:rPr lang="uk-UA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1922 р. Муссоліні організував похід на Рим 40 тис. озброєних фашистів </a:t>
            </a:r>
          </a:p>
          <a:p>
            <a:pPr algn="ctr"/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973" y="5373216"/>
            <a:ext cx="8562581" cy="12241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 algn="ctr"/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У 1922 </a:t>
            </a:r>
            <a:r>
              <a:rPr lang="uk-UA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році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король </a:t>
            </a:r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призначив </a:t>
            </a:r>
            <a:r>
              <a:rPr lang="uk-UA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главу фашистської партії Муссоліні прем'єр-міністром Італії.</a:t>
            </a:r>
          </a:p>
        </p:txBody>
      </p:sp>
    </p:spTree>
    <p:extLst>
      <p:ext uri="{BB962C8B-B14F-4D97-AF65-F5344CB8AC3E}">
        <p14:creationId xmlns:p14="http://schemas.microsoft.com/office/powerpoint/2010/main" val="63136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ІДПЗК_2015\Рекал\Члени італійської фашистської організації. Фашистський мітинг у Калізеї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4459"/>
            <a:ext cx="5953125" cy="41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9488" y="836712"/>
            <a:ext cx="3052536" cy="18002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Встановлення фашистського </a:t>
            </a:r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режиму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00570"/>
            <a:ext cx="9072500" cy="235743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"Надзвичайні закони" заборонили профспілки, політичні партії (за винятком фашистської), опозиційну пресу, відновили страту за «політичні злочини», запровадили трибунали, скасували органи місцевого самоврядування.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26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260" y="1484784"/>
            <a:ext cx="3458220" cy="119166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Встановлення фашистського режиму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05064"/>
            <a:ext cx="8424936" cy="2586187"/>
          </a:xfrm>
        </p:spPr>
        <p:txBody>
          <a:bodyPr>
            <a:noAutofit/>
          </a:bodyPr>
          <a:lstStyle/>
          <a:p>
            <a:pPr lvl="0" algn="just"/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1925 року </a:t>
            </a: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"Про повноваження глави уряду"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робив прем'єр-міністра незалежним від парламенту.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/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1926 року було прийнято закон </a:t>
            </a:r>
            <a:r>
              <a:rPr 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«Про </a:t>
            </a: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право виконавчої влади видавати юридичні </a:t>
            </a:r>
            <a:r>
              <a:rPr 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норми».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uk-UA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31586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32527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-24"/>
            <a:ext cx="4643470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Встановлення </a:t>
            </a:r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фашистського режиму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29132"/>
            <a:ext cx="9144000" cy="2428868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Фашистська </a:t>
            </a:r>
            <a:r>
              <a:rPr lang="uk-UA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партія стала складовою частиною державного апарату. </a:t>
            </a:r>
            <a:endParaRPr lang="en-US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Встановлювався </a:t>
            </a:r>
            <a:r>
              <a:rPr lang="uk-UA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режим жорстокого терору, репресій, придушення інакомислення. </a:t>
            </a:r>
            <a:endParaRPr lang="en-US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Підвищилася </a:t>
            </a:r>
            <a:r>
              <a:rPr lang="uk-UA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роль </a:t>
            </a: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поліцейських </a:t>
            </a:r>
            <a:r>
              <a:rPr lang="uk-UA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і судових </a:t>
            </a: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органів.</a:t>
            </a:r>
            <a:endParaRPr lang="uk-UA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 descr="D:\ІДПЗК_2015\Рекал\Члени італійської фашистської організації. Фашистський мітинг у Калізе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48680"/>
            <a:ext cx="4500594" cy="31447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32" y="1000108"/>
            <a:ext cx="43576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 1928 році було здійсненої "реформу політичного представництва", яка забезпечувала потрібний фашистам склад парламенту.</a:t>
            </a:r>
            <a:endParaRPr lang="en-US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6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"/>
            <a:ext cx="6429388" cy="1000107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Особливості </a:t>
            </a:r>
            <a:r>
              <a:rPr lang="uk-UA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фашистської </a:t>
            </a:r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диктатури </a:t>
            </a:r>
            <a:r>
              <a:rPr lang="uk-UA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Італії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57694"/>
            <a:ext cx="9144000" cy="2500306"/>
          </a:xfrm>
          <a:noFill/>
        </p:spPr>
        <p:txBody>
          <a:bodyPr>
            <a:noAutofit/>
          </a:bodyPr>
          <a:lstStyle/>
          <a:p>
            <a:pPr marL="0" indent="444500" algn="just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Створювалися 22 корпорації (по галузях промисловості). Головою кожної з них був Муссоліні. Він же очолив міністерство корпорацій.</a:t>
            </a:r>
          </a:p>
          <a:p>
            <a:pPr marL="0" indent="444500" algn="just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1939 р. парламент замінила «палата» фашистських організацій і корпорацій.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vs_ist_2010_koval\keys_uchny_10\keys_y\avt\history\aoc\data\slide\36.files\image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71414"/>
            <a:ext cx="2937195" cy="4286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71736" y="961140"/>
            <a:ext cx="65722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r"/>
            <a:r>
              <a:rPr lang="uk-UA" sz="3200" b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для прикриття диктатури:</a:t>
            </a:r>
          </a:p>
          <a:p>
            <a:pPr indent="444500" algn="r"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було збережено монархію, парламент, вибори до представницьких органів влади</a:t>
            </a:r>
          </a:p>
          <a:p>
            <a:pPr indent="444500" algn="r"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було прийнято закони про так звану «корпоративну державу» (1926 -1934 рр.)</a:t>
            </a:r>
          </a:p>
        </p:txBody>
      </p:sp>
    </p:spTree>
    <p:extLst>
      <p:ext uri="{BB962C8B-B14F-4D97-AF65-F5344CB8AC3E}">
        <p14:creationId xmlns:p14="http://schemas.microsoft.com/office/powerpoint/2010/main" val="2091528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4256"/>
            <a:ext cx="9137104" cy="11967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469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Поразка 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АВСТРО-УГОРЩИНИ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 першій світовій війні зумовила загострення соціальних проблем: У 1918 році відбулася буржуазно-демократична революція, яка призвела до скасування монархії.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96" y="1481008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 обставина сприяла утворенню незалежних держав: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Австрії, Угорщини, Чехословаччини, Югославії, об’єднанню Польщі.</a:t>
            </a:r>
          </a:p>
          <a:p>
            <a:pPr indent="5334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листопаді 1918 р. було проголошено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 в Угорщині та Австрії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езентація на тему: &quot;Розпад багатонаціональних імперій та утворення  незалежних держав у Європ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821223" cy="38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17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20745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dirty="0">
                <a:latin typeface="Times New Roman" pitchFamily="18" charset="0"/>
                <a:ea typeface="Times New Roman"/>
                <a:cs typeface="Times New Roman" pitchFamily="18" charset="0"/>
              </a:rPr>
              <a:t>Фашистська корпоративна держава була знаряддям </a:t>
            </a: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економічного </a:t>
            </a:r>
            <a:r>
              <a:rPr lang="uk-UA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панування монополій і прикриттям тоталітарного фашистського режиму</a:t>
            </a: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ІДПЗК_2015\Пилипчук\Mussoli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7" y="2214554"/>
            <a:ext cx="6715171" cy="45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97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ІДПЗК_2015\Пилипчук\фашизм японі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6" y="214290"/>
            <a:ext cx="3861038" cy="2782662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04447"/>
            <a:ext cx="3474132" cy="1412777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uk-UA" sz="3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ОСОБЛИВОСТІ ЯПОНСЬКОГО ТОТАЛІТАРИЗМУ</a:t>
            </a:r>
            <a:endParaRPr lang="uk-UA" sz="32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86124"/>
            <a:ext cx="9144000" cy="35718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армія була керівною політичною силою</a:t>
            </a:r>
            <a:endParaRPr lang="uk-UA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збереглася сильна монархічна влада </a:t>
            </a:r>
            <a:endParaRPr lang="uk-UA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 була створена єдина правляча партія</a:t>
            </a:r>
          </a:p>
          <a:p>
            <a:pPr marL="0" indent="0" algn="just">
              <a:spcBef>
                <a:spcPts val="0"/>
              </a:spcBef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був запроваджений не шляхом захоплення влади, а створенням в 1940 р. </a:t>
            </a:r>
            <a:r>
              <a:rPr lang="uk-UA" sz="3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«НОВОЇ ПОЛІТИЧНОЇ СТРУКТУРИ», 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верхівкою якої була  </a:t>
            </a:r>
            <a:r>
              <a:rPr lang="uk-UA" sz="3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«АСОЦІАЦІЯ ДОПОМОГИ ТРОНУ»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605620"/>
            <a:ext cx="4680520" cy="1391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виступав у формі військово-монархічної диктатури</a:t>
            </a:r>
          </a:p>
        </p:txBody>
      </p:sp>
    </p:spTree>
    <p:extLst>
      <p:ext uri="{BB962C8B-B14F-4D97-AF65-F5344CB8AC3E}">
        <p14:creationId xmlns:p14="http://schemas.microsoft.com/office/powerpoint/2010/main" val="2937537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8" y="4653136"/>
            <a:ext cx="9144000" cy="1988840"/>
          </a:xfrm>
          <a:solidFill>
            <a:srgbClr val="66FFFF"/>
          </a:solidFill>
        </p:spPr>
        <p:txBody>
          <a:bodyPr>
            <a:noAutofit/>
          </a:bodyPr>
          <a:lstStyle/>
          <a:p>
            <a:pPr marL="0" indent="444500" algn="ctr">
              <a:spcAft>
                <a:spcPts val="0"/>
              </a:spcAft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Політичні партії (крім комуністичної) об’єдналися в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"Асоціацію допомоги трону"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державну організацію, фінансовану і керовану урядом.</a:t>
            </a:r>
          </a:p>
          <a:p>
            <a:pPr marL="0" indent="444500" algn="ctr">
              <a:spcAft>
                <a:spcPts val="0"/>
              </a:spcAft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Органами асоціації на місцях стали сусідські громади.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43113"/>
            <a:ext cx="432048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4500"/>
            <a:r>
              <a:rPr lang="uk-UA" sz="2800" dirty="0" smtClean="0">
                <a:ea typeface="Times New Roman"/>
                <a:cs typeface="Times New Roman" panose="02020603050405020304" pitchFamily="18" charset="0"/>
              </a:rPr>
              <a:t>У 1940 році прем'єр-міністром став </a:t>
            </a:r>
            <a:r>
              <a:rPr lang="uk-UA" sz="2800" dirty="0"/>
              <a:t>Фумімаро Коное </a:t>
            </a:r>
            <a:r>
              <a:rPr lang="uk-UA" sz="2800" dirty="0" smtClean="0"/>
              <a:t>– глава найпрестижнішого </a:t>
            </a:r>
            <a:r>
              <a:rPr lang="uk-UA" sz="2800" dirty="0"/>
              <a:t>і високопоставленого дворянського </a:t>
            </a:r>
            <a:r>
              <a:rPr lang="uk-UA" sz="2800" dirty="0" smtClean="0"/>
              <a:t>роду  в Японії, завзятий </a:t>
            </a:r>
            <a:r>
              <a:rPr lang="uk-UA" sz="2800" dirty="0" smtClean="0">
                <a:ea typeface="Times New Roman"/>
                <a:cs typeface="Times New Roman" panose="02020603050405020304" pitchFamily="18" charset="0"/>
              </a:rPr>
              <a:t>прибічник тоталітарного режиму.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632"/>
            <a:ext cx="3247628" cy="41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0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785926"/>
            <a:ext cx="8429684" cy="4714908"/>
          </a:xfrm>
          <a:solidFill>
            <a:srgbClr val="66FFFF"/>
          </a:solidFill>
        </p:spPr>
        <p:txBody>
          <a:bodyPr>
            <a:noAutofit/>
          </a:bodyPr>
          <a:lstStyle/>
          <a:p>
            <a:pPr marL="0" indent="444500" algn="just"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Громада та їх члени мали стежити 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один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одним і доносити. </a:t>
            </a:r>
          </a:p>
          <a:p>
            <a:pPr marL="0" indent="444500" algn="just"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заводах і фабриках створювалися </a:t>
            </a:r>
            <a:r>
              <a:rPr lang="uk-U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"спілки служіння батьківщині через виробництво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". Тут також домагалися взаємного стеження і покори.</a:t>
            </a:r>
          </a:p>
          <a:p>
            <a:pPr marL="0" indent="444500" algn="just"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Японський парламент утратив своє значення. </a:t>
            </a:r>
          </a:p>
          <a:p>
            <a:pPr marL="0" indent="444500">
              <a:buNone/>
            </a:pP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Економічне життя контролювали асоціації промисловців і фінансистів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pic>
        <p:nvPicPr>
          <p:cNvPr id="4" name="Picture 2" descr="220px-Taisei_Yokusank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978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56"/>
            <a:ext cx="6500826" cy="10240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effectLst/>
                <a:latin typeface="Arial"/>
                <a:ea typeface="Times New Roman"/>
              </a:rPr>
              <a:t>Наслідки Другої світової війни </a:t>
            </a:r>
            <a:r>
              <a:rPr lang="uk-UA" sz="3600" dirty="0" smtClean="0">
                <a:effectLst/>
                <a:latin typeface="Arial"/>
                <a:ea typeface="Times New Roman"/>
              </a:rPr>
              <a:t/>
            </a:r>
            <a:br>
              <a:rPr lang="uk-UA" sz="3600" dirty="0" smtClean="0">
                <a:effectLst/>
                <a:latin typeface="Arial"/>
                <a:ea typeface="Times New Roman"/>
              </a:rPr>
            </a:br>
            <a:r>
              <a:rPr lang="uk-UA" sz="3600" dirty="0" smtClean="0">
                <a:latin typeface="Arial"/>
                <a:ea typeface="Times New Roman"/>
              </a:rPr>
              <a:t>та</a:t>
            </a:r>
            <a:r>
              <a:rPr lang="uk-UA" sz="3600" dirty="0" smtClean="0">
                <a:effectLst/>
                <a:latin typeface="Arial"/>
                <a:ea typeface="Times New Roman"/>
              </a:rPr>
              <a:t> її наслідки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0"/>
            <a:ext cx="3779912" cy="4437112"/>
          </a:xfrm>
          <a:noFill/>
        </p:spPr>
        <p:txBody>
          <a:bodyPr>
            <a:noAutofit/>
          </a:bodyPr>
          <a:lstStyle/>
          <a:p>
            <a:pPr marL="0" indent="53340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Тоталітарні режими Німеччини, Італії та Японії були знищені.</a:t>
            </a:r>
          </a:p>
          <a:p>
            <a:pPr marL="0" indent="53340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країнах капіталізму були проведені демократичні реформи.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478262"/>
            <a:ext cx="91440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533400" algn="just" defTabSz="685800">
              <a:lnSpc>
                <a:spcPct val="90000"/>
              </a:lnSpc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Виникла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світова система соціалізму, що об'єднала 13 країн Європи й 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Азії.</a:t>
            </a:r>
          </a:p>
          <a:p>
            <a:pPr lvl="0" indent="533400" algn="just" defTabSz="685800">
              <a:lnSpc>
                <a:spcPct val="90000"/>
              </a:lnSpc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Припинили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існування колоніальні імперії (англійська, французька, бельгійська, голландська), виникли десятки нових суверенних держав. 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D:\ІДПЗК_2015\Коросько\Рузвельт Сталі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1500"/>
            <a:ext cx="5058139" cy="37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345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"/>
            <a:ext cx="4286248" cy="57147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/>
                <a:latin typeface="Times New Roman" pitchFamily="18" charset="0"/>
                <a:cs typeface="Times New Roman" pitchFamily="18" charset="0"/>
              </a:rPr>
              <a:t>ФРАНЦІЯ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0718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450215" algn="just">
              <a:spcBef>
                <a:spcPts val="0"/>
              </a:spcBef>
            </a:pP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Закріплювалися права і свободи. </a:t>
            </a:r>
            <a:endParaRPr lang="uk-UA" sz="3200" dirty="0" smtClean="0"/>
          </a:p>
          <a:p>
            <a:pPr marL="0" indent="450215" algn="just">
              <a:spcBef>
                <a:spcPts val="0"/>
              </a:spcBef>
            </a:pP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Затверджувалося загальне виборче право. </a:t>
            </a:r>
          </a:p>
          <a:p>
            <a:pPr marL="0" indent="450215"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Парламент складався з  двох палат.</a:t>
            </a:r>
          </a:p>
          <a:p>
            <a:pPr marL="0" indent="450215"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Президент обирався на 7 років обома палатами парламенту і мав обмежену владу. </a:t>
            </a:r>
          </a:p>
          <a:p>
            <a:pPr marL="0" indent="450215"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Верховна судова влада належала Вищій раді магістратури.</a:t>
            </a:r>
          </a:p>
          <a:p>
            <a:pPr marL="0">
              <a:spcBef>
                <a:spcPts val="0"/>
              </a:spcBef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71439"/>
            <a:ext cx="4143372" cy="3714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1934" y="428604"/>
            <a:ext cx="50720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 жовтні 1946 була затверджена нова </a:t>
            </a:r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конституція</a:t>
            </a:r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450215" algn="ctr"/>
            <a:r>
              <a:rPr lang="uk-UA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Франція проголошувалася парламентською республікою. </a:t>
            </a:r>
          </a:p>
        </p:txBody>
      </p:sp>
    </p:spTree>
    <p:extLst>
      <p:ext uri="{BB962C8B-B14F-4D97-AF65-F5344CB8AC3E}">
        <p14:creationId xmlns:p14="http://schemas.microsoft.com/office/powerpoint/2010/main" val="13823741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20" y="318976"/>
            <a:ext cx="5286380" cy="4824536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  <a:tabLst>
                <a:tab pos="450215" algn="l"/>
              </a:tabLst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травні 1958 року  в результаті військового перевороту до влади прийшов </a:t>
            </a:r>
            <a:r>
              <a:rPr lang="uk-UA" sz="3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генерал де Голль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</a:p>
          <a:p>
            <a:pPr indent="450215"/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Конституція Франції 1958 р. передбачала сильну президентську владу.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Обрання президента на 7 років провадилося в два етапи. </a:t>
            </a:r>
          </a:p>
          <a:p>
            <a:pPr indent="450215" algn="just">
              <a:spcAft>
                <a:spcPts val="0"/>
              </a:spcAft>
            </a:pPr>
            <a:endParaRPr lang="uk-UA" sz="3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4929198"/>
            <a:ext cx="8643998" cy="162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450215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Конституція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розширила повноваження </a:t>
            </a:r>
            <a:endParaRPr lang="uk-UA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lvl="0" indent="450215" algn="ctr" defTabSz="685800">
              <a:lnSpc>
                <a:spcPct val="90000"/>
              </a:lnSpc>
              <a:spcBef>
                <a:spcPts val="750"/>
              </a:spcBef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глави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уряду. </a:t>
            </a:r>
          </a:p>
          <a:p>
            <a:pPr marL="171450" indent="450215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Роль парламенту була знижена. </a:t>
            </a:r>
            <a:endParaRPr lang="uk-UA" sz="32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42876"/>
            <a:ext cx="3571899" cy="44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0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994" y="195827"/>
            <a:ext cx="3079254" cy="6614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effectLst/>
                <a:latin typeface="Times New Roman" pitchFamily="18" charset="0"/>
                <a:cs typeface="Times New Roman" pitchFamily="18" charset="0"/>
              </a:rPr>
              <a:t>НІМЕЧЧИНА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86322"/>
            <a:ext cx="9144000" cy="207167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533400" algn="ctr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1946 р. було запроваджено окреме управління трьома західними зонами. Це призвело до розколу Німеччини на 2 частини та виникнення двох німецьких держав.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ІДПЗК_2015\Рекал\Потсдамська конференція. Июль 1945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7" y="1000108"/>
            <a:ext cx="5334657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5008" y="357166"/>
            <a:ext cx="339349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defTabSz="685800">
              <a:lnSpc>
                <a:spcPct val="90000"/>
              </a:lnSpc>
              <a:spcBef>
                <a:spcPts val="750"/>
              </a:spcBef>
            </a:pPr>
            <a:r>
              <a:rPr lang="uk-UA" sz="3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Влітку 1945 р. у м. Потсдамі </a:t>
            </a: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конференція </a:t>
            </a:r>
            <a:r>
              <a:rPr lang="uk-UA" sz="3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глав урядів СРСР, США й Англії вирішила розділити </a:t>
            </a: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uk-UA" sz="3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 </a:t>
            </a: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зони </a:t>
            </a:r>
            <a:r>
              <a:rPr lang="uk-UA" sz="3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територію Німеччини </a:t>
            </a: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uk-UA" sz="3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68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929190" cy="3071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0"/>
            <a:ext cx="8407846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ФЕДЕРАТИВНА РЕСПУБЛІКА НІМЕЧЧИНИ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9520" y="836712"/>
            <a:ext cx="4784480" cy="2173447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444500" algn="just">
              <a:spcAft>
                <a:spcPts val="0"/>
              </a:spcAft>
              <a:buNone/>
            </a:pPr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Боннська конституція  ФРН 1949 р. </a:t>
            </a:r>
            <a:r>
              <a:rPr lang="uk-UA" sz="3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закріпила федеративний устрій. Кожна з 10 земель мала свій бюджет, свій ландтаг (парламент) і уряд.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826151"/>
            <a:ext cx="9144000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Загально-федеральний парламент складався з двох палат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Дійсна влада зосереджувалася в уряді, зокрема, у його глави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канцлера.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Главою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держави оголошувався президент, але його роль була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незначна.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Важливими функціями наділявся Федеральний конституційний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8649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714380"/>
            <a:ext cx="3071802" cy="171448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Німецька Демократична Республіка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8903430"/>
              </p:ext>
            </p:extLst>
          </p:nvPr>
        </p:nvGraphicFramePr>
        <p:xfrm>
          <a:off x="1785918" y="0"/>
          <a:ext cx="73580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06"/>
            <a:ext cx="2285983" cy="34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636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1D3ED-59EA-43CE-8E3F-97866E206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3C21D3ED-59EA-43CE-8E3F-97866E206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1432AA-B05E-4357-B484-443F1BA99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AE1432AA-B05E-4357-B484-443F1BA99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B41A03-6CA3-4FC7-9A3D-141896DDC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2B41A03-6CA3-4FC7-9A3D-141896DDC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17074-7075-4547-A00E-577389FC7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2717074-7075-4547-A00E-577389FC7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C2F137-65AB-429D-AAB9-DAD60B45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AC2F137-65AB-429D-AAB9-DAD60B45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CC49D-480F-43FB-A956-70EB79424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52CC49D-480F-43FB-A956-70EB79424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7636B-8C2C-4352-9BE0-B9523C525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2047636B-8C2C-4352-9BE0-B9523C525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C5BC-63E9-40E3-9C4D-BD11F718E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BCF5C5BC-63E9-40E3-9C4D-BD11F718E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6A3B4-C8B7-4F0A-AA12-EE37F8C9A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A166A3B4-C8B7-4F0A-AA12-EE37F8C9A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BB4CC-1677-4CC4-8579-9D5B58E6E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8F2BB4CC-1677-4CC4-8579-9D5B58E6E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870C-CF91-47BE-98B8-BBFD33BDC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C975870C-CF91-47BE-98B8-BBFD33BDC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A162C5-A0EE-43FB-80CD-14C5A08BF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13A162C5-A0EE-43FB-80CD-14C5A08BF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stria_Parlament_Ath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" y="1643051"/>
            <a:ext cx="3707937" cy="523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36" y="261298"/>
            <a:ext cx="314324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</a:t>
            </a:r>
            <a:endParaRPr lang="uk-UA" sz="4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9620" y="179836"/>
            <a:ext cx="5408948" cy="6643710"/>
          </a:xfrm>
          <a:noFill/>
        </p:spPr>
        <p:txBody>
          <a:bodyPr>
            <a:noAutofit/>
          </a:bodyPr>
          <a:lstStyle/>
          <a:p>
            <a:pPr marL="28575" marR="28575" indent="0" algn="r">
              <a:spcBef>
                <a:spcPts val="500"/>
              </a:spcBef>
              <a:spcAft>
                <a:spcPts val="500"/>
              </a:spcAft>
              <a:buNone/>
            </a:pPr>
            <a:r>
              <a:rPr lang="uk-UA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Австрійської республіки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прийнята у   1920 р., передбачала запровадження посади президента с представницькими повноваженнями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двопалатного законодавчого органу, нижня палата якого мала обиратися усім дорослим населенням країни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Уряд на чолі з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канцлером 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 відповідальним перед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парламентом. 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 стала федерацією.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76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806" y="1349912"/>
            <a:ext cx="3073638" cy="114298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Конституція НДР 1949 року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3600731"/>
              </p:ext>
            </p:extLst>
          </p:nvPr>
        </p:nvGraphicFramePr>
        <p:xfrm>
          <a:off x="2786082" y="0"/>
          <a:ext cx="6286512" cy="685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Презентація на тему: &quot; Німеччина в післявоєнні роки&quot;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2" y="2492896"/>
            <a:ext cx="2543505" cy="19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86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2EC824-3C48-4759-B37E-F852C0798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152EC824-3C48-4759-B37E-F852C0798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10AF2-FBAF-4EF5-8543-C9C09A080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95E10AF2-FBAF-4EF5-8543-C9C09A080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CB9437-55B2-458C-AB43-7D072F63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5CB9437-55B2-458C-AB43-7D072F63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B58F13-005F-4D10-87CE-533C8C0CC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EB58F13-005F-4D10-87CE-533C8C0CC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795677-376D-457B-BB6D-9FED0301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F795677-376D-457B-BB6D-9FED03016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070E9B-2F80-4973-843B-9C6A5D89B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D070E9B-2F80-4973-843B-9C6A5D89B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554627-277A-4A96-AD7F-609064902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6D554627-277A-4A96-AD7F-609064902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33E0C-8F9E-4356-86EE-BBBF0950E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FF033E0C-8F9E-4356-86EE-BBBF0950E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B14F9F-8D32-4E93-BC45-BB7B5470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49B14F9F-8D32-4E93-BC45-BB7B5470B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09DFA0-55B3-4CE3-85F6-958AC3DE6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9C09DFA0-55B3-4CE3-85F6-958AC3DE6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91269"/>
            <a:ext cx="3456384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/>
                <a:latin typeface="Arial"/>
                <a:ea typeface="Times New Roman"/>
              </a:rPr>
              <a:t>ЯПОНІЯ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8682" y="836712"/>
            <a:ext cx="3475806" cy="525658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444500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Поразка у війні призвела до встановлення у 1945р. окупаційного режиму американської військової адміністрації. </a:t>
            </a:r>
            <a:endParaRPr lang="uk-UA" sz="32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9571"/>
            <a:ext cx="5364088" cy="42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63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50059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"/>
                <a:ea typeface="Times New Roman"/>
              </a:rPr>
              <a:t>КОНСТИТУЦІЯ ЯПОНІЇ </a:t>
            </a:r>
            <a:br>
              <a:rPr lang="uk-UA" b="1" dirty="0" smtClean="0">
                <a:latin typeface="Arial"/>
                <a:ea typeface="Times New Roman"/>
              </a:rPr>
            </a:br>
            <a:r>
              <a:rPr lang="uk-UA" b="1" dirty="0" smtClean="0">
                <a:latin typeface="Arial"/>
                <a:ea typeface="Times New Roman"/>
              </a:rPr>
              <a:t>1947 року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6" y="3357562"/>
            <a:ext cx="9136523" cy="3500438"/>
          </a:xfrm>
        </p:spPr>
        <p:txBody>
          <a:bodyPr>
            <a:noAutofit/>
          </a:bodyPr>
          <a:lstStyle/>
          <a:p>
            <a:pPr marL="0" indent="35560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Парламенту доручається законодавча влада. Він складається з палати представників і палати радників. </a:t>
            </a:r>
          </a:p>
          <a:p>
            <a:pPr marL="0" indent="35560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Обидві палати мали право проводити розслідування з питань державного управління </a:t>
            </a:r>
          </a:p>
          <a:p>
            <a:pPr marL="0" indent="35560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Виконавча влада покладалася на кабінет міністрів. </a:t>
            </a:r>
          </a:p>
          <a:p>
            <a:pPr marL="0" indent="35560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Судову владу очолював Верховний суд, </a:t>
            </a:r>
          </a:p>
          <a:p>
            <a:pPr marL="0" indent="355600">
              <a:lnSpc>
                <a:spcPct val="70000"/>
              </a:lnSpc>
              <a:spcBef>
                <a:spcPts val="0"/>
              </a:spcBef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Конституція декларувала відмову Японії від війни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:\Стаховський\конституція Японії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-24"/>
            <a:ext cx="4429156" cy="33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628" y="1324127"/>
            <a:ext cx="4071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>
              <a:lnSpc>
                <a:spcPct val="70000"/>
              </a:lnSpc>
            </a:pP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Встановлювалася парламентська монархія.</a:t>
            </a:r>
          </a:p>
          <a:p>
            <a:pPr indent="355600" algn="ctr">
              <a:lnSpc>
                <a:spcPct val="70000"/>
              </a:lnSpc>
            </a:pP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Права монарха обмежувалися. </a:t>
            </a:r>
          </a:p>
        </p:txBody>
      </p:sp>
    </p:spTree>
    <p:extLst>
      <p:ext uri="{BB962C8B-B14F-4D97-AF65-F5344CB8AC3E}">
        <p14:creationId xmlns:p14="http://schemas.microsoft.com/office/powerpoint/2010/main" val="492471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2564904"/>
            <a:ext cx="8592889" cy="430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НАТО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ОРГАНІЗАЦІЯ ПІВНІЧНОАТЛАНТИЧНОГО ДОГОВОРУ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Atlantic Treaty Organization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NATO;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du traité de l'Atlantique nord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OTAN) </a:t>
            </a:r>
            <a:endParaRPr lang="uk-UA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заснували 4 квітня 1949 року 12 країн Європи і Північної Америки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Країнами – засновницями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Бельгія, Канада, Данія, Франція, Ісландія, Італія, Люксембург, Нідерланди, Норвегія, Португалія, Велика Британія і Сполучені Штати Америки.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МІЖНАРОДНА МІЖУРЯДОВА ОРГАНІЗАЦІЯ, ВІЙСЬКОВО-ПОЛІТИЧНИЙ СОЮЗ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Станом на 2023 рік  членами НАТО є 31 країна  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AutoShape 2" descr="НАТО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НАТО усилит присутствие на Балтике и в Черном мор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0" name="Picture 8" descr="НАТО развернет дополнительные силы на востоке из-за ситуации на Украине - 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" y="107231"/>
            <a:ext cx="3480509" cy="23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США и НАТО намерены обеспечить безопасность населения Афганиста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98" y="107230"/>
            <a:ext cx="3073697" cy="23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NATO OTAN NORTH ATLANTIC TREATY ORGANIZATION LAPEL HAT PIN |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8" name="Picture 16" descr="NATO OTAN NORTH ATLANTIC TREATY ORGANIZATION LAPEL HAT PIN - Picture 1 of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81" y="87354"/>
            <a:ext cx="2364260" cy="23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85679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8438" y="55461"/>
            <a:ext cx="299511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СТРУКТУРА НАТО</a:t>
            </a:r>
            <a:endParaRPr lang="uk-UA" sz="20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: скругленные углы 13"/>
          <p:cNvSpPr>
            <a:spLocks noChangeArrowheads="1"/>
          </p:cNvSpPr>
          <p:nvPr/>
        </p:nvSpPr>
        <p:spPr bwMode="auto">
          <a:xfrm>
            <a:off x="1907704" y="533347"/>
            <a:ext cx="5112568" cy="47181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ПІВНІЧНОАТЛАНТИЧНА РАДА</a:t>
            </a: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: скругленные углы 12"/>
          <p:cNvSpPr>
            <a:spLocks noChangeArrowheads="1"/>
          </p:cNvSpPr>
          <p:nvPr/>
        </p:nvSpPr>
        <p:spPr bwMode="auto">
          <a:xfrm>
            <a:off x="251520" y="1124744"/>
            <a:ext cx="2810206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КОМІТЕТ ОБОРОННОГО ПЛАНУВАННЯ</a:t>
            </a: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: скругленные углы 11"/>
          <p:cNvSpPr>
            <a:spLocks noChangeArrowheads="1"/>
          </p:cNvSpPr>
          <p:nvPr/>
        </p:nvSpPr>
        <p:spPr bwMode="auto">
          <a:xfrm>
            <a:off x="5771164" y="1124744"/>
            <a:ext cx="3121316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ГРУПА ЯДЕРНОГО ПЛАНУВАННЯ</a:t>
            </a: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: скругленные углы 10"/>
          <p:cNvSpPr>
            <a:spLocks noChangeArrowheads="1"/>
          </p:cNvSpPr>
          <p:nvPr/>
        </p:nvSpPr>
        <p:spPr bwMode="auto">
          <a:xfrm>
            <a:off x="2771800" y="1844824"/>
            <a:ext cx="3646805" cy="79208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ІНШІ КОМІТЕТИ НАТО, ЩО ДОПОМАГАЮТЬ КЕРІВНИМ ОРГАНАМ </a:t>
            </a: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Выноска: стрелка вниз 9"/>
          <p:cNvSpPr>
            <a:spLocks noChangeArrowheads="1"/>
          </p:cNvSpPr>
          <p:nvPr/>
        </p:nvSpPr>
        <p:spPr bwMode="auto">
          <a:xfrm>
            <a:off x="210729" y="2708920"/>
            <a:ext cx="2700020" cy="864235"/>
          </a:xfrm>
          <a:prstGeom prst="downArrowCallout">
            <a:avLst>
              <a:gd name="adj1" fmla="val 78104"/>
              <a:gd name="adj2" fmla="val 78104"/>
              <a:gd name="adj3" fmla="val 16667"/>
              <a:gd name="adj4" fmla="val 66667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ЦИВІЛЬНІ СТРУКТУРИ НАТО</a:t>
            </a: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Выноска: стрелка вниз 8"/>
          <p:cNvSpPr>
            <a:spLocks noChangeArrowheads="1"/>
          </p:cNvSpPr>
          <p:nvPr/>
        </p:nvSpPr>
        <p:spPr bwMode="auto">
          <a:xfrm>
            <a:off x="4644008" y="2913903"/>
            <a:ext cx="3290808" cy="814757"/>
          </a:xfrm>
          <a:prstGeom prst="downArrowCallout">
            <a:avLst>
              <a:gd name="adj1" fmla="val 78104"/>
              <a:gd name="adj2" fmla="val 78104"/>
              <a:gd name="adj3" fmla="val 16667"/>
              <a:gd name="adj4" fmla="val 66667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ВІЙСЬКОВІ СТРУКТУРИ НАТО</a:t>
            </a: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1520" y="3645163"/>
            <a:ext cx="2628265" cy="61187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ПОСТІЙНІ ПРЕДСТАВНИКИ КРАЇН - ЧЛЕНІВ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2233" y="4329048"/>
            <a:ext cx="2628265" cy="72009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МІЖНАРОДНИЙ СЕКРЕТАРІАТ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42233" y="5121146"/>
            <a:ext cx="2628265" cy="1656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КОМІТЕТИ, КОМІСІЇ, РАДИ ТА ІНШІ СТРУКТУРИ, СТВОРЕНІ ВІДПОВІДНО ДО РІШЕНЬ ПАР АБО ДОГОВОРІВ МІЖ НАТО ТА ІНШИМИ ДЕРЖАВАМИ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388277" y="3923952"/>
            <a:ext cx="2672080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ВІЙСЬКОВИЙ КОМІТЕТ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509679" y="3908051"/>
            <a:ext cx="2672080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МІЖНАРОДНИЙ ВІЙСЬКОВИЙ ШТАБ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09679" y="5049138"/>
            <a:ext cx="2672080" cy="129571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ІНТЕГРОВАНА ВІЙСЬКОВА СТРУКТУРА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388277" y="5048820"/>
            <a:ext cx="2672080" cy="129603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ІНШІ КОМІТЕТИ, ГРУПИ, КОМІСІЇ, ЩО ЗДІЙСНЮЮТЬ ПІДГОТОВКУ РІШЕНЬ У ВІЙСЬКОВІЙ СФЕРІ НАТО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68234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810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ЗАВДАННЯ НАТО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458" y="92670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e-Ukraine"/>
              </a:rPr>
              <a:t>Зміцнення миру, безпеки і стабільності на євроатлантичну просторі і у світі </a:t>
            </a:r>
            <a:r>
              <a:rPr lang="uk-UA" b="1" dirty="0" smtClean="0">
                <a:latin typeface="e-Ukraine"/>
              </a:rPr>
              <a:t>загалом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e-Ukraine"/>
              </a:rPr>
              <a:t>Сприяння регіональній безпеці і </a:t>
            </a:r>
            <a:r>
              <a:rPr lang="uk-UA" b="1" dirty="0" smtClean="0">
                <a:latin typeface="e-Ukraine"/>
              </a:rPr>
              <a:t>співробітництву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458" y="2093612"/>
            <a:ext cx="8345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e-Ukraine"/>
              </a:rPr>
              <a:t>Просування взаємовигідної співпраці з питань, що становлять спільний інтерес, зокрема щодо зусиль міжнародної спільноти протистояти викликам безпеці, що </a:t>
            </a:r>
            <a:r>
              <a:rPr lang="uk-UA" b="1" dirty="0" smtClean="0">
                <a:latin typeface="e-Ukraine"/>
              </a:rPr>
              <a:t>виникають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9458" y="301985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e-Ukraine"/>
              </a:rPr>
              <a:t>Допомога зацікавленим країнам підготуватися до вступу до </a:t>
            </a:r>
            <a:r>
              <a:rPr lang="ru-RU" b="1" dirty="0" smtClean="0">
                <a:latin typeface="e-Ukraine"/>
              </a:rPr>
              <a:t>НАТО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48073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e-Ukraine"/>
              </a:rPr>
              <a:t>Просування демократичних цінностей і </a:t>
            </a:r>
            <a:r>
              <a:rPr lang="ru-RU" b="1" dirty="0" smtClean="0">
                <a:latin typeface="e-Ukraine"/>
              </a:rPr>
              <a:t>реформ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935390"/>
            <a:ext cx="81840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e-Ukraine"/>
              </a:rPr>
              <a:t>Збільшення підтримки місій і операцій під проводом </a:t>
            </a:r>
            <a:r>
              <a:rPr lang="uk-UA" b="1" dirty="0" smtClean="0">
                <a:latin typeface="e-Ukraine"/>
              </a:rPr>
              <a:t>НАТО</a:t>
            </a:r>
          </a:p>
          <a:p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>
                <a:latin typeface="e-Ukraine"/>
              </a:rPr>
              <a:t>Підвищення </a:t>
            </a:r>
            <a:r>
              <a:rPr lang="uk-UA" b="1" dirty="0">
                <a:latin typeface="e-Ukraine"/>
              </a:rPr>
              <a:t>обізнаності із ситуацією у галузі безпеки, зокрема шляхом розвитку потенціалу раннього виявлення з метою запобігання </a:t>
            </a:r>
            <a:r>
              <a:rPr lang="uk-UA" b="1" dirty="0" smtClean="0">
                <a:latin typeface="e-Ukraine"/>
              </a:rPr>
              <a:t>кризам</a:t>
            </a:r>
          </a:p>
          <a:p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>
                <a:latin typeface="e-Ukraine"/>
              </a:rPr>
              <a:t>Розбудова </a:t>
            </a:r>
            <a:r>
              <a:rPr lang="uk-UA" b="1" dirty="0">
                <a:latin typeface="e-Ukraine"/>
              </a:rPr>
              <a:t>довіри і досягнення кращого взаєморозуміння, зокрема щодо ролі і діяльності НАТО, насамперед завдяки запровадженню активнішої громадської </a:t>
            </a:r>
            <a:r>
              <a:rPr lang="uk-UA" b="1" dirty="0" smtClean="0">
                <a:latin typeface="e-Ukraine"/>
              </a:rPr>
              <a:t>дипломатії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09456216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ленство України в НАТО: рішення не прийнято у Вашингтоні та Берліні –  джерело – ТСН, новини 1+1 — Ексклюзив ТС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8617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287" y="3032269"/>
            <a:ext cx="90615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БЕРЕЗНЯ 2018 РОКУ НАТО ВИЗНАЛО ЗА УКРАЇНОЮ СТАТУС КРАЇНИ-АСПІРАНТА НА ШЛЯХУ ДО ПРИЄДНАННЯ ДО АЛЬЯНСУ</a:t>
            </a:r>
          </a:p>
          <a:p>
            <a:endParaRPr lang="ru-RU" b="1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ВЕРЕСНЯ 2018 РОКУ УКРАЇНСЬКИЙ ПАРЛАМЕНТ ЗАТВЕРДИВ ПОПРАВКИ ДО КОНСТИТУЦІЙ, ЯКІ ЗАКРІПИЛИ ЄВРОАТЛАНТИЧНИЙ І ЄВРОПЕЙСЬКИЙ КУРС УКРАЇНИ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683" y="4748915"/>
            <a:ext cx="882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ЧЕРВНЯ 2020 РОКУ, УКРАЇНА СТАЛА ЧЛЕНОМ ПРОГРАМИ РОЗШИРЕНИХ МОЖЛИВОСТЕЙ НАТО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080" y="5395246"/>
            <a:ext cx="9102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ЖОВТНЯ 2022 РОКУ СТАЛО ВІДОМО, ЩО ПРЕЗИДЕНТИ ЧЕХІЇ, ЕСТОНІЇ, ЛАТВІЇ, ЛИТВИ, ПІВНІЧНОЇ МАКЕДОНІЇ, ЧОРНОГОРІЇ, ПОЛЬЩІ, СЛОВАЧЧИНИ ТА РУМУНІЇ ЗАКЛИКАЛИ СОЮЗНИКІВ СУТТЄВО ЗБІЛЬШИТИ ВІЙСЬКОВУ ДОПОМОГУ УКРАЇНІ ТА ПІДТРИМАЛИ ЇЇ ЧЛЕНСТВО В НАТО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548947"/>
            <a:ext cx="38884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 МІЖ УКРАЇНОЮ І ОРГАНІЗАЦІЄЮ ПІВНІЧНОАТЛАНТИЧНОГО ДОГОВОРУ (НАТО) ПОЧАЛИСЯ У 1992 РОЦІ</a:t>
            </a:r>
          </a:p>
          <a:p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4279081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u_law(lec2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08104" y="260648"/>
            <a:ext cx="3275856" cy="2211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ЄВРОПЕЙСЬКИЙ </a:t>
            </a:r>
            <a:endParaRPr lang="uk-UA" sz="2800" b="1" dirty="0" smtClean="0">
              <a:solidFill>
                <a:schemeClr val="accent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СОЮЗ</a:t>
            </a:r>
            <a:endParaRPr lang="uk-UA" sz="16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 СТАНОМ НА 2023 РІК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492896"/>
            <a:ext cx="3707904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АВСТРІЯ, БЕЛЬГІЯ, БОЛГАРІЯ, ХОРВАТІЯ, КІПР, ЧЕХІЯ, ДАНІЯ, ЕСТОНІЯ, ФІНЛЯНДІЯ, ФРАНЦІЯ, ГРЕЦІЯ, ІСПАНІЯ, НІДЕРЛАНДИ, ІРЛАНДІЯ, ЛИТВА, ЛЮКСЕМБУРГ, ЛАТВІЯ, МАЛЬТА, НІМЕЧЧИНА, ПОЛЬЩА, ПОРТУГАЛІЯ, РУМУНІЯ, СЛОВАЧЧИНА, СЛОВЕНІЯ, ШВЕЦІЯ, УГОРЩИНА,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ІТАЛІЯ</a:t>
            </a:r>
            <a:endParaRPr lang="uk-UA" sz="105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39306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548680"/>
            <a:ext cx="2808312" cy="259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ДЕ-ФАКТО СТОЛИЦЕЮ ЄВРОПЕЙСЬКОГО СОЮЗУ Є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БРЮССЕЛЬ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(ДЕ БАЗУЮТЬСЯ БІЛЬШІСТЬ ІНСТИТУЦІЙ ЄС)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30" name="Picture 6" descr="Презентація &quot;Європейський Союз. Історія організ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5796136" cy="32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Як розпізнавати фальшиві євро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1106"/>
            <a:ext cx="3816424" cy="22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4291106"/>
            <a:ext cx="4572000" cy="21416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СІЧНЯ 2002 РОКУ ДО ГОТІВКОВОГО ОБІГУ БУЛА ВВЕДЕНА ЄДИНА ГРОШОВА ОДИНИЦЯ ЄС − ЄВРО</a:t>
            </a:r>
            <a:endParaRPr lang="uk-UA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 ДЕРЖАВ ВВЕЛИ ЄВРО В ОБІГ</a:t>
            </a:r>
            <a:endParaRPr lang="uk-UA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81140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>
                <a:solidFill>
                  <a:srgbClr val="3954A5"/>
                </a:solidFill>
                <a:latin typeface="AmazingGroteskDemi"/>
              </a:rPr>
              <a:t>СТАНОВЛЕННЯ ВІДНОСИН УКРАЇНА-ЄС</a:t>
            </a:r>
            <a:endParaRPr lang="uk-UA" sz="2400" b="1" i="0" cap="all" dirty="0">
              <a:solidFill>
                <a:srgbClr val="3954A5"/>
              </a:solidFill>
              <a:effectLst/>
              <a:latin typeface="AmazingGroteskDem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654613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293237"/>
                </a:solidFill>
                <a:latin typeface="FuturaNewBook"/>
              </a:rPr>
              <a:t>Намір України розбудовувати відносини з Європейським Союзом був вперше проголошений у Постанові Верховної Ради України від 2 липня 1993 року «Про основні напрями зовнішньої політики України».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764" y="1592691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293237"/>
                </a:solidFill>
                <a:latin typeface="FuturaNewBook"/>
              </a:rPr>
              <a:t>Відносини між Україною та Європейським Союзом були започатковані в грудні 1991 року, коли Міністр закордонних справ Нідерландів, як представник головуючої в ЄС країни, у своєму листі від імені Європейського Союзу офіційно визнав незалежність України. У подальшому стратегічний курс України на європейську інтеграцію був підтверджений та розвинутий у Стратегії інтеграції України до ЄС, яку схвалено 11 червня 1998 року, та Програмі інтеграції України до ЄС, схваленій 14 вересня 2000 року. В ній була проголошена довготермінова стратегічна мета - європейська інтеграція України.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424" y="5449931"/>
            <a:ext cx="8874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293237"/>
                </a:solidFill>
                <a:latin typeface="FuturaNewBook"/>
              </a:rPr>
              <a:t>Повністю 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FuturaNewBook"/>
              </a:rPr>
              <a:t>УГОДА ПРО АСОЦІАЦІЮ МІЖ УКРАЇНОЮ ТА ЄС </a:t>
            </a:r>
            <a:r>
              <a:rPr lang="uk-UA" dirty="0" smtClean="0">
                <a:solidFill>
                  <a:srgbClr val="293237"/>
                </a:solidFill>
                <a:latin typeface="FuturaNewBook"/>
              </a:rPr>
              <a:t>набула </a:t>
            </a:r>
            <a:r>
              <a:rPr lang="uk-UA" dirty="0">
                <a:solidFill>
                  <a:srgbClr val="293237"/>
                </a:solidFill>
                <a:latin typeface="FuturaNewBook"/>
              </a:rPr>
              <a:t>чинності 1 вересня 2017 року. Це міжнародно-правовий документ, який на договірно-правовому рівні закріплює перехід відносин між Україною та ЄС від партнерства та співробітництва до політичної асоціації та економічної інтеграції. 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92" y="3936809"/>
            <a:ext cx="8918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293237"/>
                </a:solidFill>
                <a:latin typeface="FuturaNewBook"/>
              </a:rPr>
              <a:t>Політичну частину Угоди про асоціацію було підписано 21 березня 2014 року, економічну частину — 27 червня 2014 року. 16 вересня 2014 року Верховна Рада України та Європейський Парламент синхронно ратифікували Угоду про асоціацію між Україною та ЄС. З 1 листопада 2014 року здійснювалося  її тимчасове застосування.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197002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340768"/>
            <a:ext cx="2800342" cy="132556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УГОРЩИНА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4509120"/>
            <a:ext cx="8959154" cy="20162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469900" algn="ctr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1919 РОЦІ В УГОРЩИНІ ВІДБУЛАСЯ </a:t>
            </a:r>
            <a:r>
              <a:rPr lang="uk-UA" sz="3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СОЦІАЛІСТИЧНА РЕВОЛЮЦІЯ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0" indent="469900" algn="ctr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 ВСЕУГОРСЬКИЙ З'ЇЗД РАД ПРИЙНЯВ КОНСТИТУЦІЮ УГОРСЬКОЇ СОЦІАЛІСТИЧНОЇ ФЕДЕРАТИВНОЇ РАДЯНСЬКОЇ РЕСПУБЛІКИ </a:t>
            </a:r>
            <a:endParaRPr lang="uk-UA" sz="32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езентація &quot;Угорщина. Румунія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6150843" cy="412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91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488" cy="28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642918"/>
            <a:ext cx="6072198" cy="1611315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Arial"/>
              </a:rPr>
              <a:t/>
            </a:r>
            <a:br>
              <a:rPr lang="uk-UA" sz="3200" b="1" dirty="0" smtClean="0">
                <a:latin typeface="Arial"/>
              </a:rPr>
            </a:b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1918 році було проголошено про утворення Чехословацької республіки. </a:t>
            </a:r>
            <a:b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5005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Конституція </a:t>
            </a:r>
            <a:r>
              <a:rPr lang="uk-U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Чехословаччини 1920 р.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передбачала розподіл влади. 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Законодавча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влада була довірена двопалатним Національним зборам, виконавча влада належала президенту і раді міністрів. Президент обирався національними зборами 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 мав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важливі повноваження. Судову владу очолював </a:t>
            </a: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Верховний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суд. Конституційний нагляд покладався на Конституційний суд. </a:t>
            </a:r>
            <a:endParaRPr lang="uk-UA" sz="3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Конституція </a:t>
            </a:r>
            <a:r>
              <a:rPr lang="uk-U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закріпила "права громадян", але користування ними обмежувалося. </a:t>
            </a:r>
            <a:endParaRPr lang="uk-UA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13920"/>
            <a:ext cx="4858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ЧЕХОСЛОВАЧЧИНА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48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22" y="6486"/>
            <a:ext cx="7886700" cy="74231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ЮГОСЛАВІЯ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744" y="642919"/>
            <a:ext cx="914403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1918 р. було проголошено про відділення від Австро-Угорщини південнослов’янських земель й утворення держави словенців, хорватів і сербів, майбутньої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Югославії</a:t>
            </a:r>
            <a:r>
              <a:rPr lang="uk-UA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(з 1929 р.).</a:t>
            </a:r>
            <a:endParaRPr lang="uk-UA" sz="2400" dirty="0"/>
          </a:p>
        </p:txBody>
      </p:sp>
      <p:pic>
        <p:nvPicPr>
          <p:cNvPr id="4098" name="Picture 2" descr="Презентація&quot;Болгарія та Югославія у міжвоєнний періо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1444"/>
            <a:ext cx="8712477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99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804" y="41847"/>
            <a:ext cx="3286116" cy="85723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atin typeface="Arial"/>
              </a:rPr>
              <a:t>ЮГОСЛАВІЯ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14818"/>
            <a:ext cx="9144000" cy="264318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Адміністративний розподіл, закріплений конституцією, не відповідав історичним національним районам.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містила перелік прав громадян, але були численні обмеження.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036" y="899078"/>
            <a:ext cx="385192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призначав і звільняв уряд, скликав і розпускав Скупщину, командував армією і проголошував надзвичайний стан.</a:t>
            </a:r>
          </a:p>
        </p:txBody>
      </p:sp>
      <p:sp>
        <p:nvSpPr>
          <p:cNvPr id="4" name="AutoShape 2" descr="Карта Югославии | Югославия - интересные фа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5126" name="Picture 6" descr="Бановина (Югославия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847"/>
            <a:ext cx="4381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56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2136" y="19251"/>
            <a:ext cx="2571736" cy="71435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2195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ctr"/>
            <a:r>
              <a:rPr lang="uk-UA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Поразка Німеччини й Австро-Угорщини у війні сприяла об'єднанню польських областей в єдину державу. Польська республіка була проголошена в 1918 році. 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Остаточні кордони проголошеної Польської Республіки або Другої Речі Посполитої, які визнала  Ліга Націй, склалися в 1923 році.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algn="ctr"/>
            <a:endParaRPr lang="uk-UA" sz="3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533400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Презентація на тему Польща в 1918-1939 рр. — презентації з всесвітньої  історії | GDZ4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926964" cy="4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96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rgbClr val="84EB73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16664</TotalTime>
  <Words>2121</Words>
  <Application>Microsoft Office PowerPoint</Application>
  <PresentationFormat>Экран (4:3)</PresentationFormat>
  <Paragraphs>242</Paragraphs>
  <Slides>49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AmazingGroteskDemi</vt:lpstr>
      <vt:lpstr>Arial</vt:lpstr>
      <vt:lpstr>Calibri</vt:lpstr>
      <vt:lpstr>Calibri Light</vt:lpstr>
      <vt:lpstr>e-Ukraine</vt:lpstr>
      <vt:lpstr>FuturaNewBook</vt:lpstr>
      <vt:lpstr>Times New Roman</vt:lpstr>
      <vt:lpstr>Тема Office</vt:lpstr>
      <vt:lpstr>Тема 12. ДЕРЖАВНО-ПРАВОВИЙ РОЗВИТОК КРАЇН СВІТУ У  XX – ПОЧ. ХХІ СТ.</vt:lpstr>
      <vt:lpstr>ПЛАН</vt:lpstr>
      <vt:lpstr>Презентация PowerPoint</vt:lpstr>
      <vt:lpstr>АВСТРІЯ</vt:lpstr>
      <vt:lpstr>УГОРЩИНА</vt:lpstr>
      <vt:lpstr> У 1918 році було проголошено про утворення Чехословацької республіки.  </vt:lpstr>
      <vt:lpstr>ЮГОСЛАВІЯ</vt:lpstr>
      <vt:lpstr>ЮГОСЛАВІЯ</vt:lpstr>
      <vt:lpstr>ПОЛЬЩА</vt:lpstr>
      <vt:lpstr>ПОЛЬЩА</vt:lpstr>
      <vt:lpstr>ВЕЛИКОБРИТАНІЯ</vt:lpstr>
      <vt:lpstr>ВИБОРЧІ РЕФОРМИ У ВЕЛИКОБРИТАНІЇ</vt:lpstr>
      <vt:lpstr>СПОЛУЧЕНІ ШТАТИ АМЕРИКИ</vt:lpstr>
      <vt:lpstr>У 1932 року президентом США був обраний Франклін Рузвельт.</vt:lpstr>
      <vt:lpstr>"НОВИЙ КУРС" Ф.Рузвельта</vt:lpstr>
      <vt:lpstr>Презентация PowerPoint</vt:lpstr>
      <vt:lpstr>Презентация PowerPoint</vt:lpstr>
      <vt:lpstr>НІМЕЧЧИНА МІЖ ДВОМА ВІЙНАМИ</vt:lpstr>
      <vt:lpstr>Презентация PowerPoint</vt:lpstr>
      <vt:lpstr>Встановлення нацистської диктатури в Німеччині</vt:lpstr>
      <vt:lpstr>Встановленню нацистської диктатури сприяла серія законів 1933 року: </vt:lpstr>
      <vt:lpstr>Встановленню нацистської диктатури сприяла серія законів 1933 року: </vt:lpstr>
      <vt:lpstr>Презентация PowerPoint</vt:lpstr>
      <vt:lpstr>Презентация PowerPoint</vt:lpstr>
      <vt:lpstr>ФАШИСТСЬКА ДИКТАТУРА  В ІТАЛІЇ</vt:lpstr>
      <vt:lpstr>Встановлення фашистського режиму</vt:lpstr>
      <vt:lpstr>Встановлення фашистського режиму</vt:lpstr>
      <vt:lpstr>Встановлення  фашистського режиму</vt:lpstr>
      <vt:lpstr>Особливості фашистської  диктатури в Італії</vt:lpstr>
      <vt:lpstr>Фашистська корпоративна держава була знаряддям економічного панування монополій і прикриттям тоталітарного фашистського режиму.</vt:lpstr>
      <vt:lpstr>ОСОБЛИВОСТІ ЯПОНСЬКОГО ТОТАЛІТАРИЗМУ</vt:lpstr>
      <vt:lpstr>Презентация PowerPoint</vt:lpstr>
      <vt:lpstr>Презентация PowerPoint</vt:lpstr>
      <vt:lpstr>Наслідки Другої світової війни  та її наслідки</vt:lpstr>
      <vt:lpstr>ФРАНЦІЯ </vt:lpstr>
      <vt:lpstr>Презентация PowerPoint</vt:lpstr>
      <vt:lpstr>НІМЕЧЧИНА</vt:lpstr>
      <vt:lpstr>ФЕДЕРАТИВНА РЕСПУБЛІКА НІМЕЧЧИНИ</vt:lpstr>
      <vt:lpstr>Німецька Демократична Республіка </vt:lpstr>
      <vt:lpstr>Конституція НДР 1949 року</vt:lpstr>
      <vt:lpstr>ЯПОНІЯ</vt:lpstr>
      <vt:lpstr>КОНСТИТУЦІЯ ЯПОНІЇ  1947 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Asus 1</cp:lastModifiedBy>
  <cp:revision>159</cp:revision>
  <dcterms:created xsi:type="dcterms:W3CDTF">2015-05-14T12:49:14Z</dcterms:created>
  <dcterms:modified xsi:type="dcterms:W3CDTF">2024-03-25T13:47:15Z</dcterms:modified>
</cp:coreProperties>
</file>