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92" r:id="rId3"/>
    <p:sldId id="257" r:id="rId4"/>
    <p:sldId id="258" r:id="rId5"/>
    <p:sldId id="259" r:id="rId6"/>
    <p:sldId id="293" r:id="rId7"/>
    <p:sldId id="261" r:id="rId8"/>
    <p:sldId id="272" r:id="rId9"/>
    <p:sldId id="262" r:id="rId10"/>
    <p:sldId id="294" r:id="rId11"/>
    <p:sldId id="295" r:id="rId12"/>
    <p:sldId id="267" r:id="rId13"/>
    <p:sldId id="265" r:id="rId14"/>
    <p:sldId id="268" r:id="rId15"/>
    <p:sldId id="266" r:id="rId16"/>
    <p:sldId id="296" r:id="rId17"/>
    <p:sldId id="297" r:id="rId18"/>
    <p:sldId id="298" r:id="rId19"/>
    <p:sldId id="270" r:id="rId20"/>
    <p:sldId id="271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32D"/>
    <a:srgbClr val="FF6B21"/>
    <a:srgbClr val="FA5300"/>
    <a:srgbClr val="DE4A00"/>
    <a:srgbClr val="C04000"/>
    <a:srgbClr val="993300"/>
    <a:srgbClr val="FF9966"/>
    <a:srgbClr val="C89400"/>
    <a:srgbClr val="FFCC66"/>
    <a:srgbClr val="004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9A52E-E2C3-4AE4-BCC9-B8A77A4E63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89CC3663-9E5C-426B-BA5E-C20E689BDF0B}">
      <dgm:prSet phldrT="[Текст]" phldr="1"/>
      <dgm:spPr/>
      <dgm:t>
        <a:bodyPr/>
        <a:lstStyle/>
        <a:p>
          <a:endParaRPr lang="ru-RU"/>
        </a:p>
      </dgm:t>
    </dgm:pt>
    <dgm:pt modelId="{BE976603-F674-413C-9886-5E8B287828F6}" type="parTrans" cxnId="{729E15B4-3665-41A8-A676-5338C1E8A6F0}">
      <dgm:prSet/>
      <dgm:spPr/>
      <dgm:t>
        <a:bodyPr/>
        <a:lstStyle/>
        <a:p>
          <a:endParaRPr lang="ru-RU"/>
        </a:p>
      </dgm:t>
    </dgm:pt>
    <dgm:pt modelId="{93A2FF7B-4D03-4DAD-BDED-D8437919046A}" type="sibTrans" cxnId="{729E15B4-3665-41A8-A676-5338C1E8A6F0}">
      <dgm:prSet/>
      <dgm:spPr/>
      <dgm:t>
        <a:bodyPr/>
        <a:lstStyle/>
        <a:p>
          <a:endParaRPr lang="ru-RU"/>
        </a:p>
      </dgm:t>
    </dgm:pt>
    <dgm:pt modelId="{6790FCB7-CB29-4EBE-96A1-D6B440CFEF25}" type="asst">
      <dgm:prSet phldrT="[Текст]" phldr="1"/>
      <dgm:spPr/>
      <dgm:t>
        <a:bodyPr/>
        <a:lstStyle/>
        <a:p>
          <a:endParaRPr lang="ru-RU"/>
        </a:p>
      </dgm:t>
    </dgm:pt>
    <dgm:pt modelId="{0D4CC5AC-4D0C-41B6-B2A1-D6D0397BE6B9}" type="parTrans" cxnId="{E72BAEC4-AA0E-4CC6-A96F-940390158ED8}">
      <dgm:prSet/>
      <dgm:spPr/>
      <dgm:t>
        <a:bodyPr/>
        <a:lstStyle/>
        <a:p>
          <a:endParaRPr lang="ru-RU"/>
        </a:p>
      </dgm:t>
    </dgm:pt>
    <dgm:pt modelId="{3D200352-0DDD-41DA-AEA9-EA5702D0CC0C}" type="sibTrans" cxnId="{E72BAEC4-AA0E-4CC6-A96F-940390158ED8}">
      <dgm:prSet/>
      <dgm:spPr/>
      <dgm:t>
        <a:bodyPr/>
        <a:lstStyle/>
        <a:p>
          <a:endParaRPr lang="ru-RU"/>
        </a:p>
      </dgm:t>
    </dgm:pt>
    <dgm:pt modelId="{3D87981A-6488-4F65-A543-2C1431FE9E2A}">
      <dgm:prSet phldrT="[Текст]" phldr="1"/>
      <dgm:spPr/>
      <dgm:t>
        <a:bodyPr/>
        <a:lstStyle/>
        <a:p>
          <a:endParaRPr lang="ru-RU"/>
        </a:p>
      </dgm:t>
    </dgm:pt>
    <dgm:pt modelId="{1966403A-F66A-4D02-B8D7-7651930AD2E4}" type="parTrans" cxnId="{744EB6C6-0BDE-4E0D-A6A1-B7B7D0DC95E4}">
      <dgm:prSet/>
      <dgm:spPr/>
      <dgm:t>
        <a:bodyPr/>
        <a:lstStyle/>
        <a:p>
          <a:endParaRPr lang="ru-RU"/>
        </a:p>
      </dgm:t>
    </dgm:pt>
    <dgm:pt modelId="{3F418EB4-04B1-419B-9037-0FF4770CF468}" type="sibTrans" cxnId="{744EB6C6-0BDE-4E0D-A6A1-B7B7D0DC95E4}">
      <dgm:prSet/>
      <dgm:spPr/>
      <dgm:t>
        <a:bodyPr/>
        <a:lstStyle/>
        <a:p>
          <a:endParaRPr lang="ru-RU"/>
        </a:p>
      </dgm:t>
    </dgm:pt>
    <dgm:pt modelId="{E7D6B428-8880-431C-A448-3D252E19B71A}">
      <dgm:prSet phldrT="[Текст]" phldr="1"/>
      <dgm:spPr/>
      <dgm:t>
        <a:bodyPr/>
        <a:lstStyle/>
        <a:p>
          <a:endParaRPr lang="ru-RU"/>
        </a:p>
      </dgm:t>
    </dgm:pt>
    <dgm:pt modelId="{EB79FD72-AB61-4A77-8F60-E503972BE736}" type="parTrans" cxnId="{7383D2A0-B55E-4AAA-B1BF-05FE7970D972}">
      <dgm:prSet/>
      <dgm:spPr/>
      <dgm:t>
        <a:bodyPr/>
        <a:lstStyle/>
        <a:p>
          <a:endParaRPr lang="ru-RU"/>
        </a:p>
      </dgm:t>
    </dgm:pt>
    <dgm:pt modelId="{6B52279D-C61D-416A-8B35-9BDE34FE8507}" type="sibTrans" cxnId="{7383D2A0-B55E-4AAA-B1BF-05FE7970D972}">
      <dgm:prSet/>
      <dgm:spPr/>
      <dgm:t>
        <a:bodyPr/>
        <a:lstStyle/>
        <a:p>
          <a:endParaRPr lang="ru-RU"/>
        </a:p>
      </dgm:t>
    </dgm:pt>
    <dgm:pt modelId="{D0BE191D-3843-44B7-9DDB-BCB27132EC0D}">
      <dgm:prSet phldrT="[Текст]" phldr="1"/>
      <dgm:spPr/>
      <dgm:t>
        <a:bodyPr/>
        <a:lstStyle/>
        <a:p>
          <a:endParaRPr lang="ru-RU"/>
        </a:p>
      </dgm:t>
    </dgm:pt>
    <dgm:pt modelId="{35738C0F-17CD-495E-AA8F-C4968A74DD37}" type="parTrans" cxnId="{961CF749-3FC4-4084-8F14-5384E640308F}">
      <dgm:prSet/>
      <dgm:spPr/>
      <dgm:t>
        <a:bodyPr/>
        <a:lstStyle/>
        <a:p>
          <a:endParaRPr lang="ru-RU"/>
        </a:p>
      </dgm:t>
    </dgm:pt>
    <dgm:pt modelId="{737C89DC-9269-4125-BB11-66D90FDA73B7}" type="sibTrans" cxnId="{961CF749-3FC4-4084-8F14-5384E640308F}">
      <dgm:prSet/>
      <dgm:spPr/>
      <dgm:t>
        <a:bodyPr/>
        <a:lstStyle/>
        <a:p>
          <a:endParaRPr lang="ru-RU"/>
        </a:p>
      </dgm:t>
    </dgm:pt>
    <dgm:pt modelId="{19DA1017-7D85-4180-A455-F55EFB152616}" type="pres">
      <dgm:prSet presAssocID="{FD59A52E-E2C3-4AE4-BCC9-B8A77A4E63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5D6567-EB01-4494-B756-DB6C2ED5E33A}" type="pres">
      <dgm:prSet presAssocID="{89CC3663-9E5C-426B-BA5E-C20E689BDF0B}" presName="hierRoot1" presStyleCnt="0">
        <dgm:presLayoutVars>
          <dgm:hierBranch val="init"/>
        </dgm:presLayoutVars>
      </dgm:prSet>
      <dgm:spPr/>
    </dgm:pt>
    <dgm:pt modelId="{3724D8E3-34CD-4DEE-90E3-B3E911D38F68}" type="pres">
      <dgm:prSet presAssocID="{89CC3663-9E5C-426B-BA5E-C20E689BDF0B}" presName="rootComposite1" presStyleCnt="0"/>
      <dgm:spPr/>
    </dgm:pt>
    <dgm:pt modelId="{3F8FE4E4-5EFA-4573-AA61-D9D73EA17332}" type="pres">
      <dgm:prSet presAssocID="{89CC3663-9E5C-426B-BA5E-C20E689BDF0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F48F58-E4F4-4552-9689-D84532D69C8D}" type="pres">
      <dgm:prSet presAssocID="{89CC3663-9E5C-426B-BA5E-C20E689BDF0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34C36F1-A183-4F72-BEE7-6D0F9389EE56}" type="pres">
      <dgm:prSet presAssocID="{89CC3663-9E5C-426B-BA5E-C20E689BDF0B}" presName="hierChild2" presStyleCnt="0"/>
      <dgm:spPr/>
    </dgm:pt>
    <dgm:pt modelId="{A41E22BA-627C-4B8B-BF3F-C8F562FA20F2}" type="pres">
      <dgm:prSet presAssocID="{1966403A-F66A-4D02-B8D7-7651930AD2E4}" presName="Name37" presStyleLbl="parChTrans1D2" presStyleIdx="0" presStyleCnt="4"/>
      <dgm:spPr/>
      <dgm:t>
        <a:bodyPr/>
        <a:lstStyle/>
        <a:p>
          <a:endParaRPr lang="ru-RU"/>
        </a:p>
      </dgm:t>
    </dgm:pt>
    <dgm:pt modelId="{3B039344-65FA-4150-813D-562613601F89}" type="pres">
      <dgm:prSet presAssocID="{3D87981A-6488-4F65-A543-2C1431FE9E2A}" presName="hierRoot2" presStyleCnt="0">
        <dgm:presLayoutVars>
          <dgm:hierBranch val="init"/>
        </dgm:presLayoutVars>
      </dgm:prSet>
      <dgm:spPr/>
    </dgm:pt>
    <dgm:pt modelId="{FE8ACF0A-EDB8-4747-9D04-B16BBBF62BED}" type="pres">
      <dgm:prSet presAssocID="{3D87981A-6488-4F65-A543-2C1431FE9E2A}" presName="rootComposite" presStyleCnt="0"/>
      <dgm:spPr/>
    </dgm:pt>
    <dgm:pt modelId="{26CC7FD9-C0B1-49F2-BE3E-3EA305347354}" type="pres">
      <dgm:prSet presAssocID="{3D87981A-6488-4F65-A543-2C1431FE9E2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E4EC87-6F6C-47E4-AE6A-115F3C37170B}" type="pres">
      <dgm:prSet presAssocID="{3D87981A-6488-4F65-A543-2C1431FE9E2A}" presName="rootConnector" presStyleLbl="node2" presStyleIdx="0" presStyleCnt="3"/>
      <dgm:spPr/>
      <dgm:t>
        <a:bodyPr/>
        <a:lstStyle/>
        <a:p>
          <a:endParaRPr lang="ru-RU"/>
        </a:p>
      </dgm:t>
    </dgm:pt>
    <dgm:pt modelId="{787A04AA-084F-412B-BD39-680F95D46AA8}" type="pres">
      <dgm:prSet presAssocID="{3D87981A-6488-4F65-A543-2C1431FE9E2A}" presName="hierChild4" presStyleCnt="0"/>
      <dgm:spPr/>
    </dgm:pt>
    <dgm:pt modelId="{AE27B43D-4129-4AA0-B240-DD53D46ED58F}" type="pres">
      <dgm:prSet presAssocID="{3D87981A-6488-4F65-A543-2C1431FE9E2A}" presName="hierChild5" presStyleCnt="0"/>
      <dgm:spPr/>
    </dgm:pt>
    <dgm:pt modelId="{1AF5477B-A305-414A-9E51-EAA3B17B2CD7}" type="pres">
      <dgm:prSet presAssocID="{EB79FD72-AB61-4A77-8F60-E503972BE73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4E17D1B-6658-4406-9D65-F272C2535361}" type="pres">
      <dgm:prSet presAssocID="{E7D6B428-8880-431C-A448-3D252E19B71A}" presName="hierRoot2" presStyleCnt="0">
        <dgm:presLayoutVars>
          <dgm:hierBranch val="init"/>
        </dgm:presLayoutVars>
      </dgm:prSet>
      <dgm:spPr/>
    </dgm:pt>
    <dgm:pt modelId="{AE5D4E56-1503-4EE9-8664-2AE01096365B}" type="pres">
      <dgm:prSet presAssocID="{E7D6B428-8880-431C-A448-3D252E19B71A}" presName="rootComposite" presStyleCnt="0"/>
      <dgm:spPr/>
    </dgm:pt>
    <dgm:pt modelId="{ACFE291A-1302-4435-98BB-262E8A665F00}" type="pres">
      <dgm:prSet presAssocID="{E7D6B428-8880-431C-A448-3D252E19B71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948DAD-1EFD-4068-8204-1E6520D310CF}" type="pres">
      <dgm:prSet presAssocID="{E7D6B428-8880-431C-A448-3D252E19B71A}" presName="rootConnector" presStyleLbl="node2" presStyleIdx="1" presStyleCnt="3"/>
      <dgm:spPr/>
      <dgm:t>
        <a:bodyPr/>
        <a:lstStyle/>
        <a:p>
          <a:endParaRPr lang="ru-RU"/>
        </a:p>
      </dgm:t>
    </dgm:pt>
    <dgm:pt modelId="{B1106649-C843-4E6D-BD55-F181E8FD5BE3}" type="pres">
      <dgm:prSet presAssocID="{E7D6B428-8880-431C-A448-3D252E19B71A}" presName="hierChild4" presStyleCnt="0"/>
      <dgm:spPr/>
    </dgm:pt>
    <dgm:pt modelId="{28CBF13D-03B8-40C8-A248-EF9DAEEFA622}" type="pres">
      <dgm:prSet presAssocID="{E7D6B428-8880-431C-A448-3D252E19B71A}" presName="hierChild5" presStyleCnt="0"/>
      <dgm:spPr/>
    </dgm:pt>
    <dgm:pt modelId="{50950608-EE26-4AA2-8E1A-B9DB935D345E}" type="pres">
      <dgm:prSet presAssocID="{35738C0F-17CD-495E-AA8F-C4968A74DD3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AF0AF276-05D0-40E0-9423-BA712C47443D}" type="pres">
      <dgm:prSet presAssocID="{D0BE191D-3843-44B7-9DDB-BCB27132EC0D}" presName="hierRoot2" presStyleCnt="0">
        <dgm:presLayoutVars>
          <dgm:hierBranch val="init"/>
        </dgm:presLayoutVars>
      </dgm:prSet>
      <dgm:spPr/>
    </dgm:pt>
    <dgm:pt modelId="{E1DDFFC7-170F-486E-929E-27646FA6B409}" type="pres">
      <dgm:prSet presAssocID="{D0BE191D-3843-44B7-9DDB-BCB27132EC0D}" presName="rootComposite" presStyleCnt="0"/>
      <dgm:spPr/>
    </dgm:pt>
    <dgm:pt modelId="{3B17F332-49D5-432A-A3FC-2D43183EF50E}" type="pres">
      <dgm:prSet presAssocID="{D0BE191D-3843-44B7-9DDB-BCB27132EC0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01992-644E-40D3-BE3A-3DC08C346464}" type="pres">
      <dgm:prSet presAssocID="{D0BE191D-3843-44B7-9DDB-BCB27132EC0D}" presName="rootConnector" presStyleLbl="node2" presStyleIdx="2" presStyleCnt="3"/>
      <dgm:spPr/>
      <dgm:t>
        <a:bodyPr/>
        <a:lstStyle/>
        <a:p>
          <a:endParaRPr lang="ru-RU"/>
        </a:p>
      </dgm:t>
    </dgm:pt>
    <dgm:pt modelId="{03342040-7C14-4864-8F62-5DF49917B712}" type="pres">
      <dgm:prSet presAssocID="{D0BE191D-3843-44B7-9DDB-BCB27132EC0D}" presName="hierChild4" presStyleCnt="0"/>
      <dgm:spPr/>
    </dgm:pt>
    <dgm:pt modelId="{CAC290CF-00D4-47CA-AF9B-E34CF04FDDE4}" type="pres">
      <dgm:prSet presAssocID="{D0BE191D-3843-44B7-9DDB-BCB27132EC0D}" presName="hierChild5" presStyleCnt="0"/>
      <dgm:spPr/>
    </dgm:pt>
    <dgm:pt modelId="{6CF83FA9-C03F-4AE2-93F7-ADBB50C68C3A}" type="pres">
      <dgm:prSet presAssocID="{89CC3663-9E5C-426B-BA5E-C20E689BDF0B}" presName="hierChild3" presStyleCnt="0"/>
      <dgm:spPr/>
    </dgm:pt>
    <dgm:pt modelId="{0FE406A5-6BED-4257-9029-A0EDA5B8779B}" type="pres">
      <dgm:prSet presAssocID="{0D4CC5AC-4D0C-41B6-B2A1-D6D0397BE6B9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94B88A91-3E06-47CF-B750-73A299321F68}" type="pres">
      <dgm:prSet presAssocID="{6790FCB7-CB29-4EBE-96A1-D6B440CFEF25}" presName="hierRoot3" presStyleCnt="0">
        <dgm:presLayoutVars>
          <dgm:hierBranch val="init"/>
        </dgm:presLayoutVars>
      </dgm:prSet>
      <dgm:spPr/>
    </dgm:pt>
    <dgm:pt modelId="{189BD392-5E45-4676-BE24-CC7814FBB8CD}" type="pres">
      <dgm:prSet presAssocID="{6790FCB7-CB29-4EBE-96A1-D6B440CFEF25}" presName="rootComposite3" presStyleCnt="0"/>
      <dgm:spPr/>
    </dgm:pt>
    <dgm:pt modelId="{4EDF1067-5EB3-44E1-B7CA-641E197A7A7B}" type="pres">
      <dgm:prSet presAssocID="{6790FCB7-CB29-4EBE-96A1-D6B440CFEF2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5DD01A-DE59-45F2-9B6B-EB1776B801DE}" type="pres">
      <dgm:prSet presAssocID="{6790FCB7-CB29-4EBE-96A1-D6B440CFEF25}" presName="rootConnector3" presStyleLbl="asst1" presStyleIdx="0" presStyleCnt="1"/>
      <dgm:spPr/>
      <dgm:t>
        <a:bodyPr/>
        <a:lstStyle/>
        <a:p>
          <a:endParaRPr lang="ru-RU"/>
        </a:p>
      </dgm:t>
    </dgm:pt>
    <dgm:pt modelId="{1CE68FB0-B9C0-4632-9429-ADD059BD91FC}" type="pres">
      <dgm:prSet presAssocID="{6790FCB7-CB29-4EBE-96A1-D6B440CFEF25}" presName="hierChild6" presStyleCnt="0"/>
      <dgm:spPr/>
    </dgm:pt>
    <dgm:pt modelId="{321E6236-EB18-4827-A226-F23F31DD2D69}" type="pres">
      <dgm:prSet presAssocID="{6790FCB7-CB29-4EBE-96A1-D6B440CFEF25}" presName="hierChild7" presStyleCnt="0"/>
      <dgm:spPr/>
    </dgm:pt>
  </dgm:ptLst>
  <dgm:cxnLst>
    <dgm:cxn modelId="{729E15B4-3665-41A8-A676-5338C1E8A6F0}" srcId="{FD59A52E-E2C3-4AE4-BCC9-B8A77A4E6374}" destId="{89CC3663-9E5C-426B-BA5E-C20E689BDF0B}" srcOrd="0" destOrd="0" parTransId="{BE976603-F674-413C-9886-5E8B287828F6}" sibTransId="{93A2FF7B-4D03-4DAD-BDED-D8437919046A}"/>
    <dgm:cxn modelId="{07D3EEEA-82D2-4A58-8C5F-7EC1D372DDF3}" type="presOf" srcId="{0D4CC5AC-4D0C-41B6-B2A1-D6D0397BE6B9}" destId="{0FE406A5-6BED-4257-9029-A0EDA5B8779B}" srcOrd="0" destOrd="0" presId="urn:microsoft.com/office/officeart/2005/8/layout/orgChart1"/>
    <dgm:cxn modelId="{744EB6C6-0BDE-4E0D-A6A1-B7B7D0DC95E4}" srcId="{89CC3663-9E5C-426B-BA5E-C20E689BDF0B}" destId="{3D87981A-6488-4F65-A543-2C1431FE9E2A}" srcOrd="1" destOrd="0" parTransId="{1966403A-F66A-4D02-B8D7-7651930AD2E4}" sibTransId="{3F418EB4-04B1-419B-9037-0FF4770CF468}"/>
    <dgm:cxn modelId="{16A5FA88-30EE-4710-871F-DDAD010B9D6F}" type="presOf" srcId="{D0BE191D-3843-44B7-9DDB-BCB27132EC0D}" destId="{3B17F332-49D5-432A-A3FC-2D43183EF50E}" srcOrd="0" destOrd="0" presId="urn:microsoft.com/office/officeart/2005/8/layout/orgChart1"/>
    <dgm:cxn modelId="{2A642562-C256-49C4-BECB-D0CF965E94DE}" type="presOf" srcId="{E7D6B428-8880-431C-A448-3D252E19B71A}" destId="{F6948DAD-1EFD-4068-8204-1E6520D310CF}" srcOrd="1" destOrd="0" presId="urn:microsoft.com/office/officeart/2005/8/layout/orgChart1"/>
    <dgm:cxn modelId="{961CF749-3FC4-4084-8F14-5384E640308F}" srcId="{89CC3663-9E5C-426B-BA5E-C20E689BDF0B}" destId="{D0BE191D-3843-44B7-9DDB-BCB27132EC0D}" srcOrd="3" destOrd="0" parTransId="{35738C0F-17CD-495E-AA8F-C4968A74DD37}" sibTransId="{737C89DC-9269-4125-BB11-66D90FDA73B7}"/>
    <dgm:cxn modelId="{72F65519-63DA-42F1-993F-C42F489B2466}" type="presOf" srcId="{3D87981A-6488-4F65-A543-2C1431FE9E2A}" destId="{26CC7FD9-C0B1-49F2-BE3E-3EA305347354}" srcOrd="0" destOrd="0" presId="urn:microsoft.com/office/officeart/2005/8/layout/orgChart1"/>
    <dgm:cxn modelId="{CB1479F5-FEE6-4573-AA90-04EFB935C61A}" type="presOf" srcId="{1966403A-F66A-4D02-B8D7-7651930AD2E4}" destId="{A41E22BA-627C-4B8B-BF3F-C8F562FA20F2}" srcOrd="0" destOrd="0" presId="urn:microsoft.com/office/officeart/2005/8/layout/orgChart1"/>
    <dgm:cxn modelId="{7AED6380-19EE-48E5-8506-94BAC5A0C882}" type="presOf" srcId="{6790FCB7-CB29-4EBE-96A1-D6B440CFEF25}" destId="{895DD01A-DE59-45F2-9B6B-EB1776B801DE}" srcOrd="1" destOrd="0" presId="urn:microsoft.com/office/officeart/2005/8/layout/orgChart1"/>
    <dgm:cxn modelId="{B448D17F-6F8C-4483-BC6C-BE045E66C921}" type="presOf" srcId="{89CC3663-9E5C-426B-BA5E-C20E689BDF0B}" destId="{7CF48F58-E4F4-4552-9689-D84532D69C8D}" srcOrd="1" destOrd="0" presId="urn:microsoft.com/office/officeart/2005/8/layout/orgChart1"/>
    <dgm:cxn modelId="{04F1DC39-05AE-4511-856E-4329ADFD5028}" type="presOf" srcId="{3D87981A-6488-4F65-A543-2C1431FE9E2A}" destId="{D3E4EC87-6F6C-47E4-AE6A-115F3C37170B}" srcOrd="1" destOrd="0" presId="urn:microsoft.com/office/officeart/2005/8/layout/orgChart1"/>
    <dgm:cxn modelId="{2BF408A0-ED1F-4573-A7E0-081338C25FCE}" type="presOf" srcId="{D0BE191D-3843-44B7-9DDB-BCB27132EC0D}" destId="{5B601992-644E-40D3-BE3A-3DC08C346464}" srcOrd="1" destOrd="0" presId="urn:microsoft.com/office/officeart/2005/8/layout/orgChart1"/>
    <dgm:cxn modelId="{63B16283-3D0C-4D24-A9E3-81A89CE1310A}" type="presOf" srcId="{FD59A52E-E2C3-4AE4-BCC9-B8A77A4E6374}" destId="{19DA1017-7D85-4180-A455-F55EFB152616}" srcOrd="0" destOrd="0" presId="urn:microsoft.com/office/officeart/2005/8/layout/orgChart1"/>
    <dgm:cxn modelId="{97E41D00-7276-450C-B77D-5953BF3AD829}" type="presOf" srcId="{6790FCB7-CB29-4EBE-96A1-D6B440CFEF25}" destId="{4EDF1067-5EB3-44E1-B7CA-641E197A7A7B}" srcOrd="0" destOrd="0" presId="urn:microsoft.com/office/officeart/2005/8/layout/orgChart1"/>
    <dgm:cxn modelId="{E8128888-6AD7-491E-852C-78250F0A44A8}" type="presOf" srcId="{EB79FD72-AB61-4A77-8F60-E503972BE736}" destId="{1AF5477B-A305-414A-9E51-EAA3B17B2CD7}" srcOrd="0" destOrd="0" presId="urn:microsoft.com/office/officeart/2005/8/layout/orgChart1"/>
    <dgm:cxn modelId="{E72BAEC4-AA0E-4CC6-A96F-940390158ED8}" srcId="{89CC3663-9E5C-426B-BA5E-C20E689BDF0B}" destId="{6790FCB7-CB29-4EBE-96A1-D6B440CFEF25}" srcOrd="0" destOrd="0" parTransId="{0D4CC5AC-4D0C-41B6-B2A1-D6D0397BE6B9}" sibTransId="{3D200352-0DDD-41DA-AEA9-EA5702D0CC0C}"/>
    <dgm:cxn modelId="{7B67AB17-5B3F-41D4-8811-EC812090900A}" type="presOf" srcId="{89CC3663-9E5C-426B-BA5E-C20E689BDF0B}" destId="{3F8FE4E4-5EFA-4573-AA61-D9D73EA17332}" srcOrd="0" destOrd="0" presId="urn:microsoft.com/office/officeart/2005/8/layout/orgChart1"/>
    <dgm:cxn modelId="{859897E6-B9B0-4FF0-80FA-A72942E15407}" type="presOf" srcId="{35738C0F-17CD-495E-AA8F-C4968A74DD37}" destId="{50950608-EE26-4AA2-8E1A-B9DB935D345E}" srcOrd="0" destOrd="0" presId="urn:microsoft.com/office/officeart/2005/8/layout/orgChart1"/>
    <dgm:cxn modelId="{7383D2A0-B55E-4AAA-B1BF-05FE7970D972}" srcId="{89CC3663-9E5C-426B-BA5E-C20E689BDF0B}" destId="{E7D6B428-8880-431C-A448-3D252E19B71A}" srcOrd="2" destOrd="0" parTransId="{EB79FD72-AB61-4A77-8F60-E503972BE736}" sibTransId="{6B52279D-C61D-416A-8B35-9BDE34FE8507}"/>
    <dgm:cxn modelId="{AA7E2FE8-23D1-4F21-AAC3-9D097E3DE7B9}" type="presOf" srcId="{E7D6B428-8880-431C-A448-3D252E19B71A}" destId="{ACFE291A-1302-4435-98BB-262E8A665F00}" srcOrd="0" destOrd="0" presId="urn:microsoft.com/office/officeart/2005/8/layout/orgChart1"/>
    <dgm:cxn modelId="{C8DE2D3C-0CE6-4988-B4AD-373AC01CB31B}" type="presParOf" srcId="{19DA1017-7D85-4180-A455-F55EFB152616}" destId="{7F5D6567-EB01-4494-B756-DB6C2ED5E33A}" srcOrd="0" destOrd="0" presId="urn:microsoft.com/office/officeart/2005/8/layout/orgChart1"/>
    <dgm:cxn modelId="{CB4C2481-55BF-4A22-A64E-960E04376A5B}" type="presParOf" srcId="{7F5D6567-EB01-4494-B756-DB6C2ED5E33A}" destId="{3724D8E3-34CD-4DEE-90E3-B3E911D38F68}" srcOrd="0" destOrd="0" presId="urn:microsoft.com/office/officeart/2005/8/layout/orgChart1"/>
    <dgm:cxn modelId="{5C0CF158-5186-4F93-9655-3E3570F2BE35}" type="presParOf" srcId="{3724D8E3-34CD-4DEE-90E3-B3E911D38F68}" destId="{3F8FE4E4-5EFA-4573-AA61-D9D73EA17332}" srcOrd="0" destOrd="0" presId="urn:microsoft.com/office/officeart/2005/8/layout/orgChart1"/>
    <dgm:cxn modelId="{D759390B-3BF1-446B-9801-129A1654720F}" type="presParOf" srcId="{3724D8E3-34CD-4DEE-90E3-B3E911D38F68}" destId="{7CF48F58-E4F4-4552-9689-D84532D69C8D}" srcOrd="1" destOrd="0" presId="urn:microsoft.com/office/officeart/2005/8/layout/orgChart1"/>
    <dgm:cxn modelId="{04AB8FBC-6603-41EF-9D7B-416C7A42681A}" type="presParOf" srcId="{7F5D6567-EB01-4494-B756-DB6C2ED5E33A}" destId="{734C36F1-A183-4F72-BEE7-6D0F9389EE56}" srcOrd="1" destOrd="0" presId="urn:microsoft.com/office/officeart/2005/8/layout/orgChart1"/>
    <dgm:cxn modelId="{E1C2B74F-48F2-4635-B486-EC9F1D14AA0F}" type="presParOf" srcId="{734C36F1-A183-4F72-BEE7-6D0F9389EE56}" destId="{A41E22BA-627C-4B8B-BF3F-C8F562FA20F2}" srcOrd="0" destOrd="0" presId="urn:microsoft.com/office/officeart/2005/8/layout/orgChart1"/>
    <dgm:cxn modelId="{09061168-B0DB-4D73-929C-2FC842C80903}" type="presParOf" srcId="{734C36F1-A183-4F72-BEE7-6D0F9389EE56}" destId="{3B039344-65FA-4150-813D-562613601F89}" srcOrd="1" destOrd="0" presId="urn:microsoft.com/office/officeart/2005/8/layout/orgChart1"/>
    <dgm:cxn modelId="{3A572202-79C8-40C7-9107-F1CE1E9DA862}" type="presParOf" srcId="{3B039344-65FA-4150-813D-562613601F89}" destId="{FE8ACF0A-EDB8-4747-9D04-B16BBBF62BED}" srcOrd="0" destOrd="0" presId="urn:microsoft.com/office/officeart/2005/8/layout/orgChart1"/>
    <dgm:cxn modelId="{590D3A21-B190-4F92-8D1B-AB1D2234A9A2}" type="presParOf" srcId="{FE8ACF0A-EDB8-4747-9D04-B16BBBF62BED}" destId="{26CC7FD9-C0B1-49F2-BE3E-3EA305347354}" srcOrd="0" destOrd="0" presId="urn:microsoft.com/office/officeart/2005/8/layout/orgChart1"/>
    <dgm:cxn modelId="{5864631B-06C3-4FAE-B5A9-0730A2608185}" type="presParOf" srcId="{FE8ACF0A-EDB8-4747-9D04-B16BBBF62BED}" destId="{D3E4EC87-6F6C-47E4-AE6A-115F3C37170B}" srcOrd="1" destOrd="0" presId="urn:microsoft.com/office/officeart/2005/8/layout/orgChart1"/>
    <dgm:cxn modelId="{C10798B4-0C65-4009-B09B-A1A237FA6BFD}" type="presParOf" srcId="{3B039344-65FA-4150-813D-562613601F89}" destId="{787A04AA-084F-412B-BD39-680F95D46AA8}" srcOrd="1" destOrd="0" presId="urn:microsoft.com/office/officeart/2005/8/layout/orgChart1"/>
    <dgm:cxn modelId="{316D89CD-043C-4862-A7A9-832D247D2928}" type="presParOf" srcId="{3B039344-65FA-4150-813D-562613601F89}" destId="{AE27B43D-4129-4AA0-B240-DD53D46ED58F}" srcOrd="2" destOrd="0" presId="urn:microsoft.com/office/officeart/2005/8/layout/orgChart1"/>
    <dgm:cxn modelId="{07F14E9B-820A-4811-A247-368C58C77375}" type="presParOf" srcId="{734C36F1-A183-4F72-BEE7-6D0F9389EE56}" destId="{1AF5477B-A305-414A-9E51-EAA3B17B2CD7}" srcOrd="2" destOrd="0" presId="urn:microsoft.com/office/officeart/2005/8/layout/orgChart1"/>
    <dgm:cxn modelId="{ED29759A-41A0-4A53-AB80-8BC5605D4863}" type="presParOf" srcId="{734C36F1-A183-4F72-BEE7-6D0F9389EE56}" destId="{54E17D1B-6658-4406-9D65-F272C2535361}" srcOrd="3" destOrd="0" presId="urn:microsoft.com/office/officeart/2005/8/layout/orgChart1"/>
    <dgm:cxn modelId="{CE08C60F-10C3-4CF6-979A-EEE3FE536D84}" type="presParOf" srcId="{54E17D1B-6658-4406-9D65-F272C2535361}" destId="{AE5D4E56-1503-4EE9-8664-2AE01096365B}" srcOrd="0" destOrd="0" presId="urn:microsoft.com/office/officeart/2005/8/layout/orgChart1"/>
    <dgm:cxn modelId="{C6ED1E88-AF02-4C4A-9C03-B0821E2BF65A}" type="presParOf" srcId="{AE5D4E56-1503-4EE9-8664-2AE01096365B}" destId="{ACFE291A-1302-4435-98BB-262E8A665F00}" srcOrd="0" destOrd="0" presId="urn:microsoft.com/office/officeart/2005/8/layout/orgChart1"/>
    <dgm:cxn modelId="{3B1ED825-0582-4A04-8566-843F1B05D7F9}" type="presParOf" srcId="{AE5D4E56-1503-4EE9-8664-2AE01096365B}" destId="{F6948DAD-1EFD-4068-8204-1E6520D310CF}" srcOrd="1" destOrd="0" presId="urn:microsoft.com/office/officeart/2005/8/layout/orgChart1"/>
    <dgm:cxn modelId="{3526D235-BB3A-4373-A0F0-B4D226BF2519}" type="presParOf" srcId="{54E17D1B-6658-4406-9D65-F272C2535361}" destId="{B1106649-C843-4E6D-BD55-F181E8FD5BE3}" srcOrd="1" destOrd="0" presId="urn:microsoft.com/office/officeart/2005/8/layout/orgChart1"/>
    <dgm:cxn modelId="{3639364F-6648-402F-9D44-0E9672C97C14}" type="presParOf" srcId="{54E17D1B-6658-4406-9D65-F272C2535361}" destId="{28CBF13D-03B8-40C8-A248-EF9DAEEFA622}" srcOrd="2" destOrd="0" presId="urn:microsoft.com/office/officeart/2005/8/layout/orgChart1"/>
    <dgm:cxn modelId="{54666098-E29D-449A-8E7F-CCAABB9A9B71}" type="presParOf" srcId="{734C36F1-A183-4F72-BEE7-6D0F9389EE56}" destId="{50950608-EE26-4AA2-8E1A-B9DB935D345E}" srcOrd="4" destOrd="0" presId="urn:microsoft.com/office/officeart/2005/8/layout/orgChart1"/>
    <dgm:cxn modelId="{4119FB5E-5EA6-4E0C-81CC-2198B0F5CE9B}" type="presParOf" srcId="{734C36F1-A183-4F72-BEE7-6D0F9389EE56}" destId="{AF0AF276-05D0-40E0-9423-BA712C47443D}" srcOrd="5" destOrd="0" presId="urn:microsoft.com/office/officeart/2005/8/layout/orgChart1"/>
    <dgm:cxn modelId="{E550C58A-09BB-4BD8-AC1D-2D6920BC2B29}" type="presParOf" srcId="{AF0AF276-05D0-40E0-9423-BA712C47443D}" destId="{E1DDFFC7-170F-486E-929E-27646FA6B409}" srcOrd="0" destOrd="0" presId="urn:microsoft.com/office/officeart/2005/8/layout/orgChart1"/>
    <dgm:cxn modelId="{7DBFCEA3-10BB-48C0-AD2E-06C7FAB34A7A}" type="presParOf" srcId="{E1DDFFC7-170F-486E-929E-27646FA6B409}" destId="{3B17F332-49D5-432A-A3FC-2D43183EF50E}" srcOrd="0" destOrd="0" presId="urn:microsoft.com/office/officeart/2005/8/layout/orgChart1"/>
    <dgm:cxn modelId="{3BC8EC62-03E3-4309-8794-A67F95235A80}" type="presParOf" srcId="{E1DDFFC7-170F-486E-929E-27646FA6B409}" destId="{5B601992-644E-40D3-BE3A-3DC08C346464}" srcOrd="1" destOrd="0" presId="urn:microsoft.com/office/officeart/2005/8/layout/orgChart1"/>
    <dgm:cxn modelId="{E689E8B6-3936-4465-8FDF-779AB1C1957F}" type="presParOf" srcId="{AF0AF276-05D0-40E0-9423-BA712C47443D}" destId="{03342040-7C14-4864-8F62-5DF49917B712}" srcOrd="1" destOrd="0" presId="urn:microsoft.com/office/officeart/2005/8/layout/orgChart1"/>
    <dgm:cxn modelId="{1B23F800-6337-4FFC-8A2B-EBE763E01693}" type="presParOf" srcId="{AF0AF276-05D0-40E0-9423-BA712C47443D}" destId="{CAC290CF-00D4-47CA-AF9B-E34CF04FDDE4}" srcOrd="2" destOrd="0" presId="urn:microsoft.com/office/officeart/2005/8/layout/orgChart1"/>
    <dgm:cxn modelId="{69E4B2CE-C3A2-4882-B879-A94C18B681D4}" type="presParOf" srcId="{7F5D6567-EB01-4494-B756-DB6C2ED5E33A}" destId="{6CF83FA9-C03F-4AE2-93F7-ADBB50C68C3A}" srcOrd="2" destOrd="0" presId="urn:microsoft.com/office/officeart/2005/8/layout/orgChart1"/>
    <dgm:cxn modelId="{97BB41C1-5BC8-4FCF-B1A5-7C2FA557D9E3}" type="presParOf" srcId="{6CF83FA9-C03F-4AE2-93F7-ADBB50C68C3A}" destId="{0FE406A5-6BED-4257-9029-A0EDA5B8779B}" srcOrd="0" destOrd="0" presId="urn:microsoft.com/office/officeart/2005/8/layout/orgChart1"/>
    <dgm:cxn modelId="{F419158C-8937-41F7-A00E-ACC323E9677D}" type="presParOf" srcId="{6CF83FA9-C03F-4AE2-93F7-ADBB50C68C3A}" destId="{94B88A91-3E06-47CF-B750-73A299321F68}" srcOrd="1" destOrd="0" presId="urn:microsoft.com/office/officeart/2005/8/layout/orgChart1"/>
    <dgm:cxn modelId="{9495C02F-9DC8-458D-BF38-B38233491899}" type="presParOf" srcId="{94B88A91-3E06-47CF-B750-73A299321F68}" destId="{189BD392-5E45-4676-BE24-CC7814FBB8CD}" srcOrd="0" destOrd="0" presId="urn:microsoft.com/office/officeart/2005/8/layout/orgChart1"/>
    <dgm:cxn modelId="{A89D9522-FA2C-4E32-B51F-26AE112C3323}" type="presParOf" srcId="{189BD392-5E45-4676-BE24-CC7814FBB8CD}" destId="{4EDF1067-5EB3-44E1-B7CA-641E197A7A7B}" srcOrd="0" destOrd="0" presId="urn:microsoft.com/office/officeart/2005/8/layout/orgChart1"/>
    <dgm:cxn modelId="{D09DAD6D-32DB-47F4-B26E-7E202A9796D2}" type="presParOf" srcId="{189BD392-5E45-4676-BE24-CC7814FBB8CD}" destId="{895DD01A-DE59-45F2-9B6B-EB1776B801DE}" srcOrd="1" destOrd="0" presId="urn:microsoft.com/office/officeart/2005/8/layout/orgChart1"/>
    <dgm:cxn modelId="{D730C240-661F-4168-85AB-1097BC399B7A}" type="presParOf" srcId="{94B88A91-3E06-47CF-B750-73A299321F68}" destId="{1CE68FB0-B9C0-4632-9429-ADD059BD91FC}" srcOrd="1" destOrd="0" presId="urn:microsoft.com/office/officeart/2005/8/layout/orgChart1"/>
    <dgm:cxn modelId="{5147459E-D15E-4219-8728-85BCBD7CEC89}" type="presParOf" srcId="{94B88A91-3E06-47CF-B750-73A299321F68}" destId="{321E6236-EB18-4827-A226-F23F31DD2D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89414-4B51-4B70-8D1A-B5B30AA86A6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2C64BC2-40DF-42D9-980B-6AC5E6C0DCA7}">
      <dgm:prSet/>
      <dgm:spPr>
        <a:solidFill>
          <a:srgbClr val="FFFF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фараон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930563E5-0374-4E95-AA8A-E446247F1808}" type="parTrans" cxnId="{0CC000E2-E75E-4767-845C-D1193E3D9860}">
      <dgm:prSet/>
      <dgm:spPr/>
      <dgm:t>
        <a:bodyPr/>
        <a:lstStyle/>
        <a:p>
          <a:endParaRPr lang="ru-RU"/>
        </a:p>
      </dgm:t>
    </dgm:pt>
    <dgm:pt modelId="{34C41052-E35B-43B7-91EE-DC830D746557}" type="sibTrans" cxnId="{0CC000E2-E75E-4767-845C-D1193E3D9860}">
      <dgm:prSet/>
      <dgm:spPr/>
      <dgm:t>
        <a:bodyPr/>
        <a:lstStyle/>
        <a:p>
          <a:endParaRPr lang="ru-RU"/>
        </a:p>
      </dgm:t>
    </dgm:pt>
    <dgm:pt modelId="{88C57FAA-9609-4D9D-A5B1-9770E8E25D31}">
      <dgm:prSet/>
      <dgm:spPr>
        <a:solidFill>
          <a:srgbClr val="FFCC6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джаті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(візир)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62E6AC71-F317-464E-AF68-A4F6369EF800}" type="parTrans" cxnId="{5C7B9A1C-E4F9-4A3C-9C38-666011DC3F70}">
      <dgm:prSet/>
      <dgm:spPr/>
      <dgm:t>
        <a:bodyPr/>
        <a:lstStyle/>
        <a:p>
          <a:endParaRPr lang="ru-RU"/>
        </a:p>
      </dgm:t>
    </dgm:pt>
    <dgm:pt modelId="{0E617DD2-AECA-41D5-82F6-0C882FE88C1B}" type="sibTrans" cxnId="{5C7B9A1C-E4F9-4A3C-9C38-666011DC3F70}">
      <dgm:prSet/>
      <dgm:spPr/>
      <dgm:t>
        <a:bodyPr/>
        <a:lstStyle/>
        <a:p>
          <a:endParaRPr lang="ru-RU"/>
        </a:p>
      </dgm:t>
    </dgm:pt>
    <dgm:pt modelId="{F907C490-A69F-467B-B00D-24D97F3346E5}">
      <dgm:prSet/>
      <dgm:spPr>
        <a:solidFill>
          <a:srgbClr val="FF996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скарбник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56570B88-FEC1-479F-8DDC-FBB80C01A111}" type="parTrans" cxnId="{D91C2BF7-4746-470E-8D62-01952313CA71}">
      <dgm:prSet/>
      <dgm:spPr/>
      <dgm:t>
        <a:bodyPr/>
        <a:lstStyle/>
        <a:p>
          <a:endParaRPr lang="ru-RU"/>
        </a:p>
      </dgm:t>
    </dgm:pt>
    <dgm:pt modelId="{DC3AAC56-C458-49A3-8965-A05393352F44}" type="sibTrans" cxnId="{D91C2BF7-4746-470E-8D62-01952313CA71}">
      <dgm:prSet/>
      <dgm:spPr/>
      <dgm:t>
        <a:bodyPr/>
        <a:lstStyle/>
        <a:p>
          <a:endParaRPr lang="ru-RU"/>
        </a:p>
      </dgm:t>
    </dgm:pt>
    <dgm:pt modelId="{327A217C-51D9-4662-9471-8E069632AC33}">
      <dgm:prSet/>
      <dgm:spPr>
        <a:solidFill>
          <a:srgbClr val="FF996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начальник царських робіт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E13C28B3-824D-4022-B4AC-D1361655095A}" type="parTrans" cxnId="{0BBAF5DF-BDE3-4098-B08B-A69F3EF92A8D}">
      <dgm:prSet/>
      <dgm:spPr/>
      <dgm:t>
        <a:bodyPr/>
        <a:lstStyle/>
        <a:p>
          <a:endParaRPr lang="ru-RU"/>
        </a:p>
      </dgm:t>
    </dgm:pt>
    <dgm:pt modelId="{2CA789FB-800D-45BA-A220-35F7BD6D0FBB}" type="sibTrans" cxnId="{0BBAF5DF-BDE3-4098-B08B-A69F3EF92A8D}">
      <dgm:prSet/>
      <dgm:spPr/>
      <dgm:t>
        <a:bodyPr/>
        <a:lstStyle/>
        <a:p>
          <a:endParaRPr lang="ru-RU"/>
        </a:p>
      </dgm:t>
    </dgm:pt>
    <dgm:pt modelId="{D040722C-93E6-496B-BDCE-2E647130F9ED}">
      <dgm:prSet/>
      <dgm:spPr>
        <a:solidFill>
          <a:srgbClr val="FF996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управитель будинку зброї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BF3D5663-45D5-46F4-B8A3-E510F01FF569}" type="parTrans" cxnId="{F43DA0B7-E5DB-405F-80EF-47983A4C8F87}">
      <dgm:prSet/>
      <dgm:spPr/>
      <dgm:t>
        <a:bodyPr/>
        <a:lstStyle/>
        <a:p>
          <a:endParaRPr lang="ru-RU"/>
        </a:p>
      </dgm:t>
    </dgm:pt>
    <dgm:pt modelId="{2C3F437D-CCF1-44D6-8356-80946815D6AD}" type="sibTrans" cxnId="{F43DA0B7-E5DB-405F-80EF-47983A4C8F87}">
      <dgm:prSet/>
      <dgm:spPr/>
      <dgm:t>
        <a:bodyPr/>
        <a:lstStyle/>
        <a:p>
          <a:endParaRPr lang="ru-RU"/>
        </a:p>
      </dgm:t>
    </dgm:pt>
    <dgm:pt modelId="{777D287C-4F96-4C2A-B99F-26142FD663DF}" type="pres">
      <dgm:prSet presAssocID="{CAA89414-4B51-4B70-8D1A-B5B30AA86A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85E555-4D89-4916-8CDF-D94874280C8E}" type="pres">
      <dgm:prSet presAssocID="{62C64BC2-40DF-42D9-980B-6AC5E6C0DCA7}" presName="hierRoot1" presStyleCnt="0">
        <dgm:presLayoutVars>
          <dgm:hierBranch/>
        </dgm:presLayoutVars>
      </dgm:prSet>
      <dgm:spPr/>
    </dgm:pt>
    <dgm:pt modelId="{3C18E550-0F4C-4A04-9E4C-CA57EB14DB8C}" type="pres">
      <dgm:prSet presAssocID="{62C64BC2-40DF-42D9-980B-6AC5E6C0DCA7}" presName="rootComposite1" presStyleCnt="0"/>
      <dgm:spPr/>
    </dgm:pt>
    <dgm:pt modelId="{973DEFD6-1E34-4808-A95A-DF9352BE4092}" type="pres">
      <dgm:prSet presAssocID="{62C64BC2-40DF-42D9-980B-6AC5E6C0DCA7}" presName="rootText1" presStyleLbl="node0" presStyleIdx="0" presStyleCnt="1" custLinFactNeighborX="-7379" custLinFactNeighborY="-56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053900-1BB8-47C6-8298-E2B0D18A322E}" type="pres">
      <dgm:prSet presAssocID="{62C64BC2-40DF-42D9-980B-6AC5E6C0DCA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C4102DB-2513-4D7C-9929-D1BE5FF85A6C}" type="pres">
      <dgm:prSet presAssocID="{62C64BC2-40DF-42D9-980B-6AC5E6C0DCA7}" presName="hierChild2" presStyleCnt="0"/>
      <dgm:spPr/>
    </dgm:pt>
    <dgm:pt modelId="{9A242598-7AC7-43DC-BFBC-C18006F4D423}" type="pres">
      <dgm:prSet presAssocID="{62E6AC71-F317-464E-AF68-A4F6369EF800}" presName="Name35" presStyleLbl="parChTrans1D2" presStyleIdx="0" presStyleCnt="1"/>
      <dgm:spPr/>
      <dgm:t>
        <a:bodyPr/>
        <a:lstStyle/>
        <a:p>
          <a:endParaRPr lang="ru-RU"/>
        </a:p>
      </dgm:t>
    </dgm:pt>
    <dgm:pt modelId="{5BE4B37D-A3DA-4BB5-A0BC-5598EBAE42EF}" type="pres">
      <dgm:prSet presAssocID="{88C57FAA-9609-4D9D-A5B1-9770E8E25D31}" presName="hierRoot2" presStyleCnt="0">
        <dgm:presLayoutVars>
          <dgm:hierBranch/>
        </dgm:presLayoutVars>
      </dgm:prSet>
      <dgm:spPr/>
    </dgm:pt>
    <dgm:pt modelId="{EB957071-1D27-4A04-B1C1-9B8BD9D2A694}" type="pres">
      <dgm:prSet presAssocID="{88C57FAA-9609-4D9D-A5B1-9770E8E25D31}" presName="rootComposite" presStyleCnt="0"/>
      <dgm:spPr/>
    </dgm:pt>
    <dgm:pt modelId="{2C7FA50F-C46D-4C32-B682-642738041D5E}" type="pres">
      <dgm:prSet presAssocID="{88C57FAA-9609-4D9D-A5B1-9770E8E25D31}" presName="rootText" presStyleLbl="node2" presStyleIdx="0" presStyleCnt="1" custLinFactNeighborX="-7379" custLinFactNeighborY="-58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FEFF81-301F-4204-8E38-3A2A4B11B515}" type="pres">
      <dgm:prSet presAssocID="{88C57FAA-9609-4D9D-A5B1-9770E8E25D31}" presName="rootConnector" presStyleLbl="node2" presStyleIdx="0" presStyleCnt="1"/>
      <dgm:spPr/>
      <dgm:t>
        <a:bodyPr/>
        <a:lstStyle/>
        <a:p>
          <a:endParaRPr lang="ru-RU"/>
        </a:p>
      </dgm:t>
    </dgm:pt>
    <dgm:pt modelId="{F7197389-3C83-4659-8973-B4E843B76439}" type="pres">
      <dgm:prSet presAssocID="{88C57FAA-9609-4D9D-A5B1-9770E8E25D31}" presName="hierChild4" presStyleCnt="0"/>
      <dgm:spPr/>
    </dgm:pt>
    <dgm:pt modelId="{B747C366-BD19-48F9-87E6-FD34D43AD6E0}" type="pres">
      <dgm:prSet presAssocID="{56570B88-FEC1-479F-8DDC-FBB80C01A111}" presName="Name35" presStyleLbl="parChTrans1D3" presStyleIdx="0" presStyleCnt="3"/>
      <dgm:spPr/>
      <dgm:t>
        <a:bodyPr/>
        <a:lstStyle/>
        <a:p>
          <a:endParaRPr lang="ru-RU"/>
        </a:p>
      </dgm:t>
    </dgm:pt>
    <dgm:pt modelId="{FA699E9E-9AC0-4D60-AAC7-66D14CE01BB8}" type="pres">
      <dgm:prSet presAssocID="{F907C490-A69F-467B-B00D-24D97F3346E5}" presName="hierRoot2" presStyleCnt="0">
        <dgm:presLayoutVars>
          <dgm:hierBranch val="r"/>
        </dgm:presLayoutVars>
      </dgm:prSet>
      <dgm:spPr/>
    </dgm:pt>
    <dgm:pt modelId="{164D4F6E-DB15-41DC-AADA-F8AD51D070D8}" type="pres">
      <dgm:prSet presAssocID="{F907C490-A69F-467B-B00D-24D97F3346E5}" presName="rootComposite" presStyleCnt="0"/>
      <dgm:spPr/>
    </dgm:pt>
    <dgm:pt modelId="{9287AA12-1BEC-4DB3-9FDF-F6FA5DE74DE1}" type="pres">
      <dgm:prSet presAssocID="{F907C490-A69F-467B-B00D-24D97F3346E5}" presName="rootText" presStyleLbl="node3" presStyleIdx="0" presStyleCnt="3" custLinFactNeighborX="-13492" custLinFactNeighborY="-53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DC63A3-68D7-4F83-B696-383F84FD04A9}" type="pres">
      <dgm:prSet presAssocID="{F907C490-A69F-467B-B00D-24D97F3346E5}" presName="rootConnector" presStyleLbl="node3" presStyleIdx="0" presStyleCnt="3"/>
      <dgm:spPr/>
      <dgm:t>
        <a:bodyPr/>
        <a:lstStyle/>
        <a:p>
          <a:endParaRPr lang="ru-RU"/>
        </a:p>
      </dgm:t>
    </dgm:pt>
    <dgm:pt modelId="{E3867681-CE39-4D6D-AB7D-AAC89432A243}" type="pres">
      <dgm:prSet presAssocID="{F907C490-A69F-467B-B00D-24D97F3346E5}" presName="hierChild4" presStyleCnt="0"/>
      <dgm:spPr/>
    </dgm:pt>
    <dgm:pt modelId="{5BEAD64B-DBBF-4D2A-B719-3068A9C963EB}" type="pres">
      <dgm:prSet presAssocID="{F907C490-A69F-467B-B00D-24D97F3346E5}" presName="hierChild5" presStyleCnt="0"/>
      <dgm:spPr/>
    </dgm:pt>
    <dgm:pt modelId="{3D60F1DB-9E60-4096-9A01-92B4B045B66B}" type="pres">
      <dgm:prSet presAssocID="{E13C28B3-824D-4022-B4AC-D1361655095A}" presName="Name35" presStyleLbl="parChTrans1D3" presStyleIdx="1" presStyleCnt="3"/>
      <dgm:spPr/>
      <dgm:t>
        <a:bodyPr/>
        <a:lstStyle/>
        <a:p>
          <a:endParaRPr lang="ru-RU"/>
        </a:p>
      </dgm:t>
    </dgm:pt>
    <dgm:pt modelId="{E471D9E6-6BB5-42F6-9D72-608D980B5FEC}" type="pres">
      <dgm:prSet presAssocID="{327A217C-51D9-4662-9471-8E069632AC33}" presName="hierRoot2" presStyleCnt="0">
        <dgm:presLayoutVars>
          <dgm:hierBranch val="r"/>
        </dgm:presLayoutVars>
      </dgm:prSet>
      <dgm:spPr/>
    </dgm:pt>
    <dgm:pt modelId="{467FE0FD-C846-4C8D-82AA-A65600CE3EBF}" type="pres">
      <dgm:prSet presAssocID="{327A217C-51D9-4662-9471-8E069632AC33}" presName="rootComposite" presStyleCnt="0"/>
      <dgm:spPr/>
    </dgm:pt>
    <dgm:pt modelId="{62288A93-A046-4854-8FCD-507E73136E02}" type="pres">
      <dgm:prSet presAssocID="{327A217C-51D9-4662-9471-8E069632AC33}" presName="rootText" presStyleLbl="node3" presStyleIdx="1" presStyleCnt="3" custLinFactNeighborX="-7379" custLinFactNeighborY="-53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90533D-2021-4C25-B09E-3F8BDAAF70F5}" type="pres">
      <dgm:prSet presAssocID="{327A217C-51D9-4662-9471-8E069632AC33}" presName="rootConnector" presStyleLbl="node3" presStyleIdx="1" presStyleCnt="3"/>
      <dgm:spPr/>
      <dgm:t>
        <a:bodyPr/>
        <a:lstStyle/>
        <a:p>
          <a:endParaRPr lang="ru-RU"/>
        </a:p>
      </dgm:t>
    </dgm:pt>
    <dgm:pt modelId="{718FC704-1891-4C9F-8FE1-1CE614F13916}" type="pres">
      <dgm:prSet presAssocID="{327A217C-51D9-4662-9471-8E069632AC33}" presName="hierChild4" presStyleCnt="0"/>
      <dgm:spPr/>
    </dgm:pt>
    <dgm:pt modelId="{B81CAE0A-4789-45AD-8B9C-FCC3E7A050BD}" type="pres">
      <dgm:prSet presAssocID="{327A217C-51D9-4662-9471-8E069632AC33}" presName="hierChild5" presStyleCnt="0"/>
      <dgm:spPr/>
    </dgm:pt>
    <dgm:pt modelId="{86097BD2-C840-4247-89E1-8CE2EFBEE98E}" type="pres">
      <dgm:prSet presAssocID="{BF3D5663-45D5-46F4-B8A3-E510F01FF569}" presName="Name35" presStyleLbl="parChTrans1D3" presStyleIdx="2" presStyleCnt="3"/>
      <dgm:spPr/>
      <dgm:t>
        <a:bodyPr/>
        <a:lstStyle/>
        <a:p>
          <a:endParaRPr lang="ru-RU"/>
        </a:p>
      </dgm:t>
    </dgm:pt>
    <dgm:pt modelId="{C2228337-8EE5-40D3-92F4-4D28FA58CF97}" type="pres">
      <dgm:prSet presAssocID="{D040722C-93E6-496B-BDCE-2E647130F9ED}" presName="hierRoot2" presStyleCnt="0">
        <dgm:presLayoutVars>
          <dgm:hierBranch val="r"/>
        </dgm:presLayoutVars>
      </dgm:prSet>
      <dgm:spPr/>
    </dgm:pt>
    <dgm:pt modelId="{944F67EE-6173-4262-AC3B-3D7B99ACF027}" type="pres">
      <dgm:prSet presAssocID="{D040722C-93E6-496B-BDCE-2E647130F9ED}" presName="rootComposite" presStyleCnt="0"/>
      <dgm:spPr/>
    </dgm:pt>
    <dgm:pt modelId="{593F5634-06F8-479E-8469-68375FE7F20A}" type="pres">
      <dgm:prSet presAssocID="{D040722C-93E6-496B-BDCE-2E647130F9ED}" presName="rootText" presStyleLbl="node3" presStyleIdx="2" presStyleCnt="3" custLinFactNeighborX="-8492" custLinFactNeighborY="-53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CFA5CA-B418-4CDF-B916-31AB3717CE2F}" type="pres">
      <dgm:prSet presAssocID="{D040722C-93E6-496B-BDCE-2E647130F9ED}" presName="rootConnector" presStyleLbl="node3" presStyleIdx="2" presStyleCnt="3"/>
      <dgm:spPr/>
      <dgm:t>
        <a:bodyPr/>
        <a:lstStyle/>
        <a:p>
          <a:endParaRPr lang="ru-RU"/>
        </a:p>
      </dgm:t>
    </dgm:pt>
    <dgm:pt modelId="{B9ABFFC6-EB3D-4B63-8CDA-038AC16AD558}" type="pres">
      <dgm:prSet presAssocID="{D040722C-93E6-496B-BDCE-2E647130F9ED}" presName="hierChild4" presStyleCnt="0"/>
      <dgm:spPr/>
    </dgm:pt>
    <dgm:pt modelId="{C88BA2B4-F57C-4A8C-A8ED-2FF34847164A}" type="pres">
      <dgm:prSet presAssocID="{D040722C-93E6-496B-BDCE-2E647130F9ED}" presName="hierChild5" presStyleCnt="0"/>
      <dgm:spPr/>
    </dgm:pt>
    <dgm:pt modelId="{260D5C52-8149-4472-BF1B-BAD2D20CE474}" type="pres">
      <dgm:prSet presAssocID="{88C57FAA-9609-4D9D-A5B1-9770E8E25D31}" presName="hierChild5" presStyleCnt="0"/>
      <dgm:spPr/>
    </dgm:pt>
    <dgm:pt modelId="{B65576C4-F311-41EF-968C-8152DD701F2B}" type="pres">
      <dgm:prSet presAssocID="{62C64BC2-40DF-42D9-980B-6AC5E6C0DCA7}" presName="hierChild3" presStyleCnt="0"/>
      <dgm:spPr/>
    </dgm:pt>
  </dgm:ptLst>
  <dgm:cxnLst>
    <dgm:cxn modelId="{5C7B9A1C-E4F9-4A3C-9C38-666011DC3F70}" srcId="{62C64BC2-40DF-42D9-980B-6AC5E6C0DCA7}" destId="{88C57FAA-9609-4D9D-A5B1-9770E8E25D31}" srcOrd="0" destOrd="0" parTransId="{62E6AC71-F317-464E-AF68-A4F6369EF800}" sibTransId="{0E617DD2-AECA-41D5-82F6-0C882FE88C1B}"/>
    <dgm:cxn modelId="{AEDBD4E6-25EB-4188-880C-7C2A980381ED}" type="presOf" srcId="{62C64BC2-40DF-42D9-980B-6AC5E6C0DCA7}" destId="{95053900-1BB8-47C6-8298-E2B0D18A322E}" srcOrd="1" destOrd="0" presId="urn:microsoft.com/office/officeart/2005/8/layout/orgChart1"/>
    <dgm:cxn modelId="{0CC000E2-E75E-4767-845C-D1193E3D9860}" srcId="{CAA89414-4B51-4B70-8D1A-B5B30AA86A60}" destId="{62C64BC2-40DF-42D9-980B-6AC5E6C0DCA7}" srcOrd="0" destOrd="0" parTransId="{930563E5-0374-4E95-AA8A-E446247F1808}" sibTransId="{34C41052-E35B-43B7-91EE-DC830D746557}"/>
    <dgm:cxn modelId="{C3784474-F18F-4AD9-B9F7-4CE1EC29B2F3}" type="presOf" srcId="{D040722C-93E6-496B-BDCE-2E647130F9ED}" destId="{593F5634-06F8-479E-8469-68375FE7F20A}" srcOrd="0" destOrd="0" presId="urn:microsoft.com/office/officeart/2005/8/layout/orgChart1"/>
    <dgm:cxn modelId="{6263CB8E-3381-4578-91CD-221AA2618243}" type="presOf" srcId="{F907C490-A69F-467B-B00D-24D97F3346E5}" destId="{B0DC63A3-68D7-4F83-B696-383F84FD04A9}" srcOrd="1" destOrd="0" presId="urn:microsoft.com/office/officeart/2005/8/layout/orgChart1"/>
    <dgm:cxn modelId="{0BBAF5DF-BDE3-4098-B08B-A69F3EF92A8D}" srcId="{88C57FAA-9609-4D9D-A5B1-9770E8E25D31}" destId="{327A217C-51D9-4662-9471-8E069632AC33}" srcOrd="1" destOrd="0" parTransId="{E13C28B3-824D-4022-B4AC-D1361655095A}" sibTransId="{2CA789FB-800D-45BA-A220-35F7BD6D0FBB}"/>
    <dgm:cxn modelId="{F43DA0B7-E5DB-405F-80EF-47983A4C8F87}" srcId="{88C57FAA-9609-4D9D-A5B1-9770E8E25D31}" destId="{D040722C-93E6-496B-BDCE-2E647130F9ED}" srcOrd="2" destOrd="0" parTransId="{BF3D5663-45D5-46F4-B8A3-E510F01FF569}" sibTransId="{2C3F437D-CCF1-44D6-8356-80946815D6AD}"/>
    <dgm:cxn modelId="{ACCE91EF-065F-49BF-B3DE-0674FBF02CC0}" type="presOf" srcId="{62E6AC71-F317-464E-AF68-A4F6369EF800}" destId="{9A242598-7AC7-43DC-BFBC-C18006F4D423}" srcOrd="0" destOrd="0" presId="urn:microsoft.com/office/officeart/2005/8/layout/orgChart1"/>
    <dgm:cxn modelId="{516A0DD0-D611-47AA-9435-5536CCA8F2F6}" type="presOf" srcId="{E13C28B3-824D-4022-B4AC-D1361655095A}" destId="{3D60F1DB-9E60-4096-9A01-92B4B045B66B}" srcOrd="0" destOrd="0" presId="urn:microsoft.com/office/officeart/2005/8/layout/orgChart1"/>
    <dgm:cxn modelId="{1FFF75FA-9E3E-4371-ACCF-E9DDB4E4BF42}" type="presOf" srcId="{CAA89414-4B51-4B70-8D1A-B5B30AA86A60}" destId="{777D287C-4F96-4C2A-B99F-26142FD663DF}" srcOrd="0" destOrd="0" presId="urn:microsoft.com/office/officeart/2005/8/layout/orgChart1"/>
    <dgm:cxn modelId="{4ABD9D8D-B118-46EB-8FDF-5689A924B75B}" type="presOf" srcId="{327A217C-51D9-4662-9471-8E069632AC33}" destId="{CD90533D-2021-4C25-B09E-3F8BDAAF70F5}" srcOrd="1" destOrd="0" presId="urn:microsoft.com/office/officeart/2005/8/layout/orgChart1"/>
    <dgm:cxn modelId="{730609CC-D525-41A9-BF73-77FBD9A24DF4}" type="presOf" srcId="{BF3D5663-45D5-46F4-B8A3-E510F01FF569}" destId="{86097BD2-C840-4247-89E1-8CE2EFBEE98E}" srcOrd="0" destOrd="0" presId="urn:microsoft.com/office/officeart/2005/8/layout/orgChart1"/>
    <dgm:cxn modelId="{F627EA55-16A9-4836-B586-C3D9A915CE72}" type="presOf" srcId="{56570B88-FEC1-479F-8DDC-FBB80C01A111}" destId="{B747C366-BD19-48F9-87E6-FD34D43AD6E0}" srcOrd="0" destOrd="0" presId="urn:microsoft.com/office/officeart/2005/8/layout/orgChart1"/>
    <dgm:cxn modelId="{F8B2A25D-AC36-4BD5-A9D3-70E3EDBBA2A6}" type="presOf" srcId="{88C57FAA-9609-4D9D-A5B1-9770E8E25D31}" destId="{0DFEFF81-301F-4204-8E38-3A2A4B11B515}" srcOrd="1" destOrd="0" presId="urn:microsoft.com/office/officeart/2005/8/layout/orgChart1"/>
    <dgm:cxn modelId="{5B3240B7-608C-4DB9-BE11-E2C927F7B0DA}" type="presOf" srcId="{F907C490-A69F-467B-B00D-24D97F3346E5}" destId="{9287AA12-1BEC-4DB3-9FDF-F6FA5DE74DE1}" srcOrd="0" destOrd="0" presId="urn:microsoft.com/office/officeart/2005/8/layout/orgChart1"/>
    <dgm:cxn modelId="{87488B16-D4CC-4CB4-900A-23E4F23C360E}" type="presOf" srcId="{327A217C-51D9-4662-9471-8E069632AC33}" destId="{62288A93-A046-4854-8FCD-507E73136E02}" srcOrd="0" destOrd="0" presId="urn:microsoft.com/office/officeart/2005/8/layout/orgChart1"/>
    <dgm:cxn modelId="{5FFE21F9-CCC7-4F40-920D-7390C3E6F9BC}" type="presOf" srcId="{88C57FAA-9609-4D9D-A5B1-9770E8E25D31}" destId="{2C7FA50F-C46D-4C32-B682-642738041D5E}" srcOrd="0" destOrd="0" presId="urn:microsoft.com/office/officeart/2005/8/layout/orgChart1"/>
    <dgm:cxn modelId="{FE378FB4-5E51-4636-855E-D8888AA91277}" type="presOf" srcId="{D040722C-93E6-496B-BDCE-2E647130F9ED}" destId="{87CFA5CA-B418-4CDF-B916-31AB3717CE2F}" srcOrd="1" destOrd="0" presId="urn:microsoft.com/office/officeart/2005/8/layout/orgChart1"/>
    <dgm:cxn modelId="{825D2AAA-9B6C-4895-AA83-1CE4676FDBA0}" type="presOf" srcId="{62C64BC2-40DF-42D9-980B-6AC5E6C0DCA7}" destId="{973DEFD6-1E34-4808-A95A-DF9352BE4092}" srcOrd="0" destOrd="0" presId="urn:microsoft.com/office/officeart/2005/8/layout/orgChart1"/>
    <dgm:cxn modelId="{D91C2BF7-4746-470E-8D62-01952313CA71}" srcId="{88C57FAA-9609-4D9D-A5B1-9770E8E25D31}" destId="{F907C490-A69F-467B-B00D-24D97F3346E5}" srcOrd="0" destOrd="0" parTransId="{56570B88-FEC1-479F-8DDC-FBB80C01A111}" sibTransId="{DC3AAC56-C458-49A3-8965-A05393352F44}"/>
    <dgm:cxn modelId="{A750C470-484A-46C8-A603-021F73A24808}" type="presParOf" srcId="{777D287C-4F96-4C2A-B99F-26142FD663DF}" destId="{D685E555-4D89-4916-8CDF-D94874280C8E}" srcOrd="0" destOrd="0" presId="urn:microsoft.com/office/officeart/2005/8/layout/orgChart1"/>
    <dgm:cxn modelId="{C1B78E24-2FEA-436E-AD41-948F7E7ECD6A}" type="presParOf" srcId="{D685E555-4D89-4916-8CDF-D94874280C8E}" destId="{3C18E550-0F4C-4A04-9E4C-CA57EB14DB8C}" srcOrd="0" destOrd="0" presId="urn:microsoft.com/office/officeart/2005/8/layout/orgChart1"/>
    <dgm:cxn modelId="{FD6CB393-CDDD-4B17-AD93-ACEAC4B345D5}" type="presParOf" srcId="{3C18E550-0F4C-4A04-9E4C-CA57EB14DB8C}" destId="{973DEFD6-1E34-4808-A95A-DF9352BE4092}" srcOrd="0" destOrd="0" presId="urn:microsoft.com/office/officeart/2005/8/layout/orgChart1"/>
    <dgm:cxn modelId="{442A708E-2855-42BB-8519-AC24E8A97BB2}" type="presParOf" srcId="{3C18E550-0F4C-4A04-9E4C-CA57EB14DB8C}" destId="{95053900-1BB8-47C6-8298-E2B0D18A322E}" srcOrd="1" destOrd="0" presId="urn:microsoft.com/office/officeart/2005/8/layout/orgChart1"/>
    <dgm:cxn modelId="{CE634F33-E096-438D-9296-D5FB26C6128F}" type="presParOf" srcId="{D685E555-4D89-4916-8CDF-D94874280C8E}" destId="{4C4102DB-2513-4D7C-9929-D1BE5FF85A6C}" srcOrd="1" destOrd="0" presId="urn:microsoft.com/office/officeart/2005/8/layout/orgChart1"/>
    <dgm:cxn modelId="{87CEA73E-86FB-4D8E-9351-987738AEA43E}" type="presParOf" srcId="{4C4102DB-2513-4D7C-9929-D1BE5FF85A6C}" destId="{9A242598-7AC7-43DC-BFBC-C18006F4D423}" srcOrd="0" destOrd="0" presId="urn:microsoft.com/office/officeart/2005/8/layout/orgChart1"/>
    <dgm:cxn modelId="{22D392CC-82FC-4CF1-BB91-C4D0E721BDB2}" type="presParOf" srcId="{4C4102DB-2513-4D7C-9929-D1BE5FF85A6C}" destId="{5BE4B37D-A3DA-4BB5-A0BC-5598EBAE42EF}" srcOrd="1" destOrd="0" presId="urn:microsoft.com/office/officeart/2005/8/layout/orgChart1"/>
    <dgm:cxn modelId="{C5F78480-8AD3-4A63-95FC-9C558A7C119D}" type="presParOf" srcId="{5BE4B37D-A3DA-4BB5-A0BC-5598EBAE42EF}" destId="{EB957071-1D27-4A04-B1C1-9B8BD9D2A694}" srcOrd="0" destOrd="0" presId="urn:microsoft.com/office/officeart/2005/8/layout/orgChart1"/>
    <dgm:cxn modelId="{8908A6CA-4D85-49BD-AB7C-88FC70A19FA0}" type="presParOf" srcId="{EB957071-1D27-4A04-B1C1-9B8BD9D2A694}" destId="{2C7FA50F-C46D-4C32-B682-642738041D5E}" srcOrd="0" destOrd="0" presId="urn:microsoft.com/office/officeart/2005/8/layout/orgChart1"/>
    <dgm:cxn modelId="{056F9922-EB7E-4441-9D12-0B5FF9FD3746}" type="presParOf" srcId="{EB957071-1D27-4A04-B1C1-9B8BD9D2A694}" destId="{0DFEFF81-301F-4204-8E38-3A2A4B11B515}" srcOrd="1" destOrd="0" presId="urn:microsoft.com/office/officeart/2005/8/layout/orgChart1"/>
    <dgm:cxn modelId="{AA6278B4-4210-449F-A652-9815B1126D36}" type="presParOf" srcId="{5BE4B37D-A3DA-4BB5-A0BC-5598EBAE42EF}" destId="{F7197389-3C83-4659-8973-B4E843B76439}" srcOrd="1" destOrd="0" presId="urn:microsoft.com/office/officeart/2005/8/layout/orgChart1"/>
    <dgm:cxn modelId="{5D28C8D0-A26E-4C0A-9EEE-87995394D70A}" type="presParOf" srcId="{F7197389-3C83-4659-8973-B4E843B76439}" destId="{B747C366-BD19-48F9-87E6-FD34D43AD6E0}" srcOrd="0" destOrd="0" presId="urn:microsoft.com/office/officeart/2005/8/layout/orgChart1"/>
    <dgm:cxn modelId="{5299ED0C-431F-48D1-B3E6-69F3BC39627E}" type="presParOf" srcId="{F7197389-3C83-4659-8973-B4E843B76439}" destId="{FA699E9E-9AC0-4D60-AAC7-66D14CE01BB8}" srcOrd="1" destOrd="0" presId="urn:microsoft.com/office/officeart/2005/8/layout/orgChart1"/>
    <dgm:cxn modelId="{336A8D71-23BB-43FD-816A-29BABCD65A6A}" type="presParOf" srcId="{FA699E9E-9AC0-4D60-AAC7-66D14CE01BB8}" destId="{164D4F6E-DB15-41DC-AADA-F8AD51D070D8}" srcOrd="0" destOrd="0" presId="urn:microsoft.com/office/officeart/2005/8/layout/orgChart1"/>
    <dgm:cxn modelId="{590CB1DF-51D1-4811-8BA4-6647A80C3F1D}" type="presParOf" srcId="{164D4F6E-DB15-41DC-AADA-F8AD51D070D8}" destId="{9287AA12-1BEC-4DB3-9FDF-F6FA5DE74DE1}" srcOrd="0" destOrd="0" presId="urn:microsoft.com/office/officeart/2005/8/layout/orgChart1"/>
    <dgm:cxn modelId="{474473FD-21C4-415F-B7CA-40C05703A0BA}" type="presParOf" srcId="{164D4F6E-DB15-41DC-AADA-F8AD51D070D8}" destId="{B0DC63A3-68D7-4F83-B696-383F84FD04A9}" srcOrd="1" destOrd="0" presId="urn:microsoft.com/office/officeart/2005/8/layout/orgChart1"/>
    <dgm:cxn modelId="{EF030FD6-7B6D-421C-9824-41BD7BE17C4D}" type="presParOf" srcId="{FA699E9E-9AC0-4D60-AAC7-66D14CE01BB8}" destId="{E3867681-CE39-4D6D-AB7D-AAC89432A243}" srcOrd="1" destOrd="0" presId="urn:microsoft.com/office/officeart/2005/8/layout/orgChart1"/>
    <dgm:cxn modelId="{DF4D7401-8D07-4B4C-8918-7045725A5D7D}" type="presParOf" srcId="{FA699E9E-9AC0-4D60-AAC7-66D14CE01BB8}" destId="{5BEAD64B-DBBF-4D2A-B719-3068A9C963EB}" srcOrd="2" destOrd="0" presId="urn:microsoft.com/office/officeart/2005/8/layout/orgChart1"/>
    <dgm:cxn modelId="{12EEFF10-D457-4B9D-9424-E346CFBDD696}" type="presParOf" srcId="{F7197389-3C83-4659-8973-B4E843B76439}" destId="{3D60F1DB-9E60-4096-9A01-92B4B045B66B}" srcOrd="2" destOrd="0" presId="urn:microsoft.com/office/officeart/2005/8/layout/orgChart1"/>
    <dgm:cxn modelId="{1DAD4215-99E3-42E9-935B-C5AE98B81679}" type="presParOf" srcId="{F7197389-3C83-4659-8973-B4E843B76439}" destId="{E471D9E6-6BB5-42F6-9D72-608D980B5FEC}" srcOrd="3" destOrd="0" presId="urn:microsoft.com/office/officeart/2005/8/layout/orgChart1"/>
    <dgm:cxn modelId="{88D22643-7DD7-4ED7-8883-574F9FD0417B}" type="presParOf" srcId="{E471D9E6-6BB5-42F6-9D72-608D980B5FEC}" destId="{467FE0FD-C846-4C8D-82AA-A65600CE3EBF}" srcOrd="0" destOrd="0" presId="urn:microsoft.com/office/officeart/2005/8/layout/orgChart1"/>
    <dgm:cxn modelId="{CC8C3A36-AEF2-49E1-AEC4-D9226081780F}" type="presParOf" srcId="{467FE0FD-C846-4C8D-82AA-A65600CE3EBF}" destId="{62288A93-A046-4854-8FCD-507E73136E02}" srcOrd="0" destOrd="0" presId="urn:microsoft.com/office/officeart/2005/8/layout/orgChart1"/>
    <dgm:cxn modelId="{808185FB-608A-45DF-913A-A505BA89304F}" type="presParOf" srcId="{467FE0FD-C846-4C8D-82AA-A65600CE3EBF}" destId="{CD90533D-2021-4C25-B09E-3F8BDAAF70F5}" srcOrd="1" destOrd="0" presId="urn:microsoft.com/office/officeart/2005/8/layout/orgChart1"/>
    <dgm:cxn modelId="{EB5492EC-7F4D-4597-8ACC-D7AF5F804B37}" type="presParOf" srcId="{E471D9E6-6BB5-42F6-9D72-608D980B5FEC}" destId="{718FC704-1891-4C9F-8FE1-1CE614F13916}" srcOrd="1" destOrd="0" presId="urn:microsoft.com/office/officeart/2005/8/layout/orgChart1"/>
    <dgm:cxn modelId="{8FC11AE6-6832-4FA7-8A87-8F791FDD2646}" type="presParOf" srcId="{E471D9E6-6BB5-42F6-9D72-608D980B5FEC}" destId="{B81CAE0A-4789-45AD-8B9C-FCC3E7A050BD}" srcOrd="2" destOrd="0" presId="urn:microsoft.com/office/officeart/2005/8/layout/orgChart1"/>
    <dgm:cxn modelId="{ECCAC25E-8F79-4359-AC65-E824425098FD}" type="presParOf" srcId="{F7197389-3C83-4659-8973-B4E843B76439}" destId="{86097BD2-C840-4247-89E1-8CE2EFBEE98E}" srcOrd="4" destOrd="0" presId="urn:microsoft.com/office/officeart/2005/8/layout/orgChart1"/>
    <dgm:cxn modelId="{8AF4FCEB-CCAF-4123-B7AF-AE6E57FBF082}" type="presParOf" srcId="{F7197389-3C83-4659-8973-B4E843B76439}" destId="{C2228337-8EE5-40D3-92F4-4D28FA58CF97}" srcOrd="5" destOrd="0" presId="urn:microsoft.com/office/officeart/2005/8/layout/orgChart1"/>
    <dgm:cxn modelId="{CE5B88C2-6EC5-417F-9600-C7E48A0EF219}" type="presParOf" srcId="{C2228337-8EE5-40D3-92F4-4D28FA58CF97}" destId="{944F67EE-6173-4262-AC3B-3D7B99ACF027}" srcOrd="0" destOrd="0" presId="urn:microsoft.com/office/officeart/2005/8/layout/orgChart1"/>
    <dgm:cxn modelId="{634D6C74-5ED4-410A-8596-1D3BD3130B25}" type="presParOf" srcId="{944F67EE-6173-4262-AC3B-3D7B99ACF027}" destId="{593F5634-06F8-479E-8469-68375FE7F20A}" srcOrd="0" destOrd="0" presId="urn:microsoft.com/office/officeart/2005/8/layout/orgChart1"/>
    <dgm:cxn modelId="{788289F1-A424-4ADB-9ECB-D2E3625DF268}" type="presParOf" srcId="{944F67EE-6173-4262-AC3B-3D7B99ACF027}" destId="{87CFA5CA-B418-4CDF-B916-31AB3717CE2F}" srcOrd="1" destOrd="0" presId="urn:microsoft.com/office/officeart/2005/8/layout/orgChart1"/>
    <dgm:cxn modelId="{8CC863EB-C5E7-425E-B980-56FA4E30C353}" type="presParOf" srcId="{C2228337-8EE5-40D3-92F4-4D28FA58CF97}" destId="{B9ABFFC6-EB3D-4B63-8CDA-038AC16AD558}" srcOrd="1" destOrd="0" presId="urn:microsoft.com/office/officeart/2005/8/layout/orgChart1"/>
    <dgm:cxn modelId="{F371F6BA-727E-4FCD-819D-6F9FCFCCDAB0}" type="presParOf" srcId="{C2228337-8EE5-40D3-92F4-4D28FA58CF97}" destId="{C88BA2B4-F57C-4A8C-A8ED-2FF34847164A}" srcOrd="2" destOrd="0" presId="urn:microsoft.com/office/officeart/2005/8/layout/orgChart1"/>
    <dgm:cxn modelId="{2907FD4E-14FC-48A2-A4E2-8283B7CA3234}" type="presParOf" srcId="{5BE4B37D-A3DA-4BB5-A0BC-5598EBAE42EF}" destId="{260D5C52-8149-4472-BF1B-BAD2D20CE474}" srcOrd="2" destOrd="0" presId="urn:microsoft.com/office/officeart/2005/8/layout/orgChart1"/>
    <dgm:cxn modelId="{6D5B5699-B08E-4949-AF26-CE5ABBDBAF73}" type="presParOf" srcId="{D685E555-4D89-4916-8CDF-D94874280C8E}" destId="{B65576C4-F311-41EF-968C-8152DD701F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016DF6-046B-4FD6-82B2-760852AA95A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F2F3867C-E229-48C4-BD11-29E67896E6C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цар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ECC0CF6E-7412-4B94-B1E6-1828948514C4}" type="parTrans" cxnId="{351CDF1E-D5C9-439E-B9F2-B3CEACA5D27D}">
      <dgm:prSet/>
      <dgm:spPr/>
    </dgm:pt>
    <dgm:pt modelId="{8A68DEF1-C79D-43D1-82EC-0DFC761F7DC9}" type="sibTrans" cxnId="{351CDF1E-D5C9-439E-B9F2-B3CEACA5D27D}">
      <dgm:prSet/>
      <dgm:spPr/>
    </dgm:pt>
    <dgm:pt modelId="{E68A9B32-09A3-41FF-93EE-3657C5E39A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нубанда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(управитель)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B652C074-2686-40BD-89D7-A9761A9D6D00}" type="parTrans" cxnId="{06028531-E137-450F-A9C1-416F8E0BE949}">
      <dgm:prSet/>
      <dgm:spPr/>
    </dgm:pt>
    <dgm:pt modelId="{BA04FACD-7573-496D-A954-05895E39E7EC}" type="sibTrans" cxnId="{06028531-E137-450F-A9C1-416F8E0BE949}">
      <dgm:prSet/>
      <dgm:spPr/>
    </dgm:pt>
    <dgm:pt modelId="{291517F2-AF3F-4EB6-8230-536DE54DAFF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дворецький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150AAF76-C5E6-415A-8CF6-933E293D4185}" type="parTrans" cxnId="{4DC95C10-5EE1-443B-830B-E1BCE4C7AD63}">
      <dgm:prSet/>
      <dgm:spPr/>
    </dgm:pt>
    <dgm:pt modelId="{5B84CFC6-C53A-475B-83BC-DF9B63157694}" type="sibTrans" cxnId="{4DC95C10-5EE1-443B-830B-E1BCE4C7AD63}">
      <dgm:prSet/>
      <dgm:spPr/>
    </dgm:pt>
    <dgm:pt modelId="{50E36331-0E09-400D-AADF-29290D37FF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воєначальник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46B880B3-7C5B-4453-BEE4-61E0E0A28A1B}" type="parTrans" cxnId="{7CC2F96A-357B-4B25-BE1B-CE64E046D437}">
      <dgm:prSet/>
      <dgm:spPr/>
    </dgm:pt>
    <dgm:pt modelId="{39BB3E1A-4320-4BB8-BDBD-2E64CD804ABC}" type="sibTrans" cxnId="{7CC2F96A-357B-4B25-BE1B-CE64E046D437}">
      <dgm:prSet/>
      <dgm:spPr/>
    </dgm:pt>
    <dgm:pt modelId="{4E488B3A-5247-4E39-873F-7C982EBD354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начальник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фінансів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8293BB75-3CEA-47E6-B4DE-B570D4CCFE82}" type="parTrans" cxnId="{B0920682-F794-4BDC-8EE3-9D3CA5C159BF}">
      <dgm:prSet/>
      <dgm:spPr/>
    </dgm:pt>
    <dgm:pt modelId="{2A6C3FCF-9A55-42ED-AA30-3951FD18CFC6}" type="sibTrans" cxnId="{B0920682-F794-4BDC-8EE3-9D3CA5C159BF}">
      <dgm:prSet/>
      <dgm:spPr/>
    </dgm:pt>
    <dgm:pt modelId="{8D3FC08D-2FEC-46AB-8428-34078C719C5E}" type="pres">
      <dgm:prSet presAssocID="{E2016DF6-046B-4FD6-82B2-760852AA95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A3E530A-EB4B-4942-9E40-52663C5122CE}" type="pres">
      <dgm:prSet presAssocID="{F2F3867C-E229-48C4-BD11-29E67896E6C3}" presName="hierRoot1" presStyleCnt="0">
        <dgm:presLayoutVars>
          <dgm:hierBranch/>
        </dgm:presLayoutVars>
      </dgm:prSet>
      <dgm:spPr/>
    </dgm:pt>
    <dgm:pt modelId="{DE609AFE-D744-4EA7-BAFE-FE07B816E233}" type="pres">
      <dgm:prSet presAssocID="{F2F3867C-E229-48C4-BD11-29E67896E6C3}" presName="rootComposite1" presStyleCnt="0"/>
      <dgm:spPr/>
    </dgm:pt>
    <dgm:pt modelId="{A986EAA0-D212-4905-A482-6B7852DF499B}" type="pres">
      <dgm:prSet presAssocID="{F2F3867C-E229-48C4-BD11-29E67896E6C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25836B-2BFE-433B-B588-CF8289318B02}" type="pres">
      <dgm:prSet presAssocID="{F2F3867C-E229-48C4-BD11-29E67896E6C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79B0A2D-0C3C-4CF5-983F-1352D682F875}" type="pres">
      <dgm:prSet presAssocID="{F2F3867C-E229-48C4-BD11-29E67896E6C3}" presName="hierChild2" presStyleCnt="0"/>
      <dgm:spPr/>
    </dgm:pt>
    <dgm:pt modelId="{B6197208-A2D5-442A-9199-46062319950D}" type="pres">
      <dgm:prSet presAssocID="{B652C074-2686-40BD-89D7-A9761A9D6D00}" presName="Name35" presStyleLbl="parChTrans1D2" presStyleIdx="0" presStyleCnt="1"/>
      <dgm:spPr/>
    </dgm:pt>
    <dgm:pt modelId="{B9E887C6-D8F5-4DF5-B25E-1796C1FDD2B8}" type="pres">
      <dgm:prSet presAssocID="{E68A9B32-09A3-41FF-93EE-3657C5E39A9E}" presName="hierRoot2" presStyleCnt="0">
        <dgm:presLayoutVars>
          <dgm:hierBranch/>
        </dgm:presLayoutVars>
      </dgm:prSet>
      <dgm:spPr/>
    </dgm:pt>
    <dgm:pt modelId="{A8E90BC3-8A8A-4910-909B-92A6EA12941D}" type="pres">
      <dgm:prSet presAssocID="{E68A9B32-09A3-41FF-93EE-3657C5E39A9E}" presName="rootComposite" presStyleCnt="0"/>
      <dgm:spPr/>
    </dgm:pt>
    <dgm:pt modelId="{18D1D3C9-EEF4-4F2D-AFF8-154C522829AE}" type="pres">
      <dgm:prSet presAssocID="{E68A9B32-09A3-41FF-93EE-3657C5E39A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B94B36-EC11-49E5-A138-0474618E99AB}" type="pres">
      <dgm:prSet presAssocID="{E68A9B32-09A3-41FF-93EE-3657C5E39A9E}" presName="rootConnector" presStyleLbl="node2" presStyleIdx="0" presStyleCnt="1"/>
      <dgm:spPr/>
      <dgm:t>
        <a:bodyPr/>
        <a:lstStyle/>
        <a:p>
          <a:endParaRPr lang="ru-RU"/>
        </a:p>
      </dgm:t>
    </dgm:pt>
    <dgm:pt modelId="{EC3BE3ED-516B-44E5-835A-002E80E2319A}" type="pres">
      <dgm:prSet presAssocID="{E68A9B32-09A3-41FF-93EE-3657C5E39A9E}" presName="hierChild4" presStyleCnt="0"/>
      <dgm:spPr/>
    </dgm:pt>
    <dgm:pt modelId="{D0E6D3CC-8070-49B2-A3D3-28F6796EFAB5}" type="pres">
      <dgm:prSet presAssocID="{150AAF76-C5E6-415A-8CF6-933E293D4185}" presName="Name35" presStyleLbl="parChTrans1D3" presStyleIdx="0" presStyleCnt="3"/>
      <dgm:spPr/>
    </dgm:pt>
    <dgm:pt modelId="{E2ED60B2-161F-4C54-9EDA-6B948B980DE0}" type="pres">
      <dgm:prSet presAssocID="{291517F2-AF3F-4EB6-8230-536DE54DAFF5}" presName="hierRoot2" presStyleCnt="0">
        <dgm:presLayoutVars>
          <dgm:hierBranch val="r"/>
        </dgm:presLayoutVars>
      </dgm:prSet>
      <dgm:spPr/>
    </dgm:pt>
    <dgm:pt modelId="{E092FD80-AA52-4713-B885-42DC9FF9C235}" type="pres">
      <dgm:prSet presAssocID="{291517F2-AF3F-4EB6-8230-536DE54DAFF5}" presName="rootComposite" presStyleCnt="0"/>
      <dgm:spPr/>
    </dgm:pt>
    <dgm:pt modelId="{FEF71F2D-AE0F-4AF2-ACC6-C4483635D68A}" type="pres">
      <dgm:prSet presAssocID="{291517F2-AF3F-4EB6-8230-536DE54DAFF5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ACC796-0842-4427-8F91-F588F7683764}" type="pres">
      <dgm:prSet presAssocID="{291517F2-AF3F-4EB6-8230-536DE54DAFF5}" presName="rootConnector" presStyleLbl="node3" presStyleIdx="0" presStyleCnt="3"/>
      <dgm:spPr/>
      <dgm:t>
        <a:bodyPr/>
        <a:lstStyle/>
        <a:p>
          <a:endParaRPr lang="ru-RU"/>
        </a:p>
      </dgm:t>
    </dgm:pt>
    <dgm:pt modelId="{20A276AD-32C9-489C-81F7-F1D88EBCE3E2}" type="pres">
      <dgm:prSet presAssocID="{291517F2-AF3F-4EB6-8230-536DE54DAFF5}" presName="hierChild4" presStyleCnt="0"/>
      <dgm:spPr/>
    </dgm:pt>
    <dgm:pt modelId="{FDFCE47A-0966-4922-952D-FA1A21DF8B6B}" type="pres">
      <dgm:prSet presAssocID="{291517F2-AF3F-4EB6-8230-536DE54DAFF5}" presName="hierChild5" presStyleCnt="0"/>
      <dgm:spPr/>
    </dgm:pt>
    <dgm:pt modelId="{90BA8B69-7C3C-4AC0-8135-1F079FBF3785}" type="pres">
      <dgm:prSet presAssocID="{46B880B3-7C5B-4453-BEE4-61E0E0A28A1B}" presName="Name35" presStyleLbl="parChTrans1D3" presStyleIdx="1" presStyleCnt="3"/>
      <dgm:spPr/>
    </dgm:pt>
    <dgm:pt modelId="{061DD352-D829-4A2A-9847-0D05A6E6F4FB}" type="pres">
      <dgm:prSet presAssocID="{50E36331-0E09-400D-AADF-29290D37FFE4}" presName="hierRoot2" presStyleCnt="0">
        <dgm:presLayoutVars>
          <dgm:hierBranch val="r"/>
        </dgm:presLayoutVars>
      </dgm:prSet>
      <dgm:spPr/>
    </dgm:pt>
    <dgm:pt modelId="{B3CFB72F-1128-4A00-8ACB-A00AB85B201D}" type="pres">
      <dgm:prSet presAssocID="{50E36331-0E09-400D-AADF-29290D37FFE4}" presName="rootComposite" presStyleCnt="0"/>
      <dgm:spPr/>
    </dgm:pt>
    <dgm:pt modelId="{3FA071E8-EC37-4F5C-86A0-0E70B5776AE0}" type="pres">
      <dgm:prSet presAssocID="{50E36331-0E09-400D-AADF-29290D37FFE4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A2189A-CF8F-4721-937A-AF991FA8BDE0}" type="pres">
      <dgm:prSet presAssocID="{50E36331-0E09-400D-AADF-29290D37FFE4}" presName="rootConnector" presStyleLbl="node3" presStyleIdx="1" presStyleCnt="3"/>
      <dgm:spPr/>
      <dgm:t>
        <a:bodyPr/>
        <a:lstStyle/>
        <a:p>
          <a:endParaRPr lang="ru-RU"/>
        </a:p>
      </dgm:t>
    </dgm:pt>
    <dgm:pt modelId="{9598BA17-0D6E-4B77-BE37-E7819723BCEF}" type="pres">
      <dgm:prSet presAssocID="{50E36331-0E09-400D-AADF-29290D37FFE4}" presName="hierChild4" presStyleCnt="0"/>
      <dgm:spPr/>
    </dgm:pt>
    <dgm:pt modelId="{CCA05193-835B-48E0-BDAF-5ECABD9DA28C}" type="pres">
      <dgm:prSet presAssocID="{50E36331-0E09-400D-AADF-29290D37FFE4}" presName="hierChild5" presStyleCnt="0"/>
      <dgm:spPr/>
    </dgm:pt>
    <dgm:pt modelId="{24D241BE-FBEE-4105-BE14-B384EBD13F32}" type="pres">
      <dgm:prSet presAssocID="{8293BB75-3CEA-47E6-B4DE-B570D4CCFE82}" presName="Name35" presStyleLbl="parChTrans1D3" presStyleIdx="2" presStyleCnt="3"/>
      <dgm:spPr/>
    </dgm:pt>
    <dgm:pt modelId="{FB31012F-B37A-4833-9025-941970BDE309}" type="pres">
      <dgm:prSet presAssocID="{4E488B3A-5247-4E39-873F-7C982EBD3543}" presName="hierRoot2" presStyleCnt="0">
        <dgm:presLayoutVars>
          <dgm:hierBranch val="r"/>
        </dgm:presLayoutVars>
      </dgm:prSet>
      <dgm:spPr/>
    </dgm:pt>
    <dgm:pt modelId="{25BD835D-4DEC-4161-97DE-8452828602A5}" type="pres">
      <dgm:prSet presAssocID="{4E488B3A-5247-4E39-873F-7C982EBD3543}" presName="rootComposite" presStyleCnt="0"/>
      <dgm:spPr/>
    </dgm:pt>
    <dgm:pt modelId="{80C26687-CE56-4C28-8655-1A20B5514B54}" type="pres">
      <dgm:prSet presAssocID="{4E488B3A-5247-4E39-873F-7C982EBD354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97D894-5ADC-40F6-8B48-E9D2225B9FE3}" type="pres">
      <dgm:prSet presAssocID="{4E488B3A-5247-4E39-873F-7C982EBD3543}" presName="rootConnector" presStyleLbl="node3" presStyleIdx="2" presStyleCnt="3"/>
      <dgm:spPr/>
      <dgm:t>
        <a:bodyPr/>
        <a:lstStyle/>
        <a:p>
          <a:endParaRPr lang="ru-RU"/>
        </a:p>
      </dgm:t>
    </dgm:pt>
    <dgm:pt modelId="{AC2542F7-2223-441E-B652-754D38F71ADF}" type="pres">
      <dgm:prSet presAssocID="{4E488B3A-5247-4E39-873F-7C982EBD3543}" presName="hierChild4" presStyleCnt="0"/>
      <dgm:spPr/>
    </dgm:pt>
    <dgm:pt modelId="{9054F300-3E6C-4C21-AC90-3372C2331846}" type="pres">
      <dgm:prSet presAssocID="{4E488B3A-5247-4E39-873F-7C982EBD3543}" presName="hierChild5" presStyleCnt="0"/>
      <dgm:spPr/>
    </dgm:pt>
    <dgm:pt modelId="{838BF8E4-44E7-4A6C-8137-4C70DE014BC0}" type="pres">
      <dgm:prSet presAssocID="{E68A9B32-09A3-41FF-93EE-3657C5E39A9E}" presName="hierChild5" presStyleCnt="0"/>
      <dgm:spPr/>
    </dgm:pt>
    <dgm:pt modelId="{540ABFE4-1E2F-48A8-825E-1083E85795A7}" type="pres">
      <dgm:prSet presAssocID="{F2F3867C-E229-48C4-BD11-29E67896E6C3}" presName="hierChild3" presStyleCnt="0"/>
      <dgm:spPr/>
    </dgm:pt>
  </dgm:ptLst>
  <dgm:cxnLst>
    <dgm:cxn modelId="{EC8D2936-B46D-46C3-AFEA-4EC909A1D76A}" type="presOf" srcId="{50E36331-0E09-400D-AADF-29290D37FFE4}" destId="{3FA071E8-EC37-4F5C-86A0-0E70B5776AE0}" srcOrd="0" destOrd="0" presId="urn:microsoft.com/office/officeart/2005/8/layout/orgChart1"/>
    <dgm:cxn modelId="{B0920682-F794-4BDC-8EE3-9D3CA5C159BF}" srcId="{E68A9B32-09A3-41FF-93EE-3657C5E39A9E}" destId="{4E488B3A-5247-4E39-873F-7C982EBD3543}" srcOrd="2" destOrd="0" parTransId="{8293BB75-3CEA-47E6-B4DE-B570D4CCFE82}" sibTransId="{2A6C3FCF-9A55-42ED-AA30-3951FD18CFC6}"/>
    <dgm:cxn modelId="{C230AE64-70E4-4975-BB0E-8B7CA77366EA}" type="presOf" srcId="{E2016DF6-046B-4FD6-82B2-760852AA95A0}" destId="{8D3FC08D-2FEC-46AB-8428-34078C719C5E}" srcOrd="0" destOrd="0" presId="urn:microsoft.com/office/officeart/2005/8/layout/orgChart1"/>
    <dgm:cxn modelId="{FBFF7512-CCC5-4E90-9582-1DB73D9C45C5}" type="presOf" srcId="{B652C074-2686-40BD-89D7-A9761A9D6D00}" destId="{B6197208-A2D5-442A-9199-46062319950D}" srcOrd="0" destOrd="0" presId="urn:microsoft.com/office/officeart/2005/8/layout/orgChart1"/>
    <dgm:cxn modelId="{A4FFDB19-BF5E-4F85-BBAF-F377D3222173}" type="presOf" srcId="{291517F2-AF3F-4EB6-8230-536DE54DAFF5}" destId="{FEF71F2D-AE0F-4AF2-ACC6-C4483635D68A}" srcOrd="0" destOrd="0" presId="urn:microsoft.com/office/officeart/2005/8/layout/orgChart1"/>
    <dgm:cxn modelId="{4DC95C10-5EE1-443B-830B-E1BCE4C7AD63}" srcId="{E68A9B32-09A3-41FF-93EE-3657C5E39A9E}" destId="{291517F2-AF3F-4EB6-8230-536DE54DAFF5}" srcOrd="0" destOrd="0" parTransId="{150AAF76-C5E6-415A-8CF6-933E293D4185}" sibTransId="{5B84CFC6-C53A-475B-83BC-DF9B63157694}"/>
    <dgm:cxn modelId="{02C5055E-7C1E-4B94-8764-6C1B86F42DEC}" type="presOf" srcId="{4E488B3A-5247-4E39-873F-7C982EBD3543}" destId="{5697D894-5ADC-40F6-8B48-E9D2225B9FE3}" srcOrd="1" destOrd="0" presId="urn:microsoft.com/office/officeart/2005/8/layout/orgChart1"/>
    <dgm:cxn modelId="{1BE7892D-2CED-42A6-A903-92AE1853E34E}" type="presOf" srcId="{8293BB75-3CEA-47E6-B4DE-B570D4CCFE82}" destId="{24D241BE-FBEE-4105-BE14-B384EBD13F32}" srcOrd="0" destOrd="0" presId="urn:microsoft.com/office/officeart/2005/8/layout/orgChart1"/>
    <dgm:cxn modelId="{9E740908-0B65-43AB-BBD4-B13BCBF554F1}" type="presOf" srcId="{50E36331-0E09-400D-AADF-29290D37FFE4}" destId="{B2A2189A-CF8F-4721-937A-AF991FA8BDE0}" srcOrd="1" destOrd="0" presId="urn:microsoft.com/office/officeart/2005/8/layout/orgChart1"/>
    <dgm:cxn modelId="{05E48883-F1F8-4E0E-9F1F-9257278F4044}" type="presOf" srcId="{291517F2-AF3F-4EB6-8230-536DE54DAFF5}" destId="{CEACC796-0842-4427-8F91-F588F7683764}" srcOrd="1" destOrd="0" presId="urn:microsoft.com/office/officeart/2005/8/layout/orgChart1"/>
    <dgm:cxn modelId="{0BEF11F7-0952-46F0-B937-B463CE4B3E57}" type="presOf" srcId="{F2F3867C-E229-48C4-BD11-29E67896E6C3}" destId="{A986EAA0-D212-4905-A482-6B7852DF499B}" srcOrd="0" destOrd="0" presId="urn:microsoft.com/office/officeart/2005/8/layout/orgChart1"/>
    <dgm:cxn modelId="{012C0E60-B17E-467E-986B-24D21B12E917}" type="presOf" srcId="{150AAF76-C5E6-415A-8CF6-933E293D4185}" destId="{D0E6D3CC-8070-49B2-A3D3-28F6796EFAB5}" srcOrd="0" destOrd="0" presId="urn:microsoft.com/office/officeart/2005/8/layout/orgChart1"/>
    <dgm:cxn modelId="{D047D536-1527-49F5-AA61-DB69C7ACED8B}" type="presOf" srcId="{E68A9B32-09A3-41FF-93EE-3657C5E39A9E}" destId="{18D1D3C9-EEF4-4F2D-AFF8-154C522829AE}" srcOrd="0" destOrd="0" presId="urn:microsoft.com/office/officeart/2005/8/layout/orgChart1"/>
    <dgm:cxn modelId="{64140C4E-2608-4B1E-A50A-69D790207F51}" type="presOf" srcId="{46B880B3-7C5B-4453-BEE4-61E0E0A28A1B}" destId="{90BA8B69-7C3C-4AC0-8135-1F079FBF3785}" srcOrd="0" destOrd="0" presId="urn:microsoft.com/office/officeart/2005/8/layout/orgChart1"/>
    <dgm:cxn modelId="{351CDF1E-D5C9-439E-B9F2-B3CEACA5D27D}" srcId="{E2016DF6-046B-4FD6-82B2-760852AA95A0}" destId="{F2F3867C-E229-48C4-BD11-29E67896E6C3}" srcOrd="0" destOrd="0" parTransId="{ECC0CF6E-7412-4B94-B1E6-1828948514C4}" sibTransId="{8A68DEF1-C79D-43D1-82EC-0DFC761F7DC9}"/>
    <dgm:cxn modelId="{20E2F130-99AD-40EB-8E43-45385373864C}" type="presOf" srcId="{E68A9B32-09A3-41FF-93EE-3657C5E39A9E}" destId="{7CB94B36-EC11-49E5-A138-0474618E99AB}" srcOrd="1" destOrd="0" presId="urn:microsoft.com/office/officeart/2005/8/layout/orgChart1"/>
    <dgm:cxn modelId="{06028531-E137-450F-A9C1-416F8E0BE949}" srcId="{F2F3867C-E229-48C4-BD11-29E67896E6C3}" destId="{E68A9B32-09A3-41FF-93EE-3657C5E39A9E}" srcOrd="0" destOrd="0" parTransId="{B652C074-2686-40BD-89D7-A9761A9D6D00}" sibTransId="{BA04FACD-7573-496D-A954-05895E39E7EC}"/>
    <dgm:cxn modelId="{7CC2F96A-357B-4B25-BE1B-CE64E046D437}" srcId="{E68A9B32-09A3-41FF-93EE-3657C5E39A9E}" destId="{50E36331-0E09-400D-AADF-29290D37FFE4}" srcOrd="1" destOrd="0" parTransId="{46B880B3-7C5B-4453-BEE4-61E0E0A28A1B}" sibTransId="{39BB3E1A-4320-4BB8-BDBD-2E64CD804ABC}"/>
    <dgm:cxn modelId="{807875A2-162B-47FB-8751-8AB60699F2AD}" type="presOf" srcId="{4E488B3A-5247-4E39-873F-7C982EBD3543}" destId="{80C26687-CE56-4C28-8655-1A20B5514B54}" srcOrd="0" destOrd="0" presId="urn:microsoft.com/office/officeart/2005/8/layout/orgChart1"/>
    <dgm:cxn modelId="{2437854E-1582-47D4-BFDE-1DF4D8881D3E}" type="presOf" srcId="{F2F3867C-E229-48C4-BD11-29E67896E6C3}" destId="{6425836B-2BFE-433B-B588-CF8289318B02}" srcOrd="1" destOrd="0" presId="urn:microsoft.com/office/officeart/2005/8/layout/orgChart1"/>
    <dgm:cxn modelId="{55A164CD-737D-4512-9C3E-5BD2E0F02B03}" type="presParOf" srcId="{8D3FC08D-2FEC-46AB-8428-34078C719C5E}" destId="{FA3E530A-EB4B-4942-9E40-52663C5122CE}" srcOrd="0" destOrd="0" presId="urn:microsoft.com/office/officeart/2005/8/layout/orgChart1"/>
    <dgm:cxn modelId="{461B5DE2-4644-4003-9EA4-DAAB62185365}" type="presParOf" srcId="{FA3E530A-EB4B-4942-9E40-52663C5122CE}" destId="{DE609AFE-D744-4EA7-BAFE-FE07B816E233}" srcOrd="0" destOrd="0" presId="urn:microsoft.com/office/officeart/2005/8/layout/orgChart1"/>
    <dgm:cxn modelId="{99D5EBFF-F5E4-479B-B583-11BF64BC7A1F}" type="presParOf" srcId="{DE609AFE-D744-4EA7-BAFE-FE07B816E233}" destId="{A986EAA0-D212-4905-A482-6B7852DF499B}" srcOrd="0" destOrd="0" presId="urn:microsoft.com/office/officeart/2005/8/layout/orgChart1"/>
    <dgm:cxn modelId="{45DC1841-2157-4EC7-B519-79BAB6AAE59B}" type="presParOf" srcId="{DE609AFE-D744-4EA7-BAFE-FE07B816E233}" destId="{6425836B-2BFE-433B-B588-CF8289318B02}" srcOrd="1" destOrd="0" presId="urn:microsoft.com/office/officeart/2005/8/layout/orgChart1"/>
    <dgm:cxn modelId="{E1089388-4778-455A-B080-F5BB5EC8BDA0}" type="presParOf" srcId="{FA3E530A-EB4B-4942-9E40-52663C5122CE}" destId="{779B0A2D-0C3C-4CF5-983F-1352D682F875}" srcOrd="1" destOrd="0" presId="urn:microsoft.com/office/officeart/2005/8/layout/orgChart1"/>
    <dgm:cxn modelId="{C67B6AD6-999E-4FE8-B780-7A73E5CE6D53}" type="presParOf" srcId="{779B0A2D-0C3C-4CF5-983F-1352D682F875}" destId="{B6197208-A2D5-442A-9199-46062319950D}" srcOrd="0" destOrd="0" presId="urn:microsoft.com/office/officeart/2005/8/layout/orgChart1"/>
    <dgm:cxn modelId="{5E6D0F22-3A04-453E-833A-A49E27292A0F}" type="presParOf" srcId="{779B0A2D-0C3C-4CF5-983F-1352D682F875}" destId="{B9E887C6-D8F5-4DF5-B25E-1796C1FDD2B8}" srcOrd="1" destOrd="0" presId="urn:microsoft.com/office/officeart/2005/8/layout/orgChart1"/>
    <dgm:cxn modelId="{00DA3B10-0609-4B1C-9C02-5A9843A70869}" type="presParOf" srcId="{B9E887C6-D8F5-4DF5-B25E-1796C1FDD2B8}" destId="{A8E90BC3-8A8A-4910-909B-92A6EA12941D}" srcOrd="0" destOrd="0" presId="urn:microsoft.com/office/officeart/2005/8/layout/orgChart1"/>
    <dgm:cxn modelId="{7558EB08-A9E3-4B5C-A70C-976D2FC93072}" type="presParOf" srcId="{A8E90BC3-8A8A-4910-909B-92A6EA12941D}" destId="{18D1D3C9-EEF4-4F2D-AFF8-154C522829AE}" srcOrd="0" destOrd="0" presId="urn:microsoft.com/office/officeart/2005/8/layout/orgChart1"/>
    <dgm:cxn modelId="{BDCBC8D2-164B-4B6A-935A-07B021F1B8FE}" type="presParOf" srcId="{A8E90BC3-8A8A-4910-909B-92A6EA12941D}" destId="{7CB94B36-EC11-49E5-A138-0474618E99AB}" srcOrd="1" destOrd="0" presId="urn:microsoft.com/office/officeart/2005/8/layout/orgChart1"/>
    <dgm:cxn modelId="{3B664A8A-D059-49CD-93E5-BDB41CA98D08}" type="presParOf" srcId="{B9E887C6-D8F5-4DF5-B25E-1796C1FDD2B8}" destId="{EC3BE3ED-516B-44E5-835A-002E80E2319A}" srcOrd="1" destOrd="0" presId="urn:microsoft.com/office/officeart/2005/8/layout/orgChart1"/>
    <dgm:cxn modelId="{2DE0E77B-0312-46EF-8927-FD5D502B937A}" type="presParOf" srcId="{EC3BE3ED-516B-44E5-835A-002E80E2319A}" destId="{D0E6D3CC-8070-49B2-A3D3-28F6796EFAB5}" srcOrd="0" destOrd="0" presId="urn:microsoft.com/office/officeart/2005/8/layout/orgChart1"/>
    <dgm:cxn modelId="{7DEC3EDF-8F6A-42E5-BBA6-0951E65B2974}" type="presParOf" srcId="{EC3BE3ED-516B-44E5-835A-002E80E2319A}" destId="{E2ED60B2-161F-4C54-9EDA-6B948B980DE0}" srcOrd="1" destOrd="0" presId="urn:microsoft.com/office/officeart/2005/8/layout/orgChart1"/>
    <dgm:cxn modelId="{D96EA429-1D5A-4362-8371-A5C2394FC9CB}" type="presParOf" srcId="{E2ED60B2-161F-4C54-9EDA-6B948B980DE0}" destId="{E092FD80-AA52-4713-B885-42DC9FF9C235}" srcOrd="0" destOrd="0" presId="urn:microsoft.com/office/officeart/2005/8/layout/orgChart1"/>
    <dgm:cxn modelId="{EDF2542C-B9D2-4BDC-AE9F-35D4FA5ADF27}" type="presParOf" srcId="{E092FD80-AA52-4713-B885-42DC9FF9C235}" destId="{FEF71F2D-AE0F-4AF2-ACC6-C4483635D68A}" srcOrd="0" destOrd="0" presId="urn:microsoft.com/office/officeart/2005/8/layout/orgChart1"/>
    <dgm:cxn modelId="{4FCACF8A-B486-4224-A79E-A51ECB4546E9}" type="presParOf" srcId="{E092FD80-AA52-4713-B885-42DC9FF9C235}" destId="{CEACC796-0842-4427-8F91-F588F7683764}" srcOrd="1" destOrd="0" presId="urn:microsoft.com/office/officeart/2005/8/layout/orgChart1"/>
    <dgm:cxn modelId="{66ED7633-3A6D-4B98-91D3-8CB8EAAC200B}" type="presParOf" srcId="{E2ED60B2-161F-4C54-9EDA-6B948B980DE0}" destId="{20A276AD-32C9-489C-81F7-F1D88EBCE3E2}" srcOrd="1" destOrd="0" presId="urn:microsoft.com/office/officeart/2005/8/layout/orgChart1"/>
    <dgm:cxn modelId="{A019E292-3AF3-4A64-8B5A-E52F7B781171}" type="presParOf" srcId="{E2ED60B2-161F-4C54-9EDA-6B948B980DE0}" destId="{FDFCE47A-0966-4922-952D-FA1A21DF8B6B}" srcOrd="2" destOrd="0" presId="urn:microsoft.com/office/officeart/2005/8/layout/orgChart1"/>
    <dgm:cxn modelId="{CEC53CD1-1D89-4C2C-B96E-F4F4E34E8E9E}" type="presParOf" srcId="{EC3BE3ED-516B-44E5-835A-002E80E2319A}" destId="{90BA8B69-7C3C-4AC0-8135-1F079FBF3785}" srcOrd="2" destOrd="0" presId="urn:microsoft.com/office/officeart/2005/8/layout/orgChart1"/>
    <dgm:cxn modelId="{C4E73B96-4DC7-497B-A14A-2DBB8EA26766}" type="presParOf" srcId="{EC3BE3ED-516B-44E5-835A-002E80E2319A}" destId="{061DD352-D829-4A2A-9847-0D05A6E6F4FB}" srcOrd="3" destOrd="0" presId="urn:microsoft.com/office/officeart/2005/8/layout/orgChart1"/>
    <dgm:cxn modelId="{AB1DB4BD-FB5A-4D0D-9180-E4D12D590779}" type="presParOf" srcId="{061DD352-D829-4A2A-9847-0D05A6E6F4FB}" destId="{B3CFB72F-1128-4A00-8ACB-A00AB85B201D}" srcOrd="0" destOrd="0" presId="urn:microsoft.com/office/officeart/2005/8/layout/orgChart1"/>
    <dgm:cxn modelId="{C27332F0-4F7A-40E7-A250-EAA902DBD973}" type="presParOf" srcId="{B3CFB72F-1128-4A00-8ACB-A00AB85B201D}" destId="{3FA071E8-EC37-4F5C-86A0-0E70B5776AE0}" srcOrd="0" destOrd="0" presId="urn:microsoft.com/office/officeart/2005/8/layout/orgChart1"/>
    <dgm:cxn modelId="{15ED95B6-188B-4FB4-A2BE-E45B47A7242C}" type="presParOf" srcId="{B3CFB72F-1128-4A00-8ACB-A00AB85B201D}" destId="{B2A2189A-CF8F-4721-937A-AF991FA8BDE0}" srcOrd="1" destOrd="0" presId="urn:microsoft.com/office/officeart/2005/8/layout/orgChart1"/>
    <dgm:cxn modelId="{85691F6A-A83E-4242-A684-2C1EC4EC4A0C}" type="presParOf" srcId="{061DD352-D829-4A2A-9847-0D05A6E6F4FB}" destId="{9598BA17-0D6E-4B77-BE37-E7819723BCEF}" srcOrd="1" destOrd="0" presId="urn:microsoft.com/office/officeart/2005/8/layout/orgChart1"/>
    <dgm:cxn modelId="{EC9738C4-DF27-473E-A552-505DA3BDD061}" type="presParOf" srcId="{061DD352-D829-4A2A-9847-0D05A6E6F4FB}" destId="{CCA05193-835B-48E0-BDAF-5ECABD9DA28C}" srcOrd="2" destOrd="0" presId="urn:microsoft.com/office/officeart/2005/8/layout/orgChart1"/>
    <dgm:cxn modelId="{07F6FA44-95FF-491C-81AE-31DBFD5E3E51}" type="presParOf" srcId="{EC3BE3ED-516B-44E5-835A-002E80E2319A}" destId="{24D241BE-FBEE-4105-BE14-B384EBD13F32}" srcOrd="4" destOrd="0" presId="urn:microsoft.com/office/officeart/2005/8/layout/orgChart1"/>
    <dgm:cxn modelId="{DB0023E3-A19F-4394-BD47-22D9287122CD}" type="presParOf" srcId="{EC3BE3ED-516B-44E5-835A-002E80E2319A}" destId="{FB31012F-B37A-4833-9025-941970BDE309}" srcOrd="5" destOrd="0" presId="urn:microsoft.com/office/officeart/2005/8/layout/orgChart1"/>
    <dgm:cxn modelId="{93ED673D-81DF-4CB4-81B9-936A17FC6FF5}" type="presParOf" srcId="{FB31012F-B37A-4833-9025-941970BDE309}" destId="{25BD835D-4DEC-4161-97DE-8452828602A5}" srcOrd="0" destOrd="0" presId="urn:microsoft.com/office/officeart/2005/8/layout/orgChart1"/>
    <dgm:cxn modelId="{212A8973-B8FC-45BA-B680-243238D80344}" type="presParOf" srcId="{25BD835D-4DEC-4161-97DE-8452828602A5}" destId="{80C26687-CE56-4C28-8655-1A20B5514B54}" srcOrd="0" destOrd="0" presId="urn:microsoft.com/office/officeart/2005/8/layout/orgChart1"/>
    <dgm:cxn modelId="{003271D9-E945-4926-BC44-218CAF4D227D}" type="presParOf" srcId="{25BD835D-4DEC-4161-97DE-8452828602A5}" destId="{5697D894-5ADC-40F6-8B48-E9D2225B9FE3}" srcOrd="1" destOrd="0" presId="urn:microsoft.com/office/officeart/2005/8/layout/orgChart1"/>
    <dgm:cxn modelId="{EE9DF727-02AE-465C-9B6B-28B0C562FB84}" type="presParOf" srcId="{FB31012F-B37A-4833-9025-941970BDE309}" destId="{AC2542F7-2223-441E-B652-754D38F71ADF}" srcOrd="1" destOrd="0" presId="urn:microsoft.com/office/officeart/2005/8/layout/orgChart1"/>
    <dgm:cxn modelId="{B1E7EB20-B093-48B4-BDCF-0CB25594B0DA}" type="presParOf" srcId="{FB31012F-B37A-4833-9025-941970BDE309}" destId="{9054F300-3E6C-4C21-AC90-3372C2331846}" srcOrd="2" destOrd="0" presId="urn:microsoft.com/office/officeart/2005/8/layout/orgChart1"/>
    <dgm:cxn modelId="{A7447AD6-E125-4179-8EBB-98FB58C7B22C}" type="presParOf" srcId="{B9E887C6-D8F5-4DF5-B25E-1796C1FDD2B8}" destId="{838BF8E4-44E7-4A6C-8137-4C70DE014BC0}" srcOrd="2" destOrd="0" presId="urn:microsoft.com/office/officeart/2005/8/layout/orgChart1"/>
    <dgm:cxn modelId="{84A3BDBA-1423-479A-9671-92A8583E1ACE}" type="presParOf" srcId="{FA3E530A-EB4B-4942-9E40-52663C5122CE}" destId="{540ABFE4-1E2F-48A8-825E-1083E85795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B9C649-A185-4E88-9151-87EB8A85AA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E40CDE1-9602-4388-A883-43644A67A5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місцеве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управління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0B832FFE-0A05-4834-B35C-20C0A1D2D861}" type="parTrans" cxnId="{40B9533F-B903-4E74-872E-E94EC682CA3E}">
      <dgm:prSet/>
      <dgm:spPr/>
    </dgm:pt>
    <dgm:pt modelId="{E4D4777D-62B6-40D8-A5BA-1AFEB0DC1709}" type="sibTrans" cxnId="{40B9533F-B903-4E74-872E-E94EC682CA3E}">
      <dgm:prSet/>
      <dgm:spPr/>
    </dgm:pt>
    <dgm:pt modelId="{4B3BDFAC-5C0B-4C9E-9150-AABB7D19E4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намісники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6D9B5F46-C4E8-434B-A162-137D7F34566D}" type="parTrans" cxnId="{5B5FAAFF-E137-4BE8-8F48-EADAD004EBCC}">
      <dgm:prSet/>
      <dgm:spPr/>
    </dgm:pt>
    <dgm:pt modelId="{D009304F-1072-4D70-B430-DF875F0D7E14}" type="sibTrans" cxnId="{5B5FAAFF-E137-4BE8-8F48-EADAD004EBCC}">
      <dgm:prSet/>
      <dgm:spPr/>
    </dgm:pt>
    <dgm:pt modelId="{336FAFC6-62FC-4DB1-835B-332AD596E1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збори громадян міста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98FC4316-8424-4206-BAF2-FFB23882C5B9}" type="parTrans" cxnId="{0C6BA412-B5EA-4F12-832E-7A4EC03F4F64}">
      <dgm:prSet/>
      <dgm:spPr/>
    </dgm:pt>
    <dgm:pt modelId="{262D252D-681A-4439-8945-C44A10BBEE89}" type="sibTrans" cxnId="{0C6BA412-B5EA-4F12-832E-7A4EC03F4F64}">
      <dgm:prSet/>
      <dgm:spPr/>
    </dgm:pt>
    <dgm:pt modelId="{3A5D2E9B-32C0-4CEC-81B3-2389F3CD97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ради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 общин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87B25398-FD0F-4C9A-8BF5-7050E8292089}" type="parTrans" cxnId="{DB79770A-D7F2-4608-B2E5-4ADD5D90BB5E}">
      <dgm:prSet/>
      <dgm:spPr/>
    </dgm:pt>
    <dgm:pt modelId="{65C7F117-40C1-46DC-8CFC-59BA9F8C3228}" type="sibTrans" cxnId="{DB79770A-D7F2-4608-B2E5-4ADD5D90BB5E}">
      <dgm:prSet/>
      <dgm:spPr/>
    </dgm:pt>
    <dgm:pt modelId="{70A6EEE2-7B5E-47E7-8B3B-29C37DC62140}" type="pres">
      <dgm:prSet presAssocID="{E4B9C649-A185-4E88-9151-87EB8A85AA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0D428B-7F36-41B4-BF50-D5E7C8859022}" type="pres">
      <dgm:prSet presAssocID="{1E40CDE1-9602-4388-A883-43644A67A5BF}" presName="hierRoot1" presStyleCnt="0">
        <dgm:presLayoutVars>
          <dgm:hierBranch/>
        </dgm:presLayoutVars>
      </dgm:prSet>
      <dgm:spPr/>
    </dgm:pt>
    <dgm:pt modelId="{0093036C-6A74-404A-81D8-4F1B9D914697}" type="pres">
      <dgm:prSet presAssocID="{1E40CDE1-9602-4388-A883-43644A67A5BF}" presName="rootComposite1" presStyleCnt="0"/>
      <dgm:spPr/>
    </dgm:pt>
    <dgm:pt modelId="{E4E27094-1D28-4DAB-863F-462D299757BF}" type="pres">
      <dgm:prSet presAssocID="{1E40CDE1-9602-4388-A883-43644A67A5B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C15828-1363-40F1-9685-147A484A2A66}" type="pres">
      <dgm:prSet presAssocID="{1E40CDE1-9602-4388-A883-43644A67A5B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AFC196-C752-410A-A812-7742AEF78971}" type="pres">
      <dgm:prSet presAssocID="{1E40CDE1-9602-4388-A883-43644A67A5BF}" presName="hierChild2" presStyleCnt="0"/>
      <dgm:spPr/>
    </dgm:pt>
    <dgm:pt modelId="{5FE08A1B-38FA-4322-BCD0-1BEC8D9EF716}" type="pres">
      <dgm:prSet presAssocID="{6D9B5F46-C4E8-434B-A162-137D7F34566D}" presName="Name35" presStyleLbl="parChTrans1D2" presStyleIdx="0" presStyleCnt="3"/>
      <dgm:spPr/>
    </dgm:pt>
    <dgm:pt modelId="{65F0A08B-5CA6-47D4-8CC9-95B942BA2E31}" type="pres">
      <dgm:prSet presAssocID="{4B3BDFAC-5C0B-4C9E-9150-AABB7D19E466}" presName="hierRoot2" presStyleCnt="0">
        <dgm:presLayoutVars>
          <dgm:hierBranch/>
        </dgm:presLayoutVars>
      </dgm:prSet>
      <dgm:spPr/>
    </dgm:pt>
    <dgm:pt modelId="{79E8EE50-A563-471A-8826-65CDFE2002E1}" type="pres">
      <dgm:prSet presAssocID="{4B3BDFAC-5C0B-4C9E-9150-AABB7D19E466}" presName="rootComposite" presStyleCnt="0"/>
      <dgm:spPr/>
    </dgm:pt>
    <dgm:pt modelId="{BA59DF59-9B7F-4533-A139-2FFBFAEC5F0F}" type="pres">
      <dgm:prSet presAssocID="{4B3BDFAC-5C0B-4C9E-9150-AABB7D19E46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473D68-B940-486C-AC97-273ADCFC6B72}" type="pres">
      <dgm:prSet presAssocID="{4B3BDFAC-5C0B-4C9E-9150-AABB7D19E466}" presName="rootConnector" presStyleLbl="node2" presStyleIdx="0" presStyleCnt="3"/>
      <dgm:spPr/>
      <dgm:t>
        <a:bodyPr/>
        <a:lstStyle/>
        <a:p>
          <a:endParaRPr lang="ru-RU"/>
        </a:p>
      </dgm:t>
    </dgm:pt>
    <dgm:pt modelId="{98863B03-409F-4B23-A087-CB0A6CC75634}" type="pres">
      <dgm:prSet presAssocID="{4B3BDFAC-5C0B-4C9E-9150-AABB7D19E466}" presName="hierChild4" presStyleCnt="0"/>
      <dgm:spPr/>
    </dgm:pt>
    <dgm:pt modelId="{7FC77A4E-05E0-478C-A7DC-CC11B1D078BA}" type="pres">
      <dgm:prSet presAssocID="{4B3BDFAC-5C0B-4C9E-9150-AABB7D19E466}" presName="hierChild5" presStyleCnt="0"/>
      <dgm:spPr/>
    </dgm:pt>
    <dgm:pt modelId="{EB713D88-4846-4107-BAAA-0558A65755F0}" type="pres">
      <dgm:prSet presAssocID="{98FC4316-8424-4206-BAF2-FFB23882C5B9}" presName="Name35" presStyleLbl="parChTrans1D2" presStyleIdx="1" presStyleCnt="3"/>
      <dgm:spPr/>
    </dgm:pt>
    <dgm:pt modelId="{0E2815FE-31C0-46C1-9818-6CF09C4649D9}" type="pres">
      <dgm:prSet presAssocID="{336FAFC6-62FC-4DB1-835B-332AD596E16D}" presName="hierRoot2" presStyleCnt="0">
        <dgm:presLayoutVars>
          <dgm:hierBranch/>
        </dgm:presLayoutVars>
      </dgm:prSet>
      <dgm:spPr/>
    </dgm:pt>
    <dgm:pt modelId="{566D61F4-EDDF-4D1A-AED9-B0D2ED122A2A}" type="pres">
      <dgm:prSet presAssocID="{336FAFC6-62FC-4DB1-835B-332AD596E16D}" presName="rootComposite" presStyleCnt="0"/>
      <dgm:spPr/>
    </dgm:pt>
    <dgm:pt modelId="{D230C52B-844D-4FD8-92A7-9C524B2ACB6F}" type="pres">
      <dgm:prSet presAssocID="{336FAFC6-62FC-4DB1-835B-332AD596E16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D5E444-6766-4222-AE0D-70DCDE7E35B8}" type="pres">
      <dgm:prSet presAssocID="{336FAFC6-62FC-4DB1-835B-332AD596E16D}" presName="rootConnector" presStyleLbl="node2" presStyleIdx="1" presStyleCnt="3"/>
      <dgm:spPr/>
      <dgm:t>
        <a:bodyPr/>
        <a:lstStyle/>
        <a:p>
          <a:endParaRPr lang="ru-RU"/>
        </a:p>
      </dgm:t>
    </dgm:pt>
    <dgm:pt modelId="{84480554-221A-4392-B497-75E44E2E5E3B}" type="pres">
      <dgm:prSet presAssocID="{336FAFC6-62FC-4DB1-835B-332AD596E16D}" presName="hierChild4" presStyleCnt="0"/>
      <dgm:spPr/>
    </dgm:pt>
    <dgm:pt modelId="{874279A2-9E6C-4E30-ADE0-2523F09B4AB8}" type="pres">
      <dgm:prSet presAssocID="{336FAFC6-62FC-4DB1-835B-332AD596E16D}" presName="hierChild5" presStyleCnt="0"/>
      <dgm:spPr/>
    </dgm:pt>
    <dgm:pt modelId="{8ED348B2-B146-4728-BB19-6846A39260D5}" type="pres">
      <dgm:prSet presAssocID="{87B25398-FD0F-4C9A-8BF5-7050E8292089}" presName="Name35" presStyleLbl="parChTrans1D2" presStyleIdx="2" presStyleCnt="3"/>
      <dgm:spPr/>
    </dgm:pt>
    <dgm:pt modelId="{CF976045-D3F5-46EA-B451-E41BD41AC427}" type="pres">
      <dgm:prSet presAssocID="{3A5D2E9B-32C0-4CEC-81B3-2389F3CD9780}" presName="hierRoot2" presStyleCnt="0">
        <dgm:presLayoutVars>
          <dgm:hierBranch/>
        </dgm:presLayoutVars>
      </dgm:prSet>
      <dgm:spPr/>
    </dgm:pt>
    <dgm:pt modelId="{BD861B2D-E475-4D55-AC72-996E3C750FCB}" type="pres">
      <dgm:prSet presAssocID="{3A5D2E9B-32C0-4CEC-81B3-2389F3CD9780}" presName="rootComposite" presStyleCnt="0"/>
      <dgm:spPr/>
    </dgm:pt>
    <dgm:pt modelId="{81449E30-6F28-4D9B-B8FB-B67D301CDE7D}" type="pres">
      <dgm:prSet presAssocID="{3A5D2E9B-32C0-4CEC-81B3-2389F3CD978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C06D4B-0C19-4A41-B9E9-B3AEFDDDB379}" type="pres">
      <dgm:prSet presAssocID="{3A5D2E9B-32C0-4CEC-81B3-2389F3CD9780}" presName="rootConnector" presStyleLbl="node2" presStyleIdx="2" presStyleCnt="3"/>
      <dgm:spPr/>
      <dgm:t>
        <a:bodyPr/>
        <a:lstStyle/>
        <a:p>
          <a:endParaRPr lang="ru-RU"/>
        </a:p>
      </dgm:t>
    </dgm:pt>
    <dgm:pt modelId="{B76E4A2D-6614-4165-AA29-E029B4103CDB}" type="pres">
      <dgm:prSet presAssocID="{3A5D2E9B-32C0-4CEC-81B3-2389F3CD9780}" presName="hierChild4" presStyleCnt="0"/>
      <dgm:spPr/>
    </dgm:pt>
    <dgm:pt modelId="{0950E5A9-6A0D-420B-B9A5-88EB96C9FB4F}" type="pres">
      <dgm:prSet presAssocID="{3A5D2E9B-32C0-4CEC-81B3-2389F3CD9780}" presName="hierChild5" presStyleCnt="0"/>
      <dgm:spPr/>
    </dgm:pt>
    <dgm:pt modelId="{9FBB66FE-7A39-4FC3-9989-BDB6938EA6F1}" type="pres">
      <dgm:prSet presAssocID="{1E40CDE1-9602-4388-A883-43644A67A5BF}" presName="hierChild3" presStyleCnt="0"/>
      <dgm:spPr/>
    </dgm:pt>
  </dgm:ptLst>
  <dgm:cxnLst>
    <dgm:cxn modelId="{E466006D-E7DC-47AB-8CA8-7F6D9B523375}" type="presOf" srcId="{3A5D2E9B-32C0-4CEC-81B3-2389F3CD9780}" destId="{81449E30-6F28-4D9B-B8FB-B67D301CDE7D}" srcOrd="0" destOrd="0" presId="urn:microsoft.com/office/officeart/2005/8/layout/orgChart1"/>
    <dgm:cxn modelId="{4779DA8E-C167-45F5-A8F9-8CBDAB52B7D0}" type="presOf" srcId="{336FAFC6-62FC-4DB1-835B-332AD596E16D}" destId="{CAD5E444-6766-4222-AE0D-70DCDE7E35B8}" srcOrd="1" destOrd="0" presId="urn:microsoft.com/office/officeart/2005/8/layout/orgChart1"/>
    <dgm:cxn modelId="{DB79770A-D7F2-4608-B2E5-4ADD5D90BB5E}" srcId="{1E40CDE1-9602-4388-A883-43644A67A5BF}" destId="{3A5D2E9B-32C0-4CEC-81B3-2389F3CD9780}" srcOrd="2" destOrd="0" parTransId="{87B25398-FD0F-4C9A-8BF5-7050E8292089}" sibTransId="{65C7F117-40C1-46DC-8CFC-59BA9F8C3228}"/>
    <dgm:cxn modelId="{40B9533F-B903-4E74-872E-E94EC682CA3E}" srcId="{E4B9C649-A185-4E88-9151-87EB8A85AA51}" destId="{1E40CDE1-9602-4388-A883-43644A67A5BF}" srcOrd="0" destOrd="0" parTransId="{0B832FFE-0A05-4834-B35C-20C0A1D2D861}" sibTransId="{E4D4777D-62B6-40D8-A5BA-1AFEB0DC1709}"/>
    <dgm:cxn modelId="{25A56CBD-CD35-4C13-8E9E-E9665E9FC9DF}" type="presOf" srcId="{3A5D2E9B-32C0-4CEC-81B3-2389F3CD9780}" destId="{A4C06D4B-0C19-4A41-B9E9-B3AEFDDDB379}" srcOrd="1" destOrd="0" presId="urn:microsoft.com/office/officeart/2005/8/layout/orgChart1"/>
    <dgm:cxn modelId="{73D295A6-F32B-4ECA-9658-318B9AF102EE}" type="presOf" srcId="{1E40CDE1-9602-4388-A883-43644A67A5BF}" destId="{8DC15828-1363-40F1-9685-147A484A2A66}" srcOrd="1" destOrd="0" presId="urn:microsoft.com/office/officeart/2005/8/layout/orgChart1"/>
    <dgm:cxn modelId="{6B50D8C7-B7EB-49D6-8FF9-39CAA56E81BC}" type="presOf" srcId="{4B3BDFAC-5C0B-4C9E-9150-AABB7D19E466}" destId="{3F473D68-B940-486C-AC97-273ADCFC6B72}" srcOrd="1" destOrd="0" presId="urn:microsoft.com/office/officeart/2005/8/layout/orgChart1"/>
    <dgm:cxn modelId="{C367D4F4-4AB1-449D-B5EB-8E9AF4FA5E97}" type="presOf" srcId="{E4B9C649-A185-4E88-9151-87EB8A85AA51}" destId="{70A6EEE2-7B5E-47E7-8B3B-29C37DC62140}" srcOrd="0" destOrd="0" presId="urn:microsoft.com/office/officeart/2005/8/layout/orgChart1"/>
    <dgm:cxn modelId="{E20BDAF2-787B-4B8E-A9A7-CB7B5B0FF582}" type="presOf" srcId="{87B25398-FD0F-4C9A-8BF5-7050E8292089}" destId="{8ED348B2-B146-4728-BB19-6846A39260D5}" srcOrd="0" destOrd="0" presId="urn:microsoft.com/office/officeart/2005/8/layout/orgChart1"/>
    <dgm:cxn modelId="{D929138F-1D46-4982-AED9-AEA4AA809E03}" type="presOf" srcId="{1E40CDE1-9602-4388-A883-43644A67A5BF}" destId="{E4E27094-1D28-4DAB-863F-462D299757BF}" srcOrd="0" destOrd="0" presId="urn:microsoft.com/office/officeart/2005/8/layout/orgChart1"/>
    <dgm:cxn modelId="{BA36EE57-B54E-4A31-A48A-33012E705C64}" type="presOf" srcId="{98FC4316-8424-4206-BAF2-FFB23882C5B9}" destId="{EB713D88-4846-4107-BAAA-0558A65755F0}" srcOrd="0" destOrd="0" presId="urn:microsoft.com/office/officeart/2005/8/layout/orgChart1"/>
    <dgm:cxn modelId="{7000646F-B801-4713-B39C-80B2F3E04A2E}" type="presOf" srcId="{4B3BDFAC-5C0B-4C9E-9150-AABB7D19E466}" destId="{BA59DF59-9B7F-4533-A139-2FFBFAEC5F0F}" srcOrd="0" destOrd="0" presId="urn:microsoft.com/office/officeart/2005/8/layout/orgChart1"/>
    <dgm:cxn modelId="{1761734F-10C5-424B-B0F4-A8F754E261C5}" type="presOf" srcId="{6D9B5F46-C4E8-434B-A162-137D7F34566D}" destId="{5FE08A1B-38FA-4322-BCD0-1BEC8D9EF716}" srcOrd="0" destOrd="0" presId="urn:microsoft.com/office/officeart/2005/8/layout/orgChart1"/>
    <dgm:cxn modelId="{21E81B78-3D55-4824-AA6A-A0DCA9CFDEFD}" type="presOf" srcId="{336FAFC6-62FC-4DB1-835B-332AD596E16D}" destId="{D230C52B-844D-4FD8-92A7-9C524B2ACB6F}" srcOrd="0" destOrd="0" presId="urn:microsoft.com/office/officeart/2005/8/layout/orgChart1"/>
    <dgm:cxn modelId="{5B5FAAFF-E137-4BE8-8F48-EADAD004EBCC}" srcId="{1E40CDE1-9602-4388-A883-43644A67A5BF}" destId="{4B3BDFAC-5C0B-4C9E-9150-AABB7D19E466}" srcOrd="0" destOrd="0" parTransId="{6D9B5F46-C4E8-434B-A162-137D7F34566D}" sibTransId="{D009304F-1072-4D70-B430-DF875F0D7E14}"/>
    <dgm:cxn modelId="{0C6BA412-B5EA-4F12-832E-7A4EC03F4F64}" srcId="{1E40CDE1-9602-4388-A883-43644A67A5BF}" destId="{336FAFC6-62FC-4DB1-835B-332AD596E16D}" srcOrd="1" destOrd="0" parTransId="{98FC4316-8424-4206-BAF2-FFB23882C5B9}" sibTransId="{262D252D-681A-4439-8945-C44A10BBEE89}"/>
    <dgm:cxn modelId="{2255DF1D-4A22-4A07-8593-D431FA79441F}" type="presParOf" srcId="{70A6EEE2-7B5E-47E7-8B3B-29C37DC62140}" destId="{890D428B-7F36-41B4-BF50-D5E7C8859022}" srcOrd="0" destOrd="0" presId="urn:microsoft.com/office/officeart/2005/8/layout/orgChart1"/>
    <dgm:cxn modelId="{D648131A-1C8F-4DC3-B809-CF444A6BD322}" type="presParOf" srcId="{890D428B-7F36-41B4-BF50-D5E7C8859022}" destId="{0093036C-6A74-404A-81D8-4F1B9D914697}" srcOrd="0" destOrd="0" presId="urn:microsoft.com/office/officeart/2005/8/layout/orgChart1"/>
    <dgm:cxn modelId="{4F08DA58-4D4D-49F4-9B41-E2BF46DB28E6}" type="presParOf" srcId="{0093036C-6A74-404A-81D8-4F1B9D914697}" destId="{E4E27094-1D28-4DAB-863F-462D299757BF}" srcOrd="0" destOrd="0" presId="urn:microsoft.com/office/officeart/2005/8/layout/orgChart1"/>
    <dgm:cxn modelId="{18437DAE-CB39-4E32-8EAC-EAF8511E80E9}" type="presParOf" srcId="{0093036C-6A74-404A-81D8-4F1B9D914697}" destId="{8DC15828-1363-40F1-9685-147A484A2A66}" srcOrd="1" destOrd="0" presId="urn:microsoft.com/office/officeart/2005/8/layout/orgChart1"/>
    <dgm:cxn modelId="{3F84409C-F3A2-4A30-9E09-B41D9A33AC63}" type="presParOf" srcId="{890D428B-7F36-41B4-BF50-D5E7C8859022}" destId="{A1AFC196-C752-410A-A812-7742AEF78971}" srcOrd="1" destOrd="0" presId="urn:microsoft.com/office/officeart/2005/8/layout/orgChart1"/>
    <dgm:cxn modelId="{62A7EE36-6D61-460E-8482-E75FF12DA7DB}" type="presParOf" srcId="{A1AFC196-C752-410A-A812-7742AEF78971}" destId="{5FE08A1B-38FA-4322-BCD0-1BEC8D9EF716}" srcOrd="0" destOrd="0" presId="urn:microsoft.com/office/officeart/2005/8/layout/orgChart1"/>
    <dgm:cxn modelId="{39C43442-F23B-473F-9C5D-DF473BE3A362}" type="presParOf" srcId="{A1AFC196-C752-410A-A812-7742AEF78971}" destId="{65F0A08B-5CA6-47D4-8CC9-95B942BA2E31}" srcOrd="1" destOrd="0" presId="urn:microsoft.com/office/officeart/2005/8/layout/orgChart1"/>
    <dgm:cxn modelId="{A44E199F-FC6E-4822-BC0B-9E23C1465A8F}" type="presParOf" srcId="{65F0A08B-5CA6-47D4-8CC9-95B942BA2E31}" destId="{79E8EE50-A563-471A-8826-65CDFE2002E1}" srcOrd="0" destOrd="0" presId="urn:microsoft.com/office/officeart/2005/8/layout/orgChart1"/>
    <dgm:cxn modelId="{9448732E-1DAA-45D5-9D36-DCB232F65DC5}" type="presParOf" srcId="{79E8EE50-A563-471A-8826-65CDFE2002E1}" destId="{BA59DF59-9B7F-4533-A139-2FFBFAEC5F0F}" srcOrd="0" destOrd="0" presId="urn:microsoft.com/office/officeart/2005/8/layout/orgChart1"/>
    <dgm:cxn modelId="{8DD1FA31-0200-4EBE-862A-4AC23FB82418}" type="presParOf" srcId="{79E8EE50-A563-471A-8826-65CDFE2002E1}" destId="{3F473D68-B940-486C-AC97-273ADCFC6B72}" srcOrd="1" destOrd="0" presId="urn:microsoft.com/office/officeart/2005/8/layout/orgChart1"/>
    <dgm:cxn modelId="{93423022-226A-41AB-A1C1-8934495BC67C}" type="presParOf" srcId="{65F0A08B-5CA6-47D4-8CC9-95B942BA2E31}" destId="{98863B03-409F-4B23-A087-CB0A6CC75634}" srcOrd="1" destOrd="0" presId="urn:microsoft.com/office/officeart/2005/8/layout/orgChart1"/>
    <dgm:cxn modelId="{D1A7A45E-08C6-4DB9-98F6-18B800257B71}" type="presParOf" srcId="{65F0A08B-5CA6-47D4-8CC9-95B942BA2E31}" destId="{7FC77A4E-05E0-478C-A7DC-CC11B1D078BA}" srcOrd="2" destOrd="0" presId="urn:microsoft.com/office/officeart/2005/8/layout/orgChart1"/>
    <dgm:cxn modelId="{03306598-5E4F-463D-A01E-E1932F35A289}" type="presParOf" srcId="{A1AFC196-C752-410A-A812-7742AEF78971}" destId="{EB713D88-4846-4107-BAAA-0558A65755F0}" srcOrd="2" destOrd="0" presId="urn:microsoft.com/office/officeart/2005/8/layout/orgChart1"/>
    <dgm:cxn modelId="{0C864045-2F6A-400F-A956-3DABB92CAECA}" type="presParOf" srcId="{A1AFC196-C752-410A-A812-7742AEF78971}" destId="{0E2815FE-31C0-46C1-9818-6CF09C4649D9}" srcOrd="3" destOrd="0" presId="urn:microsoft.com/office/officeart/2005/8/layout/orgChart1"/>
    <dgm:cxn modelId="{7A28C8A3-8A76-4305-A72F-8A3CC23E4855}" type="presParOf" srcId="{0E2815FE-31C0-46C1-9818-6CF09C4649D9}" destId="{566D61F4-EDDF-4D1A-AED9-B0D2ED122A2A}" srcOrd="0" destOrd="0" presId="urn:microsoft.com/office/officeart/2005/8/layout/orgChart1"/>
    <dgm:cxn modelId="{EBA2BBE0-C836-4BCB-9BF3-8116ECCD02DB}" type="presParOf" srcId="{566D61F4-EDDF-4D1A-AED9-B0D2ED122A2A}" destId="{D230C52B-844D-4FD8-92A7-9C524B2ACB6F}" srcOrd="0" destOrd="0" presId="urn:microsoft.com/office/officeart/2005/8/layout/orgChart1"/>
    <dgm:cxn modelId="{C34A69F5-027D-4182-A005-2A85C30B9F87}" type="presParOf" srcId="{566D61F4-EDDF-4D1A-AED9-B0D2ED122A2A}" destId="{CAD5E444-6766-4222-AE0D-70DCDE7E35B8}" srcOrd="1" destOrd="0" presId="urn:microsoft.com/office/officeart/2005/8/layout/orgChart1"/>
    <dgm:cxn modelId="{5322E8AA-9EE8-4D8C-8137-6EE76D096018}" type="presParOf" srcId="{0E2815FE-31C0-46C1-9818-6CF09C4649D9}" destId="{84480554-221A-4392-B497-75E44E2E5E3B}" srcOrd="1" destOrd="0" presId="urn:microsoft.com/office/officeart/2005/8/layout/orgChart1"/>
    <dgm:cxn modelId="{340DB673-5A91-47FB-B49B-04CDD8133512}" type="presParOf" srcId="{0E2815FE-31C0-46C1-9818-6CF09C4649D9}" destId="{874279A2-9E6C-4E30-ADE0-2523F09B4AB8}" srcOrd="2" destOrd="0" presId="urn:microsoft.com/office/officeart/2005/8/layout/orgChart1"/>
    <dgm:cxn modelId="{2539156E-50FF-4EAB-8BE4-A0C1596A9F73}" type="presParOf" srcId="{A1AFC196-C752-410A-A812-7742AEF78971}" destId="{8ED348B2-B146-4728-BB19-6846A39260D5}" srcOrd="4" destOrd="0" presId="urn:microsoft.com/office/officeart/2005/8/layout/orgChart1"/>
    <dgm:cxn modelId="{08B7E94A-4852-4A34-A077-3074204EBA2A}" type="presParOf" srcId="{A1AFC196-C752-410A-A812-7742AEF78971}" destId="{CF976045-D3F5-46EA-B451-E41BD41AC427}" srcOrd="5" destOrd="0" presId="urn:microsoft.com/office/officeart/2005/8/layout/orgChart1"/>
    <dgm:cxn modelId="{FC8A1A00-1B36-45E7-88FB-9DB6C39A6366}" type="presParOf" srcId="{CF976045-D3F5-46EA-B451-E41BD41AC427}" destId="{BD861B2D-E475-4D55-AC72-996E3C750FCB}" srcOrd="0" destOrd="0" presId="urn:microsoft.com/office/officeart/2005/8/layout/orgChart1"/>
    <dgm:cxn modelId="{DB892DAC-E520-4AB6-BA18-5DCDCA43F671}" type="presParOf" srcId="{BD861B2D-E475-4D55-AC72-996E3C750FCB}" destId="{81449E30-6F28-4D9B-B8FB-B67D301CDE7D}" srcOrd="0" destOrd="0" presId="urn:microsoft.com/office/officeart/2005/8/layout/orgChart1"/>
    <dgm:cxn modelId="{E6379065-DA14-48D2-8B10-02C41A96F6FB}" type="presParOf" srcId="{BD861B2D-E475-4D55-AC72-996E3C750FCB}" destId="{A4C06D4B-0C19-4A41-B9E9-B3AEFDDDB379}" srcOrd="1" destOrd="0" presId="urn:microsoft.com/office/officeart/2005/8/layout/orgChart1"/>
    <dgm:cxn modelId="{D6C2449F-D24C-4751-91B3-86B870E5AE28}" type="presParOf" srcId="{CF976045-D3F5-46EA-B451-E41BD41AC427}" destId="{B76E4A2D-6614-4165-AA29-E029B4103CDB}" srcOrd="1" destOrd="0" presId="urn:microsoft.com/office/officeart/2005/8/layout/orgChart1"/>
    <dgm:cxn modelId="{684D5C21-999A-4ECB-BD0E-FC6FCC2F1CCF}" type="presParOf" srcId="{CF976045-D3F5-46EA-B451-E41BD41AC427}" destId="{0950E5A9-6A0D-420B-B9A5-88EB96C9FB4F}" srcOrd="2" destOrd="0" presId="urn:microsoft.com/office/officeart/2005/8/layout/orgChart1"/>
    <dgm:cxn modelId="{214BEAE9-D136-491C-B44F-F4D5286F780A}" type="presParOf" srcId="{890D428B-7F36-41B4-BF50-D5E7C8859022}" destId="{9FBB66FE-7A39-4FC3-9989-BDB6938EA6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4B6ED8-2DC6-4BEA-88A2-D793AEC4FEA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EABE995-24EB-4909-A423-B8AD421059C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злочини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291F0C63-9393-45AB-B0E7-0B5956E0DE33}" type="parTrans" cxnId="{A393B38A-9494-478B-9951-2395CD8AFDCF}">
      <dgm:prSet/>
      <dgm:spPr/>
    </dgm:pt>
    <dgm:pt modelId="{E6B4E1F7-7486-4D56-9507-0A1D463CFD72}" type="sibTrans" cxnId="{A393B38A-9494-478B-9951-2395CD8AFDCF}">
      <dgm:prSet/>
      <dgm:spPr/>
    </dgm:pt>
    <dgm:pt modelId="{FD7491B8-0FD5-4BD2-909F-272DF92B8E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проти царя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5A0EEB37-1687-457D-82F1-656C549D5DBF}" type="parTrans" cxnId="{13BA7C30-5A78-4CC8-9F28-CDBB882F09C8}">
      <dgm:prSet/>
      <dgm:spPr/>
    </dgm:pt>
    <dgm:pt modelId="{7163E692-351C-42D7-B35F-30D5A2043132}" type="sibTrans" cxnId="{13BA7C30-5A78-4CC8-9F28-CDBB882F09C8}">
      <dgm:prSet/>
      <dgm:spPr/>
    </dgm:pt>
    <dgm:pt modelId="{A3B0FECB-5E15-4C49-A9E2-A8FEC957D0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проти особи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FBB148F7-4447-4CE6-B9D1-8FF7510C6DBB}" type="parTrans" cxnId="{F186A531-AC28-4AF2-B75C-FAF8F271CCF6}">
      <dgm:prSet/>
      <dgm:spPr/>
    </dgm:pt>
    <dgm:pt modelId="{A2DF2A9B-602E-41FC-AA47-A4B78032D917}" type="sibTrans" cxnId="{F186A531-AC28-4AF2-B75C-FAF8F271CCF6}">
      <dgm:prSet/>
      <dgm:spPr/>
    </dgm:pt>
    <dgm:pt modelId="{20D1AD26-F34A-46CB-ABA9-7BDA0D6E73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проти власності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8920B46C-7307-4D11-8D2A-556FFF6773A3}" type="parTrans" cxnId="{7ADE9FBD-7A6C-4129-B30B-49590DDF7851}">
      <dgm:prSet/>
      <dgm:spPr/>
    </dgm:pt>
    <dgm:pt modelId="{435FB119-9BEE-4A19-BE1F-4D68BB949066}" type="sibTrans" cxnId="{7ADE9FBD-7A6C-4129-B30B-49590DDF7851}">
      <dgm:prSet/>
      <dgm:spPr/>
    </dgm:pt>
    <dgm:pt modelId="{24B77F1B-EC52-469B-BFFE-88002C8BBA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проти сім</a:t>
          </a:r>
          <a:r>
            <a:rPr kumimoji="0" lang="en-US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’</a:t>
          </a: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ї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C78F52E5-E707-4BF2-8B5E-2BFF18ED37E3}" type="parTrans" cxnId="{FA1E93A7-0726-4167-8AE5-7CAAFD6381C9}">
      <dgm:prSet/>
      <dgm:spPr/>
    </dgm:pt>
    <dgm:pt modelId="{A3E1F8D6-B28F-4539-9CE4-AB128B1DA83E}" type="sibTrans" cxnId="{FA1E93A7-0726-4167-8AE5-7CAAFD6381C9}">
      <dgm:prSet/>
      <dgm:spPr/>
    </dgm:pt>
    <dgm:pt modelId="{6F74E3C8-207B-4C81-82B9-098C4879E2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проти правосуддя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C9FA91DB-A3F8-4F4D-AF97-8CD91424DC58}" type="parTrans" cxnId="{FABC35FE-A929-4C3D-9520-A623A0DCB40E}">
      <dgm:prSet/>
      <dgm:spPr/>
    </dgm:pt>
    <dgm:pt modelId="{03FEB428-6ECD-4572-8CDD-E94F691D58E5}" type="sibTrans" cxnId="{FABC35FE-A929-4C3D-9520-A623A0DCB40E}">
      <dgm:prSet/>
      <dgm:spPr/>
    </dgm:pt>
    <dgm:pt modelId="{73A6B321-4F1D-418B-A39D-CCAAE484F662}" type="pres">
      <dgm:prSet presAssocID="{6A4B6ED8-2DC6-4BEA-88A2-D793AEC4FE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F608CB4-CD66-4D07-9FBB-24181A66B423}" type="pres">
      <dgm:prSet presAssocID="{2EABE995-24EB-4909-A423-B8AD421059C0}" presName="hierRoot1" presStyleCnt="0">
        <dgm:presLayoutVars>
          <dgm:hierBranch val="r"/>
        </dgm:presLayoutVars>
      </dgm:prSet>
      <dgm:spPr/>
    </dgm:pt>
    <dgm:pt modelId="{4EBFB6CE-549E-4501-83BC-A6654B6A4E54}" type="pres">
      <dgm:prSet presAssocID="{2EABE995-24EB-4909-A423-B8AD421059C0}" presName="rootComposite1" presStyleCnt="0"/>
      <dgm:spPr/>
    </dgm:pt>
    <dgm:pt modelId="{F078D7E8-86C8-4132-B391-D9B200268896}" type="pres">
      <dgm:prSet presAssocID="{2EABE995-24EB-4909-A423-B8AD421059C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422032-069D-4E77-B151-E22176159EEF}" type="pres">
      <dgm:prSet presAssocID="{2EABE995-24EB-4909-A423-B8AD421059C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EF30A88-5362-474B-A087-8149E813E506}" type="pres">
      <dgm:prSet presAssocID="{2EABE995-24EB-4909-A423-B8AD421059C0}" presName="hierChild2" presStyleCnt="0"/>
      <dgm:spPr/>
    </dgm:pt>
    <dgm:pt modelId="{85BAA1F7-51EC-49E4-B574-14341EFEBD55}" type="pres">
      <dgm:prSet presAssocID="{5A0EEB37-1687-457D-82F1-656C549D5DBF}" presName="Name50" presStyleLbl="parChTrans1D2" presStyleIdx="0" presStyleCnt="5"/>
      <dgm:spPr/>
    </dgm:pt>
    <dgm:pt modelId="{A79EE49F-2509-47AC-91AD-9C419EA02AF9}" type="pres">
      <dgm:prSet presAssocID="{FD7491B8-0FD5-4BD2-909F-272DF92B8EF1}" presName="hierRoot2" presStyleCnt="0">
        <dgm:presLayoutVars>
          <dgm:hierBranch/>
        </dgm:presLayoutVars>
      </dgm:prSet>
      <dgm:spPr/>
    </dgm:pt>
    <dgm:pt modelId="{C8DE2973-FCBF-400C-A1E4-BB8AE5B12AC2}" type="pres">
      <dgm:prSet presAssocID="{FD7491B8-0FD5-4BD2-909F-272DF92B8EF1}" presName="rootComposite" presStyleCnt="0"/>
      <dgm:spPr/>
    </dgm:pt>
    <dgm:pt modelId="{EF55966C-B194-4F2C-82B6-04C2AB83D032}" type="pres">
      <dgm:prSet presAssocID="{FD7491B8-0FD5-4BD2-909F-272DF92B8EF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AE95E8-3E04-40FB-AD0D-54A8B7B0B483}" type="pres">
      <dgm:prSet presAssocID="{FD7491B8-0FD5-4BD2-909F-272DF92B8EF1}" presName="rootConnector" presStyleLbl="node2" presStyleIdx="0" presStyleCnt="5"/>
      <dgm:spPr/>
      <dgm:t>
        <a:bodyPr/>
        <a:lstStyle/>
        <a:p>
          <a:endParaRPr lang="ru-RU"/>
        </a:p>
      </dgm:t>
    </dgm:pt>
    <dgm:pt modelId="{B7483B3F-F2C6-4938-8E0F-CA1EF9D76241}" type="pres">
      <dgm:prSet presAssocID="{FD7491B8-0FD5-4BD2-909F-272DF92B8EF1}" presName="hierChild4" presStyleCnt="0"/>
      <dgm:spPr/>
    </dgm:pt>
    <dgm:pt modelId="{59AB66A4-C875-4AA6-A117-1A1B37E0B3C8}" type="pres">
      <dgm:prSet presAssocID="{FD7491B8-0FD5-4BD2-909F-272DF92B8EF1}" presName="hierChild5" presStyleCnt="0"/>
      <dgm:spPr/>
    </dgm:pt>
    <dgm:pt modelId="{170DCE55-1467-4EDC-93D2-9B2EB84B5E70}" type="pres">
      <dgm:prSet presAssocID="{FBB148F7-4447-4CE6-B9D1-8FF7510C6DBB}" presName="Name50" presStyleLbl="parChTrans1D2" presStyleIdx="1" presStyleCnt="5"/>
      <dgm:spPr/>
    </dgm:pt>
    <dgm:pt modelId="{F1EBBDB1-5808-459A-9B43-A3DCA5DAEE1B}" type="pres">
      <dgm:prSet presAssocID="{A3B0FECB-5E15-4C49-A9E2-A8FEC957D0D0}" presName="hierRoot2" presStyleCnt="0">
        <dgm:presLayoutVars>
          <dgm:hierBranch/>
        </dgm:presLayoutVars>
      </dgm:prSet>
      <dgm:spPr/>
    </dgm:pt>
    <dgm:pt modelId="{37A0B749-1C1C-4936-A830-E5FE9BEA838A}" type="pres">
      <dgm:prSet presAssocID="{A3B0FECB-5E15-4C49-A9E2-A8FEC957D0D0}" presName="rootComposite" presStyleCnt="0"/>
      <dgm:spPr/>
    </dgm:pt>
    <dgm:pt modelId="{F26345F7-2A77-423B-97C9-F747F66B8EDE}" type="pres">
      <dgm:prSet presAssocID="{A3B0FECB-5E15-4C49-A9E2-A8FEC957D0D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DFE3D9-5C57-449C-AC3B-B3D163829054}" type="pres">
      <dgm:prSet presAssocID="{A3B0FECB-5E15-4C49-A9E2-A8FEC957D0D0}" presName="rootConnector" presStyleLbl="node2" presStyleIdx="1" presStyleCnt="5"/>
      <dgm:spPr/>
      <dgm:t>
        <a:bodyPr/>
        <a:lstStyle/>
        <a:p>
          <a:endParaRPr lang="ru-RU"/>
        </a:p>
      </dgm:t>
    </dgm:pt>
    <dgm:pt modelId="{A59A5FCA-572C-4EEA-AF2A-6D09F05862E3}" type="pres">
      <dgm:prSet presAssocID="{A3B0FECB-5E15-4C49-A9E2-A8FEC957D0D0}" presName="hierChild4" presStyleCnt="0"/>
      <dgm:spPr/>
    </dgm:pt>
    <dgm:pt modelId="{53DD75FD-3FAB-4817-90EA-6AC3F6933738}" type="pres">
      <dgm:prSet presAssocID="{A3B0FECB-5E15-4C49-A9E2-A8FEC957D0D0}" presName="hierChild5" presStyleCnt="0"/>
      <dgm:spPr/>
    </dgm:pt>
    <dgm:pt modelId="{6803C0F0-ED1A-4B3E-876B-D01318915DFA}" type="pres">
      <dgm:prSet presAssocID="{8920B46C-7307-4D11-8D2A-556FFF6773A3}" presName="Name50" presStyleLbl="parChTrans1D2" presStyleIdx="2" presStyleCnt="5"/>
      <dgm:spPr/>
    </dgm:pt>
    <dgm:pt modelId="{54F11175-2002-4CAE-9183-92CEE5B9CB44}" type="pres">
      <dgm:prSet presAssocID="{20D1AD26-F34A-46CB-ABA9-7BDA0D6E7398}" presName="hierRoot2" presStyleCnt="0">
        <dgm:presLayoutVars>
          <dgm:hierBranch/>
        </dgm:presLayoutVars>
      </dgm:prSet>
      <dgm:spPr/>
    </dgm:pt>
    <dgm:pt modelId="{43305983-F2FF-4AEC-8C4B-8931E39D15F1}" type="pres">
      <dgm:prSet presAssocID="{20D1AD26-F34A-46CB-ABA9-7BDA0D6E7398}" presName="rootComposite" presStyleCnt="0"/>
      <dgm:spPr/>
    </dgm:pt>
    <dgm:pt modelId="{52F97617-082E-43FC-8224-81803DF835DB}" type="pres">
      <dgm:prSet presAssocID="{20D1AD26-F34A-46CB-ABA9-7BDA0D6E7398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11413E-5ED5-4441-A27D-F83660D730EB}" type="pres">
      <dgm:prSet presAssocID="{20D1AD26-F34A-46CB-ABA9-7BDA0D6E7398}" presName="rootConnector" presStyleLbl="node2" presStyleIdx="2" presStyleCnt="5"/>
      <dgm:spPr/>
      <dgm:t>
        <a:bodyPr/>
        <a:lstStyle/>
        <a:p>
          <a:endParaRPr lang="ru-RU"/>
        </a:p>
      </dgm:t>
    </dgm:pt>
    <dgm:pt modelId="{E55DCFA6-91A0-4A40-95C8-169B4F3DC236}" type="pres">
      <dgm:prSet presAssocID="{20D1AD26-F34A-46CB-ABA9-7BDA0D6E7398}" presName="hierChild4" presStyleCnt="0"/>
      <dgm:spPr/>
    </dgm:pt>
    <dgm:pt modelId="{A8041B46-D7FC-4CF4-9600-9CCA2D86D196}" type="pres">
      <dgm:prSet presAssocID="{20D1AD26-F34A-46CB-ABA9-7BDA0D6E7398}" presName="hierChild5" presStyleCnt="0"/>
      <dgm:spPr/>
    </dgm:pt>
    <dgm:pt modelId="{C0E0B062-2E25-4242-B8CF-EBC1E7DD765E}" type="pres">
      <dgm:prSet presAssocID="{C78F52E5-E707-4BF2-8B5E-2BFF18ED37E3}" presName="Name50" presStyleLbl="parChTrans1D2" presStyleIdx="3" presStyleCnt="5"/>
      <dgm:spPr/>
    </dgm:pt>
    <dgm:pt modelId="{F421B01E-BEA3-4627-8880-F20BBEE1EB8A}" type="pres">
      <dgm:prSet presAssocID="{24B77F1B-EC52-469B-BFFE-88002C8BBA2A}" presName="hierRoot2" presStyleCnt="0">
        <dgm:presLayoutVars>
          <dgm:hierBranch/>
        </dgm:presLayoutVars>
      </dgm:prSet>
      <dgm:spPr/>
    </dgm:pt>
    <dgm:pt modelId="{D252D6F5-22F5-46C3-A077-EE0DEAA36054}" type="pres">
      <dgm:prSet presAssocID="{24B77F1B-EC52-469B-BFFE-88002C8BBA2A}" presName="rootComposite" presStyleCnt="0"/>
      <dgm:spPr/>
    </dgm:pt>
    <dgm:pt modelId="{E9F27953-12C5-44BE-A53C-16D5496F6F0E}" type="pres">
      <dgm:prSet presAssocID="{24B77F1B-EC52-469B-BFFE-88002C8BBA2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A4DFE4-0266-4257-A42D-B3591D8744F2}" type="pres">
      <dgm:prSet presAssocID="{24B77F1B-EC52-469B-BFFE-88002C8BBA2A}" presName="rootConnector" presStyleLbl="node2" presStyleIdx="3" presStyleCnt="5"/>
      <dgm:spPr/>
      <dgm:t>
        <a:bodyPr/>
        <a:lstStyle/>
        <a:p>
          <a:endParaRPr lang="ru-RU"/>
        </a:p>
      </dgm:t>
    </dgm:pt>
    <dgm:pt modelId="{91A619A5-5091-4020-ACF9-4650F2163CFB}" type="pres">
      <dgm:prSet presAssocID="{24B77F1B-EC52-469B-BFFE-88002C8BBA2A}" presName="hierChild4" presStyleCnt="0"/>
      <dgm:spPr/>
    </dgm:pt>
    <dgm:pt modelId="{E067D478-03E9-42B2-AFCF-614501551BD9}" type="pres">
      <dgm:prSet presAssocID="{24B77F1B-EC52-469B-BFFE-88002C8BBA2A}" presName="hierChild5" presStyleCnt="0"/>
      <dgm:spPr/>
    </dgm:pt>
    <dgm:pt modelId="{F4F0A12B-BBF1-45D3-BE80-02F093FB715F}" type="pres">
      <dgm:prSet presAssocID="{C9FA91DB-A3F8-4F4D-AF97-8CD91424DC58}" presName="Name50" presStyleLbl="parChTrans1D2" presStyleIdx="4" presStyleCnt="5"/>
      <dgm:spPr/>
    </dgm:pt>
    <dgm:pt modelId="{0A6D2B3E-1F46-487A-9E0B-B4C5F39597EA}" type="pres">
      <dgm:prSet presAssocID="{6F74E3C8-207B-4C81-82B9-098C4879E220}" presName="hierRoot2" presStyleCnt="0">
        <dgm:presLayoutVars>
          <dgm:hierBranch/>
        </dgm:presLayoutVars>
      </dgm:prSet>
      <dgm:spPr/>
    </dgm:pt>
    <dgm:pt modelId="{ECCAAF60-50E8-429E-9832-9B1A2FE9304C}" type="pres">
      <dgm:prSet presAssocID="{6F74E3C8-207B-4C81-82B9-098C4879E220}" presName="rootComposite" presStyleCnt="0"/>
      <dgm:spPr/>
    </dgm:pt>
    <dgm:pt modelId="{535EF78D-F020-4152-BE61-6084BF793644}" type="pres">
      <dgm:prSet presAssocID="{6F74E3C8-207B-4C81-82B9-098C4879E22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C427D1-E314-49F1-B16B-8BDA794848AC}" type="pres">
      <dgm:prSet presAssocID="{6F74E3C8-207B-4C81-82B9-098C4879E220}" presName="rootConnector" presStyleLbl="node2" presStyleIdx="4" presStyleCnt="5"/>
      <dgm:spPr/>
      <dgm:t>
        <a:bodyPr/>
        <a:lstStyle/>
        <a:p>
          <a:endParaRPr lang="ru-RU"/>
        </a:p>
      </dgm:t>
    </dgm:pt>
    <dgm:pt modelId="{E9D20D16-79B0-434B-B473-F5BD93AF64F2}" type="pres">
      <dgm:prSet presAssocID="{6F74E3C8-207B-4C81-82B9-098C4879E220}" presName="hierChild4" presStyleCnt="0"/>
      <dgm:spPr/>
    </dgm:pt>
    <dgm:pt modelId="{F71FDD9A-1EEE-445C-8523-363649246E7A}" type="pres">
      <dgm:prSet presAssocID="{6F74E3C8-207B-4C81-82B9-098C4879E220}" presName="hierChild5" presStyleCnt="0"/>
      <dgm:spPr/>
    </dgm:pt>
    <dgm:pt modelId="{CE57E072-6738-4623-829C-89F12E00CBD7}" type="pres">
      <dgm:prSet presAssocID="{2EABE995-24EB-4909-A423-B8AD421059C0}" presName="hierChild3" presStyleCnt="0"/>
      <dgm:spPr/>
    </dgm:pt>
  </dgm:ptLst>
  <dgm:cxnLst>
    <dgm:cxn modelId="{7ADE9FBD-7A6C-4129-B30B-49590DDF7851}" srcId="{2EABE995-24EB-4909-A423-B8AD421059C0}" destId="{20D1AD26-F34A-46CB-ABA9-7BDA0D6E7398}" srcOrd="2" destOrd="0" parTransId="{8920B46C-7307-4D11-8D2A-556FFF6773A3}" sibTransId="{435FB119-9BEE-4A19-BE1F-4D68BB949066}"/>
    <dgm:cxn modelId="{BC772F8A-6F53-4E3A-A5F8-F733E9F0A721}" type="presOf" srcId="{A3B0FECB-5E15-4C49-A9E2-A8FEC957D0D0}" destId="{F26345F7-2A77-423B-97C9-F747F66B8EDE}" srcOrd="0" destOrd="0" presId="urn:microsoft.com/office/officeart/2005/8/layout/orgChart1"/>
    <dgm:cxn modelId="{C14E6D04-66F5-491F-B665-42FC77EE32AA}" type="presOf" srcId="{20D1AD26-F34A-46CB-ABA9-7BDA0D6E7398}" destId="{52F97617-082E-43FC-8224-81803DF835DB}" srcOrd="0" destOrd="0" presId="urn:microsoft.com/office/officeart/2005/8/layout/orgChart1"/>
    <dgm:cxn modelId="{4FAC8FBF-FCC1-44D9-96B9-759A3AD02B3A}" type="presOf" srcId="{6A4B6ED8-2DC6-4BEA-88A2-D793AEC4FEA8}" destId="{73A6B321-4F1D-418B-A39D-CCAAE484F662}" srcOrd="0" destOrd="0" presId="urn:microsoft.com/office/officeart/2005/8/layout/orgChart1"/>
    <dgm:cxn modelId="{F186A531-AC28-4AF2-B75C-FAF8F271CCF6}" srcId="{2EABE995-24EB-4909-A423-B8AD421059C0}" destId="{A3B0FECB-5E15-4C49-A9E2-A8FEC957D0D0}" srcOrd="1" destOrd="0" parTransId="{FBB148F7-4447-4CE6-B9D1-8FF7510C6DBB}" sibTransId="{A2DF2A9B-602E-41FC-AA47-A4B78032D917}"/>
    <dgm:cxn modelId="{13BA7C30-5A78-4CC8-9F28-CDBB882F09C8}" srcId="{2EABE995-24EB-4909-A423-B8AD421059C0}" destId="{FD7491B8-0FD5-4BD2-909F-272DF92B8EF1}" srcOrd="0" destOrd="0" parTransId="{5A0EEB37-1687-457D-82F1-656C549D5DBF}" sibTransId="{7163E692-351C-42D7-B35F-30D5A2043132}"/>
    <dgm:cxn modelId="{4B98A18E-7260-45B8-8DE7-47452B870AC4}" type="presOf" srcId="{C78F52E5-E707-4BF2-8B5E-2BFF18ED37E3}" destId="{C0E0B062-2E25-4242-B8CF-EBC1E7DD765E}" srcOrd="0" destOrd="0" presId="urn:microsoft.com/office/officeart/2005/8/layout/orgChart1"/>
    <dgm:cxn modelId="{ADFAA8FF-52B5-4C81-877C-33E38DCB1F72}" type="presOf" srcId="{6F74E3C8-207B-4C81-82B9-098C4879E220}" destId="{535EF78D-F020-4152-BE61-6084BF793644}" srcOrd="0" destOrd="0" presId="urn:microsoft.com/office/officeart/2005/8/layout/orgChart1"/>
    <dgm:cxn modelId="{23BA61DA-1516-4F45-99C4-6DC10FA5FAAF}" type="presOf" srcId="{C9FA91DB-A3F8-4F4D-AF97-8CD91424DC58}" destId="{F4F0A12B-BBF1-45D3-BE80-02F093FB715F}" srcOrd="0" destOrd="0" presId="urn:microsoft.com/office/officeart/2005/8/layout/orgChart1"/>
    <dgm:cxn modelId="{A315F1EB-5357-4E6D-BEEE-62D252C9CF86}" type="presOf" srcId="{20D1AD26-F34A-46CB-ABA9-7BDA0D6E7398}" destId="{3A11413E-5ED5-4441-A27D-F83660D730EB}" srcOrd="1" destOrd="0" presId="urn:microsoft.com/office/officeart/2005/8/layout/orgChart1"/>
    <dgm:cxn modelId="{34EEA278-4BFC-4E3A-84CB-0781C175CAE4}" type="presOf" srcId="{FD7491B8-0FD5-4BD2-909F-272DF92B8EF1}" destId="{9AAE95E8-3E04-40FB-AD0D-54A8B7B0B483}" srcOrd="1" destOrd="0" presId="urn:microsoft.com/office/officeart/2005/8/layout/orgChart1"/>
    <dgm:cxn modelId="{4C62939B-9A85-4412-806B-A74BFD693651}" type="presOf" srcId="{8920B46C-7307-4D11-8D2A-556FFF6773A3}" destId="{6803C0F0-ED1A-4B3E-876B-D01318915DFA}" srcOrd="0" destOrd="0" presId="urn:microsoft.com/office/officeart/2005/8/layout/orgChart1"/>
    <dgm:cxn modelId="{2EF891BA-0242-44E8-804A-03D72367D05B}" type="presOf" srcId="{2EABE995-24EB-4909-A423-B8AD421059C0}" destId="{E4422032-069D-4E77-B151-E22176159EEF}" srcOrd="1" destOrd="0" presId="urn:microsoft.com/office/officeart/2005/8/layout/orgChart1"/>
    <dgm:cxn modelId="{59F383E3-A474-4DD7-B7AA-0F67506B8956}" type="presOf" srcId="{6F74E3C8-207B-4C81-82B9-098C4879E220}" destId="{FFC427D1-E314-49F1-B16B-8BDA794848AC}" srcOrd="1" destOrd="0" presId="urn:microsoft.com/office/officeart/2005/8/layout/orgChart1"/>
    <dgm:cxn modelId="{9BED9A75-FD3C-4619-955A-E369CFDDB0A9}" type="presOf" srcId="{24B77F1B-EC52-469B-BFFE-88002C8BBA2A}" destId="{E9F27953-12C5-44BE-A53C-16D5496F6F0E}" srcOrd="0" destOrd="0" presId="urn:microsoft.com/office/officeart/2005/8/layout/orgChart1"/>
    <dgm:cxn modelId="{49AD531F-F16B-4A36-BDC4-6CB83E551D9D}" type="presOf" srcId="{FD7491B8-0FD5-4BD2-909F-272DF92B8EF1}" destId="{EF55966C-B194-4F2C-82B6-04C2AB83D032}" srcOrd="0" destOrd="0" presId="urn:microsoft.com/office/officeart/2005/8/layout/orgChart1"/>
    <dgm:cxn modelId="{35618037-E95D-4BAE-B354-D79154EF9F4C}" type="presOf" srcId="{5A0EEB37-1687-457D-82F1-656C549D5DBF}" destId="{85BAA1F7-51EC-49E4-B574-14341EFEBD55}" srcOrd="0" destOrd="0" presId="urn:microsoft.com/office/officeart/2005/8/layout/orgChart1"/>
    <dgm:cxn modelId="{A393B38A-9494-478B-9951-2395CD8AFDCF}" srcId="{6A4B6ED8-2DC6-4BEA-88A2-D793AEC4FEA8}" destId="{2EABE995-24EB-4909-A423-B8AD421059C0}" srcOrd="0" destOrd="0" parTransId="{291F0C63-9393-45AB-B0E7-0B5956E0DE33}" sibTransId="{E6B4E1F7-7486-4D56-9507-0A1D463CFD72}"/>
    <dgm:cxn modelId="{FABC35FE-A929-4C3D-9520-A623A0DCB40E}" srcId="{2EABE995-24EB-4909-A423-B8AD421059C0}" destId="{6F74E3C8-207B-4C81-82B9-098C4879E220}" srcOrd="4" destOrd="0" parTransId="{C9FA91DB-A3F8-4F4D-AF97-8CD91424DC58}" sibTransId="{03FEB428-6ECD-4572-8CDD-E94F691D58E5}"/>
    <dgm:cxn modelId="{FA1E93A7-0726-4167-8AE5-7CAAFD6381C9}" srcId="{2EABE995-24EB-4909-A423-B8AD421059C0}" destId="{24B77F1B-EC52-469B-BFFE-88002C8BBA2A}" srcOrd="3" destOrd="0" parTransId="{C78F52E5-E707-4BF2-8B5E-2BFF18ED37E3}" sibTransId="{A3E1F8D6-B28F-4539-9CE4-AB128B1DA83E}"/>
    <dgm:cxn modelId="{C8892AE9-4A3E-42E4-B9C3-EE2439CEF4AF}" type="presOf" srcId="{2EABE995-24EB-4909-A423-B8AD421059C0}" destId="{F078D7E8-86C8-4132-B391-D9B200268896}" srcOrd="0" destOrd="0" presId="urn:microsoft.com/office/officeart/2005/8/layout/orgChart1"/>
    <dgm:cxn modelId="{CBD27753-2236-4EE7-94AD-1D5A09430AEE}" type="presOf" srcId="{A3B0FECB-5E15-4C49-A9E2-A8FEC957D0D0}" destId="{28DFE3D9-5C57-449C-AC3B-B3D163829054}" srcOrd="1" destOrd="0" presId="urn:microsoft.com/office/officeart/2005/8/layout/orgChart1"/>
    <dgm:cxn modelId="{F18C59A0-DCEF-4B8D-B213-9A99ADD546CE}" type="presOf" srcId="{FBB148F7-4447-4CE6-B9D1-8FF7510C6DBB}" destId="{170DCE55-1467-4EDC-93D2-9B2EB84B5E70}" srcOrd="0" destOrd="0" presId="urn:microsoft.com/office/officeart/2005/8/layout/orgChart1"/>
    <dgm:cxn modelId="{47566861-6BE6-43A6-9FD0-5F61EC5225C4}" type="presOf" srcId="{24B77F1B-EC52-469B-BFFE-88002C8BBA2A}" destId="{6BA4DFE4-0266-4257-A42D-B3591D8744F2}" srcOrd="1" destOrd="0" presId="urn:microsoft.com/office/officeart/2005/8/layout/orgChart1"/>
    <dgm:cxn modelId="{525E414E-D884-4C7A-AA5B-FE77107900A1}" type="presParOf" srcId="{73A6B321-4F1D-418B-A39D-CCAAE484F662}" destId="{4F608CB4-CD66-4D07-9FBB-24181A66B423}" srcOrd="0" destOrd="0" presId="urn:microsoft.com/office/officeart/2005/8/layout/orgChart1"/>
    <dgm:cxn modelId="{083D6ADD-3E7D-4847-AFA2-61A21234BB9C}" type="presParOf" srcId="{4F608CB4-CD66-4D07-9FBB-24181A66B423}" destId="{4EBFB6CE-549E-4501-83BC-A6654B6A4E54}" srcOrd="0" destOrd="0" presId="urn:microsoft.com/office/officeart/2005/8/layout/orgChart1"/>
    <dgm:cxn modelId="{280BDA45-912A-4B99-87A9-86543D120BF3}" type="presParOf" srcId="{4EBFB6CE-549E-4501-83BC-A6654B6A4E54}" destId="{F078D7E8-86C8-4132-B391-D9B200268896}" srcOrd="0" destOrd="0" presId="urn:microsoft.com/office/officeart/2005/8/layout/orgChart1"/>
    <dgm:cxn modelId="{254B8115-70FD-4BDA-959C-5B1E65EEA227}" type="presParOf" srcId="{4EBFB6CE-549E-4501-83BC-A6654B6A4E54}" destId="{E4422032-069D-4E77-B151-E22176159EEF}" srcOrd="1" destOrd="0" presId="urn:microsoft.com/office/officeart/2005/8/layout/orgChart1"/>
    <dgm:cxn modelId="{0122C80B-8B3D-4512-AF8F-F18757ABE0A8}" type="presParOf" srcId="{4F608CB4-CD66-4D07-9FBB-24181A66B423}" destId="{2EF30A88-5362-474B-A087-8149E813E506}" srcOrd="1" destOrd="0" presId="urn:microsoft.com/office/officeart/2005/8/layout/orgChart1"/>
    <dgm:cxn modelId="{FB760D17-FAA1-4CD3-8BA6-91370069D7F3}" type="presParOf" srcId="{2EF30A88-5362-474B-A087-8149E813E506}" destId="{85BAA1F7-51EC-49E4-B574-14341EFEBD55}" srcOrd="0" destOrd="0" presId="urn:microsoft.com/office/officeart/2005/8/layout/orgChart1"/>
    <dgm:cxn modelId="{8F47A396-E132-443C-BEE2-655D2E97BE94}" type="presParOf" srcId="{2EF30A88-5362-474B-A087-8149E813E506}" destId="{A79EE49F-2509-47AC-91AD-9C419EA02AF9}" srcOrd="1" destOrd="0" presId="urn:microsoft.com/office/officeart/2005/8/layout/orgChart1"/>
    <dgm:cxn modelId="{B0671C62-48D9-4EBB-9850-4E6A2D5A9C40}" type="presParOf" srcId="{A79EE49F-2509-47AC-91AD-9C419EA02AF9}" destId="{C8DE2973-FCBF-400C-A1E4-BB8AE5B12AC2}" srcOrd="0" destOrd="0" presId="urn:microsoft.com/office/officeart/2005/8/layout/orgChart1"/>
    <dgm:cxn modelId="{4F5D0A49-2C77-4ACA-8905-54EE4C18FB65}" type="presParOf" srcId="{C8DE2973-FCBF-400C-A1E4-BB8AE5B12AC2}" destId="{EF55966C-B194-4F2C-82B6-04C2AB83D032}" srcOrd="0" destOrd="0" presId="urn:microsoft.com/office/officeart/2005/8/layout/orgChart1"/>
    <dgm:cxn modelId="{46BD22DB-4B46-478E-8778-F16169E9B228}" type="presParOf" srcId="{C8DE2973-FCBF-400C-A1E4-BB8AE5B12AC2}" destId="{9AAE95E8-3E04-40FB-AD0D-54A8B7B0B483}" srcOrd="1" destOrd="0" presId="urn:microsoft.com/office/officeart/2005/8/layout/orgChart1"/>
    <dgm:cxn modelId="{05C591F5-D65D-42B2-A266-479A6F4F8E0E}" type="presParOf" srcId="{A79EE49F-2509-47AC-91AD-9C419EA02AF9}" destId="{B7483B3F-F2C6-4938-8E0F-CA1EF9D76241}" srcOrd="1" destOrd="0" presId="urn:microsoft.com/office/officeart/2005/8/layout/orgChart1"/>
    <dgm:cxn modelId="{39044ED5-889E-469B-BAB1-0C600F46C622}" type="presParOf" srcId="{A79EE49F-2509-47AC-91AD-9C419EA02AF9}" destId="{59AB66A4-C875-4AA6-A117-1A1B37E0B3C8}" srcOrd="2" destOrd="0" presId="urn:microsoft.com/office/officeart/2005/8/layout/orgChart1"/>
    <dgm:cxn modelId="{70972A54-3966-4121-A1BC-56BBB8A01109}" type="presParOf" srcId="{2EF30A88-5362-474B-A087-8149E813E506}" destId="{170DCE55-1467-4EDC-93D2-9B2EB84B5E70}" srcOrd="2" destOrd="0" presId="urn:microsoft.com/office/officeart/2005/8/layout/orgChart1"/>
    <dgm:cxn modelId="{6EC94315-7FAC-48DF-A6BA-2601849853E8}" type="presParOf" srcId="{2EF30A88-5362-474B-A087-8149E813E506}" destId="{F1EBBDB1-5808-459A-9B43-A3DCA5DAEE1B}" srcOrd="3" destOrd="0" presId="urn:microsoft.com/office/officeart/2005/8/layout/orgChart1"/>
    <dgm:cxn modelId="{DBD37FF7-A4FF-4B0F-93F5-6EF7C60CF857}" type="presParOf" srcId="{F1EBBDB1-5808-459A-9B43-A3DCA5DAEE1B}" destId="{37A0B749-1C1C-4936-A830-E5FE9BEA838A}" srcOrd="0" destOrd="0" presId="urn:microsoft.com/office/officeart/2005/8/layout/orgChart1"/>
    <dgm:cxn modelId="{16443E32-16E3-4C58-A64E-97F5337A6073}" type="presParOf" srcId="{37A0B749-1C1C-4936-A830-E5FE9BEA838A}" destId="{F26345F7-2A77-423B-97C9-F747F66B8EDE}" srcOrd="0" destOrd="0" presId="urn:microsoft.com/office/officeart/2005/8/layout/orgChart1"/>
    <dgm:cxn modelId="{0912065D-313B-4BEB-AEFD-BCAE3F123AFF}" type="presParOf" srcId="{37A0B749-1C1C-4936-A830-E5FE9BEA838A}" destId="{28DFE3D9-5C57-449C-AC3B-B3D163829054}" srcOrd="1" destOrd="0" presId="urn:microsoft.com/office/officeart/2005/8/layout/orgChart1"/>
    <dgm:cxn modelId="{0BA47C49-2C78-4EBE-8478-53976EA24762}" type="presParOf" srcId="{F1EBBDB1-5808-459A-9B43-A3DCA5DAEE1B}" destId="{A59A5FCA-572C-4EEA-AF2A-6D09F05862E3}" srcOrd="1" destOrd="0" presId="urn:microsoft.com/office/officeart/2005/8/layout/orgChart1"/>
    <dgm:cxn modelId="{60026FCE-C99B-4F60-BA80-343D4F3FFA9E}" type="presParOf" srcId="{F1EBBDB1-5808-459A-9B43-A3DCA5DAEE1B}" destId="{53DD75FD-3FAB-4817-90EA-6AC3F6933738}" srcOrd="2" destOrd="0" presId="urn:microsoft.com/office/officeart/2005/8/layout/orgChart1"/>
    <dgm:cxn modelId="{B50A8C3A-049E-4A44-8130-1F2638D5F29C}" type="presParOf" srcId="{2EF30A88-5362-474B-A087-8149E813E506}" destId="{6803C0F0-ED1A-4B3E-876B-D01318915DFA}" srcOrd="4" destOrd="0" presId="urn:microsoft.com/office/officeart/2005/8/layout/orgChart1"/>
    <dgm:cxn modelId="{A951069F-1071-4541-8FF0-CD86245757BD}" type="presParOf" srcId="{2EF30A88-5362-474B-A087-8149E813E506}" destId="{54F11175-2002-4CAE-9183-92CEE5B9CB44}" srcOrd="5" destOrd="0" presId="urn:microsoft.com/office/officeart/2005/8/layout/orgChart1"/>
    <dgm:cxn modelId="{C9D78FEC-60B9-4C68-9746-AA7D68A60834}" type="presParOf" srcId="{54F11175-2002-4CAE-9183-92CEE5B9CB44}" destId="{43305983-F2FF-4AEC-8C4B-8931E39D15F1}" srcOrd="0" destOrd="0" presId="urn:microsoft.com/office/officeart/2005/8/layout/orgChart1"/>
    <dgm:cxn modelId="{96B93CB0-6E49-4937-B5ED-F0DD77CCC4FC}" type="presParOf" srcId="{43305983-F2FF-4AEC-8C4B-8931E39D15F1}" destId="{52F97617-082E-43FC-8224-81803DF835DB}" srcOrd="0" destOrd="0" presId="urn:microsoft.com/office/officeart/2005/8/layout/orgChart1"/>
    <dgm:cxn modelId="{26DE57E3-79E5-4706-B5E0-BFB4F57B3886}" type="presParOf" srcId="{43305983-F2FF-4AEC-8C4B-8931E39D15F1}" destId="{3A11413E-5ED5-4441-A27D-F83660D730EB}" srcOrd="1" destOrd="0" presId="urn:microsoft.com/office/officeart/2005/8/layout/orgChart1"/>
    <dgm:cxn modelId="{A0859306-6F3C-4AA9-B182-0C1F2FC57DAA}" type="presParOf" srcId="{54F11175-2002-4CAE-9183-92CEE5B9CB44}" destId="{E55DCFA6-91A0-4A40-95C8-169B4F3DC236}" srcOrd="1" destOrd="0" presId="urn:microsoft.com/office/officeart/2005/8/layout/orgChart1"/>
    <dgm:cxn modelId="{80CF8421-4E37-4133-A311-74A0CB008D92}" type="presParOf" srcId="{54F11175-2002-4CAE-9183-92CEE5B9CB44}" destId="{A8041B46-D7FC-4CF4-9600-9CCA2D86D196}" srcOrd="2" destOrd="0" presId="urn:microsoft.com/office/officeart/2005/8/layout/orgChart1"/>
    <dgm:cxn modelId="{F5FFBD59-348D-4145-90C9-73404A9E7F02}" type="presParOf" srcId="{2EF30A88-5362-474B-A087-8149E813E506}" destId="{C0E0B062-2E25-4242-B8CF-EBC1E7DD765E}" srcOrd="6" destOrd="0" presId="urn:microsoft.com/office/officeart/2005/8/layout/orgChart1"/>
    <dgm:cxn modelId="{060158F0-00CB-465E-BF6F-790EA9D99072}" type="presParOf" srcId="{2EF30A88-5362-474B-A087-8149E813E506}" destId="{F421B01E-BEA3-4627-8880-F20BBEE1EB8A}" srcOrd="7" destOrd="0" presId="urn:microsoft.com/office/officeart/2005/8/layout/orgChart1"/>
    <dgm:cxn modelId="{D075C028-17B1-429A-9EB9-9563F6334335}" type="presParOf" srcId="{F421B01E-BEA3-4627-8880-F20BBEE1EB8A}" destId="{D252D6F5-22F5-46C3-A077-EE0DEAA36054}" srcOrd="0" destOrd="0" presId="urn:microsoft.com/office/officeart/2005/8/layout/orgChart1"/>
    <dgm:cxn modelId="{FB2A1D3E-3B6C-47D6-8F00-DB40DF32FFB7}" type="presParOf" srcId="{D252D6F5-22F5-46C3-A077-EE0DEAA36054}" destId="{E9F27953-12C5-44BE-A53C-16D5496F6F0E}" srcOrd="0" destOrd="0" presId="urn:microsoft.com/office/officeart/2005/8/layout/orgChart1"/>
    <dgm:cxn modelId="{A31D59F9-CC89-428E-85AD-1C3D5545B514}" type="presParOf" srcId="{D252D6F5-22F5-46C3-A077-EE0DEAA36054}" destId="{6BA4DFE4-0266-4257-A42D-B3591D8744F2}" srcOrd="1" destOrd="0" presId="urn:microsoft.com/office/officeart/2005/8/layout/orgChart1"/>
    <dgm:cxn modelId="{312BCD89-B534-42C2-BF83-2257D46934EC}" type="presParOf" srcId="{F421B01E-BEA3-4627-8880-F20BBEE1EB8A}" destId="{91A619A5-5091-4020-ACF9-4650F2163CFB}" srcOrd="1" destOrd="0" presId="urn:microsoft.com/office/officeart/2005/8/layout/orgChart1"/>
    <dgm:cxn modelId="{5AE9B896-E88A-4891-99DE-02B1537FAB64}" type="presParOf" srcId="{F421B01E-BEA3-4627-8880-F20BBEE1EB8A}" destId="{E067D478-03E9-42B2-AFCF-614501551BD9}" srcOrd="2" destOrd="0" presId="urn:microsoft.com/office/officeart/2005/8/layout/orgChart1"/>
    <dgm:cxn modelId="{886A5DAC-CB4B-48F0-A0E4-D0461DD39AEE}" type="presParOf" srcId="{2EF30A88-5362-474B-A087-8149E813E506}" destId="{F4F0A12B-BBF1-45D3-BE80-02F093FB715F}" srcOrd="8" destOrd="0" presId="urn:microsoft.com/office/officeart/2005/8/layout/orgChart1"/>
    <dgm:cxn modelId="{43AB1EB7-79B4-4E92-AF05-E40957097E7E}" type="presParOf" srcId="{2EF30A88-5362-474B-A087-8149E813E506}" destId="{0A6D2B3E-1F46-487A-9E0B-B4C5F39597EA}" srcOrd="9" destOrd="0" presId="urn:microsoft.com/office/officeart/2005/8/layout/orgChart1"/>
    <dgm:cxn modelId="{A73CFCD2-D1DF-4DEE-8E20-D55015505328}" type="presParOf" srcId="{0A6D2B3E-1F46-487A-9E0B-B4C5F39597EA}" destId="{ECCAAF60-50E8-429E-9832-9B1A2FE9304C}" srcOrd="0" destOrd="0" presId="urn:microsoft.com/office/officeart/2005/8/layout/orgChart1"/>
    <dgm:cxn modelId="{D3E49AA1-D1EB-4942-884E-1A7E8C469662}" type="presParOf" srcId="{ECCAAF60-50E8-429E-9832-9B1A2FE9304C}" destId="{535EF78D-F020-4152-BE61-6084BF793644}" srcOrd="0" destOrd="0" presId="urn:microsoft.com/office/officeart/2005/8/layout/orgChart1"/>
    <dgm:cxn modelId="{13B88B68-2ECB-4CA8-B379-225F9F121A2D}" type="presParOf" srcId="{ECCAAF60-50E8-429E-9832-9B1A2FE9304C}" destId="{FFC427D1-E314-49F1-B16B-8BDA794848AC}" srcOrd="1" destOrd="0" presId="urn:microsoft.com/office/officeart/2005/8/layout/orgChart1"/>
    <dgm:cxn modelId="{AEAE40F1-78C7-4506-949A-97E1DB418C5E}" type="presParOf" srcId="{0A6D2B3E-1F46-487A-9E0B-B4C5F39597EA}" destId="{E9D20D16-79B0-434B-B473-F5BD93AF64F2}" srcOrd="1" destOrd="0" presId="urn:microsoft.com/office/officeart/2005/8/layout/orgChart1"/>
    <dgm:cxn modelId="{D26C86B0-EFDD-4227-833D-91A15FD78C0F}" type="presParOf" srcId="{0A6D2B3E-1F46-487A-9E0B-B4C5F39597EA}" destId="{F71FDD9A-1EEE-445C-8523-363649246E7A}" srcOrd="2" destOrd="0" presId="urn:microsoft.com/office/officeart/2005/8/layout/orgChart1"/>
    <dgm:cxn modelId="{025E2FC0-699F-413F-A874-32A3B07E94DD}" type="presParOf" srcId="{4F608CB4-CD66-4D07-9FBB-24181A66B423}" destId="{CE57E072-6738-4623-829C-89F12E00CB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9C3B22-0876-4984-82F9-3A8D5ED596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2EA7F74-ABC1-43FA-87CA-417BC372ED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покарання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95543DB6-AD76-4BCC-BD98-B4DB6AB3E363}" type="parTrans" cxnId="{32FD331E-A752-4B09-837C-22C9FECD581C}">
      <dgm:prSet/>
      <dgm:spPr/>
    </dgm:pt>
    <dgm:pt modelId="{D7AAC52D-5E36-49E9-9DFF-01D354356FCB}" type="sibTrans" cxnId="{32FD331E-A752-4B09-837C-22C9FECD581C}">
      <dgm:prSet/>
      <dgm:spPr/>
    </dgm:pt>
    <dgm:pt modelId="{4C90C212-9F98-4CD1-A6E3-FD0D83C5AD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смертна кара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32FD81FA-2D13-4A17-9823-5291F1FB52A6}" type="parTrans" cxnId="{5FC57A7E-0FAD-4F7E-820C-BD2346C6AF3C}">
      <dgm:prSet/>
      <dgm:spPr/>
    </dgm:pt>
    <dgm:pt modelId="{89F7E412-66D9-40A6-A47D-B83623526E35}" type="sibTrans" cxnId="{5FC57A7E-0FAD-4F7E-820C-BD2346C6AF3C}">
      <dgm:prSet/>
      <dgm:spPr/>
    </dgm:pt>
    <dgm:pt modelId="{97D838F3-C7A8-4B14-B605-3BCB2F0001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смертна кара, членоушкоджувальні, таліон, штраф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9DB209C7-1CF8-452C-B526-AF6E3B2EAB8A}" type="parTrans" cxnId="{6C5CE96B-9709-4ACA-9C03-C7317A268DF3}">
      <dgm:prSet/>
      <dgm:spPr/>
    </dgm:pt>
    <dgm:pt modelId="{D33FD0BA-BE5C-4E02-B2A4-823FE7E38A43}" type="sibTrans" cxnId="{6C5CE96B-9709-4ACA-9C03-C7317A268DF3}">
      <dgm:prSet/>
      <dgm:spPr/>
    </dgm:pt>
    <dgm:pt modelId="{602E858C-0BB0-4804-9A01-7D5B32562E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смертна кара, членоушкоджувальні, компенсація збитків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8C8F0284-6938-465F-A37B-C61C9F03B390}" type="parTrans" cxnId="{D57B6AA4-4589-427A-8423-A7770E1566B5}">
      <dgm:prSet/>
      <dgm:spPr/>
    </dgm:pt>
    <dgm:pt modelId="{6AECD198-C799-4DBF-88DB-EB6EC5AF7399}" type="sibTrans" cxnId="{D57B6AA4-4589-427A-8423-A7770E1566B5}">
      <dgm:prSet/>
      <dgm:spPr/>
    </dgm:pt>
    <dgm:pt modelId="{A755C9A7-310D-4176-939E-73A238DB05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смертна кара, членоушкоджувальні, “безчестя”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CF37D7E2-ED03-4EE4-80B4-F2D71334378A}" type="parTrans" cxnId="{146DA944-E68C-402B-9A32-5FD280BE6C4F}">
      <dgm:prSet/>
      <dgm:spPr/>
    </dgm:pt>
    <dgm:pt modelId="{52EA6A94-1863-40D0-A21B-9E22BDBF4CC3}" type="sibTrans" cxnId="{146DA944-E68C-402B-9A32-5FD280BE6C4F}">
      <dgm:prSet/>
      <dgm:spPr/>
    </dgm:pt>
    <dgm:pt modelId="{604A44B7-FB43-49D5-BF07-449FBB7A15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штраф,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усунення з посади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A2C6BF30-3E32-485E-A0E0-BC3B6FCD6390}" type="parTrans" cxnId="{65439DA1-5E67-4996-BD88-4E38E4378FD9}">
      <dgm:prSet/>
      <dgm:spPr/>
    </dgm:pt>
    <dgm:pt modelId="{1C0DCBA0-C328-4BAC-8BC5-96B4E2C16443}" type="sibTrans" cxnId="{65439DA1-5E67-4996-BD88-4E38E4378FD9}">
      <dgm:prSet/>
      <dgm:spPr/>
    </dgm:pt>
    <dgm:pt modelId="{521C933F-A60B-44CD-83AE-EA72F34DBF8F}" type="pres">
      <dgm:prSet presAssocID="{199C3B22-0876-4984-82F9-3A8D5ED596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167C8F-A5DA-4D1B-848A-65A7FC9552A2}" type="pres">
      <dgm:prSet presAssocID="{82EA7F74-ABC1-43FA-87CA-417BC372EDBD}" presName="hierRoot1" presStyleCnt="0">
        <dgm:presLayoutVars>
          <dgm:hierBranch val="l"/>
        </dgm:presLayoutVars>
      </dgm:prSet>
      <dgm:spPr/>
    </dgm:pt>
    <dgm:pt modelId="{0F33A749-40C6-4C92-A5C6-BB9E828A001A}" type="pres">
      <dgm:prSet presAssocID="{82EA7F74-ABC1-43FA-87CA-417BC372EDBD}" presName="rootComposite1" presStyleCnt="0"/>
      <dgm:spPr/>
    </dgm:pt>
    <dgm:pt modelId="{9A59E371-C92F-4328-9E5D-47D664BBC58E}" type="pres">
      <dgm:prSet presAssocID="{82EA7F74-ABC1-43FA-87CA-417BC372ED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D740E1-DF50-4461-B70A-413FF041BBB9}" type="pres">
      <dgm:prSet presAssocID="{82EA7F74-ABC1-43FA-87CA-417BC372EDB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E1C0143-EA7D-4615-A70F-CA3D7BA929C3}" type="pres">
      <dgm:prSet presAssocID="{82EA7F74-ABC1-43FA-87CA-417BC372EDBD}" presName="hierChild2" presStyleCnt="0"/>
      <dgm:spPr/>
    </dgm:pt>
    <dgm:pt modelId="{B4B84E72-8444-47E3-90B9-86878B511EE0}" type="pres">
      <dgm:prSet presAssocID="{32FD81FA-2D13-4A17-9823-5291F1FB52A6}" presName="Name50" presStyleLbl="parChTrans1D2" presStyleIdx="0" presStyleCnt="5"/>
      <dgm:spPr/>
    </dgm:pt>
    <dgm:pt modelId="{47074AFF-E1D8-48C9-BAFA-D81133C247F5}" type="pres">
      <dgm:prSet presAssocID="{4C90C212-9F98-4CD1-A6E3-FD0D83C5AD34}" presName="hierRoot2" presStyleCnt="0">
        <dgm:presLayoutVars>
          <dgm:hierBranch/>
        </dgm:presLayoutVars>
      </dgm:prSet>
      <dgm:spPr/>
    </dgm:pt>
    <dgm:pt modelId="{E38AC3DB-A56C-4B0F-881D-5EB6D38EEA24}" type="pres">
      <dgm:prSet presAssocID="{4C90C212-9F98-4CD1-A6E3-FD0D83C5AD34}" presName="rootComposite" presStyleCnt="0"/>
      <dgm:spPr/>
    </dgm:pt>
    <dgm:pt modelId="{31ABE5B0-6B88-427E-928B-CB9BE569473E}" type="pres">
      <dgm:prSet presAssocID="{4C90C212-9F98-4CD1-A6E3-FD0D83C5AD3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737820-4BC5-40D8-A4B3-F998A81686B8}" type="pres">
      <dgm:prSet presAssocID="{4C90C212-9F98-4CD1-A6E3-FD0D83C5AD34}" presName="rootConnector" presStyleLbl="node2" presStyleIdx="0" presStyleCnt="5"/>
      <dgm:spPr/>
      <dgm:t>
        <a:bodyPr/>
        <a:lstStyle/>
        <a:p>
          <a:endParaRPr lang="ru-RU"/>
        </a:p>
      </dgm:t>
    </dgm:pt>
    <dgm:pt modelId="{B7445457-204C-4DEC-A910-BB85934A04D1}" type="pres">
      <dgm:prSet presAssocID="{4C90C212-9F98-4CD1-A6E3-FD0D83C5AD34}" presName="hierChild4" presStyleCnt="0"/>
      <dgm:spPr/>
    </dgm:pt>
    <dgm:pt modelId="{E09C5A86-F85D-4C66-A709-78594E9A6318}" type="pres">
      <dgm:prSet presAssocID="{4C90C212-9F98-4CD1-A6E3-FD0D83C5AD34}" presName="hierChild5" presStyleCnt="0"/>
      <dgm:spPr/>
    </dgm:pt>
    <dgm:pt modelId="{FA2559CD-929E-4B7B-AAD7-E5C564F0E1FB}" type="pres">
      <dgm:prSet presAssocID="{9DB209C7-1CF8-452C-B526-AF6E3B2EAB8A}" presName="Name50" presStyleLbl="parChTrans1D2" presStyleIdx="1" presStyleCnt="5"/>
      <dgm:spPr/>
    </dgm:pt>
    <dgm:pt modelId="{C8C03805-1274-4C5D-81FF-26EC38E6AC50}" type="pres">
      <dgm:prSet presAssocID="{97D838F3-C7A8-4B14-B605-3BCB2F00012D}" presName="hierRoot2" presStyleCnt="0">
        <dgm:presLayoutVars>
          <dgm:hierBranch/>
        </dgm:presLayoutVars>
      </dgm:prSet>
      <dgm:spPr/>
    </dgm:pt>
    <dgm:pt modelId="{187893D9-61DF-4429-B405-E416425C1114}" type="pres">
      <dgm:prSet presAssocID="{97D838F3-C7A8-4B14-B605-3BCB2F00012D}" presName="rootComposite" presStyleCnt="0"/>
      <dgm:spPr/>
    </dgm:pt>
    <dgm:pt modelId="{A8D57A83-BCA4-4DD3-A97D-5493F6EBA920}" type="pres">
      <dgm:prSet presAssocID="{97D838F3-C7A8-4B14-B605-3BCB2F00012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D40994-0848-4F7B-9063-62FEAF2E29FC}" type="pres">
      <dgm:prSet presAssocID="{97D838F3-C7A8-4B14-B605-3BCB2F00012D}" presName="rootConnector" presStyleLbl="node2" presStyleIdx="1" presStyleCnt="5"/>
      <dgm:spPr/>
      <dgm:t>
        <a:bodyPr/>
        <a:lstStyle/>
        <a:p>
          <a:endParaRPr lang="ru-RU"/>
        </a:p>
      </dgm:t>
    </dgm:pt>
    <dgm:pt modelId="{59404C93-A45A-4CA6-9ED7-5651210DCE1B}" type="pres">
      <dgm:prSet presAssocID="{97D838F3-C7A8-4B14-B605-3BCB2F00012D}" presName="hierChild4" presStyleCnt="0"/>
      <dgm:spPr/>
    </dgm:pt>
    <dgm:pt modelId="{92D1527E-91D3-4233-98F6-E943591794D7}" type="pres">
      <dgm:prSet presAssocID="{97D838F3-C7A8-4B14-B605-3BCB2F00012D}" presName="hierChild5" presStyleCnt="0"/>
      <dgm:spPr/>
    </dgm:pt>
    <dgm:pt modelId="{012DC68F-A26B-4ABA-A22C-6F95A32199F2}" type="pres">
      <dgm:prSet presAssocID="{8C8F0284-6938-465F-A37B-C61C9F03B390}" presName="Name50" presStyleLbl="parChTrans1D2" presStyleIdx="2" presStyleCnt="5"/>
      <dgm:spPr/>
    </dgm:pt>
    <dgm:pt modelId="{D9A54187-B743-4E14-B401-95926E8B200E}" type="pres">
      <dgm:prSet presAssocID="{602E858C-0BB0-4804-9A01-7D5B32562E26}" presName="hierRoot2" presStyleCnt="0">
        <dgm:presLayoutVars>
          <dgm:hierBranch/>
        </dgm:presLayoutVars>
      </dgm:prSet>
      <dgm:spPr/>
    </dgm:pt>
    <dgm:pt modelId="{AA09DDD8-E6B4-4A99-8240-E8D62C5EC7D0}" type="pres">
      <dgm:prSet presAssocID="{602E858C-0BB0-4804-9A01-7D5B32562E26}" presName="rootComposite" presStyleCnt="0"/>
      <dgm:spPr/>
    </dgm:pt>
    <dgm:pt modelId="{519982F9-8744-4236-A5AE-21FF2A5934A9}" type="pres">
      <dgm:prSet presAssocID="{602E858C-0BB0-4804-9A01-7D5B32562E26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CEDE8E-E7C1-4742-81F4-8F04F6DAE190}" type="pres">
      <dgm:prSet presAssocID="{602E858C-0BB0-4804-9A01-7D5B32562E26}" presName="rootConnector" presStyleLbl="node2" presStyleIdx="2" presStyleCnt="5"/>
      <dgm:spPr/>
      <dgm:t>
        <a:bodyPr/>
        <a:lstStyle/>
        <a:p>
          <a:endParaRPr lang="ru-RU"/>
        </a:p>
      </dgm:t>
    </dgm:pt>
    <dgm:pt modelId="{2D2BA0E5-DFF5-48F0-8EB0-A55FE68CBA1F}" type="pres">
      <dgm:prSet presAssocID="{602E858C-0BB0-4804-9A01-7D5B32562E26}" presName="hierChild4" presStyleCnt="0"/>
      <dgm:spPr/>
    </dgm:pt>
    <dgm:pt modelId="{371A0C18-D229-4BE7-B825-CA57366FF4BC}" type="pres">
      <dgm:prSet presAssocID="{602E858C-0BB0-4804-9A01-7D5B32562E26}" presName="hierChild5" presStyleCnt="0"/>
      <dgm:spPr/>
    </dgm:pt>
    <dgm:pt modelId="{39B411A6-9EF3-47AA-A50C-3D40757AFA03}" type="pres">
      <dgm:prSet presAssocID="{CF37D7E2-ED03-4EE4-80B4-F2D71334378A}" presName="Name50" presStyleLbl="parChTrans1D2" presStyleIdx="3" presStyleCnt="5"/>
      <dgm:spPr/>
    </dgm:pt>
    <dgm:pt modelId="{BA0CACFB-3EA1-42F2-B9EC-F4A310C463B6}" type="pres">
      <dgm:prSet presAssocID="{A755C9A7-310D-4176-939E-73A238DB056E}" presName="hierRoot2" presStyleCnt="0">
        <dgm:presLayoutVars>
          <dgm:hierBranch/>
        </dgm:presLayoutVars>
      </dgm:prSet>
      <dgm:spPr/>
    </dgm:pt>
    <dgm:pt modelId="{494542EC-6E84-47E5-8C7F-104ED0552F0E}" type="pres">
      <dgm:prSet presAssocID="{A755C9A7-310D-4176-939E-73A238DB056E}" presName="rootComposite" presStyleCnt="0"/>
      <dgm:spPr/>
    </dgm:pt>
    <dgm:pt modelId="{F9AEDD5B-170E-4C75-BA55-605BD43283D3}" type="pres">
      <dgm:prSet presAssocID="{A755C9A7-310D-4176-939E-73A238DB056E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3EF04C-C51B-4288-9C84-0AD5FFA75819}" type="pres">
      <dgm:prSet presAssocID="{A755C9A7-310D-4176-939E-73A238DB056E}" presName="rootConnector" presStyleLbl="node2" presStyleIdx="3" presStyleCnt="5"/>
      <dgm:spPr/>
      <dgm:t>
        <a:bodyPr/>
        <a:lstStyle/>
        <a:p>
          <a:endParaRPr lang="ru-RU"/>
        </a:p>
      </dgm:t>
    </dgm:pt>
    <dgm:pt modelId="{660F4811-1732-4F63-AAB3-15716BF1EBCD}" type="pres">
      <dgm:prSet presAssocID="{A755C9A7-310D-4176-939E-73A238DB056E}" presName="hierChild4" presStyleCnt="0"/>
      <dgm:spPr/>
    </dgm:pt>
    <dgm:pt modelId="{5AA6EBA7-3009-4272-8A1E-FD01FB300256}" type="pres">
      <dgm:prSet presAssocID="{A755C9A7-310D-4176-939E-73A238DB056E}" presName="hierChild5" presStyleCnt="0"/>
      <dgm:spPr/>
    </dgm:pt>
    <dgm:pt modelId="{0AFD8F41-975D-4ADA-8563-9FE8F3EE05C5}" type="pres">
      <dgm:prSet presAssocID="{A2C6BF30-3E32-485E-A0E0-BC3B6FCD6390}" presName="Name50" presStyleLbl="parChTrans1D2" presStyleIdx="4" presStyleCnt="5"/>
      <dgm:spPr/>
    </dgm:pt>
    <dgm:pt modelId="{891FF25F-0795-4EA3-A165-A536C947DBF5}" type="pres">
      <dgm:prSet presAssocID="{604A44B7-FB43-49D5-BF07-449FBB7A1540}" presName="hierRoot2" presStyleCnt="0">
        <dgm:presLayoutVars>
          <dgm:hierBranch/>
        </dgm:presLayoutVars>
      </dgm:prSet>
      <dgm:spPr/>
    </dgm:pt>
    <dgm:pt modelId="{5AE2AD8C-148C-4061-BA63-2D2176198E64}" type="pres">
      <dgm:prSet presAssocID="{604A44B7-FB43-49D5-BF07-449FBB7A1540}" presName="rootComposite" presStyleCnt="0"/>
      <dgm:spPr/>
    </dgm:pt>
    <dgm:pt modelId="{678FECE5-0F91-4626-A39A-E5C83B6CBA33}" type="pres">
      <dgm:prSet presAssocID="{604A44B7-FB43-49D5-BF07-449FBB7A154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EF542A-8384-492B-9917-FAD17A6135F1}" type="pres">
      <dgm:prSet presAssocID="{604A44B7-FB43-49D5-BF07-449FBB7A1540}" presName="rootConnector" presStyleLbl="node2" presStyleIdx="4" presStyleCnt="5"/>
      <dgm:spPr/>
      <dgm:t>
        <a:bodyPr/>
        <a:lstStyle/>
        <a:p>
          <a:endParaRPr lang="ru-RU"/>
        </a:p>
      </dgm:t>
    </dgm:pt>
    <dgm:pt modelId="{3F8D6282-8B50-4C4F-AEE7-78583FD39D83}" type="pres">
      <dgm:prSet presAssocID="{604A44B7-FB43-49D5-BF07-449FBB7A1540}" presName="hierChild4" presStyleCnt="0"/>
      <dgm:spPr/>
    </dgm:pt>
    <dgm:pt modelId="{281B4679-178A-4989-9E7B-2EBC05D17CCF}" type="pres">
      <dgm:prSet presAssocID="{604A44B7-FB43-49D5-BF07-449FBB7A1540}" presName="hierChild5" presStyleCnt="0"/>
      <dgm:spPr/>
    </dgm:pt>
    <dgm:pt modelId="{5D6466C2-B9D3-4CE2-A2EE-D1924C4CCC8C}" type="pres">
      <dgm:prSet presAssocID="{82EA7F74-ABC1-43FA-87CA-417BC372EDBD}" presName="hierChild3" presStyleCnt="0"/>
      <dgm:spPr/>
    </dgm:pt>
  </dgm:ptLst>
  <dgm:cxnLst>
    <dgm:cxn modelId="{AC93B2D4-7F53-45DD-B8C8-9BFA388C0648}" type="presOf" srcId="{199C3B22-0876-4984-82F9-3A8D5ED59690}" destId="{521C933F-A60B-44CD-83AE-EA72F34DBF8F}" srcOrd="0" destOrd="0" presId="urn:microsoft.com/office/officeart/2005/8/layout/orgChart1"/>
    <dgm:cxn modelId="{0BB0C911-3954-4E15-9741-CD0FFD78F6A7}" type="presOf" srcId="{A2C6BF30-3E32-485E-A0E0-BC3B6FCD6390}" destId="{0AFD8F41-975D-4ADA-8563-9FE8F3EE05C5}" srcOrd="0" destOrd="0" presId="urn:microsoft.com/office/officeart/2005/8/layout/orgChart1"/>
    <dgm:cxn modelId="{3A8F9FFD-940D-4D89-AD74-3BB933EA984B}" type="presOf" srcId="{8C8F0284-6938-465F-A37B-C61C9F03B390}" destId="{012DC68F-A26B-4ABA-A22C-6F95A32199F2}" srcOrd="0" destOrd="0" presId="urn:microsoft.com/office/officeart/2005/8/layout/orgChart1"/>
    <dgm:cxn modelId="{146DA944-E68C-402B-9A32-5FD280BE6C4F}" srcId="{82EA7F74-ABC1-43FA-87CA-417BC372EDBD}" destId="{A755C9A7-310D-4176-939E-73A238DB056E}" srcOrd="3" destOrd="0" parTransId="{CF37D7E2-ED03-4EE4-80B4-F2D71334378A}" sibTransId="{52EA6A94-1863-40D0-A21B-9E22BDBF4CC3}"/>
    <dgm:cxn modelId="{6CCB17E3-1AE7-48F5-AD78-320E02D50D35}" type="presOf" srcId="{A755C9A7-310D-4176-939E-73A238DB056E}" destId="{F9AEDD5B-170E-4C75-BA55-605BD43283D3}" srcOrd="0" destOrd="0" presId="urn:microsoft.com/office/officeart/2005/8/layout/orgChart1"/>
    <dgm:cxn modelId="{65439DA1-5E67-4996-BD88-4E38E4378FD9}" srcId="{82EA7F74-ABC1-43FA-87CA-417BC372EDBD}" destId="{604A44B7-FB43-49D5-BF07-449FBB7A1540}" srcOrd="4" destOrd="0" parTransId="{A2C6BF30-3E32-485E-A0E0-BC3B6FCD6390}" sibTransId="{1C0DCBA0-C328-4BAC-8BC5-96B4E2C16443}"/>
    <dgm:cxn modelId="{5A9B420E-9CA1-486D-8681-8A49638988D7}" type="presOf" srcId="{604A44B7-FB43-49D5-BF07-449FBB7A1540}" destId="{678FECE5-0F91-4626-A39A-E5C83B6CBA33}" srcOrd="0" destOrd="0" presId="urn:microsoft.com/office/officeart/2005/8/layout/orgChart1"/>
    <dgm:cxn modelId="{19C450A0-E8FC-4A9F-9E4A-FB506A325DFA}" type="presOf" srcId="{602E858C-0BB0-4804-9A01-7D5B32562E26}" destId="{D3CEDE8E-E7C1-4742-81F4-8F04F6DAE190}" srcOrd="1" destOrd="0" presId="urn:microsoft.com/office/officeart/2005/8/layout/orgChart1"/>
    <dgm:cxn modelId="{D57B6AA4-4589-427A-8423-A7770E1566B5}" srcId="{82EA7F74-ABC1-43FA-87CA-417BC372EDBD}" destId="{602E858C-0BB0-4804-9A01-7D5B32562E26}" srcOrd="2" destOrd="0" parTransId="{8C8F0284-6938-465F-A37B-C61C9F03B390}" sibTransId="{6AECD198-C799-4DBF-88DB-EB6EC5AF7399}"/>
    <dgm:cxn modelId="{356937E2-9D1F-4BCF-B44D-2E2636B0F6F8}" type="presOf" srcId="{A755C9A7-310D-4176-939E-73A238DB056E}" destId="{F23EF04C-C51B-4288-9C84-0AD5FFA75819}" srcOrd="1" destOrd="0" presId="urn:microsoft.com/office/officeart/2005/8/layout/orgChart1"/>
    <dgm:cxn modelId="{6C5CE96B-9709-4ACA-9C03-C7317A268DF3}" srcId="{82EA7F74-ABC1-43FA-87CA-417BC372EDBD}" destId="{97D838F3-C7A8-4B14-B605-3BCB2F00012D}" srcOrd="1" destOrd="0" parTransId="{9DB209C7-1CF8-452C-B526-AF6E3B2EAB8A}" sibTransId="{D33FD0BA-BE5C-4E02-B2A4-823FE7E38A43}"/>
    <dgm:cxn modelId="{48AC9FD5-D3D9-47D2-8438-A15F8BE7ECD8}" type="presOf" srcId="{CF37D7E2-ED03-4EE4-80B4-F2D71334378A}" destId="{39B411A6-9EF3-47AA-A50C-3D40757AFA03}" srcOrd="0" destOrd="0" presId="urn:microsoft.com/office/officeart/2005/8/layout/orgChart1"/>
    <dgm:cxn modelId="{8D5BE5A1-9B51-4664-90E0-0C3D6B8CDF5B}" type="presOf" srcId="{4C90C212-9F98-4CD1-A6E3-FD0D83C5AD34}" destId="{31ABE5B0-6B88-427E-928B-CB9BE569473E}" srcOrd="0" destOrd="0" presId="urn:microsoft.com/office/officeart/2005/8/layout/orgChart1"/>
    <dgm:cxn modelId="{15CED44B-3F6A-414D-899A-CF5E66A14871}" type="presOf" srcId="{82EA7F74-ABC1-43FA-87CA-417BC372EDBD}" destId="{AFD740E1-DF50-4461-B70A-413FF041BBB9}" srcOrd="1" destOrd="0" presId="urn:microsoft.com/office/officeart/2005/8/layout/orgChart1"/>
    <dgm:cxn modelId="{AEE04581-10F9-4ED9-A47C-12B897ABD170}" type="presOf" srcId="{97D838F3-C7A8-4B14-B605-3BCB2F00012D}" destId="{A8D57A83-BCA4-4DD3-A97D-5493F6EBA920}" srcOrd="0" destOrd="0" presId="urn:microsoft.com/office/officeart/2005/8/layout/orgChart1"/>
    <dgm:cxn modelId="{A79408DD-6418-4AD0-AAE0-ECFE0A0634DC}" type="presOf" srcId="{82EA7F74-ABC1-43FA-87CA-417BC372EDBD}" destId="{9A59E371-C92F-4328-9E5D-47D664BBC58E}" srcOrd="0" destOrd="0" presId="urn:microsoft.com/office/officeart/2005/8/layout/orgChart1"/>
    <dgm:cxn modelId="{6BCAB897-9366-4C2C-B4F4-91C7B0693963}" type="presOf" srcId="{602E858C-0BB0-4804-9A01-7D5B32562E26}" destId="{519982F9-8744-4236-A5AE-21FF2A5934A9}" srcOrd="0" destOrd="0" presId="urn:microsoft.com/office/officeart/2005/8/layout/orgChart1"/>
    <dgm:cxn modelId="{D2DA2781-6143-4AA3-BCFE-95042467C1A7}" type="presOf" srcId="{97D838F3-C7A8-4B14-B605-3BCB2F00012D}" destId="{4BD40994-0848-4F7B-9063-62FEAF2E29FC}" srcOrd="1" destOrd="0" presId="urn:microsoft.com/office/officeart/2005/8/layout/orgChart1"/>
    <dgm:cxn modelId="{34163564-05D3-4640-BA88-2644023431CC}" type="presOf" srcId="{9DB209C7-1CF8-452C-B526-AF6E3B2EAB8A}" destId="{FA2559CD-929E-4B7B-AAD7-E5C564F0E1FB}" srcOrd="0" destOrd="0" presId="urn:microsoft.com/office/officeart/2005/8/layout/orgChart1"/>
    <dgm:cxn modelId="{32FD331E-A752-4B09-837C-22C9FECD581C}" srcId="{199C3B22-0876-4984-82F9-3A8D5ED59690}" destId="{82EA7F74-ABC1-43FA-87CA-417BC372EDBD}" srcOrd="0" destOrd="0" parTransId="{95543DB6-AD76-4BCC-BD98-B4DB6AB3E363}" sibTransId="{D7AAC52D-5E36-49E9-9DFF-01D354356FCB}"/>
    <dgm:cxn modelId="{FB2D3E30-2829-4FEE-8DDF-8AE761D3108A}" type="presOf" srcId="{4C90C212-9F98-4CD1-A6E3-FD0D83C5AD34}" destId="{E0737820-4BC5-40D8-A4B3-F998A81686B8}" srcOrd="1" destOrd="0" presId="urn:microsoft.com/office/officeart/2005/8/layout/orgChart1"/>
    <dgm:cxn modelId="{5FC57A7E-0FAD-4F7E-820C-BD2346C6AF3C}" srcId="{82EA7F74-ABC1-43FA-87CA-417BC372EDBD}" destId="{4C90C212-9F98-4CD1-A6E3-FD0D83C5AD34}" srcOrd="0" destOrd="0" parTransId="{32FD81FA-2D13-4A17-9823-5291F1FB52A6}" sibTransId="{89F7E412-66D9-40A6-A47D-B83623526E35}"/>
    <dgm:cxn modelId="{EB2E7647-B189-45E4-B652-A2140B48D2AD}" type="presOf" srcId="{32FD81FA-2D13-4A17-9823-5291F1FB52A6}" destId="{B4B84E72-8444-47E3-90B9-86878B511EE0}" srcOrd="0" destOrd="0" presId="urn:microsoft.com/office/officeart/2005/8/layout/orgChart1"/>
    <dgm:cxn modelId="{EECD97ED-22EA-4D4B-9856-C195AA54376E}" type="presOf" srcId="{604A44B7-FB43-49D5-BF07-449FBB7A1540}" destId="{79EF542A-8384-492B-9917-FAD17A6135F1}" srcOrd="1" destOrd="0" presId="urn:microsoft.com/office/officeart/2005/8/layout/orgChart1"/>
    <dgm:cxn modelId="{C9DCCC40-D073-497C-8FC0-3D8375446BCD}" type="presParOf" srcId="{521C933F-A60B-44CD-83AE-EA72F34DBF8F}" destId="{D0167C8F-A5DA-4D1B-848A-65A7FC9552A2}" srcOrd="0" destOrd="0" presId="urn:microsoft.com/office/officeart/2005/8/layout/orgChart1"/>
    <dgm:cxn modelId="{385FB74A-5E37-40E8-BA52-252817E40A72}" type="presParOf" srcId="{D0167C8F-A5DA-4D1B-848A-65A7FC9552A2}" destId="{0F33A749-40C6-4C92-A5C6-BB9E828A001A}" srcOrd="0" destOrd="0" presId="urn:microsoft.com/office/officeart/2005/8/layout/orgChart1"/>
    <dgm:cxn modelId="{67CC5EB9-7F4C-4DA7-97B2-BB945C7F0B02}" type="presParOf" srcId="{0F33A749-40C6-4C92-A5C6-BB9E828A001A}" destId="{9A59E371-C92F-4328-9E5D-47D664BBC58E}" srcOrd="0" destOrd="0" presId="urn:microsoft.com/office/officeart/2005/8/layout/orgChart1"/>
    <dgm:cxn modelId="{49F0AC93-2059-4EF5-A802-03848AE13EF9}" type="presParOf" srcId="{0F33A749-40C6-4C92-A5C6-BB9E828A001A}" destId="{AFD740E1-DF50-4461-B70A-413FF041BBB9}" srcOrd="1" destOrd="0" presId="urn:microsoft.com/office/officeart/2005/8/layout/orgChart1"/>
    <dgm:cxn modelId="{D8AA6336-2A7E-45A7-8098-98907F733761}" type="presParOf" srcId="{D0167C8F-A5DA-4D1B-848A-65A7FC9552A2}" destId="{3E1C0143-EA7D-4615-A70F-CA3D7BA929C3}" srcOrd="1" destOrd="0" presId="urn:microsoft.com/office/officeart/2005/8/layout/orgChart1"/>
    <dgm:cxn modelId="{29DC7063-F28A-4273-823E-322166BBBA97}" type="presParOf" srcId="{3E1C0143-EA7D-4615-A70F-CA3D7BA929C3}" destId="{B4B84E72-8444-47E3-90B9-86878B511EE0}" srcOrd="0" destOrd="0" presId="urn:microsoft.com/office/officeart/2005/8/layout/orgChart1"/>
    <dgm:cxn modelId="{5BFBE533-0FCB-4B86-91F1-574A21A32497}" type="presParOf" srcId="{3E1C0143-EA7D-4615-A70F-CA3D7BA929C3}" destId="{47074AFF-E1D8-48C9-BAFA-D81133C247F5}" srcOrd="1" destOrd="0" presId="urn:microsoft.com/office/officeart/2005/8/layout/orgChart1"/>
    <dgm:cxn modelId="{F6D7FE5A-0F9C-4643-9BE5-8C4DE13514A5}" type="presParOf" srcId="{47074AFF-E1D8-48C9-BAFA-D81133C247F5}" destId="{E38AC3DB-A56C-4B0F-881D-5EB6D38EEA24}" srcOrd="0" destOrd="0" presId="urn:microsoft.com/office/officeart/2005/8/layout/orgChart1"/>
    <dgm:cxn modelId="{AEE709FE-D9AB-4CB5-9515-8FAF1CC29482}" type="presParOf" srcId="{E38AC3DB-A56C-4B0F-881D-5EB6D38EEA24}" destId="{31ABE5B0-6B88-427E-928B-CB9BE569473E}" srcOrd="0" destOrd="0" presId="urn:microsoft.com/office/officeart/2005/8/layout/orgChart1"/>
    <dgm:cxn modelId="{B61DD8BF-3ED0-4134-8998-AAB9BD540E48}" type="presParOf" srcId="{E38AC3DB-A56C-4B0F-881D-5EB6D38EEA24}" destId="{E0737820-4BC5-40D8-A4B3-F998A81686B8}" srcOrd="1" destOrd="0" presId="urn:microsoft.com/office/officeart/2005/8/layout/orgChart1"/>
    <dgm:cxn modelId="{BFC3903C-A566-44FD-A2FD-C472B00C7A3B}" type="presParOf" srcId="{47074AFF-E1D8-48C9-BAFA-D81133C247F5}" destId="{B7445457-204C-4DEC-A910-BB85934A04D1}" srcOrd="1" destOrd="0" presId="urn:microsoft.com/office/officeart/2005/8/layout/orgChart1"/>
    <dgm:cxn modelId="{9E4C63FD-4CAA-4B30-B888-C9BE14B8F0C8}" type="presParOf" srcId="{47074AFF-E1D8-48C9-BAFA-D81133C247F5}" destId="{E09C5A86-F85D-4C66-A709-78594E9A6318}" srcOrd="2" destOrd="0" presId="urn:microsoft.com/office/officeart/2005/8/layout/orgChart1"/>
    <dgm:cxn modelId="{75DC55D7-1AC1-452E-9E46-88C718FD994E}" type="presParOf" srcId="{3E1C0143-EA7D-4615-A70F-CA3D7BA929C3}" destId="{FA2559CD-929E-4B7B-AAD7-E5C564F0E1FB}" srcOrd="2" destOrd="0" presId="urn:microsoft.com/office/officeart/2005/8/layout/orgChart1"/>
    <dgm:cxn modelId="{2C0687AA-671C-4EEF-9D16-8B9BD7F05DC1}" type="presParOf" srcId="{3E1C0143-EA7D-4615-A70F-CA3D7BA929C3}" destId="{C8C03805-1274-4C5D-81FF-26EC38E6AC50}" srcOrd="3" destOrd="0" presId="urn:microsoft.com/office/officeart/2005/8/layout/orgChart1"/>
    <dgm:cxn modelId="{4F171016-F74D-48F2-938A-2724C7CDD3C8}" type="presParOf" srcId="{C8C03805-1274-4C5D-81FF-26EC38E6AC50}" destId="{187893D9-61DF-4429-B405-E416425C1114}" srcOrd="0" destOrd="0" presId="urn:microsoft.com/office/officeart/2005/8/layout/orgChart1"/>
    <dgm:cxn modelId="{88656934-17BF-4E37-8882-4EE64A4864C2}" type="presParOf" srcId="{187893D9-61DF-4429-B405-E416425C1114}" destId="{A8D57A83-BCA4-4DD3-A97D-5493F6EBA920}" srcOrd="0" destOrd="0" presId="urn:microsoft.com/office/officeart/2005/8/layout/orgChart1"/>
    <dgm:cxn modelId="{4D1AE11E-8770-4EB0-9514-AFC36B6F021A}" type="presParOf" srcId="{187893D9-61DF-4429-B405-E416425C1114}" destId="{4BD40994-0848-4F7B-9063-62FEAF2E29FC}" srcOrd="1" destOrd="0" presId="urn:microsoft.com/office/officeart/2005/8/layout/orgChart1"/>
    <dgm:cxn modelId="{95D8D88E-6156-49CD-887E-8287099B153E}" type="presParOf" srcId="{C8C03805-1274-4C5D-81FF-26EC38E6AC50}" destId="{59404C93-A45A-4CA6-9ED7-5651210DCE1B}" srcOrd="1" destOrd="0" presId="urn:microsoft.com/office/officeart/2005/8/layout/orgChart1"/>
    <dgm:cxn modelId="{4FEA1085-2BD1-4F5F-9F9C-47A428B17B03}" type="presParOf" srcId="{C8C03805-1274-4C5D-81FF-26EC38E6AC50}" destId="{92D1527E-91D3-4233-98F6-E943591794D7}" srcOrd="2" destOrd="0" presId="urn:microsoft.com/office/officeart/2005/8/layout/orgChart1"/>
    <dgm:cxn modelId="{8395C912-9F7E-4A4E-9A6F-398F39BD2C4C}" type="presParOf" srcId="{3E1C0143-EA7D-4615-A70F-CA3D7BA929C3}" destId="{012DC68F-A26B-4ABA-A22C-6F95A32199F2}" srcOrd="4" destOrd="0" presId="urn:microsoft.com/office/officeart/2005/8/layout/orgChart1"/>
    <dgm:cxn modelId="{888619D4-1435-49F9-ACA0-06D130D98EB5}" type="presParOf" srcId="{3E1C0143-EA7D-4615-A70F-CA3D7BA929C3}" destId="{D9A54187-B743-4E14-B401-95926E8B200E}" srcOrd="5" destOrd="0" presId="urn:microsoft.com/office/officeart/2005/8/layout/orgChart1"/>
    <dgm:cxn modelId="{2B523680-230F-48B0-A9A5-DAAD79E9F745}" type="presParOf" srcId="{D9A54187-B743-4E14-B401-95926E8B200E}" destId="{AA09DDD8-E6B4-4A99-8240-E8D62C5EC7D0}" srcOrd="0" destOrd="0" presId="urn:microsoft.com/office/officeart/2005/8/layout/orgChart1"/>
    <dgm:cxn modelId="{A2E49783-339F-4A09-9644-FB735C9270D5}" type="presParOf" srcId="{AA09DDD8-E6B4-4A99-8240-E8D62C5EC7D0}" destId="{519982F9-8744-4236-A5AE-21FF2A5934A9}" srcOrd="0" destOrd="0" presId="urn:microsoft.com/office/officeart/2005/8/layout/orgChart1"/>
    <dgm:cxn modelId="{A6D50557-D05F-4D40-9C5A-3666C5A0B91E}" type="presParOf" srcId="{AA09DDD8-E6B4-4A99-8240-E8D62C5EC7D0}" destId="{D3CEDE8E-E7C1-4742-81F4-8F04F6DAE190}" srcOrd="1" destOrd="0" presId="urn:microsoft.com/office/officeart/2005/8/layout/orgChart1"/>
    <dgm:cxn modelId="{E90ABB48-02FD-484F-B667-B62443205105}" type="presParOf" srcId="{D9A54187-B743-4E14-B401-95926E8B200E}" destId="{2D2BA0E5-DFF5-48F0-8EB0-A55FE68CBA1F}" srcOrd="1" destOrd="0" presId="urn:microsoft.com/office/officeart/2005/8/layout/orgChart1"/>
    <dgm:cxn modelId="{FB6C7ED5-68F7-45F0-9F6D-4E3B028FC623}" type="presParOf" srcId="{D9A54187-B743-4E14-B401-95926E8B200E}" destId="{371A0C18-D229-4BE7-B825-CA57366FF4BC}" srcOrd="2" destOrd="0" presId="urn:microsoft.com/office/officeart/2005/8/layout/orgChart1"/>
    <dgm:cxn modelId="{8DAE13E8-E84F-473A-A95A-4CAAF0E7C4C2}" type="presParOf" srcId="{3E1C0143-EA7D-4615-A70F-CA3D7BA929C3}" destId="{39B411A6-9EF3-47AA-A50C-3D40757AFA03}" srcOrd="6" destOrd="0" presId="urn:microsoft.com/office/officeart/2005/8/layout/orgChart1"/>
    <dgm:cxn modelId="{9FD83D8F-13E9-4625-AD45-9D0BEAB161FA}" type="presParOf" srcId="{3E1C0143-EA7D-4615-A70F-CA3D7BA929C3}" destId="{BA0CACFB-3EA1-42F2-B9EC-F4A310C463B6}" srcOrd="7" destOrd="0" presId="urn:microsoft.com/office/officeart/2005/8/layout/orgChart1"/>
    <dgm:cxn modelId="{9A5DF96C-2E8C-48F6-89CB-CF60DDC572E4}" type="presParOf" srcId="{BA0CACFB-3EA1-42F2-B9EC-F4A310C463B6}" destId="{494542EC-6E84-47E5-8C7F-104ED0552F0E}" srcOrd="0" destOrd="0" presId="urn:microsoft.com/office/officeart/2005/8/layout/orgChart1"/>
    <dgm:cxn modelId="{C76E7516-49B3-41CC-9E26-7CB6513C1660}" type="presParOf" srcId="{494542EC-6E84-47E5-8C7F-104ED0552F0E}" destId="{F9AEDD5B-170E-4C75-BA55-605BD43283D3}" srcOrd="0" destOrd="0" presId="urn:microsoft.com/office/officeart/2005/8/layout/orgChart1"/>
    <dgm:cxn modelId="{E8CE6B78-9ED0-454B-8AB6-090AB7362531}" type="presParOf" srcId="{494542EC-6E84-47E5-8C7F-104ED0552F0E}" destId="{F23EF04C-C51B-4288-9C84-0AD5FFA75819}" srcOrd="1" destOrd="0" presId="urn:microsoft.com/office/officeart/2005/8/layout/orgChart1"/>
    <dgm:cxn modelId="{AFEBB717-8692-42A8-B38C-6DF1A184BB9E}" type="presParOf" srcId="{BA0CACFB-3EA1-42F2-B9EC-F4A310C463B6}" destId="{660F4811-1732-4F63-AAB3-15716BF1EBCD}" srcOrd="1" destOrd="0" presId="urn:microsoft.com/office/officeart/2005/8/layout/orgChart1"/>
    <dgm:cxn modelId="{E302F88A-FF68-4A8B-9C21-1FBC8DDE7D48}" type="presParOf" srcId="{BA0CACFB-3EA1-42F2-B9EC-F4A310C463B6}" destId="{5AA6EBA7-3009-4272-8A1E-FD01FB300256}" srcOrd="2" destOrd="0" presId="urn:microsoft.com/office/officeart/2005/8/layout/orgChart1"/>
    <dgm:cxn modelId="{E98136AC-DC1A-4608-B6F7-67328771D76F}" type="presParOf" srcId="{3E1C0143-EA7D-4615-A70F-CA3D7BA929C3}" destId="{0AFD8F41-975D-4ADA-8563-9FE8F3EE05C5}" srcOrd="8" destOrd="0" presId="urn:microsoft.com/office/officeart/2005/8/layout/orgChart1"/>
    <dgm:cxn modelId="{60B75365-5A32-4F2E-B7DF-2C0BC114A80C}" type="presParOf" srcId="{3E1C0143-EA7D-4615-A70F-CA3D7BA929C3}" destId="{891FF25F-0795-4EA3-A165-A536C947DBF5}" srcOrd="9" destOrd="0" presId="urn:microsoft.com/office/officeart/2005/8/layout/orgChart1"/>
    <dgm:cxn modelId="{ADA8FECF-1302-436E-AEE7-6C71C9AF7B3D}" type="presParOf" srcId="{891FF25F-0795-4EA3-A165-A536C947DBF5}" destId="{5AE2AD8C-148C-4061-BA63-2D2176198E64}" srcOrd="0" destOrd="0" presId="urn:microsoft.com/office/officeart/2005/8/layout/orgChart1"/>
    <dgm:cxn modelId="{AE6D2770-2586-4CE3-BB81-D053944B0348}" type="presParOf" srcId="{5AE2AD8C-148C-4061-BA63-2D2176198E64}" destId="{678FECE5-0F91-4626-A39A-E5C83B6CBA33}" srcOrd="0" destOrd="0" presId="urn:microsoft.com/office/officeart/2005/8/layout/orgChart1"/>
    <dgm:cxn modelId="{CFB2F717-8F06-4F43-9AB6-CD8084B9A59E}" type="presParOf" srcId="{5AE2AD8C-148C-4061-BA63-2D2176198E64}" destId="{79EF542A-8384-492B-9917-FAD17A6135F1}" srcOrd="1" destOrd="0" presId="urn:microsoft.com/office/officeart/2005/8/layout/orgChart1"/>
    <dgm:cxn modelId="{0940331D-EED8-4BA4-ACEF-231850D687E8}" type="presParOf" srcId="{891FF25F-0795-4EA3-A165-A536C947DBF5}" destId="{3F8D6282-8B50-4C4F-AEE7-78583FD39D83}" srcOrd="1" destOrd="0" presId="urn:microsoft.com/office/officeart/2005/8/layout/orgChart1"/>
    <dgm:cxn modelId="{640DEEED-D474-4C12-8FF8-3F8B6E1EEA6C}" type="presParOf" srcId="{891FF25F-0795-4EA3-A165-A536C947DBF5}" destId="{281B4679-178A-4989-9E7B-2EBC05D17CCF}" srcOrd="2" destOrd="0" presId="urn:microsoft.com/office/officeart/2005/8/layout/orgChart1"/>
    <dgm:cxn modelId="{D6563024-6D04-4819-8882-DBDAF57707B5}" type="presParOf" srcId="{D0167C8F-A5DA-4D1B-848A-65A7FC9552A2}" destId="{5D6466C2-B9D3-4CE2-A2EE-D1924C4CCC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554AE3-7D0A-4195-A212-D07AA1B130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5ED72C0-ECD2-40FA-B7EB-2B7E18AD76B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законодавча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влада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86312637-850C-4CCC-8292-E7F026456BF0}" type="parTrans" cxnId="{6B01F834-BA29-4ACC-9520-67740D7F92DA}">
      <dgm:prSet/>
      <dgm:spPr/>
    </dgm:pt>
    <dgm:pt modelId="{D03AB26D-EFDE-4B80-A663-CA7C6F55449F}" type="sibTrans" cxnId="{6B01F834-BA29-4ACC-9520-67740D7F92DA}">
      <dgm:prSet/>
      <dgm:spPr/>
    </dgm:pt>
    <dgm:pt modelId="{292B5DF6-CEDC-4161-9252-9765B7209A6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раджа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5A73B06F-C269-476A-9685-6ED411B57A1D}" type="parTrans" cxnId="{3224ACEC-121C-48E4-85A4-6695525999C0}">
      <dgm:prSet/>
      <dgm:spPr/>
    </dgm:pt>
    <dgm:pt modelId="{13387439-F3ED-407E-9D9A-88158E0D20A3}" type="sibTrans" cxnId="{3224ACEC-121C-48E4-85A4-6695525999C0}">
      <dgm:prSet/>
      <dgm:spPr/>
    </dgm:pt>
    <dgm:pt modelId="{AB280635-5117-4367-9967-09260246C45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брахмани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11F7E565-46CA-48C6-8B7D-8005EC6B0B48}" type="parTrans" cxnId="{53B7EF52-D754-43B0-A672-BF7BBA3B1881}">
      <dgm:prSet/>
      <dgm:spPr/>
    </dgm:pt>
    <dgm:pt modelId="{59EB75EC-111E-4BE9-AEF7-BE84821AC944}" type="sibTrans" cxnId="{53B7EF52-D754-43B0-A672-BF7BBA3B1881}">
      <dgm:prSet/>
      <dgm:spPr/>
    </dgm:pt>
    <dgm:pt modelId="{0C85A980-C043-4CAC-807A-672F1B9FE0FC}" type="pres">
      <dgm:prSet presAssocID="{CE554AE3-7D0A-4195-A212-D07AA1B130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E4E825-299D-45BA-A8DF-5F16849CF38D}" type="pres">
      <dgm:prSet presAssocID="{B5ED72C0-ECD2-40FA-B7EB-2B7E18AD76BE}" presName="hierRoot1" presStyleCnt="0">
        <dgm:presLayoutVars>
          <dgm:hierBranch/>
        </dgm:presLayoutVars>
      </dgm:prSet>
      <dgm:spPr/>
    </dgm:pt>
    <dgm:pt modelId="{B57A41DD-9931-42E2-9545-E904628E9E96}" type="pres">
      <dgm:prSet presAssocID="{B5ED72C0-ECD2-40FA-B7EB-2B7E18AD76BE}" presName="rootComposite1" presStyleCnt="0"/>
      <dgm:spPr/>
    </dgm:pt>
    <dgm:pt modelId="{48E07D8E-BE20-4D1F-8227-9AB48407F03D}" type="pres">
      <dgm:prSet presAssocID="{B5ED72C0-ECD2-40FA-B7EB-2B7E18AD76B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6B271B-68F8-45DB-BC69-0A1FFA245E24}" type="pres">
      <dgm:prSet presAssocID="{B5ED72C0-ECD2-40FA-B7EB-2B7E18AD76B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0F75B53-ADEE-48E8-B055-478F95A49C97}" type="pres">
      <dgm:prSet presAssocID="{B5ED72C0-ECD2-40FA-B7EB-2B7E18AD76BE}" presName="hierChild2" presStyleCnt="0"/>
      <dgm:spPr/>
    </dgm:pt>
    <dgm:pt modelId="{DDF501E8-5DAB-4C55-A976-6D049DFF2399}" type="pres">
      <dgm:prSet presAssocID="{5A73B06F-C269-476A-9685-6ED411B57A1D}" presName="Name35" presStyleLbl="parChTrans1D2" presStyleIdx="0" presStyleCnt="2"/>
      <dgm:spPr/>
    </dgm:pt>
    <dgm:pt modelId="{64EF06DB-F56C-4939-921E-3DDDBC95B3C4}" type="pres">
      <dgm:prSet presAssocID="{292B5DF6-CEDC-4161-9252-9765B7209A69}" presName="hierRoot2" presStyleCnt="0">
        <dgm:presLayoutVars>
          <dgm:hierBranch/>
        </dgm:presLayoutVars>
      </dgm:prSet>
      <dgm:spPr/>
    </dgm:pt>
    <dgm:pt modelId="{48D17241-8D88-4644-AF4D-DD468D2F2DE8}" type="pres">
      <dgm:prSet presAssocID="{292B5DF6-CEDC-4161-9252-9765B7209A69}" presName="rootComposite" presStyleCnt="0"/>
      <dgm:spPr/>
    </dgm:pt>
    <dgm:pt modelId="{AA439FF7-1E4F-4BC7-ADA2-54DF35B3F98B}" type="pres">
      <dgm:prSet presAssocID="{292B5DF6-CEDC-4161-9252-9765B7209A6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1E9469-F718-4949-9040-0AFF1311423C}" type="pres">
      <dgm:prSet presAssocID="{292B5DF6-CEDC-4161-9252-9765B7209A69}" presName="rootConnector" presStyleLbl="node2" presStyleIdx="0" presStyleCnt="2"/>
      <dgm:spPr/>
      <dgm:t>
        <a:bodyPr/>
        <a:lstStyle/>
        <a:p>
          <a:endParaRPr lang="ru-RU"/>
        </a:p>
      </dgm:t>
    </dgm:pt>
    <dgm:pt modelId="{1A25A5B4-5DAF-43DA-967F-57061D0B4B3D}" type="pres">
      <dgm:prSet presAssocID="{292B5DF6-CEDC-4161-9252-9765B7209A69}" presName="hierChild4" presStyleCnt="0"/>
      <dgm:spPr/>
    </dgm:pt>
    <dgm:pt modelId="{061B2B9D-3902-4606-9FF2-919DD64FAFE8}" type="pres">
      <dgm:prSet presAssocID="{292B5DF6-CEDC-4161-9252-9765B7209A69}" presName="hierChild5" presStyleCnt="0"/>
      <dgm:spPr/>
    </dgm:pt>
    <dgm:pt modelId="{FF91BA7B-059E-4CBF-B413-BF6CDC647F80}" type="pres">
      <dgm:prSet presAssocID="{11F7E565-46CA-48C6-8B7D-8005EC6B0B48}" presName="Name35" presStyleLbl="parChTrans1D2" presStyleIdx="1" presStyleCnt="2"/>
      <dgm:spPr/>
    </dgm:pt>
    <dgm:pt modelId="{652F6375-970F-4936-AFAD-178E759EAF0B}" type="pres">
      <dgm:prSet presAssocID="{AB280635-5117-4367-9967-09260246C45C}" presName="hierRoot2" presStyleCnt="0">
        <dgm:presLayoutVars>
          <dgm:hierBranch/>
        </dgm:presLayoutVars>
      </dgm:prSet>
      <dgm:spPr/>
    </dgm:pt>
    <dgm:pt modelId="{9032E815-773C-4C4D-8FD3-894D24AFF337}" type="pres">
      <dgm:prSet presAssocID="{AB280635-5117-4367-9967-09260246C45C}" presName="rootComposite" presStyleCnt="0"/>
      <dgm:spPr/>
    </dgm:pt>
    <dgm:pt modelId="{7CA9B5C9-F5C5-4C1F-8D31-8C80D5323676}" type="pres">
      <dgm:prSet presAssocID="{AB280635-5117-4367-9967-09260246C45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3563C8-3650-4FEB-87E9-AF580A3437E9}" type="pres">
      <dgm:prSet presAssocID="{AB280635-5117-4367-9967-09260246C45C}" presName="rootConnector" presStyleLbl="node2" presStyleIdx="1" presStyleCnt="2"/>
      <dgm:spPr/>
      <dgm:t>
        <a:bodyPr/>
        <a:lstStyle/>
        <a:p>
          <a:endParaRPr lang="ru-RU"/>
        </a:p>
      </dgm:t>
    </dgm:pt>
    <dgm:pt modelId="{50D741E4-1EC4-4711-A776-A8BDAE0F96CE}" type="pres">
      <dgm:prSet presAssocID="{AB280635-5117-4367-9967-09260246C45C}" presName="hierChild4" presStyleCnt="0"/>
      <dgm:spPr/>
    </dgm:pt>
    <dgm:pt modelId="{9A430FF4-7E68-4EE6-8222-9175C0682CD8}" type="pres">
      <dgm:prSet presAssocID="{AB280635-5117-4367-9967-09260246C45C}" presName="hierChild5" presStyleCnt="0"/>
      <dgm:spPr/>
    </dgm:pt>
    <dgm:pt modelId="{63A3ED19-A7A8-42CC-813E-E50CEA4EC77A}" type="pres">
      <dgm:prSet presAssocID="{B5ED72C0-ECD2-40FA-B7EB-2B7E18AD76BE}" presName="hierChild3" presStyleCnt="0"/>
      <dgm:spPr/>
    </dgm:pt>
  </dgm:ptLst>
  <dgm:cxnLst>
    <dgm:cxn modelId="{646E3274-5100-4EF0-9C13-9EF1B578FED0}" type="presOf" srcId="{292B5DF6-CEDC-4161-9252-9765B7209A69}" destId="{401E9469-F718-4949-9040-0AFF1311423C}" srcOrd="1" destOrd="0" presId="urn:microsoft.com/office/officeart/2005/8/layout/orgChart1"/>
    <dgm:cxn modelId="{2965F1BF-0CF7-44E7-B445-37042E525460}" type="presOf" srcId="{11F7E565-46CA-48C6-8B7D-8005EC6B0B48}" destId="{FF91BA7B-059E-4CBF-B413-BF6CDC647F80}" srcOrd="0" destOrd="0" presId="urn:microsoft.com/office/officeart/2005/8/layout/orgChart1"/>
    <dgm:cxn modelId="{6638CA96-F07D-441C-A651-BFFB239C87B9}" type="presOf" srcId="{CE554AE3-7D0A-4195-A212-D07AA1B13097}" destId="{0C85A980-C043-4CAC-807A-672F1B9FE0FC}" srcOrd="0" destOrd="0" presId="urn:microsoft.com/office/officeart/2005/8/layout/orgChart1"/>
    <dgm:cxn modelId="{53B7EF52-D754-43B0-A672-BF7BBA3B1881}" srcId="{B5ED72C0-ECD2-40FA-B7EB-2B7E18AD76BE}" destId="{AB280635-5117-4367-9967-09260246C45C}" srcOrd="1" destOrd="0" parTransId="{11F7E565-46CA-48C6-8B7D-8005EC6B0B48}" sibTransId="{59EB75EC-111E-4BE9-AEF7-BE84821AC944}"/>
    <dgm:cxn modelId="{F357E359-E917-4DF0-AD3B-D38CB9DA5558}" type="presOf" srcId="{B5ED72C0-ECD2-40FA-B7EB-2B7E18AD76BE}" destId="{DC6B271B-68F8-45DB-BC69-0A1FFA245E24}" srcOrd="1" destOrd="0" presId="urn:microsoft.com/office/officeart/2005/8/layout/orgChart1"/>
    <dgm:cxn modelId="{619FBC13-49EA-4E62-A0DB-1EEC26A7379B}" type="presOf" srcId="{AB280635-5117-4367-9967-09260246C45C}" destId="{593563C8-3650-4FEB-87E9-AF580A3437E9}" srcOrd="1" destOrd="0" presId="urn:microsoft.com/office/officeart/2005/8/layout/orgChart1"/>
    <dgm:cxn modelId="{3224ACEC-121C-48E4-85A4-6695525999C0}" srcId="{B5ED72C0-ECD2-40FA-B7EB-2B7E18AD76BE}" destId="{292B5DF6-CEDC-4161-9252-9765B7209A69}" srcOrd="0" destOrd="0" parTransId="{5A73B06F-C269-476A-9685-6ED411B57A1D}" sibTransId="{13387439-F3ED-407E-9D9A-88158E0D20A3}"/>
    <dgm:cxn modelId="{7F4E01AC-523C-40AF-B89A-E9A2D0778273}" type="presOf" srcId="{AB280635-5117-4367-9967-09260246C45C}" destId="{7CA9B5C9-F5C5-4C1F-8D31-8C80D5323676}" srcOrd="0" destOrd="0" presId="urn:microsoft.com/office/officeart/2005/8/layout/orgChart1"/>
    <dgm:cxn modelId="{27844352-7DEB-487D-A439-6766D1AC7042}" type="presOf" srcId="{B5ED72C0-ECD2-40FA-B7EB-2B7E18AD76BE}" destId="{48E07D8E-BE20-4D1F-8227-9AB48407F03D}" srcOrd="0" destOrd="0" presId="urn:microsoft.com/office/officeart/2005/8/layout/orgChart1"/>
    <dgm:cxn modelId="{6B01F834-BA29-4ACC-9520-67740D7F92DA}" srcId="{CE554AE3-7D0A-4195-A212-D07AA1B13097}" destId="{B5ED72C0-ECD2-40FA-B7EB-2B7E18AD76BE}" srcOrd="0" destOrd="0" parTransId="{86312637-850C-4CCC-8292-E7F026456BF0}" sibTransId="{D03AB26D-EFDE-4B80-A663-CA7C6F55449F}"/>
    <dgm:cxn modelId="{ABE4B755-1524-4488-B7C5-EFEB110F143A}" type="presOf" srcId="{5A73B06F-C269-476A-9685-6ED411B57A1D}" destId="{DDF501E8-5DAB-4C55-A976-6D049DFF2399}" srcOrd="0" destOrd="0" presId="urn:microsoft.com/office/officeart/2005/8/layout/orgChart1"/>
    <dgm:cxn modelId="{8F763B0C-4E7F-4692-AA53-AFB5C9D26B4A}" type="presOf" srcId="{292B5DF6-CEDC-4161-9252-9765B7209A69}" destId="{AA439FF7-1E4F-4BC7-ADA2-54DF35B3F98B}" srcOrd="0" destOrd="0" presId="urn:microsoft.com/office/officeart/2005/8/layout/orgChart1"/>
    <dgm:cxn modelId="{55279DD1-9488-4380-969E-E91180F5C30B}" type="presParOf" srcId="{0C85A980-C043-4CAC-807A-672F1B9FE0FC}" destId="{56E4E825-299D-45BA-A8DF-5F16849CF38D}" srcOrd="0" destOrd="0" presId="urn:microsoft.com/office/officeart/2005/8/layout/orgChart1"/>
    <dgm:cxn modelId="{8103841C-716B-458C-B76C-89B8091F9AB0}" type="presParOf" srcId="{56E4E825-299D-45BA-A8DF-5F16849CF38D}" destId="{B57A41DD-9931-42E2-9545-E904628E9E96}" srcOrd="0" destOrd="0" presId="urn:microsoft.com/office/officeart/2005/8/layout/orgChart1"/>
    <dgm:cxn modelId="{84A62D8B-EEF5-4600-8CEF-3551FD49F5E1}" type="presParOf" srcId="{B57A41DD-9931-42E2-9545-E904628E9E96}" destId="{48E07D8E-BE20-4D1F-8227-9AB48407F03D}" srcOrd="0" destOrd="0" presId="urn:microsoft.com/office/officeart/2005/8/layout/orgChart1"/>
    <dgm:cxn modelId="{3BC79557-BDCA-4FF9-A117-D471E9DCE687}" type="presParOf" srcId="{B57A41DD-9931-42E2-9545-E904628E9E96}" destId="{DC6B271B-68F8-45DB-BC69-0A1FFA245E24}" srcOrd="1" destOrd="0" presId="urn:microsoft.com/office/officeart/2005/8/layout/orgChart1"/>
    <dgm:cxn modelId="{C91D7EF1-47F8-4CDC-934D-4D0314A7B48D}" type="presParOf" srcId="{56E4E825-299D-45BA-A8DF-5F16849CF38D}" destId="{90F75B53-ADEE-48E8-B055-478F95A49C97}" srcOrd="1" destOrd="0" presId="urn:microsoft.com/office/officeart/2005/8/layout/orgChart1"/>
    <dgm:cxn modelId="{2E70F7FF-F169-40BB-B4B9-260277F9A034}" type="presParOf" srcId="{90F75B53-ADEE-48E8-B055-478F95A49C97}" destId="{DDF501E8-5DAB-4C55-A976-6D049DFF2399}" srcOrd="0" destOrd="0" presId="urn:microsoft.com/office/officeart/2005/8/layout/orgChart1"/>
    <dgm:cxn modelId="{CEC47C4B-E229-4D16-B136-C9BE0D2CFC82}" type="presParOf" srcId="{90F75B53-ADEE-48E8-B055-478F95A49C97}" destId="{64EF06DB-F56C-4939-921E-3DDDBC95B3C4}" srcOrd="1" destOrd="0" presId="urn:microsoft.com/office/officeart/2005/8/layout/orgChart1"/>
    <dgm:cxn modelId="{BCA94525-AC5B-44AB-99CE-8F2F3F9F690B}" type="presParOf" srcId="{64EF06DB-F56C-4939-921E-3DDDBC95B3C4}" destId="{48D17241-8D88-4644-AF4D-DD468D2F2DE8}" srcOrd="0" destOrd="0" presId="urn:microsoft.com/office/officeart/2005/8/layout/orgChart1"/>
    <dgm:cxn modelId="{3BFF851F-04FD-4C0E-8F0E-AD06DBF4E7FE}" type="presParOf" srcId="{48D17241-8D88-4644-AF4D-DD468D2F2DE8}" destId="{AA439FF7-1E4F-4BC7-ADA2-54DF35B3F98B}" srcOrd="0" destOrd="0" presId="urn:microsoft.com/office/officeart/2005/8/layout/orgChart1"/>
    <dgm:cxn modelId="{675965E7-E4B3-44DA-AC8E-66B9C76BF49A}" type="presParOf" srcId="{48D17241-8D88-4644-AF4D-DD468D2F2DE8}" destId="{401E9469-F718-4949-9040-0AFF1311423C}" srcOrd="1" destOrd="0" presId="urn:microsoft.com/office/officeart/2005/8/layout/orgChart1"/>
    <dgm:cxn modelId="{5B4A1579-BE3C-44CF-92BF-EFDEC7995111}" type="presParOf" srcId="{64EF06DB-F56C-4939-921E-3DDDBC95B3C4}" destId="{1A25A5B4-5DAF-43DA-967F-57061D0B4B3D}" srcOrd="1" destOrd="0" presId="urn:microsoft.com/office/officeart/2005/8/layout/orgChart1"/>
    <dgm:cxn modelId="{12910F31-F2FE-48F4-8048-48C9F4A79BC8}" type="presParOf" srcId="{64EF06DB-F56C-4939-921E-3DDDBC95B3C4}" destId="{061B2B9D-3902-4606-9FF2-919DD64FAFE8}" srcOrd="2" destOrd="0" presId="urn:microsoft.com/office/officeart/2005/8/layout/orgChart1"/>
    <dgm:cxn modelId="{51DEDA13-699F-4BFD-9344-99F8CF304AA4}" type="presParOf" srcId="{90F75B53-ADEE-48E8-B055-478F95A49C97}" destId="{FF91BA7B-059E-4CBF-B413-BF6CDC647F80}" srcOrd="2" destOrd="0" presId="urn:microsoft.com/office/officeart/2005/8/layout/orgChart1"/>
    <dgm:cxn modelId="{063C2766-32D1-4D85-9140-3F8BF4EEE4BE}" type="presParOf" srcId="{90F75B53-ADEE-48E8-B055-478F95A49C97}" destId="{652F6375-970F-4936-AFAD-178E759EAF0B}" srcOrd="3" destOrd="0" presId="urn:microsoft.com/office/officeart/2005/8/layout/orgChart1"/>
    <dgm:cxn modelId="{90093B3C-BD08-4EF0-8981-ADF97872503A}" type="presParOf" srcId="{652F6375-970F-4936-AFAD-178E759EAF0B}" destId="{9032E815-773C-4C4D-8FD3-894D24AFF337}" srcOrd="0" destOrd="0" presId="urn:microsoft.com/office/officeart/2005/8/layout/orgChart1"/>
    <dgm:cxn modelId="{D2A6DC68-7DE4-4638-93F5-8EF1AFD68A41}" type="presParOf" srcId="{9032E815-773C-4C4D-8FD3-894D24AFF337}" destId="{7CA9B5C9-F5C5-4C1F-8D31-8C80D5323676}" srcOrd="0" destOrd="0" presId="urn:microsoft.com/office/officeart/2005/8/layout/orgChart1"/>
    <dgm:cxn modelId="{438285B5-A285-4183-A7DF-68886AE57315}" type="presParOf" srcId="{9032E815-773C-4C4D-8FD3-894D24AFF337}" destId="{593563C8-3650-4FEB-87E9-AF580A3437E9}" srcOrd="1" destOrd="0" presId="urn:microsoft.com/office/officeart/2005/8/layout/orgChart1"/>
    <dgm:cxn modelId="{B3035425-12E3-49C7-B884-C0AB6073BA22}" type="presParOf" srcId="{652F6375-970F-4936-AFAD-178E759EAF0B}" destId="{50D741E4-1EC4-4711-A776-A8BDAE0F96CE}" srcOrd="1" destOrd="0" presId="urn:microsoft.com/office/officeart/2005/8/layout/orgChart1"/>
    <dgm:cxn modelId="{03A7EA73-0436-4FC5-9F4D-D285316B6CFE}" type="presParOf" srcId="{652F6375-970F-4936-AFAD-178E759EAF0B}" destId="{9A430FF4-7E68-4EE6-8222-9175C0682CD8}" srcOrd="2" destOrd="0" presId="urn:microsoft.com/office/officeart/2005/8/layout/orgChart1"/>
    <dgm:cxn modelId="{22A63A0D-C8E3-49A5-8751-932C3BFA3CB2}" type="presParOf" srcId="{56E4E825-299D-45BA-A8DF-5F16849CF38D}" destId="{63A3ED19-A7A8-42CC-813E-E50CEA4EC7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A2B6C0-6867-45B5-8B98-E47C20140D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8AADDC1-DD69-433E-B74E-C96804964C1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виконавча 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судова влада</a:t>
          </a:r>
          <a:endParaRPr kumimoji="0" lang="ru-RU" alt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EC687D93-8FAD-4B3B-A81C-DD65F5B53FE4}" type="parTrans" cxnId="{871F6791-3DF3-4749-BE38-6C02292B868B}">
      <dgm:prSet/>
      <dgm:spPr/>
      <dgm:t>
        <a:bodyPr/>
        <a:lstStyle/>
        <a:p>
          <a:endParaRPr lang="ru-RU"/>
        </a:p>
      </dgm:t>
    </dgm:pt>
    <dgm:pt modelId="{DE9259E2-6E6F-4736-95CA-B73752D8A13F}" type="sibTrans" cxnId="{871F6791-3DF3-4749-BE38-6C02292B868B}">
      <dgm:prSet/>
      <dgm:spPr/>
      <dgm:t>
        <a:bodyPr/>
        <a:lstStyle/>
        <a:p>
          <a:endParaRPr lang="ru-RU"/>
        </a:p>
      </dgm:t>
    </dgm:pt>
    <dgm:pt modelId="{259A8A24-1B67-4A10-8EAA-6B36D15041C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раджа</a:t>
          </a:r>
          <a:endParaRPr kumimoji="0" lang="ru-RU" alt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5F884B34-8F68-4168-B050-99C1F48122D8}" type="parTrans" cxnId="{0CD3FD9C-02B0-438B-B2E2-836649BCCD99}">
      <dgm:prSet/>
      <dgm:spPr/>
      <dgm:t>
        <a:bodyPr/>
        <a:lstStyle/>
        <a:p>
          <a:endParaRPr lang="ru-RU"/>
        </a:p>
      </dgm:t>
    </dgm:pt>
    <dgm:pt modelId="{D0034A68-35BE-45D0-A2B3-41E1C35CFF3E}" type="sibTrans" cxnId="{0CD3FD9C-02B0-438B-B2E2-836649BCCD99}">
      <dgm:prSet/>
      <dgm:spPr/>
      <dgm:t>
        <a:bodyPr/>
        <a:lstStyle/>
        <a:p>
          <a:endParaRPr lang="ru-RU"/>
        </a:p>
      </dgm:t>
    </dgm:pt>
    <dgm:pt modelId="{56A10A16-DCFF-4E0B-9F55-9F5B0B6F106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паришад</a:t>
          </a:r>
          <a:endParaRPr kumimoji="0" lang="ru-RU" alt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BF1811DD-A499-4E4C-A59F-E55F64626408}" type="parTrans" cxnId="{E62261E6-279F-4D7B-AF7E-CE1D12482C02}">
      <dgm:prSet/>
      <dgm:spPr/>
      <dgm:t>
        <a:bodyPr/>
        <a:lstStyle/>
        <a:p>
          <a:endParaRPr lang="ru-RU"/>
        </a:p>
      </dgm:t>
    </dgm:pt>
    <dgm:pt modelId="{306D0DAA-0EE5-4761-A8EF-CAA2B32722EB}" type="sibTrans" cxnId="{E62261E6-279F-4D7B-AF7E-CE1D12482C02}">
      <dgm:prSet/>
      <dgm:spPr/>
      <dgm:t>
        <a:bodyPr/>
        <a:lstStyle/>
        <a:p>
          <a:endParaRPr lang="ru-RU"/>
        </a:p>
      </dgm:t>
    </dgm:pt>
    <dgm:pt modelId="{3F51DBD8-45AF-46F8-A0E1-2E8A14F71F2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головний жрець</a:t>
          </a:r>
          <a:endParaRPr kumimoji="0" lang="ru-RU" alt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28D91B7C-6376-40CA-83FE-EC1F1842E6A2}" type="parTrans" cxnId="{EF0E53B1-9752-438A-AF80-F5F20D9EBF6D}">
      <dgm:prSet/>
      <dgm:spPr/>
      <dgm:t>
        <a:bodyPr/>
        <a:lstStyle/>
        <a:p>
          <a:endParaRPr lang="ru-RU"/>
        </a:p>
      </dgm:t>
    </dgm:pt>
    <dgm:pt modelId="{9F7F3DE7-63F9-4105-85AD-AAEFF3EA5E60}" type="sibTrans" cxnId="{EF0E53B1-9752-438A-AF80-F5F20D9EBF6D}">
      <dgm:prSet/>
      <dgm:spPr/>
      <dgm:t>
        <a:bodyPr/>
        <a:lstStyle/>
        <a:p>
          <a:endParaRPr lang="ru-RU"/>
        </a:p>
      </dgm:t>
    </dgm:pt>
    <dgm:pt modelId="{0A77A99A-6ABC-43AC-AA51-F24CDEDBB92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головно</a:t>
          </a:r>
          <a:r>
            <a: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командувач армії</a:t>
          </a:r>
          <a:endParaRPr kumimoji="0" lang="ru-RU" alt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6F9C2DA5-0C52-4A46-9E64-329F0D2C3BA0}" type="parTrans" cxnId="{8C5245B6-CFC5-474D-B4A9-2DDDE53A0CC9}">
      <dgm:prSet/>
      <dgm:spPr/>
      <dgm:t>
        <a:bodyPr/>
        <a:lstStyle/>
        <a:p>
          <a:endParaRPr lang="ru-RU"/>
        </a:p>
      </dgm:t>
    </dgm:pt>
    <dgm:pt modelId="{13E9BD71-90D2-4FBE-ADF5-E65C331EAD9E}" type="sibTrans" cxnId="{8C5245B6-CFC5-474D-B4A9-2DDDE53A0CC9}">
      <dgm:prSet/>
      <dgm:spPr/>
      <dgm:t>
        <a:bodyPr/>
        <a:lstStyle/>
        <a:p>
          <a:endParaRPr lang="ru-RU"/>
        </a:p>
      </dgm:t>
    </dgm:pt>
    <dgm:pt modelId="{1526764E-F5A7-4428-BB3D-15B96E279BD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головний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 скарбник</a:t>
          </a:r>
          <a:endParaRPr kumimoji="0" lang="ru-RU" alt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A131D6C5-46A1-4F46-AEB9-B905C9FDC853}" type="parTrans" cxnId="{ED03403F-D68D-422B-8928-9EADE08FB783}">
      <dgm:prSet/>
      <dgm:spPr/>
      <dgm:t>
        <a:bodyPr/>
        <a:lstStyle/>
        <a:p>
          <a:endParaRPr lang="ru-RU"/>
        </a:p>
      </dgm:t>
    </dgm:pt>
    <dgm:pt modelId="{FFA49B21-C28D-4AD0-B145-C26E3BCB18A7}" type="sibTrans" cxnId="{ED03403F-D68D-422B-8928-9EADE08FB783}">
      <dgm:prSet/>
      <dgm:spPr/>
      <dgm:t>
        <a:bodyPr/>
        <a:lstStyle/>
        <a:p>
          <a:endParaRPr lang="ru-RU"/>
        </a:p>
      </dgm:t>
    </dgm:pt>
    <dgm:pt modelId="{FF4EAD43-B298-48DE-BF49-C8918D3BFBC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та ін.</a:t>
          </a:r>
          <a:endParaRPr kumimoji="0" lang="ru-RU" alt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3FF5CC1F-8089-4545-8EF4-EE5A5DA26DE3}" type="parTrans" cxnId="{693321D9-7E8F-40A5-8010-DC25A3F8276D}">
      <dgm:prSet/>
      <dgm:spPr/>
      <dgm:t>
        <a:bodyPr/>
        <a:lstStyle/>
        <a:p>
          <a:endParaRPr lang="ru-RU"/>
        </a:p>
      </dgm:t>
    </dgm:pt>
    <dgm:pt modelId="{61C940D4-CEDE-4592-B97A-8DBF913E197A}" type="sibTrans" cxnId="{693321D9-7E8F-40A5-8010-DC25A3F8276D}">
      <dgm:prSet/>
      <dgm:spPr/>
      <dgm:t>
        <a:bodyPr/>
        <a:lstStyle/>
        <a:p>
          <a:endParaRPr lang="ru-RU"/>
        </a:p>
      </dgm:t>
    </dgm:pt>
    <dgm:pt modelId="{D3B38F41-EDC4-49D7-8C1A-54376D2A2E3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сабха</a:t>
          </a:r>
          <a:endParaRPr kumimoji="0" lang="ru-RU" alt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617606B2-56B3-40A7-B3BE-9F3C5A82B6C4}" type="parTrans" cxnId="{6F55BEBD-D776-401F-A2C5-310F77973D95}">
      <dgm:prSet/>
      <dgm:spPr/>
      <dgm:t>
        <a:bodyPr/>
        <a:lstStyle/>
        <a:p>
          <a:endParaRPr lang="ru-RU"/>
        </a:p>
      </dgm:t>
    </dgm:pt>
    <dgm:pt modelId="{85B0C939-E2AD-46B1-8385-044D3AD402D3}" type="sibTrans" cxnId="{6F55BEBD-D776-401F-A2C5-310F77973D95}">
      <dgm:prSet/>
      <dgm:spPr/>
      <dgm:t>
        <a:bodyPr/>
        <a:lstStyle/>
        <a:p>
          <a:endParaRPr lang="ru-RU"/>
        </a:p>
      </dgm:t>
    </dgm:pt>
    <dgm:pt modelId="{2648BA4E-76EA-4CF3-8FB9-53448AC73E6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сановники</a:t>
          </a:r>
          <a:endParaRPr kumimoji="0" lang="ru-RU" alt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6316118B-89EE-4409-A78B-D6192FE1ABB9}" type="parTrans" cxnId="{F9969EFA-04EE-4E6E-AA50-61FC6774CB28}">
      <dgm:prSet/>
      <dgm:spPr/>
      <dgm:t>
        <a:bodyPr/>
        <a:lstStyle/>
        <a:p>
          <a:endParaRPr lang="ru-RU"/>
        </a:p>
      </dgm:t>
    </dgm:pt>
    <dgm:pt modelId="{669390BC-5420-482F-B068-4A4B9CEDBCFC}" type="sibTrans" cxnId="{F9969EFA-04EE-4E6E-AA50-61FC6774CB28}">
      <dgm:prSet/>
      <dgm:spPr/>
      <dgm:t>
        <a:bodyPr/>
        <a:lstStyle/>
        <a:p>
          <a:endParaRPr lang="ru-RU"/>
        </a:p>
      </dgm:t>
    </dgm:pt>
    <dgm:pt modelId="{515076AA-AF5E-480F-9170-42FEAB958D2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представники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міст</a:t>
          </a:r>
          <a:endParaRPr kumimoji="0" lang="ru-RU" alt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514DD21C-FA46-4673-B47C-D79FDD815078}" type="parTrans" cxnId="{67467A70-9205-459C-A929-16A835F004A8}">
      <dgm:prSet/>
      <dgm:spPr/>
      <dgm:t>
        <a:bodyPr/>
        <a:lstStyle/>
        <a:p>
          <a:endParaRPr lang="ru-RU"/>
        </a:p>
      </dgm:t>
    </dgm:pt>
    <dgm:pt modelId="{4E0BCC9E-187B-4BDB-B4D2-8A1248A5BD02}" type="sibTrans" cxnId="{67467A70-9205-459C-A929-16A835F004A8}">
      <dgm:prSet/>
      <dgm:spPr/>
      <dgm:t>
        <a:bodyPr/>
        <a:lstStyle/>
        <a:p>
          <a:endParaRPr lang="ru-RU"/>
        </a:p>
      </dgm:t>
    </dgm:pt>
    <dgm:pt modelId="{7C7B9953-86E2-46EF-95D6-60C19E44FCC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представники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сільських общин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900" b="0" i="0" u="none" strike="noStrike" cap="none" normalizeH="0" baseline="0" dirty="0" smtClean="0">
            <a:ln>
              <a:noFill/>
            </a:ln>
            <a:solidFill>
              <a:srgbClr val="FFFFCC"/>
            </a:solidFill>
            <a:effectLst/>
            <a:latin typeface="Tahoma" pitchFamily="34" charset="0"/>
          </a:endParaRPr>
        </a:p>
      </dgm:t>
    </dgm:pt>
    <dgm:pt modelId="{BE241BD5-C0E9-4ABB-8510-8B5D258B0362}" type="parTrans" cxnId="{92E71B1B-346D-4E3B-9A9B-C47D3F9E865F}">
      <dgm:prSet/>
      <dgm:spPr/>
      <dgm:t>
        <a:bodyPr/>
        <a:lstStyle/>
        <a:p>
          <a:endParaRPr lang="ru-RU"/>
        </a:p>
      </dgm:t>
    </dgm:pt>
    <dgm:pt modelId="{ECD4F35F-4B6B-4569-8EAD-64E1A24F71CE}" type="sibTrans" cxnId="{92E71B1B-346D-4E3B-9A9B-C47D3F9E865F}">
      <dgm:prSet/>
      <dgm:spPr/>
      <dgm:t>
        <a:bodyPr/>
        <a:lstStyle/>
        <a:p>
          <a:endParaRPr lang="ru-RU"/>
        </a:p>
      </dgm:t>
    </dgm:pt>
    <dgm:pt modelId="{767906D1-5099-42F4-8457-E123B742B2E3}" type="pres">
      <dgm:prSet presAssocID="{F1A2B6C0-6867-45B5-8B98-E47C20140D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E69986-CE15-42E1-AB1D-7E5667F6B8D8}" type="pres">
      <dgm:prSet presAssocID="{78AADDC1-DD69-433E-B74E-C96804964C10}" presName="hierRoot1" presStyleCnt="0">
        <dgm:presLayoutVars>
          <dgm:hierBranch/>
        </dgm:presLayoutVars>
      </dgm:prSet>
      <dgm:spPr/>
    </dgm:pt>
    <dgm:pt modelId="{068F8B73-BDC7-45C2-8661-F14A3A087262}" type="pres">
      <dgm:prSet presAssocID="{78AADDC1-DD69-433E-B74E-C96804964C10}" presName="rootComposite1" presStyleCnt="0"/>
      <dgm:spPr/>
    </dgm:pt>
    <dgm:pt modelId="{6585CB0D-3A09-4A4E-A3E8-27A4A73860D9}" type="pres">
      <dgm:prSet presAssocID="{78AADDC1-DD69-433E-B74E-C96804964C10}" presName="rootText1" presStyleLbl="node0" presStyleIdx="0" presStyleCnt="1" custScaleX="149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C173B2-82AB-4B77-9AF8-7483D61EFE4B}" type="pres">
      <dgm:prSet presAssocID="{78AADDC1-DD69-433E-B74E-C96804964C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A982D26-62FF-45F3-8400-084DF41097BF}" type="pres">
      <dgm:prSet presAssocID="{78AADDC1-DD69-433E-B74E-C96804964C10}" presName="hierChild2" presStyleCnt="0"/>
      <dgm:spPr/>
    </dgm:pt>
    <dgm:pt modelId="{7F17967B-4B29-4968-BF08-E29B3809A287}" type="pres">
      <dgm:prSet presAssocID="{5F884B34-8F68-4168-B050-99C1F48122D8}" presName="Name35" presStyleLbl="parChTrans1D2" presStyleIdx="0" presStyleCnt="1"/>
      <dgm:spPr/>
      <dgm:t>
        <a:bodyPr/>
        <a:lstStyle/>
        <a:p>
          <a:endParaRPr lang="uk-UA"/>
        </a:p>
      </dgm:t>
    </dgm:pt>
    <dgm:pt modelId="{1BC6B89C-3374-4558-BB7C-C64F638C3AF1}" type="pres">
      <dgm:prSet presAssocID="{259A8A24-1B67-4A10-8EAA-6B36D15041CF}" presName="hierRoot2" presStyleCnt="0">
        <dgm:presLayoutVars>
          <dgm:hierBranch/>
        </dgm:presLayoutVars>
      </dgm:prSet>
      <dgm:spPr/>
    </dgm:pt>
    <dgm:pt modelId="{A27BE1AA-D5BF-434F-982E-7EF30538C846}" type="pres">
      <dgm:prSet presAssocID="{259A8A24-1B67-4A10-8EAA-6B36D15041CF}" presName="rootComposite" presStyleCnt="0"/>
      <dgm:spPr/>
    </dgm:pt>
    <dgm:pt modelId="{6F1212D3-AFEB-4B9B-9C65-449BFD8AE289}" type="pres">
      <dgm:prSet presAssocID="{259A8A24-1B67-4A10-8EAA-6B36D15041CF}" presName="rootText" presStyleLbl="node2" presStyleIdx="0" presStyleCnt="1" custScaleX="149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B6A0F0-1ED9-41D9-8A08-FC37323E4F05}" type="pres">
      <dgm:prSet presAssocID="{259A8A24-1B67-4A10-8EAA-6B36D15041CF}" presName="rootConnector" presStyleLbl="node2" presStyleIdx="0" presStyleCnt="1"/>
      <dgm:spPr/>
      <dgm:t>
        <a:bodyPr/>
        <a:lstStyle/>
        <a:p>
          <a:endParaRPr lang="ru-RU"/>
        </a:p>
      </dgm:t>
    </dgm:pt>
    <dgm:pt modelId="{B5C1FCAE-CBE7-4741-9CE1-B5A8F9483C85}" type="pres">
      <dgm:prSet presAssocID="{259A8A24-1B67-4A10-8EAA-6B36D15041CF}" presName="hierChild4" presStyleCnt="0"/>
      <dgm:spPr/>
    </dgm:pt>
    <dgm:pt modelId="{023B5203-C615-447C-A810-BB2F90ABD753}" type="pres">
      <dgm:prSet presAssocID="{BF1811DD-A499-4E4C-A59F-E55F64626408}" presName="Name35" presStyleLbl="parChTrans1D3" presStyleIdx="0" presStyleCnt="2"/>
      <dgm:spPr/>
      <dgm:t>
        <a:bodyPr/>
        <a:lstStyle/>
        <a:p>
          <a:endParaRPr lang="uk-UA"/>
        </a:p>
      </dgm:t>
    </dgm:pt>
    <dgm:pt modelId="{47574152-DDEA-4CB0-8B28-73A65B28FA8F}" type="pres">
      <dgm:prSet presAssocID="{56A10A16-DCFF-4E0B-9F55-9F5B0B6F106F}" presName="hierRoot2" presStyleCnt="0">
        <dgm:presLayoutVars>
          <dgm:hierBranch val="r"/>
        </dgm:presLayoutVars>
      </dgm:prSet>
      <dgm:spPr/>
    </dgm:pt>
    <dgm:pt modelId="{64FDB074-D181-49FE-B3F7-B92D2356CE8F}" type="pres">
      <dgm:prSet presAssocID="{56A10A16-DCFF-4E0B-9F55-9F5B0B6F106F}" presName="rootComposite" presStyleCnt="0"/>
      <dgm:spPr/>
    </dgm:pt>
    <dgm:pt modelId="{E7F63956-B1E5-4A7E-BDC9-F7E1500CE78F}" type="pres">
      <dgm:prSet presAssocID="{56A10A16-DCFF-4E0B-9F55-9F5B0B6F106F}" presName="rootText" presStyleLbl="node3" presStyleIdx="0" presStyleCnt="2" custScaleX="181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FEF561-8466-4D9E-863F-8A9381E839A7}" type="pres">
      <dgm:prSet presAssocID="{56A10A16-DCFF-4E0B-9F55-9F5B0B6F106F}" presName="rootConnector" presStyleLbl="node3" presStyleIdx="0" presStyleCnt="2"/>
      <dgm:spPr/>
      <dgm:t>
        <a:bodyPr/>
        <a:lstStyle/>
        <a:p>
          <a:endParaRPr lang="ru-RU"/>
        </a:p>
      </dgm:t>
    </dgm:pt>
    <dgm:pt modelId="{9980CF8B-672A-4264-AF65-D8AE781C101F}" type="pres">
      <dgm:prSet presAssocID="{56A10A16-DCFF-4E0B-9F55-9F5B0B6F106F}" presName="hierChild4" presStyleCnt="0"/>
      <dgm:spPr/>
    </dgm:pt>
    <dgm:pt modelId="{82122D11-24C7-45A3-8F45-0ED56851966D}" type="pres">
      <dgm:prSet presAssocID="{28D91B7C-6376-40CA-83FE-EC1F1842E6A2}" presName="Name50" presStyleLbl="parChTrans1D4" presStyleIdx="0" presStyleCnt="7"/>
      <dgm:spPr/>
      <dgm:t>
        <a:bodyPr/>
        <a:lstStyle/>
        <a:p>
          <a:endParaRPr lang="uk-UA"/>
        </a:p>
      </dgm:t>
    </dgm:pt>
    <dgm:pt modelId="{F975B89A-A3E7-4B30-8515-FDE594B0F06D}" type="pres">
      <dgm:prSet presAssocID="{3F51DBD8-45AF-46F8-A0E1-2E8A14F71F23}" presName="hierRoot2" presStyleCnt="0">
        <dgm:presLayoutVars>
          <dgm:hierBranch val="r"/>
        </dgm:presLayoutVars>
      </dgm:prSet>
      <dgm:spPr/>
    </dgm:pt>
    <dgm:pt modelId="{E947AE5F-6B48-4B53-987F-2955B91EDC03}" type="pres">
      <dgm:prSet presAssocID="{3F51DBD8-45AF-46F8-A0E1-2E8A14F71F23}" presName="rootComposite" presStyleCnt="0"/>
      <dgm:spPr/>
    </dgm:pt>
    <dgm:pt modelId="{6AFE9182-3648-4D0D-9008-18BAFEF8DFC3}" type="pres">
      <dgm:prSet presAssocID="{3F51DBD8-45AF-46F8-A0E1-2E8A14F71F23}" presName="rootText" presStyleLbl="node4" presStyleIdx="0" presStyleCnt="7" custScaleX="146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3AEDDC-E383-4F05-8679-A99428A67E64}" type="pres">
      <dgm:prSet presAssocID="{3F51DBD8-45AF-46F8-A0E1-2E8A14F71F23}" presName="rootConnector" presStyleLbl="node4" presStyleIdx="0" presStyleCnt="7"/>
      <dgm:spPr/>
      <dgm:t>
        <a:bodyPr/>
        <a:lstStyle/>
        <a:p>
          <a:endParaRPr lang="ru-RU"/>
        </a:p>
      </dgm:t>
    </dgm:pt>
    <dgm:pt modelId="{358DCD47-5BCF-482E-A8B3-F7C3393E86DC}" type="pres">
      <dgm:prSet presAssocID="{3F51DBD8-45AF-46F8-A0E1-2E8A14F71F23}" presName="hierChild4" presStyleCnt="0"/>
      <dgm:spPr/>
    </dgm:pt>
    <dgm:pt modelId="{2EA2A13E-12F9-4E15-8E3F-3F2920EB8A7E}" type="pres">
      <dgm:prSet presAssocID="{3F51DBD8-45AF-46F8-A0E1-2E8A14F71F23}" presName="hierChild5" presStyleCnt="0"/>
      <dgm:spPr/>
    </dgm:pt>
    <dgm:pt modelId="{B9A00249-047C-4958-B5DB-88B8BA6B13B6}" type="pres">
      <dgm:prSet presAssocID="{6F9C2DA5-0C52-4A46-9E64-329F0D2C3BA0}" presName="Name50" presStyleLbl="parChTrans1D4" presStyleIdx="1" presStyleCnt="7"/>
      <dgm:spPr/>
      <dgm:t>
        <a:bodyPr/>
        <a:lstStyle/>
        <a:p>
          <a:endParaRPr lang="uk-UA"/>
        </a:p>
      </dgm:t>
    </dgm:pt>
    <dgm:pt modelId="{6D55C10A-41C9-4070-8408-D08E1D8B5489}" type="pres">
      <dgm:prSet presAssocID="{0A77A99A-6ABC-43AC-AA51-F24CDEDBB926}" presName="hierRoot2" presStyleCnt="0">
        <dgm:presLayoutVars>
          <dgm:hierBranch val="r"/>
        </dgm:presLayoutVars>
      </dgm:prSet>
      <dgm:spPr/>
    </dgm:pt>
    <dgm:pt modelId="{80DBCC47-111B-467F-A7FF-2D5B682A7B2A}" type="pres">
      <dgm:prSet presAssocID="{0A77A99A-6ABC-43AC-AA51-F24CDEDBB926}" presName="rootComposite" presStyleCnt="0"/>
      <dgm:spPr/>
    </dgm:pt>
    <dgm:pt modelId="{16B3B48E-3DAB-4F23-9427-C0A8721D3CB0}" type="pres">
      <dgm:prSet presAssocID="{0A77A99A-6ABC-43AC-AA51-F24CDEDBB926}" presName="rootText" presStyleLbl="node4" presStyleIdx="1" presStyleCnt="7" custScaleX="159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B378D9-1ED7-4FDA-8DE8-0A51CDF320C8}" type="pres">
      <dgm:prSet presAssocID="{0A77A99A-6ABC-43AC-AA51-F24CDEDBB926}" presName="rootConnector" presStyleLbl="node4" presStyleIdx="1" presStyleCnt="7"/>
      <dgm:spPr/>
      <dgm:t>
        <a:bodyPr/>
        <a:lstStyle/>
        <a:p>
          <a:endParaRPr lang="ru-RU"/>
        </a:p>
      </dgm:t>
    </dgm:pt>
    <dgm:pt modelId="{C99C0774-23AF-49A3-B891-1436BE23461B}" type="pres">
      <dgm:prSet presAssocID="{0A77A99A-6ABC-43AC-AA51-F24CDEDBB926}" presName="hierChild4" presStyleCnt="0"/>
      <dgm:spPr/>
    </dgm:pt>
    <dgm:pt modelId="{F49D15E2-4786-40B5-8A01-7AFCDF067496}" type="pres">
      <dgm:prSet presAssocID="{0A77A99A-6ABC-43AC-AA51-F24CDEDBB926}" presName="hierChild5" presStyleCnt="0"/>
      <dgm:spPr/>
    </dgm:pt>
    <dgm:pt modelId="{AE05F467-8A07-4A38-948E-BD383FE3709F}" type="pres">
      <dgm:prSet presAssocID="{A131D6C5-46A1-4F46-AEB9-B905C9FDC853}" presName="Name50" presStyleLbl="parChTrans1D4" presStyleIdx="2" presStyleCnt="7"/>
      <dgm:spPr/>
      <dgm:t>
        <a:bodyPr/>
        <a:lstStyle/>
        <a:p>
          <a:endParaRPr lang="uk-UA"/>
        </a:p>
      </dgm:t>
    </dgm:pt>
    <dgm:pt modelId="{ABE67F58-B931-49CA-B9A6-915B24994807}" type="pres">
      <dgm:prSet presAssocID="{1526764E-F5A7-4428-BB3D-15B96E279BDB}" presName="hierRoot2" presStyleCnt="0">
        <dgm:presLayoutVars>
          <dgm:hierBranch val="r"/>
        </dgm:presLayoutVars>
      </dgm:prSet>
      <dgm:spPr/>
    </dgm:pt>
    <dgm:pt modelId="{B7DF26C0-F8AC-40F8-A334-76AB209B7167}" type="pres">
      <dgm:prSet presAssocID="{1526764E-F5A7-4428-BB3D-15B96E279BDB}" presName="rootComposite" presStyleCnt="0"/>
      <dgm:spPr/>
    </dgm:pt>
    <dgm:pt modelId="{440F73C1-2C28-4B72-821E-2626428D390A}" type="pres">
      <dgm:prSet presAssocID="{1526764E-F5A7-4428-BB3D-15B96E279BDB}" presName="rootText" presStyleLbl="node4" presStyleIdx="2" presStyleCnt="7" custScaleX="146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6DFB22-BE38-4E42-86D4-36EDC963B914}" type="pres">
      <dgm:prSet presAssocID="{1526764E-F5A7-4428-BB3D-15B96E279BDB}" presName="rootConnector" presStyleLbl="node4" presStyleIdx="2" presStyleCnt="7"/>
      <dgm:spPr/>
      <dgm:t>
        <a:bodyPr/>
        <a:lstStyle/>
        <a:p>
          <a:endParaRPr lang="ru-RU"/>
        </a:p>
      </dgm:t>
    </dgm:pt>
    <dgm:pt modelId="{BFC63FAB-B58F-4539-8E4F-20787F4A4A16}" type="pres">
      <dgm:prSet presAssocID="{1526764E-F5A7-4428-BB3D-15B96E279BDB}" presName="hierChild4" presStyleCnt="0"/>
      <dgm:spPr/>
    </dgm:pt>
    <dgm:pt modelId="{BEEE08E3-9065-4CA7-9CF4-CF0620A13E6E}" type="pres">
      <dgm:prSet presAssocID="{1526764E-F5A7-4428-BB3D-15B96E279BDB}" presName="hierChild5" presStyleCnt="0"/>
      <dgm:spPr/>
    </dgm:pt>
    <dgm:pt modelId="{E0C02779-4ED7-49C8-92AF-3D05A9B5D503}" type="pres">
      <dgm:prSet presAssocID="{3FF5CC1F-8089-4545-8EF4-EE5A5DA26DE3}" presName="Name50" presStyleLbl="parChTrans1D4" presStyleIdx="3" presStyleCnt="7"/>
      <dgm:spPr/>
      <dgm:t>
        <a:bodyPr/>
        <a:lstStyle/>
        <a:p>
          <a:endParaRPr lang="uk-UA"/>
        </a:p>
      </dgm:t>
    </dgm:pt>
    <dgm:pt modelId="{12744696-6AE9-46E8-9B0F-814C98E9AF54}" type="pres">
      <dgm:prSet presAssocID="{FF4EAD43-B298-48DE-BF49-C8918D3BFBC5}" presName="hierRoot2" presStyleCnt="0">
        <dgm:presLayoutVars>
          <dgm:hierBranch val="r"/>
        </dgm:presLayoutVars>
      </dgm:prSet>
      <dgm:spPr/>
    </dgm:pt>
    <dgm:pt modelId="{0CA42315-04B2-4318-8DC9-8829E0B6D5BE}" type="pres">
      <dgm:prSet presAssocID="{FF4EAD43-B298-48DE-BF49-C8918D3BFBC5}" presName="rootComposite" presStyleCnt="0"/>
      <dgm:spPr/>
    </dgm:pt>
    <dgm:pt modelId="{057F9B22-9EB6-4AFD-9D69-79F3854852DA}" type="pres">
      <dgm:prSet presAssocID="{FF4EAD43-B298-48DE-BF49-C8918D3BFBC5}" presName="rootText" presStyleLbl="node4" presStyleIdx="3" presStyleCnt="7" custScaleX="157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DCB89C-D45F-4C58-A4E9-B389ACC5779D}" type="pres">
      <dgm:prSet presAssocID="{FF4EAD43-B298-48DE-BF49-C8918D3BFBC5}" presName="rootConnector" presStyleLbl="node4" presStyleIdx="3" presStyleCnt="7"/>
      <dgm:spPr/>
      <dgm:t>
        <a:bodyPr/>
        <a:lstStyle/>
        <a:p>
          <a:endParaRPr lang="ru-RU"/>
        </a:p>
      </dgm:t>
    </dgm:pt>
    <dgm:pt modelId="{DC5C70DB-D307-4310-B1E5-C2EEC2CE226F}" type="pres">
      <dgm:prSet presAssocID="{FF4EAD43-B298-48DE-BF49-C8918D3BFBC5}" presName="hierChild4" presStyleCnt="0"/>
      <dgm:spPr/>
    </dgm:pt>
    <dgm:pt modelId="{2F286FE2-5F5A-4A6C-B787-94C4F1004433}" type="pres">
      <dgm:prSet presAssocID="{FF4EAD43-B298-48DE-BF49-C8918D3BFBC5}" presName="hierChild5" presStyleCnt="0"/>
      <dgm:spPr/>
    </dgm:pt>
    <dgm:pt modelId="{EC5D19D6-9B19-4B75-9262-D0912370FC69}" type="pres">
      <dgm:prSet presAssocID="{56A10A16-DCFF-4E0B-9F55-9F5B0B6F106F}" presName="hierChild5" presStyleCnt="0"/>
      <dgm:spPr/>
    </dgm:pt>
    <dgm:pt modelId="{32ABADA5-49CF-4668-8F34-DE8F2BA3D8C4}" type="pres">
      <dgm:prSet presAssocID="{617606B2-56B3-40A7-B3BE-9F3C5A82B6C4}" presName="Name35" presStyleLbl="parChTrans1D3" presStyleIdx="1" presStyleCnt="2"/>
      <dgm:spPr/>
      <dgm:t>
        <a:bodyPr/>
        <a:lstStyle/>
        <a:p>
          <a:endParaRPr lang="uk-UA"/>
        </a:p>
      </dgm:t>
    </dgm:pt>
    <dgm:pt modelId="{8CBA898A-9CEA-4F03-9CEE-32ABBCD08E4A}" type="pres">
      <dgm:prSet presAssocID="{D3B38F41-EDC4-49D7-8C1A-54376D2A2E3A}" presName="hierRoot2" presStyleCnt="0">
        <dgm:presLayoutVars>
          <dgm:hierBranch val="r"/>
        </dgm:presLayoutVars>
      </dgm:prSet>
      <dgm:spPr/>
    </dgm:pt>
    <dgm:pt modelId="{ED47B417-28EA-4FE0-8CDF-F5409629F9B2}" type="pres">
      <dgm:prSet presAssocID="{D3B38F41-EDC4-49D7-8C1A-54376D2A2E3A}" presName="rootComposite" presStyleCnt="0"/>
      <dgm:spPr/>
    </dgm:pt>
    <dgm:pt modelId="{12884695-739B-4A79-A24A-9D6F0D314F2E}" type="pres">
      <dgm:prSet presAssocID="{D3B38F41-EDC4-49D7-8C1A-54376D2A2E3A}" presName="rootText" presStyleLbl="node3" presStyleIdx="1" presStyleCnt="2" custScaleX="182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34ECCA-C99C-446B-92A4-2F553DD9179B}" type="pres">
      <dgm:prSet presAssocID="{D3B38F41-EDC4-49D7-8C1A-54376D2A2E3A}" presName="rootConnector" presStyleLbl="node3" presStyleIdx="1" presStyleCnt="2"/>
      <dgm:spPr/>
      <dgm:t>
        <a:bodyPr/>
        <a:lstStyle/>
        <a:p>
          <a:endParaRPr lang="ru-RU"/>
        </a:p>
      </dgm:t>
    </dgm:pt>
    <dgm:pt modelId="{5F305484-902E-4AF0-9DB7-881C632F3B15}" type="pres">
      <dgm:prSet presAssocID="{D3B38F41-EDC4-49D7-8C1A-54376D2A2E3A}" presName="hierChild4" presStyleCnt="0"/>
      <dgm:spPr/>
    </dgm:pt>
    <dgm:pt modelId="{BC8CB0A8-8D4A-4CFA-B792-C986185B7BDC}" type="pres">
      <dgm:prSet presAssocID="{6316118B-89EE-4409-A78B-D6192FE1ABB9}" presName="Name50" presStyleLbl="parChTrans1D4" presStyleIdx="4" presStyleCnt="7"/>
      <dgm:spPr/>
      <dgm:t>
        <a:bodyPr/>
        <a:lstStyle/>
        <a:p>
          <a:endParaRPr lang="uk-UA"/>
        </a:p>
      </dgm:t>
    </dgm:pt>
    <dgm:pt modelId="{C698ACE3-0AB7-496E-AA86-A3B8FCA72952}" type="pres">
      <dgm:prSet presAssocID="{2648BA4E-76EA-4CF3-8FB9-53448AC73E61}" presName="hierRoot2" presStyleCnt="0">
        <dgm:presLayoutVars>
          <dgm:hierBranch val="r"/>
        </dgm:presLayoutVars>
      </dgm:prSet>
      <dgm:spPr/>
    </dgm:pt>
    <dgm:pt modelId="{78117CAD-7076-417C-B084-C013243CA631}" type="pres">
      <dgm:prSet presAssocID="{2648BA4E-76EA-4CF3-8FB9-53448AC73E61}" presName="rootComposite" presStyleCnt="0"/>
      <dgm:spPr/>
    </dgm:pt>
    <dgm:pt modelId="{DB6124DE-5F6A-4BF3-8C9B-F847F2C3FA38}" type="pres">
      <dgm:prSet presAssocID="{2648BA4E-76EA-4CF3-8FB9-53448AC73E61}" presName="rootText" presStyleLbl="node4" presStyleIdx="4" presStyleCnt="7" custScaleX="138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E6DEE7-0241-4498-94BE-9921C15FD037}" type="pres">
      <dgm:prSet presAssocID="{2648BA4E-76EA-4CF3-8FB9-53448AC73E61}" presName="rootConnector" presStyleLbl="node4" presStyleIdx="4" presStyleCnt="7"/>
      <dgm:spPr/>
      <dgm:t>
        <a:bodyPr/>
        <a:lstStyle/>
        <a:p>
          <a:endParaRPr lang="ru-RU"/>
        </a:p>
      </dgm:t>
    </dgm:pt>
    <dgm:pt modelId="{C9C995C1-099B-4F08-A9F0-68A20AE46141}" type="pres">
      <dgm:prSet presAssocID="{2648BA4E-76EA-4CF3-8FB9-53448AC73E61}" presName="hierChild4" presStyleCnt="0"/>
      <dgm:spPr/>
    </dgm:pt>
    <dgm:pt modelId="{8FAA83FF-DFCD-4AE5-B77C-EB9E0172CD02}" type="pres">
      <dgm:prSet presAssocID="{2648BA4E-76EA-4CF3-8FB9-53448AC73E61}" presName="hierChild5" presStyleCnt="0"/>
      <dgm:spPr/>
    </dgm:pt>
    <dgm:pt modelId="{83FE8239-17EA-42E6-829D-F0CBA1FFAC3E}" type="pres">
      <dgm:prSet presAssocID="{514DD21C-FA46-4673-B47C-D79FDD815078}" presName="Name50" presStyleLbl="parChTrans1D4" presStyleIdx="5" presStyleCnt="7"/>
      <dgm:spPr/>
      <dgm:t>
        <a:bodyPr/>
        <a:lstStyle/>
        <a:p>
          <a:endParaRPr lang="uk-UA"/>
        </a:p>
      </dgm:t>
    </dgm:pt>
    <dgm:pt modelId="{380191E7-F54E-4D0B-B267-31D75F460ED7}" type="pres">
      <dgm:prSet presAssocID="{515076AA-AF5E-480F-9170-42FEAB958D20}" presName="hierRoot2" presStyleCnt="0">
        <dgm:presLayoutVars>
          <dgm:hierBranch val="r"/>
        </dgm:presLayoutVars>
      </dgm:prSet>
      <dgm:spPr/>
    </dgm:pt>
    <dgm:pt modelId="{157FC353-D018-4BF9-A9B5-04FB33FCA893}" type="pres">
      <dgm:prSet presAssocID="{515076AA-AF5E-480F-9170-42FEAB958D20}" presName="rootComposite" presStyleCnt="0"/>
      <dgm:spPr/>
    </dgm:pt>
    <dgm:pt modelId="{89E839C6-44AA-4A58-BD77-9B5A358025A0}" type="pres">
      <dgm:prSet presAssocID="{515076AA-AF5E-480F-9170-42FEAB958D20}" presName="rootText" presStyleLbl="node4" presStyleIdx="5" presStyleCnt="7" custScaleX="140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187134-AC1F-4CE8-8A5C-9367ED109A72}" type="pres">
      <dgm:prSet presAssocID="{515076AA-AF5E-480F-9170-42FEAB958D20}" presName="rootConnector" presStyleLbl="node4" presStyleIdx="5" presStyleCnt="7"/>
      <dgm:spPr/>
      <dgm:t>
        <a:bodyPr/>
        <a:lstStyle/>
        <a:p>
          <a:endParaRPr lang="ru-RU"/>
        </a:p>
      </dgm:t>
    </dgm:pt>
    <dgm:pt modelId="{2827F363-5CB1-4759-A59B-0BE7858120C1}" type="pres">
      <dgm:prSet presAssocID="{515076AA-AF5E-480F-9170-42FEAB958D20}" presName="hierChild4" presStyleCnt="0"/>
      <dgm:spPr/>
    </dgm:pt>
    <dgm:pt modelId="{E2F5F2CE-9B25-48FC-A82C-9742A862D4B8}" type="pres">
      <dgm:prSet presAssocID="{515076AA-AF5E-480F-9170-42FEAB958D20}" presName="hierChild5" presStyleCnt="0"/>
      <dgm:spPr/>
    </dgm:pt>
    <dgm:pt modelId="{7EAFFAE2-54DB-4A63-BB96-DA3C39B7228E}" type="pres">
      <dgm:prSet presAssocID="{BE241BD5-C0E9-4ABB-8510-8B5D258B0362}" presName="Name50" presStyleLbl="parChTrans1D4" presStyleIdx="6" presStyleCnt="7"/>
      <dgm:spPr/>
      <dgm:t>
        <a:bodyPr/>
        <a:lstStyle/>
        <a:p>
          <a:endParaRPr lang="uk-UA"/>
        </a:p>
      </dgm:t>
    </dgm:pt>
    <dgm:pt modelId="{7F7DE464-6F1C-41B9-A5FC-F8C012250E6F}" type="pres">
      <dgm:prSet presAssocID="{7C7B9953-86E2-46EF-95D6-60C19E44FCCC}" presName="hierRoot2" presStyleCnt="0">
        <dgm:presLayoutVars>
          <dgm:hierBranch val="r"/>
        </dgm:presLayoutVars>
      </dgm:prSet>
      <dgm:spPr/>
    </dgm:pt>
    <dgm:pt modelId="{13535ABC-1BAE-40A2-9F86-E2529A7E7C2D}" type="pres">
      <dgm:prSet presAssocID="{7C7B9953-86E2-46EF-95D6-60C19E44FCCC}" presName="rootComposite" presStyleCnt="0"/>
      <dgm:spPr/>
    </dgm:pt>
    <dgm:pt modelId="{24D3DFAE-D634-4167-9FA7-5F9F07D4D79D}" type="pres">
      <dgm:prSet presAssocID="{7C7B9953-86E2-46EF-95D6-60C19E44FCCC}" presName="rootText" presStyleLbl="node4" presStyleIdx="6" presStyleCnt="7" custScaleX="1609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A75943-400B-4DC0-9207-1F4164D12ACF}" type="pres">
      <dgm:prSet presAssocID="{7C7B9953-86E2-46EF-95D6-60C19E44FCCC}" presName="rootConnector" presStyleLbl="node4" presStyleIdx="6" presStyleCnt="7"/>
      <dgm:spPr/>
      <dgm:t>
        <a:bodyPr/>
        <a:lstStyle/>
        <a:p>
          <a:endParaRPr lang="ru-RU"/>
        </a:p>
      </dgm:t>
    </dgm:pt>
    <dgm:pt modelId="{5B01F258-9CF1-45C0-A961-5BD7638D0E57}" type="pres">
      <dgm:prSet presAssocID="{7C7B9953-86E2-46EF-95D6-60C19E44FCCC}" presName="hierChild4" presStyleCnt="0"/>
      <dgm:spPr/>
    </dgm:pt>
    <dgm:pt modelId="{765D14CC-C97F-4EE2-948A-AC515B714A4B}" type="pres">
      <dgm:prSet presAssocID="{7C7B9953-86E2-46EF-95D6-60C19E44FCCC}" presName="hierChild5" presStyleCnt="0"/>
      <dgm:spPr/>
    </dgm:pt>
    <dgm:pt modelId="{7B3DEF7E-F543-40A8-91AC-54D6D47A27E7}" type="pres">
      <dgm:prSet presAssocID="{D3B38F41-EDC4-49D7-8C1A-54376D2A2E3A}" presName="hierChild5" presStyleCnt="0"/>
      <dgm:spPr/>
    </dgm:pt>
    <dgm:pt modelId="{9F79E8EF-6528-43DB-9230-222E3C91C595}" type="pres">
      <dgm:prSet presAssocID="{259A8A24-1B67-4A10-8EAA-6B36D15041CF}" presName="hierChild5" presStyleCnt="0"/>
      <dgm:spPr/>
    </dgm:pt>
    <dgm:pt modelId="{FA4A3C77-5CDA-41A3-9B08-DBA9658AC769}" type="pres">
      <dgm:prSet presAssocID="{78AADDC1-DD69-433E-B74E-C96804964C10}" presName="hierChild3" presStyleCnt="0"/>
      <dgm:spPr/>
    </dgm:pt>
  </dgm:ptLst>
  <dgm:cxnLst>
    <dgm:cxn modelId="{4E00F0FB-FA9F-4018-AFB9-CF1D4276609C}" type="presOf" srcId="{78AADDC1-DD69-433E-B74E-C96804964C10}" destId="{6585CB0D-3A09-4A4E-A3E8-27A4A73860D9}" srcOrd="0" destOrd="0" presId="urn:microsoft.com/office/officeart/2005/8/layout/orgChart1"/>
    <dgm:cxn modelId="{92E71B1B-346D-4E3B-9A9B-C47D3F9E865F}" srcId="{D3B38F41-EDC4-49D7-8C1A-54376D2A2E3A}" destId="{7C7B9953-86E2-46EF-95D6-60C19E44FCCC}" srcOrd="2" destOrd="0" parTransId="{BE241BD5-C0E9-4ABB-8510-8B5D258B0362}" sibTransId="{ECD4F35F-4B6B-4569-8EAD-64E1A24F71CE}"/>
    <dgm:cxn modelId="{693321D9-7E8F-40A5-8010-DC25A3F8276D}" srcId="{56A10A16-DCFF-4E0B-9F55-9F5B0B6F106F}" destId="{FF4EAD43-B298-48DE-BF49-C8918D3BFBC5}" srcOrd="3" destOrd="0" parTransId="{3FF5CC1F-8089-4545-8EF4-EE5A5DA26DE3}" sibTransId="{61C940D4-CEDE-4592-B97A-8DBF913E197A}"/>
    <dgm:cxn modelId="{17B4361E-9376-40B2-A2D0-8F9E8D5817B7}" type="presOf" srcId="{6316118B-89EE-4409-A78B-D6192FE1ABB9}" destId="{BC8CB0A8-8D4A-4CFA-B792-C986185B7BDC}" srcOrd="0" destOrd="0" presId="urn:microsoft.com/office/officeart/2005/8/layout/orgChart1"/>
    <dgm:cxn modelId="{397C4526-4110-4C06-959D-15235EC7BD5F}" type="presOf" srcId="{1526764E-F5A7-4428-BB3D-15B96E279BDB}" destId="{9D6DFB22-BE38-4E42-86D4-36EDC963B914}" srcOrd="1" destOrd="0" presId="urn:microsoft.com/office/officeart/2005/8/layout/orgChart1"/>
    <dgm:cxn modelId="{735C4767-512F-4A6A-96AF-F54D609E2025}" type="presOf" srcId="{D3B38F41-EDC4-49D7-8C1A-54376D2A2E3A}" destId="{8534ECCA-C99C-446B-92A4-2F553DD9179B}" srcOrd="1" destOrd="0" presId="urn:microsoft.com/office/officeart/2005/8/layout/orgChart1"/>
    <dgm:cxn modelId="{121328A8-5757-4BC7-9BEA-20F83F132A0A}" type="presOf" srcId="{6F9C2DA5-0C52-4A46-9E64-329F0D2C3BA0}" destId="{B9A00249-047C-4958-B5DB-88B8BA6B13B6}" srcOrd="0" destOrd="0" presId="urn:microsoft.com/office/officeart/2005/8/layout/orgChart1"/>
    <dgm:cxn modelId="{0FA92E14-136E-4E32-B6D4-621631D2E97E}" type="presOf" srcId="{0A77A99A-6ABC-43AC-AA51-F24CDEDBB926}" destId="{B6B378D9-1ED7-4FDA-8DE8-0A51CDF320C8}" srcOrd="1" destOrd="0" presId="urn:microsoft.com/office/officeart/2005/8/layout/orgChart1"/>
    <dgm:cxn modelId="{FCB9E056-3D33-4720-B565-D5E4172DDEAF}" type="presOf" srcId="{515076AA-AF5E-480F-9170-42FEAB958D20}" destId="{89E839C6-44AA-4A58-BD77-9B5A358025A0}" srcOrd="0" destOrd="0" presId="urn:microsoft.com/office/officeart/2005/8/layout/orgChart1"/>
    <dgm:cxn modelId="{1E7D47E9-F224-4645-BB69-EA604A529C96}" type="presOf" srcId="{7C7B9953-86E2-46EF-95D6-60C19E44FCCC}" destId="{59A75943-400B-4DC0-9207-1F4164D12ACF}" srcOrd="1" destOrd="0" presId="urn:microsoft.com/office/officeart/2005/8/layout/orgChart1"/>
    <dgm:cxn modelId="{E62261E6-279F-4D7B-AF7E-CE1D12482C02}" srcId="{259A8A24-1B67-4A10-8EAA-6B36D15041CF}" destId="{56A10A16-DCFF-4E0B-9F55-9F5B0B6F106F}" srcOrd="0" destOrd="0" parTransId="{BF1811DD-A499-4E4C-A59F-E55F64626408}" sibTransId="{306D0DAA-0EE5-4761-A8EF-CAA2B32722EB}"/>
    <dgm:cxn modelId="{23A5470E-FCE8-412D-AAB1-09E3131092A1}" type="presOf" srcId="{1526764E-F5A7-4428-BB3D-15B96E279BDB}" destId="{440F73C1-2C28-4B72-821E-2626428D390A}" srcOrd="0" destOrd="0" presId="urn:microsoft.com/office/officeart/2005/8/layout/orgChart1"/>
    <dgm:cxn modelId="{434C6EFC-8994-4B50-87D3-EE8BEBF8DBF0}" type="presOf" srcId="{BF1811DD-A499-4E4C-A59F-E55F64626408}" destId="{023B5203-C615-447C-A810-BB2F90ABD753}" srcOrd="0" destOrd="0" presId="urn:microsoft.com/office/officeart/2005/8/layout/orgChart1"/>
    <dgm:cxn modelId="{B567CF30-0BCD-412F-8CF1-501C7B719B5C}" type="presOf" srcId="{3F51DBD8-45AF-46F8-A0E1-2E8A14F71F23}" destId="{423AEDDC-E383-4F05-8679-A99428A67E64}" srcOrd="1" destOrd="0" presId="urn:microsoft.com/office/officeart/2005/8/layout/orgChart1"/>
    <dgm:cxn modelId="{4E32B956-387E-421C-9A75-ECC57A503AE0}" type="presOf" srcId="{259A8A24-1B67-4A10-8EAA-6B36D15041CF}" destId="{6F1212D3-AFEB-4B9B-9C65-449BFD8AE289}" srcOrd="0" destOrd="0" presId="urn:microsoft.com/office/officeart/2005/8/layout/orgChart1"/>
    <dgm:cxn modelId="{450137B2-A795-4876-B03F-287E7563B1A3}" type="presOf" srcId="{0A77A99A-6ABC-43AC-AA51-F24CDEDBB926}" destId="{16B3B48E-3DAB-4F23-9427-C0A8721D3CB0}" srcOrd="0" destOrd="0" presId="urn:microsoft.com/office/officeart/2005/8/layout/orgChart1"/>
    <dgm:cxn modelId="{A88F7097-AF67-46BD-A9A4-64452C8E121C}" type="presOf" srcId="{FF4EAD43-B298-48DE-BF49-C8918D3BFBC5}" destId="{057F9B22-9EB6-4AFD-9D69-79F3854852DA}" srcOrd="0" destOrd="0" presId="urn:microsoft.com/office/officeart/2005/8/layout/orgChart1"/>
    <dgm:cxn modelId="{4505F927-4375-4995-9EFA-CC8BEAD2F3F2}" type="presOf" srcId="{5F884B34-8F68-4168-B050-99C1F48122D8}" destId="{7F17967B-4B29-4968-BF08-E29B3809A287}" srcOrd="0" destOrd="0" presId="urn:microsoft.com/office/officeart/2005/8/layout/orgChart1"/>
    <dgm:cxn modelId="{0CD3FD9C-02B0-438B-B2E2-836649BCCD99}" srcId="{78AADDC1-DD69-433E-B74E-C96804964C10}" destId="{259A8A24-1B67-4A10-8EAA-6B36D15041CF}" srcOrd="0" destOrd="0" parTransId="{5F884B34-8F68-4168-B050-99C1F48122D8}" sibTransId="{D0034A68-35BE-45D0-A2B3-41E1C35CFF3E}"/>
    <dgm:cxn modelId="{EF0E53B1-9752-438A-AF80-F5F20D9EBF6D}" srcId="{56A10A16-DCFF-4E0B-9F55-9F5B0B6F106F}" destId="{3F51DBD8-45AF-46F8-A0E1-2E8A14F71F23}" srcOrd="0" destOrd="0" parTransId="{28D91B7C-6376-40CA-83FE-EC1F1842E6A2}" sibTransId="{9F7F3DE7-63F9-4105-85AD-AAEFF3EA5E60}"/>
    <dgm:cxn modelId="{49495A3A-2CC0-47C8-B76E-9C5075499127}" type="presOf" srcId="{56A10A16-DCFF-4E0B-9F55-9F5B0B6F106F}" destId="{E7F63956-B1E5-4A7E-BDC9-F7E1500CE78F}" srcOrd="0" destOrd="0" presId="urn:microsoft.com/office/officeart/2005/8/layout/orgChart1"/>
    <dgm:cxn modelId="{2A49897D-A990-4F4C-A1C4-5FE1A649733D}" type="presOf" srcId="{259A8A24-1B67-4A10-8EAA-6B36D15041CF}" destId="{53B6A0F0-1ED9-41D9-8A08-FC37323E4F05}" srcOrd="1" destOrd="0" presId="urn:microsoft.com/office/officeart/2005/8/layout/orgChart1"/>
    <dgm:cxn modelId="{4FC057EE-05D2-4EBE-AA70-24951D8F889A}" type="presOf" srcId="{2648BA4E-76EA-4CF3-8FB9-53448AC73E61}" destId="{DB6124DE-5F6A-4BF3-8C9B-F847F2C3FA38}" srcOrd="0" destOrd="0" presId="urn:microsoft.com/office/officeart/2005/8/layout/orgChart1"/>
    <dgm:cxn modelId="{479E2C9F-8E0B-40A8-9D37-EEF5E33600C7}" type="presOf" srcId="{A131D6C5-46A1-4F46-AEB9-B905C9FDC853}" destId="{AE05F467-8A07-4A38-948E-BD383FE3709F}" srcOrd="0" destOrd="0" presId="urn:microsoft.com/office/officeart/2005/8/layout/orgChart1"/>
    <dgm:cxn modelId="{794D4C34-66A1-4247-B768-05582853652D}" type="presOf" srcId="{D3B38F41-EDC4-49D7-8C1A-54376D2A2E3A}" destId="{12884695-739B-4A79-A24A-9D6F0D314F2E}" srcOrd="0" destOrd="0" presId="urn:microsoft.com/office/officeart/2005/8/layout/orgChart1"/>
    <dgm:cxn modelId="{C634313F-8E39-4067-A2D9-DC1414CAED84}" type="presOf" srcId="{28D91B7C-6376-40CA-83FE-EC1F1842E6A2}" destId="{82122D11-24C7-45A3-8F45-0ED56851966D}" srcOrd="0" destOrd="0" presId="urn:microsoft.com/office/officeart/2005/8/layout/orgChart1"/>
    <dgm:cxn modelId="{ED03403F-D68D-422B-8928-9EADE08FB783}" srcId="{56A10A16-DCFF-4E0B-9F55-9F5B0B6F106F}" destId="{1526764E-F5A7-4428-BB3D-15B96E279BDB}" srcOrd="2" destOrd="0" parTransId="{A131D6C5-46A1-4F46-AEB9-B905C9FDC853}" sibTransId="{FFA49B21-C28D-4AD0-B145-C26E3BCB18A7}"/>
    <dgm:cxn modelId="{EAD0470C-86C0-4F09-8D57-F2CB10C93F71}" type="presOf" srcId="{56A10A16-DCFF-4E0B-9F55-9F5B0B6F106F}" destId="{49FEF561-8466-4D9E-863F-8A9381E839A7}" srcOrd="1" destOrd="0" presId="urn:microsoft.com/office/officeart/2005/8/layout/orgChart1"/>
    <dgm:cxn modelId="{D5432C99-B2BB-497B-8465-6BE4C8807F78}" type="presOf" srcId="{515076AA-AF5E-480F-9170-42FEAB958D20}" destId="{F3187134-AC1F-4CE8-8A5C-9367ED109A72}" srcOrd="1" destOrd="0" presId="urn:microsoft.com/office/officeart/2005/8/layout/orgChart1"/>
    <dgm:cxn modelId="{A9F42606-C2A3-422E-BA55-A5288D22D70B}" type="presOf" srcId="{F1A2B6C0-6867-45B5-8B98-E47C20140D36}" destId="{767906D1-5099-42F4-8457-E123B742B2E3}" srcOrd="0" destOrd="0" presId="urn:microsoft.com/office/officeart/2005/8/layout/orgChart1"/>
    <dgm:cxn modelId="{871F6791-3DF3-4749-BE38-6C02292B868B}" srcId="{F1A2B6C0-6867-45B5-8B98-E47C20140D36}" destId="{78AADDC1-DD69-433E-B74E-C96804964C10}" srcOrd="0" destOrd="0" parTransId="{EC687D93-8FAD-4B3B-A81C-DD65F5B53FE4}" sibTransId="{DE9259E2-6E6F-4736-95CA-B73752D8A13F}"/>
    <dgm:cxn modelId="{3C3E875B-5B14-46C4-AB34-2CE2DCDC6C87}" type="presOf" srcId="{FF4EAD43-B298-48DE-BF49-C8918D3BFBC5}" destId="{B2DCB89C-D45F-4C58-A4E9-B389ACC5779D}" srcOrd="1" destOrd="0" presId="urn:microsoft.com/office/officeart/2005/8/layout/orgChart1"/>
    <dgm:cxn modelId="{67467A70-9205-459C-A929-16A835F004A8}" srcId="{D3B38F41-EDC4-49D7-8C1A-54376D2A2E3A}" destId="{515076AA-AF5E-480F-9170-42FEAB958D20}" srcOrd="1" destOrd="0" parTransId="{514DD21C-FA46-4673-B47C-D79FDD815078}" sibTransId="{4E0BCC9E-187B-4BDB-B4D2-8A1248A5BD02}"/>
    <dgm:cxn modelId="{C3664104-3F17-49F3-9A0A-86B044DCEFAE}" type="presOf" srcId="{3FF5CC1F-8089-4545-8EF4-EE5A5DA26DE3}" destId="{E0C02779-4ED7-49C8-92AF-3D05A9B5D503}" srcOrd="0" destOrd="0" presId="urn:microsoft.com/office/officeart/2005/8/layout/orgChart1"/>
    <dgm:cxn modelId="{F9969EFA-04EE-4E6E-AA50-61FC6774CB28}" srcId="{D3B38F41-EDC4-49D7-8C1A-54376D2A2E3A}" destId="{2648BA4E-76EA-4CF3-8FB9-53448AC73E61}" srcOrd="0" destOrd="0" parTransId="{6316118B-89EE-4409-A78B-D6192FE1ABB9}" sibTransId="{669390BC-5420-482F-B068-4A4B9CEDBCFC}"/>
    <dgm:cxn modelId="{9718F8A0-7437-4685-9404-3AD7D7ABDBD7}" type="presOf" srcId="{3F51DBD8-45AF-46F8-A0E1-2E8A14F71F23}" destId="{6AFE9182-3648-4D0D-9008-18BAFEF8DFC3}" srcOrd="0" destOrd="0" presId="urn:microsoft.com/office/officeart/2005/8/layout/orgChart1"/>
    <dgm:cxn modelId="{E2B638B2-4DF7-480C-801D-C053EEA05338}" type="presOf" srcId="{BE241BD5-C0E9-4ABB-8510-8B5D258B0362}" destId="{7EAFFAE2-54DB-4A63-BB96-DA3C39B7228E}" srcOrd="0" destOrd="0" presId="urn:microsoft.com/office/officeart/2005/8/layout/orgChart1"/>
    <dgm:cxn modelId="{5DA04F44-1071-497A-AAF9-60941A291535}" type="presOf" srcId="{514DD21C-FA46-4673-B47C-D79FDD815078}" destId="{83FE8239-17EA-42E6-829D-F0CBA1FFAC3E}" srcOrd="0" destOrd="0" presId="urn:microsoft.com/office/officeart/2005/8/layout/orgChart1"/>
    <dgm:cxn modelId="{FDC6D5BF-83D7-4715-89D6-EBE7C5B06F02}" type="presOf" srcId="{2648BA4E-76EA-4CF3-8FB9-53448AC73E61}" destId="{4BE6DEE7-0241-4498-94BE-9921C15FD037}" srcOrd="1" destOrd="0" presId="urn:microsoft.com/office/officeart/2005/8/layout/orgChart1"/>
    <dgm:cxn modelId="{6F55BEBD-D776-401F-A2C5-310F77973D95}" srcId="{259A8A24-1B67-4A10-8EAA-6B36D15041CF}" destId="{D3B38F41-EDC4-49D7-8C1A-54376D2A2E3A}" srcOrd="1" destOrd="0" parTransId="{617606B2-56B3-40A7-B3BE-9F3C5A82B6C4}" sibTransId="{85B0C939-E2AD-46B1-8385-044D3AD402D3}"/>
    <dgm:cxn modelId="{CD32BEA4-7891-456D-ABFD-8C1ADFF0D1A6}" type="presOf" srcId="{617606B2-56B3-40A7-B3BE-9F3C5A82B6C4}" destId="{32ABADA5-49CF-4668-8F34-DE8F2BA3D8C4}" srcOrd="0" destOrd="0" presId="urn:microsoft.com/office/officeart/2005/8/layout/orgChart1"/>
    <dgm:cxn modelId="{8C5245B6-CFC5-474D-B4A9-2DDDE53A0CC9}" srcId="{56A10A16-DCFF-4E0B-9F55-9F5B0B6F106F}" destId="{0A77A99A-6ABC-43AC-AA51-F24CDEDBB926}" srcOrd="1" destOrd="0" parTransId="{6F9C2DA5-0C52-4A46-9E64-329F0D2C3BA0}" sibTransId="{13E9BD71-90D2-4FBE-ADF5-E65C331EAD9E}"/>
    <dgm:cxn modelId="{7CB15475-4751-4859-B21E-0836AF713E7D}" type="presOf" srcId="{78AADDC1-DD69-433E-B74E-C96804964C10}" destId="{55C173B2-82AB-4B77-9AF8-7483D61EFE4B}" srcOrd="1" destOrd="0" presId="urn:microsoft.com/office/officeart/2005/8/layout/orgChart1"/>
    <dgm:cxn modelId="{72EB213B-6C98-4A5D-881D-25D0064AAF06}" type="presOf" srcId="{7C7B9953-86E2-46EF-95D6-60C19E44FCCC}" destId="{24D3DFAE-D634-4167-9FA7-5F9F07D4D79D}" srcOrd="0" destOrd="0" presId="urn:microsoft.com/office/officeart/2005/8/layout/orgChart1"/>
    <dgm:cxn modelId="{8EB019FC-748D-41AF-8072-68A06C969ED1}" type="presParOf" srcId="{767906D1-5099-42F4-8457-E123B742B2E3}" destId="{71E69986-CE15-42E1-AB1D-7E5667F6B8D8}" srcOrd="0" destOrd="0" presId="urn:microsoft.com/office/officeart/2005/8/layout/orgChart1"/>
    <dgm:cxn modelId="{237CECFC-B310-41E5-9100-91E16DFE2652}" type="presParOf" srcId="{71E69986-CE15-42E1-AB1D-7E5667F6B8D8}" destId="{068F8B73-BDC7-45C2-8661-F14A3A087262}" srcOrd="0" destOrd="0" presId="urn:microsoft.com/office/officeart/2005/8/layout/orgChart1"/>
    <dgm:cxn modelId="{5A3A9AB2-5AC1-4AAC-A7BF-52583F10F3C3}" type="presParOf" srcId="{068F8B73-BDC7-45C2-8661-F14A3A087262}" destId="{6585CB0D-3A09-4A4E-A3E8-27A4A73860D9}" srcOrd="0" destOrd="0" presId="urn:microsoft.com/office/officeart/2005/8/layout/orgChart1"/>
    <dgm:cxn modelId="{C1576CAE-0F48-494A-9207-8AC7A600F7D8}" type="presParOf" srcId="{068F8B73-BDC7-45C2-8661-F14A3A087262}" destId="{55C173B2-82AB-4B77-9AF8-7483D61EFE4B}" srcOrd="1" destOrd="0" presId="urn:microsoft.com/office/officeart/2005/8/layout/orgChart1"/>
    <dgm:cxn modelId="{FBC62DC6-A5EF-414A-BACF-4F41446A274A}" type="presParOf" srcId="{71E69986-CE15-42E1-AB1D-7E5667F6B8D8}" destId="{4A982D26-62FF-45F3-8400-084DF41097BF}" srcOrd="1" destOrd="0" presId="urn:microsoft.com/office/officeart/2005/8/layout/orgChart1"/>
    <dgm:cxn modelId="{2FEAB13B-3077-4094-B094-EF302F572B62}" type="presParOf" srcId="{4A982D26-62FF-45F3-8400-084DF41097BF}" destId="{7F17967B-4B29-4968-BF08-E29B3809A287}" srcOrd="0" destOrd="0" presId="urn:microsoft.com/office/officeart/2005/8/layout/orgChart1"/>
    <dgm:cxn modelId="{FED73280-0269-4260-97DC-2C93ACCABB6B}" type="presParOf" srcId="{4A982D26-62FF-45F3-8400-084DF41097BF}" destId="{1BC6B89C-3374-4558-BB7C-C64F638C3AF1}" srcOrd="1" destOrd="0" presId="urn:microsoft.com/office/officeart/2005/8/layout/orgChart1"/>
    <dgm:cxn modelId="{9184E422-6FAB-442A-B7CF-23E5B36047C4}" type="presParOf" srcId="{1BC6B89C-3374-4558-BB7C-C64F638C3AF1}" destId="{A27BE1AA-D5BF-434F-982E-7EF30538C846}" srcOrd="0" destOrd="0" presId="urn:microsoft.com/office/officeart/2005/8/layout/orgChart1"/>
    <dgm:cxn modelId="{0F44CFDF-DFC9-4062-99F6-BAA46B73FF50}" type="presParOf" srcId="{A27BE1AA-D5BF-434F-982E-7EF30538C846}" destId="{6F1212D3-AFEB-4B9B-9C65-449BFD8AE289}" srcOrd="0" destOrd="0" presId="urn:microsoft.com/office/officeart/2005/8/layout/orgChart1"/>
    <dgm:cxn modelId="{F8BEE7AE-7125-405B-9A7D-17008E5192AF}" type="presParOf" srcId="{A27BE1AA-D5BF-434F-982E-7EF30538C846}" destId="{53B6A0F0-1ED9-41D9-8A08-FC37323E4F05}" srcOrd="1" destOrd="0" presId="urn:microsoft.com/office/officeart/2005/8/layout/orgChart1"/>
    <dgm:cxn modelId="{119F1B1C-18F0-4785-8895-DAADD45AE911}" type="presParOf" srcId="{1BC6B89C-3374-4558-BB7C-C64F638C3AF1}" destId="{B5C1FCAE-CBE7-4741-9CE1-B5A8F9483C85}" srcOrd="1" destOrd="0" presId="urn:microsoft.com/office/officeart/2005/8/layout/orgChart1"/>
    <dgm:cxn modelId="{AC67A5C8-568F-461C-9CC1-27631F6ABCA6}" type="presParOf" srcId="{B5C1FCAE-CBE7-4741-9CE1-B5A8F9483C85}" destId="{023B5203-C615-447C-A810-BB2F90ABD753}" srcOrd="0" destOrd="0" presId="urn:microsoft.com/office/officeart/2005/8/layout/orgChart1"/>
    <dgm:cxn modelId="{DCCEE5FD-CC0E-4F7A-B5CF-11D223AC736F}" type="presParOf" srcId="{B5C1FCAE-CBE7-4741-9CE1-B5A8F9483C85}" destId="{47574152-DDEA-4CB0-8B28-73A65B28FA8F}" srcOrd="1" destOrd="0" presId="urn:microsoft.com/office/officeart/2005/8/layout/orgChart1"/>
    <dgm:cxn modelId="{45BFF05C-2EFE-4AE5-8960-F6ACBDB71E21}" type="presParOf" srcId="{47574152-DDEA-4CB0-8B28-73A65B28FA8F}" destId="{64FDB074-D181-49FE-B3F7-B92D2356CE8F}" srcOrd="0" destOrd="0" presId="urn:microsoft.com/office/officeart/2005/8/layout/orgChart1"/>
    <dgm:cxn modelId="{CCBFC412-767B-43AD-81AF-E757A2024501}" type="presParOf" srcId="{64FDB074-D181-49FE-B3F7-B92D2356CE8F}" destId="{E7F63956-B1E5-4A7E-BDC9-F7E1500CE78F}" srcOrd="0" destOrd="0" presId="urn:microsoft.com/office/officeart/2005/8/layout/orgChart1"/>
    <dgm:cxn modelId="{BF55A4D4-B50E-47AF-A0F2-26EDB49236B1}" type="presParOf" srcId="{64FDB074-D181-49FE-B3F7-B92D2356CE8F}" destId="{49FEF561-8466-4D9E-863F-8A9381E839A7}" srcOrd="1" destOrd="0" presId="urn:microsoft.com/office/officeart/2005/8/layout/orgChart1"/>
    <dgm:cxn modelId="{71B08470-FE23-41B5-8886-9088F62C325A}" type="presParOf" srcId="{47574152-DDEA-4CB0-8B28-73A65B28FA8F}" destId="{9980CF8B-672A-4264-AF65-D8AE781C101F}" srcOrd="1" destOrd="0" presId="urn:microsoft.com/office/officeart/2005/8/layout/orgChart1"/>
    <dgm:cxn modelId="{047CC176-5252-4A70-92F2-69B3196461A7}" type="presParOf" srcId="{9980CF8B-672A-4264-AF65-D8AE781C101F}" destId="{82122D11-24C7-45A3-8F45-0ED56851966D}" srcOrd="0" destOrd="0" presId="urn:microsoft.com/office/officeart/2005/8/layout/orgChart1"/>
    <dgm:cxn modelId="{11499048-8FFC-41E7-9EA4-8B29F909903A}" type="presParOf" srcId="{9980CF8B-672A-4264-AF65-D8AE781C101F}" destId="{F975B89A-A3E7-4B30-8515-FDE594B0F06D}" srcOrd="1" destOrd="0" presId="urn:microsoft.com/office/officeart/2005/8/layout/orgChart1"/>
    <dgm:cxn modelId="{26C2BA0A-5D55-4D0E-999D-A73CF0EFCE49}" type="presParOf" srcId="{F975B89A-A3E7-4B30-8515-FDE594B0F06D}" destId="{E947AE5F-6B48-4B53-987F-2955B91EDC03}" srcOrd="0" destOrd="0" presId="urn:microsoft.com/office/officeart/2005/8/layout/orgChart1"/>
    <dgm:cxn modelId="{66A288D7-A0D5-4A76-A02A-79BF633E8E03}" type="presParOf" srcId="{E947AE5F-6B48-4B53-987F-2955B91EDC03}" destId="{6AFE9182-3648-4D0D-9008-18BAFEF8DFC3}" srcOrd="0" destOrd="0" presId="urn:microsoft.com/office/officeart/2005/8/layout/orgChart1"/>
    <dgm:cxn modelId="{8A927EE6-2CD9-4516-BE33-61F9C01A9EA5}" type="presParOf" srcId="{E947AE5F-6B48-4B53-987F-2955B91EDC03}" destId="{423AEDDC-E383-4F05-8679-A99428A67E64}" srcOrd="1" destOrd="0" presId="urn:microsoft.com/office/officeart/2005/8/layout/orgChart1"/>
    <dgm:cxn modelId="{C0C4BDA4-57B1-4A26-B196-461A40ACDC1F}" type="presParOf" srcId="{F975B89A-A3E7-4B30-8515-FDE594B0F06D}" destId="{358DCD47-5BCF-482E-A8B3-F7C3393E86DC}" srcOrd="1" destOrd="0" presId="urn:microsoft.com/office/officeart/2005/8/layout/orgChart1"/>
    <dgm:cxn modelId="{BF1566EF-BB0C-40C0-B513-F829EF49F10A}" type="presParOf" srcId="{F975B89A-A3E7-4B30-8515-FDE594B0F06D}" destId="{2EA2A13E-12F9-4E15-8E3F-3F2920EB8A7E}" srcOrd="2" destOrd="0" presId="urn:microsoft.com/office/officeart/2005/8/layout/orgChart1"/>
    <dgm:cxn modelId="{C6D399E3-5F8C-4A28-AB05-41DB9BF07FE8}" type="presParOf" srcId="{9980CF8B-672A-4264-AF65-D8AE781C101F}" destId="{B9A00249-047C-4958-B5DB-88B8BA6B13B6}" srcOrd="2" destOrd="0" presId="urn:microsoft.com/office/officeart/2005/8/layout/orgChart1"/>
    <dgm:cxn modelId="{37F11B49-17A2-483F-9D16-6F73A61EE6A7}" type="presParOf" srcId="{9980CF8B-672A-4264-AF65-D8AE781C101F}" destId="{6D55C10A-41C9-4070-8408-D08E1D8B5489}" srcOrd="3" destOrd="0" presId="urn:microsoft.com/office/officeart/2005/8/layout/orgChart1"/>
    <dgm:cxn modelId="{B1AF5C1E-C54C-43DF-8C34-93B13A5F0B21}" type="presParOf" srcId="{6D55C10A-41C9-4070-8408-D08E1D8B5489}" destId="{80DBCC47-111B-467F-A7FF-2D5B682A7B2A}" srcOrd="0" destOrd="0" presId="urn:microsoft.com/office/officeart/2005/8/layout/orgChart1"/>
    <dgm:cxn modelId="{D7D51BED-16AB-4A15-8F83-32B253CBE26C}" type="presParOf" srcId="{80DBCC47-111B-467F-A7FF-2D5B682A7B2A}" destId="{16B3B48E-3DAB-4F23-9427-C0A8721D3CB0}" srcOrd="0" destOrd="0" presId="urn:microsoft.com/office/officeart/2005/8/layout/orgChart1"/>
    <dgm:cxn modelId="{25CC339F-EFE8-4A5B-8D56-B340E329A2F3}" type="presParOf" srcId="{80DBCC47-111B-467F-A7FF-2D5B682A7B2A}" destId="{B6B378D9-1ED7-4FDA-8DE8-0A51CDF320C8}" srcOrd="1" destOrd="0" presId="urn:microsoft.com/office/officeart/2005/8/layout/orgChart1"/>
    <dgm:cxn modelId="{7168C2BE-37F2-4855-BEF8-4FC6133C7ED9}" type="presParOf" srcId="{6D55C10A-41C9-4070-8408-D08E1D8B5489}" destId="{C99C0774-23AF-49A3-B891-1436BE23461B}" srcOrd="1" destOrd="0" presId="urn:microsoft.com/office/officeart/2005/8/layout/orgChart1"/>
    <dgm:cxn modelId="{6C926EAD-C6AA-4D9B-A21D-2310E9DC5192}" type="presParOf" srcId="{6D55C10A-41C9-4070-8408-D08E1D8B5489}" destId="{F49D15E2-4786-40B5-8A01-7AFCDF067496}" srcOrd="2" destOrd="0" presId="urn:microsoft.com/office/officeart/2005/8/layout/orgChart1"/>
    <dgm:cxn modelId="{22C6F3A4-5752-4DA5-A972-CBE90F948D7B}" type="presParOf" srcId="{9980CF8B-672A-4264-AF65-D8AE781C101F}" destId="{AE05F467-8A07-4A38-948E-BD383FE3709F}" srcOrd="4" destOrd="0" presId="urn:microsoft.com/office/officeart/2005/8/layout/orgChart1"/>
    <dgm:cxn modelId="{E8820DB8-B91C-4F14-ACB6-E23F5A90BB58}" type="presParOf" srcId="{9980CF8B-672A-4264-AF65-D8AE781C101F}" destId="{ABE67F58-B931-49CA-B9A6-915B24994807}" srcOrd="5" destOrd="0" presId="urn:microsoft.com/office/officeart/2005/8/layout/orgChart1"/>
    <dgm:cxn modelId="{C7456301-D3B2-417D-9CDC-84AE14F6E067}" type="presParOf" srcId="{ABE67F58-B931-49CA-B9A6-915B24994807}" destId="{B7DF26C0-F8AC-40F8-A334-76AB209B7167}" srcOrd="0" destOrd="0" presId="urn:microsoft.com/office/officeart/2005/8/layout/orgChart1"/>
    <dgm:cxn modelId="{8E9D806C-887F-4508-BB0E-A20F20A4DFBD}" type="presParOf" srcId="{B7DF26C0-F8AC-40F8-A334-76AB209B7167}" destId="{440F73C1-2C28-4B72-821E-2626428D390A}" srcOrd="0" destOrd="0" presId="urn:microsoft.com/office/officeart/2005/8/layout/orgChart1"/>
    <dgm:cxn modelId="{FDC76644-3E1E-4F07-BA3F-ADC3387A6F24}" type="presParOf" srcId="{B7DF26C0-F8AC-40F8-A334-76AB209B7167}" destId="{9D6DFB22-BE38-4E42-86D4-36EDC963B914}" srcOrd="1" destOrd="0" presId="urn:microsoft.com/office/officeart/2005/8/layout/orgChart1"/>
    <dgm:cxn modelId="{873A62D0-4208-4AC2-8782-EC76B66131D4}" type="presParOf" srcId="{ABE67F58-B931-49CA-B9A6-915B24994807}" destId="{BFC63FAB-B58F-4539-8E4F-20787F4A4A16}" srcOrd="1" destOrd="0" presId="urn:microsoft.com/office/officeart/2005/8/layout/orgChart1"/>
    <dgm:cxn modelId="{38AEEA6B-AFDC-4FC1-A407-C6781893934E}" type="presParOf" srcId="{ABE67F58-B931-49CA-B9A6-915B24994807}" destId="{BEEE08E3-9065-4CA7-9CF4-CF0620A13E6E}" srcOrd="2" destOrd="0" presId="urn:microsoft.com/office/officeart/2005/8/layout/orgChart1"/>
    <dgm:cxn modelId="{4D3F5DAC-EF56-4460-8F5E-17AB67888962}" type="presParOf" srcId="{9980CF8B-672A-4264-AF65-D8AE781C101F}" destId="{E0C02779-4ED7-49C8-92AF-3D05A9B5D503}" srcOrd="6" destOrd="0" presId="urn:microsoft.com/office/officeart/2005/8/layout/orgChart1"/>
    <dgm:cxn modelId="{CAB2617D-DE2E-47C2-A69C-574E26F6DC50}" type="presParOf" srcId="{9980CF8B-672A-4264-AF65-D8AE781C101F}" destId="{12744696-6AE9-46E8-9B0F-814C98E9AF54}" srcOrd="7" destOrd="0" presId="urn:microsoft.com/office/officeart/2005/8/layout/orgChart1"/>
    <dgm:cxn modelId="{6DB701DB-CC55-4462-B4BA-3BCCF89D069B}" type="presParOf" srcId="{12744696-6AE9-46E8-9B0F-814C98E9AF54}" destId="{0CA42315-04B2-4318-8DC9-8829E0B6D5BE}" srcOrd="0" destOrd="0" presId="urn:microsoft.com/office/officeart/2005/8/layout/orgChart1"/>
    <dgm:cxn modelId="{695237B1-BE1A-4F92-9DB6-9B189A6EC4B1}" type="presParOf" srcId="{0CA42315-04B2-4318-8DC9-8829E0B6D5BE}" destId="{057F9B22-9EB6-4AFD-9D69-79F3854852DA}" srcOrd="0" destOrd="0" presId="urn:microsoft.com/office/officeart/2005/8/layout/orgChart1"/>
    <dgm:cxn modelId="{60A0BDF8-D7A8-4C68-A2EF-B0FC65E13226}" type="presParOf" srcId="{0CA42315-04B2-4318-8DC9-8829E0B6D5BE}" destId="{B2DCB89C-D45F-4C58-A4E9-B389ACC5779D}" srcOrd="1" destOrd="0" presId="urn:microsoft.com/office/officeart/2005/8/layout/orgChart1"/>
    <dgm:cxn modelId="{9EF3E32C-6306-4A48-980F-73C0FECC6784}" type="presParOf" srcId="{12744696-6AE9-46E8-9B0F-814C98E9AF54}" destId="{DC5C70DB-D307-4310-B1E5-C2EEC2CE226F}" srcOrd="1" destOrd="0" presId="urn:microsoft.com/office/officeart/2005/8/layout/orgChart1"/>
    <dgm:cxn modelId="{9D3D3814-1E5E-41C6-8EAE-BC7DE35FDC6F}" type="presParOf" srcId="{12744696-6AE9-46E8-9B0F-814C98E9AF54}" destId="{2F286FE2-5F5A-4A6C-B787-94C4F1004433}" srcOrd="2" destOrd="0" presId="urn:microsoft.com/office/officeart/2005/8/layout/orgChart1"/>
    <dgm:cxn modelId="{5E0DF1E3-7811-41E0-B876-D5BCAFF30A20}" type="presParOf" srcId="{47574152-DDEA-4CB0-8B28-73A65B28FA8F}" destId="{EC5D19D6-9B19-4B75-9262-D0912370FC69}" srcOrd="2" destOrd="0" presId="urn:microsoft.com/office/officeart/2005/8/layout/orgChart1"/>
    <dgm:cxn modelId="{2185F870-8237-4A26-A7A4-C9E133C10778}" type="presParOf" srcId="{B5C1FCAE-CBE7-4741-9CE1-B5A8F9483C85}" destId="{32ABADA5-49CF-4668-8F34-DE8F2BA3D8C4}" srcOrd="2" destOrd="0" presId="urn:microsoft.com/office/officeart/2005/8/layout/orgChart1"/>
    <dgm:cxn modelId="{72DD7B2B-63DB-4F5F-8F64-1D5A4E165612}" type="presParOf" srcId="{B5C1FCAE-CBE7-4741-9CE1-B5A8F9483C85}" destId="{8CBA898A-9CEA-4F03-9CEE-32ABBCD08E4A}" srcOrd="3" destOrd="0" presId="urn:microsoft.com/office/officeart/2005/8/layout/orgChart1"/>
    <dgm:cxn modelId="{1C2BE418-293C-432A-B790-FD5305B26278}" type="presParOf" srcId="{8CBA898A-9CEA-4F03-9CEE-32ABBCD08E4A}" destId="{ED47B417-28EA-4FE0-8CDF-F5409629F9B2}" srcOrd="0" destOrd="0" presId="urn:microsoft.com/office/officeart/2005/8/layout/orgChart1"/>
    <dgm:cxn modelId="{E5FE35E1-3A13-4E02-9ABE-22A80509E2A5}" type="presParOf" srcId="{ED47B417-28EA-4FE0-8CDF-F5409629F9B2}" destId="{12884695-739B-4A79-A24A-9D6F0D314F2E}" srcOrd="0" destOrd="0" presId="urn:microsoft.com/office/officeart/2005/8/layout/orgChart1"/>
    <dgm:cxn modelId="{E7ADDD26-9741-4F94-86E0-F25965C25214}" type="presParOf" srcId="{ED47B417-28EA-4FE0-8CDF-F5409629F9B2}" destId="{8534ECCA-C99C-446B-92A4-2F553DD9179B}" srcOrd="1" destOrd="0" presId="urn:microsoft.com/office/officeart/2005/8/layout/orgChart1"/>
    <dgm:cxn modelId="{9CF29FD5-E42E-4094-8EE3-76EF14CBF469}" type="presParOf" srcId="{8CBA898A-9CEA-4F03-9CEE-32ABBCD08E4A}" destId="{5F305484-902E-4AF0-9DB7-881C632F3B15}" srcOrd="1" destOrd="0" presId="urn:microsoft.com/office/officeart/2005/8/layout/orgChart1"/>
    <dgm:cxn modelId="{A5EBA952-93D5-42C6-A6A4-F55AF5FB26BF}" type="presParOf" srcId="{5F305484-902E-4AF0-9DB7-881C632F3B15}" destId="{BC8CB0A8-8D4A-4CFA-B792-C986185B7BDC}" srcOrd="0" destOrd="0" presId="urn:microsoft.com/office/officeart/2005/8/layout/orgChart1"/>
    <dgm:cxn modelId="{1BCA2DAC-D3BD-457E-A989-965BCC116F1A}" type="presParOf" srcId="{5F305484-902E-4AF0-9DB7-881C632F3B15}" destId="{C698ACE3-0AB7-496E-AA86-A3B8FCA72952}" srcOrd="1" destOrd="0" presId="urn:microsoft.com/office/officeart/2005/8/layout/orgChart1"/>
    <dgm:cxn modelId="{063F9FFB-88C8-4ECB-AB1E-8B66E3290B22}" type="presParOf" srcId="{C698ACE3-0AB7-496E-AA86-A3B8FCA72952}" destId="{78117CAD-7076-417C-B084-C013243CA631}" srcOrd="0" destOrd="0" presId="urn:microsoft.com/office/officeart/2005/8/layout/orgChart1"/>
    <dgm:cxn modelId="{4FD0C4B6-5D94-4B75-BBA1-4672DF9DC06A}" type="presParOf" srcId="{78117CAD-7076-417C-B084-C013243CA631}" destId="{DB6124DE-5F6A-4BF3-8C9B-F847F2C3FA38}" srcOrd="0" destOrd="0" presId="urn:microsoft.com/office/officeart/2005/8/layout/orgChart1"/>
    <dgm:cxn modelId="{BA77E4F8-2C4E-421C-929F-2522BD400699}" type="presParOf" srcId="{78117CAD-7076-417C-B084-C013243CA631}" destId="{4BE6DEE7-0241-4498-94BE-9921C15FD037}" srcOrd="1" destOrd="0" presId="urn:microsoft.com/office/officeart/2005/8/layout/orgChart1"/>
    <dgm:cxn modelId="{A6D2BA83-8015-4179-9FD0-860CF3CB32B0}" type="presParOf" srcId="{C698ACE3-0AB7-496E-AA86-A3B8FCA72952}" destId="{C9C995C1-099B-4F08-A9F0-68A20AE46141}" srcOrd="1" destOrd="0" presId="urn:microsoft.com/office/officeart/2005/8/layout/orgChart1"/>
    <dgm:cxn modelId="{9669F95B-6959-46B1-895A-532446C8FC2F}" type="presParOf" srcId="{C698ACE3-0AB7-496E-AA86-A3B8FCA72952}" destId="{8FAA83FF-DFCD-4AE5-B77C-EB9E0172CD02}" srcOrd="2" destOrd="0" presId="urn:microsoft.com/office/officeart/2005/8/layout/orgChart1"/>
    <dgm:cxn modelId="{31D8326F-82FC-4697-89A4-387A8A5DC47B}" type="presParOf" srcId="{5F305484-902E-4AF0-9DB7-881C632F3B15}" destId="{83FE8239-17EA-42E6-829D-F0CBA1FFAC3E}" srcOrd="2" destOrd="0" presId="urn:microsoft.com/office/officeart/2005/8/layout/orgChart1"/>
    <dgm:cxn modelId="{C13D2168-0F06-4961-81ED-EE525F428F31}" type="presParOf" srcId="{5F305484-902E-4AF0-9DB7-881C632F3B15}" destId="{380191E7-F54E-4D0B-B267-31D75F460ED7}" srcOrd="3" destOrd="0" presId="urn:microsoft.com/office/officeart/2005/8/layout/orgChart1"/>
    <dgm:cxn modelId="{D5AA21B1-8B9F-4270-8A6D-5E5782DD056E}" type="presParOf" srcId="{380191E7-F54E-4D0B-B267-31D75F460ED7}" destId="{157FC353-D018-4BF9-A9B5-04FB33FCA893}" srcOrd="0" destOrd="0" presId="urn:microsoft.com/office/officeart/2005/8/layout/orgChart1"/>
    <dgm:cxn modelId="{BAED3A8B-5190-4A0B-AC98-D4FB2D5B612B}" type="presParOf" srcId="{157FC353-D018-4BF9-A9B5-04FB33FCA893}" destId="{89E839C6-44AA-4A58-BD77-9B5A358025A0}" srcOrd="0" destOrd="0" presId="urn:microsoft.com/office/officeart/2005/8/layout/orgChart1"/>
    <dgm:cxn modelId="{0CCB83EF-84DC-46EB-8925-1EC3CA1208BD}" type="presParOf" srcId="{157FC353-D018-4BF9-A9B5-04FB33FCA893}" destId="{F3187134-AC1F-4CE8-8A5C-9367ED109A72}" srcOrd="1" destOrd="0" presId="urn:microsoft.com/office/officeart/2005/8/layout/orgChart1"/>
    <dgm:cxn modelId="{F837D119-9756-46D9-BA9E-D1D13D51D124}" type="presParOf" srcId="{380191E7-F54E-4D0B-B267-31D75F460ED7}" destId="{2827F363-5CB1-4759-A59B-0BE7858120C1}" srcOrd="1" destOrd="0" presId="urn:microsoft.com/office/officeart/2005/8/layout/orgChart1"/>
    <dgm:cxn modelId="{CC635AF0-9F34-48E2-B556-746E950416EC}" type="presParOf" srcId="{380191E7-F54E-4D0B-B267-31D75F460ED7}" destId="{E2F5F2CE-9B25-48FC-A82C-9742A862D4B8}" srcOrd="2" destOrd="0" presId="urn:microsoft.com/office/officeart/2005/8/layout/orgChart1"/>
    <dgm:cxn modelId="{08ECBC98-6A59-4714-BAA5-A0716A9652CA}" type="presParOf" srcId="{5F305484-902E-4AF0-9DB7-881C632F3B15}" destId="{7EAFFAE2-54DB-4A63-BB96-DA3C39B7228E}" srcOrd="4" destOrd="0" presId="urn:microsoft.com/office/officeart/2005/8/layout/orgChart1"/>
    <dgm:cxn modelId="{507FA066-BCA4-4936-8223-C126AB47CA14}" type="presParOf" srcId="{5F305484-902E-4AF0-9DB7-881C632F3B15}" destId="{7F7DE464-6F1C-41B9-A5FC-F8C012250E6F}" srcOrd="5" destOrd="0" presId="urn:microsoft.com/office/officeart/2005/8/layout/orgChart1"/>
    <dgm:cxn modelId="{51A1A0B2-606A-495B-A743-FCE05F3B1A18}" type="presParOf" srcId="{7F7DE464-6F1C-41B9-A5FC-F8C012250E6F}" destId="{13535ABC-1BAE-40A2-9F86-E2529A7E7C2D}" srcOrd="0" destOrd="0" presId="urn:microsoft.com/office/officeart/2005/8/layout/orgChart1"/>
    <dgm:cxn modelId="{6F28110B-B8FD-47FD-858C-4DA6B7643755}" type="presParOf" srcId="{13535ABC-1BAE-40A2-9F86-E2529A7E7C2D}" destId="{24D3DFAE-D634-4167-9FA7-5F9F07D4D79D}" srcOrd="0" destOrd="0" presId="urn:microsoft.com/office/officeart/2005/8/layout/orgChart1"/>
    <dgm:cxn modelId="{E62C271A-0B25-4850-B7F7-D41BF6011A9F}" type="presParOf" srcId="{13535ABC-1BAE-40A2-9F86-E2529A7E7C2D}" destId="{59A75943-400B-4DC0-9207-1F4164D12ACF}" srcOrd="1" destOrd="0" presId="urn:microsoft.com/office/officeart/2005/8/layout/orgChart1"/>
    <dgm:cxn modelId="{B661F177-C2E7-43A9-847D-34764A958268}" type="presParOf" srcId="{7F7DE464-6F1C-41B9-A5FC-F8C012250E6F}" destId="{5B01F258-9CF1-45C0-A961-5BD7638D0E57}" srcOrd="1" destOrd="0" presId="urn:microsoft.com/office/officeart/2005/8/layout/orgChart1"/>
    <dgm:cxn modelId="{F17654F5-9ECF-4797-A6A8-4BE6B946705D}" type="presParOf" srcId="{7F7DE464-6F1C-41B9-A5FC-F8C012250E6F}" destId="{765D14CC-C97F-4EE2-948A-AC515B714A4B}" srcOrd="2" destOrd="0" presId="urn:microsoft.com/office/officeart/2005/8/layout/orgChart1"/>
    <dgm:cxn modelId="{BD4FACF2-401A-4295-B947-09D44F8735EA}" type="presParOf" srcId="{8CBA898A-9CEA-4F03-9CEE-32ABBCD08E4A}" destId="{7B3DEF7E-F543-40A8-91AC-54D6D47A27E7}" srcOrd="2" destOrd="0" presId="urn:microsoft.com/office/officeart/2005/8/layout/orgChart1"/>
    <dgm:cxn modelId="{92A0B483-01AF-4586-ACE7-E1A2AFF14BE3}" type="presParOf" srcId="{1BC6B89C-3374-4558-BB7C-C64F638C3AF1}" destId="{9F79E8EF-6528-43DB-9230-222E3C91C595}" srcOrd="2" destOrd="0" presId="urn:microsoft.com/office/officeart/2005/8/layout/orgChart1"/>
    <dgm:cxn modelId="{F2D8149E-098E-4E59-8937-E64BBED69F54}" type="presParOf" srcId="{71E69986-CE15-42E1-AB1D-7E5667F6B8D8}" destId="{FA4A3C77-5CDA-41A3-9B08-DBA9658AC7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151631-ADBC-43B7-A0D7-32E6041F43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6AC734C-6B42-412A-AF2B-BD6BA541EDD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Закони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Ману</a:t>
          </a:r>
          <a:endPara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717A06BC-1188-4D43-9FBE-95D4DDAF5117}" type="parTrans" cxnId="{72A67FA7-BE28-4AA2-BD3C-044A025B348B}">
      <dgm:prSet/>
      <dgm:spPr/>
      <dgm:t>
        <a:bodyPr/>
        <a:lstStyle/>
        <a:p>
          <a:endParaRPr lang="ru-RU" sz="1600"/>
        </a:p>
      </dgm:t>
    </dgm:pt>
    <dgm:pt modelId="{E04AD26B-FE7E-470F-8A8D-E28EC1DBDF2B}" type="sibTrans" cxnId="{72A67FA7-BE28-4AA2-BD3C-044A025B348B}">
      <dgm:prSet/>
      <dgm:spPr/>
      <dgm:t>
        <a:bodyPr/>
        <a:lstStyle/>
        <a:p>
          <a:endParaRPr lang="ru-RU" sz="1600"/>
        </a:p>
      </dgm:t>
    </dgm:pt>
    <dgm:pt modelId="{831914BD-03F6-4274-A8C1-853B440EEED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злочини</a:t>
          </a:r>
          <a:endParaRPr kumimoji="0" lang="ru-RU" alt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D7E707A9-7B53-4F1A-A352-1E326DCEF089}" type="parTrans" cxnId="{19A412D9-FFC4-43F9-B4DA-487822B1B5CA}">
      <dgm:prSet/>
      <dgm:spPr/>
      <dgm:t>
        <a:bodyPr/>
        <a:lstStyle/>
        <a:p>
          <a:endParaRPr lang="ru-RU" sz="1600"/>
        </a:p>
      </dgm:t>
    </dgm:pt>
    <dgm:pt modelId="{5E2AA236-4D7F-4405-B4FD-682EA09D4CF0}" type="sibTrans" cxnId="{19A412D9-FFC4-43F9-B4DA-487822B1B5CA}">
      <dgm:prSet/>
      <dgm:spPr/>
      <dgm:t>
        <a:bodyPr/>
        <a:lstStyle/>
        <a:p>
          <a:endParaRPr lang="ru-RU" sz="1600"/>
        </a:p>
      </dgm:t>
    </dgm:pt>
    <dgm:pt modelId="{4B9AC12A-1626-4787-BFF2-AAF69D13248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проти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держави</a:t>
          </a:r>
        </a:p>
      </dgm:t>
    </dgm:pt>
    <dgm:pt modelId="{9626F205-C792-4BE8-8CC9-B05FE311289A}" type="parTrans" cxnId="{0BA35953-01BA-4A2B-BEFD-EB0CEF025C4A}">
      <dgm:prSet/>
      <dgm:spPr/>
      <dgm:t>
        <a:bodyPr/>
        <a:lstStyle/>
        <a:p>
          <a:endParaRPr lang="ru-RU" sz="1600"/>
        </a:p>
      </dgm:t>
    </dgm:pt>
    <dgm:pt modelId="{E2CB749B-90E5-4537-95C4-9383D58C3E98}" type="sibTrans" cxnId="{0BA35953-01BA-4A2B-BEFD-EB0CEF025C4A}">
      <dgm:prSet/>
      <dgm:spPr/>
      <dgm:t>
        <a:bodyPr/>
        <a:lstStyle/>
        <a:p>
          <a:endParaRPr lang="ru-RU" sz="1600"/>
        </a:p>
      </dgm:t>
    </dgm:pt>
    <dgm:pt modelId="{E79A8EF2-CCF2-4A92-B611-CD3FA1A7C25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проти релігії</a:t>
          </a:r>
          <a:endPara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D8C9D38D-CC23-4F21-9206-AE2B8727D62B}" type="parTrans" cxnId="{0ED5C04B-9DCF-470D-BACB-9A865F1292C2}">
      <dgm:prSet/>
      <dgm:spPr/>
      <dgm:t>
        <a:bodyPr/>
        <a:lstStyle/>
        <a:p>
          <a:endParaRPr lang="ru-RU" sz="1600"/>
        </a:p>
      </dgm:t>
    </dgm:pt>
    <dgm:pt modelId="{685A9B61-9D33-4C8A-B440-00393BDCAD5B}" type="sibTrans" cxnId="{0ED5C04B-9DCF-470D-BACB-9A865F1292C2}">
      <dgm:prSet/>
      <dgm:spPr/>
      <dgm:t>
        <a:bodyPr/>
        <a:lstStyle/>
        <a:p>
          <a:endParaRPr lang="ru-RU" sz="1600"/>
        </a:p>
      </dgm:t>
    </dgm:pt>
    <dgm:pt modelId="{2C3E37D0-9D2D-48E0-8E22-E25A8DB0D3B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проти особи</a:t>
          </a:r>
          <a:endPara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F0A07F11-BE6B-48D2-BCA4-04172FE87836}" type="parTrans" cxnId="{CFE2E3E9-7098-4C3B-B9B0-6D4076D2E731}">
      <dgm:prSet/>
      <dgm:spPr/>
      <dgm:t>
        <a:bodyPr/>
        <a:lstStyle/>
        <a:p>
          <a:endParaRPr lang="ru-RU" sz="1600"/>
        </a:p>
      </dgm:t>
    </dgm:pt>
    <dgm:pt modelId="{9BB71D87-DC21-449A-9CE1-8ADFE83A7233}" type="sibTrans" cxnId="{CFE2E3E9-7098-4C3B-B9B0-6D4076D2E731}">
      <dgm:prSet/>
      <dgm:spPr/>
      <dgm:t>
        <a:bodyPr/>
        <a:lstStyle/>
        <a:p>
          <a:endParaRPr lang="ru-RU" sz="1600"/>
        </a:p>
      </dgm:t>
    </dgm:pt>
    <dgm:pt modelId="{AFCCA7AF-CF96-46ED-B6C9-5B74BCC9937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проти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власності</a:t>
          </a:r>
          <a:endPara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AF0F0613-ACD9-4BD2-BB6F-93277806511C}" type="parTrans" cxnId="{99DFAE16-2280-45BB-800D-C0924B1F19FC}">
      <dgm:prSet/>
      <dgm:spPr/>
      <dgm:t>
        <a:bodyPr/>
        <a:lstStyle/>
        <a:p>
          <a:endParaRPr lang="ru-RU" sz="1600"/>
        </a:p>
      </dgm:t>
    </dgm:pt>
    <dgm:pt modelId="{41558528-07C5-451D-96D3-337C469877A4}" type="sibTrans" cxnId="{99DFAE16-2280-45BB-800D-C0924B1F19FC}">
      <dgm:prSet/>
      <dgm:spPr/>
      <dgm:t>
        <a:bodyPr/>
        <a:lstStyle/>
        <a:p>
          <a:endParaRPr lang="ru-RU" sz="1600"/>
        </a:p>
      </dgm:t>
    </dgm:pt>
    <dgm:pt modelId="{F447F3A3-B462-4930-8C42-F458B83E900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проти сім</a:t>
          </a:r>
          <a:r>
            <a:rPr kumimoji="0" lang="en-US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’</a:t>
          </a:r>
          <a:r>
            <a:rPr kumimoji="0" lang="uk-UA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ї</a:t>
          </a:r>
          <a:endPara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DF2E8C95-5474-4944-A3C1-19CA73A6DBC5}" type="parTrans" cxnId="{032A5951-C7B0-4BB5-9473-CBC653DD4B5B}">
      <dgm:prSet/>
      <dgm:spPr/>
      <dgm:t>
        <a:bodyPr/>
        <a:lstStyle/>
        <a:p>
          <a:endParaRPr lang="ru-RU" sz="1600"/>
        </a:p>
      </dgm:t>
    </dgm:pt>
    <dgm:pt modelId="{F9BCFC3F-E76E-48E2-9A8D-5017CC928BE5}" type="sibTrans" cxnId="{032A5951-C7B0-4BB5-9473-CBC653DD4B5B}">
      <dgm:prSet/>
      <dgm:spPr/>
      <dgm:t>
        <a:bodyPr/>
        <a:lstStyle/>
        <a:p>
          <a:endParaRPr lang="ru-RU" sz="1600"/>
        </a:p>
      </dgm:t>
    </dgm:pt>
    <dgm:pt modelId="{AC0FE9E1-F044-4D46-AE00-1DB5E67DF9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покарання</a:t>
          </a:r>
          <a:endParaRPr kumimoji="0" lang="ru-RU" alt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D8AE0C21-6872-4753-B390-214DBB8E11A7}" type="parTrans" cxnId="{6C53599C-D744-43CB-B2F3-584F3D7724BA}">
      <dgm:prSet/>
      <dgm:spPr/>
      <dgm:t>
        <a:bodyPr/>
        <a:lstStyle/>
        <a:p>
          <a:endParaRPr lang="ru-RU" sz="1600"/>
        </a:p>
      </dgm:t>
    </dgm:pt>
    <dgm:pt modelId="{766B5E40-2E18-4F59-A384-185B3F9E876F}" type="sibTrans" cxnId="{6C53599C-D744-43CB-B2F3-584F3D7724BA}">
      <dgm:prSet/>
      <dgm:spPr/>
      <dgm:t>
        <a:bodyPr/>
        <a:lstStyle/>
        <a:p>
          <a:endParaRPr lang="ru-RU" sz="1600"/>
        </a:p>
      </dgm:t>
    </dgm:pt>
    <dgm:pt modelId="{B285CAAE-73BA-48BF-AD50-AB102B5182B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смертна кара</a:t>
          </a:r>
          <a:endPara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F0A65BB5-C47E-4A39-97AE-35E3AF5E294C}" type="parTrans" cxnId="{80B1F6C1-E3A8-4039-AAD9-F4B946A90BA1}">
      <dgm:prSet/>
      <dgm:spPr/>
      <dgm:t>
        <a:bodyPr/>
        <a:lstStyle/>
        <a:p>
          <a:endParaRPr lang="ru-RU" sz="1600"/>
        </a:p>
      </dgm:t>
    </dgm:pt>
    <dgm:pt modelId="{4E326572-964A-4E5C-80D8-4B2CDF8CB863}" type="sibTrans" cxnId="{80B1F6C1-E3A8-4039-AAD9-F4B946A90BA1}">
      <dgm:prSet/>
      <dgm:spPr/>
      <dgm:t>
        <a:bodyPr/>
        <a:lstStyle/>
        <a:p>
          <a:endParaRPr lang="ru-RU" sz="1600"/>
        </a:p>
      </dgm:t>
    </dgm:pt>
    <dgm:pt modelId="{61C20125-8424-427C-9E40-7E917B6BBAE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тілесні</a:t>
          </a:r>
          <a:endPara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2D90F1CC-2616-4136-AB98-91093335FDD4}" type="parTrans" cxnId="{84F727AA-C49B-470C-A922-EE1973EB3F46}">
      <dgm:prSet/>
      <dgm:spPr/>
      <dgm:t>
        <a:bodyPr/>
        <a:lstStyle/>
        <a:p>
          <a:endParaRPr lang="ru-RU" sz="1600"/>
        </a:p>
      </dgm:t>
    </dgm:pt>
    <dgm:pt modelId="{EB7613F0-8E9A-4E15-8D09-45D9D78A384A}" type="sibTrans" cxnId="{84F727AA-C49B-470C-A922-EE1973EB3F46}">
      <dgm:prSet/>
      <dgm:spPr/>
      <dgm:t>
        <a:bodyPr/>
        <a:lstStyle/>
        <a:p>
          <a:endParaRPr lang="ru-RU" sz="1600"/>
        </a:p>
      </dgm:t>
    </dgm:pt>
    <dgm:pt modelId="{3C15D41B-6FB3-49BC-BB76-C756F185816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члено-</a:t>
          </a:r>
          <a:endParaRPr kumimoji="0" lang="uk-UA" alt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ушкодження</a:t>
          </a:r>
          <a:endParaRPr kumimoji="0" lang="ru-RU" alt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2474B0F3-A567-4483-8D26-D6AC8F3F278C}" type="parTrans" cxnId="{B8AF3727-1AEB-4534-A381-09FBA5F0F463}">
      <dgm:prSet/>
      <dgm:spPr/>
      <dgm:t>
        <a:bodyPr/>
        <a:lstStyle/>
        <a:p>
          <a:endParaRPr lang="ru-RU" sz="1600"/>
        </a:p>
      </dgm:t>
    </dgm:pt>
    <dgm:pt modelId="{16BFDC6A-A595-483F-9780-EB86450F6262}" type="sibTrans" cxnId="{B8AF3727-1AEB-4534-A381-09FBA5F0F463}">
      <dgm:prSet/>
      <dgm:spPr/>
      <dgm:t>
        <a:bodyPr/>
        <a:lstStyle/>
        <a:p>
          <a:endParaRPr lang="ru-RU" sz="1600"/>
        </a:p>
      </dgm:t>
    </dgm:pt>
    <dgm:pt modelId="{3604C089-4384-4C85-A126-DA2E51376ED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штраф</a:t>
          </a:r>
          <a:endPara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3125098C-6FE7-4048-A1FA-5898E7F2EF0D}" type="parTrans" cxnId="{082600D3-7C67-4142-8D94-BBED210C1E7B}">
      <dgm:prSet/>
      <dgm:spPr/>
      <dgm:t>
        <a:bodyPr/>
        <a:lstStyle/>
        <a:p>
          <a:endParaRPr lang="ru-RU" sz="1600"/>
        </a:p>
      </dgm:t>
    </dgm:pt>
    <dgm:pt modelId="{A7B1C374-2162-40C0-A2CD-0FAA1F53E79E}" type="sibTrans" cxnId="{082600D3-7C67-4142-8D94-BBED210C1E7B}">
      <dgm:prSet/>
      <dgm:spPr/>
      <dgm:t>
        <a:bodyPr/>
        <a:lstStyle/>
        <a:p>
          <a:endParaRPr lang="ru-RU" sz="1600"/>
        </a:p>
      </dgm:t>
    </dgm:pt>
    <dgm:pt modelId="{E4AE31FA-5C47-4802-A5C1-08A5426BAC1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вигнання</a:t>
          </a:r>
          <a:endPara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306C33AD-6D41-4BAC-B3D6-20B8A42E5ADE}" type="parTrans" cxnId="{E8B23779-A168-49C3-8F91-1191B5FD5452}">
      <dgm:prSet/>
      <dgm:spPr/>
      <dgm:t>
        <a:bodyPr/>
        <a:lstStyle/>
        <a:p>
          <a:endParaRPr lang="ru-RU" sz="1600"/>
        </a:p>
      </dgm:t>
    </dgm:pt>
    <dgm:pt modelId="{0610CE7E-6B8F-47BD-AA69-D806E6A76A57}" type="sibTrans" cxnId="{E8B23779-A168-49C3-8F91-1191B5FD5452}">
      <dgm:prSet/>
      <dgm:spPr/>
      <dgm:t>
        <a:bodyPr/>
        <a:lstStyle/>
        <a:p>
          <a:endParaRPr lang="ru-RU" sz="1600"/>
        </a:p>
      </dgm:t>
    </dgm:pt>
    <dgm:pt modelId="{C6DC2E38-21AF-4F78-9DB0-CE0A181A398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таврування</a:t>
          </a:r>
          <a:endParaRPr kumimoji="0" lang="ru-RU" alt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E580DB23-C70E-4F6D-83C7-03B866146338}" type="parTrans" cxnId="{7ED95EDF-F6AB-4A89-BAE4-787617461F13}">
      <dgm:prSet/>
      <dgm:spPr/>
      <dgm:t>
        <a:bodyPr/>
        <a:lstStyle/>
        <a:p>
          <a:endParaRPr lang="ru-RU" sz="1600"/>
        </a:p>
      </dgm:t>
    </dgm:pt>
    <dgm:pt modelId="{EADF453A-0C61-41FE-9E87-854698F5B090}" type="sibTrans" cxnId="{7ED95EDF-F6AB-4A89-BAE4-787617461F13}">
      <dgm:prSet/>
      <dgm:spPr/>
      <dgm:t>
        <a:bodyPr/>
        <a:lstStyle/>
        <a:p>
          <a:endParaRPr lang="ru-RU" sz="1600"/>
        </a:p>
      </dgm:t>
    </dgm:pt>
    <dgm:pt modelId="{D668A469-8BFC-45EE-B0F9-5D6CDE7514A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усунення 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посади</a:t>
          </a:r>
          <a:endPara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373CE255-ACBE-4916-A766-F91375176763}" type="parTrans" cxnId="{DB4970D5-72FF-40DF-83F3-3398BE1F1ABA}">
      <dgm:prSet/>
      <dgm:spPr/>
      <dgm:t>
        <a:bodyPr/>
        <a:lstStyle/>
        <a:p>
          <a:endParaRPr lang="ru-RU" sz="1600"/>
        </a:p>
      </dgm:t>
    </dgm:pt>
    <dgm:pt modelId="{FF0AF5E2-93B5-40CB-BCC8-9E7725E0DBA5}" type="sibTrans" cxnId="{DB4970D5-72FF-40DF-83F3-3398BE1F1ABA}">
      <dgm:prSet/>
      <dgm:spPr/>
      <dgm:t>
        <a:bodyPr/>
        <a:lstStyle/>
        <a:p>
          <a:endParaRPr lang="ru-RU" sz="1600"/>
        </a:p>
      </dgm:t>
    </dgm:pt>
    <dgm:pt modelId="{BF8CC70B-591D-471A-8607-A0E42371DC70}" type="pres">
      <dgm:prSet presAssocID="{63151631-ADBC-43B7-A0D7-32E6041F43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314D24-E2DB-4A33-9978-5CB4A6419AD7}" type="pres">
      <dgm:prSet presAssocID="{E6AC734C-6B42-412A-AF2B-BD6BA541EDD5}" presName="hierRoot1" presStyleCnt="0">
        <dgm:presLayoutVars>
          <dgm:hierBranch/>
        </dgm:presLayoutVars>
      </dgm:prSet>
      <dgm:spPr/>
    </dgm:pt>
    <dgm:pt modelId="{1C71C8AF-DC39-44FB-BB5D-A50DAC472DF6}" type="pres">
      <dgm:prSet presAssocID="{E6AC734C-6B42-412A-AF2B-BD6BA541EDD5}" presName="rootComposite1" presStyleCnt="0"/>
      <dgm:spPr/>
    </dgm:pt>
    <dgm:pt modelId="{6B45F9A2-60D4-46B2-AE65-B18871A63FB1}" type="pres">
      <dgm:prSet presAssocID="{E6AC734C-6B42-412A-AF2B-BD6BA541EDD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0F584F-3676-49F0-B045-156ACC261771}" type="pres">
      <dgm:prSet presAssocID="{E6AC734C-6B42-412A-AF2B-BD6BA541EDD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27B4AA-5A9C-4449-823E-E0FA66D34349}" type="pres">
      <dgm:prSet presAssocID="{E6AC734C-6B42-412A-AF2B-BD6BA541EDD5}" presName="hierChild2" presStyleCnt="0"/>
      <dgm:spPr/>
    </dgm:pt>
    <dgm:pt modelId="{14B2E7DD-55DA-436C-B9C8-CEBA1ABF1150}" type="pres">
      <dgm:prSet presAssocID="{D7E707A9-7B53-4F1A-A352-1E326DCEF089}" presName="Name35" presStyleLbl="parChTrans1D2" presStyleIdx="0" presStyleCnt="2"/>
      <dgm:spPr/>
      <dgm:t>
        <a:bodyPr/>
        <a:lstStyle/>
        <a:p>
          <a:endParaRPr lang="uk-UA"/>
        </a:p>
      </dgm:t>
    </dgm:pt>
    <dgm:pt modelId="{44ECC54F-686B-49F9-AE16-150E51803F10}" type="pres">
      <dgm:prSet presAssocID="{831914BD-03F6-4274-A8C1-853B440EEED3}" presName="hierRoot2" presStyleCnt="0">
        <dgm:presLayoutVars>
          <dgm:hierBranch val="r"/>
        </dgm:presLayoutVars>
      </dgm:prSet>
      <dgm:spPr/>
    </dgm:pt>
    <dgm:pt modelId="{63295B91-3451-413D-A9A0-3B464D6F183F}" type="pres">
      <dgm:prSet presAssocID="{831914BD-03F6-4274-A8C1-853B440EEED3}" presName="rootComposite" presStyleCnt="0"/>
      <dgm:spPr/>
    </dgm:pt>
    <dgm:pt modelId="{55996B18-C7EE-4EB3-BFE5-8F1D2BFB7DA7}" type="pres">
      <dgm:prSet presAssocID="{831914BD-03F6-4274-A8C1-853B440EEED3}" presName="rootText" presStyleLbl="node2" presStyleIdx="0" presStyleCnt="2" custScaleX="1553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397286-0FE4-4F16-B3B0-7A018CB0AA6B}" type="pres">
      <dgm:prSet presAssocID="{831914BD-03F6-4274-A8C1-853B440EEED3}" presName="rootConnector" presStyleLbl="node2" presStyleIdx="0" presStyleCnt="2"/>
      <dgm:spPr/>
      <dgm:t>
        <a:bodyPr/>
        <a:lstStyle/>
        <a:p>
          <a:endParaRPr lang="ru-RU"/>
        </a:p>
      </dgm:t>
    </dgm:pt>
    <dgm:pt modelId="{6019A68C-1221-4AEA-8B0D-0B456165C13A}" type="pres">
      <dgm:prSet presAssocID="{831914BD-03F6-4274-A8C1-853B440EEED3}" presName="hierChild4" presStyleCnt="0"/>
      <dgm:spPr/>
    </dgm:pt>
    <dgm:pt modelId="{04602C68-FD68-4BD1-B009-FC4158094D3E}" type="pres">
      <dgm:prSet presAssocID="{9626F205-C792-4BE8-8CC9-B05FE311289A}" presName="Name50" presStyleLbl="parChTrans1D3" presStyleIdx="0" presStyleCnt="12"/>
      <dgm:spPr/>
      <dgm:t>
        <a:bodyPr/>
        <a:lstStyle/>
        <a:p>
          <a:endParaRPr lang="uk-UA"/>
        </a:p>
      </dgm:t>
    </dgm:pt>
    <dgm:pt modelId="{DF5723B9-A809-4A63-A7E3-BE652DC6DB67}" type="pres">
      <dgm:prSet presAssocID="{4B9AC12A-1626-4787-BFF2-AAF69D132482}" presName="hierRoot2" presStyleCnt="0">
        <dgm:presLayoutVars>
          <dgm:hierBranch val="r"/>
        </dgm:presLayoutVars>
      </dgm:prSet>
      <dgm:spPr/>
    </dgm:pt>
    <dgm:pt modelId="{7D25D96E-9CE0-42B7-B8EE-094D997B9850}" type="pres">
      <dgm:prSet presAssocID="{4B9AC12A-1626-4787-BFF2-AAF69D132482}" presName="rootComposite" presStyleCnt="0"/>
      <dgm:spPr/>
    </dgm:pt>
    <dgm:pt modelId="{04016049-9978-4BA0-88BF-B1A9A307F4C0}" type="pres">
      <dgm:prSet presAssocID="{4B9AC12A-1626-4787-BFF2-AAF69D132482}" presName="rootText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51B09F-AA19-4015-BF55-0E073B50A9BB}" type="pres">
      <dgm:prSet presAssocID="{4B9AC12A-1626-4787-BFF2-AAF69D132482}" presName="rootConnector" presStyleLbl="node3" presStyleIdx="0" presStyleCnt="12"/>
      <dgm:spPr/>
      <dgm:t>
        <a:bodyPr/>
        <a:lstStyle/>
        <a:p>
          <a:endParaRPr lang="ru-RU"/>
        </a:p>
      </dgm:t>
    </dgm:pt>
    <dgm:pt modelId="{C0694F00-A737-4AC1-93E7-42E4614F2B28}" type="pres">
      <dgm:prSet presAssocID="{4B9AC12A-1626-4787-BFF2-AAF69D132482}" presName="hierChild4" presStyleCnt="0"/>
      <dgm:spPr/>
    </dgm:pt>
    <dgm:pt modelId="{3C70B7AE-1A06-44E6-A796-72D84027DFEB}" type="pres">
      <dgm:prSet presAssocID="{4B9AC12A-1626-4787-BFF2-AAF69D132482}" presName="hierChild5" presStyleCnt="0"/>
      <dgm:spPr/>
    </dgm:pt>
    <dgm:pt modelId="{15553072-88B1-465B-B0A4-C8FC10C982AF}" type="pres">
      <dgm:prSet presAssocID="{D8C9D38D-CC23-4F21-9206-AE2B8727D62B}" presName="Name50" presStyleLbl="parChTrans1D3" presStyleIdx="1" presStyleCnt="12"/>
      <dgm:spPr/>
      <dgm:t>
        <a:bodyPr/>
        <a:lstStyle/>
        <a:p>
          <a:endParaRPr lang="uk-UA"/>
        </a:p>
      </dgm:t>
    </dgm:pt>
    <dgm:pt modelId="{441638A8-A66E-43B0-833C-9AA9878587BE}" type="pres">
      <dgm:prSet presAssocID="{E79A8EF2-CCF2-4A92-B611-CD3FA1A7C25F}" presName="hierRoot2" presStyleCnt="0">
        <dgm:presLayoutVars>
          <dgm:hierBranch val="r"/>
        </dgm:presLayoutVars>
      </dgm:prSet>
      <dgm:spPr/>
    </dgm:pt>
    <dgm:pt modelId="{0064C76C-7413-407D-BA58-3DB0DFE2E2F7}" type="pres">
      <dgm:prSet presAssocID="{E79A8EF2-CCF2-4A92-B611-CD3FA1A7C25F}" presName="rootComposite" presStyleCnt="0"/>
      <dgm:spPr/>
    </dgm:pt>
    <dgm:pt modelId="{D9917C8E-3E57-43DA-AACE-A5CAA8F122BA}" type="pres">
      <dgm:prSet presAssocID="{E79A8EF2-CCF2-4A92-B611-CD3FA1A7C25F}" presName="rootText" presStyleLbl="node3" presStyleIdx="1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1509B9-C633-4EC6-BF8D-1006127388CC}" type="pres">
      <dgm:prSet presAssocID="{E79A8EF2-CCF2-4A92-B611-CD3FA1A7C25F}" presName="rootConnector" presStyleLbl="node3" presStyleIdx="1" presStyleCnt="12"/>
      <dgm:spPr/>
      <dgm:t>
        <a:bodyPr/>
        <a:lstStyle/>
        <a:p>
          <a:endParaRPr lang="ru-RU"/>
        </a:p>
      </dgm:t>
    </dgm:pt>
    <dgm:pt modelId="{3D61C831-AD2F-4E1E-A024-8AF79AB73389}" type="pres">
      <dgm:prSet presAssocID="{E79A8EF2-CCF2-4A92-B611-CD3FA1A7C25F}" presName="hierChild4" presStyleCnt="0"/>
      <dgm:spPr/>
    </dgm:pt>
    <dgm:pt modelId="{3EBFCF88-53E3-42C6-A7E9-B98D384ACE53}" type="pres">
      <dgm:prSet presAssocID="{E79A8EF2-CCF2-4A92-B611-CD3FA1A7C25F}" presName="hierChild5" presStyleCnt="0"/>
      <dgm:spPr/>
    </dgm:pt>
    <dgm:pt modelId="{42A829F4-64EA-400A-89FF-70DA0EB275BF}" type="pres">
      <dgm:prSet presAssocID="{F0A07F11-BE6B-48D2-BCA4-04172FE87836}" presName="Name50" presStyleLbl="parChTrans1D3" presStyleIdx="2" presStyleCnt="12"/>
      <dgm:spPr/>
      <dgm:t>
        <a:bodyPr/>
        <a:lstStyle/>
        <a:p>
          <a:endParaRPr lang="uk-UA"/>
        </a:p>
      </dgm:t>
    </dgm:pt>
    <dgm:pt modelId="{1051D948-7EB2-4EE2-8F14-517727D580EE}" type="pres">
      <dgm:prSet presAssocID="{2C3E37D0-9D2D-48E0-8E22-E25A8DB0D3B4}" presName="hierRoot2" presStyleCnt="0">
        <dgm:presLayoutVars>
          <dgm:hierBranch val="r"/>
        </dgm:presLayoutVars>
      </dgm:prSet>
      <dgm:spPr/>
    </dgm:pt>
    <dgm:pt modelId="{86B310EB-1321-4230-A0DF-8D3D54DD1C26}" type="pres">
      <dgm:prSet presAssocID="{2C3E37D0-9D2D-48E0-8E22-E25A8DB0D3B4}" presName="rootComposite" presStyleCnt="0"/>
      <dgm:spPr/>
    </dgm:pt>
    <dgm:pt modelId="{E3E729C3-AB9E-4F21-9AF2-23AB549515CA}" type="pres">
      <dgm:prSet presAssocID="{2C3E37D0-9D2D-48E0-8E22-E25A8DB0D3B4}" presName="rootText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58F8BC-1E20-4224-A9B5-F1A33B531E6E}" type="pres">
      <dgm:prSet presAssocID="{2C3E37D0-9D2D-48E0-8E22-E25A8DB0D3B4}" presName="rootConnector" presStyleLbl="node3" presStyleIdx="2" presStyleCnt="12"/>
      <dgm:spPr/>
      <dgm:t>
        <a:bodyPr/>
        <a:lstStyle/>
        <a:p>
          <a:endParaRPr lang="ru-RU"/>
        </a:p>
      </dgm:t>
    </dgm:pt>
    <dgm:pt modelId="{B3E80278-3BEB-4757-B81A-45A6FD0F04A6}" type="pres">
      <dgm:prSet presAssocID="{2C3E37D0-9D2D-48E0-8E22-E25A8DB0D3B4}" presName="hierChild4" presStyleCnt="0"/>
      <dgm:spPr/>
    </dgm:pt>
    <dgm:pt modelId="{CB1E40B4-EAA6-4A1B-A1AA-0B43F124DAF4}" type="pres">
      <dgm:prSet presAssocID="{2C3E37D0-9D2D-48E0-8E22-E25A8DB0D3B4}" presName="hierChild5" presStyleCnt="0"/>
      <dgm:spPr/>
    </dgm:pt>
    <dgm:pt modelId="{08F45EB3-63F1-476C-A6A7-DE9F17AB4339}" type="pres">
      <dgm:prSet presAssocID="{AF0F0613-ACD9-4BD2-BB6F-93277806511C}" presName="Name50" presStyleLbl="parChTrans1D3" presStyleIdx="3" presStyleCnt="12"/>
      <dgm:spPr/>
      <dgm:t>
        <a:bodyPr/>
        <a:lstStyle/>
        <a:p>
          <a:endParaRPr lang="uk-UA"/>
        </a:p>
      </dgm:t>
    </dgm:pt>
    <dgm:pt modelId="{37E26D50-FF84-4DBE-B8E8-E97F030A112E}" type="pres">
      <dgm:prSet presAssocID="{AFCCA7AF-CF96-46ED-B6C9-5B74BCC99378}" presName="hierRoot2" presStyleCnt="0">
        <dgm:presLayoutVars>
          <dgm:hierBranch val="r"/>
        </dgm:presLayoutVars>
      </dgm:prSet>
      <dgm:spPr/>
    </dgm:pt>
    <dgm:pt modelId="{5CBD90E2-7220-4E83-9E39-DFE83AE1C8CC}" type="pres">
      <dgm:prSet presAssocID="{AFCCA7AF-CF96-46ED-B6C9-5B74BCC99378}" presName="rootComposite" presStyleCnt="0"/>
      <dgm:spPr/>
    </dgm:pt>
    <dgm:pt modelId="{AF0B225E-4C2F-457A-AF4D-0250149428B4}" type="pres">
      <dgm:prSet presAssocID="{AFCCA7AF-CF96-46ED-B6C9-5B74BCC99378}" presName="rootText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FC5878-31E7-43F7-B2DB-524D5DDF6609}" type="pres">
      <dgm:prSet presAssocID="{AFCCA7AF-CF96-46ED-B6C9-5B74BCC99378}" presName="rootConnector" presStyleLbl="node3" presStyleIdx="3" presStyleCnt="12"/>
      <dgm:spPr/>
      <dgm:t>
        <a:bodyPr/>
        <a:lstStyle/>
        <a:p>
          <a:endParaRPr lang="ru-RU"/>
        </a:p>
      </dgm:t>
    </dgm:pt>
    <dgm:pt modelId="{5C8844E0-C079-4D5D-A493-95EEDDE64EFF}" type="pres">
      <dgm:prSet presAssocID="{AFCCA7AF-CF96-46ED-B6C9-5B74BCC99378}" presName="hierChild4" presStyleCnt="0"/>
      <dgm:spPr/>
    </dgm:pt>
    <dgm:pt modelId="{BABF4E4B-8465-41C9-8DF2-1A376984DAA9}" type="pres">
      <dgm:prSet presAssocID="{AFCCA7AF-CF96-46ED-B6C9-5B74BCC99378}" presName="hierChild5" presStyleCnt="0"/>
      <dgm:spPr/>
    </dgm:pt>
    <dgm:pt modelId="{CFE360F2-079E-4B80-8227-1836058B2130}" type="pres">
      <dgm:prSet presAssocID="{DF2E8C95-5474-4944-A3C1-19CA73A6DBC5}" presName="Name50" presStyleLbl="parChTrans1D3" presStyleIdx="4" presStyleCnt="12"/>
      <dgm:spPr/>
      <dgm:t>
        <a:bodyPr/>
        <a:lstStyle/>
        <a:p>
          <a:endParaRPr lang="uk-UA"/>
        </a:p>
      </dgm:t>
    </dgm:pt>
    <dgm:pt modelId="{9D90816A-507D-47C1-AEEA-36BABF3E5C41}" type="pres">
      <dgm:prSet presAssocID="{F447F3A3-B462-4930-8C42-F458B83E9001}" presName="hierRoot2" presStyleCnt="0">
        <dgm:presLayoutVars>
          <dgm:hierBranch val="r"/>
        </dgm:presLayoutVars>
      </dgm:prSet>
      <dgm:spPr/>
    </dgm:pt>
    <dgm:pt modelId="{4DC203E0-F0B2-486C-9819-ED7D85C06096}" type="pres">
      <dgm:prSet presAssocID="{F447F3A3-B462-4930-8C42-F458B83E9001}" presName="rootComposite" presStyleCnt="0"/>
      <dgm:spPr/>
    </dgm:pt>
    <dgm:pt modelId="{78232EA5-F067-4BC2-8979-76D3425DABE8}" type="pres">
      <dgm:prSet presAssocID="{F447F3A3-B462-4930-8C42-F458B83E9001}" presName="rootText" presStyleLbl="node3" presStyleIdx="4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17E961-23CC-4B71-91E1-23ACCD016429}" type="pres">
      <dgm:prSet presAssocID="{F447F3A3-B462-4930-8C42-F458B83E9001}" presName="rootConnector" presStyleLbl="node3" presStyleIdx="4" presStyleCnt="12"/>
      <dgm:spPr/>
      <dgm:t>
        <a:bodyPr/>
        <a:lstStyle/>
        <a:p>
          <a:endParaRPr lang="ru-RU"/>
        </a:p>
      </dgm:t>
    </dgm:pt>
    <dgm:pt modelId="{1284F325-47D7-48DB-8A3C-9DB0857A4898}" type="pres">
      <dgm:prSet presAssocID="{F447F3A3-B462-4930-8C42-F458B83E9001}" presName="hierChild4" presStyleCnt="0"/>
      <dgm:spPr/>
    </dgm:pt>
    <dgm:pt modelId="{F9B32170-8C0F-4FF3-BA3F-451E9BC5C971}" type="pres">
      <dgm:prSet presAssocID="{F447F3A3-B462-4930-8C42-F458B83E9001}" presName="hierChild5" presStyleCnt="0"/>
      <dgm:spPr/>
    </dgm:pt>
    <dgm:pt modelId="{73F3861B-208E-46E5-8268-C8C9AAA183F6}" type="pres">
      <dgm:prSet presAssocID="{831914BD-03F6-4274-A8C1-853B440EEED3}" presName="hierChild5" presStyleCnt="0"/>
      <dgm:spPr/>
    </dgm:pt>
    <dgm:pt modelId="{C16EBD03-025F-401B-AB8D-B80536232EF5}" type="pres">
      <dgm:prSet presAssocID="{D8AE0C21-6872-4753-B390-214DBB8E11A7}" presName="Name35" presStyleLbl="parChTrans1D2" presStyleIdx="1" presStyleCnt="2"/>
      <dgm:spPr/>
      <dgm:t>
        <a:bodyPr/>
        <a:lstStyle/>
        <a:p>
          <a:endParaRPr lang="uk-UA"/>
        </a:p>
      </dgm:t>
    </dgm:pt>
    <dgm:pt modelId="{B39BD0E7-F8D5-4303-9221-ED448BD36A8B}" type="pres">
      <dgm:prSet presAssocID="{AC0FE9E1-F044-4D46-AE00-1DB5E67DF9FE}" presName="hierRoot2" presStyleCnt="0">
        <dgm:presLayoutVars>
          <dgm:hierBranch val="l"/>
        </dgm:presLayoutVars>
      </dgm:prSet>
      <dgm:spPr/>
    </dgm:pt>
    <dgm:pt modelId="{BD7119B0-6384-4685-BFD5-41F669A0AF29}" type="pres">
      <dgm:prSet presAssocID="{AC0FE9E1-F044-4D46-AE00-1DB5E67DF9FE}" presName="rootComposite" presStyleCnt="0"/>
      <dgm:spPr/>
    </dgm:pt>
    <dgm:pt modelId="{7569A9D6-3E8C-4C40-9AA9-947FC0AEE1D6}" type="pres">
      <dgm:prSet presAssocID="{AC0FE9E1-F044-4D46-AE00-1DB5E67DF9FE}" presName="rootText" presStyleLbl="node2" presStyleIdx="1" presStyleCnt="2" custScaleX="141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07C830-E8E3-42AD-BAC3-69EDA372C062}" type="pres">
      <dgm:prSet presAssocID="{AC0FE9E1-F044-4D46-AE00-1DB5E67DF9FE}" presName="rootConnector" presStyleLbl="node2" presStyleIdx="1" presStyleCnt="2"/>
      <dgm:spPr/>
      <dgm:t>
        <a:bodyPr/>
        <a:lstStyle/>
        <a:p>
          <a:endParaRPr lang="ru-RU"/>
        </a:p>
      </dgm:t>
    </dgm:pt>
    <dgm:pt modelId="{AFA5E12E-174B-41EB-9E93-8FD979B452D8}" type="pres">
      <dgm:prSet presAssocID="{AC0FE9E1-F044-4D46-AE00-1DB5E67DF9FE}" presName="hierChild4" presStyleCnt="0"/>
      <dgm:spPr/>
    </dgm:pt>
    <dgm:pt modelId="{0A32930E-A37D-48C1-B9CE-B9EDFC9D46CC}" type="pres">
      <dgm:prSet presAssocID="{F0A65BB5-C47E-4A39-97AE-35E3AF5E294C}" presName="Name50" presStyleLbl="parChTrans1D3" presStyleIdx="5" presStyleCnt="12"/>
      <dgm:spPr/>
      <dgm:t>
        <a:bodyPr/>
        <a:lstStyle/>
        <a:p>
          <a:endParaRPr lang="uk-UA"/>
        </a:p>
      </dgm:t>
    </dgm:pt>
    <dgm:pt modelId="{3D239718-3B1B-43F0-9EEE-26322E901870}" type="pres">
      <dgm:prSet presAssocID="{B285CAAE-73BA-48BF-AD50-AB102B5182BB}" presName="hierRoot2" presStyleCnt="0">
        <dgm:presLayoutVars>
          <dgm:hierBranch val="r"/>
        </dgm:presLayoutVars>
      </dgm:prSet>
      <dgm:spPr/>
    </dgm:pt>
    <dgm:pt modelId="{45FC58B8-78CC-4A69-B305-14DDA2E61ABA}" type="pres">
      <dgm:prSet presAssocID="{B285CAAE-73BA-48BF-AD50-AB102B5182BB}" presName="rootComposite" presStyleCnt="0"/>
      <dgm:spPr/>
    </dgm:pt>
    <dgm:pt modelId="{D51EB7D6-8A95-4861-9DCB-A7AEFED76BA6}" type="pres">
      <dgm:prSet presAssocID="{B285CAAE-73BA-48BF-AD50-AB102B5182BB}" presName="rootText" presStyleLbl="node3" presStyleIdx="5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E146C9-C9FA-4B50-A621-A30B7BB2A423}" type="pres">
      <dgm:prSet presAssocID="{B285CAAE-73BA-48BF-AD50-AB102B5182BB}" presName="rootConnector" presStyleLbl="node3" presStyleIdx="5" presStyleCnt="12"/>
      <dgm:spPr/>
      <dgm:t>
        <a:bodyPr/>
        <a:lstStyle/>
        <a:p>
          <a:endParaRPr lang="ru-RU"/>
        </a:p>
      </dgm:t>
    </dgm:pt>
    <dgm:pt modelId="{E094E8E4-146A-46E6-BD8E-6C9343593D49}" type="pres">
      <dgm:prSet presAssocID="{B285CAAE-73BA-48BF-AD50-AB102B5182BB}" presName="hierChild4" presStyleCnt="0"/>
      <dgm:spPr/>
    </dgm:pt>
    <dgm:pt modelId="{42623C56-E14D-468E-85E8-4ABEE398D279}" type="pres">
      <dgm:prSet presAssocID="{B285CAAE-73BA-48BF-AD50-AB102B5182BB}" presName="hierChild5" presStyleCnt="0"/>
      <dgm:spPr/>
    </dgm:pt>
    <dgm:pt modelId="{D17D8336-0A7B-4779-9DA9-1FC04607D35C}" type="pres">
      <dgm:prSet presAssocID="{2D90F1CC-2616-4136-AB98-91093335FDD4}" presName="Name50" presStyleLbl="parChTrans1D3" presStyleIdx="6" presStyleCnt="12"/>
      <dgm:spPr/>
      <dgm:t>
        <a:bodyPr/>
        <a:lstStyle/>
        <a:p>
          <a:endParaRPr lang="uk-UA"/>
        </a:p>
      </dgm:t>
    </dgm:pt>
    <dgm:pt modelId="{8A6959D2-B278-4ECA-BC7E-01C5E0FF5BC2}" type="pres">
      <dgm:prSet presAssocID="{61C20125-8424-427C-9E40-7E917B6BBAE1}" presName="hierRoot2" presStyleCnt="0">
        <dgm:presLayoutVars>
          <dgm:hierBranch val="r"/>
        </dgm:presLayoutVars>
      </dgm:prSet>
      <dgm:spPr/>
    </dgm:pt>
    <dgm:pt modelId="{F9A65352-2ECC-4C24-8222-4C7B2052C25C}" type="pres">
      <dgm:prSet presAssocID="{61C20125-8424-427C-9E40-7E917B6BBAE1}" presName="rootComposite" presStyleCnt="0"/>
      <dgm:spPr/>
    </dgm:pt>
    <dgm:pt modelId="{56F60AA3-FC60-4BDC-9CD9-A7FDCC78E45A}" type="pres">
      <dgm:prSet presAssocID="{61C20125-8424-427C-9E40-7E917B6BBAE1}" presName="rootText" presStyleLbl="node3" presStyleIdx="6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3D3931-3C57-4C51-8932-2923EC760923}" type="pres">
      <dgm:prSet presAssocID="{61C20125-8424-427C-9E40-7E917B6BBAE1}" presName="rootConnector" presStyleLbl="node3" presStyleIdx="6" presStyleCnt="12"/>
      <dgm:spPr/>
      <dgm:t>
        <a:bodyPr/>
        <a:lstStyle/>
        <a:p>
          <a:endParaRPr lang="ru-RU"/>
        </a:p>
      </dgm:t>
    </dgm:pt>
    <dgm:pt modelId="{1C26A6A7-E520-48C0-ABDE-33A735B679BC}" type="pres">
      <dgm:prSet presAssocID="{61C20125-8424-427C-9E40-7E917B6BBAE1}" presName="hierChild4" presStyleCnt="0"/>
      <dgm:spPr/>
    </dgm:pt>
    <dgm:pt modelId="{52507DF0-EEA1-4FF0-A1C5-C6129955BC3D}" type="pres">
      <dgm:prSet presAssocID="{61C20125-8424-427C-9E40-7E917B6BBAE1}" presName="hierChild5" presStyleCnt="0"/>
      <dgm:spPr/>
    </dgm:pt>
    <dgm:pt modelId="{81C8E114-33F3-460B-A481-5719B6126B29}" type="pres">
      <dgm:prSet presAssocID="{2474B0F3-A567-4483-8D26-D6AC8F3F278C}" presName="Name50" presStyleLbl="parChTrans1D3" presStyleIdx="7" presStyleCnt="12"/>
      <dgm:spPr/>
      <dgm:t>
        <a:bodyPr/>
        <a:lstStyle/>
        <a:p>
          <a:endParaRPr lang="uk-UA"/>
        </a:p>
      </dgm:t>
    </dgm:pt>
    <dgm:pt modelId="{633DDF49-056D-4F04-807D-86F2C8BBE577}" type="pres">
      <dgm:prSet presAssocID="{3C15D41B-6FB3-49BC-BB76-C756F1858168}" presName="hierRoot2" presStyleCnt="0">
        <dgm:presLayoutVars>
          <dgm:hierBranch val="r"/>
        </dgm:presLayoutVars>
      </dgm:prSet>
      <dgm:spPr/>
    </dgm:pt>
    <dgm:pt modelId="{42309E2D-F58A-4896-8758-40675402198C}" type="pres">
      <dgm:prSet presAssocID="{3C15D41B-6FB3-49BC-BB76-C756F1858168}" presName="rootComposite" presStyleCnt="0"/>
      <dgm:spPr/>
    </dgm:pt>
    <dgm:pt modelId="{E87CEF43-6FA9-4342-9A51-7EF37F594633}" type="pres">
      <dgm:prSet presAssocID="{3C15D41B-6FB3-49BC-BB76-C756F1858168}" presName="rootText" presStyleLbl="node3" presStyleIdx="7" presStyleCnt="12" custScaleX="126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93AFA3-2971-446A-A148-5A6E50A77353}" type="pres">
      <dgm:prSet presAssocID="{3C15D41B-6FB3-49BC-BB76-C756F1858168}" presName="rootConnector" presStyleLbl="node3" presStyleIdx="7" presStyleCnt="12"/>
      <dgm:spPr/>
      <dgm:t>
        <a:bodyPr/>
        <a:lstStyle/>
        <a:p>
          <a:endParaRPr lang="ru-RU"/>
        </a:p>
      </dgm:t>
    </dgm:pt>
    <dgm:pt modelId="{1877BAEF-8FD2-4A9C-82A7-BF7EF8867560}" type="pres">
      <dgm:prSet presAssocID="{3C15D41B-6FB3-49BC-BB76-C756F1858168}" presName="hierChild4" presStyleCnt="0"/>
      <dgm:spPr/>
    </dgm:pt>
    <dgm:pt modelId="{3749FCA4-156D-4946-8A90-5AAC7E80A5E1}" type="pres">
      <dgm:prSet presAssocID="{3C15D41B-6FB3-49BC-BB76-C756F1858168}" presName="hierChild5" presStyleCnt="0"/>
      <dgm:spPr/>
    </dgm:pt>
    <dgm:pt modelId="{D28ED821-254A-4358-8605-5E12FA7BA1D1}" type="pres">
      <dgm:prSet presAssocID="{3125098C-6FE7-4048-A1FA-5898E7F2EF0D}" presName="Name50" presStyleLbl="parChTrans1D3" presStyleIdx="8" presStyleCnt="12"/>
      <dgm:spPr/>
      <dgm:t>
        <a:bodyPr/>
        <a:lstStyle/>
        <a:p>
          <a:endParaRPr lang="uk-UA"/>
        </a:p>
      </dgm:t>
    </dgm:pt>
    <dgm:pt modelId="{9C0FDE00-02FE-40E8-A6BF-CC27157B81B0}" type="pres">
      <dgm:prSet presAssocID="{3604C089-4384-4C85-A126-DA2E51376ED9}" presName="hierRoot2" presStyleCnt="0">
        <dgm:presLayoutVars>
          <dgm:hierBranch val="l"/>
        </dgm:presLayoutVars>
      </dgm:prSet>
      <dgm:spPr/>
    </dgm:pt>
    <dgm:pt modelId="{1FF90428-9852-4AD8-B080-4CEFC55066DE}" type="pres">
      <dgm:prSet presAssocID="{3604C089-4384-4C85-A126-DA2E51376ED9}" presName="rootComposite" presStyleCnt="0"/>
      <dgm:spPr/>
    </dgm:pt>
    <dgm:pt modelId="{CB6D3132-7B91-45BF-A21D-1A31691626F0}" type="pres">
      <dgm:prSet presAssocID="{3604C089-4384-4C85-A126-DA2E51376ED9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9A0F1E-C6A3-49ED-B615-BE1B58068C59}" type="pres">
      <dgm:prSet presAssocID="{3604C089-4384-4C85-A126-DA2E51376ED9}" presName="rootConnector" presStyleLbl="node3" presStyleIdx="8" presStyleCnt="12"/>
      <dgm:spPr/>
      <dgm:t>
        <a:bodyPr/>
        <a:lstStyle/>
        <a:p>
          <a:endParaRPr lang="ru-RU"/>
        </a:p>
      </dgm:t>
    </dgm:pt>
    <dgm:pt modelId="{75B63F14-131A-48FC-AD4C-73C147F381BD}" type="pres">
      <dgm:prSet presAssocID="{3604C089-4384-4C85-A126-DA2E51376ED9}" presName="hierChild4" presStyleCnt="0"/>
      <dgm:spPr/>
    </dgm:pt>
    <dgm:pt modelId="{60ED8457-2D1A-4D4C-925B-546DCEFA46D6}" type="pres">
      <dgm:prSet presAssocID="{3604C089-4384-4C85-A126-DA2E51376ED9}" presName="hierChild5" presStyleCnt="0"/>
      <dgm:spPr/>
    </dgm:pt>
    <dgm:pt modelId="{A226139A-2145-48EA-962B-A9F71C39FC97}" type="pres">
      <dgm:prSet presAssocID="{306C33AD-6D41-4BAC-B3D6-20B8A42E5ADE}" presName="Name50" presStyleLbl="parChTrans1D3" presStyleIdx="9" presStyleCnt="12"/>
      <dgm:spPr/>
      <dgm:t>
        <a:bodyPr/>
        <a:lstStyle/>
        <a:p>
          <a:endParaRPr lang="uk-UA"/>
        </a:p>
      </dgm:t>
    </dgm:pt>
    <dgm:pt modelId="{632CB891-D518-41BB-A078-55729A2AF156}" type="pres">
      <dgm:prSet presAssocID="{E4AE31FA-5C47-4802-A5C1-08A5426BAC1C}" presName="hierRoot2" presStyleCnt="0">
        <dgm:presLayoutVars>
          <dgm:hierBranch val="l"/>
        </dgm:presLayoutVars>
      </dgm:prSet>
      <dgm:spPr/>
    </dgm:pt>
    <dgm:pt modelId="{98E23275-134E-4218-9E8F-74BF531C880D}" type="pres">
      <dgm:prSet presAssocID="{E4AE31FA-5C47-4802-A5C1-08A5426BAC1C}" presName="rootComposite" presStyleCnt="0"/>
      <dgm:spPr/>
    </dgm:pt>
    <dgm:pt modelId="{9727427F-D534-4CC1-B5C9-CC8365D35EDF}" type="pres">
      <dgm:prSet presAssocID="{E4AE31FA-5C47-4802-A5C1-08A5426BAC1C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474110-FC22-4D2C-A9C3-859F62466FEE}" type="pres">
      <dgm:prSet presAssocID="{E4AE31FA-5C47-4802-A5C1-08A5426BAC1C}" presName="rootConnector" presStyleLbl="node3" presStyleIdx="9" presStyleCnt="12"/>
      <dgm:spPr/>
      <dgm:t>
        <a:bodyPr/>
        <a:lstStyle/>
        <a:p>
          <a:endParaRPr lang="ru-RU"/>
        </a:p>
      </dgm:t>
    </dgm:pt>
    <dgm:pt modelId="{713F25BC-0B88-488A-8C2D-E3513B220AB0}" type="pres">
      <dgm:prSet presAssocID="{E4AE31FA-5C47-4802-A5C1-08A5426BAC1C}" presName="hierChild4" presStyleCnt="0"/>
      <dgm:spPr/>
    </dgm:pt>
    <dgm:pt modelId="{F0839397-EE1A-4D57-A4E3-48B20A2A872A}" type="pres">
      <dgm:prSet presAssocID="{E4AE31FA-5C47-4802-A5C1-08A5426BAC1C}" presName="hierChild5" presStyleCnt="0"/>
      <dgm:spPr/>
    </dgm:pt>
    <dgm:pt modelId="{B44FACD7-0F85-43D8-8DBC-38A3EE8F745B}" type="pres">
      <dgm:prSet presAssocID="{E580DB23-C70E-4F6D-83C7-03B866146338}" presName="Name50" presStyleLbl="parChTrans1D3" presStyleIdx="10" presStyleCnt="12"/>
      <dgm:spPr/>
      <dgm:t>
        <a:bodyPr/>
        <a:lstStyle/>
        <a:p>
          <a:endParaRPr lang="uk-UA"/>
        </a:p>
      </dgm:t>
    </dgm:pt>
    <dgm:pt modelId="{D1DEC36F-F492-47FC-A78E-6CFD4BB0AB7A}" type="pres">
      <dgm:prSet presAssocID="{C6DC2E38-21AF-4F78-9DB0-CE0A181A3985}" presName="hierRoot2" presStyleCnt="0">
        <dgm:presLayoutVars>
          <dgm:hierBranch val="l"/>
        </dgm:presLayoutVars>
      </dgm:prSet>
      <dgm:spPr/>
    </dgm:pt>
    <dgm:pt modelId="{CA3E1A07-84C9-4CDF-8AB9-958D3B19CED7}" type="pres">
      <dgm:prSet presAssocID="{C6DC2E38-21AF-4F78-9DB0-CE0A181A3985}" presName="rootComposite" presStyleCnt="0"/>
      <dgm:spPr/>
    </dgm:pt>
    <dgm:pt modelId="{141E52A8-A0F6-4041-B15E-260D1806BD74}" type="pres">
      <dgm:prSet presAssocID="{C6DC2E38-21AF-4F78-9DB0-CE0A181A3985}" presName="rootText" presStyleLbl="node3" presStyleIdx="10" presStyleCnt="12" custScaleX="115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60F799-50F0-4907-BF0A-329573A7E7AC}" type="pres">
      <dgm:prSet presAssocID="{C6DC2E38-21AF-4F78-9DB0-CE0A181A3985}" presName="rootConnector" presStyleLbl="node3" presStyleIdx="10" presStyleCnt="12"/>
      <dgm:spPr/>
      <dgm:t>
        <a:bodyPr/>
        <a:lstStyle/>
        <a:p>
          <a:endParaRPr lang="ru-RU"/>
        </a:p>
      </dgm:t>
    </dgm:pt>
    <dgm:pt modelId="{F438AD8D-CA5A-408A-8D50-07972004C95B}" type="pres">
      <dgm:prSet presAssocID="{C6DC2E38-21AF-4F78-9DB0-CE0A181A3985}" presName="hierChild4" presStyleCnt="0"/>
      <dgm:spPr/>
    </dgm:pt>
    <dgm:pt modelId="{8F93BC74-8D04-4E49-94CE-6214A1BD4EED}" type="pres">
      <dgm:prSet presAssocID="{C6DC2E38-21AF-4F78-9DB0-CE0A181A3985}" presName="hierChild5" presStyleCnt="0"/>
      <dgm:spPr/>
    </dgm:pt>
    <dgm:pt modelId="{C4BCE62C-E2C6-4B37-AA77-FCB60E099617}" type="pres">
      <dgm:prSet presAssocID="{373CE255-ACBE-4916-A766-F91375176763}" presName="Name50" presStyleLbl="parChTrans1D3" presStyleIdx="11" presStyleCnt="12"/>
      <dgm:spPr/>
      <dgm:t>
        <a:bodyPr/>
        <a:lstStyle/>
        <a:p>
          <a:endParaRPr lang="uk-UA"/>
        </a:p>
      </dgm:t>
    </dgm:pt>
    <dgm:pt modelId="{7912237A-86DB-48E5-8D85-6BA73AACF30F}" type="pres">
      <dgm:prSet presAssocID="{D668A469-8BFC-45EE-B0F9-5D6CDE7514A2}" presName="hierRoot2" presStyleCnt="0">
        <dgm:presLayoutVars>
          <dgm:hierBranch val="l"/>
        </dgm:presLayoutVars>
      </dgm:prSet>
      <dgm:spPr/>
    </dgm:pt>
    <dgm:pt modelId="{0905755A-92C1-4E9A-B085-EFDC442B8588}" type="pres">
      <dgm:prSet presAssocID="{D668A469-8BFC-45EE-B0F9-5D6CDE7514A2}" presName="rootComposite" presStyleCnt="0"/>
      <dgm:spPr/>
    </dgm:pt>
    <dgm:pt modelId="{A5616000-7E19-4213-B1FB-914AA4B7C397}" type="pres">
      <dgm:prSet presAssocID="{D668A469-8BFC-45EE-B0F9-5D6CDE7514A2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DC280C-B1C0-4B56-9139-83F90CBCC499}" type="pres">
      <dgm:prSet presAssocID="{D668A469-8BFC-45EE-B0F9-5D6CDE7514A2}" presName="rootConnector" presStyleLbl="node3" presStyleIdx="11" presStyleCnt="12"/>
      <dgm:spPr/>
      <dgm:t>
        <a:bodyPr/>
        <a:lstStyle/>
        <a:p>
          <a:endParaRPr lang="ru-RU"/>
        </a:p>
      </dgm:t>
    </dgm:pt>
    <dgm:pt modelId="{A2D78250-EBC5-4EFD-8D7B-C4DDBD5EF283}" type="pres">
      <dgm:prSet presAssocID="{D668A469-8BFC-45EE-B0F9-5D6CDE7514A2}" presName="hierChild4" presStyleCnt="0"/>
      <dgm:spPr/>
    </dgm:pt>
    <dgm:pt modelId="{584CC230-8C14-4817-B19B-D7F0D78ECC1D}" type="pres">
      <dgm:prSet presAssocID="{D668A469-8BFC-45EE-B0F9-5D6CDE7514A2}" presName="hierChild5" presStyleCnt="0"/>
      <dgm:spPr/>
    </dgm:pt>
    <dgm:pt modelId="{FDF11475-DE6A-4A78-8150-E28E6BA22245}" type="pres">
      <dgm:prSet presAssocID="{AC0FE9E1-F044-4D46-AE00-1DB5E67DF9FE}" presName="hierChild5" presStyleCnt="0"/>
      <dgm:spPr/>
    </dgm:pt>
    <dgm:pt modelId="{E8442EA8-6FB6-46F7-B54C-8F6C6E869E37}" type="pres">
      <dgm:prSet presAssocID="{E6AC734C-6B42-412A-AF2B-BD6BA541EDD5}" presName="hierChild3" presStyleCnt="0"/>
      <dgm:spPr/>
    </dgm:pt>
  </dgm:ptLst>
  <dgm:cxnLst>
    <dgm:cxn modelId="{77D11EB0-147A-46E3-9193-058F98266DD7}" type="presOf" srcId="{E4AE31FA-5C47-4802-A5C1-08A5426BAC1C}" destId="{9727427F-D534-4CC1-B5C9-CC8365D35EDF}" srcOrd="0" destOrd="0" presId="urn:microsoft.com/office/officeart/2005/8/layout/orgChart1"/>
    <dgm:cxn modelId="{0ED5C04B-9DCF-470D-BACB-9A865F1292C2}" srcId="{831914BD-03F6-4274-A8C1-853B440EEED3}" destId="{E79A8EF2-CCF2-4A92-B611-CD3FA1A7C25F}" srcOrd="1" destOrd="0" parTransId="{D8C9D38D-CC23-4F21-9206-AE2B8727D62B}" sibTransId="{685A9B61-9D33-4C8A-B440-00393BDCAD5B}"/>
    <dgm:cxn modelId="{8BAA252E-4A62-41D9-87CF-B97D0C6D44A1}" type="presOf" srcId="{AF0F0613-ACD9-4BD2-BB6F-93277806511C}" destId="{08F45EB3-63F1-476C-A6A7-DE9F17AB4339}" srcOrd="0" destOrd="0" presId="urn:microsoft.com/office/officeart/2005/8/layout/orgChart1"/>
    <dgm:cxn modelId="{13323CFF-05BC-4BA0-9CED-68001BDF8E02}" type="presOf" srcId="{4B9AC12A-1626-4787-BFF2-AAF69D132482}" destId="{04016049-9978-4BA0-88BF-B1A9A307F4C0}" srcOrd="0" destOrd="0" presId="urn:microsoft.com/office/officeart/2005/8/layout/orgChart1"/>
    <dgm:cxn modelId="{032A5951-C7B0-4BB5-9473-CBC653DD4B5B}" srcId="{831914BD-03F6-4274-A8C1-853B440EEED3}" destId="{F447F3A3-B462-4930-8C42-F458B83E9001}" srcOrd="4" destOrd="0" parTransId="{DF2E8C95-5474-4944-A3C1-19CA73A6DBC5}" sibTransId="{F9BCFC3F-E76E-48E2-9A8D-5017CC928BE5}"/>
    <dgm:cxn modelId="{33F48434-9E93-41CF-97E3-C194A5DAA25D}" type="presOf" srcId="{D668A469-8BFC-45EE-B0F9-5D6CDE7514A2}" destId="{DBDC280C-B1C0-4B56-9139-83F90CBCC499}" srcOrd="1" destOrd="0" presId="urn:microsoft.com/office/officeart/2005/8/layout/orgChart1"/>
    <dgm:cxn modelId="{E8D5BE62-1735-4996-824F-0ED84CD43387}" type="presOf" srcId="{61C20125-8424-427C-9E40-7E917B6BBAE1}" destId="{56F60AA3-FC60-4BDC-9CD9-A7FDCC78E45A}" srcOrd="0" destOrd="0" presId="urn:microsoft.com/office/officeart/2005/8/layout/orgChart1"/>
    <dgm:cxn modelId="{7DAB9F64-2D41-4FA8-86C3-2F988D68C8B7}" type="presOf" srcId="{E4AE31FA-5C47-4802-A5C1-08A5426BAC1C}" destId="{88474110-FC22-4D2C-A9C3-859F62466FEE}" srcOrd="1" destOrd="0" presId="urn:microsoft.com/office/officeart/2005/8/layout/orgChart1"/>
    <dgm:cxn modelId="{80B1F6C1-E3A8-4039-AAD9-F4B946A90BA1}" srcId="{AC0FE9E1-F044-4D46-AE00-1DB5E67DF9FE}" destId="{B285CAAE-73BA-48BF-AD50-AB102B5182BB}" srcOrd="0" destOrd="0" parTransId="{F0A65BB5-C47E-4A39-97AE-35E3AF5E294C}" sibTransId="{4E326572-964A-4E5C-80D8-4B2CDF8CB863}"/>
    <dgm:cxn modelId="{3F523A78-E9C8-4C62-ADE4-012192101AD1}" type="presOf" srcId="{AFCCA7AF-CF96-46ED-B6C9-5B74BCC99378}" destId="{DDFC5878-31E7-43F7-B2DB-524D5DDF6609}" srcOrd="1" destOrd="0" presId="urn:microsoft.com/office/officeart/2005/8/layout/orgChart1"/>
    <dgm:cxn modelId="{99DFAE16-2280-45BB-800D-C0924B1F19FC}" srcId="{831914BD-03F6-4274-A8C1-853B440EEED3}" destId="{AFCCA7AF-CF96-46ED-B6C9-5B74BCC99378}" srcOrd="3" destOrd="0" parTransId="{AF0F0613-ACD9-4BD2-BB6F-93277806511C}" sibTransId="{41558528-07C5-451D-96D3-337C469877A4}"/>
    <dgm:cxn modelId="{0BA35953-01BA-4A2B-BEFD-EB0CEF025C4A}" srcId="{831914BD-03F6-4274-A8C1-853B440EEED3}" destId="{4B9AC12A-1626-4787-BFF2-AAF69D132482}" srcOrd="0" destOrd="0" parTransId="{9626F205-C792-4BE8-8CC9-B05FE311289A}" sibTransId="{E2CB749B-90E5-4537-95C4-9383D58C3E98}"/>
    <dgm:cxn modelId="{E8B23779-A168-49C3-8F91-1191B5FD5452}" srcId="{AC0FE9E1-F044-4D46-AE00-1DB5E67DF9FE}" destId="{E4AE31FA-5C47-4802-A5C1-08A5426BAC1C}" srcOrd="4" destOrd="0" parTransId="{306C33AD-6D41-4BAC-B3D6-20B8A42E5ADE}" sibTransId="{0610CE7E-6B8F-47BD-AA69-D806E6A76A57}"/>
    <dgm:cxn modelId="{19A412D9-FFC4-43F9-B4DA-487822B1B5CA}" srcId="{E6AC734C-6B42-412A-AF2B-BD6BA541EDD5}" destId="{831914BD-03F6-4274-A8C1-853B440EEED3}" srcOrd="0" destOrd="0" parTransId="{D7E707A9-7B53-4F1A-A352-1E326DCEF089}" sibTransId="{5E2AA236-4D7F-4405-B4FD-682EA09D4CF0}"/>
    <dgm:cxn modelId="{91C44BD9-26D1-40CF-8F2B-AD8D7C636ED9}" type="presOf" srcId="{E79A8EF2-CCF2-4A92-B611-CD3FA1A7C25F}" destId="{CA1509B9-C633-4EC6-BF8D-1006127388CC}" srcOrd="1" destOrd="0" presId="urn:microsoft.com/office/officeart/2005/8/layout/orgChart1"/>
    <dgm:cxn modelId="{62726D7D-8891-4EF4-BF82-8406EBB266B6}" type="presOf" srcId="{2C3E37D0-9D2D-48E0-8E22-E25A8DB0D3B4}" destId="{E3E729C3-AB9E-4F21-9AF2-23AB549515CA}" srcOrd="0" destOrd="0" presId="urn:microsoft.com/office/officeart/2005/8/layout/orgChart1"/>
    <dgm:cxn modelId="{53FB9A26-3096-4869-B4BC-2857BE5800F5}" type="presOf" srcId="{E6AC734C-6B42-412A-AF2B-BD6BA541EDD5}" destId="{9B0F584F-3676-49F0-B045-156ACC261771}" srcOrd="1" destOrd="0" presId="urn:microsoft.com/office/officeart/2005/8/layout/orgChart1"/>
    <dgm:cxn modelId="{DB4970D5-72FF-40DF-83F3-3398BE1F1ABA}" srcId="{AC0FE9E1-F044-4D46-AE00-1DB5E67DF9FE}" destId="{D668A469-8BFC-45EE-B0F9-5D6CDE7514A2}" srcOrd="6" destOrd="0" parTransId="{373CE255-ACBE-4916-A766-F91375176763}" sibTransId="{FF0AF5E2-93B5-40CB-BCC8-9E7725E0DBA5}"/>
    <dgm:cxn modelId="{F303EA15-DE26-4FCD-A815-1573D6EC4FC1}" type="presOf" srcId="{2C3E37D0-9D2D-48E0-8E22-E25A8DB0D3B4}" destId="{2858F8BC-1E20-4224-A9B5-F1A33B531E6E}" srcOrd="1" destOrd="0" presId="urn:microsoft.com/office/officeart/2005/8/layout/orgChart1"/>
    <dgm:cxn modelId="{FF6D98AA-8C2A-43EB-9153-B1A776301E9A}" type="presOf" srcId="{B285CAAE-73BA-48BF-AD50-AB102B5182BB}" destId="{54E146C9-C9FA-4B50-A621-A30B7BB2A423}" srcOrd="1" destOrd="0" presId="urn:microsoft.com/office/officeart/2005/8/layout/orgChart1"/>
    <dgm:cxn modelId="{AE99D374-6988-4C8D-8B93-22DFF9DD032C}" type="presOf" srcId="{9626F205-C792-4BE8-8CC9-B05FE311289A}" destId="{04602C68-FD68-4BD1-B009-FC4158094D3E}" srcOrd="0" destOrd="0" presId="urn:microsoft.com/office/officeart/2005/8/layout/orgChart1"/>
    <dgm:cxn modelId="{7B95FF48-F042-4649-838D-00DC470C5C67}" type="presOf" srcId="{E580DB23-C70E-4F6D-83C7-03B866146338}" destId="{B44FACD7-0F85-43D8-8DBC-38A3EE8F745B}" srcOrd="0" destOrd="0" presId="urn:microsoft.com/office/officeart/2005/8/layout/orgChart1"/>
    <dgm:cxn modelId="{D2EC8DF7-124B-4820-AEFE-E1A58FEB5BD9}" type="presOf" srcId="{831914BD-03F6-4274-A8C1-853B440EEED3}" destId="{55996B18-C7EE-4EB3-BFE5-8F1D2BFB7DA7}" srcOrd="0" destOrd="0" presId="urn:microsoft.com/office/officeart/2005/8/layout/orgChart1"/>
    <dgm:cxn modelId="{7C756C36-AE71-489D-AC41-21490FC563C6}" type="presOf" srcId="{3604C089-4384-4C85-A126-DA2E51376ED9}" destId="{CB6D3132-7B91-45BF-A21D-1A31691626F0}" srcOrd="0" destOrd="0" presId="urn:microsoft.com/office/officeart/2005/8/layout/orgChart1"/>
    <dgm:cxn modelId="{7D49D483-226A-4904-A1DA-F766A0A6F45B}" type="presOf" srcId="{E79A8EF2-CCF2-4A92-B611-CD3FA1A7C25F}" destId="{D9917C8E-3E57-43DA-AACE-A5CAA8F122BA}" srcOrd="0" destOrd="0" presId="urn:microsoft.com/office/officeart/2005/8/layout/orgChart1"/>
    <dgm:cxn modelId="{CC0D5E09-3529-436B-B8E2-CE6053C79D7E}" type="presOf" srcId="{E6AC734C-6B42-412A-AF2B-BD6BA541EDD5}" destId="{6B45F9A2-60D4-46B2-AE65-B18871A63FB1}" srcOrd="0" destOrd="0" presId="urn:microsoft.com/office/officeart/2005/8/layout/orgChart1"/>
    <dgm:cxn modelId="{2229E29B-F301-4565-A4C9-3F51970711E4}" type="presOf" srcId="{61C20125-8424-427C-9E40-7E917B6BBAE1}" destId="{E73D3931-3C57-4C51-8932-2923EC760923}" srcOrd="1" destOrd="0" presId="urn:microsoft.com/office/officeart/2005/8/layout/orgChart1"/>
    <dgm:cxn modelId="{81010DEE-8901-4C63-89EC-3D6CF72759C4}" type="presOf" srcId="{F0A65BB5-C47E-4A39-97AE-35E3AF5E294C}" destId="{0A32930E-A37D-48C1-B9CE-B9EDFC9D46CC}" srcOrd="0" destOrd="0" presId="urn:microsoft.com/office/officeart/2005/8/layout/orgChart1"/>
    <dgm:cxn modelId="{D2C4CDE9-4B39-4138-BB94-09C36804DBFA}" type="presOf" srcId="{C6DC2E38-21AF-4F78-9DB0-CE0A181A3985}" destId="{9B60F799-50F0-4907-BF0A-329573A7E7AC}" srcOrd="1" destOrd="0" presId="urn:microsoft.com/office/officeart/2005/8/layout/orgChart1"/>
    <dgm:cxn modelId="{72A67FA7-BE28-4AA2-BD3C-044A025B348B}" srcId="{63151631-ADBC-43B7-A0D7-32E6041F43A2}" destId="{E6AC734C-6B42-412A-AF2B-BD6BA541EDD5}" srcOrd="0" destOrd="0" parTransId="{717A06BC-1188-4D43-9FBE-95D4DDAF5117}" sibTransId="{E04AD26B-FE7E-470F-8A8D-E28EC1DBDF2B}"/>
    <dgm:cxn modelId="{53D0C18D-7C19-47AB-9976-71660CFFF2B9}" type="presOf" srcId="{D8C9D38D-CC23-4F21-9206-AE2B8727D62B}" destId="{15553072-88B1-465B-B0A4-C8FC10C982AF}" srcOrd="0" destOrd="0" presId="urn:microsoft.com/office/officeart/2005/8/layout/orgChart1"/>
    <dgm:cxn modelId="{9C0C9985-61BB-40DD-88BD-CBCEEEB9EACD}" type="presOf" srcId="{D668A469-8BFC-45EE-B0F9-5D6CDE7514A2}" destId="{A5616000-7E19-4213-B1FB-914AA4B7C397}" srcOrd="0" destOrd="0" presId="urn:microsoft.com/office/officeart/2005/8/layout/orgChart1"/>
    <dgm:cxn modelId="{89481A40-576B-43F9-AB74-218AAB277E8A}" type="presOf" srcId="{F447F3A3-B462-4930-8C42-F458B83E9001}" destId="{7E17E961-23CC-4B71-91E1-23ACCD016429}" srcOrd="1" destOrd="0" presId="urn:microsoft.com/office/officeart/2005/8/layout/orgChart1"/>
    <dgm:cxn modelId="{54A94389-8604-4485-8C1C-075577F453D7}" type="presOf" srcId="{2474B0F3-A567-4483-8D26-D6AC8F3F278C}" destId="{81C8E114-33F3-460B-A481-5719B6126B29}" srcOrd="0" destOrd="0" presId="urn:microsoft.com/office/officeart/2005/8/layout/orgChart1"/>
    <dgm:cxn modelId="{ECDB2065-6BE9-4724-9540-38B00056CA00}" type="presOf" srcId="{C6DC2E38-21AF-4F78-9DB0-CE0A181A3985}" destId="{141E52A8-A0F6-4041-B15E-260D1806BD74}" srcOrd="0" destOrd="0" presId="urn:microsoft.com/office/officeart/2005/8/layout/orgChart1"/>
    <dgm:cxn modelId="{AE0CBE57-6E69-48DF-95B2-4E6430BB20C3}" type="presOf" srcId="{3C15D41B-6FB3-49BC-BB76-C756F1858168}" destId="{E87CEF43-6FA9-4342-9A51-7EF37F594633}" srcOrd="0" destOrd="0" presId="urn:microsoft.com/office/officeart/2005/8/layout/orgChart1"/>
    <dgm:cxn modelId="{21DBD4AC-7698-4F27-AB1D-08895F9CC20F}" type="presOf" srcId="{4B9AC12A-1626-4787-BFF2-AAF69D132482}" destId="{7B51B09F-AA19-4015-BF55-0E073B50A9BB}" srcOrd="1" destOrd="0" presId="urn:microsoft.com/office/officeart/2005/8/layout/orgChart1"/>
    <dgm:cxn modelId="{6C53599C-D744-43CB-B2F3-584F3D7724BA}" srcId="{E6AC734C-6B42-412A-AF2B-BD6BA541EDD5}" destId="{AC0FE9E1-F044-4D46-AE00-1DB5E67DF9FE}" srcOrd="1" destOrd="0" parTransId="{D8AE0C21-6872-4753-B390-214DBB8E11A7}" sibTransId="{766B5E40-2E18-4F59-A384-185B3F9E876F}"/>
    <dgm:cxn modelId="{BC8367EC-95A4-49F8-8E2B-29711B0678A5}" type="presOf" srcId="{63151631-ADBC-43B7-A0D7-32E6041F43A2}" destId="{BF8CC70B-591D-471A-8607-A0E42371DC70}" srcOrd="0" destOrd="0" presId="urn:microsoft.com/office/officeart/2005/8/layout/orgChart1"/>
    <dgm:cxn modelId="{AC7CC5B1-8068-47B9-B91C-86B87ACB3B92}" type="presOf" srcId="{D7E707A9-7B53-4F1A-A352-1E326DCEF089}" destId="{14B2E7DD-55DA-436C-B9C8-CEBA1ABF1150}" srcOrd="0" destOrd="0" presId="urn:microsoft.com/office/officeart/2005/8/layout/orgChart1"/>
    <dgm:cxn modelId="{E1E81710-51E2-4172-919A-E3942A02B3F1}" type="presOf" srcId="{3C15D41B-6FB3-49BC-BB76-C756F1858168}" destId="{E193AFA3-2971-446A-A148-5A6E50A77353}" srcOrd="1" destOrd="0" presId="urn:microsoft.com/office/officeart/2005/8/layout/orgChart1"/>
    <dgm:cxn modelId="{2A369ABA-05E9-4C8E-B60D-EE68DAB48194}" type="presOf" srcId="{AC0FE9E1-F044-4D46-AE00-1DB5E67DF9FE}" destId="{4907C830-E8E3-42AD-BAC3-69EDA372C062}" srcOrd="1" destOrd="0" presId="urn:microsoft.com/office/officeart/2005/8/layout/orgChart1"/>
    <dgm:cxn modelId="{15649DD5-D71C-4B54-AA0E-1B4961C672FC}" type="presOf" srcId="{306C33AD-6D41-4BAC-B3D6-20B8A42E5ADE}" destId="{A226139A-2145-48EA-962B-A9F71C39FC97}" srcOrd="0" destOrd="0" presId="urn:microsoft.com/office/officeart/2005/8/layout/orgChart1"/>
    <dgm:cxn modelId="{082600D3-7C67-4142-8D94-BBED210C1E7B}" srcId="{AC0FE9E1-F044-4D46-AE00-1DB5E67DF9FE}" destId="{3604C089-4384-4C85-A126-DA2E51376ED9}" srcOrd="3" destOrd="0" parTransId="{3125098C-6FE7-4048-A1FA-5898E7F2EF0D}" sibTransId="{A7B1C374-2162-40C0-A2CD-0FAA1F53E79E}"/>
    <dgm:cxn modelId="{65B94ADF-204E-4657-A9F8-8E21385DBC1F}" type="presOf" srcId="{AFCCA7AF-CF96-46ED-B6C9-5B74BCC99378}" destId="{AF0B225E-4C2F-457A-AF4D-0250149428B4}" srcOrd="0" destOrd="0" presId="urn:microsoft.com/office/officeart/2005/8/layout/orgChart1"/>
    <dgm:cxn modelId="{8F21632A-F424-4964-9F3F-FC9A0B59F952}" type="presOf" srcId="{3604C089-4384-4C85-A126-DA2E51376ED9}" destId="{679A0F1E-C6A3-49ED-B615-BE1B58068C59}" srcOrd="1" destOrd="0" presId="urn:microsoft.com/office/officeart/2005/8/layout/orgChart1"/>
    <dgm:cxn modelId="{FA4F79DC-3E4E-40B1-8F28-F30F63A3AE42}" type="presOf" srcId="{DF2E8C95-5474-4944-A3C1-19CA73A6DBC5}" destId="{CFE360F2-079E-4B80-8227-1836058B2130}" srcOrd="0" destOrd="0" presId="urn:microsoft.com/office/officeart/2005/8/layout/orgChart1"/>
    <dgm:cxn modelId="{BA6CEC1D-4FBE-4C2B-A099-CCDBECEAD80C}" type="presOf" srcId="{3125098C-6FE7-4048-A1FA-5898E7F2EF0D}" destId="{D28ED821-254A-4358-8605-5E12FA7BA1D1}" srcOrd="0" destOrd="0" presId="urn:microsoft.com/office/officeart/2005/8/layout/orgChart1"/>
    <dgm:cxn modelId="{7ED95EDF-F6AB-4A89-BAE4-787617461F13}" srcId="{AC0FE9E1-F044-4D46-AE00-1DB5E67DF9FE}" destId="{C6DC2E38-21AF-4F78-9DB0-CE0A181A3985}" srcOrd="5" destOrd="0" parTransId="{E580DB23-C70E-4F6D-83C7-03B866146338}" sibTransId="{EADF453A-0C61-41FE-9E87-854698F5B090}"/>
    <dgm:cxn modelId="{42A5925A-1BE3-4DAD-A10C-5D6E6571AD19}" type="presOf" srcId="{F447F3A3-B462-4930-8C42-F458B83E9001}" destId="{78232EA5-F067-4BC2-8979-76D3425DABE8}" srcOrd="0" destOrd="0" presId="urn:microsoft.com/office/officeart/2005/8/layout/orgChart1"/>
    <dgm:cxn modelId="{CFE2E3E9-7098-4C3B-B9B0-6D4076D2E731}" srcId="{831914BD-03F6-4274-A8C1-853B440EEED3}" destId="{2C3E37D0-9D2D-48E0-8E22-E25A8DB0D3B4}" srcOrd="2" destOrd="0" parTransId="{F0A07F11-BE6B-48D2-BCA4-04172FE87836}" sibTransId="{9BB71D87-DC21-449A-9CE1-8ADFE83A7233}"/>
    <dgm:cxn modelId="{DA32F36C-8404-427A-AB79-C3A71DB8C0B2}" type="presOf" srcId="{373CE255-ACBE-4916-A766-F91375176763}" destId="{C4BCE62C-E2C6-4B37-AA77-FCB60E099617}" srcOrd="0" destOrd="0" presId="urn:microsoft.com/office/officeart/2005/8/layout/orgChart1"/>
    <dgm:cxn modelId="{84F727AA-C49B-470C-A922-EE1973EB3F46}" srcId="{AC0FE9E1-F044-4D46-AE00-1DB5E67DF9FE}" destId="{61C20125-8424-427C-9E40-7E917B6BBAE1}" srcOrd="1" destOrd="0" parTransId="{2D90F1CC-2616-4136-AB98-91093335FDD4}" sibTransId="{EB7613F0-8E9A-4E15-8D09-45D9D78A384A}"/>
    <dgm:cxn modelId="{BE4EEA50-302D-4D32-98C3-360AF92E419D}" type="presOf" srcId="{831914BD-03F6-4274-A8C1-853B440EEED3}" destId="{E8397286-0FE4-4F16-B3B0-7A018CB0AA6B}" srcOrd="1" destOrd="0" presId="urn:microsoft.com/office/officeart/2005/8/layout/orgChart1"/>
    <dgm:cxn modelId="{BAC41C3C-9977-45FB-BA6F-C0A25600CE50}" type="presOf" srcId="{D8AE0C21-6872-4753-B390-214DBB8E11A7}" destId="{C16EBD03-025F-401B-AB8D-B80536232EF5}" srcOrd="0" destOrd="0" presId="urn:microsoft.com/office/officeart/2005/8/layout/orgChart1"/>
    <dgm:cxn modelId="{82E5DD18-2C4F-47F6-8C17-D3704B7647CB}" type="presOf" srcId="{2D90F1CC-2616-4136-AB98-91093335FDD4}" destId="{D17D8336-0A7B-4779-9DA9-1FC04607D35C}" srcOrd="0" destOrd="0" presId="urn:microsoft.com/office/officeart/2005/8/layout/orgChart1"/>
    <dgm:cxn modelId="{99E43C49-DA99-4BD9-83B2-EC0FA1675076}" type="presOf" srcId="{AC0FE9E1-F044-4D46-AE00-1DB5E67DF9FE}" destId="{7569A9D6-3E8C-4C40-9AA9-947FC0AEE1D6}" srcOrd="0" destOrd="0" presId="urn:microsoft.com/office/officeart/2005/8/layout/orgChart1"/>
    <dgm:cxn modelId="{F033C446-B7E3-4F16-AC5E-5BBCBEC32C6C}" type="presOf" srcId="{B285CAAE-73BA-48BF-AD50-AB102B5182BB}" destId="{D51EB7D6-8A95-4861-9DCB-A7AEFED76BA6}" srcOrd="0" destOrd="0" presId="urn:microsoft.com/office/officeart/2005/8/layout/orgChart1"/>
    <dgm:cxn modelId="{B8AF3727-1AEB-4534-A381-09FBA5F0F463}" srcId="{AC0FE9E1-F044-4D46-AE00-1DB5E67DF9FE}" destId="{3C15D41B-6FB3-49BC-BB76-C756F1858168}" srcOrd="2" destOrd="0" parTransId="{2474B0F3-A567-4483-8D26-D6AC8F3F278C}" sibTransId="{16BFDC6A-A595-483F-9780-EB86450F6262}"/>
    <dgm:cxn modelId="{DE086CF4-1802-4294-BDB4-DAB4060FF3EB}" type="presOf" srcId="{F0A07F11-BE6B-48D2-BCA4-04172FE87836}" destId="{42A829F4-64EA-400A-89FF-70DA0EB275BF}" srcOrd="0" destOrd="0" presId="urn:microsoft.com/office/officeart/2005/8/layout/orgChart1"/>
    <dgm:cxn modelId="{71DDC59D-F378-4608-AA36-3012E8C9DEB7}" type="presParOf" srcId="{BF8CC70B-591D-471A-8607-A0E42371DC70}" destId="{EC314D24-E2DB-4A33-9978-5CB4A6419AD7}" srcOrd="0" destOrd="0" presId="urn:microsoft.com/office/officeart/2005/8/layout/orgChart1"/>
    <dgm:cxn modelId="{97564171-FE03-42E6-964C-0F244F9AEC72}" type="presParOf" srcId="{EC314D24-E2DB-4A33-9978-5CB4A6419AD7}" destId="{1C71C8AF-DC39-44FB-BB5D-A50DAC472DF6}" srcOrd="0" destOrd="0" presId="urn:microsoft.com/office/officeart/2005/8/layout/orgChart1"/>
    <dgm:cxn modelId="{193FA568-4D01-454C-AB64-8025A5F96AC3}" type="presParOf" srcId="{1C71C8AF-DC39-44FB-BB5D-A50DAC472DF6}" destId="{6B45F9A2-60D4-46B2-AE65-B18871A63FB1}" srcOrd="0" destOrd="0" presId="urn:microsoft.com/office/officeart/2005/8/layout/orgChart1"/>
    <dgm:cxn modelId="{B0EB58AC-D945-4842-8374-AB44F9FA3D19}" type="presParOf" srcId="{1C71C8AF-DC39-44FB-BB5D-A50DAC472DF6}" destId="{9B0F584F-3676-49F0-B045-156ACC261771}" srcOrd="1" destOrd="0" presId="urn:microsoft.com/office/officeart/2005/8/layout/orgChart1"/>
    <dgm:cxn modelId="{B56326C9-2E32-4119-9656-715067B68CA2}" type="presParOf" srcId="{EC314D24-E2DB-4A33-9978-5CB4A6419AD7}" destId="{7D27B4AA-5A9C-4449-823E-E0FA66D34349}" srcOrd="1" destOrd="0" presId="urn:microsoft.com/office/officeart/2005/8/layout/orgChart1"/>
    <dgm:cxn modelId="{7073056E-E87D-4BD6-B7D8-DB00BC6B878B}" type="presParOf" srcId="{7D27B4AA-5A9C-4449-823E-E0FA66D34349}" destId="{14B2E7DD-55DA-436C-B9C8-CEBA1ABF1150}" srcOrd="0" destOrd="0" presId="urn:microsoft.com/office/officeart/2005/8/layout/orgChart1"/>
    <dgm:cxn modelId="{EFC33B13-57AE-461C-A951-9F8F11333FCF}" type="presParOf" srcId="{7D27B4AA-5A9C-4449-823E-E0FA66D34349}" destId="{44ECC54F-686B-49F9-AE16-150E51803F10}" srcOrd="1" destOrd="0" presId="urn:microsoft.com/office/officeart/2005/8/layout/orgChart1"/>
    <dgm:cxn modelId="{3403E6B4-7062-4462-9B71-77C8C6E288DF}" type="presParOf" srcId="{44ECC54F-686B-49F9-AE16-150E51803F10}" destId="{63295B91-3451-413D-A9A0-3B464D6F183F}" srcOrd="0" destOrd="0" presId="urn:microsoft.com/office/officeart/2005/8/layout/orgChart1"/>
    <dgm:cxn modelId="{0E237309-95E3-4893-9C82-4FB9820F239E}" type="presParOf" srcId="{63295B91-3451-413D-A9A0-3B464D6F183F}" destId="{55996B18-C7EE-4EB3-BFE5-8F1D2BFB7DA7}" srcOrd="0" destOrd="0" presId="urn:microsoft.com/office/officeart/2005/8/layout/orgChart1"/>
    <dgm:cxn modelId="{71272C1B-CBFE-414E-A7B0-CD2C0D68A9EE}" type="presParOf" srcId="{63295B91-3451-413D-A9A0-3B464D6F183F}" destId="{E8397286-0FE4-4F16-B3B0-7A018CB0AA6B}" srcOrd="1" destOrd="0" presId="urn:microsoft.com/office/officeart/2005/8/layout/orgChart1"/>
    <dgm:cxn modelId="{BE593360-0ED1-4EF6-829F-B38EAA781140}" type="presParOf" srcId="{44ECC54F-686B-49F9-AE16-150E51803F10}" destId="{6019A68C-1221-4AEA-8B0D-0B456165C13A}" srcOrd="1" destOrd="0" presId="urn:microsoft.com/office/officeart/2005/8/layout/orgChart1"/>
    <dgm:cxn modelId="{31247616-ECDC-4075-B05F-369672C4482C}" type="presParOf" srcId="{6019A68C-1221-4AEA-8B0D-0B456165C13A}" destId="{04602C68-FD68-4BD1-B009-FC4158094D3E}" srcOrd="0" destOrd="0" presId="urn:microsoft.com/office/officeart/2005/8/layout/orgChart1"/>
    <dgm:cxn modelId="{C9C96DF2-6A52-49F1-9761-631D481CB316}" type="presParOf" srcId="{6019A68C-1221-4AEA-8B0D-0B456165C13A}" destId="{DF5723B9-A809-4A63-A7E3-BE652DC6DB67}" srcOrd="1" destOrd="0" presId="urn:microsoft.com/office/officeart/2005/8/layout/orgChart1"/>
    <dgm:cxn modelId="{AE60A42F-E6CB-49F4-B9A5-C5FFEE99B696}" type="presParOf" srcId="{DF5723B9-A809-4A63-A7E3-BE652DC6DB67}" destId="{7D25D96E-9CE0-42B7-B8EE-094D997B9850}" srcOrd="0" destOrd="0" presId="urn:microsoft.com/office/officeart/2005/8/layout/orgChart1"/>
    <dgm:cxn modelId="{599229CD-3FEC-4D64-897C-56F8659E3CB2}" type="presParOf" srcId="{7D25D96E-9CE0-42B7-B8EE-094D997B9850}" destId="{04016049-9978-4BA0-88BF-B1A9A307F4C0}" srcOrd="0" destOrd="0" presId="urn:microsoft.com/office/officeart/2005/8/layout/orgChart1"/>
    <dgm:cxn modelId="{D7BB90DF-C84A-473A-A6E9-4020E6E0F67B}" type="presParOf" srcId="{7D25D96E-9CE0-42B7-B8EE-094D997B9850}" destId="{7B51B09F-AA19-4015-BF55-0E073B50A9BB}" srcOrd="1" destOrd="0" presId="urn:microsoft.com/office/officeart/2005/8/layout/orgChart1"/>
    <dgm:cxn modelId="{9CD10E20-36DB-4E18-9330-BEC44B8ED2DF}" type="presParOf" srcId="{DF5723B9-A809-4A63-A7E3-BE652DC6DB67}" destId="{C0694F00-A737-4AC1-93E7-42E4614F2B28}" srcOrd="1" destOrd="0" presId="urn:microsoft.com/office/officeart/2005/8/layout/orgChart1"/>
    <dgm:cxn modelId="{07C83F29-DA77-411D-A46A-B5AA331B3144}" type="presParOf" srcId="{DF5723B9-A809-4A63-A7E3-BE652DC6DB67}" destId="{3C70B7AE-1A06-44E6-A796-72D84027DFEB}" srcOrd="2" destOrd="0" presId="urn:microsoft.com/office/officeart/2005/8/layout/orgChart1"/>
    <dgm:cxn modelId="{E55FC0A4-BE10-4C94-B53E-7694AB399648}" type="presParOf" srcId="{6019A68C-1221-4AEA-8B0D-0B456165C13A}" destId="{15553072-88B1-465B-B0A4-C8FC10C982AF}" srcOrd="2" destOrd="0" presId="urn:microsoft.com/office/officeart/2005/8/layout/orgChart1"/>
    <dgm:cxn modelId="{8EB5EBC2-8348-42CB-A773-281EC6A75FE0}" type="presParOf" srcId="{6019A68C-1221-4AEA-8B0D-0B456165C13A}" destId="{441638A8-A66E-43B0-833C-9AA9878587BE}" srcOrd="3" destOrd="0" presId="urn:microsoft.com/office/officeart/2005/8/layout/orgChart1"/>
    <dgm:cxn modelId="{F1525A10-4DB0-4317-B141-E9E491527473}" type="presParOf" srcId="{441638A8-A66E-43B0-833C-9AA9878587BE}" destId="{0064C76C-7413-407D-BA58-3DB0DFE2E2F7}" srcOrd="0" destOrd="0" presId="urn:microsoft.com/office/officeart/2005/8/layout/orgChart1"/>
    <dgm:cxn modelId="{7DDF01FD-83B6-42B9-A140-EEF9996AFC09}" type="presParOf" srcId="{0064C76C-7413-407D-BA58-3DB0DFE2E2F7}" destId="{D9917C8E-3E57-43DA-AACE-A5CAA8F122BA}" srcOrd="0" destOrd="0" presId="urn:microsoft.com/office/officeart/2005/8/layout/orgChart1"/>
    <dgm:cxn modelId="{87FBE996-1BF5-4463-A9AF-B7608F6BEBC9}" type="presParOf" srcId="{0064C76C-7413-407D-BA58-3DB0DFE2E2F7}" destId="{CA1509B9-C633-4EC6-BF8D-1006127388CC}" srcOrd="1" destOrd="0" presId="urn:microsoft.com/office/officeart/2005/8/layout/orgChart1"/>
    <dgm:cxn modelId="{C5A66596-950B-4F8B-BEE7-DE6F56837B5D}" type="presParOf" srcId="{441638A8-A66E-43B0-833C-9AA9878587BE}" destId="{3D61C831-AD2F-4E1E-A024-8AF79AB73389}" srcOrd="1" destOrd="0" presId="urn:microsoft.com/office/officeart/2005/8/layout/orgChart1"/>
    <dgm:cxn modelId="{D73C29B2-DF7D-4EEB-9E58-459F4BAC32F1}" type="presParOf" srcId="{441638A8-A66E-43B0-833C-9AA9878587BE}" destId="{3EBFCF88-53E3-42C6-A7E9-B98D384ACE53}" srcOrd="2" destOrd="0" presId="urn:microsoft.com/office/officeart/2005/8/layout/orgChart1"/>
    <dgm:cxn modelId="{3EF31969-FDE9-48A0-B332-F88E72915127}" type="presParOf" srcId="{6019A68C-1221-4AEA-8B0D-0B456165C13A}" destId="{42A829F4-64EA-400A-89FF-70DA0EB275BF}" srcOrd="4" destOrd="0" presId="urn:microsoft.com/office/officeart/2005/8/layout/orgChart1"/>
    <dgm:cxn modelId="{7ABBE184-FF26-4EF0-92B1-FF43C0120CA4}" type="presParOf" srcId="{6019A68C-1221-4AEA-8B0D-0B456165C13A}" destId="{1051D948-7EB2-4EE2-8F14-517727D580EE}" srcOrd="5" destOrd="0" presId="urn:microsoft.com/office/officeart/2005/8/layout/orgChart1"/>
    <dgm:cxn modelId="{34418EB7-BB4D-40B8-9CBC-C4C7F683E130}" type="presParOf" srcId="{1051D948-7EB2-4EE2-8F14-517727D580EE}" destId="{86B310EB-1321-4230-A0DF-8D3D54DD1C26}" srcOrd="0" destOrd="0" presId="urn:microsoft.com/office/officeart/2005/8/layout/orgChart1"/>
    <dgm:cxn modelId="{048F7573-6737-4BBF-9D84-A546BD30ACAE}" type="presParOf" srcId="{86B310EB-1321-4230-A0DF-8D3D54DD1C26}" destId="{E3E729C3-AB9E-4F21-9AF2-23AB549515CA}" srcOrd="0" destOrd="0" presId="urn:microsoft.com/office/officeart/2005/8/layout/orgChart1"/>
    <dgm:cxn modelId="{021510AA-A30E-47E8-9751-5EDC10DF9EB1}" type="presParOf" srcId="{86B310EB-1321-4230-A0DF-8D3D54DD1C26}" destId="{2858F8BC-1E20-4224-A9B5-F1A33B531E6E}" srcOrd="1" destOrd="0" presId="urn:microsoft.com/office/officeart/2005/8/layout/orgChart1"/>
    <dgm:cxn modelId="{7043328F-E4E2-44CA-AD67-D54F551A2DDC}" type="presParOf" srcId="{1051D948-7EB2-4EE2-8F14-517727D580EE}" destId="{B3E80278-3BEB-4757-B81A-45A6FD0F04A6}" srcOrd="1" destOrd="0" presId="urn:microsoft.com/office/officeart/2005/8/layout/orgChart1"/>
    <dgm:cxn modelId="{31187ABC-7A6B-4AE6-A04E-8BD3E38D7E32}" type="presParOf" srcId="{1051D948-7EB2-4EE2-8F14-517727D580EE}" destId="{CB1E40B4-EAA6-4A1B-A1AA-0B43F124DAF4}" srcOrd="2" destOrd="0" presId="urn:microsoft.com/office/officeart/2005/8/layout/orgChart1"/>
    <dgm:cxn modelId="{B73AD1D0-B488-4AB3-861F-72CD32B06321}" type="presParOf" srcId="{6019A68C-1221-4AEA-8B0D-0B456165C13A}" destId="{08F45EB3-63F1-476C-A6A7-DE9F17AB4339}" srcOrd="6" destOrd="0" presId="urn:microsoft.com/office/officeart/2005/8/layout/orgChart1"/>
    <dgm:cxn modelId="{8FAF496D-95EB-4CAB-96CF-FF3DF9B9F1D2}" type="presParOf" srcId="{6019A68C-1221-4AEA-8B0D-0B456165C13A}" destId="{37E26D50-FF84-4DBE-B8E8-E97F030A112E}" srcOrd="7" destOrd="0" presId="urn:microsoft.com/office/officeart/2005/8/layout/orgChart1"/>
    <dgm:cxn modelId="{B1E493E8-60C1-4C5E-B50B-7DD41BF579A5}" type="presParOf" srcId="{37E26D50-FF84-4DBE-B8E8-E97F030A112E}" destId="{5CBD90E2-7220-4E83-9E39-DFE83AE1C8CC}" srcOrd="0" destOrd="0" presId="urn:microsoft.com/office/officeart/2005/8/layout/orgChart1"/>
    <dgm:cxn modelId="{4601FFEB-3CBC-4E23-AD1E-D2BD2417AFE4}" type="presParOf" srcId="{5CBD90E2-7220-4E83-9E39-DFE83AE1C8CC}" destId="{AF0B225E-4C2F-457A-AF4D-0250149428B4}" srcOrd="0" destOrd="0" presId="urn:microsoft.com/office/officeart/2005/8/layout/orgChart1"/>
    <dgm:cxn modelId="{E5B73CC3-286D-42DE-84B4-B981E3BC90BA}" type="presParOf" srcId="{5CBD90E2-7220-4E83-9E39-DFE83AE1C8CC}" destId="{DDFC5878-31E7-43F7-B2DB-524D5DDF6609}" srcOrd="1" destOrd="0" presId="urn:microsoft.com/office/officeart/2005/8/layout/orgChart1"/>
    <dgm:cxn modelId="{A298ED9D-C5AC-4E27-B7E8-F13497948FD2}" type="presParOf" srcId="{37E26D50-FF84-4DBE-B8E8-E97F030A112E}" destId="{5C8844E0-C079-4D5D-A493-95EEDDE64EFF}" srcOrd="1" destOrd="0" presId="urn:microsoft.com/office/officeart/2005/8/layout/orgChart1"/>
    <dgm:cxn modelId="{38D4BADB-3617-4EA5-BBBA-07FE2229C836}" type="presParOf" srcId="{37E26D50-FF84-4DBE-B8E8-E97F030A112E}" destId="{BABF4E4B-8465-41C9-8DF2-1A376984DAA9}" srcOrd="2" destOrd="0" presId="urn:microsoft.com/office/officeart/2005/8/layout/orgChart1"/>
    <dgm:cxn modelId="{FDD679E6-D34A-4A5A-9EEC-72F8AFE45B44}" type="presParOf" srcId="{6019A68C-1221-4AEA-8B0D-0B456165C13A}" destId="{CFE360F2-079E-4B80-8227-1836058B2130}" srcOrd="8" destOrd="0" presId="urn:microsoft.com/office/officeart/2005/8/layout/orgChart1"/>
    <dgm:cxn modelId="{B061E3D6-3CD5-4995-9F90-F94C302B4931}" type="presParOf" srcId="{6019A68C-1221-4AEA-8B0D-0B456165C13A}" destId="{9D90816A-507D-47C1-AEEA-36BABF3E5C41}" srcOrd="9" destOrd="0" presId="urn:microsoft.com/office/officeart/2005/8/layout/orgChart1"/>
    <dgm:cxn modelId="{92EAF659-D32C-4A1F-AE49-15B04730A8F1}" type="presParOf" srcId="{9D90816A-507D-47C1-AEEA-36BABF3E5C41}" destId="{4DC203E0-F0B2-486C-9819-ED7D85C06096}" srcOrd="0" destOrd="0" presId="urn:microsoft.com/office/officeart/2005/8/layout/orgChart1"/>
    <dgm:cxn modelId="{E1B46635-087C-4BF5-A6BB-892A8CE21929}" type="presParOf" srcId="{4DC203E0-F0B2-486C-9819-ED7D85C06096}" destId="{78232EA5-F067-4BC2-8979-76D3425DABE8}" srcOrd="0" destOrd="0" presId="urn:microsoft.com/office/officeart/2005/8/layout/orgChart1"/>
    <dgm:cxn modelId="{FC49B070-C0C9-439B-8EE5-12E814EE844F}" type="presParOf" srcId="{4DC203E0-F0B2-486C-9819-ED7D85C06096}" destId="{7E17E961-23CC-4B71-91E1-23ACCD016429}" srcOrd="1" destOrd="0" presId="urn:microsoft.com/office/officeart/2005/8/layout/orgChart1"/>
    <dgm:cxn modelId="{0CC0869D-A862-4212-831D-35C3E7A08689}" type="presParOf" srcId="{9D90816A-507D-47C1-AEEA-36BABF3E5C41}" destId="{1284F325-47D7-48DB-8A3C-9DB0857A4898}" srcOrd="1" destOrd="0" presId="urn:microsoft.com/office/officeart/2005/8/layout/orgChart1"/>
    <dgm:cxn modelId="{A8F3F2D8-F7BE-4BAF-8406-9FC50A03E3AC}" type="presParOf" srcId="{9D90816A-507D-47C1-AEEA-36BABF3E5C41}" destId="{F9B32170-8C0F-4FF3-BA3F-451E9BC5C971}" srcOrd="2" destOrd="0" presId="urn:microsoft.com/office/officeart/2005/8/layout/orgChart1"/>
    <dgm:cxn modelId="{017CD26A-A9D1-44BB-BA07-1FB1A9096407}" type="presParOf" srcId="{44ECC54F-686B-49F9-AE16-150E51803F10}" destId="{73F3861B-208E-46E5-8268-C8C9AAA183F6}" srcOrd="2" destOrd="0" presId="urn:microsoft.com/office/officeart/2005/8/layout/orgChart1"/>
    <dgm:cxn modelId="{FC3F0C69-790C-4815-82B4-445308009E9E}" type="presParOf" srcId="{7D27B4AA-5A9C-4449-823E-E0FA66D34349}" destId="{C16EBD03-025F-401B-AB8D-B80536232EF5}" srcOrd="2" destOrd="0" presId="urn:microsoft.com/office/officeart/2005/8/layout/orgChart1"/>
    <dgm:cxn modelId="{8B825E46-5052-4DA0-AC09-E3F39DC21741}" type="presParOf" srcId="{7D27B4AA-5A9C-4449-823E-E0FA66D34349}" destId="{B39BD0E7-F8D5-4303-9221-ED448BD36A8B}" srcOrd="3" destOrd="0" presId="urn:microsoft.com/office/officeart/2005/8/layout/orgChart1"/>
    <dgm:cxn modelId="{60A0C07C-3FDC-456E-A4B9-A20416E28D0C}" type="presParOf" srcId="{B39BD0E7-F8D5-4303-9221-ED448BD36A8B}" destId="{BD7119B0-6384-4685-BFD5-41F669A0AF29}" srcOrd="0" destOrd="0" presId="urn:microsoft.com/office/officeart/2005/8/layout/orgChart1"/>
    <dgm:cxn modelId="{27AED08B-DEA9-4014-98E5-00654679010A}" type="presParOf" srcId="{BD7119B0-6384-4685-BFD5-41F669A0AF29}" destId="{7569A9D6-3E8C-4C40-9AA9-947FC0AEE1D6}" srcOrd="0" destOrd="0" presId="urn:microsoft.com/office/officeart/2005/8/layout/orgChart1"/>
    <dgm:cxn modelId="{976DF30A-828B-4773-A2BB-AD9A2FEDC57A}" type="presParOf" srcId="{BD7119B0-6384-4685-BFD5-41F669A0AF29}" destId="{4907C830-E8E3-42AD-BAC3-69EDA372C062}" srcOrd="1" destOrd="0" presId="urn:microsoft.com/office/officeart/2005/8/layout/orgChart1"/>
    <dgm:cxn modelId="{AD1AE8AF-FB1A-4BA4-AA85-3AFE4A11669E}" type="presParOf" srcId="{B39BD0E7-F8D5-4303-9221-ED448BD36A8B}" destId="{AFA5E12E-174B-41EB-9E93-8FD979B452D8}" srcOrd="1" destOrd="0" presId="urn:microsoft.com/office/officeart/2005/8/layout/orgChart1"/>
    <dgm:cxn modelId="{E40FEEFD-5B31-4501-BF00-5427FE392FCE}" type="presParOf" srcId="{AFA5E12E-174B-41EB-9E93-8FD979B452D8}" destId="{0A32930E-A37D-48C1-B9CE-B9EDFC9D46CC}" srcOrd="0" destOrd="0" presId="urn:microsoft.com/office/officeart/2005/8/layout/orgChart1"/>
    <dgm:cxn modelId="{720D1032-62CB-4569-8E0C-C450F519F4D2}" type="presParOf" srcId="{AFA5E12E-174B-41EB-9E93-8FD979B452D8}" destId="{3D239718-3B1B-43F0-9EEE-26322E901870}" srcOrd="1" destOrd="0" presId="urn:microsoft.com/office/officeart/2005/8/layout/orgChart1"/>
    <dgm:cxn modelId="{C3A4CA3C-826A-40A5-8637-786108BAB890}" type="presParOf" srcId="{3D239718-3B1B-43F0-9EEE-26322E901870}" destId="{45FC58B8-78CC-4A69-B305-14DDA2E61ABA}" srcOrd="0" destOrd="0" presId="urn:microsoft.com/office/officeart/2005/8/layout/orgChart1"/>
    <dgm:cxn modelId="{7B454770-96F7-42E5-8BD1-A4F673A68F57}" type="presParOf" srcId="{45FC58B8-78CC-4A69-B305-14DDA2E61ABA}" destId="{D51EB7D6-8A95-4861-9DCB-A7AEFED76BA6}" srcOrd="0" destOrd="0" presId="urn:microsoft.com/office/officeart/2005/8/layout/orgChart1"/>
    <dgm:cxn modelId="{F0092A53-741D-4A61-971B-E582678E22CE}" type="presParOf" srcId="{45FC58B8-78CC-4A69-B305-14DDA2E61ABA}" destId="{54E146C9-C9FA-4B50-A621-A30B7BB2A423}" srcOrd="1" destOrd="0" presId="urn:microsoft.com/office/officeart/2005/8/layout/orgChart1"/>
    <dgm:cxn modelId="{E5D48F38-D1BE-46F6-8F48-12673159CDA5}" type="presParOf" srcId="{3D239718-3B1B-43F0-9EEE-26322E901870}" destId="{E094E8E4-146A-46E6-BD8E-6C9343593D49}" srcOrd="1" destOrd="0" presId="urn:microsoft.com/office/officeart/2005/8/layout/orgChart1"/>
    <dgm:cxn modelId="{6584B0E3-AC49-4A9D-B77E-99BD69209EA8}" type="presParOf" srcId="{3D239718-3B1B-43F0-9EEE-26322E901870}" destId="{42623C56-E14D-468E-85E8-4ABEE398D279}" srcOrd="2" destOrd="0" presId="urn:microsoft.com/office/officeart/2005/8/layout/orgChart1"/>
    <dgm:cxn modelId="{06C61353-E232-431A-89E4-B1772E831C7A}" type="presParOf" srcId="{AFA5E12E-174B-41EB-9E93-8FD979B452D8}" destId="{D17D8336-0A7B-4779-9DA9-1FC04607D35C}" srcOrd="2" destOrd="0" presId="urn:microsoft.com/office/officeart/2005/8/layout/orgChart1"/>
    <dgm:cxn modelId="{337607AA-F413-49AB-89F2-85FEB9B71272}" type="presParOf" srcId="{AFA5E12E-174B-41EB-9E93-8FD979B452D8}" destId="{8A6959D2-B278-4ECA-BC7E-01C5E0FF5BC2}" srcOrd="3" destOrd="0" presId="urn:microsoft.com/office/officeart/2005/8/layout/orgChart1"/>
    <dgm:cxn modelId="{01C832FA-5891-400A-9620-118121436ECC}" type="presParOf" srcId="{8A6959D2-B278-4ECA-BC7E-01C5E0FF5BC2}" destId="{F9A65352-2ECC-4C24-8222-4C7B2052C25C}" srcOrd="0" destOrd="0" presId="urn:microsoft.com/office/officeart/2005/8/layout/orgChart1"/>
    <dgm:cxn modelId="{A1B544C2-6B0B-486F-8192-75A45A96969F}" type="presParOf" srcId="{F9A65352-2ECC-4C24-8222-4C7B2052C25C}" destId="{56F60AA3-FC60-4BDC-9CD9-A7FDCC78E45A}" srcOrd="0" destOrd="0" presId="urn:microsoft.com/office/officeart/2005/8/layout/orgChart1"/>
    <dgm:cxn modelId="{2A4AFA14-9C60-42B4-8BDA-EA2255AB65B0}" type="presParOf" srcId="{F9A65352-2ECC-4C24-8222-4C7B2052C25C}" destId="{E73D3931-3C57-4C51-8932-2923EC760923}" srcOrd="1" destOrd="0" presId="urn:microsoft.com/office/officeart/2005/8/layout/orgChart1"/>
    <dgm:cxn modelId="{757D930C-678B-43E6-A06E-C28DAA74DAAC}" type="presParOf" srcId="{8A6959D2-B278-4ECA-BC7E-01C5E0FF5BC2}" destId="{1C26A6A7-E520-48C0-ABDE-33A735B679BC}" srcOrd="1" destOrd="0" presId="urn:microsoft.com/office/officeart/2005/8/layout/orgChart1"/>
    <dgm:cxn modelId="{24241205-EE83-4862-9301-44D6F12DA419}" type="presParOf" srcId="{8A6959D2-B278-4ECA-BC7E-01C5E0FF5BC2}" destId="{52507DF0-EEA1-4FF0-A1C5-C6129955BC3D}" srcOrd="2" destOrd="0" presId="urn:microsoft.com/office/officeart/2005/8/layout/orgChart1"/>
    <dgm:cxn modelId="{6CB221DA-4D63-440F-9D03-132F1A56BF2A}" type="presParOf" srcId="{AFA5E12E-174B-41EB-9E93-8FD979B452D8}" destId="{81C8E114-33F3-460B-A481-5719B6126B29}" srcOrd="4" destOrd="0" presId="urn:microsoft.com/office/officeart/2005/8/layout/orgChart1"/>
    <dgm:cxn modelId="{AA5DBD13-9622-4AF6-8076-ADBBD208C114}" type="presParOf" srcId="{AFA5E12E-174B-41EB-9E93-8FD979B452D8}" destId="{633DDF49-056D-4F04-807D-86F2C8BBE577}" srcOrd="5" destOrd="0" presId="urn:microsoft.com/office/officeart/2005/8/layout/orgChart1"/>
    <dgm:cxn modelId="{6D7ADE0A-700D-475A-8875-AFAF917CD1FC}" type="presParOf" srcId="{633DDF49-056D-4F04-807D-86F2C8BBE577}" destId="{42309E2D-F58A-4896-8758-40675402198C}" srcOrd="0" destOrd="0" presId="urn:microsoft.com/office/officeart/2005/8/layout/orgChart1"/>
    <dgm:cxn modelId="{0A6D0EA5-B8B9-4B2F-A045-0C37667799FF}" type="presParOf" srcId="{42309E2D-F58A-4896-8758-40675402198C}" destId="{E87CEF43-6FA9-4342-9A51-7EF37F594633}" srcOrd="0" destOrd="0" presId="urn:microsoft.com/office/officeart/2005/8/layout/orgChart1"/>
    <dgm:cxn modelId="{777531B7-F7AE-454C-821E-33C63EB4C53E}" type="presParOf" srcId="{42309E2D-F58A-4896-8758-40675402198C}" destId="{E193AFA3-2971-446A-A148-5A6E50A77353}" srcOrd="1" destOrd="0" presId="urn:microsoft.com/office/officeart/2005/8/layout/orgChart1"/>
    <dgm:cxn modelId="{E6933CC3-A64F-4DB1-9442-225184FCA1CE}" type="presParOf" srcId="{633DDF49-056D-4F04-807D-86F2C8BBE577}" destId="{1877BAEF-8FD2-4A9C-82A7-BF7EF8867560}" srcOrd="1" destOrd="0" presId="urn:microsoft.com/office/officeart/2005/8/layout/orgChart1"/>
    <dgm:cxn modelId="{39B8A492-BA07-4C73-BA20-F53F9DEDA139}" type="presParOf" srcId="{633DDF49-056D-4F04-807D-86F2C8BBE577}" destId="{3749FCA4-156D-4946-8A90-5AAC7E80A5E1}" srcOrd="2" destOrd="0" presId="urn:microsoft.com/office/officeart/2005/8/layout/orgChart1"/>
    <dgm:cxn modelId="{92C52CD3-0073-438E-AC5B-9DBDC6C9C8C7}" type="presParOf" srcId="{AFA5E12E-174B-41EB-9E93-8FD979B452D8}" destId="{D28ED821-254A-4358-8605-5E12FA7BA1D1}" srcOrd="6" destOrd="0" presId="urn:microsoft.com/office/officeart/2005/8/layout/orgChart1"/>
    <dgm:cxn modelId="{E110670B-3665-4A14-AA4B-38C8F0D4F0BE}" type="presParOf" srcId="{AFA5E12E-174B-41EB-9E93-8FD979B452D8}" destId="{9C0FDE00-02FE-40E8-A6BF-CC27157B81B0}" srcOrd="7" destOrd="0" presId="urn:microsoft.com/office/officeart/2005/8/layout/orgChart1"/>
    <dgm:cxn modelId="{C48F86EA-EB07-492E-968F-A7A9D3B0BEC2}" type="presParOf" srcId="{9C0FDE00-02FE-40E8-A6BF-CC27157B81B0}" destId="{1FF90428-9852-4AD8-B080-4CEFC55066DE}" srcOrd="0" destOrd="0" presId="urn:microsoft.com/office/officeart/2005/8/layout/orgChart1"/>
    <dgm:cxn modelId="{C651AA90-8CC0-457F-85B2-A7440BD64344}" type="presParOf" srcId="{1FF90428-9852-4AD8-B080-4CEFC55066DE}" destId="{CB6D3132-7B91-45BF-A21D-1A31691626F0}" srcOrd="0" destOrd="0" presId="urn:microsoft.com/office/officeart/2005/8/layout/orgChart1"/>
    <dgm:cxn modelId="{34C51B93-4A7D-4BBE-B793-D32B8BA9C4EC}" type="presParOf" srcId="{1FF90428-9852-4AD8-B080-4CEFC55066DE}" destId="{679A0F1E-C6A3-49ED-B615-BE1B58068C59}" srcOrd="1" destOrd="0" presId="urn:microsoft.com/office/officeart/2005/8/layout/orgChart1"/>
    <dgm:cxn modelId="{00984215-32FE-4B32-9349-BF46AC7C6A7D}" type="presParOf" srcId="{9C0FDE00-02FE-40E8-A6BF-CC27157B81B0}" destId="{75B63F14-131A-48FC-AD4C-73C147F381BD}" srcOrd="1" destOrd="0" presId="urn:microsoft.com/office/officeart/2005/8/layout/orgChart1"/>
    <dgm:cxn modelId="{00787882-7A83-4FEE-817A-6B4CDFCFC098}" type="presParOf" srcId="{9C0FDE00-02FE-40E8-A6BF-CC27157B81B0}" destId="{60ED8457-2D1A-4D4C-925B-546DCEFA46D6}" srcOrd="2" destOrd="0" presId="urn:microsoft.com/office/officeart/2005/8/layout/orgChart1"/>
    <dgm:cxn modelId="{5208C317-58F6-45C2-9B28-12D8DA8D2EC1}" type="presParOf" srcId="{AFA5E12E-174B-41EB-9E93-8FD979B452D8}" destId="{A226139A-2145-48EA-962B-A9F71C39FC97}" srcOrd="8" destOrd="0" presId="urn:microsoft.com/office/officeart/2005/8/layout/orgChart1"/>
    <dgm:cxn modelId="{E043BE18-4630-4F32-9029-2DA7DFDCA3D5}" type="presParOf" srcId="{AFA5E12E-174B-41EB-9E93-8FD979B452D8}" destId="{632CB891-D518-41BB-A078-55729A2AF156}" srcOrd="9" destOrd="0" presId="urn:microsoft.com/office/officeart/2005/8/layout/orgChart1"/>
    <dgm:cxn modelId="{3D8DE95E-05C9-4B80-8032-E373F8B84A89}" type="presParOf" srcId="{632CB891-D518-41BB-A078-55729A2AF156}" destId="{98E23275-134E-4218-9E8F-74BF531C880D}" srcOrd="0" destOrd="0" presId="urn:microsoft.com/office/officeart/2005/8/layout/orgChart1"/>
    <dgm:cxn modelId="{F4E7F715-B692-479F-B16F-49288ACB2977}" type="presParOf" srcId="{98E23275-134E-4218-9E8F-74BF531C880D}" destId="{9727427F-D534-4CC1-B5C9-CC8365D35EDF}" srcOrd="0" destOrd="0" presId="urn:microsoft.com/office/officeart/2005/8/layout/orgChart1"/>
    <dgm:cxn modelId="{66708BC7-753F-48F3-AE86-1179D02887EC}" type="presParOf" srcId="{98E23275-134E-4218-9E8F-74BF531C880D}" destId="{88474110-FC22-4D2C-A9C3-859F62466FEE}" srcOrd="1" destOrd="0" presId="urn:microsoft.com/office/officeart/2005/8/layout/orgChart1"/>
    <dgm:cxn modelId="{DF7D626C-DE09-495D-8779-3D959510206A}" type="presParOf" srcId="{632CB891-D518-41BB-A078-55729A2AF156}" destId="{713F25BC-0B88-488A-8C2D-E3513B220AB0}" srcOrd="1" destOrd="0" presId="urn:microsoft.com/office/officeart/2005/8/layout/orgChart1"/>
    <dgm:cxn modelId="{FA190374-F107-4E51-AB68-76646239A3F1}" type="presParOf" srcId="{632CB891-D518-41BB-A078-55729A2AF156}" destId="{F0839397-EE1A-4D57-A4E3-48B20A2A872A}" srcOrd="2" destOrd="0" presId="urn:microsoft.com/office/officeart/2005/8/layout/orgChart1"/>
    <dgm:cxn modelId="{3E68E596-63EE-4C09-AAC8-5400832C765F}" type="presParOf" srcId="{AFA5E12E-174B-41EB-9E93-8FD979B452D8}" destId="{B44FACD7-0F85-43D8-8DBC-38A3EE8F745B}" srcOrd="10" destOrd="0" presId="urn:microsoft.com/office/officeart/2005/8/layout/orgChart1"/>
    <dgm:cxn modelId="{C730886E-9CD1-4E00-9505-972E8D51978B}" type="presParOf" srcId="{AFA5E12E-174B-41EB-9E93-8FD979B452D8}" destId="{D1DEC36F-F492-47FC-A78E-6CFD4BB0AB7A}" srcOrd="11" destOrd="0" presId="urn:microsoft.com/office/officeart/2005/8/layout/orgChart1"/>
    <dgm:cxn modelId="{B9878C1D-8937-471C-B2C9-7A55D8B2F8E2}" type="presParOf" srcId="{D1DEC36F-F492-47FC-A78E-6CFD4BB0AB7A}" destId="{CA3E1A07-84C9-4CDF-8AB9-958D3B19CED7}" srcOrd="0" destOrd="0" presId="urn:microsoft.com/office/officeart/2005/8/layout/orgChart1"/>
    <dgm:cxn modelId="{3EADF4EF-14B4-4EE4-BFB0-0B6BA2B3B415}" type="presParOf" srcId="{CA3E1A07-84C9-4CDF-8AB9-958D3B19CED7}" destId="{141E52A8-A0F6-4041-B15E-260D1806BD74}" srcOrd="0" destOrd="0" presId="urn:microsoft.com/office/officeart/2005/8/layout/orgChart1"/>
    <dgm:cxn modelId="{0E72B7CF-2A1A-444E-939F-2881FE20EB8E}" type="presParOf" srcId="{CA3E1A07-84C9-4CDF-8AB9-958D3B19CED7}" destId="{9B60F799-50F0-4907-BF0A-329573A7E7AC}" srcOrd="1" destOrd="0" presId="urn:microsoft.com/office/officeart/2005/8/layout/orgChart1"/>
    <dgm:cxn modelId="{071E1188-5D6E-41A6-863A-233CE03BECCB}" type="presParOf" srcId="{D1DEC36F-F492-47FC-A78E-6CFD4BB0AB7A}" destId="{F438AD8D-CA5A-408A-8D50-07972004C95B}" srcOrd="1" destOrd="0" presId="urn:microsoft.com/office/officeart/2005/8/layout/orgChart1"/>
    <dgm:cxn modelId="{75292953-51D3-44D2-A7F4-17830047C7A2}" type="presParOf" srcId="{D1DEC36F-F492-47FC-A78E-6CFD4BB0AB7A}" destId="{8F93BC74-8D04-4E49-94CE-6214A1BD4EED}" srcOrd="2" destOrd="0" presId="urn:microsoft.com/office/officeart/2005/8/layout/orgChart1"/>
    <dgm:cxn modelId="{4585F19D-2BA8-47A9-80E7-14680BD1C7E8}" type="presParOf" srcId="{AFA5E12E-174B-41EB-9E93-8FD979B452D8}" destId="{C4BCE62C-E2C6-4B37-AA77-FCB60E099617}" srcOrd="12" destOrd="0" presId="urn:microsoft.com/office/officeart/2005/8/layout/orgChart1"/>
    <dgm:cxn modelId="{3C4ABD65-41BC-4F23-BCBA-EB09EB45D53F}" type="presParOf" srcId="{AFA5E12E-174B-41EB-9E93-8FD979B452D8}" destId="{7912237A-86DB-48E5-8D85-6BA73AACF30F}" srcOrd="13" destOrd="0" presId="urn:microsoft.com/office/officeart/2005/8/layout/orgChart1"/>
    <dgm:cxn modelId="{2F1EC52E-EE3F-499A-A07A-9DB0AEA6640B}" type="presParOf" srcId="{7912237A-86DB-48E5-8D85-6BA73AACF30F}" destId="{0905755A-92C1-4E9A-B085-EFDC442B8588}" srcOrd="0" destOrd="0" presId="urn:microsoft.com/office/officeart/2005/8/layout/orgChart1"/>
    <dgm:cxn modelId="{0F50C43D-F73A-4A6D-A0F6-5ACF4FF55710}" type="presParOf" srcId="{0905755A-92C1-4E9A-B085-EFDC442B8588}" destId="{A5616000-7E19-4213-B1FB-914AA4B7C397}" srcOrd="0" destOrd="0" presId="urn:microsoft.com/office/officeart/2005/8/layout/orgChart1"/>
    <dgm:cxn modelId="{40CE5F70-4BBD-4F70-B0DB-F391AD3757EE}" type="presParOf" srcId="{0905755A-92C1-4E9A-B085-EFDC442B8588}" destId="{DBDC280C-B1C0-4B56-9139-83F90CBCC499}" srcOrd="1" destOrd="0" presId="urn:microsoft.com/office/officeart/2005/8/layout/orgChart1"/>
    <dgm:cxn modelId="{D17314CA-AB3D-46E2-BFAD-D41D4F7C246C}" type="presParOf" srcId="{7912237A-86DB-48E5-8D85-6BA73AACF30F}" destId="{A2D78250-EBC5-4EFD-8D7B-C4DDBD5EF283}" srcOrd="1" destOrd="0" presId="urn:microsoft.com/office/officeart/2005/8/layout/orgChart1"/>
    <dgm:cxn modelId="{704BAEBF-3D8E-4227-AB3D-728226668CB6}" type="presParOf" srcId="{7912237A-86DB-48E5-8D85-6BA73AACF30F}" destId="{584CC230-8C14-4817-B19B-D7F0D78ECC1D}" srcOrd="2" destOrd="0" presId="urn:microsoft.com/office/officeart/2005/8/layout/orgChart1"/>
    <dgm:cxn modelId="{53808F23-E517-43E7-9618-F3CA884A181E}" type="presParOf" srcId="{B39BD0E7-F8D5-4303-9221-ED448BD36A8B}" destId="{FDF11475-DE6A-4A78-8150-E28E6BA22245}" srcOrd="2" destOrd="0" presId="urn:microsoft.com/office/officeart/2005/8/layout/orgChart1"/>
    <dgm:cxn modelId="{76249BAC-0B83-4F96-B24A-FF4022DC7962}" type="presParOf" srcId="{EC314D24-E2DB-4A33-9978-5CB4A6419AD7}" destId="{E8442EA8-6FB6-46F7-B54C-8F6C6E869E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002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002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282250E-A50B-4386-8B4A-524A1A3CE0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2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701B5-DE44-4744-B35F-7BE936657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11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BEFDE-7909-4A41-8E7C-74A57B514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683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31958-F4FA-4A7D-BC20-A405F5AD70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5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6D58E-3994-4E76-9B18-ADA123187A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8526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6592E-13D0-469A-A4C9-5CAD94A7C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61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09041-73FF-4325-BC0D-D42A20EC84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826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A4753-2EE5-4177-85AF-311F190AFC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904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E2E95-A312-4DD5-B200-F8633A622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619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9D4A-47B5-4FC7-AC49-33A85A4772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1252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18AE5-2B0A-45EA-8459-A11E6198FC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600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C8A60-C319-477C-92E5-DB8808EC99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651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B1F09-5FC6-4AE9-A544-4110B4EA9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243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6F003-E765-4D0A-805F-8933A9035E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498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57555-B0A1-4504-BA57-BCAC1BA238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43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4C338-2184-4A5F-B224-621F360C5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86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0AAE-8E66-4D1B-B300-C8ABE3DBDB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20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85E4C-6F48-4F25-8D9E-455733BCA1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22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FB4FC-2706-4CA4-B6FF-77053BD889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50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025C0-4117-454D-BC3F-608EA8DFFB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9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8DCA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8200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337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8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9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40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41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42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43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44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45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46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47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48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49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20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0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0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0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0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0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0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0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1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1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1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1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1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1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1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1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1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1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2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2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2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2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2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2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2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2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2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2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3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3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3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3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3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3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3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3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3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3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4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4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4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4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4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4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4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4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4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4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5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5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5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5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5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5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5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5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5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5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6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6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6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6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6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6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6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6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6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7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7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7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7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7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7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7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7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7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7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8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8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8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8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8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8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8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8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8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8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9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9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9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9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9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9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9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9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9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29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0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0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0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0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0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0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0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0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0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0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1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1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1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1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1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1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1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1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1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1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2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2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2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3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833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9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00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900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900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900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900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2A1F8B09-CFB5-4BE5-A3FF-8A0DA3A824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900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36.jpe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6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image" Target="../media/image38.jpeg"/><Relationship Id="rId10" Type="http://schemas.openxmlformats.org/officeDocument/2006/relationships/diagramData" Target="../diagrams/data4.xml"/><Relationship Id="rId4" Type="http://schemas.openxmlformats.org/officeDocument/2006/relationships/image" Target="../media/image37.jpe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8.jpe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82.jpeg"/><Relationship Id="rId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84.jpeg"/><Relationship Id="rId4" Type="http://schemas.openxmlformats.org/officeDocument/2006/relationships/image" Target="../media/image83.png"/><Relationship Id="rId9" Type="http://schemas.microsoft.com/office/2007/relationships/diagramDrawing" Target="../diagrams/drawin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Сфинк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1.2</a:t>
            </a:r>
            <a:r>
              <a:rPr lang="ru-RU" altLang="ru-RU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429000"/>
            <a:ext cx="8137525" cy="244792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ДЕРЖАВИ І ПРАВО СТАРОДАВНЬОГО СХОДУ</a:t>
            </a:r>
            <a:r>
              <a:rPr lang="ru-RU" altLang="ru-RU" sz="4400" dirty="0" smtClean="0"/>
              <a:t> 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5953125" y="6021388"/>
            <a:ext cx="256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ru-RU" smtClean="0">
                <a:solidFill>
                  <a:srgbClr val="FFFF00"/>
                </a:solidFill>
              </a:rPr>
              <a:t> </a:t>
            </a:r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6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144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-892175"/>
            <a:ext cx="8540750" cy="53657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3200" smtClean="0"/>
              <a:t> </a:t>
            </a:r>
            <a:endParaRPr lang="ru-RU" altLang="ru-RU" sz="3200" smtClean="0"/>
          </a:p>
        </p:txBody>
      </p:sp>
      <p:sp>
        <p:nvSpPr>
          <p:cNvPr id="2273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18438" name="AutoShape 4"/>
          <p:cNvSpPr>
            <a:spLocks noChangeArrowheads="1"/>
          </p:cNvSpPr>
          <p:nvPr/>
        </p:nvSpPr>
        <p:spPr bwMode="auto">
          <a:xfrm>
            <a:off x="468313" y="1412875"/>
            <a:ext cx="1800225" cy="720725"/>
          </a:xfrm>
          <a:prstGeom prst="homePlate">
            <a:avLst>
              <a:gd name="adj" fmla="val 62445"/>
            </a:avLst>
          </a:prstGeom>
          <a:solidFill>
            <a:schemeClr val="accent1">
              <a:alpha val="74901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200"/>
              <a:t>фараон</a:t>
            </a:r>
            <a:endParaRPr lang="ru-RU" altLang="ru-RU" sz="2200"/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4140200" y="1341438"/>
            <a:ext cx="4103688" cy="862012"/>
          </a:xfrm>
          <a:prstGeom prst="roundRect">
            <a:avLst>
              <a:gd name="adj" fmla="val 16667"/>
            </a:avLst>
          </a:prstGeom>
          <a:solidFill>
            <a:schemeClr val="accent1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uk-UA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/>
              <a:t> вважався сином бога сонця Ра;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/>
              <a:t> був верховним власником землі.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40" name="AutoShape 7"/>
          <p:cNvSpPr>
            <a:spLocks noChangeArrowheads="1"/>
          </p:cNvSpPr>
          <p:nvPr/>
        </p:nvSpPr>
        <p:spPr bwMode="auto">
          <a:xfrm rot="10800000">
            <a:off x="250825" y="3068638"/>
            <a:ext cx="1081088" cy="3240087"/>
          </a:xfrm>
          <a:prstGeom prst="leftArrowCallout">
            <a:avLst>
              <a:gd name="adj1" fmla="val 74927"/>
              <a:gd name="adj2" fmla="val 74927"/>
              <a:gd name="adj3" fmla="val 16667"/>
              <a:gd name="adj4" fmla="val 66667"/>
            </a:avLst>
          </a:prstGeom>
          <a:solidFill>
            <a:srgbClr val="D9FFFF">
              <a:alpha val="7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200"/>
              <a:t>привілейовані  верстви</a:t>
            </a:r>
            <a:endParaRPr lang="ru-RU" altLang="ru-RU" sz="22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41" name="AutoShape 8"/>
          <p:cNvSpPr>
            <a:spLocks noChangeArrowheads="1"/>
          </p:cNvSpPr>
          <p:nvPr/>
        </p:nvSpPr>
        <p:spPr bwMode="auto">
          <a:xfrm>
            <a:off x="1619250" y="3068638"/>
            <a:ext cx="1512888" cy="936625"/>
          </a:xfrm>
          <a:prstGeom prst="homePlate">
            <a:avLst>
              <a:gd name="adj" fmla="val 40381"/>
            </a:avLst>
          </a:prstGeom>
          <a:solidFill>
            <a:srgbClr val="D9FFFF">
              <a:alpha val="7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/>
              <a:t>жерці</a:t>
            </a:r>
            <a:endParaRPr lang="ru-RU" altLang="ru-RU" sz="2000"/>
          </a:p>
        </p:txBody>
      </p:sp>
      <p:sp>
        <p:nvSpPr>
          <p:cNvPr id="18442" name="AutoShape 9"/>
          <p:cNvSpPr>
            <a:spLocks noChangeArrowheads="1"/>
          </p:cNvSpPr>
          <p:nvPr/>
        </p:nvSpPr>
        <p:spPr bwMode="auto">
          <a:xfrm>
            <a:off x="4067175" y="2852738"/>
            <a:ext cx="4465638" cy="1512887"/>
          </a:xfrm>
          <a:prstGeom prst="roundRect">
            <a:avLst>
              <a:gd name="adj" fmla="val 16667"/>
            </a:avLst>
          </a:prstGeom>
          <a:solidFill>
            <a:srgbClr val="D9FFFF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- володіли монополією на релігійні, наукові знання,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/>
              <a:t> у силу цього мали значний вплив на фараона;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/>
              <a:t> володіли земельними наділами.</a:t>
            </a:r>
            <a:endParaRPr lang="ru-RU" altLang="ru-RU" sz="1800"/>
          </a:p>
        </p:txBody>
      </p:sp>
      <p:sp>
        <p:nvSpPr>
          <p:cNvPr id="18443" name="AutoShape 10"/>
          <p:cNvSpPr>
            <a:spLocks noChangeArrowheads="1"/>
          </p:cNvSpPr>
          <p:nvPr/>
        </p:nvSpPr>
        <p:spPr bwMode="auto">
          <a:xfrm>
            <a:off x="1619250" y="4797425"/>
            <a:ext cx="1584325" cy="647700"/>
          </a:xfrm>
          <a:prstGeom prst="homePlate">
            <a:avLst>
              <a:gd name="adj" fmla="val 61152"/>
            </a:avLst>
          </a:prstGeom>
          <a:solidFill>
            <a:srgbClr val="D9FFFF">
              <a:alpha val="7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/>
              <a:t>чиновники</a:t>
            </a:r>
            <a:endParaRPr lang="ru-RU" altLang="ru-RU" sz="2000"/>
          </a:p>
        </p:txBody>
      </p:sp>
      <p:sp>
        <p:nvSpPr>
          <p:cNvPr id="18444" name="AutoShape 11"/>
          <p:cNvSpPr>
            <a:spLocks noChangeArrowheads="1"/>
          </p:cNvSpPr>
          <p:nvPr/>
        </p:nvSpPr>
        <p:spPr bwMode="auto">
          <a:xfrm>
            <a:off x="3851275" y="4868863"/>
            <a:ext cx="4608513" cy="647700"/>
          </a:xfrm>
          <a:prstGeom prst="roundRect">
            <a:avLst>
              <a:gd name="adj" fmla="val 16667"/>
            </a:avLst>
          </a:prstGeom>
          <a:solidFill>
            <a:srgbClr val="D9FFFF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відповідно до посади наділялися майном</a:t>
            </a:r>
            <a:endParaRPr lang="ru-RU" altLang="ru-RU" sz="1800"/>
          </a:p>
        </p:txBody>
      </p:sp>
      <p:sp>
        <p:nvSpPr>
          <p:cNvPr id="18445" name="AutoShape 12"/>
          <p:cNvSpPr>
            <a:spLocks noChangeArrowheads="1"/>
          </p:cNvSpPr>
          <p:nvPr/>
        </p:nvSpPr>
        <p:spPr bwMode="auto">
          <a:xfrm>
            <a:off x="1619250" y="5949950"/>
            <a:ext cx="1657350" cy="647700"/>
          </a:xfrm>
          <a:prstGeom prst="homePlate">
            <a:avLst>
              <a:gd name="adj" fmla="val 63971"/>
            </a:avLst>
          </a:prstGeom>
          <a:solidFill>
            <a:srgbClr val="D9FFFF">
              <a:alpha val="7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/>
              <a:t>воїни</a:t>
            </a:r>
            <a:endParaRPr lang="ru-RU" altLang="ru-RU" sz="2000"/>
          </a:p>
        </p:txBody>
      </p:sp>
      <p:sp>
        <p:nvSpPr>
          <p:cNvPr id="18446" name="AutoShape 13"/>
          <p:cNvSpPr>
            <a:spLocks noChangeArrowheads="1"/>
          </p:cNvSpPr>
          <p:nvPr/>
        </p:nvSpPr>
        <p:spPr bwMode="auto">
          <a:xfrm>
            <a:off x="3851275" y="5949950"/>
            <a:ext cx="4537075" cy="647700"/>
          </a:xfrm>
          <a:prstGeom prst="roundRect">
            <a:avLst>
              <a:gd name="adj" fmla="val 16667"/>
            </a:avLst>
          </a:prstGeom>
          <a:solidFill>
            <a:srgbClr val="D9FFFF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відповідно до посади наділялися майном</a:t>
            </a:r>
            <a:endParaRPr lang="ru-RU" altLang="ru-RU" sz="1800"/>
          </a:p>
        </p:txBody>
      </p:sp>
      <p:sp>
        <p:nvSpPr>
          <p:cNvPr id="18447" name="Rectangle 18"/>
          <p:cNvSpPr>
            <a:spLocks noChangeArrowheads="1"/>
          </p:cNvSpPr>
          <p:nvPr/>
        </p:nvSpPr>
        <p:spPr bwMode="auto">
          <a:xfrm>
            <a:off x="1042988" y="188913"/>
            <a:ext cx="6121400" cy="503237"/>
          </a:xfrm>
          <a:prstGeom prst="rect">
            <a:avLst/>
          </a:prstGeom>
          <a:solidFill>
            <a:srgbClr val="FFFFFF">
              <a:alpha val="7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600">
                <a:solidFill>
                  <a:srgbClr val="002E2D"/>
                </a:solidFill>
              </a:rPr>
              <a:t>Суспільний лад Стародавнього Єгипту</a:t>
            </a:r>
            <a:endParaRPr lang="ru-RU" altLang="ru-RU" sz="2600">
              <a:solidFill>
                <a:srgbClr val="002E2D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53657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3400" smtClean="0"/>
              <a:t> </a:t>
            </a:r>
            <a:endParaRPr lang="ru-RU" altLang="ru-RU" sz="3400" smtClean="0"/>
          </a:p>
        </p:txBody>
      </p:sp>
      <p:sp>
        <p:nvSpPr>
          <p:cNvPr id="2283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1403350" y="908050"/>
            <a:ext cx="1728788" cy="1441450"/>
          </a:xfrm>
          <a:prstGeom prst="homePlate">
            <a:avLst>
              <a:gd name="adj" fmla="val 29983"/>
            </a:avLst>
          </a:prstGeom>
          <a:solidFill>
            <a:srgbClr val="CCECFF">
              <a:alpha val="7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майстри </a:t>
            </a:r>
            <a:r>
              <a:rPr lang="uk-UA" altLang="ru-RU" sz="1700"/>
              <a:t>(архітектори, каменотеси, ювеліри, художники </a:t>
            </a:r>
            <a:endParaRPr lang="ru-RU" altLang="ru-RU" sz="1700"/>
          </a:p>
        </p:txBody>
      </p:sp>
      <p:sp>
        <p:nvSpPr>
          <p:cNvPr id="19462" name="AutoShape 7"/>
          <p:cNvSpPr>
            <a:spLocks noChangeArrowheads="1"/>
          </p:cNvSpPr>
          <p:nvPr/>
        </p:nvSpPr>
        <p:spPr bwMode="auto">
          <a:xfrm>
            <a:off x="4140200" y="620713"/>
            <a:ext cx="4176713" cy="1944687"/>
          </a:xfrm>
          <a:prstGeom prst="roundRect">
            <a:avLst>
              <a:gd name="adj" fmla="val 16667"/>
            </a:avLst>
          </a:prstGeom>
          <a:solidFill>
            <a:srgbClr val="CCECFF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700"/>
              <a:t>- підлягали державному обліку і розподілу робочої сили;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виконували кваліфіковану роботу;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були задіяні на громадських роботах (будівництві пірамід, храмів);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отримували досить високу матеріальну винагороду</a:t>
            </a:r>
            <a:endParaRPr lang="ru-RU" altLang="ru-RU" sz="1700"/>
          </a:p>
        </p:txBody>
      </p:sp>
      <p:sp>
        <p:nvSpPr>
          <p:cNvPr id="19463" name="AutoShape 8"/>
          <p:cNvSpPr>
            <a:spLocks noChangeArrowheads="1"/>
          </p:cNvSpPr>
          <p:nvPr/>
        </p:nvSpPr>
        <p:spPr bwMode="auto">
          <a:xfrm rot="10800000">
            <a:off x="179388" y="1989138"/>
            <a:ext cx="792162" cy="3671887"/>
          </a:xfrm>
          <a:prstGeom prst="leftArrowCallout">
            <a:avLst>
              <a:gd name="adj1" fmla="val 115882"/>
              <a:gd name="adj2" fmla="val 115882"/>
              <a:gd name="adj3" fmla="val 16667"/>
              <a:gd name="adj4" fmla="val 66667"/>
            </a:avLst>
          </a:prstGeom>
          <a:solidFill>
            <a:srgbClr val="CCECFF">
              <a:alpha val="7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300"/>
              <a:t>трудове  населення</a:t>
            </a:r>
            <a:endParaRPr lang="ru-RU" altLang="ru-RU" sz="2300"/>
          </a:p>
        </p:txBody>
      </p:sp>
      <p:sp>
        <p:nvSpPr>
          <p:cNvPr id="19464" name="AutoShape 9"/>
          <p:cNvSpPr>
            <a:spLocks noChangeArrowheads="1"/>
          </p:cNvSpPr>
          <p:nvPr/>
        </p:nvSpPr>
        <p:spPr bwMode="auto">
          <a:xfrm>
            <a:off x="1187450" y="3068638"/>
            <a:ext cx="2663825" cy="936625"/>
          </a:xfrm>
          <a:prstGeom prst="homePlate">
            <a:avLst>
              <a:gd name="adj" fmla="val 71102"/>
            </a:avLst>
          </a:prstGeom>
          <a:solidFill>
            <a:srgbClr val="CCECFF">
              <a:alpha val="7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некваліфіковані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700"/>
              <a:t>(ремісники, землероби,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700"/>
              <a:t> рибалки)</a:t>
            </a:r>
            <a:endParaRPr lang="ru-RU" altLang="ru-RU" sz="1700"/>
          </a:p>
        </p:txBody>
      </p:sp>
      <p:sp>
        <p:nvSpPr>
          <p:cNvPr id="19465" name="AutoShape 10"/>
          <p:cNvSpPr>
            <a:spLocks noChangeArrowheads="1"/>
          </p:cNvSpPr>
          <p:nvPr/>
        </p:nvSpPr>
        <p:spPr bwMode="auto">
          <a:xfrm>
            <a:off x="4067175" y="2781300"/>
            <a:ext cx="4824413" cy="2087563"/>
          </a:xfrm>
          <a:prstGeom prst="roundRect">
            <a:avLst>
              <a:gd name="adj" fmla="val 16667"/>
            </a:avLst>
          </a:prstGeom>
          <a:solidFill>
            <a:srgbClr val="CCECFF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700"/>
              <a:t>- підлягали державному обліку і розподілу робочої сили;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могли набути кваліфікованих професій;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об'єднувалися у робочі загони, працювали під наглядом чиновників;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були задіяні на громадських роботах (будівництві пірамід, храмів, іригаційної системи)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700"/>
          </a:p>
        </p:txBody>
      </p:sp>
      <p:sp>
        <p:nvSpPr>
          <p:cNvPr id="19466" name="AutoShape 11"/>
          <p:cNvSpPr>
            <a:spLocks noChangeArrowheads="1"/>
          </p:cNvSpPr>
          <p:nvPr/>
        </p:nvSpPr>
        <p:spPr bwMode="auto">
          <a:xfrm>
            <a:off x="1258888" y="5516563"/>
            <a:ext cx="2233612" cy="792162"/>
          </a:xfrm>
          <a:prstGeom prst="homePlate">
            <a:avLst>
              <a:gd name="adj" fmla="val 70491"/>
            </a:avLst>
          </a:prstGeom>
          <a:solidFill>
            <a:srgbClr val="CCECFF">
              <a:alpha val="7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раби </a:t>
            </a:r>
            <a:r>
              <a:rPr lang="uk-UA" altLang="ru-RU" sz="1700"/>
              <a:t>(державні,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700"/>
              <a:t>храмові, приватні)</a:t>
            </a:r>
            <a:endParaRPr lang="ru-RU" altLang="ru-RU" sz="1700"/>
          </a:p>
        </p:txBody>
      </p:sp>
      <p:sp>
        <p:nvSpPr>
          <p:cNvPr id="19467" name="AutoShape 12"/>
          <p:cNvSpPr>
            <a:spLocks noChangeArrowheads="1"/>
          </p:cNvSpPr>
          <p:nvPr/>
        </p:nvSpPr>
        <p:spPr bwMode="auto">
          <a:xfrm>
            <a:off x="3924300" y="5013325"/>
            <a:ext cx="5040313" cy="1700213"/>
          </a:xfrm>
          <a:prstGeom prst="roundRect">
            <a:avLst>
              <a:gd name="adj" fmla="val 16667"/>
            </a:avLst>
          </a:prstGeom>
          <a:solidFill>
            <a:srgbClr val="CCECFF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uk-UA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uk-UA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700"/>
              <a:t>- могли бути продані, куплені, подаровані;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їх кількість невелика;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не підлягали державному обліку і розподілу робочої сили;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мали деякі права (свідчити в суді, одружуватися з вільною, невелику власність)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uk-UA" altLang="ru-RU" sz="170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800"/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1187450" y="0"/>
            <a:ext cx="6408738" cy="476250"/>
          </a:xfrm>
          <a:prstGeom prst="rect">
            <a:avLst/>
          </a:prstGeom>
          <a:solidFill>
            <a:srgbClr val="FFFFFF">
              <a:alpha val="7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/>
              <a:t>Суспільний лад Стародавнього Єгипту</a:t>
            </a:r>
            <a:endParaRPr lang="ru-RU" altLang="ru-RU" sz="2400"/>
          </a:p>
        </p:txBody>
      </p:sp>
      <p:pic>
        <p:nvPicPr>
          <p:cNvPr id="19469" name="Picture 15" descr="amulet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54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6" descr="тутанхам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22748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1" descr="Клеопат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05038"/>
            <a:ext cx="1874838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0"/>
            <a:ext cx="6697662" cy="53657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2600" smtClean="0"/>
              <a:t>Достатньо високим було становище жінки</a:t>
            </a:r>
            <a:endParaRPr lang="ru-RU" altLang="ru-RU" sz="2600" b="1" smtClean="0"/>
          </a:p>
        </p:txBody>
      </p:sp>
      <p:pic>
        <p:nvPicPr>
          <p:cNvPr id="20485" name="Picture 19" descr="Nefertiti_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0150" y="0"/>
            <a:ext cx="1593850" cy="2205038"/>
          </a:xfrm>
        </p:spPr>
      </p:pic>
      <p:sp>
        <p:nvSpPr>
          <p:cNvPr id="20486" name="Text Box 20"/>
          <p:cNvSpPr txBox="1">
            <a:spLocks noChangeArrowheads="1"/>
          </p:cNvSpPr>
          <p:nvPr/>
        </p:nvSpPr>
        <p:spPr bwMode="auto">
          <a:xfrm>
            <a:off x="2843213" y="620713"/>
            <a:ext cx="3816350" cy="3417887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/>
              <a:t>Жінки могли мати власність, займатися науковою діяльністю, торгівлею.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/>
              <a:t>Багато дослідників вважають, що навіть престол передавався по жіночій лінії – чоловіку старшої доньки. Тож, з метою збереження чистоти династичної крові фараони одружувалися із сестрами, доньками… Допускалася полігамія.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/>
          </a:p>
        </p:txBody>
      </p:sp>
      <p:sp>
        <p:nvSpPr>
          <p:cNvPr id="20487" name="Rectangle 21"/>
          <p:cNvSpPr>
            <a:spLocks noChangeArrowheads="1"/>
          </p:cNvSpPr>
          <p:nvPr/>
        </p:nvSpPr>
        <p:spPr bwMode="auto">
          <a:xfrm>
            <a:off x="323850" y="3429000"/>
            <a:ext cx="2232025" cy="28892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600"/>
              <a:t>Ехнатон і Нефертіті</a:t>
            </a:r>
            <a:r>
              <a:rPr lang="uk-UA" altLang="ru-RU" sz="1800"/>
              <a:t> </a:t>
            </a:r>
            <a:endParaRPr lang="ru-RU" altLang="ru-RU" sz="1800"/>
          </a:p>
        </p:txBody>
      </p:sp>
      <p:sp>
        <p:nvSpPr>
          <p:cNvPr id="20488" name="Text Box 23"/>
          <p:cNvSpPr txBox="1">
            <a:spLocks noChangeArrowheads="1"/>
          </p:cNvSpPr>
          <p:nvPr/>
        </p:nvSpPr>
        <p:spPr bwMode="auto">
          <a:xfrm>
            <a:off x="179388" y="5667375"/>
            <a:ext cx="2592387" cy="1190625"/>
          </a:xfrm>
          <a:prstGeom prst="rect">
            <a:avLst/>
          </a:prstGeom>
          <a:solidFill>
            <a:srgbClr val="B7E4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/>
              <a:t>Розмірами на малюнку єгиптяни передавали соціальне становище особи.</a:t>
            </a:r>
            <a:endParaRPr lang="ru-RU" altLang="ru-RU" sz="1800" dirty="0"/>
          </a:p>
        </p:txBody>
      </p:sp>
      <p:sp>
        <p:nvSpPr>
          <p:cNvPr id="20489" name="Rectangle 26"/>
          <p:cNvSpPr>
            <a:spLocks noChangeArrowheads="1"/>
          </p:cNvSpPr>
          <p:nvPr/>
        </p:nvSpPr>
        <p:spPr bwMode="auto">
          <a:xfrm>
            <a:off x="7596188" y="2205038"/>
            <a:ext cx="1547812" cy="2159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600"/>
              <a:t>Нефертіті </a:t>
            </a:r>
            <a:endParaRPr lang="ru-RU" altLang="ru-RU" sz="1600"/>
          </a:p>
        </p:txBody>
      </p:sp>
      <p:pic>
        <p:nvPicPr>
          <p:cNvPr id="20490" name="Picture 27" descr="Hatsheps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860800"/>
            <a:ext cx="20193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8" descr="жрецы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2089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32"/>
          <p:cNvSpPr txBox="1">
            <a:spLocks noChangeArrowheads="1"/>
          </p:cNvSpPr>
          <p:nvPr/>
        </p:nvSpPr>
        <p:spPr bwMode="auto">
          <a:xfrm>
            <a:off x="5003800" y="4221163"/>
            <a:ext cx="1728788" cy="2289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/>
              <a:t>Бувало престол займали жінки як одноосібні правительки, наприклад Хатшепсут, Клеопатра </a:t>
            </a:r>
            <a:endParaRPr lang="ru-RU" altLang="ru-RU" sz="1800" dirty="0"/>
          </a:p>
        </p:txBody>
      </p:sp>
      <p:sp>
        <p:nvSpPr>
          <p:cNvPr id="20493" name="Rectangle 33"/>
          <p:cNvSpPr>
            <a:spLocks noChangeArrowheads="1"/>
          </p:cNvSpPr>
          <p:nvPr/>
        </p:nvSpPr>
        <p:spPr bwMode="auto">
          <a:xfrm>
            <a:off x="2843213" y="6308725"/>
            <a:ext cx="2016125" cy="287338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600" dirty="0"/>
              <a:t>Хатшепсут</a:t>
            </a:r>
            <a:endParaRPr lang="ru-RU" altLang="ru-RU" sz="1600" dirty="0"/>
          </a:p>
        </p:txBody>
      </p:sp>
      <p:sp>
        <p:nvSpPr>
          <p:cNvPr id="20494" name="Rectangle 34"/>
          <p:cNvSpPr>
            <a:spLocks noChangeArrowheads="1"/>
          </p:cNvSpPr>
          <p:nvPr/>
        </p:nvSpPr>
        <p:spPr bwMode="auto">
          <a:xfrm>
            <a:off x="6877050" y="6597650"/>
            <a:ext cx="1871663" cy="26035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600"/>
              <a:t>Клеопатра</a:t>
            </a:r>
            <a:endParaRPr lang="ru-RU" altLang="ru-RU" sz="1600"/>
          </a:p>
        </p:txBody>
      </p:sp>
      <p:pic>
        <p:nvPicPr>
          <p:cNvPr id="20495" name="Picture 35" descr="amulet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25" descr="фара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0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mtClean="0"/>
              <a:t> </a:t>
            </a:r>
            <a:endParaRPr lang="ru-RU" altLang="ru-RU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64976149"/>
              </p:ext>
            </p:extLst>
          </p:nvPr>
        </p:nvGraphicFramePr>
        <p:xfrm>
          <a:off x="1368425" y="1000919"/>
          <a:ext cx="6696075" cy="539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63" name="Rectangle 27"/>
          <p:cNvSpPr>
            <a:spLocks noChangeArrowheads="1"/>
          </p:cNvSpPr>
          <p:nvPr/>
        </p:nvSpPr>
        <p:spPr bwMode="auto">
          <a:xfrm>
            <a:off x="900113" y="188913"/>
            <a:ext cx="7632700" cy="576262"/>
          </a:xfrm>
          <a:prstGeom prst="rect">
            <a:avLst/>
          </a:prstGeom>
          <a:solidFill>
            <a:srgbClr val="66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>
                <a:solidFill>
                  <a:srgbClr val="00CC66"/>
                </a:solidFill>
              </a:rPr>
              <a:t>Державний лад Стародавнього Єгипту</a:t>
            </a:r>
            <a:endParaRPr lang="ru-RU" altLang="ru-RU" sz="2800">
              <a:solidFill>
                <a:srgbClr val="00CC66"/>
              </a:solidFill>
            </a:endParaRPr>
          </a:p>
        </p:txBody>
      </p:sp>
      <p:pic>
        <p:nvPicPr>
          <p:cNvPr id="2064" name="Picture 28" descr="bee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129698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373216"/>
            <a:ext cx="1944000" cy="972000"/>
          </a:xfrm>
          <a:prstGeom prst="rect">
            <a:avLst/>
          </a:prstGeom>
          <a:solidFill>
            <a:srgbClr val="FF73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altLang="ru-RU" sz="2200" dirty="0" smtClean="0">
                <a:solidFill>
                  <a:schemeClr val="tx1"/>
                </a:solidFill>
                <a:latin typeface="Tahoma" pitchFamily="34" charset="0"/>
              </a:rPr>
              <a:t>керівник </a:t>
            </a:r>
            <a:r>
              <a:rPr lang="uk-UA" altLang="ru-RU" sz="2200" dirty="0">
                <a:solidFill>
                  <a:schemeClr val="tx1"/>
                </a:solidFill>
                <a:latin typeface="Tahoma" pitchFamily="34" charset="0"/>
              </a:rPr>
              <a:t>пустелі</a:t>
            </a:r>
            <a:endParaRPr lang="ru-RU" altLang="ru-RU" sz="2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373216"/>
            <a:ext cx="1944000" cy="972000"/>
          </a:xfrm>
          <a:prstGeom prst="rect">
            <a:avLst/>
          </a:prstGeom>
          <a:solidFill>
            <a:srgbClr val="FF73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chemeClr val="tx1"/>
                </a:solidFill>
              </a:rPr>
              <a:t>н</a:t>
            </a:r>
            <a:r>
              <a:rPr lang="uk-UA" sz="2200" dirty="0" smtClean="0">
                <a:solidFill>
                  <a:schemeClr val="tx1"/>
                </a:solidFill>
              </a:rPr>
              <a:t>ачальник доручень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7526" y="5391128"/>
            <a:ext cx="1944000" cy="972000"/>
          </a:xfrm>
          <a:prstGeom prst="rect">
            <a:avLst/>
          </a:prstGeom>
          <a:solidFill>
            <a:srgbClr val="FF73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chemeClr val="tx1"/>
                </a:solidFill>
              </a:rPr>
              <a:t>Сторож гардеробу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5393832"/>
            <a:ext cx="1944000" cy="985540"/>
          </a:xfrm>
          <a:prstGeom prst="rect">
            <a:avLst/>
          </a:prstGeom>
          <a:solidFill>
            <a:srgbClr val="FF73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chemeClr val="tx1"/>
                </a:solidFill>
              </a:rPr>
              <a:t>н</a:t>
            </a:r>
            <a:r>
              <a:rPr lang="uk-UA" sz="2200" dirty="0" smtClean="0">
                <a:solidFill>
                  <a:schemeClr val="tx1"/>
                </a:solidFill>
              </a:rPr>
              <a:t>осій царських сандалів</a:t>
            </a:r>
            <a:endParaRPr lang="ru-RU" sz="220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043608" y="3861048"/>
            <a:ext cx="129614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76256" y="3861048"/>
            <a:ext cx="136815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244408" y="3861048"/>
            <a:ext cx="0" cy="153278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43608" y="3861048"/>
            <a:ext cx="0" cy="15300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455768" y="3861048"/>
            <a:ext cx="0" cy="151216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5" idx="0"/>
          </p:cNvCxnSpPr>
          <p:nvPr/>
        </p:nvCxnSpPr>
        <p:spPr>
          <a:xfrm>
            <a:off x="5719526" y="3861048"/>
            <a:ext cx="0" cy="15300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суд_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052513"/>
            <a:ext cx="4211637" cy="2468562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46355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000" smtClean="0">
                <a:solidFill>
                  <a:srgbClr val="4D009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Судоустрій Єгипту</a:t>
            </a:r>
            <a:endParaRPr lang="ru-RU" altLang="ru-RU" sz="4000" smtClean="0">
              <a:solidFill>
                <a:srgbClr val="4D009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8" name="Rectangle 7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0" y="3716338"/>
            <a:ext cx="9144000" cy="31416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ru-RU" sz="2400" smtClean="0">
                <a:solidFill>
                  <a:srgbClr val="003300"/>
                </a:solidFill>
                <a:effectLst/>
              </a:rPr>
              <a:t>Суд не був відокремлений від адміністрації.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400" smtClean="0">
                <a:solidFill>
                  <a:srgbClr val="003300"/>
                </a:solidFill>
                <a:effectLst/>
              </a:rPr>
              <a:t>Вищою судовою інстанцією був фараон.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400" smtClean="0">
                <a:solidFill>
                  <a:srgbClr val="003300"/>
                </a:solidFill>
                <a:effectLst/>
              </a:rPr>
              <a:t>Вищий судовий орган Єгипту - суд шести палат - очолював візир.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400" smtClean="0">
                <a:solidFill>
                  <a:srgbClr val="003300"/>
                </a:solidFill>
                <a:effectLst/>
              </a:rPr>
              <a:t>Центральний суд (кенбет) складався зі знатних громадян.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400" smtClean="0">
                <a:solidFill>
                  <a:srgbClr val="003300"/>
                </a:solidFill>
                <a:effectLst/>
              </a:rPr>
              <a:t>Храмові суди складалися з жерців.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400" smtClean="0">
                <a:solidFill>
                  <a:srgbClr val="003300"/>
                </a:solidFill>
                <a:effectLst/>
              </a:rPr>
              <a:t>В областях (номах) керівництво правосуддям здійснювали місцеві управителі - номархи.</a:t>
            </a:r>
            <a:r>
              <a:rPr lang="uk-UA" altLang="ru-RU" sz="2400" smtClean="0">
                <a:solidFill>
                  <a:srgbClr val="663300"/>
                </a:solidFill>
                <a:effectLst/>
              </a:rPr>
              <a:t> </a:t>
            </a:r>
            <a:endParaRPr lang="ru-RU" altLang="ru-RU" sz="2400" smtClean="0">
              <a:solidFill>
                <a:srgbClr val="663300"/>
              </a:solidFill>
              <a:effectLst/>
            </a:endParaRPr>
          </a:p>
        </p:txBody>
      </p:sp>
      <p:pic>
        <p:nvPicPr>
          <p:cNvPr id="21509" name="Picture 10" descr="amulet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952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єгипетe64f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52513"/>
            <a:ext cx="4427538" cy="2462212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 descr="Иштар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29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0"/>
            <a:ext cx="3600450" cy="119697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Вавилонська держава</a:t>
            </a:r>
            <a:endParaRPr lang="ru-RU" altLang="ru-RU" sz="400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6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349500"/>
            <a:ext cx="3635375" cy="2735263"/>
          </a:xfrm>
          <a:solidFill>
            <a:srgbClr val="003366">
              <a:alpha val="60001"/>
            </a:srgbClr>
          </a:solidFill>
        </p:spPr>
        <p:txBody>
          <a:bodyPr/>
          <a:lstStyle/>
          <a:p>
            <a:pPr marL="177800" indent="0" eaLnBrk="1" hangingPunct="1">
              <a:buFont typeface="Arial" charset="0"/>
              <a:buNone/>
              <a:defRPr/>
            </a:pPr>
            <a:r>
              <a:rPr lang="uk-UA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Вавилонське царство існувало на території Месопотамії - Межиріччя Тигру і Євфрату - у ХІХ –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uk-UA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І ст. до н.е. Сучасний Ірак.</a:t>
            </a:r>
            <a:endParaRPr lang="ru-RU" altLang="ru-RU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3" name="Picture 7" descr="Вавило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0"/>
            <a:ext cx="5508625" cy="3779838"/>
          </a:xfrm>
        </p:spPr>
      </p:pic>
      <p:pic>
        <p:nvPicPr>
          <p:cNvPr id="22534" name="Picture 8" descr="Вавилон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3810000"/>
            <a:ext cx="5508625" cy="3048000"/>
          </a:xfr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9" descr="воины Вавил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231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5734050"/>
            <a:ext cx="8540750" cy="465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ru-RU" sz="2800" smtClean="0"/>
              <a:t> </a:t>
            </a:r>
            <a:endParaRPr lang="ru-RU" altLang="ru-RU" sz="2800" smtClean="0"/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auto">
          <a:xfrm rot="10800000">
            <a:off x="179388" y="1557338"/>
            <a:ext cx="865187" cy="3960812"/>
          </a:xfrm>
          <a:prstGeom prst="leftArrowCallout">
            <a:avLst>
              <a:gd name="adj1" fmla="val 114450"/>
              <a:gd name="adj2" fmla="val 114450"/>
              <a:gd name="adj3" fmla="val 16667"/>
              <a:gd name="adj4" fmla="val 66667"/>
            </a:avLst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/>
              <a:t>привілейовані верстви</a:t>
            </a:r>
            <a:r>
              <a:rPr lang="uk-UA" altLang="ru-RU" sz="1800"/>
              <a:t> </a:t>
            </a:r>
            <a:endParaRPr lang="ru-RU" altLang="ru-RU" sz="1800"/>
          </a:p>
        </p:txBody>
      </p:sp>
      <p:sp>
        <p:nvSpPr>
          <p:cNvPr id="23558" name="AutoShape 5"/>
          <p:cNvSpPr>
            <a:spLocks noChangeArrowheads="1"/>
          </p:cNvSpPr>
          <p:nvPr/>
        </p:nvSpPr>
        <p:spPr bwMode="auto">
          <a:xfrm>
            <a:off x="1692275" y="765175"/>
            <a:ext cx="1655763" cy="576263"/>
          </a:xfrm>
          <a:prstGeom prst="homePlate">
            <a:avLst>
              <a:gd name="adj" fmla="val 71832"/>
            </a:avLst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/>
              <a:t>цар</a:t>
            </a:r>
            <a:endParaRPr lang="ru-RU" altLang="ru-RU" sz="2000"/>
          </a:p>
        </p:txBody>
      </p:sp>
      <p:sp>
        <p:nvSpPr>
          <p:cNvPr id="23559" name="AutoShape 6"/>
          <p:cNvSpPr>
            <a:spLocks noChangeArrowheads="1"/>
          </p:cNvSpPr>
          <p:nvPr/>
        </p:nvSpPr>
        <p:spPr bwMode="auto">
          <a:xfrm>
            <a:off x="5364163" y="620713"/>
            <a:ext cx="3455987" cy="792162"/>
          </a:xfrm>
          <a:prstGeom prst="roundRect">
            <a:avLst>
              <a:gd name="adj" fmla="val 16667"/>
            </a:avLst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- наділений вищою світською і духовною владою;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 - влада обожнювалася;</a:t>
            </a:r>
            <a:endParaRPr lang="ru-RU" altLang="ru-RU" sz="1800"/>
          </a:p>
        </p:txBody>
      </p:sp>
      <p:sp>
        <p:nvSpPr>
          <p:cNvPr id="23560" name="AutoShape 7"/>
          <p:cNvSpPr>
            <a:spLocks noChangeArrowheads="1"/>
          </p:cNvSpPr>
          <p:nvPr/>
        </p:nvSpPr>
        <p:spPr bwMode="auto">
          <a:xfrm>
            <a:off x="1692275" y="1628775"/>
            <a:ext cx="1584325" cy="485775"/>
          </a:xfrm>
          <a:prstGeom prst="homePlate">
            <a:avLst>
              <a:gd name="adj" fmla="val 81536"/>
            </a:avLst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чиновники</a:t>
            </a:r>
            <a:endParaRPr lang="ru-RU" altLang="ru-RU" sz="1800"/>
          </a:p>
        </p:txBody>
      </p:sp>
      <p:sp>
        <p:nvSpPr>
          <p:cNvPr id="23561" name="AutoShape 8"/>
          <p:cNvSpPr>
            <a:spLocks noChangeArrowheads="1"/>
          </p:cNvSpPr>
          <p:nvPr/>
        </p:nvSpPr>
        <p:spPr bwMode="auto">
          <a:xfrm>
            <a:off x="3708400" y="1628775"/>
            <a:ext cx="5257800" cy="720725"/>
          </a:xfrm>
          <a:prstGeom prst="roundRect">
            <a:avLst>
              <a:gd name="adj" fmla="val 16667"/>
            </a:avLst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/>
              <a:t> бюрократичний апарат був дуже численним;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/>
              <a:t> отримували високу заробітну плату чи землю</a:t>
            </a:r>
            <a:endParaRPr lang="ru-RU" altLang="ru-RU" sz="1800"/>
          </a:p>
        </p:txBody>
      </p:sp>
      <p:sp>
        <p:nvSpPr>
          <p:cNvPr id="23562" name="AutoShape 9"/>
          <p:cNvSpPr>
            <a:spLocks noChangeArrowheads="1"/>
          </p:cNvSpPr>
          <p:nvPr/>
        </p:nvSpPr>
        <p:spPr bwMode="auto">
          <a:xfrm>
            <a:off x="1692275" y="2492375"/>
            <a:ext cx="1655763" cy="485775"/>
          </a:xfrm>
          <a:prstGeom prst="homePlate">
            <a:avLst>
              <a:gd name="adj" fmla="val 85212"/>
            </a:avLst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жерці</a:t>
            </a:r>
            <a:endParaRPr lang="ru-RU" altLang="ru-RU" sz="1800"/>
          </a:p>
        </p:txBody>
      </p:sp>
      <p:sp>
        <p:nvSpPr>
          <p:cNvPr id="23563" name="AutoShape 10"/>
          <p:cNvSpPr>
            <a:spLocks noChangeArrowheads="1"/>
          </p:cNvSpPr>
          <p:nvPr/>
        </p:nvSpPr>
        <p:spPr bwMode="auto">
          <a:xfrm>
            <a:off x="4643438" y="2492375"/>
            <a:ext cx="4321175" cy="863600"/>
          </a:xfrm>
          <a:prstGeom prst="roundRect">
            <a:avLst>
              <a:gd name="adj" fmla="val 16667"/>
            </a:avLst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/>
              <a:t> не утворювали окрему верству;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/>
              <a:t> перебували на державній службі;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- отримували високу заробітну плату </a:t>
            </a:r>
            <a:endParaRPr lang="ru-RU" altLang="ru-RU" sz="1800"/>
          </a:p>
        </p:txBody>
      </p:sp>
      <p:sp>
        <p:nvSpPr>
          <p:cNvPr id="23564" name="AutoShape 11"/>
          <p:cNvSpPr>
            <a:spLocks noChangeArrowheads="1"/>
          </p:cNvSpPr>
          <p:nvPr/>
        </p:nvSpPr>
        <p:spPr bwMode="auto">
          <a:xfrm>
            <a:off x="1692275" y="3573463"/>
            <a:ext cx="1655763" cy="485775"/>
          </a:xfrm>
          <a:prstGeom prst="homePlate">
            <a:avLst>
              <a:gd name="adj" fmla="val 85212"/>
            </a:avLst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воїни</a:t>
            </a:r>
            <a:endParaRPr lang="ru-RU" altLang="ru-RU" sz="1800"/>
          </a:p>
        </p:txBody>
      </p:sp>
      <p:sp>
        <p:nvSpPr>
          <p:cNvPr id="23565" name="AutoShape 12"/>
          <p:cNvSpPr>
            <a:spLocks noChangeArrowheads="1"/>
          </p:cNvSpPr>
          <p:nvPr/>
        </p:nvSpPr>
        <p:spPr bwMode="auto">
          <a:xfrm>
            <a:off x="4427538" y="3500438"/>
            <a:ext cx="4535487" cy="863600"/>
          </a:xfrm>
          <a:prstGeom prst="roundRect">
            <a:avLst>
              <a:gd name="adj" fmla="val 16667"/>
            </a:avLst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/>
              <a:t> існувала професійна армія;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/>
              <a:t> за службу отримували у користування землю (ілку).</a:t>
            </a:r>
            <a:endParaRPr lang="ru-RU" altLang="ru-RU" sz="1800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1908175" y="0"/>
            <a:ext cx="4968875" cy="549275"/>
          </a:xfrm>
          <a:prstGeom prst="rect">
            <a:avLst/>
          </a:prstGeom>
          <a:solidFill>
            <a:srgbClr val="FFFFCC">
              <a:alpha val="7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/>
              <a:t>Суспільний лад Вавилону</a:t>
            </a:r>
            <a:endParaRPr lang="ru-RU" altLang="ru-RU" sz="2800"/>
          </a:p>
        </p:txBody>
      </p:sp>
      <p:sp>
        <p:nvSpPr>
          <p:cNvPr id="23567" name="AutoShape 14"/>
          <p:cNvSpPr>
            <a:spLocks noChangeArrowheads="1"/>
          </p:cNvSpPr>
          <p:nvPr/>
        </p:nvSpPr>
        <p:spPr bwMode="auto">
          <a:xfrm>
            <a:off x="1692275" y="4581525"/>
            <a:ext cx="1584325" cy="935038"/>
          </a:xfrm>
          <a:prstGeom prst="homePlate">
            <a:avLst>
              <a:gd name="adj" fmla="val 42360"/>
            </a:avLst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тамкари (лихварі, купці)</a:t>
            </a:r>
            <a:endParaRPr lang="ru-RU" altLang="ru-RU" sz="1800"/>
          </a:p>
        </p:txBody>
      </p:sp>
      <p:sp>
        <p:nvSpPr>
          <p:cNvPr id="23568" name="AutoShape 15"/>
          <p:cNvSpPr>
            <a:spLocks noChangeArrowheads="1"/>
          </p:cNvSpPr>
          <p:nvPr/>
        </p:nvSpPr>
        <p:spPr bwMode="auto">
          <a:xfrm>
            <a:off x="4067175" y="4508500"/>
            <a:ext cx="4895850" cy="1079500"/>
          </a:xfrm>
          <a:prstGeom prst="roundRect">
            <a:avLst>
              <a:gd name="adj" fmla="val 16667"/>
            </a:avLst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/>
              <a:t> їх діяльність контролювалася державою;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/>
              <a:t> сплачували державі податок;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/>
              <a:t> мали обов'язком викуповувати полонених воїнів </a:t>
            </a:r>
            <a:endParaRPr lang="ru-RU" altLang="ru-RU" sz="1800"/>
          </a:p>
        </p:txBody>
      </p:sp>
      <p:sp>
        <p:nvSpPr>
          <p:cNvPr id="23569" name="AutoShape 16"/>
          <p:cNvSpPr>
            <a:spLocks noChangeArrowheads="1"/>
          </p:cNvSpPr>
          <p:nvPr/>
        </p:nvSpPr>
        <p:spPr bwMode="auto">
          <a:xfrm>
            <a:off x="1692275" y="5661025"/>
            <a:ext cx="2087563" cy="1052513"/>
          </a:xfrm>
          <a:prstGeom prst="homePlate">
            <a:avLst>
              <a:gd name="adj" fmla="val 49585"/>
            </a:avLst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представники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кваліфікованих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професій</a:t>
            </a:r>
            <a:endParaRPr lang="ru-RU" altLang="ru-RU" sz="1800"/>
          </a:p>
        </p:txBody>
      </p:sp>
      <p:sp>
        <p:nvSpPr>
          <p:cNvPr id="23570" name="AutoShape 17"/>
          <p:cNvSpPr>
            <a:spLocks noChangeArrowheads="1"/>
          </p:cNvSpPr>
          <p:nvPr/>
        </p:nvSpPr>
        <p:spPr bwMode="auto">
          <a:xfrm>
            <a:off x="4140200" y="5805488"/>
            <a:ext cx="4824413" cy="914400"/>
          </a:xfrm>
          <a:prstGeom prst="roundRect">
            <a:avLst>
              <a:gd name="adj" fmla="val 16667"/>
            </a:avLst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- лікарі, митці, бібліотекарі, вчителі, провісники майбутнього;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- розмір їх гонорару визначався державою</a:t>
            </a:r>
            <a:endParaRPr lang="ru-RU" altLang="ru-RU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9" descr="сусп Вавилону_05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9144000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2334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547813" y="0"/>
            <a:ext cx="6119812" cy="503238"/>
          </a:xfrm>
          <a:prstGeom prst="rect">
            <a:avLst/>
          </a:prstGeom>
          <a:solidFill>
            <a:srgbClr val="FFFFCC">
              <a:alpha val="7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600"/>
              <a:t>Суспільний лад Вавилону</a:t>
            </a:r>
            <a:endParaRPr lang="ru-RU" altLang="ru-RU" sz="2600"/>
          </a:p>
        </p:txBody>
      </p:sp>
      <p:sp>
        <p:nvSpPr>
          <p:cNvPr id="24582" name="AutoShape 5"/>
          <p:cNvSpPr>
            <a:spLocks noChangeArrowheads="1"/>
          </p:cNvSpPr>
          <p:nvPr/>
        </p:nvSpPr>
        <p:spPr bwMode="auto">
          <a:xfrm rot="10800000">
            <a:off x="179388" y="908050"/>
            <a:ext cx="936625" cy="3168650"/>
          </a:xfrm>
          <a:prstGeom prst="leftArrowCallout">
            <a:avLst>
              <a:gd name="adj1" fmla="val 84576"/>
              <a:gd name="adj2" fmla="val 84576"/>
              <a:gd name="adj3" fmla="val 16667"/>
              <a:gd name="adj4" fmla="val 66667"/>
            </a:avLst>
          </a:prstGeom>
          <a:solidFill>
            <a:schemeClr val="accent1">
              <a:alpha val="74901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/>
              <a:t>основні виробники матеріальних благ</a:t>
            </a:r>
            <a:endParaRPr lang="ru-RU" altLang="ru-RU" sz="2000"/>
          </a:p>
        </p:txBody>
      </p:sp>
      <p:sp>
        <p:nvSpPr>
          <p:cNvPr id="24583" name="AutoShape 6"/>
          <p:cNvSpPr>
            <a:spLocks noChangeArrowheads="1"/>
          </p:cNvSpPr>
          <p:nvPr/>
        </p:nvSpPr>
        <p:spPr bwMode="auto">
          <a:xfrm>
            <a:off x="1547813" y="836613"/>
            <a:ext cx="1582737" cy="647700"/>
          </a:xfrm>
          <a:prstGeom prst="homePlate">
            <a:avLst>
              <a:gd name="adj" fmla="val 61091"/>
            </a:avLst>
          </a:prstGeom>
          <a:solidFill>
            <a:schemeClr val="accent1">
              <a:alpha val="74901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селяни-общинники</a:t>
            </a:r>
            <a:endParaRPr lang="ru-RU" altLang="ru-RU" sz="1800"/>
          </a:p>
        </p:txBody>
      </p:sp>
      <p:sp>
        <p:nvSpPr>
          <p:cNvPr id="24584" name="AutoShape 7"/>
          <p:cNvSpPr>
            <a:spLocks noChangeArrowheads="1"/>
          </p:cNvSpPr>
          <p:nvPr/>
        </p:nvSpPr>
        <p:spPr bwMode="auto">
          <a:xfrm>
            <a:off x="1547813" y="1916113"/>
            <a:ext cx="1511300" cy="503237"/>
          </a:xfrm>
          <a:prstGeom prst="homePlate">
            <a:avLst>
              <a:gd name="adj" fmla="val 75079"/>
            </a:avLst>
          </a:prstGeom>
          <a:solidFill>
            <a:schemeClr val="accent1">
              <a:alpha val="74901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ремісники</a:t>
            </a:r>
            <a:endParaRPr lang="ru-RU" altLang="ru-RU" sz="1800"/>
          </a:p>
        </p:txBody>
      </p:sp>
      <p:sp>
        <p:nvSpPr>
          <p:cNvPr id="24585" name="AutoShape 8"/>
          <p:cNvSpPr>
            <a:spLocks noChangeArrowheads="1"/>
          </p:cNvSpPr>
          <p:nvPr/>
        </p:nvSpPr>
        <p:spPr bwMode="auto">
          <a:xfrm>
            <a:off x="1547813" y="2781300"/>
            <a:ext cx="1511300" cy="576263"/>
          </a:xfrm>
          <a:prstGeom prst="homePlate">
            <a:avLst>
              <a:gd name="adj" fmla="val 65565"/>
            </a:avLst>
          </a:prstGeom>
          <a:solidFill>
            <a:schemeClr val="accent1">
              <a:alpha val="74901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наймані робітники </a:t>
            </a:r>
            <a:endParaRPr lang="ru-RU" altLang="ru-RU" sz="1800"/>
          </a:p>
        </p:txBody>
      </p:sp>
      <p:sp>
        <p:nvSpPr>
          <p:cNvPr id="24586" name="AutoShape 9"/>
          <p:cNvSpPr>
            <a:spLocks noChangeArrowheads="1"/>
          </p:cNvSpPr>
          <p:nvPr/>
        </p:nvSpPr>
        <p:spPr bwMode="auto">
          <a:xfrm>
            <a:off x="1547813" y="3573463"/>
            <a:ext cx="1582737" cy="485775"/>
          </a:xfrm>
          <a:prstGeom prst="homePlate">
            <a:avLst>
              <a:gd name="adj" fmla="val 81454"/>
            </a:avLst>
          </a:prstGeom>
          <a:solidFill>
            <a:schemeClr val="accent1">
              <a:alpha val="74901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орендатори</a:t>
            </a:r>
            <a:endParaRPr lang="ru-RU" altLang="ru-RU" sz="1800"/>
          </a:p>
        </p:txBody>
      </p:sp>
      <p:sp>
        <p:nvSpPr>
          <p:cNvPr id="24587" name="AutoShape 10"/>
          <p:cNvSpPr>
            <a:spLocks noChangeArrowheads="1"/>
          </p:cNvSpPr>
          <p:nvPr/>
        </p:nvSpPr>
        <p:spPr bwMode="auto">
          <a:xfrm>
            <a:off x="4932363" y="765175"/>
            <a:ext cx="3673475" cy="792163"/>
          </a:xfrm>
          <a:prstGeom prst="roundRect">
            <a:avLst>
              <a:gd name="adj" fmla="val 16667"/>
            </a:avLst>
          </a:prstGeom>
          <a:solidFill>
            <a:schemeClr val="accent1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uk-UA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спільно володіли землею;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сплачували податки;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могли здавати землю в оренду;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88" name="AutoShape 11"/>
          <p:cNvSpPr>
            <a:spLocks noChangeArrowheads="1"/>
          </p:cNvSpPr>
          <p:nvPr/>
        </p:nvSpPr>
        <p:spPr bwMode="auto">
          <a:xfrm>
            <a:off x="4284663" y="1844675"/>
            <a:ext cx="4608512" cy="792163"/>
          </a:xfrm>
          <a:prstGeom prst="roundRect">
            <a:avLst>
              <a:gd name="adj" fmla="val 16667"/>
            </a:avLst>
          </a:prstGeom>
          <a:solidFill>
            <a:schemeClr val="accent1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700"/>
              <a:t>- ціна на товар визначалась державою;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якість товару контролювалася державою;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сплачували податки</a:t>
            </a:r>
            <a:endParaRPr lang="ru-RU" altLang="ru-RU" sz="1700"/>
          </a:p>
        </p:txBody>
      </p:sp>
      <p:sp>
        <p:nvSpPr>
          <p:cNvPr id="24589" name="AutoShape 12"/>
          <p:cNvSpPr>
            <a:spLocks noChangeArrowheads="1"/>
          </p:cNvSpPr>
          <p:nvPr/>
        </p:nvSpPr>
        <p:spPr bwMode="auto">
          <a:xfrm>
            <a:off x="3851275" y="2781300"/>
            <a:ext cx="5111750" cy="504825"/>
          </a:xfrm>
          <a:prstGeom prst="roundRect">
            <a:avLst>
              <a:gd name="adj" fmla="val 16667"/>
            </a:avLst>
          </a:prstGeom>
          <a:solidFill>
            <a:schemeClr val="accent1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uk-UA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700"/>
              <a:t>- розмір заробітної плати визначався державою;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сплачували податки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700"/>
          </a:p>
        </p:txBody>
      </p:sp>
      <p:sp>
        <p:nvSpPr>
          <p:cNvPr id="24590" name="AutoShape 13"/>
          <p:cNvSpPr>
            <a:spLocks noChangeArrowheads="1"/>
          </p:cNvSpPr>
          <p:nvPr/>
        </p:nvSpPr>
        <p:spPr bwMode="auto">
          <a:xfrm>
            <a:off x="3779838" y="3357563"/>
            <a:ext cx="4968875" cy="1008062"/>
          </a:xfrm>
          <a:prstGeom prst="roundRect">
            <a:avLst>
              <a:gd name="adj" fmla="val 16667"/>
            </a:avLst>
          </a:prstGeom>
          <a:solidFill>
            <a:schemeClr val="accent1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uk-UA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700"/>
              <a:t>- розмір орендної плати визначався державою і не залежав від того, врожайний рік чи ні;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за несплату оренди боржник міг потрапити у рабство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700"/>
          </a:p>
        </p:txBody>
      </p:sp>
      <p:sp>
        <p:nvSpPr>
          <p:cNvPr id="24591" name="AutoShape 14"/>
          <p:cNvSpPr>
            <a:spLocks noChangeArrowheads="1"/>
          </p:cNvSpPr>
          <p:nvPr/>
        </p:nvSpPr>
        <p:spPr bwMode="auto">
          <a:xfrm rot="10800000">
            <a:off x="179388" y="4724400"/>
            <a:ext cx="792162" cy="1873250"/>
          </a:xfrm>
          <a:prstGeom prst="leftArrowCallout">
            <a:avLst>
              <a:gd name="adj1" fmla="val 59118"/>
              <a:gd name="adj2" fmla="val 59118"/>
              <a:gd name="adj3" fmla="val 16667"/>
              <a:gd name="adj4" fmla="val 66667"/>
            </a:avLst>
          </a:prstGeom>
          <a:solidFill>
            <a:srgbClr val="FFCCCC">
              <a:alpha val="7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/>
              <a:t>раби (вардум)</a:t>
            </a:r>
            <a:endParaRPr lang="ru-RU" altLang="ru-RU" sz="2000"/>
          </a:p>
        </p:txBody>
      </p:sp>
      <p:sp>
        <p:nvSpPr>
          <p:cNvPr id="24592" name="AutoShape 15"/>
          <p:cNvSpPr>
            <a:spLocks noChangeArrowheads="1"/>
          </p:cNvSpPr>
          <p:nvPr/>
        </p:nvSpPr>
        <p:spPr bwMode="auto">
          <a:xfrm>
            <a:off x="1258888" y="4724400"/>
            <a:ext cx="1512887" cy="485775"/>
          </a:xfrm>
          <a:prstGeom prst="homePlate">
            <a:avLst>
              <a:gd name="adj" fmla="val 77859"/>
            </a:avLst>
          </a:prstGeom>
          <a:solidFill>
            <a:srgbClr val="FFCCCC">
              <a:alpha val="7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іноземці</a:t>
            </a:r>
            <a:endParaRPr lang="ru-RU" altLang="ru-RU" sz="1800"/>
          </a:p>
        </p:txBody>
      </p:sp>
      <p:sp>
        <p:nvSpPr>
          <p:cNvPr id="24593" name="AutoShape 16"/>
          <p:cNvSpPr>
            <a:spLocks noChangeArrowheads="1"/>
          </p:cNvSpPr>
          <p:nvPr/>
        </p:nvSpPr>
        <p:spPr bwMode="auto">
          <a:xfrm>
            <a:off x="1258888" y="5805488"/>
            <a:ext cx="1657350" cy="485775"/>
          </a:xfrm>
          <a:prstGeom prst="homePlate">
            <a:avLst>
              <a:gd name="adj" fmla="val 85294"/>
            </a:avLst>
          </a:prstGeom>
          <a:solidFill>
            <a:srgbClr val="FFCCCC">
              <a:alpha val="7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/>
              <a:t>вавилоняни</a:t>
            </a:r>
            <a:endParaRPr lang="ru-RU" altLang="ru-RU" sz="1800"/>
          </a:p>
        </p:txBody>
      </p:sp>
      <p:sp>
        <p:nvSpPr>
          <p:cNvPr id="24594" name="AutoShape 17"/>
          <p:cNvSpPr>
            <a:spLocks noChangeArrowheads="1"/>
          </p:cNvSpPr>
          <p:nvPr/>
        </p:nvSpPr>
        <p:spPr bwMode="auto">
          <a:xfrm>
            <a:off x="3203575" y="4437063"/>
            <a:ext cx="5761038" cy="863600"/>
          </a:xfrm>
          <a:prstGeom prst="roundRect">
            <a:avLst>
              <a:gd name="adj" fmla="val 16667"/>
            </a:avLst>
          </a:prstGeom>
          <a:solidFill>
            <a:srgbClr val="FFCCCC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700"/>
              <a:t>- військовополонені;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зазвичай не мали ніяких прав;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їх таврували: голили півголови, чи робили татуювання</a:t>
            </a:r>
            <a:endParaRPr lang="ru-RU" altLang="ru-RU" sz="1700"/>
          </a:p>
        </p:txBody>
      </p:sp>
      <p:sp>
        <p:nvSpPr>
          <p:cNvPr id="24595" name="AutoShape 18"/>
          <p:cNvSpPr>
            <a:spLocks noChangeArrowheads="1"/>
          </p:cNvSpPr>
          <p:nvPr/>
        </p:nvSpPr>
        <p:spPr bwMode="auto">
          <a:xfrm>
            <a:off x="3203575" y="5484813"/>
            <a:ext cx="5761038" cy="1373187"/>
          </a:xfrm>
          <a:prstGeom prst="roundRect">
            <a:avLst>
              <a:gd name="adj" fmla="val 16667"/>
            </a:avLst>
          </a:prstGeom>
          <a:solidFill>
            <a:srgbClr val="FFCCCC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700"/>
              <a:t>- потрапляли в рабство за борги;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відпрацювання боргу обмежувалося трьома роками;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могли мати власність, займатися різного роду діяльністю;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700"/>
              <a:t> їх життя охоронялося законом</a:t>
            </a:r>
            <a:endParaRPr lang="ru-RU" altLang="ru-RU"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Ворота Ишт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2344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8135937" cy="1631950"/>
          </a:xfrm>
          <a:prstGeom prst="rect">
            <a:avLst/>
          </a:prstGeom>
          <a:solidFill>
            <a:srgbClr val="99CCFF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>
                <a:solidFill>
                  <a:srgbClr val="000048"/>
                </a:solidFill>
              </a:rPr>
              <a:t>Окрім звичного для країн Стародавнього Сходу поділу суспільства за професійною ознакою, усе вільне населення Вавилону поділялося на два розряди: </a:t>
            </a:r>
            <a:r>
              <a:rPr lang="uk-UA" altLang="ru-RU" sz="2000" b="1">
                <a:solidFill>
                  <a:srgbClr val="000048"/>
                </a:solidFill>
              </a:rPr>
              <a:t>повноправних</a:t>
            </a:r>
            <a:r>
              <a:rPr lang="uk-UA" altLang="ru-RU" sz="2000">
                <a:solidFill>
                  <a:srgbClr val="000048"/>
                </a:solidFill>
              </a:rPr>
              <a:t> (авілум) і </a:t>
            </a:r>
            <a:r>
              <a:rPr lang="uk-UA" altLang="ru-RU" sz="2000" b="1">
                <a:solidFill>
                  <a:srgbClr val="000048"/>
                </a:solidFill>
              </a:rPr>
              <a:t>неповноправних </a:t>
            </a:r>
            <a:r>
              <a:rPr lang="uk-UA" altLang="ru-RU" sz="2000">
                <a:solidFill>
                  <a:srgbClr val="000048"/>
                </a:solidFill>
              </a:rPr>
              <a:t>(мушкенум). Походження цього поділу невідомо. </a:t>
            </a:r>
            <a:endParaRPr lang="ru-RU" altLang="ru-RU" sz="2000">
              <a:solidFill>
                <a:srgbClr val="000048"/>
              </a:solidFill>
            </a:endParaRPr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611188" y="2243138"/>
            <a:ext cx="1943100" cy="1295400"/>
          </a:xfrm>
          <a:prstGeom prst="homePlate">
            <a:avLst>
              <a:gd name="adj" fmla="val 37500"/>
            </a:avLst>
          </a:prstGeom>
          <a:solidFill>
            <a:srgbClr val="FFFFCC">
              <a:alpha val="7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200">
                <a:solidFill>
                  <a:srgbClr val="000048"/>
                </a:solidFill>
              </a:rPr>
              <a:t>авілум </a:t>
            </a:r>
            <a:r>
              <a:rPr lang="uk-UA" altLang="ru-RU" sz="1800">
                <a:solidFill>
                  <a:srgbClr val="000048"/>
                </a:solidFill>
              </a:rPr>
              <a:t>(“людина”, “син людини”)</a:t>
            </a:r>
            <a:endParaRPr lang="ru-RU" altLang="ru-RU" sz="1800">
              <a:solidFill>
                <a:srgbClr val="000048"/>
              </a:solidFill>
            </a:endParaRP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3492500" y="2133600"/>
            <a:ext cx="5470525" cy="1871663"/>
          </a:xfrm>
          <a:prstGeom prst="roundRect">
            <a:avLst>
              <a:gd name="adj" fmla="val 16667"/>
            </a:avLst>
          </a:prstGeom>
          <a:solidFill>
            <a:srgbClr val="FFFFCC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>
                <a:solidFill>
                  <a:srgbClr val="000048"/>
                </a:solidFill>
              </a:rPr>
              <a:t>- життя, здоров</a:t>
            </a:r>
            <a:r>
              <a:rPr lang="en-US" altLang="ru-RU" sz="2000">
                <a:solidFill>
                  <a:srgbClr val="000048"/>
                </a:solidFill>
              </a:rPr>
              <a:t>’</a:t>
            </a:r>
            <a:r>
              <a:rPr lang="uk-UA" altLang="ru-RU" sz="2000">
                <a:solidFill>
                  <a:srgbClr val="000048"/>
                </a:solidFill>
              </a:rPr>
              <a:t>я, честь захищалися законом більш суворо;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2000">
                <a:solidFill>
                  <a:srgbClr val="000048"/>
                </a:solidFill>
              </a:rPr>
              <a:t> мали значну власність;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2000">
                <a:solidFill>
                  <a:srgbClr val="000048"/>
                </a:solidFill>
              </a:rPr>
              <a:t> займали вищі посади у державному апараті;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2000">
                <a:solidFill>
                  <a:srgbClr val="000048"/>
                </a:solidFill>
              </a:rPr>
              <a:t> не могли потрапити в рабство за борги</a:t>
            </a:r>
            <a:endParaRPr lang="ru-RU" altLang="ru-RU" sz="2000">
              <a:solidFill>
                <a:srgbClr val="000048"/>
              </a:solidFill>
            </a:endParaRPr>
          </a:p>
        </p:txBody>
      </p:sp>
      <p:sp>
        <p:nvSpPr>
          <p:cNvPr id="25608" name="AutoShape 7"/>
          <p:cNvSpPr>
            <a:spLocks noChangeArrowheads="1"/>
          </p:cNvSpPr>
          <p:nvPr/>
        </p:nvSpPr>
        <p:spPr bwMode="auto">
          <a:xfrm>
            <a:off x="611188" y="5084763"/>
            <a:ext cx="1943100" cy="1296987"/>
          </a:xfrm>
          <a:prstGeom prst="homePlate">
            <a:avLst>
              <a:gd name="adj" fmla="val 37454"/>
            </a:avLst>
          </a:prstGeom>
          <a:solidFill>
            <a:srgbClr val="FFFFCC">
              <a:alpha val="7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200">
                <a:solidFill>
                  <a:srgbClr val="000048"/>
                </a:solidFill>
              </a:rPr>
              <a:t>мушкенум </a:t>
            </a:r>
            <a:r>
              <a:rPr lang="uk-UA" altLang="ru-RU" sz="1800">
                <a:solidFill>
                  <a:srgbClr val="000048"/>
                </a:solidFill>
              </a:rPr>
              <a:t>(“покірні”)</a:t>
            </a:r>
            <a:endParaRPr lang="ru-RU" altLang="ru-RU" sz="1800">
              <a:solidFill>
                <a:srgbClr val="000048"/>
              </a:solidFill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3492500" y="4868863"/>
            <a:ext cx="5470525" cy="1800225"/>
          </a:xfrm>
          <a:prstGeom prst="roundRect">
            <a:avLst>
              <a:gd name="adj" fmla="val 16667"/>
            </a:avLst>
          </a:prstGeom>
          <a:solidFill>
            <a:srgbClr val="FFFFCC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>
                <a:solidFill>
                  <a:srgbClr val="000048"/>
                </a:solidFill>
              </a:rPr>
              <a:t>- життя, здоров</a:t>
            </a:r>
            <a:r>
              <a:rPr lang="en-US" altLang="ru-RU" sz="2000">
                <a:solidFill>
                  <a:srgbClr val="000048"/>
                </a:solidFill>
              </a:rPr>
              <a:t>’</a:t>
            </a:r>
            <a:r>
              <a:rPr lang="uk-UA" altLang="ru-RU" sz="2000">
                <a:solidFill>
                  <a:srgbClr val="000048"/>
                </a:solidFill>
              </a:rPr>
              <a:t>я, честь захищалися законом менш суворо;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2000">
                <a:solidFill>
                  <a:srgbClr val="000048"/>
                </a:solidFill>
              </a:rPr>
              <a:t> наділені майновими правами;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2000">
                <a:solidFill>
                  <a:srgbClr val="000048"/>
                </a:solidFill>
              </a:rPr>
              <a:t> могли потрапити у рабство за борги, строк відпрацювання боргу (рабства) обмежувався трьома роками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800">
              <a:solidFill>
                <a:srgbClr val="000048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39" descr="зиккура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05200"/>
            <a:ext cx="5364163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5" name="Picture 41" descr="суспиільство Вавилону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836613"/>
            <a:ext cx="4951412" cy="319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316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23850" y="0"/>
            <a:ext cx="8540750" cy="5365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uk-UA" altLang="ru-RU" sz="36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Державний лад Вавилону</a:t>
            </a:r>
            <a:endParaRPr lang="ru-RU" altLang="ru-RU" sz="360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79388" y="908050"/>
          <a:ext cx="5040312" cy="324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284663" y="3860800"/>
          <a:ext cx="4679950" cy="273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097" name="Picture 37" descr="Иштар зверь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53657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00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</a:t>
            </a:r>
            <a:r>
              <a:rPr lang="uk-UA" altLang="ru-RU" sz="4000" smtClean="0"/>
              <a:t> </a:t>
            </a:r>
            <a:endParaRPr lang="ru-RU" altLang="ru-RU" sz="4000" smtClean="0"/>
          </a:p>
        </p:txBody>
      </p:sp>
      <p:sp>
        <p:nvSpPr>
          <p:cNvPr id="2181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765175"/>
            <a:ext cx="8569325" cy="41036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uk-UA" altLang="ru-RU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Загальна характеристика розвитку держави і права країн Стародавнього Сходу.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uk-UA" altLang="ru-RU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Державно-правовий розвиток Стародавнього Єгипту</a:t>
            </a:r>
            <a:r>
              <a:rPr lang="ru-RU" altLang="ru-RU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uk-UA" altLang="ru-RU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Державно-правовий розвиток Вавилону.</a:t>
            </a:r>
            <a:r>
              <a:rPr lang="ru-RU" altLang="ru-RU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uk-UA" altLang="ru-RU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Державно-правовий розвиток Стародавньої Індії.</a:t>
            </a:r>
            <a:r>
              <a:rPr lang="ru-RU" altLang="ru-RU" smtClean="0"/>
              <a:t> </a:t>
            </a:r>
            <a:endParaRPr lang="uk-UA" altLang="ru-RU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endParaRPr lang="uk-UA" altLang="ru-RU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endParaRPr lang="ru-RU" altLang="ru-RU" smtClean="0"/>
          </a:p>
        </p:txBody>
      </p:sp>
      <p:pic>
        <p:nvPicPr>
          <p:cNvPr id="11268" name="Picture 4" descr="Кор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97425"/>
            <a:ext cx="2667000" cy="19399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Ба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41875"/>
            <a:ext cx="2376488" cy="188436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Шед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97425"/>
            <a:ext cx="2232025" cy="19621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3910013" cy="1255713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3200" smtClean="0">
                <a:solidFill>
                  <a:srgbClr val="582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Закони царя Хаммурапі</a:t>
            </a:r>
            <a:endParaRPr lang="ru-RU" altLang="ru-RU" sz="3200" smtClean="0">
              <a:solidFill>
                <a:srgbClr val="582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8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995738" y="188913"/>
            <a:ext cx="4968875" cy="64801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uk-UA" alt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uk-UA" altLang="ru-RU" sz="2800" smtClean="0">
                <a:solidFill>
                  <a:srgbClr val="002600"/>
                </a:solidFill>
                <a:effectLst/>
              </a:rPr>
              <a:t>Текст законів було знайдено у 1901-1902 рр. французькою археологічною експедицією на розкопках у місті Сузи, що на території сучасного Іраку.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altLang="ru-RU" sz="2800" smtClean="0">
                <a:solidFill>
                  <a:srgbClr val="002600"/>
                </a:solidFill>
                <a:effectLst/>
              </a:rPr>
              <a:t>        На одній зі сторін конусоподібної базальтової стели було зображено, як верховний бог Вавилону вручає сувій документів чоловікові у царському вбранні.</a:t>
            </a:r>
            <a:r>
              <a:rPr lang="uk-UA" altLang="ru-RU" sz="2800" smtClean="0">
                <a:solidFill>
                  <a:srgbClr val="003300"/>
                </a:solidFill>
                <a:effectLst/>
              </a:rPr>
              <a:t> </a:t>
            </a:r>
            <a:endParaRPr lang="ru-RU" altLang="ru-RU" sz="2800" smtClean="0">
              <a:solidFill>
                <a:srgbClr val="003300"/>
              </a:solidFill>
              <a:effectLst/>
            </a:endParaRPr>
          </a:p>
        </p:txBody>
      </p:sp>
      <p:pic>
        <p:nvPicPr>
          <p:cNvPr id="26628" name="Picture 8" descr="Иштар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903913"/>
            <a:ext cx="13319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 descr="Хаммурапи-из-Суз-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6113"/>
            <a:ext cx="4151313" cy="4941887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CodeHammurab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8424862" cy="6477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39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Закони царя Хаммурапі</a:t>
            </a:r>
            <a:endParaRPr lang="ru-RU" altLang="ru-RU" sz="39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0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052513"/>
            <a:ext cx="5783263" cy="55451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altLang="ru-RU" smtClean="0">
                <a:solidFill>
                  <a:srgbClr val="00C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Звід складався (умовно) з 282 статей, сформульованих у казуїстичній формі.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uk-UA" altLang="ru-RU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Статті групувалися за змістом: </a:t>
            </a:r>
          </a:p>
          <a:p>
            <a:pPr marL="0" indent="0" eaLnBrk="1" hangingPunct="1">
              <a:defRPr/>
            </a:pPr>
            <a:r>
              <a:rPr lang="uk-UA" altLang="ru-RU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судочинство, </a:t>
            </a:r>
          </a:p>
          <a:p>
            <a:pPr marL="0" indent="0" eaLnBrk="1" hangingPunct="1">
              <a:defRPr/>
            </a:pPr>
            <a:r>
              <a:rPr lang="uk-UA" altLang="ru-RU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майнові відносини, </a:t>
            </a:r>
          </a:p>
          <a:p>
            <a:pPr marL="0" indent="0" eaLnBrk="1" hangingPunct="1">
              <a:defRPr/>
            </a:pPr>
            <a:r>
              <a:rPr lang="uk-UA" altLang="ru-RU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сімейні та спадкові відносини, </a:t>
            </a:r>
          </a:p>
          <a:p>
            <a:pPr marL="0" indent="0" eaLnBrk="1" hangingPunct="1">
              <a:defRPr/>
            </a:pPr>
            <a:r>
              <a:rPr lang="uk-UA" altLang="ru-RU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злочини і покарання, </a:t>
            </a:r>
          </a:p>
          <a:p>
            <a:pPr marL="0" indent="0" eaLnBrk="1" hangingPunct="1">
              <a:defRPr/>
            </a:pPr>
            <a:r>
              <a:rPr lang="uk-UA" altLang="ru-RU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умови найму тощо.</a:t>
            </a:r>
            <a:r>
              <a:rPr lang="ru-RU" altLang="ru-RU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7653" name="Picture 11" descr="Хам стел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050" y="1052513"/>
            <a:ext cx="2865438" cy="5645150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3" descr="Иштар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9" name="Picture 49" descr="купля вавилон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6" y="-689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3384550" cy="115252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3600" smtClean="0"/>
              <a:t> </a:t>
            </a:r>
            <a:endParaRPr lang="ru-RU" altLang="ru-RU" sz="3600" smtClean="0"/>
          </a:p>
        </p:txBody>
      </p:sp>
      <p:sp>
        <p:nvSpPr>
          <p:cNvPr id="159791" name="AutoShape 47"/>
          <p:cNvSpPr>
            <a:spLocks noChangeArrowheads="1"/>
          </p:cNvSpPr>
          <p:nvPr/>
        </p:nvSpPr>
        <p:spPr bwMode="auto">
          <a:xfrm>
            <a:off x="179388" y="188913"/>
            <a:ext cx="3313112" cy="936625"/>
          </a:xfrm>
          <a:prstGeom prst="roundRect">
            <a:avLst>
              <a:gd name="adj" fmla="val 16667"/>
            </a:avLst>
          </a:prstGeom>
          <a:solidFill>
            <a:schemeClr val="accent1">
              <a:alpha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uk-UA" altLang="ru-RU" sz="3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Зобов</a:t>
            </a:r>
            <a:r>
              <a:rPr lang="en-US" altLang="ru-RU" sz="3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’</a:t>
            </a:r>
            <a:r>
              <a:rPr lang="uk-UA" altLang="ru-RU" sz="3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язальне</a:t>
            </a:r>
          </a:p>
          <a:p>
            <a:pPr algn="ctr">
              <a:defRPr/>
            </a:pPr>
            <a:r>
              <a:rPr lang="uk-UA" altLang="ru-RU" sz="3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право</a:t>
            </a:r>
            <a:endParaRPr lang="ru-RU" altLang="ru-RU" sz="32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132" name="Picture 48" descr="Иштар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4033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207268"/>
            <a:ext cx="2232248" cy="9182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Зобов'язання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484784"/>
            <a:ext cx="1706488" cy="7452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</a:rPr>
              <a:t>з</a:t>
            </a:r>
            <a:r>
              <a:rPr lang="uk-UA" sz="2000" dirty="0" smtClean="0">
                <a:solidFill>
                  <a:schemeClr val="tx1"/>
                </a:solidFill>
              </a:rPr>
              <a:t> договорів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1399332"/>
            <a:ext cx="1944216" cy="8306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із заподіяння шкоди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460" y="2636912"/>
            <a:ext cx="1296392" cy="720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займу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96728" y="2636912"/>
            <a:ext cx="1296392" cy="720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міни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2064" y="3459212"/>
            <a:ext cx="1296392" cy="720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купівлі-продажу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388" y="4642048"/>
            <a:ext cx="1260872" cy="720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в</a:t>
            </a:r>
            <a:r>
              <a:rPr lang="uk-UA" dirty="0" smtClean="0">
                <a:solidFill>
                  <a:schemeClr val="tx1"/>
                </a:solidFill>
              </a:rPr>
              <a:t> кредит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388" y="5720556"/>
            <a:ext cx="1260872" cy="720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з</a:t>
            </a:r>
            <a:r>
              <a:rPr lang="uk-UA" dirty="0" smtClean="0">
                <a:solidFill>
                  <a:schemeClr val="tx1"/>
                </a:solidFill>
              </a:rPr>
              <a:t>а готівку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29572" y="5760392"/>
            <a:ext cx="1470620" cy="720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рухомих речей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3464024"/>
            <a:ext cx="1296392" cy="720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оренди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29572" y="4544144"/>
            <a:ext cx="1470620" cy="720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н</a:t>
            </a:r>
            <a:r>
              <a:rPr lang="uk-UA" dirty="0" smtClean="0">
                <a:solidFill>
                  <a:schemeClr val="tx1"/>
                </a:solidFill>
              </a:rPr>
              <a:t>ерухомих речей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81760" y="3464024"/>
            <a:ext cx="1296392" cy="720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найму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33180" y="2636664"/>
            <a:ext cx="1296392" cy="720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поклажі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3888" y="2581672"/>
            <a:ext cx="1296392" cy="720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здоров'ю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96212" y="2581672"/>
            <a:ext cx="1296392" cy="720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майну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3" idx="2"/>
            <a:endCxn id="4" idx="0"/>
          </p:cNvCxnSpPr>
          <p:nvPr/>
        </p:nvCxnSpPr>
        <p:spPr>
          <a:xfrm flipH="1">
            <a:off x="2544924" y="1125537"/>
            <a:ext cx="2927176" cy="359247"/>
          </a:xfrm>
          <a:prstGeom prst="line">
            <a:avLst/>
          </a:prstGeom>
          <a:ln w="254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3" idx="2"/>
            <a:endCxn id="5" idx="0"/>
          </p:cNvCxnSpPr>
          <p:nvPr/>
        </p:nvCxnSpPr>
        <p:spPr>
          <a:xfrm>
            <a:off x="5472100" y="1125537"/>
            <a:ext cx="1800200" cy="273795"/>
          </a:xfrm>
          <a:prstGeom prst="line">
            <a:avLst/>
          </a:prstGeom>
          <a:ln w="254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56656" y="2420888"/>
            <a:ext cx="3324720" cy="0"/>
          </a:xfrm>
          <a:prstGeom prst="line">
            <a:avLst/>
          </a:prstGeom>
          <a:ln w="25400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6" idx="0"/>
          </p:cNvCxnSpPr>
          <p:nvPr/>
        </p:nvCxnSpPr>
        <p:spPr>
          <a:xfrm>
            <a:off x="827584" y="2420888"/>
            <a:ext cx="29072" cy="216024"/>
          </a:xfrm>
          <a:prstGeom prst="straightConnector1">
            <a:avLst/>
          </a:prstGeom>
          <a:ln w="254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4" idx="2"/>
            <a:endCxn id="11" idx="0"/>
          </p:cNvCxnSpPr>
          <p:nvPr/>
        </p:nvCxnSpPr>
        <p:spPr>
          <a:xfrm>
            <a:off x="2544924" y="2230016"/>
            <a:ext cx="0" cy="406896"/>
          </a:xfrm>
          <a:prstGeom prst="straightConnector1">
            <a:avLst/>
          </a:prstGeom>
          <a:ln w="254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9" idx="0"/>
          </p:cNvCxnSpPr>
          <p:nvPr/>
        </p:nvCxnSpPr>
        <p:spPr>
          <a:xfrm>
            <a:off x="4181376" y="2420888"/>
            <a:ext cx="0" cy="215776"/>
          </a:xfrm>
          <a:prstGeom prst="straightConnector1">
            <a:avLst/>
          </a:prstGeom>
          <a:ln w="254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691680" y="2433464"/>
            <a:ext cx="0" cy="1030560"/>
          </a:xfrm>
          <a:prstGeom prst="straightConnector1">
            <a:avLst/>
          </a:prstGeom>
          <a:ln w="254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398168" y="2433464"/>
            <a:ext cx="0" cy="1030560"/>
          </a:xfrm>
          <a:prstGeom prst="straightConnector1">
            <a:avLst/>
          </a:prstGeom>
          <a:ln w="254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088456" y="4179292"/>
            <a:ext cx="0" cy="1901304"/>
          </a:xfrm>
          <a:prstGeom prst="line">
            <a:avLst/>
          </a:prstGeom>
          <a:ln w="25400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13" idx="3"/>
          </p:cNvCxnSpPr>
          <p:nvPr/>
        </p:nvCxnSpPr>
        <p:spPr>
          <a:xfrm flipH="1">
            <a:off x="1440260" y="5002088"/>
            <a:ext cx="648196" cy="0"/>
          </a:xfrm>
          <a:prstGeom prst="straightConnector1">
            <a:avLst/>
          </a:prstGeom>
          <a:ln w="254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14" idx="3"/>
          </p:cNvCxnSpPr>
          <p:nvPr/>
        </p:nvCxnSpPr>
        <p:spPr>
          <a:xfrm flipH="1">
            <a:off x="1440260" y="6080596"/>
            <a:ext cx="648196" cy="0"/>
          </a:xfrm>
          <a:prstGeom prst="straightConnector1">
            <a:avLst/>
          </a:prstGeom>
          <a:ln w="254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355976" y="4179292"/>
            <a:ext cx="0" cy="1941140"/>
          </a:xfrm>
          <a:prstGeom prst="line">
            <a:avLst/>
          </a:prstGeom>
          <a:ln w="25400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17" idx="1"/>
          </p:cNvCxnSpPr>
          <p:nvPr/>
        </p:nvCxnSpPr>
        <p:spPr>
          <a:xfrm>
            <a:off x="4355976" y="4904184"/>
            <a:ext cx="473596" cy="0"/>
          </a:xfrm>
          <a:prstGeom prst="straightConnector1">
            <a:avLst/>
          </a:prstGeom>
          <a:ln w="254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15" idx="1"/>
          </p:cNvCxnSpPr>
          <p:nvPr/>
        </p:nvCxnSpPr>
        <p:spPr>
          <a:xfrm>
            <a:off x="4355976" y="6120432"/>
            <a:ext cx="473596" cy="0"/>
          </a:xfrm>
          <a:prstGeom prst="straightConnector1">
            <a:avLst/>
          </a:prstGeom>
          <a:ln w="254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652084" y="2420888"/>
            <a:ext cx="1592324" cy="0"/>
          </a:xfrm>
          <a:prstGeom prst="line">
            <a:avLst/>
          </a:prstGeom>
          <a:ln w="25400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Прямая соединительная линия 4096"/>
          <p:cNvCxnSpPr>
            <a:stCxn id="5" idx="2"/>
          </p:cNvCxnSpPr>
          <p:nvPr/>
        </p:nvCxnSpPr>
        <p:spPr>
          <a:xfrm>
            <a:off x="7272300" y="2230016"/>
            <a:ext cx="0" cy="190872"/>
          </a:xfrm>
          <a:prstGeom prst="line">
            <a:avLst/>
          </a:prstGeom>
          <a:ln w="25400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9" name="Прямая со стрелкой 4098"/>
          <p:cNvCxnSpPr>
            <a:endCxn id="20" idx="0"/>
          </p:cNvCxnSpPr>
          <p:nvPr/>
        </p:nvCxnSpPr>
        <p:spPr>
          <a:xfrm>
            <a:off x="6652084" y="2420888"/>
            <a:ext cx="0" cy="160784"/>
          </a:xfrm>
          <a:prstGeom prst="straightConnector1">
            <a:avLst/>
          </a:prstGeom>
          <a:ln w="254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1" name="Прямая со стрелкой 4100"/>
          <p:cNvCxnSpPr>
            <a:endCxn id="21" idx="0"/>
          </p:cNvCxnSpPr>
          <p:nvPr/>
        </p:nvCxnSpPr>
        <p:spPr>
          <a:xfrm>
            <a:off x="8244408" y="2420888"/>
            <a:ext cx="0" cy="160784"/>
          </a:xfrm>
          <a:prstGeom prst="straightConnector1">
            <a:avLst/>
          </a:prstGeom>
          <a:ln w="254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8" name="Picture 42" descr="наказание вави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9750" y="188913"/>
            <a:ext cx="8302625" cy="4318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3600" smtClean="0"/>
              <a:t> </a:t>
            </a:r>
            <a:endParaRPr lang="ru-RU" altLang="ru-RU" sz="360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107950" y="836613"/>
          <a:ext cx="4243388" cy="576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716463" y="836613"/>
          <a:ext cx="4427537" cy="576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150" name="Line 34"/>
          <p:cNvSpPr>
            <a:spLocks noChangeShapeType="1"/>
          </p:cNvSpPr>
          <p:nvPr/>
        </p:nvSpPr>
        <p:spPr bwMode="auto">
          <a:xfrm>
            <a:off x="4356100" y="22764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1" name="Line 35"/>
          <p:cNvSpPr>
            <a:spLocks noChangeShapeType="1"/>
          </p:cNvSpPr>
          <p:nvPr/>
        </p:nvSpPr>
        <p:spPr bwMode="auto">
          <a:xfrm>
            <a:off x="4356100" y="32131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2" name="Line 36"/>
          <p:cNvSpPr>
            <a:spLocks noChangeShapeType="1"/>
          </p:cNvSpPr>
          <p:nvPr/>
        </p:nvSpPr>
        <p:spPr bwMode="auto">
          <a:xfrm>
            <a:off x="4356100" y="42211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3" name="Line 37"/>
          <p:cNvSpPr>
            <a:spLocks noChangeShapeType="1"/>
          </p:cNvSpPr>
          <p:nvPr/>
        </p:nvSpPr>
        <p:spPr bwMode="auto">
          <a:xfrm>
            <a:off x="4356100" y="53006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4" name="Line 38"/>
          <p:cNvSpPr>
            <a:spLocks noChangeShapeType="1"/>
          </p:cNvSpPr>
          <p:nvPr/>
        </p:nvSpPr>
        <p:spPr bwMode="auto">
          <a:xfrm>
            <a:off x="4356100" y="63087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905" name="Text Box 41"/>
          <p:cNvSpPr txBox="1">
            <a:spLocks noChangeArrowheads="1"/>
          </p:cNvSpPr>
          <p:nvPr/>
        </p:nvSpPr>
        <p:spPr bwMode="auto">
          <a:xfrm>
            <a:off x="1403350" y="0"/>
            <a:ext cx="5689600" cy="6096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ru-RU" sz="3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Злочини і покарання</a:t>
            </a:r>
            <a:endParaRPr lang="ru-RU" altLang="ru-RU" sz="3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539750" y="158750"/>
            <a:ext cx="8353425" cy="7493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uk-UA" altLang="ru-RU" sz="4000" smtClean="0">
                <a:solidFill>
                  <a:srgbClr val="000048"/>
                </a:solidFill>
                <a:effectLst/>
              </a:rPr>
              <a:t>Принцип таліону</a:t>
            </a:r>
            <a:endParaRPr lang="ru-RU" altLang="ru-RU" sz="4000" smtClean="0">
              <a:solidFill>
                <a:srgbClr val="000048"/>
              </a:solidFill>
              <a:effectLst/>
            </a:endParaRPr>
          </a:p>
        </p:txBody>
      </p:sp>
      <p:sp>
        <p:nvSpPr>
          <p:cNvPr id="28675" name="Rectangle 8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23850" y="4402138"/>
            <a:ext cx="8540750" cy="2455862"/>
          </a:xfrm>
        </p:spPr>
        <p:txBody>
          <a:bodyPr/>
          <a:lstStyle/>
          <a:p>
            <a:pPr marL="0" indent="355600" eaLnBrk="1" hangingPunct="1">
              <a:buFont typeface="Arial" charset="0"/>
              <a:buNone/>
            </a:pPr>
            <a:r>
              <a:rPr lang="uk-UA" altLang="ru-RU" sz="3000" smtClean="0">
                <a:solidFill>
                  <a:srgbClr val="000048"/>
                </a:solidFill>
                <a:effectLst/>
              </a:rPr>
              <a:t>Принцип таліону - правовий принцип, за яким в разі нанесення якоїсь шкоди, винуватому завдають таку саму шкоду. Класичним прикладом таліону є біблійне</a:t>
            </a:r>
          </a:p>
          <a:p>
            <a:pPr marL="0" indent="355600" eaLnBrk="1" hangingPunct="1">
              <a:buFont typeface="Arial" charset="0"/>
              <a:buNone/>
            </a:pPr>
            <a:r>
              <a:rPr lang="uk-UA" altLang="ru-RU" sz="3000" smtClean="0">
                <a:solidFill>
                  <a:srgbClr val="000048"/>
                </a:solidFill>
                <a:effectLst/>
              </a:rPr>
              <a:t>   “око за око, зуб за зуб”</a:t>
            </a:r>
          </a:p>
        </p:txBody>
      </p:sp>
      <p:pic>
        <p:nvPicPr>
          <p:cNvPr id="28676" name="Picture 14" descr="таліо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68388"/>
            <a:ext cx="3960813" cy="3170237"/>
          </a:xfrm>
        </p:spPr>
      </p:pic>
      <p:pic>
        <p:nvPicPr>
          <p:cNvPr id="28677" name="Picture 15" descr="таліон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052513"/>
            <a:ext cx="3744913" cy="3175000"/>
          </a:xfrm>
        </p:spPr>
      </p:pic>
      <p:pic>
        <p:nvPicPr>
          <p:cNvPr id="28678" name="Picture 16" descr="Иштар звер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976938"/>
            <a:ext cx="133191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4341813" cy="679450"/>
          </a:xfrm>
        </p:spPr>
        <p:txBody>
          <a:bodyPr/>
          <a:lstStyle/>
          <a:p>
            <a:pPr eaLnBrk="1" hangingPunct="1"/>
            <a:r>
              <a:rPr lang="uk-UA" altLang="ru-RU" sz="3800" smtClean="0">
                <a:solidFill>
                  <a:srgbClr val="000066"/>
                </a:solidFill>
                <a:effectLst/>
              </a:rPr>
              <a:t>Судовий процес</a:t>
            </a:r>
            <a:endParaRPr lang="ru-RU" altLang="ru-RU" sz="3800" smtClean="0">
              <a:solidFill>
                <a:srgbClr val="000066"/>
              </a:solidFill>
              <a:effectLst/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981075"/>
            <a:ext cx="4194175" cy="3024188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ru-RU" sz="2400" smtClean="0">
                <a:solidFill>
                  <a:srgbClr val="640000"/>
                </a:solidFill>
                <a:effectLst/>
              </a:rPr>
              <a:t>Відмінностей між цивільним і кримінальним процесом не було.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400" smtClean="0">
                <a:solidFill>
                  <a:srgbClr val="640000"/>
                </a:solidFill>
                <a:effectLst/>
              </a:rPr>
              <a:t>Справа порушувалася з ініціативи потерпілого чи позивача.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400" smtClean="0">
                <a:solidFill>
                  <a:srgbClr val="640000"/>
                </a:solidFill>
                <a:effectLst/>
              </a:rPr>
              <a:t>Суд був публічним і мав змагальний характер.</a:t>
            </a:r>
            <a:r>
              <a:rPr lang="uk-UA" altLang="ru-RU" sz="2400" smtClean="0">
                <a:effectLst/>
              </a:rPr>
              <a:t> </a:t>
            </a:r>
          </a:p>
        </p:txBody>
      </p:sp>
      <p:sp>
        <p:nvSpPr>
          <p:cNvPr id="29700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23850" y="4292600"/>
            <a:ext cx="8569325" cy="1944688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ru-RU" sz="2400" smtClean="0">
                <a:solidFill>
                  <a:srgbClr val="003300"/>
                </a:solidFill>
                <a:effectLst/>
              </a:rPr>
              <a:t>Доказами були показання свідків, письмові акти, присягання перед статуями богів.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400" smtClean="0">
                <a:solidFill>
                  <a:srgbClr val="003300"/>
                </a:solidFill>
                <a:effectLst/>
              </a:rPr>
              <a:t>Якщо доказів не вистачало, то для встановлення істини вдавалися до </a:t>
            </a:r>
            <a:r>
              <a:rPr lang="uk-UA" altLang="ru-RU" sz="2400" b="1" smtClean="0">
                <a:solidFill>
                  <a:srgbClr val="003300"/>
                </a:solidFill>
                <a:effectLst/>
              </a:rPr>
              <a:t>ордалії </a:t>
            </a:r>
            <a:r>
              <a:rPr lang="uk-UA" altLang="ru-RU" sz="2400" smtClean="0">
                <a:solidFill>
                  <a:srgbClr val="003300"/>
                </a:solidFill>
                <a:effectLst/>
              </a:rPr>
              <a:t>- «суду божого».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400" smtClean="0">
                <a:solidFill>
                  <a:srgbClr val="003300"/>
                </a:solidFill>
                <a:effectLst/>
              </a:rPr>
              <a:t>Змінювати судові рішення заборонялося.</a:t>
            </a:r>
            <a:endParaRPr lang="ru-RU" altLang="ru-RU" sz="2400" smtClean="0">
              <a:solidFill>
                <a:srgbClr val="0033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400" smtClean="0">
              <a:solidFill>
                <a:srgbClr val="003300"/>
              </a:solidFill>
              <a:effectLst/>
            </a:endParaRPr>
          </a:p>
        </p:txBody>
      </p:sp>
      <p:pic>
        <p:nvPicPr>
          <p:cNvPr id="29701" name="Picture 8" descr="Иштар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595938"/>
            <a:ext cx="176371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 descr="шамаш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3375"/>
            <a:ext cx="4500562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555037" cy="6477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0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Стародавня Індія</a:t>
            </a:r>
            <a:endParaRPr lang="ru-RU" altLang="ru-RU" sz="400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18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6524625"/>
            <a:ext cx="323850" cy="117475"/>
          </a:xfrm>
        </p:spPr>
        <p:txBody>
          <a:bodyPr/>
          <a:lstStyle/>
          <a:p>
            <a:pPr eaLnBrk="1" hangingPunct="1">
              <a:defRPr/>
            </a:pPr>
            <a:endParaRPr lang="uk-UA" altLang="ru-RU" sz="3100" dirty="0" smtClean="0">
              <a:solidFill>
                <a:srgbClr val="45008A"/>
              </a:solidFill>
              <a:effectLst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sz="3100" dirty="0" smtClean="0">
              <a:solidFill>
                <a:srgbClr val="45008A"/>
              </a:solidFill>
              <a:effectLst/>
            </a:endParaRPr>
          </a:p>
        </p:txBody>
      </p:sp>
      <p:pic>
        <p:nvPicPr>
          <p:cNvPr id="30724" name="Picture 11" descr="слон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2" descr="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61925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6" descr="indost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484313"/>
            <a:ext cx="3897312" cy="5184775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88" y="1412776"/>
            <a:ext cx="4176712" cy="5256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altLang="ru-RU" sz="2800" dirty="0">
                <a:solidFill>
                  <a:srgbClr val="45008A"/>
                </a:solidFill>
              </a:rPr>
              <a:t>Формування держави  пов</a:t>
            </a:r>
            <a:r>
              <a:rPr lang="en-US" altLang="ru-RU" sz="2800" dirty="0">
                <a:solidFill>
                  <a:srgbClr val="45008A"/>
                </a:solidFill>
              </a:rPr>
              <a:t>’</a:t>
            </a:r>
            <a:r>
              <a:rPr lang="uk-UA" altLang="ru-RU" sz="2800" dirty="0">
                <a:solidFill>
                  <a:srgbClr val="45008A"/>
                </a:solidFill>
              </a:rPr>
              <a:t>язують із міграцією у Північну Індію арійських племен у ІІ тис. до н.е. Найбільшого піднесення держава досягла за правління царя Ашоки (273-236 рр. до н.е.)</a:t>
            </a:r>
            <a:endParaRPr lang="ru-RU" altLang="ru-RU" sz="2800" dirty="0">
              <a:solidFill>
                <a:srgbClr val="45008A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0"/>
            <a:ext cx="8302625" cy="75247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000" smtClean="0">
                <a:solidFill>
                  <a:srgbClr val="4C004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Суспільний лад Стародавньої Індії</a:t>
            </a:r>
            <a:endParaRPr lang="ru-RU" altLang="ru-RU" sz="4000" smtClean="0">
              <a:solidFill>
                <a:srgbClr val="4C004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2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628775"/>
            <a:ext cx="5580063" cy="52292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uk-UA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ru-RU" altLang="ru-RU" sz="2400" dirty="0" smtClean="0">
              <a:solidFill>
                <a:srgbClr val="32006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748" name="Picture 7" descr="l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785813"/>
            <a:ext cx="8477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" descr="Брахм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700213"/>
            <a:ext cx="3390900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388" y="1181100"/>
            <a:ext cx="5040312" cy="5416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uk-UA" altLang="ru-RU" sz="2600" dirty="0">
                <a:solidFill>
                  <a:srgbClr val="320064"/>
                </a:solidFill>
              </a:rPr>
              <a:t>Населення поділялося на </a:t>
            </a:r>
            <a:r>
              <a:rPr lang="uk-UA" altLang="ru-RU" sz="2600" b="1" dirty="0">
                <a:solidFill>
                  <a:srgbClr val="320064"/>
                </a:solidFill>
              </a:rPr>
              <a:t>варни </a:t>
            </a:r>
            <a:r>
              <a:rPr lang="uk-UA" altLang="ru-RU" sz="2600" dirty="0">
                <a:solidFill>
                  <a:srgbClr val="320064"/>
                </a:solidFill>
              </a:rPr>
              <a:t>- замкнуті спадкові соціальні групи, нерівні за правовим становищем. Варни, за віруваннями індусів, створив  бог Брахма із частин свого тіла: </a:t>
            </a:r>
          </a:p>
          <a:p>
            <a:pPr>
              <a:defRPr/>
            </a:pPr>
            <a:r>
              <a:rPr lang="uk-UA" altLang="ru-RU" sz="2600" dirty="0">
                <a:solidFill>
                  <a:srgbClr val="320064"/>
                </a:solidFill>
              </a:rPr>
              <a:t>брахманів – із вуст, </a:t>
            </a:r>
          </a:p>
          <a:p>
            <a:pPr>
              <a:defRPr/>
            </a:pPr>
            <a:r>
              <a:rPr lang="uk-UA" altLang="ru-RU" sz="2600" dirty="0">
                <a:solidFill>
                  <a:srgbClr val="320064"/>
                </a:solidFill>
              </a:rPr>
              <a:t>кшатріїв – з рук,</a:t>
            </a:r>
          </a:p>
          <a:p>
            <a:pPr>
              <a:defRPr/>
            </a:pPr>
            <a:r>
              <a:rPr lang="uk-UA" altLang="ru-RU" sz="2600" dirty="0">
                <a:solidFill>
                  <a:srgbClr val="320064"/>
                </a:solidFill>
              </a:rPr>
              <a:t>вайшіїв – із стегон,</a:t>
            </a:r>
          </a:p>
          <a:p>
            <a:pPr>
              <a:defRPr/>
            </a:pPr>
            <a:r>
              <a:rPr lang="uk-UA" altLang="ru-RU" sz="2600" dirty="0">
                <a:solidFill>
                  <a:srgbClr val="320064"/>
                </a:solidFill>
              </a:rPr>
              <a:t>шудрів – із ступень.</a:t>
            </a:r>
          </a:p>
          <a:p>
            <a:pPr>
              <a:buFont typeface="Arial" charset="0"/>
              <a:buNone/>
              <a:defRPr/>
            </a:pPr>
            <a:r>
              <a:rPr lang="uk-UA" altLang="ru-RU" sz="2600" dirty="0">
                <a:solidFill>
                  <a:srgbClr val="320064"/>
                </a:solidFill>
              </a:rPr>
              <a:t>    Поза системою варн знаходилися “недоторканні”.</a:t>
            </a:r>
            <a:endParaRPr lang="ru-RU" altLang="ru-RU" sz="2600" dirty="0">
              <a:solidFill>
                <a:srgbClr val="320064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692275" y="115888"/>
            <a:ext cx="3816350" cy="46355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uk-UA" altLang="ru-RU" sz="4000" smtClean="0">
                <a:solidFill>
                  <a:srgbClr val="5600A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брахмани</a:t>
            </a:r>
            <a:endParaRPr lang="ru-RU" altLang="ru-RU" sz="4000" smtClean="0">
              <a:solidFill>
                <a:srgbClr val="5600A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1" name="Picture 8" descr="брахма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7188" y="188913"/>
            <a:ext cx="3562350" cy="3600450"/>
          </a:xfrm>
        </p:spPr>
      </p:pic>
      <p:sp>
        <p:nvSpPr>
          <p:cNvPr id="32772" name="Rectangle 7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179388" y="3933825"/>
            <a:ext cx="8785225" cy="2736850"/>
          </a:xfrm>
          <a:solidFill>
            <a:srgbClr val="CCFFCC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indent="533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 smtClean="0">
                <a:solidFill>
                  <a:srgbClr val="320064"/>
                </a:solidFill>
                <a:effectLst/>
              </a:rPr>
              <a:t>Найвище становище в суспільстві посідали </a:t>
            </a:r>
            <a:r>
              <a:rPr lang="uk-UA" altLang="ru-RU" sz="2400" b="1" smtClean="0">
                <a:solidFill>
                  <a:srgbClr val="320064"/>
                </a:solidFill>
                <a:effectLst/>
              </a:rPr>
              <a:t>брахмани </a:t>
            </a:r>
            <a:r>
              <a:rPr lang="uk-UA" altLang="ru-RU" sz="2400" smtClean="0">
                <a:solidFill>
                  <a:srgbClr val="320064"/>
                </a:solidFill>
                <a:effectLst/>
              </a:rPr>
              <a:t>(жерці).</a:t>
            </a:r>
            <a:endParaRPr lang="ru-RU" altLang="ru-RU" sz="2400" smtClean="0">
              <a:solidFill>
                <a:srgbClr val="320064"/>
              </a:solidFill>
              <a:effectLst/>
            </a:endParaRPr>
          </a:p>
          <a:p>
            <a:pPr marL="0" indent="533400"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400" smtClean="0">
                <a:solidFill>
                  <a:srgbClr val="320064"/>
                </a:solidFill>
                <a:effectLst/>
              </a:rPr>
              <a:t>Вони мали виняткове право тлумачити закони, давати поради представникам інших варн. Обов'язки брахманів : вивчати священні книги (Веди), робити релігійні пожертвування, брати участь в управлінні державою, судочинстві, розробленні законів… Особа брахмана була недоторканною.</a:t>
            </a:r>
            <a:r>
              <a:rPr lang="uk-UA" altLang="ru-RU" sz="2200" smtClean="0">
                <a:effectLst/>
              </a:rPr>
              <a:t> </a:t>
            </a:r>
          </a:p>
          <a:p>
            <a:pPr marL="0" indent="533400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200" smtClean="0">
              <a:effectLst/>
            </a:endParaRPr>
          </a:p>
        </p:txBody>
      </p:sp>
      <p:pic>
        <p:nvPicPr>
          <p:cNvPr id="32773" name="Picture 10" descr="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3573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12"/>
          <p:cNvSpPr txBox="1">
            <a:spLocks noChangeArrowheads="1"/>
          </p:cNvSpPr>
          <p:nvPr/>
        </p:nvSpPr>
        <p:spPr bwMode="auto">
          <a:xfrm>
            <a:off x="250825" y="1989138"/>
            <a:ext cx="1244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>
                <a:solidFill>
                  <a:srgbClr val="000000"/>
                </a:solidFill>
              </a:rPr>
              <a:t>Брахма – творець всесвіту</a:t>
            </a: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2775" name="Picture 16" descr="brahman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981075"/>
            <a:ext cx="2384425" cy="2820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71775" y="115888"/>
            <a:ext cx="3168650" cy="463550"/>
          </a:xfrm>
          <a:effectLst>
            <a:outerShdw dist="35921" dir="2700000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uk-UA" altLang="ru-RU" sz="4000" smtClean="0">
                <a:solidFill>
                  <a:srgbClr val="45008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кшатрії</a:t>
            </a:r>
            <a:endParaRPr lang="ru-RU" altLang="ru-RU" sz="4000" smtClean="0">
              <a:solidFill>
                <a:srgbClr val="45008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Rectangle 6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250825" y="3644900"/>
            <a:ext cx="4465638" cy="3024188"/>
          </a:xfrm>
          <a:solidFill>
            <a:srgbClr val="CCCCFF"/>
          </a:solidFill>
        </p:spPr>
        <p:txBody>
          <a:bodyPr/>
          <a:lstStyle/>
          <a:p>
            <a:pPr marL="0" indent="355600" eaLnBrk="1" hangingPunct="1">
              <a:buFont typeface="Arial" charset="0"/>
              <a:buNone/>
            </a:pPr>
            <a:r>
              <a:rPr lang="uk-UA" altLang="ru-RU" sz="2400" b="1" smtClean="0">
                <a:solidFill>
                  <a:srgbClr val="320064"/>
                </a:solidFill>
                <a:effectLst/>
              </a:rPr>
              <a:t>Кшатрії </a:t>
            </a:r>
            <a:r>
              <a:rPr lang="uk-UA" altLang="ru-RU" sz="2400" smtClean="0">
                <a:solidFill>
                  <a:srgbClr val="320064"/>
                </a:solidFill>
                <a:effectLst/>
              </a:rPr>
              <a:t>- військовослужбовці та чиновники. До них належали цар і члени апарату управління. Їхнє завдання - керівництво державою, охорона правопорядку, участь у війнах.</a:t>
            </a:r>
            <a:endParaRPr lang="ru-RU" altLang="ru-RU" sz="2400" smtClean="0">
              <a:solidFill>
                <a:srgbClr val="320064"/>
              </a:solidFill>
              <a:effectLst/>
            </a:endParaRPr>
          </a:p>
        </p:txBody>
      </p:sp>
      <p:pic>
        <p:nvPicPr>
          <p:cNvPr id="33796" name="Picture 14" descr="кшатрий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2295525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16" descr="Инд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0"/>
            <a:ext cx="13287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17"/>
          <p:cNvSpPr txBox="1">
            <a:spLocks noChangeArrowheads="1"/>
          </p:cNvSpPr>
          <p:nvPr/>
        </p:nvSpPr>
        <p:spPr bwMode="auto">
          <a:xfrm>
            <a:off x="6156325" y="188913"/>
            <a:ext cx="1584325" cy="1558925"/>
          </a:xfrm>
          <a:prstGeom prst="rect">
            <a:avLst/>
          </a:prstGeom>
          <a:solidFill>
            <a:srgbClr val="FFFFCC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600">
                <a:solidFill>
                  <a:srgbClr val="000000"/>
                </a:solidFill>
              </a:rPr>
              <a:t>Індра – божество дощу, грому, блискавки. Покровитель кшатріїв</a:t>
            </a:r>
            <a:endParaRPr lang="ru-RU" altLang="ru-RU" sz="1600">
              <a:solidFill>
                <a:srgbClr val="000000"/>
              </a:solidFill>
            </a:endParaRPr>
          </a:p>
        </p:txBody>
      </p:sp>
      <p:pic>
        <p:nvPicPr>
          <p:cNvPr id="33799" name="Picture 19" descr="кшатрий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854075"/>
            <a:ext cx="3024188" cy="267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0" name="Text Box 21"/>
          <p:cNvSpPr txBox="1">
            <a:spLocks noChangeArrowheads="1"/>
          </p:cNvSpPr>
          <p:nvPr/>
        </p:nvSpPr>
        <p:spPr bwMode="auto">
          <a:xfrm>
            <a:off x="7019925" y="3644900"/>
            <a:ext cx="1944688" cy="283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>
                <a:solidFill>
                  <a:srgbClr val="45008A"/>
                </a:solidFill>
              </a:rPr>
              <a:t>Буддизм заперечує духовну домінанту брахманів, стверджуючи, що шлях спасіння відкритий для усіх людей. </a:t>
            </a:r>
            <a:endParaRPr lang="ru-RU" altLang="ru-RU" sz="1800">
              <a:solidFill>
                <a:srgbClr val="45008A"/>
              </a:solidFill>
            </a:endParaRPr>
          </a:p>
        </p:txBody>
      </p:sp>
      <p:sp>
        <p:nvSpPr>
          <p:cNvPr id="33801" name="Text Box 22"/>
          <p:cNvSpPr txBox="1">
            <a:spLocks noChangeArrowheads="1"/>
          </p:cNvSpPr>
          <p:nvPr/>
        </p:nvSpPr>
        <p:spPr bwMode="auto">
          <a:xfrm>
            <a:off x="6516688" y="2492375"/>
            <a:ext cx="2447925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>
                <a:solidFill>
                  <a:srgbClr val="45008A"/>
                </a:solidFill>
              </a:rPr>
              <a:t>У варні кшатріїв народився принц Сіддхартха Гаутама, названий Буддою.</a:t>
            </a:r>
            <a:endParaRPr lang="ru-RU" altLang="ru-RU" sz="1800">
              <a:solidFill>
                <a:srgbClr val="45008A"/>
              </a:solidFill>
            </a:endParaRPr>
          </a:p>
        </p:txBody>
      </p:sp>
      <p:pic>
        <p:nvPicPr>
          <p:cNvPr id="33802" name="Picture 20" descr="Будд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21971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9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4176712" cy="1152525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1" hangingPunct="1"/>
            <a:r>
              <a:rPr lang="uk-UA" altLang="ru-RU" sz="4000" smtClean="0">
                <a:solidFill>
                  <a:srgbClr val="800000"/>
                </a:solidFill>
                <a:effectLst/>
              </a:rPr>
              <a:t>Стародавнім </a:t>
            </a:r>
            <a:br>
              <a:rPr lang="uk-UA" altLang="ru-RU" sz="4000" smtClean="0">
                <a:solidFill>
                  <a:srgbClr val="800000"/>
                </a:solidFill>
                <a:effectLst/>
              </a:rPr>
            </a:br>
            <a:r>
              <a:rPr lang="uk-UA" altLang="ru-RU" sz="4000" smtClean="0">
                <a:solidFill>
                  <a:srgbClr val="800000"/>
                </a:solidFill>
                <a:effectLst/>
              </a:rPr>
              <a:t>Сходом</a:t>
            </a:r>
            <a:endParaRPr lang="ru-RU" altLang="ru-RU" sz="4000" smtClean="0">
              <a:solidFill>
                <a:srgbClr val="800000"/>
              </a:solidFill>
              <a:effectLst/>
            </a:endParaRPr>
          </a:p>
        </p:txBody>
      </p:sp>
      <p:sp>
        <p:nvSpPr>
          <p:cNvPr id="19472" name="Rectangle 1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1700213"/>
            <a:ext cx="4105275" cy="47529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altLang="ru-RU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називають країни Азії та Північно-Східної Африки, в яких декілька тисяч років тому виникли перші в історії людства держави і право. </a:t>
            </a:r>
            <a:endParaRPr lang="ru-RU" altLang="ru-RU" sz="3600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2" name="Picture 24" descr="Індія Кита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417888"/>
            <a:ext cx="4103687" cy="344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26" descr="Схід Єгипет Вавило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0"/>
            <a:ext cx="4105275" cy="3402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47813" y="1412875"/>
            <a:ext cx="2879725" cy="5365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uk-UA" altLang="ru-RU" sz="4000" smtClean="0">
                <a:solidFill>
                  <a:srgbClr val="45008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вайшії</a:t>
            </a:r>
            <a:endParaRPr lang="ru-RU" altLang="ru-RU" sz="4000" smtClean="0">
              <a:solidFill>
                <a:srgbClr val="45008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739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2349500"/>
            <a:ext cx="4608512" cy="4210050"/>
          </a:xfrm>
          <a:solidFill>
            <a:srgbClr val="CCECFF"/>
          </a:solidFill>
        </p:spPr>
        <p:txBody>
          <a:bodyPr/>
          <a:lstStyle/>
          <a:p>
            <a:pPr marL="0" indent="3556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altLang="ru-RU" sz="3000" b="1" smtClean="0">
                <a:solidFill>
                  <a:srgbClr val="000066"/>
                </a:solidFill>
                <a:effectLst/>
              </a:rPr>
              <a:t>Вайшії </a:t>
            </a:r>
            <a:r>
              <a:rPr lang="uk-UA" altLang="ru-RU" sz="3000" smtClean="0">
                <a:solidFill>
                  <a:srgbClr val="000066"/>
                </a:solidFill>
                <a:effectLst/>
              </a:rPr>
              <a:t>- найчисленніша варна. Вона складалася з усіх вільних общинників: селян, ремісників, торговців. Вайшії сплачували податки і зобов'язувалися піклуватися про збільшення свого майна.</a:t>
            </a:r>
            <a:r>
              <a:rPr lang="uk-UA" altLang="ru-RU" sz="280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altLang="ru-RU" sz="280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820" name="Picture 7" descr="вайш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88913"/>
            <a:ext cx="3959225" cy="3422650"/>
          </a:xfrm>
        </p:spPr>
      </p:pic>
      <p:pic>
        <p:nvPicPr>
          <p:cNvPr id="34821" name="Picture 8" descr="вайши1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719513"/>
            <a:ext cx="3959225" cy="2938462"/>
          </a:xfrm>
        </p:spPr>
      </p:pic>
      <p:pic>
        <p:nvPicPr>
          <p:cNvPr id="34822" name="Picture 9" descr="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525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1835150" y="188913"/>
            <a:ext cx="28813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uk-UA" altLang="ru-RU" sz="1800">
                <a:solidFill>
                  <a:srgbClr val="000000"/>
                </a:solidFill>
              </a:rPr>
              <a:t>Шива – бог-руйнівник, покровитель йоги і родючості</a:t>
            </a:r>
            <a:endParaRPr lang="ru-RU" altLang="ru-RU" sz="1800">
              <a:solidFill>
                <a:srgbClr val="000000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213100"/>
            <a:ext cx="3384550" cy="7524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uk-UA" altLang="ru-RU" sz="4000" smtClean="0">
                <a:solidFill>
                  <a:srgbClr val="45008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шудри</a:t>
            </a:r>
            <a:endParaRPr lang="ru-RU" altLang="ru-RU" sz="4000" smtClean="0">
              <a:solidFill>
                <a:srgbClr val="45008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9446" name="Rectangle 6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140200" y="549275"/>
            <a:ext cx="4752975" cy="3311525"/>
          </a:xfrm>
          <a:solidFill>
            <a:srgbClr val="CCECFF"/>
          </a:solidFill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altLang="ru-RU" sz="2400" b="1" smtClean="0">
                <a:solidFill>
                  <a:srgbClr val="320064"/>
                </a:solidFill>
                <a:effectLst/>
              </a:rPr>
              <a:t>Шудри </a:t>
            </a:r>
            <a:r>
              <a:rPr lang="uk-UA" altLang="ru-RU" sz="2400" smtClean="0">
                <a:solidFill>
                  <a:srgbClr val="320064"/>
                </a:solidFill>
                <a:effectLst/>
              </a:rPr>
              <a:t>–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uk-UA" altLang="ru-RU" sz="2300" smtClean="0">
                <a:solidFill>
                  <a:srgbClr val="320064"/>
                </a:solidFill>
                <a:effectLst/>
              </a:rPr>
              <a:t>нижча, пригноблена варна. Головне заняття шудр - служіння іншим варнам. Вони мали право створювати сім'ї, залишати спадок. Не мали права накопичувати багатства. Були відлучені від релігії.</a:t>
            </a:r>
            <a:r>
              <a:rPr lang="uk-UA" altLang="ru-RU" sz="2300" smtClean="0">
                <a:effectLst/>
              </a:rPr>
              <a:t> </a:t>
            </a:r>
            <a:endParaRPr lang="ru-RU" altLang="ru-RU" sz="23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5844" name="Picture 7" descr="шудр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3887787" cy="2711450"/>
          </a:xfrm>
        </p:spPr>
      </p:pic>
      <p:pic>
        <p:nvPicPr>
          <p:cNvPr id="35845" name="Picture 8" descr="шудры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203700"/>
            <a:ext cx="3887787" cy="2438400"/>
          </a:xfrm>
        </p:spPr>
      </p:pic>
      <p:pic>
        <p:nvPicPr>
          <p:cNvPr id="35846" name="Picture 10" descr="lotos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43986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2" descr="Чакраборт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076700"/>
            <a:ext cx="188912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13"/>
          <p:cNvSpPr txBox="1">
            <a:spLocks noChangeArrowheads="1"/>
          </p:cNvSpPr>
          <p:nvPr/>
        </p:nvSpPr>
        <p:spPr bwMode="auto">
          <a:xfrm>
            <a:off x="4211638" y="4019550"/>
            <a:ext cx="2881312" cy="2563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>
                <a:solidFill>
                  <a:srgbClr val="000066"/>
                </a:solidFill>
              </a:rPr>
              <a:t>Мітхун Чакраборті – відомий індійський актор народився у варні шудр, що великою мірою на початку</a:t>
            </a:r>
            <a:r>
              <a:rPr lang="uk-UA" altLang="ru-RU" sz="1800"/>
              <a:t> </a:t>
            </a:r>
            <a:r>
              <a:rPr lang="uk-UA" altLang="ru-RU" sz="1800">
                <a:solidFill>
                  <a:srgbClr val="000066"/>
                </a:solidFill>
              </a:rPr>
              <a:t>ускладнювало його кар'єру у кіно. Хоча Конституцією Індії закріплено рівноправність громадян.</a:t>
            </a:r>
            <a:endParaRPr lang="ru-RU" altLang="ru-RU" sz="1800">
              <a:solidFill>
                <a:srgbClr val="000066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08013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000" smtClean="0">
                <a:solidFill>
                  <a:srgbClr val="45008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недоторканні</a:t>
            </a:r>
            <a:endParaRPr lang="ru-RU" altLang="ru-RU" sz="4000" smtClean="0">
              <a:solidFill>
                <a:srgbClr val="45008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49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981075"/>
            <a:ext cx="4316412" cy="5616575"/>
          </a:xfrm>
        </p:spPr>
        <p:txBody>
          <a:bodyPr/>
          <a:lstStyle/>
          <a:p>
            <a:pPr marL="0" indent="355600" eaLnBrk="1" hangingPunct="1">
              <a:buFont typeface="Arial" charset="0"/>
              <a:buNone/>
              <a:defRPr/>
            </a:pPr>
            <a:r>
              <a:rPr lang="uk-UA" altLang="ru-RU" sz="3000" b="1" smtClean="0">
                <a:solidFill>
                  <a:srgbClr val="000000"/>
                </a:solidFill>
              </a:rPr>
              <a:t>Недоторканні </a:t>
            </a:r>
            <a:r>
              <a:rPr lang="uk-UA" altLang="ru-RU" sz="3000" smtClean="0">
                <a:solidFill>
                  <a:srgbClr val="000000"/>
                </a:solidFill>
              </a:rPr>
              <a:t>перебували за межами варн, релігійна етика забороняла їм селитися серед народжених у варні, навіть наступати на їх тіні. Їх руки вважалися ритуально чистими, тож недоторканні виконували найбруднішу роботу.</a:t>
            </a:r>
            <a:endParaRPr lang="ru-RU" altLang="ru-RU" sz="3000" smtClean="0">
              <a:solidFill>
                <a:srgbClr val="000000"/>
              </a:solidFill>
            </a:endParaRPr>
          </a:p>
        </p:txBody>
      </p:sp>
      <p:pic>
        <p:nvPicPr>
          <p:cNvPr id="36868" name="Picture 9" descr="неприкасаемые-инди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979863"/>
            <a:ext cx="4105275" cy="2649537"/>
          </a:xfrm>
        </p:spPr>
      </p:pic>
      <p:pic>
        <p:nvPicPr>
          <p:cNvPr id="36869" name="Picture 11" descr="неприкасаемы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052513"/>
            <a:ext cx="4105275" cy="273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6" name="Picture 67" descr="радж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188913"/>
            <a:ext cx="7416800" cy="463550"/>
          </a:xfrm>
          <a:solidFill>
            <a:srgbClr val="FFFFCC">
              <a:alpha val="80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uk-UA" altLang="ru-RU" sz="3200" smtClean="0"/>
              <a:t>Державний лад Стародавньої Індії</a:t>
            </a:r>
            <a:endParaRPr lang="ru-RU" altLang="ru-RU" sz="320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179388" y="2276475"/>
          <a:ext cx="3384550" cy="189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6593943"/>
              </p:ext>
            </p:extLst>
          </p:nvPr>
        </p:nvGraphicFramePr>
        <p:xfrm>
          <a:off x="3851275" y="954088"/>
          <a:ext cx="4968875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санскрит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188913"/>
            <a:ext cx="6840537" cy="647700"/>
          </a:xfrm>
          <a:solidFill>
            <a:srgbClr val="9BFFFF"/>
          </a:solidFill>
        </p:spPr>
        <p:txBody>
          <a:bodyPr/>
          <a:lstStyle/>
          <a:p>
            <a:pPr eaLnBrk="1" hangingPunct="1">
              <a:defRPr/>
            </a:pPr>
            <a:r>
              <a:rPr lang="uk-UA" altLang="ru-RU" sz="4000" smtClean="0"/>
              <a:t>Право Стародавньої Індії</a:t>
            </a:r>
            <a:endParaRPr lang="ru-RU" altLang="ru-RU" sz="4000" smtClean="0"/>
          </a:p>
        </p:txBody>
      </p:sp>
      <p:sp>
        <p:nvSpPr>
          <p:cNvPr id="197638" name="Rectangle 6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2987675" y="3213100"/>
            <a:ext cx="5976938" cy="3384550"/>
          </a:xfrm>
          <a:solidFill>
            <a:srgbClr val="CCFFCC"/>
          </a:solidFill>
        </p:spPr>
        <p:txBody>
          <a:bodyPr/>
          <a:lstStyle/>
          <a:p>
            <a:pPr marL="0" indent="355600" eaLnBrk="1" hangingPunct="1">
              <a:buFont typeface="Arial" charset="0"/>
              <a:buNone/>
              <a:defRPr/>
            </a:pPr>
            <a:r>
              <a:rPr lang="uk-UA" altLang="ru-RU" sz="2800" smtClean="0">
                <a:solidFill>
                  <a:srgbClr val="000000"/>
                </a:solidFill>
              </a:rPr>
              <a:t>Точна дата створення збірника невідома: II ст. до н. е. - І ст. н. е. Авторами законів були, вочевидь, брахмани. Вони й дали законам ім'я Ману - міфічного першопредка індусів. Збірник поділяється на 12 глав і 2685 статей.</a:t>
            </a:r>
            <a:endParaRPr lang="ru-RU" altLang="ru-RU" sz="2800" smtClean="0">
              <a:solidFill>
                <a:srgbClr val="000000"/>
              </a:solidFill>
            </a:endParaRPr>
          </a:p>
        </p:txBody>
      </p:sp>
      <p:pic>
        <p:nvPicPr>
          <p:cNvPr id="37893" name="Picture 8" descr="Ману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196975"/>
            <a:ext cx="4194175" cy="1704975"/>
          </a:xfrm>
        </p:spPr>
      </p:pic>
      <p:pic>
        <p:nvPicPr>
          <p:cNvPr id="37894" name="Picture 12" descr="Ману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198562" cy="20161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395288" y="2205038"/>
            <a:ext cx="1223962" cy="360362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700"/>
              <a:t>Ману</a:t>
            </a:r>
            <a:endParaRPr lang="ru-RU" altLang="ru-RU" sz="1700"/>
          </a:p>
        </p:txBody>
      </p:sp>
      <p:pic>
        <p:nvPicPr>
          <p:cNvPr id="37896" name="Picture 15" descr="Ману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725" y="2852738"/>
            <a:ext cx="2466975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43438" y="260350"/>
            <a:ext cx="2881312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3600" b="1" smtClean="0">
                <a:solidFill>
                  <a:srgbClr val="45008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Договірне право</a:t>
            </a:r>
            <a:endParaRPr lang="ru-RU" altLang="ru-RU" sz="3600" b="1" smtClean="0">
              <a:solidFill>
                <a:srgbClr val="45008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88913"/>
            <a:ext cx="4679950" cy="4824412"/>
          </a:xfrm>
          <a:solidFill>
            <a:srgbClr val="CCFFCC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ru-RU" sz="2300" smtClean="0">
                <a:solidFill>
                  <a:srgbClr val="000066"/>
                </a:solidFill>
                <a:effectLst/>
              </a:rPr>
              <a:t>Угоди укладалися публічно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300" smtClean="0">
                <a:solidFill>
                  <a:srgbClr val="000066"/>
                </a:solidFill>
                <a:effectLst/>
              </a:rPr>
              <a:t>У продажу рабів або тварин установлювався гарантійний строк.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300" smtClean="0">
                <a:solidFill>
                  <a:srgbClr val="000066"/>
                </a:solidFill>
                <a:effectLst/>
              </a:rPr>
              <a:t>Договір позики укладався під відсотки, розмір яких залежав від варни боржника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300" smtClean="0">
                <a:solidFill>
                  <a:srgbClr val="000066"/>
                </a:solidFill>
                <a:effectLst/>
              </a:rPr>
              <a:t>Гарантіями дотримання угоди позики було поручительство інших осіб, застава.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300" smtClean="0">
                <a:solidFill>
                  <a:srgbClr val="000066"/>
                </a:solidFill>
                <a:effectLst/>
              </a:rPr>
              <a:t>Кредиторові дозволялося діяти силою: захопити боржника, привести його у свій дім, морити голодом і навіть бити, поки той не</a:t>
            </a:r>
            <a:r>
              <a:rPr lang="uk-UA" altLang="ru-RU" sz="2300" smtClean="0">
                <a:effectLst/>
              </a:rPr>
              <a:t> </a:t>
            </a:r>
            <a:r>
              <a:rPr lang="uk-UA" altLang="ru-RU" sz="2300" smtClean="0">
                <a:solidFill>
                  <a:srgbClr val="000066"/>
                </a:solidFill>
                <a:effectLst/>
              </a:rPr>
              <a:t>сплатить боргу.</a:t>
            </a:r>
            <a:r>
              <a:rPr lang="uk-UA" altLang="ru-RU" sz="2000" smtClean="0">
                <a:solidFill>
                  <a:srgbClr val="000066"/>
                </a:solidFill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>
              <a:solidFill>
                <a:srgbClr val="000066"/>
              </a:solidFill>
              <a:effectLst/>
            </a:endParaRPr>
          </a:p>
        </p:txBody>
      </p:sp>
      <p:sp>
        <p:nvSpPr>
          <p:cNvPr id="38916" name="Rectangle 1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0" y="5013325"/>
            <a:ext cx="8893175" cy="1844675"/>
          </a:xfrm>
          <a:solidFill>
            <a:srgbClr val="CC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ru-RU" sz="2200" smtClean="0">
                <a:solidFill>
                  <a:srgbClr val="000066"/>
                </a:solidFill>
                <a:effectLst/>
              </a:rPr>
              <a:t>У випадку смерті боржника борг переходив до його сина або інших родичів.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200" smtClean="0">
                <a:solidFill>
                  <a:srgbClr val="000066"/>
                </a:solidFill>
                <a:effectLst/>
              </a:rPr>
              <a:t>Неплатоспроможність боржника призводила до рабства.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200" smtClean="0">
                <a:solidFill>
                  <a:srgbClr val="000066"/>
                </a:solidFill>
                <a:effectLst/>
              </a:rPr>
              <a:t>не вважалася дійсною угода, укладена з божевільним, малолітнім, нетверезим</a:t>
            </a:r>
            <a:endParaRPr lang="ru-RU" altLang="ru-RU" sz="2200" smtClean="0">
              <a:solidFill>
                <a:srgbClr val="000066"/>
              </a:solidFill>
              <a:effectLst/>
            </a:endParaRPr>
          </a:p>
        </p:txBody>
      </p:sp>
      <p:pic>
        <p:nvPicPr>
          <p:cNvPr id="38917" name="Picture 8" descr="купля индия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420938"/>
            <a:ext cx="4194175" cy="2630487"/>
          </a:xfrm>
        </p:spPr>
      </p:pic>
      <p:pic>
        <p:nvPicPr>
          <p:cNvPr id="38918" name="Picture 14" descr="ganes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238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15"/>
          <p:cNvSpPr txBox="1">
            <a:spLocks noChangeArrowheads="1"/>
          </p:cNvSpPr>
          <p:nvPr/>
        </p:nvSpPr>
        <p:spPr bwMode="auto">
          <a:xfrm>
            <a:off x="6877050" y="1557338"/>
            <a:ext cx="22669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>
                <a:solidFill>
                  <a:srgbClr val="000000"/>
                </a:solidFill>
              </a:rPr>
              <a:t>Ганеша – божество удачі</a:t>
            </a:r>
            <a:r>
              <a:rPr lang="en-US" altLang="ru-RU" sz="1800">
                <a:solidFill>
                  <a:srgbClr val="000000"/>
                </a:solidFill>
              </a:rPr>
              <a:t> </a:t>
            </a:r>
            <a:r>
              <a:rPr lang="uk-UA" altLang="ru-RU" sz="1800">
                <a:solidFill>
                  <a:srgbClr val="000000"/>
                </a:solidFill>
              </a:rPr>
              <a:t>і мудрості</a:t>
            </a:r>
            <a:endParaRPr lang="ru-RU" altLang="ru-RU" sz="1800">
              <a:solidFill>
                <a:srgbClr val="000000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115888"/>
            <a:ext cx="5062537" cy="67945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3400" smtClean="0">
                <a:solidFill>
                  <a:srgbClr val="45008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Шлюбно-сімейне право</a:t>
            </a:r>
            <a:endParaRPr lang="ru-RU" altLang="ru-RU" sz="3400" smtClean="0">
              <a:solidFill>
                <a:srgbClr val="45008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2775" name="Rectangle 2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5445125"/>
            <a:ext cx="8662988" cy="115252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sz="2200" smtClean="0">
                <a:solidFill>
                  <a:srgbClr val="000066"/>
                </a:solidFill>
                <a:effectLst/>
              </a:rPr>
              <a:t>Розлучення для жінки було неможливе, а для чоловіка допустиме, якщо жінка була сварлива, безплідна або народжувала лише дівчат чи мертвих дітей.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0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924300" y="2060575"/>
            <a:ext cx="4918075" cy="3097213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ru-RU" sz="2200" smtClean="0">
                <a:solidFill>
                  <a:srgbClr val="000066"/>
                </a:solidFill>
                <a:effectLst/>
              </a:rPr>
              <a:t>Сімейні відносини характеризувалися пануванням чоловіка.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200" smtClean="0">
                <a:solidFill>
                  <a:srgbClr val="000066"/>
                </a:solidFill>
                <a:effectLst/>
              </a:rPr>
              <a:t>Шлюби укладалися з волі батьків.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200" smtClean="0">
                <a:solidFill>
                  <a:srgbClr val="000066"/>
                </a:solidFill>
                <a:effectLst/>
              </a:rPr>
              <a:t>Вступаючи до шлюбу вперше, брахман і кшатрій були зобов'язані взяти дружину рівної з ними варни.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uk-UA" altLang="ru-RU" sz="2200" smtClean="0">
                <a:solidFill>
                  <a:srgbClr val="000066"/>
                </a:solidFill>
                <a:effectLst/>
              </a:rPr>
              <a:t>  </a:t>
            </a:r>
            <a:endParaRPr lang="ru-RU" altLang="ru-RU" sz="2200" smtClean="0">
              <a:solidFill>
                <a:srgbClr val="000066"/>
              </a:solidFill>
              <a:effectLst/>
            </a:endParaRPr>
          </a:p>
        </p:txBody>
      </p:sp>
      <p:pic>
        <p:nvPicPr>
          <p:cNvPr id="39941" name="Picture 22" descr="семья в индии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08050"/>
            <a:ext cx="3163888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16" descr="ladmin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17"/>
          <p:cNvSpPr txBox="1">
            <a:spLocks noChangeArrowheads="1"/>
          </p:cNvSpPr>
          <p:nvPr/>
        </p:nvSpPr>
        <p:spPr bwMode="auto">
          <a:xfrm>
            <a:off x="7380288" y="188913"/>
            <a:ext cx="1547812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700">
                <a:solidFill>
                  <a:srgbClr val="000000"/>
                </a:solidFill>
              </a:rPr>
              <a:t>Лакшмі – богиня щастя і процвітання</a:t>
            </a:r>
            <a:endParaRPr lang="ru-RU" altLang="ru-RU" sz="1700">
              <a:solidFill>
                <a:srgbClr val="000000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9750" y="260350"/>
            <a:ext cx="6696075" cy="46355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00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Шлюбно-сімейне право</a:t>
            </a:r>
            <a:endParaRPr lang="ru-RU" altLang="ru-RU" sz="400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87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836613"/>
            <a:ext cx="8569325" cy="2879725"/>
          </a:xfrm>
        </p:spPr>
        <p:txBody>
          <a:bodyPr/>
          <a:lstStyle/>
          <a:p>
            <a:pPr marL="0" indent="355600" eaLnBrk="1" hangingPunct="1">
              <a:buFont typeface="Arial" charset="0"/>
              <a:buNone/>
              <a:defRPr/>
            </a:pPr>
            <a:r>
              <a:rPr lang="uk-UA" altLang="ru-RU" sz="2800" smtClean="0">
                <a:solidFill>
                  <a:srgbClr val="45008A"/>
                </a:solidFill>
                <a:effectLst/>
              </a:rPr>
              <a:t>Коли чоловік помирав, благочестива, в уявленнях індусів, жінка мала здійснити “саті” - </a:t>
            </a:r>
            <a:r>
              <a:rPr lang="ru-RU" altLang="ru-RU" sz="2800" smtClean="0">
                <a:solidFill>
                  <a:srgbClr val="45008A"/>
                </a:solidFill>
                <a:effectLst/>
              </a:rPr>
              <a:t>похоронний ритуальний обряд, відповідно до якого вдова підлягала спаленню разом з її покійним чоловіком на спеціально спорудженому похоронному багатті</a:t>
            </a:r>
            <a:r>
              <a:rPr lang="ru-RU" altLang="ru-RU" sz="2800" smtClean="0">
                <a:solidFill>
                  <a:srgbClr val="45008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355600" eaLnBrk="1" hangingPunct="1">
              <a:buFont typeface="Arial" charset="0"/>
              <a:buNone/>
              <a:defRPr/>
            </a:pPr>
            <a:endParaRPr lang="ru-RU" altLang="ru-RU" sz="2800" smtClean="0">
              <a:solidFill>
                <a:srgbClr val="45008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64" name="Picture 11" descr="сати-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616325"/>
            <a:ext cx="4321175" cy="310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12" descr="Boginya_Sa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3644900"/>
            <a:ext cx="24765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13"/>
          <p:cNvSpPr>
            <a:spLocks noChangeArrowheads="1"/>
          </p:cNvSpPr>
          <p:nvPr/>
        </p:nvSpPr>
        <p:spPr bwMode="auto">
          <a:xfrm>
            <a:off x="7596188" y="4652963"/>
            <a:ext cx="1368425" cy="146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>
                <a:solidFill>
                  <a:srgbClr val="000000"/>
                </a:solidFill>
              </a:rPr>
              <a:t>Богиня Саті – перша дружина Шиви</a:t>
            </a: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40967" name="Picture 14" descr="cvetok1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231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1" name="Picture 49" descr="наказания ин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4203700"/>
            <a:ext cx="3924300" cy="265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2" name="Picture 47" descr="Каз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230028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1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5292725" y="2349500"/>
            <a:ext cx="3571875" cy="136842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380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Злочини і покарання</a:t>
            </a:r>
            <a:endParaRPr lang="ru-RU" altLang="ru-RU" sz="3800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42124022"/>
              </p:ext>
            </p:extLst>
          </p:nvPr>
        </p:nvGraphicFramePr>
        <p:xfrm>
          <a:off x="827088" y="188913"/>
          <a:ext cx="5400675" cy="640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204" name="Picture 51" descr="varuna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0"/>
            <a:ext cx="18208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5" name="Text Box 52"/>
          <p:cNvSpPr txBox="1">
            <a:spLocks noChangeArrowheads="1"/>
          </p:cNvSpPr>
          <p:nvPr/>
        </p:nvSpPr>
        <p:spPr bwMode="auto">
          <a:xfrm>
            <a:off x="4787900" y="0"/>
            <a:ext cx="3095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>
                <a:solidFill>
                  <a:srgbClr val="003300"/>
                </a:solidFill>
              </a:rPr>
              <a:t>Варуна – бог-суддя і охоронець справедливості</a:t>
            </a:r>
            <a:endParaRPr lang="ru-RU" altLang="ru-RU" sz="1800">
              <a:solidFill>
                <a:srgbClr val="003300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8013"/>
          </a:xfrm>
          <a:effectLst>
            <a:outerShdw dist="35921" dir="2700000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uk-UA" altLang="ru-RU" sz="3300" smtClean="0">
                <a:solidFill>
                  <a:srgbClr val="004240"/>
                </a:solidFill>
                <a:effectLst/>
              </a:rPr>
              <a:t>Суспільний лад країн Стародавнього Сходу</a:t>
            </a:r>
            <a:r>
              <a:rPr lang="ru-RU" altLang="ru-RU" sz="4000" smtClean="0"/>
              <a:t> 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301625" y="1484313"/>
          <a:ext cx="4194175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9" name="Picture 31" descr="суспіл сход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765175"/>
            <a:ext cx="5976937" cy="6092825"/>
          </a:xfrm>
        </p:spPr>
      </p:pic>
      <p:sp>
        <p:nvSpPr>
          <p:cNvPr id="1030" name="AutoShape 32"/>
          <p:cNvSpPr>
            <a:spLocks noChangeArrowheads="1"/>
          </p:cNvSpPr>
          <p:nvPr/>
        </p:nvSpPr>
        <p:spPr bwMode="auto">
          <a:xfrm>
            <a:off x="250825" y="836613"/>
            <a:ext cx="2305050" cy="863600"/>
          </a:xfrm>
          <a:prstGeom prst="homePlate">
            <a:avLst>
              <a:gd name="adj" fmla="val 66728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>
                <a:solidFill>
                  <a:srgbClr val="006F6C"/>
                </a:solidFill>
              </a:rPr>
              <a:t>монарх</a:t>
            </a:r>
            <a:endParaRPr lang="ru-RU" altLang="ru-RU" sz="1800" dirty="0">
              <a:solidFill>
                <a:srgbClr val="006F6C"/>
              </a:solidFill>
            </a:endParaRPr>
          </a:p>
        </p:txBody>
      </p:sp>
      <p:sp>
        <p:nvSpPr>
          <p:cNvPr id="1031" name="Rectangle 33"/>
          <p:cNvSpPr>
            <a:spLocks noChangeArrowheads="1"/>
          </p:cNvSpPr>
          <p:nvPr/>
        </p:nvSpPr>
        <p:spPr bwMode="auto">
          <a:xfrm>
            <a:off x="5219700" y="836613"/>
            <a:ext cx="3744913" cy="115093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>
                <a:solidFill>
                  <a:srgbClr val="006F6C"/>
                </a:solidFill>
              </a:rPr>
              <a:t>- уособлював державу;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 dirty="0">
                <a:solidFill>
                  <a:srgbClr val="006F6C"/>
                </a:solidFill>
              </a:rPr>
              <a:t> влада обожнювалася;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 dirty="0">
                <a:solidFill>
                  <a:srgbClr val="006F6C"/>
                </a:solidFill>
              </a:rPr>
              <a:t> був верховним власником землі </a:t>
            </a:r>
            <a:endParaRPr lang="ru-RU" altLang="ru-RU" sz="1800" dirty="0">
              <a:solidFill>
                <a:srgbClr val="006F6C"/>
              </a:solidFill>
            </a:endParaRPr>
          </a:p>
        </p:txBody>
      </p:sp>
      <p:sp>
        <p:nvSpPr>
          <p:cNvPr id="1032" name="AutoShape 34"/>
          <p:cNvSpPr>
            <a:spLocks noChangeArrowheads="1"/>
          </p:cNvSpPr>
          <p:nvPr/>
        </p:nvSpPr>
        <p:spPr bwMode="auto">
          <a:xfrm>
            <a:off x="250825" y="1844675"/>
            <a:ext cx="3168650" cy="1728788"/>
          </a:xfrm>
          <a:prstGeom prst="homePlate">
            <a:avLst>
              <a:gd name="adj" fmla="val 45822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>
                <a:solidFill>
                  <a:srgbClr val="006F6C"/>
                </a:solidFill>
              </a:rPr>
              <a:t>привілейовані верстви: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>
                <a:solidFill>
                  <a:srgbClr val="006F6C"/>
                </a:solidFill>
              </a:rPr>
              <a:t>- нащадки родоплемінної знаті;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>
                <a:solidFill>
                  <a:srgbClr val="006F6C"/>
                </a:solidFill>
              </a:rPr>
              <a:t> - вищі військові та цивільні чиновники;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>
                <a:solidFill>
                  <a:srgbClr val="006F6C"/>
                </a:solidFill>
              </a:rPr>
              <a:t> - жерці;</a:t>
            </a:r>
            <a:r>
              <a:rPr lang="uk-UA" altLang="ru-RU" sz="1800" dirty="0">
                <a:solidFill>
                  <a:srgbClr val="7A3D00"/>
                </a:solidFill>
              </a:rPr>
              <a:t> </a:t>
            </a:r>
            <a:endParaRPr lang="ru-RU" altLang="ru-RU" sz="1800" dirty="0">
              <a:solidFill>
                <a:srgbClr val="7A3D00"/>
              </a:solidFill>
            </a:endParaRPr>
          </a:p>
        </p:txBody>
      </p:sp>
      <p:sp>
        <p:nvSpPr>
          <p:cNvPr id="1033" name="Rectangle 36"/>
          <p:cNvSpPr>
            <a:spLocks noChangeArrowheads="1"/>
          </p:cNvSpPr>
          <p:nvPr/>
        </p:nvSpPr>
        <p:spPr bwMode="auto">
          <a:xfrm>
            <a:off x="5435600" y="2276475"/>
            <a:ext cx="3529013" cy="1152525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>
                <a:solidFill>
                  <a:srgbClr val="006F6C"/>
                </a:solidFill>
              </a:rPr>
              <a:t>- користувалися землею, розмір наділу залежав від посади;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>
                <a:solidFill>
                  <a:srgbClr val="006F6C"/>
                </a:solidFill>
              </a:rPr>
              <a:t>- володіли іншими багатствами</a:t>
            </a:r>
            <a:endParaRPr lang="ru-RU" altLang="ru-RU" sz="1800" dirty="0">
              <a:solidFill>
                <a:srgbClr val="006F6C"/>
              </a:solidFill>
            </a:endParaRPr>
          </a:p>
        </p:txBody>
      </p:sp>
      <p:sp>
        <p:nvSpPr>
          <p:cNvPr id="1034" name="AutoShape 37"/>
          <p:cNvSpPr>
            <a:spLocks noChangeArrowheads="1"/>
          </p:cNvSpPr>
          <p:nvPr/>
        </p:nvSpPr>
        <p:spPr bwMode="auto">
          <a:xfrm>
            <a:off x="250825" y="3789363"/>
            <a:ext cx="3384550" cy="1008062"/>
          </a:xfrm>
          <a:prstGeom prst="homePlate">
            <a:avLst>
              <a:gd name="adj" fmla="val 83937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>
                <a:solidFill>
                  <a:srgbClr val="005C5A"/>
                </a:solidFill>
              </a:rPr>
              <a:t>більшість населення: вільні селяни-землероби, ремісники</a:t>
            </a:r>
            <a:endParaRPr lang="ru-RU" altLang="ru-RU" sz="1800" dirty="0">
              <a:solidFill>
                <a:srgbClr val="005C5A"/>
              </a:solidFill>
            </a:endParaRPr>
          </a:p>
        </p:txBody>
      </p:sp>
      <p:sp>
        <p:nvSpPr>
          <p:cNvPr id="1035" name="Rectangle 38"/>
          <p:cNvSpPr>
            <a:spLocks noChangeArrowheads="1"/>
          </p:cNvSpPr>
          <p:nvPr/>
        </p:nvSpPr>
        <p:spPr bwMode="auto">
          <a:xfrm>
            <a:off x="4932363" y="3573463"/>
            <a:ext cx="4033837" cy="1295400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>
                <a:solidFill>
                  <a:srgbClr val="005C5A"/>
                </a:solidFill>
              </a:rPr>
              <a:t>- сплачували податки;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 dirty="0">
                <a:solidFill>
                  <a:srgbClr val="005C5A"/>
                </a:solidFill>
              </a:rPr>
              <a:t> виконували громадські роботи (рили канали, ремонтували дамби, будували храми, палаци)</a:t>
            </a:r>
            <a:endParaRPr lang="ru-RU" altLang="ru-RU" sz="1800" dirty="0">
              <a:solidFill>
                <a:srgbClr val="005C5A"/>
              </a:solidFill>
            </a:endParaRPr>
          </a:p>
        </p:txBody>
      </p:sp>
      <p:sp>
        <p:nvSpPr>
          <p:cNvPr id="1036" name="AutoShape 39"/>
          <p:cNvSpPr>
            <a:spLocks noChangeArrowheads="1"/>
          </p:cNvSpPr>
          <p:nvPr/>
        </p:nvSpPr>
        <p:spPr bwMode="auto">
          <a:xfrm>
            <a:off x="250825" y="5229225"/>
            <a:ext cx="2665413" cy="1223963"/>
          </a:xfrm>
          <a:prstGeom prst="homePlate">
            <a:avLst>
              <a:gd name="adj" fmla="val 54442"/>
            </a:avLst>
          </a:prstGeom>
          <a:solidFill>
            <a:srgbClr val="CC66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>
                <a:solidFill>
                  <a:srgbClr val="003A39"/>
                </a:solidFill>
              </a:rPr>
              <a:t>раби: - державні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>
                <a:solidFill>
                  <a:srgbClr val="003A39"/>
                </a:solidFill>
              </a:rPr>
              <a:t>         - колективні       (храмові, общинні)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>
                <a:solidFill>
                  <a:srgbClr val="003A39"/>
                </a:solidFill>
              </a:rPr>
              <a:t>         - приватні</a:t>
            </a:r>
            <a:endParaRPr lang="ru-RU" altLang="ru-RU" sz="1800" dirty="0">
              <a:solidFill>
                <a:srgbClr val="003A39"/>
              </a:solidFill>
            </a:endParaRPr>
          </a:p>
        </p:txBody>
      </p:sp>
      <p:sp>
        <p:nvSpPr>
          <p:cNvPr id="1037" name="Rectangle 40"/>
          <p:cNvSpPr>
            <a:spLocks noChangeArrowheads="1"/>
          </p:cNvSpPr>
          <p:nvPr/>
        </p:nvSpPr>
        <p:spPr bwMode="auto">
          <a:xfrm>
            <a:off x="4932363" y="4941888"/>
            <a:ext cx="4032250" cy="1727200"/>
          </a:xfrm>
          <a:prstGeom prst="rect">
            <a:avLst/>
          </a:prstGeom>
          <a:solidFill>
            <a:srgbClr val="CC66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dirty="0">
                <a:solidFill>
                  <a:srgbClr val="003A39"/>
                </a:solidFill>
              </a:rPr>
              <a:t>- рабство мало патріархальний характер (раб перебував на правах обмеженого у правах члена сім</a:t>
            </a:r>
            <a:r>
              <a:rPr lang="en-US" altLang="ru-RU" sz="1800" dirty="0">
                <a:solidFill>
                  <a:srgbClr val="003A39"/>
                </a:solidFill>
              </a:rPr>
              <a:t>’</a:t>
            </a:r>
            <a:r>
              <a:rPr lang="uk-UA" altLang="ru-RU" sz="1800" dirty="0">
                <a:solidFill>
                  <a:srgbClr val="003A39"/>
                </a:solidFill>
              </a:rPr>
              <a:t>ї);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 dirty="0">
                <a:solidFill>
                  <a:srgbClr val="003A39"/>
                </a:solidFill>
              </a:rPr>
              <a:t> з дозволу власника могли мати сім</a:t>
            </a:r>
            <a:r>
              <a:rPr lang="en-US" altLang="ru-RU" sz="1800" dirty="0">
                <a:solidFill>
                  <a:srgbClr val="003A39"/>
                </a:solidFill>
              </a:rPr>
              <a:t>’</a:t>
            </a:r>
            <a:r>
              <a:rPr lang="uk-UA" altLang="ru-RU" sz="1800" dirty="0">
                <a:solidFill>
                  <a:srgbClr val="003A39"/>
                </a:solidFill>
              </a:rPr>
              <a:t>ю, майно;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ru-RU" sz="1800" dirty="0">
                <a:solidFill>
                  <a:srgbClr val="003A39"/>
                </a:solidFill>
              </a:rPr>
              <a:t> кількість рабів відносно невелика</a:t>
            </a:r>
            <a:endParaRPr lang="ru-RU" altLang="ru-RU" sz="1800" dirty="0">
              <a:solidFill>
                <a:srgbClr val="003A3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250825" y="836613"/>
            <a:ext cx="8713788" cy="3024187"/>
          </a:xfrm>
          <a:prstGeom prst="rect">
            <a:avLst/>
          </a:prstGeom>
          <a:solidFill>
            <a:srgbClr val="28A3A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540750" cy="503237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uk-UA" altLang="ru-RU" sz="400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Східна деспотія</a:t>
            </a:r>
            <a:endParaRPr lang="ru-RU" altLang="ru-RU" sz="400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836613"/>
            <a:ext cx="8540750" cy="30083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sz="3000" dirty="0" smtClean="0">
                <a:solidFill>
                  <a:schemeClr val="tx2"/>
                </a:solidFill>
                <a:effectLst/>
              </a:rPr>
              <a:t>практично необмежена влада монарха;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3000" dirty="0" smtClean="0">
                <a:solidFill>
                  <a:schemeClr val="tx2"/>
                </a:solidFill>
                <a:effectLst/>
              </a:rPr>
              <a:t>влада монарха (подекуди і особа) обожнюється;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3000" dirty="0" smtClean="0">
                <a:solidFill>
                  <a:schemeClr val="tx2"/>
                </a:solidFill>
                <a:effectLst/>
              </a:rPr>
              <a:t>наявність численного централізованого чиновницького апарату;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3000" dirty="0" smtClean="0">
                <a:solidFill>
                  <a:schemeClr val="tx2"/>
                </a:solidFill>
                <a:effectLst/>
              </a:rPr>
              <a:t>суттєве обмеження прав і свобод громадян</a:t>
            </a:r>
            <a:r>
              <a:rPr lang="ru-RU" altLang="ru-RU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3317" name="Picture 8" descr="Китай импера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98913"/>
            <a:ext cx="410527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4" descr="східна деспотія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043363"/>
            <a:ext cx="4176712" cy="263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0039-043-Stseny-okho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mtClean="0"/>
              <a:t>  </a:t>
            </a:r>
            <a:endParaRPr lang="ru-RU" altLang="ru-RU" smtClean="0"/>
          </a:p>
        </p:txBody>
      </p:sp>
      <p:sp>
        <p:nvSpPr>
          <p:cNvPr id="2201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>
            <a:off x="2916238" y="404813"/>
            <a:ext cx="3384550" cy="1728787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9525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400" dirty="0" smtClean="0">
                <a:solidFill>
                  <a:schemeClr val="tx2"/>
                </a:solidFill>
              </a:rPr>
              <a:t>Основні відомства управління у державах Стародавнього Сходу</a:t>
            </a:r>
            <a:endParaRPr lang="ru-RU" altLang="ru-RU" sz="2400" dirty="0" smtClean="0">
              <a:solidFill>
                <a:schemeClr val="tx2"/>
              </a:solidFill>
            </a:endParaRPr>
          </a:p>
        </p:txBody>
      </p:sp>
      <p:sp>
        <p:nvSpPr>
          <p:cNvPr id="14342" name="AutoShape 5"/>
          <p:cNvSpPr>
            <a:spLocks noChangeArrowheads="1"/>
          </p:cNvSpPr>
          <p:nvPr/>
        </p:nvSpPr>
        <p:spPr bwMode="auto">
          <a:xfrm>
            <a:off x="395288" y="2997200"/>
            <a:ext cx="2160587" cy="30241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000" b="1" dirty="0" smtClean="0">
                <a:solidFill>
                  <a:srgbClr val="663300"/>
                </a:solidFill>
              </a:rPr>
              <a:t>відомство громадських робіт</a:t>
            </a:r>
            <a:r>
              <a:rPr lang="uk-UA" altLang="ru-RU" sz="2000" dirty="0" smtClean="0">
                <a:solidFill>
                  <a:srgbClr val="663300"/>
                </a:solidFill>
              </a:rPr>
              <a:t> – керувало будівництвом зрошувальних систем, доріг, храмів, пірамід</a:t>
            </a:r>
            <a:endParaRPr lang="ru-RU" altLang="ru-RU" sz="2000" dirty="0" smtClean="0">
              <a:solidFill>
                <a:srgbClr val="663300"/>
              </a:solidFill>
            </a:endParaRPr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>
            <a:off x="3492500" y="2997200"/>
            <a:ext cx="2160588" cy="302418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000" b="1" dirty="0" smtClean="0">
                <a:solidFill>
                  <a:srgbClr val="663300"/>
                </a:solidFill>
              </a:rPr>
              <a:t>військове відомство</a:t>
            </a:r>
            <a:r>
              <a:rPr lang="uk-UA" altLang="ru-RU" sz="2000" dirty="0" smtClean="0">
                <a:solidFill>
                  <a:srgbClr val="663300"/>
                </a:solidFill>
              </a:rPr>
              <a:t> – забезпечувало ведення війн, підготовку війська, постачання рабів-іноземців</a:t>
            </a:r>
            <a:endParaRPr lang="ru-RU" altLang="ru-RU" sz="2000" dirty="0" smtClean="0">
              <a:solidFill>
                <a:srgbClr val="663300"/>
              </a:solidFill>
            </a:endParaRPr>
          </a:p>
        </p:txBody>
      </p:sp>
      <p:sp>
        <p:nvSpPr>
          <p:cNvPr id="14344" name="AutoShape 7"/>
          <p:cNvSpPr>
            <a:spLocks noChangeArrowheads="1"/>
          </p:cNvSpPr>
          <p:nvPr/>
        </p:nvSpPr>
        <p:spPr bwMode="auto">
          <a:xfrm>
            <a:off x="6516688" y="2997200"/>
            <a:ext cx="2160587" cy="3095625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9525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000" b="1" dirty="0" smtClean="0">
                <a:solidFill>
                  <a:srgbClr val="542A00"/>
                </a:solidFill>
              </a:rPr>
              <a:t>фінансове відомство </a:t>
            </a:r>
            <a:r>
              <a:rPr lang="uk-UA" altLang="ru-RU" sz="2000" dirty="0" smtClean="0">
                <a:solidFill>
                  <a:srgbClr val="542A00"/>
                </a:solidFill>
              </a:rPr>
              <a:t>– контролювало збір податків, фінансувало апарат управління, армію, громадські роботи</a:t>
            </a:r>
            <a:endParaRPr lang="ru-RU" altLang="ru-RU" sz="2000" dirty="0" smtClean="0">
              <a:solidFill>
                <a:srgbClr val="542A00"/>
              </a:solidFill>
            </a:endParaRPr>
          </a:p>
        </p:txBody>
      </p:sp>
      <p:sp>
        <p:nvSpPr>
          <p:cNvPr id="14353" name="Line 9"/>
          <p:cNvSpPr>
            <a:spLocks noChangeShapeType="1"/>
          </p:cNvSpPr>
          <p:nvPr/>
        </p:nvSpPr>
        <p:spPr bwMode="auto">
          <a:xfrm flipH="1">
            <a:off x="1476375" y="2133600"/>
            <a:ext cx="3095625" cy="863600"/>
          </a:xfrm>
          <a:prstGeom prst="line">
            <a:avLst/>
          </a:prstGeom>
          <a:noFill/>
          <a:ln w="31750">
            <a:solidFill>
              <a:srgbClr val="542A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4" name="Line 10"/>
          <p:cNvSpPr>
            <a:spLocks noChangeShapeType="1"/>
          </p:cNvSpPr>
          <p:nvPr/>
        </p:nvSpPr>
        <p:spPr bwMode="auto">
          <a:xfrm>
            <a:off x="4572000" y="2133600"/>
            <a:ext cx="0" cy="863600"/>
          </a:xfrm>
          <a:prstGeom prst="line">
            <a:avLst/>
          </a:prstGeom>
          <a:noFill/>
          <a:ln w="31750">
            <a:solidFill>
              <a:srgbClr val="542A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5" name="Line 11"/>
          <p:cNvSpPr>
            <a:spLocks noChangeShapeType="1"/>
          </p:cNvSpPr>
          <p:nvPr/>
        </p:nvSpPr>
        <p:spPr bwMode="auto">
          <a:xfrm>
            <a:off x="4572000" y="2133600"/>
            <a:ext cx="3168650" cy="863600"/>
          </a:xfrm>
          <a:prstGeom prst="line">
            <a:avLst/>
          </a:prstGeom>
          <a:noFill/>
          <a:ln w="31750">
            <a:solidFill>
              <a:srgbClr val="542A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3333750" cy="823913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alt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06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1756" y="7392"/>
            <a:ext cx="3406775" cy="36004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3556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alt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Армія</a:t>
            </a:r>
            <a:r>
              <a:rPr lang="uk-UA" alt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uk-UA" altLang="ru-RU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країнах Стародавнього Сходу спочатку будувалася за принципом народного ополчення. </a:t>
            </a:r>
            <a:endParaRPr lang="ru-RU" altLang="ru-RU" sz="3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4" name="Picture 6" descr="армі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333375"/>
            <a:ext cx="4918075" cy="380841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211638" y="4509120"/>
            <a:ext cx="4608512" cy="193899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altLang="ru-RU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 період розквіту держав ядро армії складали професійні воїни.</a:t>
            </a:r>
            <a:r>
              <a:rPr lang="ru-RU" altLang="ru-RU" sz="3000" dirty="0"/>
              <a:t> </a:t>
            </a:r>
          </a:p>
        </p:txBody>
      </p:sp>
      <p:pic>
        <p:nvPicPr>
          <p:cNvPr id="15366" name="Picture 8" descr="сусп вавилону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0" y="3738563"/>
            <a:ext cx="3600450" cy="29098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-30956"/>
            <a:ext cx="5113337" cy="1124744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3400" dirty="0" smtClean="0">
                <a:solidFill>
                  <a:srgbClr val="81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Характерні риси права Стародавнього Сходу:</a:t>
            </a:r>
            <a:endParaRPr lang="ru-RU" altLang="ru-RU" sz="3400" dirty="0" smtClean="0">
              <a:solidFill>
                <a:srgbClr val="81DE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620688"/>
            <a:ext cx="5796136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uk-UA" alt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b="1" dirty="0" smtClean="0">
                <a:effectLst/>
              </a:rPr>
              <a:t>становість – рівень правового захисту залежав від статусу особи;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b="1" dirty="0" smtClean="0">
                <a:solidFill>
                  <a:schemeClr val="bg1">
                    <a:lumMod val="40000"/>
                    <a:lumOff val="60000"/>
                  </a:schemeClr>
                </a:solidFill>
                <a:effectLst/>
              </a:rPr>
              <a:t>синкретизм – норми права тісно пов'язані з релігійними нормами;</a:t>
            </a:r>
          </a:p>
        </p:txBody>
      </p:sp>
      <p:sp>
        <p:nvSpPr>
          <p:cNvPr id="14848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48" y="3717032"/>
            <a:ext cx="8964613" cy="2592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консерватизм - вироблені норми права залишалися чинними впродовж тривалого часу;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b="1" dirty="0" smtClean="0">
                <a:solidFill>
                  <a:srgbClr val="004C26"/>
                </a:solidFill>
                <a:effectLst/>
              </a:rPr>
              <a:t>казуїстичність  - норми права несистематизовані, кожна стаття – рішення суду в конкретній справі;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відсутність поділу на галузі.</a:t>
            </a:r>
            <a:endParaRPr lang="ru-RU" altLang="ru-RU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9" name="Picture 5" descr="право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188640"/>
            <a:ext cx="3225676" cy="3374462"/>
          </a:xfr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755650" y="228600"/>
            <a:ext cx="8086725" cy="608013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000" smtClean="0"/>
              <a:t>Стародавній Єгипет</a:t>
            </a:r>
            <a:endParaRPr lang="ru-RU" altLang="ru-RU" sz="4000" smtClean="0"/>
          </a:p>
        </p:txBody>
      </p:sp>
      <p:pic>
        <p:nvPicPr>
          <p:cNvPr id="17411" name="Picture 5" descr="YEgip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81075"/>
            <a:ext cx="4335462" cy="5616575"/>
          </a:xfrm>
        </p:spPr>
      </p:pic>
      <p:sp>
        <p:nvSpPr>
          <p:cNvPr id="90119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00563" y="1052513"/>
            <a:ext cx="4643437" cy="561657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2800" smtClean="0"/>
              <a:t>Раннє царство (ХХХІ-ХХVIII ст. до н. є.)</a:t>
            </a:r>
          </a:p>
          <a:p>
            <a:pPr eaLnBrk="1" hangingPunct="1">
              <a:defRPr/>
            </a:pPr>
            <a:r>
              <a:rPr lang="uk-UA" altLang="ru-RU" sz="2800" smtClean="0"/>
              <a:t>Стародавнє царство (ХХVIIІ-ХХІІІ ст. до н. е.) </a:t>
            </a:r>
          </a:p>
          <a:p>
            <a:pPr eaLnBrk="1" hangingPunct="1">
              <a:defRPr/>
            </a:pPr>
            <a:r>
              <a:rPr lang="uk-UA" altLang="ru-RU" sz="2800" smtClean="0"/>
              <a:t>Середнє царство (XXI-XVIIІ ст. до н. є.).</a:t>
            </a:r>
          </a:p>
          <a:p>
            <a:pPr eaLnBrk="1" hangingPunct="1">
              <a:defRPr/>
            </a:pPr>
            <a:r>
              <a:rPr lang="uk-UA" altLang="ru-RU" sz="2800" smtClean="0"/>
              <a:t>Нове царство (ХVІ-ХІ ст. до н. є.) </a:t>
            </a:r>
          </a:p>
          <a:p>
            <a:pPr eaLnBrk="1" hangingPunct="1">
              <a:defRPr/>
            </a:pPr>
            <a:r>
              <a:rPr lang="uk-UA" altLang="ru-RU" sz="2800" smtClean="0"/>
              <a:t>Пізнє царство (XI-ІV ст. до н. є.) </a:t>
            </a:r>
            <a:endParaRPr lang="ru-RU" altLang="ru-RU" sz="2800" smtClean="0"/>
          </a:p>
        </p:txBody>
      </p:sp>
      <p:pic>
        <p:nvPicPr>
          <p:cNvPr id="17413" name="Picture 8" descr="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913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ица">
  <a:themeElements>
    <a:clrScheme name="Граница 12">
      <a:dk1>
        <a:srgbClr val="000000"/>
      </a:dk1>
      <a:lt1>
        <a:srgbClr val="9BDE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CBEC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676A5C"/>
        </a:dk1>
        <a:lt1>
          <a:srgbClr val="FFFFFF"/>
        </a:lt1>
        <a:dk2>
          <a:srgbClr val="FFFFCC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FFFFE2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676A5C"/>
        </a:dk1>
        <a:lt1>
          <a:srgbClr val="FFFFFF"/>
        </a:lt1>
        <a:dk2>
          <a:srgbClr val="D9FFD9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E9FFE9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12">
        <a:dk1>
          <a:srgbClr val="000000"/>
        </a:dk1>
        <a:lt1>
          <a:srgbClr val="9BDE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CBEC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Граница 8">
    <a:dk1>
      <a:srgbClr val="007E7B"/>
    </a:dk1>
    <a:lt1>
      <a:srgbClr val="FFFFFF"/>
    </a:lt1>
    <a:dk2>
      <a:srgbClr val="008080"/>
    </a:dk2>
    <a:lt2>
      <a:srgbClr val="FFFF99"/>
    </a:lt2>
    <a:accent1>
      <a:srgbClr val="33CCCC"/>
    </a:accent1>
    <a:accent2>
      <a:srgbClr val="00CC66"/>
    </a:accent2>
    <a:accent3>
      <a:srgbClr val="AAC0C0"/>
    </a:accent3>
    <a:accent4>
      <a:srgbClr val="DADADA"/>
    </a:accent4>
    <a:accent5>
      <a:srgbClr val="ADE2E2"/>
    </a:accent5>
    <a:accent6>
      <a:srgbClr val="00B95C"/>
    </a:accent6>
    <a:hlink>
      <a:srgbClr val="CCFFCC"/>
    </a:hlink>
    <a:folHlink>
      <a:srgbClr val="FFFFCC"/>
    </a:folHlink>
  </a:clrScheme>
</a:themeOverride>
</file>

<file path=ppt/theme/themeOverride10.xml><?xml version="1.0" encoding="utf-8"?>
<a:themeOverride xmlns:a="http://schemas.openxmlformats.org/drawingml/2006/main">
  <a:clrScheme name="Граница 10">
    <a:dk1>
      <a:srgbClr val="676A5C"/>
    </a:dk1>
    <a:lt1>
      <a:srgbClr val="FFFFFF"/>
    </a:lt1>
    <a:dk2>
      <a:srgbClr val="FFFFCC"/>
    </a:dk2>
    <a:lt2>
      <a:srgbClr val="FFFFCC"/>
    </a:lt2>
    <a:accent1>
      <a:srgbClr val="CC6600"/>
    </a:accent1>
    <a:accent2>
      <a:srgbClr val="809EA8"/>
    </a:accent2>
    <a:accent3>
      <a:srgbClr val="FFFFE2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ppt/theme/themeOverride11.xml><?xml version="1.0" encoding="utf-8"?>
<a:themeOverride xmlns:a="http://schemas.openxmlformats.org/drawingml/2006/main">
  <a:clrScheme name="Граница 11">
    <a:dk1>
      <a:srgbClr val="676A5C"/>
    </a:dk1>
    <a:lt1>
      <a:srgbClr val="FFFFFF"/>
    </a:lt1>
    <a:dk2>
      <a:srgbClr val="D9FFD9"/>
    </a:dk2>
    <a:lt2>
      <a:srgbClr val="FFFFCC"/>
    </a:lt2>
    <a:accent1>
      <a:srgbClr val="CC6600"/>
    </a:accent1>
    <a:accent2>
      <a:srgbClr val="809EA8"/>
    </a:accent2>
    <a:accent3>
      <a:srgbClr val="E9FFE9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ppt/theme/themeOverride12.xml><?xml version="1.0" encoding="utf-8"?>
<a:themeOverride xmlns:a="http://schemas.openxmlformats.org/drawingml/2006/main">
  <a:clrScheme name="Граница 11">
    <a:dk1>
      <a:srgbClr val="676A5C"/>
    </a:dk1>
    <a:lt1>
      <a:srgbClr val="FFFFFF"/>
    </a:lt1>
    <a:dk2>
      <a:srgbClr val="D9FFD9"/>
    </a:dk2>
    <a:lt2>
      <a:srgbClr val="FFFFCC"/>
    </a:lt2>
    <a:accent1>
      <a:srgbClr val="CC6600"/>
    </a:accent1>
    <a:accent2>
      <a:srgbClr val="809EA8"/>
    </a:accent2>
    <a:accent3>
      <a:srgbClr val="E9FFE9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ppt/theme/themeOverride13.xml><?xml version="1.0" encoding="utf-8"?>
<a:themeOverride xmlns:a="http://schemas.openxmlformats.org/drawingml/2006/main">
  <a:clrScheme name="Граница 11">
    <a:dk1>
      <a:srgbClr val="676A5C"/>
    </a:dk1>
    <a:lt1>
      <a:srgbClr val="FFFFFF"/>
    </a:lt1>
    <a:dk2>
      <a:srgbClr val="D9FFD9"/>
    </a:dk2>
    <a:lt2>
      <a:srgbClr val="FFFFCC"/>
    </a:lt2>
    <a:accent1>
      <a:srgbClr val="CC6600"/>
    </a:accent1>
    <a:accent2>
      <a:srgbClr val="809EA8"/>
    </a:accent2>
    <a:accent3>
      <a:srgbClr val="E9FFE9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ppt/theme/themeOverride14.xml><?xml version="1.0" encoding="utf-8"?>
<a:themeOverride xmlns:a="http://schemas.openxmlformats.org/drawingml/2006/main">
  <a:clrScheme name="Граница 11">
    <a:dk1>
      <a:srgbClr val="676A5C"/>
    </a:dk1>
    <a:lt1>
      <a:srgbClr val="FFFFFF"/>
    </a:lt1>
    <a:dk2>
      <a:srgbClr val="D9FFD9"/>
    </a:dk2>
    <a:lt2>
      <a:srgbClr val="FFFFCC"/>
    </a:lt2>
    <a:accent1>
      <a:srgbClr val="CC6600"/>
    </a:accent1>
    <a:accent2>
      <a:srgbClr val="809EA8"/>
    </a:accent2>
    <a:accent3>
      <a:srgbClr val="E9FFE9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ppt/theme/themeOverride15.xml><?xml version="1.0" encoding="utf-8"?>
<a:themeOverride xmlns:a="http://schemas.openxmlformats.org/drawingml/2006/main">
  <a:clrScheme name="Граница 11">
    <a:dk1>
      <a:srgbClr val="676A5C"/>
    </a:dk1>
    <a:lt1>
      <a:srgbClr val="FFFFFF"/>
    </a:lt1>
    <a:dk2>
      <a:srgbClr val="D9FFD9"/>
    </a:dk2>
    <a:lt2>
      <a:srgbClr val="FFFFCC"/>
    </a:lt2>
    <a:accent1>
      <a:srgbClr val="CC6600"/>
    </a:accent1>
    <a:accent2>
      <a:srgbClr val="809EA8"/>
    </a:accent2>
    <a:accent3>
      <a:srgbClr val="E9FFE9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ppt/theme/themeOverride16.xml><?xml version="1.0" encoding="utf-8"?>
<a:themeOverride xmlns:a="http://schemas.openxmlformats.org/drawingml/2006/main">
  <a:clrScheme name="Граница 11">
    <a:dk1>
      <a:srgbClr val="676A5C"/>
    </a:dk1>
    <a:lt1>
      <a:srgbClr val="FFFFFF"/>
    </a:lt1>
    <a:dk2>
      <a:srgbClr val="D9FFD9"/>
    </a:dk2>
    <a:lt2>
      <a:srgbClr val="FFFFCC"/>
    </a:lt2>
    <a:accent1>
      <a:srgbClr val="CC6600"/>
    </a:accent1>
    <a:accent2>
      <a:srgbClr val="809EA8"/>
    </a:accent2>
    <a:accent3>
      <a:srgbClr val="E9FFE9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ppt/theme/themeOverride17.xml><?xml version="1.0" encoding="utf-8"?>
<a:themeOverride xmlns:a="http://schemas.openxmlformats.org/drawingml/2006/main">
  <a:clrScheme name="Граница 11">
    <a:dk1>
      <a:srgbClr val="676A5C"/>
    </a:dk1>
    <a:lt1>
      <a:srgbClr val="FFFFFF"/>
    </a:lt1>
    <a:dk2>
      <a:srgbClr val="D9FFD9"/>
    </a:dk2>
    <a:lt2>
      <a:srgbClr val="FFFFCC"/>
    </a:lt2>
    <a:accent1>
      <a:srgbClr val="CC6600"/>
    </a:accent1>
    <a:accent2>
      <a:srgbClr val="809EA8"/>
    </a:accent2>
    <a:accent3>
      <a:srgbClr val="E9FFE9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ppt/theme/themeOverride18.xml><?xml version="1.0" encoding="utf-8"?>
<a:themeOverride xmlns:a="http://schemas.openxmlformats.org/drawingml/2006/main">
  <a:clrScheme name="Граница 11">
    <a:dk1>
      <a:srgbClr val="676A5C"/>
    </a:dk1>
    <a:lt1>
      <a:srgbClr val="FFFFFF"/>
    </a:lt1>
    <a:dk2>
      <a:srgbClr val="D9FFD9"/>
    </a:dk2>
    <a:lt2>
      <a:srgbClr val="FFFFCC"/>
    </a:lt2>
    <a:accent1>
      <a:srgbClr val="CC6600"/>
    </a:accent1>
    <a:accent2>
      <a:srgbClr val="809EA8"/>
    </a:accent2>
    <a:accent3>
      <a:srgbClr val="E9FFE9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ppt/theme/themeOverride19.xml><?xml version="1.0" encoding="utf-8"?>
<a:themeOverride xmlns:a="http://schemas.openxmlformats.org/drawingml/2006/main">
  <a:clrScheme name="Граница 11">
    <a:dk1>
      <a:srgbClr val="676A5C"/>
    </a:dk1>
    <a:lt1>
      <a:srgbClr val="FFFFFF"/>
    </a:lt1>
    <a:dk2>
      <a:srgbClr val="D9FFD9"/>
    </a:dk2>
    <a:lt2>
      <a:srgbClr val="FFFFCC"/>
    </a:lt2>
    <a:accent1>
      <a:srgbClr val="CC6600"/>
    </a:accent1>
    <a:accent2>
      <a:srgbClr val="809EA8"/>
    </a:accent2>
    <a:accent3>
      <a:srgbClr val="E9FFE9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ppt/theme/themeOverride2.xml><?xml version="1.0" encoding="utf-8"?>
<a:themeOverride xmlns:a="http://schemas.openxmlformats.org/drawingml/2006/main">
  <a:clrScheme name="Граница 8">
    <a:dk1>
      <a:srgbClr val="007E7B"/>
    </a:dk1>
    <a:lt1>
      <a:srgbClr val="FFFFFF"/>
    </a:lt1>
    <a:dk2>
      <a:srgbClr val="008080"/>
    </a:dk2>
    <a:lt2>
      <a:srgbClr val="FFFF99"/>
    </a:lt2>
    <a:accent1>
      <a:srgbClr val="33CCCC"/>
    </a:accent1>
    <a:accent2>
      <a:srgbClr val="00CC66"/>
    </a:accent2>
    <a:accent3>
      <a:srgbClr val="AAC0C0"/>
    </a:accent3>
    <a:accent4>
      <a:srgbClr val="DADADA"/>
    </a:accent4>
    <a:accent5>
      <a:srgbClr val="ADE2E2"/>
    </a:accent5>
    <a:accent6>
      <a:srgbClr val="00B95C"/>
    </a:accent6>
    <a:hlink>
      <a:srgbClr val="CCFFCC"/>
    </a:hlink>
    <a:folHlink>
      <a:srgbClr val="FFFFCC"/>
    </a:folHlink>
  </a:clrScheme>
</a:themeOverride>
</file>

<file path=ppt/theme/themeOverride20.xml><?xml version="1.0" encoding="utf-8"?>
<a:themeOverride xmlns:a="http://schemas.openxmlformats.org/drawingml/2006/main">
  <a:clrScheme name="Граница 11">
    <a:dk1>
      <a:srgbClr val="676A5C"/>
    </a:dk1>
    <a:lt1>
      <a:srgbClr val="FFFFFF"/>
    </a:lt1>
    <a:dk2>
      <a:srgbClr val="D9FFD9"/>
    </a:dk2>
    <a:lt2>
      <a:srgbClr val="FFFFCC"/>
    </a:lt2>
    <a:accent1>
      <a:srgbClr val="CC6600"/>
    </a:accent1>
    <a:accent2>
      <a:srgbClr val="809EA8"/>
    </a:accent2>
    <a:accent3>
      <a:srgbClr val="E9FFE9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ppt/theme/themeOverride21.xml><?xml version="1.0" encoding="utf-8"?>
<a:themeOverride xmlns:a="http://schemas.openxmlformats.org/drawingml/2006/main">
  <a:clrScheme name="Граница 11">
    <a:dk1>
      <a:srgbClr val="676A5C"/>
    </a:dk1>
    <a:lt1>
      <a:srgbClr val="FFFFFF"/>
    </a:lt1>
    <a:dk2>
      <a:srgbClr val="D9FFD9"/>
    </a:dk2>
    <a:lt2>
      <a:srgbClr val="FFFFCC"/>
    </a:lt2>
    <a:accent1>
      <a:srgbClr val="CC6600"/>
    </a:accent1>
    <a:accent2>
      <a:srgbClr val="809EA8"/>
    </a:accent2>
    <a:accent3>
      <a:srgbClr val="E9FFE9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ppt/theme/themeOverride3.xml><?xml version="1.0" encoding="utf-8"?>
<a:themeOverride xmlns:a="http://schemas.openxmlformats.org/drawingml/2006/main">
  <a:clrScheme name="Граница 8">
    <a:dk1>
      <a:srgbClr val="007E7B"/>
    </a:dk1>
    <a:lt1>
      <a:srgbClr val="FFFFFF"/>
    </a:lt1>
    <a:dk2>
      <a:srgbClr val="008080"/>
    </a:dk2>
    <a:lt2>
      <a:srgbClr val="FFFF99"/>
    </a:lt2>
    <a:accent1>
      <a:srgbClr val="33CCCC"/>
    </a:accent1>
    <a:accent2>
      <a:srgbClr val="00CC66"/>
    </a:accent2>
    <a:accent3>
      <a:srgbClr val="AAC0C0"/>
    </a:accent3>
    <a:accent4>
      <a:srgbClr val="DADADA"/>
    </a:accent4>
    <a:accent5>
      <a:srgbClr val="ADE2E2"/>
    </a:accent5>
    <a:accent6>
      <a:srgbClr val="00B95C"/>
    </a:accent6>
    <a:hlink>
      <a:srgbClr val="CCFFCC"/>
    </a:hlink>
    <a:folHlink>
      <a:srgbClr val="FFFFCC"/>
    </a:folHlink>
  </a:clrScheme>
</a:themeOverride>
</file>

<file path=ppt/theme/themeOverride4.xml><?xml version="1.0" encoding="utf-8"?>
<a:themeOverride xmlns:a="http://schemas.openxmlformats.org/drawingml/2006/main">
  <a:clrScheme name="Граница 8">
    <a:dk1>
      <a:srgbClr val="007E7B"/>
    </a:dk1>
    <a:lt1>
      <a:srgbClr val="FFFFFF"/>
    </a:lt1>
    <a:dk2>
      <a:srgbClr val="008080"/>
    </a:dk2>
    <a:lt2>
      <a:srgbClr val="FFFF99"/>
    </a:lt2>
    <a:accent1>
      <a:srgbClr val="33CCCC"/>
    </a:accent1>
    <a:accent2>
      <a:srgbClr val="00CC66"/>
    </a:accent2>
    <a:accent3>
      <a:srgbClr val="AAC0C0"/>
    </a:accent3>
    <a:accent4>
      <a:srgbClr val="DADADA"/>
    </a:accent4>
    <a:accent5>
      <a:srgbClr val="ADE2E2"/>
    </a:accent5>
    <a:accent6>
      <a:srgbClr val="00B95C"/>
    </a:accent6>
    <a:hlink>
      <a:srgbClr val="CCFFCC"/>
    </a:hlink>
    <a:folHlink>
      <a:srgbClr val="FFFFCC"/>
    </a:folHlink>
  </a:clrScheme>
</a:themeOverride>
</file>

<file path=ppt/theme/themeOverride5.xml><?xml version="1.0" encoding="utf-8"?>
<a:themeOverride xmlns:a="http://schemas.openxmlformats.org/drawingml/2006/main">
  <a:clrScheme name="Граница 10">
    <a:dk1>
      <a:srgbClr val="676A5C"/>
    </a:dk1>
    <a:lt1>
      <a:srgbClr val="FFFFFF"/>
    </a:lt1>
    <a:dk2>
      <a:srgbClr val="FFFFCC"/>
    </a:dk2>
    <a:lt2>
      <a:srgbClr val="FFFFCC"/>
    </a:lt2>
    <a:accent1>
      <a:srgbClr val="CC6600"/>
    </a:accent1>
    <a:accent2>
      <a:srgbClr val="809EA8"/>
    </a:accent2>
    <a:accent3>
      <a:srgbClr val="FFFFE2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ppt/theme/themeOverride6.xml><?xml version="1.0" encoding="utf-8"?>
<a:themeOverride xmlns:a="http://schemas.openxmlformats.org/drawingml/2006/main">
  <a:clrScheme name="Граница 10">
    <a:dk1>
      <a:srgbClr val="676A5C"/>
    </a:dk1>
    <a:lt1>
      <a:srgbClr val="FFFFFF"/>
    </a:lt1>
    <a:dk2>
      <a:srgbClr val="FFFFCC"/>
    </a:dk2>
    <a:lt2>
      <a:srgbClr val="FFFFCC"/>
    </a:lt2>
    <a:accent1>
      <a:srgbClr val="CC6600"/>
    </a:accent1>
    <a:accent2>
      <a:srgbClr val="809EA8"/>
    </a:accent2>
    <a:accent3>
      <a:srgbClr val="FFFFE2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ppt/theme/themeOverride7.xml><?xml version="1.0" encoding="utf-8"?>
<a:themeOverride xmlns:a="http://schemas.openxmlformats.org/drawingml/2006/main">
  <a:clrScheme name="Граница 10">
    <a:dk1>
      <a:srgbClr val="676A5C"/>
    </a:dk1>
    <a:lt1>
      <a:srgbClr val="FFFFFF"/>
    </a:lt1>
    <a:dk2>
      <a:srgbClr val="FFFFCC"/>
    </a:dk2>
    <a:lt2>
      <a:srgbClr val="FFFFCC"/>
    </a:lt2>
    <a:accent1>
      <a:srgbClr val="CC6600"/>
    </a:accent1>
    <a:accent2>
      <a:srgbClr val="809EA8"/>
    </a:accent2>
    <a:accent3>
      <a:srgbClr val="FFFFE2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ppt/theme/themeOverride8.xml><?xml version="1.0" encoding="utf-8"?>
<a:themeOverride xmlns:a="http://schemas.openxmlformats.org/drawingml/2006/main">
  <a:clrScheme name="Граница 10">
    <a:dk1>
      <a:srgbClr val="676A5C"/>
    </a:dk1>
    <a:lt1>
      <a:srgbClr val="FFFFFF"/>
    </a:lt1>
    <a:dk2>
      <a:srgbClr val="FFFFCC"/>
    </a:dk2>
    <a:lt2>
      <a:srgbClr val="FFFFCC"/>
    </a:lt2>
    <a:accent1>
      <a:srgbClr val="CC6600"/>
    </a:accent1>
    <a:accent2>
      <a:srgbClr val="809EA8"/>
    </a:accent2>
    <a:accent3>
      <a:srgbClr val="FFFFE2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ppt/theme/themeOverride9.xml><?xml version="1.0" encoding="utf-8"?>
<a:themeOverride xmlns:a="http://schemas.openxmlformats.org/drawingml/2006/main">
  <a:clrScheme name="Граница 10">
    <a:dk1>
      <a:srgbClr val="676A5C"/>
    </a:dk1>
    <a:lt1>
      <a:srgbClr val="FFFFFF"/>
    </a:lt1>
    <a:dk2>
      <a:srgbClr val="FFFFCC"/>
    </a:dk2>
    <a:lt2>
      <a:srgbClr val="FFFFCC"/>
    </a:lt2>
    <a:accent1>
      <a:srgbClr val="CC6600"/>
    </a:accent1>
    <a:accent2>
      <a:srgbClr val="809EA8"/>
    </a:accent2>
    <a:accent3>
      <a:srgbClr val="FFFFE2"/>
    </a:accent3>
    <a:accent4>
      <a:srgbClr val="DADADA"/>
    </a:accent4>
    <a:accent5>
      <a:srgbClr val="E2B8AA"/>
    </a:accent5>
    <a:accent6>
      <a:srgbClr val="738F98"/>
    </a:accent6>
    <a:hlink>
      <a:srgbClr val="DDBF4F"/>
    </a:hlink>
    <a:folHlink>
      <a:srgbClr val="B7B6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3588</TotalTime>
  <Words>2143</Words>
  <Application>Microsoft Office PowerPoint</Application>
  <PresentationFormat>Экран (4:3)</PresentationFormat>
  <Paragraphs>361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Tahoma</vt:lpstr>
      <vt:lpstr>Wingdings</vt:lpstr>
      <vt:lpstr>Граница</vt:lpstr>
      <vt:lpstr>Тема 1.2 </vt:lpstr>
      <vt:lpstr>План </vt:lpstr>
      <vt:lpstr>Стародавнім  Сходом</vt:lpstr>
      <vt:lpstr>Суспільний лад країн Стародавнього Сходу </vt:lpstr>
      <vt:lpstr>Східна деспотія</vt:lpstr>
      <vt:lpstr>  </vt:lpstr>
      <vt:lpstr> </vt:lpstr>
      <vt:lpstr>Характерні риси права Стародавнього Сходу:</vt:lpstr>
      <vt:lpstr>Стародавній Єгипет</vt:lpstr>
      <vt:lpstr> </vt:lpstr>
      <vt:lpstr> </vt:lpstr>
      <vt:lpstr>Достатньо високим було становище жінки</vt:lpstr>
      <vt:lpstr> </vt:lpstr>
      <vt:lpstr>Судоустрій Єгипту</vt:lpstr>
      <vt:lpstr>Вавилонська держава</vt:lpstr>
      <vt:lpstr> </vt:lpstr>
      <vt:lpstr> </vt:lpstr>
      <vt:lpstr> </vt:lpstr>
      <vt:lpstr>Державний лад Вавилону</vt:lpstr>
      <vt:lpstr>Закони царя Хаммурапі</vt:lpstr>
      <vt:lpstr>Закони царя Хаммурапі</vt:lpstr>
      <vt:lpstr> </vt:lpstr>
      <vt:lpstr> </vt:lpstr>
      <vt:lpstr>Принцип таліону</vt:lpstr>
      <vt:lpstr>Судовий процес</vt:lpstr>
      <vt:lpstr>Стародавня Індія</vt:lpstr>
      <vt:lpstr>Суспільний лад Стародавньої Індії</vt:lpstr>
      <vt:lpstr>брахмани</vt:lpstr>
      <vt:lpstr>кшатрії</vt:lpstr>
      <vt:lpstr>вайшії</vt:lpstr>
      <vt:lpstr>шудри</vt:lpstr>
      <vt:lpstr>недоторканні</vt:lpstr>
      <vt:lpstr>Державний лад Стародавньої Індії</vt:lpstr>
      <vt:lpstr>Право Стародавньої Індії</vt:lpstr>
      <vt:lpstr>Договірне право</vt:lpstr>
      <vt:lpstr>Шлюбно-сімейне право</vt:lpstr>
      <vt:lpstr>Шлюбно-сімейне право</vt:lpstr>
      <vt:lpstr>Злочини і покарання</vt:lpstr>
    </vt:vector>
  </TitlesOfParts>
  <Company>Tycoon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2</dc:title>
  <dc:creator>dassin</dc:creator>
  <cp:lastModifiedBy>Asus 1</cp:lastModifiedBy>
  <cp:revision>43</cp:revision>
  <dcterms:created xsi:type="dcterms:W3CDTF">2015-03-15T13:24:39Z</dcterms:created>
  <dcterms:modified xsi:type="dcterms:W3CDTF">2022-12-09T11:35:58Z</dcterms:modified>
</cp:coreProperties>
</file>