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949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845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686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7910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451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763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443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0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1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7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8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630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ЕПІЛЕПСІЯ</a:t>
            </a:r>
            <a:endParaRPr lang="uk-UA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409950"/>
            <a:ext cx="6153149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1432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192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2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4360" y="533400"/>
            <a:ext cx="11083290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Епілепсія</a:t>
            </a:r>
            <a:r>
              <a:rPr lang="uk-UA" sz="4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r>
              <a:rPr lang="uk-UA" sz="2800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— </a:t>
            </a:r>
            <a:r>
              <a:rPr lang="uk-UA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гетерогенна група захворювань, які характеризуються повторними, спонтанно виникаючими нападами. </a:t>
            </a:r>
            <a:endParaRPr lang="uk-UA" sz="28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Епілептичний </a:t>
            </a:r>
            <a:r>
              <a:rPr lang="uk-UA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напад є основним симптомом епілепсії і клінічним проявом гіперсинхронних розрядів у нейронах головного </a:t>
            </a:r>
            <a:r>
              <a:rPr lang="uk-UA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мозку</a:t>
            </a:r>
            <a:endParaRPr lang="ru-RU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00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altLang="ru-RU" sz="4400" cap="none" dirty="0">
                <a:solidFill>
                  <a:schemeClr val="tx1"/>
                </a:solidFill>
              </a:rPr>
              <a:t/>
            </a:r>
            <a:br>
              <a:rPr lang="uk-UA" altLang="ru-RU" sz="4400" cap="none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01899" y="614514"/>
            <a:ext cx="11528546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Класифікація</a:t>
            </a:r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нападів</a:t>
            </a:r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епілепсії</a:t>
            </a:r>
            <a:endParaRPr lang="ru-RU" sz="32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cap="none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 </a:t>
            </a:r>
            <a:r>
              <a:rPr lang="ru-RU" cap="none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міжнародної</a:t>
            </a:r>
            <a:r>
              <a:rPr lang="ru-RU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класифікації</a:t>
            </a:r>
            <a:r>
              <a:rPr lang="ru-RU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епілептичних</a:t>
            </a:r>
            <a:r>
              <a:rPr lang="ru-RU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нападів</a:t>
            </a:r>
            <a:r>
              <a:rPr lang="ru-RU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виділяють</a:t>
            </a:r>
            <a:r>
              <a:rPr lang="ru-RU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cap="none" dirty="0" smtClean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Прості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(без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свідомості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) – з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моторним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соматосенсорними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вегетативними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і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психічного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симптомами</a:t>
            </a:r>
            <a:endParaRPr lang="ru-RU" cap="none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Складні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–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супроводжуються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порушенням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свідомості</a:t>
            </a:r>
            <a:endParaRPr lang="ru-RU" cap="none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Первинно-генералізовані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напади – з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залученням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в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патологічний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процес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обох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півкуль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мозку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Некласифіковані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епілептичні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напади – не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підходящі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під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один з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вищеописаних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видів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нападів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а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також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деякі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неонатальні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напади (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жувальні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руху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ритмічні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рухи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очей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lang="ru-RU" cap="none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Повторний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епілептичні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напади (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провоковані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циклічні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випадкові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lang="ru-RU" cap="none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Тривалі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напади (</a:t>
            </a:r>
            <a:r>
              <a:rPr lang="ru-RU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епілептичних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статус</a:t>
            </a:r>
            <a:r>
              <a:rPr lang="ru-RU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lang="ru-RU" cap="none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677649" cy="101917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Клініка епілептичної хвороби</a:t>
            </a:r>
            <a:endParaRPr lang="ru-RU" sz="4400" b="1" dirty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" y="1494943"/>
            <a:ext cx="1167765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Перша фаза</a:t>
            </a:r>
            <a:r>
              <a:rPr kumimoji="0" lang="uk-UA" altLang="ru-RU" sz="2400" b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 нападу </a:t>
            </a:r>
            <a:r>
              <a:rPr kumimoji="0" lang="uk-UA" altLang="ru-RU" sz="2400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– 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аура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 зустрічається приблизно в половині випадків, і іноді цей стан не забувається хворими й вони надалі можуть відтворювати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її</a:t>
            </a:r>
            <a:endParaRPr kumimoji="0" lang="uk-UA" alt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Виділяють кілька варіантів аур: </a:t>
            </a:r>
            <a:endParaRPr kumimoji="0" lang="uk-UA" altLang="ru-RU" b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сенсорна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- гострий страх, зорові галюцинації у вигляді яскравих неоформлених </a:t>
            </a:r>
            <a:r>
              <a:rPr kumimoji="0" lang="uk-UA" altLang="ru-RU" b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бачень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, тактильні й смакові відчуття, голосні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звуки</a:t>
            </a:r>
            <a:endParaRPr kumimoji="0" lang="uk-UA" alt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вегетативна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- посилення серцебиття, ядуха, болючі відчуття в грудях і животі, рясний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піт</a:t>
            </a:r>
            <a:endParaRPr kumimoji="0" lang="uk-UA" alt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моторна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– несподіваний біг, обертання навколо осі тіла, топтання на одному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місці</a:t>
            </a:r>
            <a:endParaRPr kumimoji="0" lang="uk-UA" alt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психічна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- гостра депресія або відчуття блаженства, слухові уривчасті галюцинації, зміни навколишнього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середовища</a:t>
            </a:r>
            <a:endParaRPr kumimoji="0" lang="uk-UA" alt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723743"/>
            <a:ext cx="1162594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Друга фаза</a:t>
            </a:r>
            <a:r>
              <a:rPr kumimoji="0" lang="uk-UA" alt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 - тонічна: хворий падає, м'язи тіла різко напружені, голова закинута, від різкого скорочення м'язів голосових зв'язок і м'язів грудної клітки хворий видає різкий звук, можливе мимовільне сечовипускання й дефекація. Свідомість глибоко потьмарена - зіниці не реагують на світло, відсутні больова й тактильна чутливість.</a:t>
            </a:r>
            <a:endParaRPr kumimoji="0" lang="uk-UA" alt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b="1" cap="none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b="1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uk-UA" altLang="ru-RU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Третя фаза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r>
              <a:rPr kumimoji="0" lang="uk-UA" alt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- клонічна: безладне скорочення м'язів тіла, хворий звивається в судомах, на губах піна, через прикус язика й щік нерідко забарвлена кров'ю. </a:t>
            </a:r>
            <a:endParaRPr kumimoji="0" lang="uk-UA" altLang="ru-RU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b="1" cap="none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Ч</a:t>
            </a:r>
            <a:r>
              <a:rPr kumimoji="0" lang="uk-UA" altLang="ru-RU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етверта фаза</a:t>
            </a:r>
            <a:r>
              <a:rPr kumimoji="0" lang="uk-UA" altLang="ru-RU" b="1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- </a:t>
            </a:r>
            <a:r>
              <a:rPr kumimoji="0" lang="uk-UA" altLang="ru-RU" b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cap="none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</a:t>
            </a:r>
            <a:r>
              <a:rPr kumimoji="0" lang="uk-UA" alt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ідновлюється </a:t>
            </a:r>
            <a:r>
              <a:rPr kumimoji="0" lang="uk-UA" alt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ритмічне дихання і серцебиття. 	Однак свідомість глибоко потьмарена, можливий тривалий сон або стан психомоторного порушення, з безцільною агресією, метанням, прагненням кудись піти. Загальна тривалість нападу, включаючи й ауру, декілька хвилин. Хворі після нападу протягом доби, а іноді й більше відчувають слабість, розбитість, пригніченість настрою. </a:t>
            </a:r>
            <a:r>
              <a:rPr kumimoji="0" lang="uk-UA" altLang="ru-RU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Напад амнезується. </a:t>
            </a:r>
            <a:endParaRPr kumimoji="0" lang="uk-UA" altLang="ru-RU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3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2871"/>
            <a:ext cx="11668125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Епілептичний </a:t>
            </a:r>
            <a:r>
              <a:rPr lang="uk-UA" sz="4000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статус</a:t>
            </a:r>
            <a:r>
              <a:rPr lang="uk-UA" sz="40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невідкладний </a:t>
            </a:r>
            <a:r>
              <a:rPr lang="uk-UA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стан, при якому судомні напади йдуть один за одним настільки часто, що у проміжках між ними у хворого не відновлюється свідомість (на відміну від серії нападів), або якщо одиничний напад триває понад 30 </a:t>
            </a:r>
            <a:r>
              <a:rPr lang="uk-UA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хвилин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56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123950"/>
            <a:ext cx="10425458" cy="2381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Лікування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епілепсії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11630025" cy="392678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Всі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методи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лікування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епілепсії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направлені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припинення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нападів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поліпшення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припинення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прийому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лікарських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засобів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(на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стадії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ремісії</a:t>
            </a: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2800" cap="none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631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98" y="227946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7030A0"/>
                </a:solidFill>
              </a:rPr>
              <a:t>ДЯКУЮ ЗА УВАГУ!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63</TotalTime>
  <Words>164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ЕПІЛЕПСІЯ</vt:lpstr>
      <vt:lpstr>Презентация PowerPoint</vt:lpstr>
      <vt:lpstr> </vt:lpstr>
      <vt:lpstr>Клініка епілептичної хвороби</vt:lpstr>
      <vt:lpstr>Презентация PowerPoint</vt:lpstr>
      <vt:lpstr>Презентация PowerPoint</vt:lpstr>
      <vt:lpstr>Лікування епілепсії 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ЕПІЛЕПСІЯ</dc:title>
  <dc:creator>Виктория Семенюк</dc:creator>
  <cp:lastModifiedBy>Home</cp:lastModifiedBy>
  <cp:revision>8</cp:revision>
  <dcterms:created xsi:type="dcterms:W3CDTF">2016-03-28T14:12:31Z</dcterms:created>
  <dcterms:modified xsi:type="dcterms:W3CDTF">2020-06-15T15:32:06Z</dcterms:modified>
</cp:coreProperties>
</file>