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6" r:id="rId16"/>
    <p:sldId id="269" r:id="rId17"/>
    <p:sldId id="271" r:id="rId18"/>
    <p:sldId id="273" r:id="rId19"/>
    <p:sldId id="287" r:id="rId20"/>
    <p:sldId id="288" r:id="rId21"/>
    <p:sldId id="292" r:id="rId22"/>
    <p:sldId id="290" r:id="rId23"/>
    <p:sldId id="291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6380" autoAdjust="0"/>
  </p:normalViewPr>
  <p:slideViewPr>
    <p:cSldViewPr>
      <p:cViewPr varScale="1">
        <p:scale>
          <a:sx n="44" d="100"/>
          <a:sy n="44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424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8B7F73-C9FD-43C0-B451-BD8FF3E02270}" type="datetimeFigureOut">
              <a:rPr lang="uk-UA" smtClean="0"/>
              <a:pPr/>
              <a:t>15.07.2017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FC7353-FA0C-414E-9651-0C90FFAFC70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72208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FF0000"/>
                </a:solidFill>
                <a:latin typeface="+mn-lt"/>
              </a:rPr>
              <a:t>Фінанси і фінансова діяльність держави. </a:t>
            </a:r>
            <a:br>
              <a:rPr lang="uk-UA" sz="3600" dirty="0" smtClean="0">
                <a:solidFill>
                  <a:srgbClr val="FF0000"/>
                </a:solidFill>
                <a:latin typeface="+mn-lt"/>
              </a:rPr>
            </a:br>
            <a:r>
              <a:rPr lang="uk-UA" sz="3600" dirty="0" smtClean="0">
                <a:solidFill>
                  <a:srgbClr val="FF0000"/>
                </a:solidFill>
                <a:latin typeface="+mn-lt"/>
              </a:rPr>
              <a:t>Предмет і система фінансового права</a:t>
            </a:r>
            <a:br>
              <a:rPr lang="uk-UA" sz="3600" dirty="0" smtClean="0">
                <a:solidFill>
                  <a:srgbClr val="FF0000"/>
                </a:solidFill>
                <a:latin typeface="+mn-lt"/>
              </a:rPr>
            </a:br>
            <a:endParaRPr lang="uk-UA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>
            <a:normAutofit fontScale="92500"/>
          </a:bodyPr>
          <a:lstStyle/>
          <a:p>
            <a:pPr marL="651510" lvl="0" indent="-514350" algn="just">
              <a:buFont typeface="+mj-lt"/>
              <a:buAutoNum type="arabicPeriod"/>
            </a:pPr>
            <a:r>
              <a:rPr lang="uk-UA" dirty="0" smtClean="0"/>
              <a:t>Поняття фінансової діяльності держави. Фінансова система України. 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uk-UA" dirty="0" smtClean="0"/>
              <a:t>Поняття фінансового права, його місце в національній системі права та взаємозв’язок з іншими галузями права. 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uk-UA" dirty="0" smtClean="0"/>
              <a:t>Система та джерела фінансового права. Методи фінансового права. 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uk-UA" dirty="0" smtClean="0"/>
              <a:t>Фінансово-правові норми, їх структура та види. Фінансово-правові відносини: зміст і особливості.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нан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108012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фінансового права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фінансового права</a:t>
            </a:r>
            <a:r>
              <a:rPr lang="uk-UA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як галузі права – це об'єктивно обумовлена фінансовою системою внутрішня його будова, об'єднання і розташування фінансово-правових норм у певній послідовності.</a:t>
            </a:r>
          </a:p>
          <a:p>
            <a:pPr algn="just"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Фінансове право складається з двох частин: Загальної і Особливої.</a:t>
            </a:r>
          </a:p>
          <a:p>
            <a:pPr algn="ctr">
              <a:buNone/>
            </a:pP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Загальна частина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- фінансово-правові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норми, які закріплюють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основи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фінансової діяльності держави,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її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принципи, методи, правові форми;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фінансову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систему, коло і компетенцію органів держави і органів місцевого самоврядування в галузі фінансів і розмежування їх повноважень,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форми і методи фінансового контролю.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фінансового права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uk-UA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Особлива частина</a:t>
            </a:r>
            <a:r>
              <a:rPr lang="uk-UA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фінансового права поділяється на розділи або підрозділи, які складаюся з фінансово-правових інститутів і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субінститутів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, у яких згруповані норми, що регулюють відносини в галузі: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державного і місцевих бюджетів;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державних і муніципальних позабюджетних цільових фондів;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державних і муніципальних доходів;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державного і муніципального кредиту;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державного і муніципального боргу;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обов'язкового страхування;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державних і муніципальних видатків;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валютного контролю;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грошової емісії та грошового обігу.</a:t>
            </a:r>
          </a:p>
          <a:p>
            <a:endParaRPr lang="uk-UA" dirty="0"/>
          </a:p>
        </p:txBody>
      </p:sp>
      <p:pic>
        <p:nvPicPr>
          <p:cNvPr id="4" name="Рисунок 3" descr="финан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1275" y="3140968"/>
            <a:ext cx="2357189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фінансового законодавства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Система фінансового законодавства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 — ієрархічна сукупність законів і нормативно-правових актів із фінансових питань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Джерела фінансового права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— це зовнішня форма виразу фінансово-правових норм, які видає держава, її органи та органи місцевого самоврядування або органи, що визнані державою і представляють фінансові інтереси суспільства чи окремих категорій громадян (наприклад. Пенсійний фонд,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гарантування вкладів фізичних осіб тощо).</a:t>
            </a:r>
          </a:p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Джерела фінансового права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— це закони та нормативно-правові акти Верховної Ради України, державних виконавчих органів та органів місцевого самоврядування, які вміщують норми фінансового права.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 фінансового права</a:t>
            </a:r>
            <a:endParaRPr lang="uk-U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Існують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засоби (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), які державі та органам місцевого самоврядування необхідно застосовувати, щоб формувати публічні централізовані фонди коштів — бюджети, з яких згідно з запланованими у актах про бюджет, покривати видатки, що супроводжують їх функціонування.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загальні засоби зводяться до застосування:</a:t>
            </a:r>
          </a:p>
          <a:p>
            <a:pPr lvl="0" algn="just">
              <a:buNone/>
            </a:pPr>
            <a:r>
              <a:rPr lang="uk-U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імперативного методу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коли держава і органи місцевого самоврядування виражають вольові бажання, обов'язкові для всіх юридичних і фізичних осіб у процесі фінансової діяльності;</a:t>
            </a:r>
          </a:p>
          <a:p>
            <a:pPr lvl="0" algn="just">
              <a:buNone/>
            </a:pPr>
            <a:r>
              <a:rPr lang="uk-U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рекомендаційного методу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заснованого на імперативному, коли держава або орган місцевого самоврядування не наказують, а радять виконувати ті чи інші дії. Наприклад, Конституція України, Закон України «Про самоврядування в Україні» мають припис щодо можливості введення нових чи встановлення порядку справляння місцевих податків і зборів, якщо законодавством не встановлено інше.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Спеціальні методи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До спеціальних методів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фінансової діяльності держави і органів місцевого самоврядування належать: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а)	формування публічних централізованих і децентралізованих фондів коштів;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б)	розподіл фінансових ресурсів, які створюють публічні фонди коштів;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в)	використання цих ресурсів при фінансуванні видатків, що супроводжують кожну дію органів держави та органів місцевого самоврядування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Спеціальні методи мобілізації коштів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обов'язкові платежі для юридичних і фізичних осіб у вигляді податків, зборів, мита у державні централізовані фонди коштів;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добровільні платежі, випускаючи і реалізуючи державні і муніципальні цінні папери юридичним і фізичним особам, приймаючи доброчинні внески на користь держави від Іноземних і українських юридичних і фізичних осіб;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вилучення в бюджет вільного залишку прибутку казенних підприємств, Національного банку України тощо;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встановлення і стягнення штрафів і пені за порушення фінансового законодавства.</a:t>
            </a:r>
          </a:p>
          <a:p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пеціальні методи розподілу коштів</a:t>
            </a:r>
            <a:endParaRPr lang="uk-UA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безповоротне фінансування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заходів, включених до бюджету поточного бюджетного періоду, тобто виділяють бюджетні кошти на засадах безповоротності й безвідплатності;</a:t>
            </a:r>
          </a:p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зворотне фінансування,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тобто виділяють кошти з бюджетів на засадах зворотності в тих випадках, коли такий припис вміщено в акт про бюджет, і якщо кошти виділяються недержавним і не муніципальним організаціям, то за них сплачуються відсотки, тобто зворотне Фінансування може виділятися як безоплатно, так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відплатно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Фінансово-правова норма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Фінансово-правові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— це загальнообов'язкові приписи компетентних державних органів з приводу мобілізації, розподілу і використання коштів централізованих та децентралізованих фондів, які виражені в категоричній формі й забезпечені примусовою силою держави.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Фінансово-правові, норми вмішують приписи </a:t>
            </a:r>
            <a:r>
              <a:rPr lang="uk-UA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імперативного характеру</a:t>
            </a:r>
            <a:r>
              <a:rPr lang="uk-UA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тобто обов'язковість виконання і застосування примусової сили, що вміщені в нормі, це властивість правових норм на відміну від інших, недержавних приписів. </a:t>
            </a:r>
          </a:p>
          <a:p>
            <a:pPr algn="just"/>
            <a:r>
              <a:rPr lang="uk-UA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Категоричність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фінансово-правових норм властива усім їх видам. Як правові норми будь-якої галузі фінансово-правові визначаються характером поведінки суб'єктів фінансово-правових відносин, що регулюються цією нормою (активна чи пасивна). Вони </a:t>
            </a:r>
            <a:r>
              <a:rPr lang="uk-UA" sz="2200" u="sng" dirty="0">
                <a:latin typeface="Times New Roman" pitchFamily="18" charset="0"/>
                <a:cs typeface="Times New Roman" pitchFamily="18" charset="0"/>
              </a:rPr>
              <a:t>поділяються на зобов'язуючі, </a:t>
            </a:r>
            <a:r>
              <a:rPr lang="uk-UA" sz="2200" u="sng" dirty="0" err="1">
                <a:latin typeface="Times New Roman" pitchFamily="18" charset="0"/>
                <a:cs typeface="Times New Roman" pitchFamily="18" charset="0"/>
              </a:rPr>
              <a:t>забороняючі</a:t>
            </a:r>
            <a:r>
              <a:rPr lang="uk-UA" sz="2200" u="sng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uk-UA" sz="2200" u="sng" dirty="0" err="1">
                <a:latin typeface="Times New Roman" pitchFamily="18" charset="0"/>
                <a:cs typeface="Times New Roman" pitchFamily="18" charset="0"/>
              </a:rPr>
              <a:t>уповноважуючі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Види фінансово-правових норм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Зобов'язуючі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приписують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здійснити певні дії, скеровані на мобілізацію або витрачання коштів державою.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Вони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регулюють відносини в галузі фінансового планування (бюджетного, кредитного, касового і т. д.), встановлюють обов'язковий порядок дотримання ставок заробітної плати тощо. </a:t>
            </a:r>
          </a:p>
          <a:p>
            <a:pPr algn="just">
              <a:buNone/>
            </a:pPr>
            <a:r>
              <a:rPr lang="uk-UA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Забороняючі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фінансово-правові нормі приписують не чинити дій, які порушують або підривають фінансову дисципліну.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Уповноважуючі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фінансово-правові норми  - надають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учасникам фінансових правовідносин повноваження на проведення певних позитивних дій. Суб'єкти фінансових правовідносин у межах своєї компетенції можуть конкретизувати вимоги держави.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фінансово-правової норми</a:t>
            </a:r>
            <a:endParaRPr lang="uk-UA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Гіпотеза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визначає умови, за яких можуть виникати у громадян і організацій передбачені нормою юридичні права й обов'язки у галузі фінансової діяльності. Ці умови завжди виражені конкретно.</a:t>
            </a:r>
          </a:p>
          <a:p>
            <a:pPr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Основою норми є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диспозиція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вказує, якою має бути поведінка сторін фінансових відносин за наявності передбачених гіпотезою фактичних обставин: містить вимоги норми, встановлює права й обов'язки суб'єктів фінансових відносин і завжди виражена в безумовно визначеній формі.</a:t>
            </a:r>
          </a:p>
          <a:p>
            <a:pPr algn="just"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Санкція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фінансово-правової норми містить вказівки на невигідні для її порушника наслідки. За порушення фінансового законодавства застосовуються дисциплінарні, адміністративні й кримінальні заходи. Але до порушників фінансової дисципліни вживають і специфічні заходи – фінансові. Найпоширенішою санкцією є стягнення пені за порушення строку внесення платежів до бюджету. </a:t>
            </a:r>
          </a:p>
          <a:p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инан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8352928" cy="108012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Фінанси</a:t>
            </a:r>
            <a:endParaRPr lang="uk-UA" dirty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Фінанси як економічна категорія</a:t>
            </a:r>
            <a:r>
              <a:rPr lang="uk-UA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— це система грошових відносин з приводу формування і використання фондів, необхідних державі, органам місцевого самоврядування для виконання своїх функцій. </a:t>
            </a:r>
          </a:p>
          <a:p>
            <a:pPr algn="just"/>
            <a:r>
              <a:rPr lang="uk-UA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Юридичне поняття «фінанси»</a:t>
            </a:r>
            <a:r>
              <a:rPr lang="uk-UA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- публічні фонди коштів (фінансові ресурси), що утворюються державою, органами місцевого самоврядування, органами, визнаними державою необхідними для суспільства, і використовуються для свого функціонування виключно на підставі законів.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инанс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5517232"/>
            <a:ext cx="8494425" cy="1008112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+mn-lt"/>
              </a:rPr>
              <a:t>Фінансові правовідносини</a:t>
            </a:r>
            <a:endParaRPr lang="uk-UA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68760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Фінансові правовідносини</a:t>
            </a:r>
            <a:r>
              <a:rPr lang="uk-UA" sz="2800" dirty="0" smtClean="0"/>
              <a:t> — це врегульовані нормами фінансового права суспільні відносини, учасники яких виступають як носії юридичних прав і обов'язків, реалізують приписи цих норм по формуванню, розподілу і використанню державних фондів коштів та централізованих і децентралізованих фондів муніципальних органів.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C00000"/>
                </a:solidFill>
                <a:latin typeface="+mn-lt"/>
              </a:rPr>
              <a:t>Функції  фінансових правовідносин</a:t>
            </a:r>
            <a:endParaRPr lang="uk-UA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1) вказують на коло осіб, на яких у конкретний час розповсюджується дія фінансово-правової норми; </a:t>
            </a:r>
          </a:p>
          <a:p>
            <a:pPr algn="just">
              <a:buNone/>
            </a:pPr>
            <a:r>
              <a:rPr lang="uk-UA" dirty="0" smtClean="0"/>
              <a:t>2) закріплюють конкретну поведінку юридичних осіб і громадян в галузі мобілізації, розподілу і використанні фондів коштів, якої вони повинні додержуватися; </a:t>
            </a:r>
          </a:p>
          <a:p>
            <a:pPr algn="just">
              <a:buNone/>
            </a:pPr>
            <a:r>
              <a:rPr lang="uk-UA" dirty="0" smtClean="0"/>
              <a:t>3) є умовою для можливості приведення в дію юридичних засобів забезпечення суб'єктивних прав і правових обов'язків учасників фінансових правовідносин.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+mn-lt"/>
              </a:rPr>
              <a:t>Фінансові правовідносини</a:t>
            </a:r>
            <a:endParaRPr lang="uk-UA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Суб'єкти фінансових правовідносин</a:t>
            </a:r>
            <a:r>
              <a:rPr lang="uk-UA" dirty="0" smtClean="0">
                <a:solidFill>
                  <a:srgbClr val="C00000"/>
                </a:solidFill>
              </a:rPr>
              <a:t>  </a:t>
            </a:r>
            <a:r>
              <a:rPr lang="uk-UA" dirty="0" smtClean="0"/>
              <a:t>- юридичні особи і громадяни, які на підставі правових норм можуть бути учасниками фінансових правовідносин. 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Об'єкт фінансових правовідносин</a:t>
            </a:r>
            <a:r>
              <a:rPr lang="uk-UA" dirty="0" smtClean="0"/>
              <a:t> — це фонди коштів, які формуються, розподіляються і використовуються внаслідок реалізації суб'єктивних прав фінансово-кредитних органів і юридичних обов'язків другої сторони фінансових правовідносин. </a:t>
            </a:r>
          </a:p>
          <a:p>
            <a:pPr algn="just">
              <a:buNone/>
            </a:pPr>
            <a:r>
              <a:rPr lang="uk-UA" dirty="0" smtClean="0"/>
              <a:t>	Об'єкт фінансових правовідносин пов'язаний з інтересом держави, яку представляє уповноважений орган.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+mn-lt"/>
              </a:rPr>
              <a:t>Фінансові правовідносини: особливості</a:t>
            </a:r>
            <a:endParaRPr lang="uk-UA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i="1" dirty="0" smtClean="0">
                <a:solidFill>
                  <a:srgbClr val="C00000"/>
                </a:solidFill>
              </a:rPr>
              <a:t>По-перше</a:t>
            </a:r>
            <a:r>
              <a:rPr lang="uk-UA" sz="2400" dirty="0" smtClean="0"/>
              <a:t>, виникають тільки в сфері фінансової діяльності держави і пов'язані з мобілізацією, розподілом і використанням централізованих і децентралізованих фондів коштів.</a:t>
            </a:r>
          </a:p>
          <a:p>
            <a:pPr algn="just">
              <a:buNone/>
            </a:pPr>
            <a:r>
              <a:rPr lang="uk-UA" sz="2400" i="1" dirty="0" smtClean="0">
                <a:solidFill>
                  <a:srgbClr val="C00000"/>
                </a:solidFill>
              </a:rPr>
              <a:t>По-друге</a:t>
            </a:r>
            <a:r>
              <a:rPr lang="uk-UA" sz="2400" dirty="0" smtClean="0"/>
              <a:t>, однією стороною фінансових правовідносин виступає держава в особі органів законодавчої або виконавчої влади, або муніципальних органів, фінансово-кредитних органів, які наділяються владними повноваженнями по відношенню до другого учасника відносин. У фінансових правовідносинах не буває рівності сторін. </a:t>
            </a:r>
          </a:p>
          <a:p>
            <a:pPr algn="just">
              <a:buNone/>
            </a:pPr>
            <a:r>
              <a:rPr lang="uk-UA" sz="2400" i="1" dirty="0" smtClean="0">
                <a:solidFill>
                  <a:srgbClr val="C00000"/>
                </a:solidFill>
              </a:rPr>
              <a:t>По-третє</a:t>
            </a:r>
            <a:r>
              <a:rPr lang="uk-UA" sz="2400" dirty="0" smtClean="0"/>
              <a:t>, їх виникнення, зміна і припинення не відбуваються за волевиявленням сторін, а пов'язані з фінансово-правовим актом (тобто вони виникають, змінюються і припиняються на підставі закону).</a:t>
            </a:r>
          </a:p>
          <a:p>
            <a:pPr algn="just">
              <a:buNone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нан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820472" cy="864096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Фінанси України</a:t>
            </a:r>
            <a:endParaRPr lang="uk-U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Фінанси </a:t>
            </a:r>
            <a:r>
              <a:rPr lang="uk-U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— це система економічних відносин, пов'язаних із планомірним утворенням і розподілом публічних централізованих і децентралізованих фондів коштів, необхідних для функціонування держави і органів місцевого самоврядування та інших утворень, визнаних державою необхідними.</a:t>
            </a:r>
          </a:p>
          <a:p>
            <a:pPr algn="just"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Фінансова </a:t>
            </a:r>
            <a:r>
              <a:rPr lang="uk-U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діяльність держави</a:t>
            </a:r>
            <a: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— це заснований на нормах права планомірний процес управління публічними централізованими і децентралізованими фондами коштів, необхідними для здійснення завдань і функцій, що поставлені Конституцією України перед державою, органами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місцевого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самоврядування та іншими публічними утвореннями, дозволеними державою.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нан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792088" cy="6048672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Фінансова система України</a:t>
            </a:r>
            <a:endParaRPr lang="uk-UA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87624" y="1268760"/>
            <a:ext cx="7509520" cy="485740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інансова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України</a:t>
            </a:r>
            <a:r>
              <a:rPr lang="uk-U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це сукупність фінансових ланок (інститутів), об'єднаних за ознакою спільності форм і методів організації, розподілу і використання фондів коштів та за ознакою їх правового регулювання.</a:t>
            </a:r>
          </a:p>
          <a:p>
            <a:pPr algn="ctr">
              <a:buNone/>
            </a:pPr>
            <a:endParaRPr lang="uk-U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Фінансову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систему України можна поділити на 2 підсистеми: 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1) публічні державні і муніципальні фінанси.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2) фінанси господарюючих суб'єктів: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нан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733256"/>
            <a:ext cx="8369349" cy="793254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Публічні державні і муніципальні фінанси.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а)	публічні централізовані державні й муніципальні фонди — державний і місцеві бюджети;</a:t>
            </a:r>
          </a:p>
          <a:p>
            <a:pPr marL="514350" indent="-51435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б)	централізовані державні цільові позабюджетні фонди (у сучасний період існують такі цільові позабюджетні фонди: Пенсійний, Фонд загальнообов'язкового державного соціального страхування, з тимчасової втрати працездатності, Фонд соціального страхування України на випадок безробіття; Фонд соціального страхування від нещасних випадків на виробництві, Фонд гарантування вкладів фізичних осіб);</a:t>
            </a:r>
          </a:p>
          <a:p>
            <a:pPr marL="514350" indent="-51435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в)	державний і муніципальний кредит;</a:t>
            </a:r>
          </a:p>
          <a:p>
            <a:pPr marL="514350" indent="-51435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г)	Державне обов'язкове особисте і майнове страхування;</a:t>
            </a:r>
          </a:p>
          <a:p>
            <a:pPr marL="514350" indent="-51435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д)	фонди державних кредитних установ; </a:t>
            </a:r>
          </a:p>
          <a:p>
            <a:pPr marL="514350" indent="-51435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е)	децентралізовані державні й муніципальні фонди, створюва­ні державними та муніципальними підприємствами, яким було передано державне і муніципальне майно.</a:t>
            </a:r>
          </a:p>
          <a:p>
            <a:pPr marL="514350" indent="-514350"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нан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3645024"/>
            <a:ext cx="1240557" cy="2808312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Фінанси господарюючих суб'єктів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а) фонди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підприємств, що займаються комерційною діяльністю;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б)	фонди фінансових посередників (банків, страхових організацій, недержавних пенсійних фондів тощо);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в)	фонди некомерційних організацій (неприбуткових). Відносини при формуванні, розподілі та використанні цих фондів ретельно регулюються нормами фінансового права.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нан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820472" cy="165735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Фінансове право</a:t>
            </a:r>
            <a:endParaRPr lang="uk-UA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Фінансове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lang="uk-U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сукупність правових норм, що регулюють відносини в галузі формування, розподілу і використання публічних централізованих і децентралізованих фондів коштів, та інших фондів, необхідних для безперебійного функціонування органів держави, органів місцевого самоврядування та органів, діяльність яких держава визнає необхідною.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фінансового права з іншими галузями права</a:t>
            </a:r>
            <a:endParaRPr lang="uk-UA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70916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Найбільш тісно фінансове право пов'язане з конституційним та адміністративним, які охоплюють діяльність держави в цілому.</a:t>
            </a:r>
          </a:p>
          <a:p>
            <a:pPr algn="just">
              <a:buNone/>
            </a:pPr>
            <a:r>
              <a:rPr lang="uk-UA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Конституційне право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закріплює основні конституційного ладу, принципи, цілі й функції держави та механізм здійснення державної влади, воно посідає провідне місце в системі галузей права. Конституція України і Регламент Верховної Ради встановлюють повноваження парламенту України в галузі державного бюджету, а статті Бюджетного кодексу України і фінансове законодавство детально регулюють відносини в галузі бюджетної діяльності, забезпечують мобілізацію коштів для реалізації приписів норм Конституції.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7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 descr="images_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1224136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дмі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1440160" cy="5904656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r>
              <a:rPr lang="uk-UA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фінансового права з іншими галузями права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7091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Виходячи з положень </a:t>
            </a:r>
            <a:r>
              <a:rPr lang="uk-UA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адміністративного права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фінансово-правові норми встановлюють організаційні форми управління фінансовою та кредитною системами і регулюють відносини, що виникають безпосередньо при мобілізації, розподілі та використанні фондів коштів. Ні законодавчі, ні виконавчі органи держави, ні судові не можуть здійснювати свої завдання і функції без матеріального забезпечення, що має грошовий характер. Для цього необхідна чітка правова регламентація відносин, що її забезпечує фінансове законодавство.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225</TotalTime>
  <Words>1536</Words>
  <Application>Microsoft Office PowerPoint</Application>
  <PresentationFormat>Экран (4:3)</PresentationFormat>
  <Paragraphs>114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Фінанси і фінансова діяльність держави.  Предмет і система фінансового права </vt:lpstr>
      <vt:lpstr>Фінанси</vt:lpstr>
      <vt:lpstr>Фінанси України</vt:lpstr>
      <vt:lpstr>Фінансова система України</vt:lpstr>
      <vt:lpstr>Публічні державні і муніципальні фінанси. </vt:lpstr>
      <vt:lpstr>Фінанси господарюючих суб'єктів</vt:lpstr>
      <vt:lpstr>Фінансове право</vt:lpstr>
      <vt:lpstr>Зв’язок фінансового права з іншими галузями права</vt:lpstr>
      <vt:lpstr>Зв’язок фінансового права з іншими галузями права</vt:lpstr>
      <vt:lpstr>Система фінансового права</vt:lpstr>
      <vt:lpstr>Система фінансового права</vt:lpstr>
      <vt:lpstr>Система фінансового законодавства</vt:lpstr>
      <vt:lpstr>Методи фінансового права</vt:lpstr>
      <vt:lpstr>Спеціальні методи</vt:lpstr>
      <vt:lpstr> Спеціальні методи мобілізації коштів: </vt:lpstr>
      <vt:lpstr>Спеціальні методи розподілу коштів</vt:lpstr>
      <vt:lpstr>Фінансово-правова норма</vt:lpstr>
      <vt:lpstr>Види фінансово-правових норм</vt:lpstr>
      <vt:lpstr>Структура фінансово-правової норми</vt:lpstr>
      <vt:lpstr>Фінансові правовідносини</vt:lpstr>
      <vt:lpstr>Функції  фінансових правовідносин</vt:lpstr>
      <vt:lpstr>Фінансові правовідносини</vt:lpstr>
      <vt:lpstr>Фінансові правовідносини: особливості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Alexandra Owchar</dc:creator>
  <cp:lastModifiedBy>User</cp:lastModifiedBy>
  <cp:revision>85</cp:revision>
  <dcterms:created xsi:type="dcterms:W3CDTF">2016-04-19T19:24:09Z</dcterms:created>
  <dcterms:modified xsi:type="dcterms:W3CDTF">2017-07-15T13:36:51Z</dcterms:modified>
</cp:coreProperties>
</file>