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59" r:id="rId5"/>
    <p:sldId id="260" r:id="rId6"/>
    <p:sldId id="262" r:id="rId7"/>
    <p:sldId id="261" r:id="rId8"/>
    <p:sldId id="263" r:id="rId9"/>
    <p:sldId id="264" r:id="rId10"/>
    <p:sldId id="265" r:id="rId11"/>
    <p:sldId id="266" r:id="rId12"/>
    <p:sldId id="274" r:id="rId13"/>
    <p:sldId id="267" r:id="rId14"/>
    <p:sldId id="268" r:id="rId15"/>
    <p:sldId id="269" r:id="rId16"/>
    <p:sldId id="270" r:id="rId17"/>
    <p:sldId id="271" r:id="rId18"/>
    <p:sldId id="272" r:id="rId19"/>
    <p:sldId id="273" r:id="rId20"/>
    <p:sldId id="276"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9" autoAdjust="0"/>
    <p:restoredTop sz="86571" autoAdjust="0"/>
  </p:normalViewPr>
  <p:slideViewPr>
    <p:cSldViewPr>
      <p:cViewPr>
        <p:scale>
          <a:sx n="100" d="100"/>
          <a:sy n="100" d="100"/>
        </p:scale>
        <p:origin x="-504" y="342"/>
      </p:cViewPr>
      <p:guideLst>
        <p:guide orient="horz" pos="2160"/>
        <p:guide pos="2880"/>
      </p:guideLst>
    </p:cSldViewPr>
  </p:slideViewPr>
  <p:outlineViewPr>
    <p:cViewPr>
      <p:scale>
        <a:sx n="33" d="100"/>
        <a:sy n="33" d="100"/>
      </p:scale>
      <p:origin x="0" y="6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E86A109-5555-4DF9-82C9-3FFFA8A0BC93}" type="datetimeFigureOut">
              <a:rPr lang="es-ES" smtClean="0"/>
              <a:pPr/>
              <a:t>21/03/2009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9926DE-DA0F-4AAA-B371-62C443F64046}" type="slidenum">
              <a:rPr lang="es-ES" smtClean="0"/>
              <a:pPr/>
              <a:t>‹Nº›</a:t>
            </a:fld>
            <a:endParaRPr lang="es-ES"/>
          </a:p>
        </p:txBody>
      </p:sp>
    </p:spTree>
  </p:cSld>
  <p:clrMapOvr>
    <a:masterClrMapping/>
  </p:clrMapOvr>
  <p:transition spd="slow" advClick="0" advTm="2000">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E86A109-5555-4DF9-82C9-3FFFA8A0BC93}" type="datetimeFigureOut">
              <a:rPr lang="es-ES" smtClean="0"/>
              <a:pPr/>
              <a:t>21/03/2009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9926DE-DA0F-4AAA-B371-62C443F64046}" type="slidenum">
              <a:rPr lang="es-ES" smtClean="0"/>
              <a:pPr/>
              <a:t>‹Nº›</a:t>
            </a:fld>
            <a:endParaRPr lang="es-ES"/>
          </a:p>
        </p:txBody>
      </p:sp>
    </p:spTree>
  </p:cSld>
  <p:clrMapOvr>
    <a:masterClrMapping/>
  </p:clrMapOvr>
  <p:transition spd="slow" advClick="0" advTm="2000">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E86A109-5555-4DF9-82C9-3FFFA8A0BC93}" type="datetimeFigureOut">
              <a:rPr lang="es-ES" smtClean="0"/>
              <a:pPr/>
              <a:t>21/03/2009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9926DE-DA0F-4AAA-B371-62C443F64046}" type="slidenum">
              <a:rPr lang="es-ES" smtClean="0"/>
              <a:pPr/>
              <a:t>‹Nº›</a:t>
            </a:fld>
            <a:endParaRPr lang="es-ES"/>
          </a:p>
        </p:txBody>
      </p:sp>
    </p:spTree>
  </p:cSld>
  <p:clrMapOvr>
    <a:masterClrMapping/>
  </p:clrMapOvr>
  <p:transition spd="slow" advClick="0" advTm="200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E86A109-5555-4DF9-82C9-3FFFA8A0BC93}" type="datetimeFigureOut">
              <a:rPr lang="es-ES" smtClean="0"/>
              <a:pPr/>
              <a:t>21/03/2009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9926DE-DA0F-4AAA-B371-62C443F64046}" type="slidenum">
              <a:rPr lang="es-ES" smtClean="0"/>
              <a:pPr/>
              <a:t>‹Nº›</a:t>
            </a:fld>
            <a:endParaRPr lang="es-ES"/>
          </a:p>
        </p:txBody>
      </p:sp>
    </p:spTree>
  </p:cSld>
  <p:clrMapOvr>
    <a:masterClrMapping/>
  </p:clrMapOvr>
  <p:transition spd="slow" advClick="0" advTm="2000">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E86A109-5555-4DF9-82C9-3FFFA8A0BC93}" type="datetimeFigureOut">
              <a:rPr lang="es-ES" smtClean="0"/>
              <a:pPr/>
              <a:t>21/03/2009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9926DE-DA0F-4AAA-B371-62C443F64046}" type="slidenum">
              <a:rPr lang="es-ES" smtClean="0"/>
              <a:pPr/>
              <a:t>‹Nº›</a:t>
            </a:fld>
            <a:endParaRPr lang="es-ES"/>
          </a:p>
        </p:txBody>
      </p:sp>
    </p:spTree>
  </p:cSld>
  <p:clrMapOvr>
    <a:masterClrMapping/>
  </p:clrMapOvr>
  <p:transition spd="slow" advClick="0" advTm="2000">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E86A109-5555-4DF9-82C9-3FFFA8A0BC93}" type="datetimeFigureOut">
              <a:rPr lang="es-ES" smtClean="0"/>
              <a:pPr/>
              <a:t>21/03/2009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29926DE-DA0F-4AAA-B371-62C443F64046}" type="slidenum">
              <a:rPr lang="es-ES" smtClean="0"/>
              <a:pPr/>
              <a:t>‹Nº›</a:t>
            </a:fld>
            <a:endParaRPr lang="es-ES"/>
          </a:p>
        </p:txBody>
      </p:sp>
    </p:spTree>
  </p:cSld>
  <p:clrMapOvr>
    <a:masterClrMapping/>
  </p:clrMapOvr>
  <p:transition spd="slow" advClick="0" advTm="2000">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E86A109-5555-4DF9-82C9-3FFFA8A0BC93}" type="datetimeFigureOut">
              <a:rPr lang="es-ES" smtClean="0"/>
              <a:pPr/>
              <a:t>21/03/2009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29926DE-DA0F-4AAA-B371-62C443F64046}" type="slidenum">
              <a:rPr lang="es-ES" smtClean="0"/>
              <a:pPr/>
              <a:t>‹Nº›</a:t>
            </a:fld>
            <a:endParaRPr lang="es-ES"/>
          </a:p>
        </p:txBody>
      </p:sp>
    </p:spTree>
  </p:cSld>
  <p:clrMapOvr>
    <a:masterClrMapping/>
  </p:clrMapOvr>
  <p:transition spd="slow" advClick="0" advTm="2000">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E86A109-5555-4DF9-82C9-3FFFA8A0BC93}" type="datetimeFigureOut">
              <a:rPr lang="es-ES" smtClean="0"/>
              <a:pPr/>
              <a:t>21/03/2009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29926DE-DA0F-4AAA-B371-62C443F64046}" type="slidenum">
              <a:rPr lang="es-ES" smtClean="0"/>
              <a:pPr/>
              <a:t>‹Nº›</a:t>
            </a:fld>
            <a:endParaRPr lang="es-ES"/>
          </a:p>
        </p:txBody>
      </p:sp>
    </p:spTree>
  </p:cSld>
  <p:clrMapOvr>
    <a:masterClrMapping/>
  </p:clrMapOvr>
  <p:transition spd="slow" advClick="0" advTm="2000">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E86A109-5555-4DF9-82C9-3FFFA8A0BC93}" type="datetimeFigureOut">
              <a:rPr lang="es-ES" smtClean="0"/>
              <a:pPr/>
              <a:t>21/03/2009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29926DE-DA0F-4AAA-B371-62C443F64046}" type="slidenum">
              <a:rPr lang="es-ES" smtClean="0"/>
              <a:pPr/>
              <a:t>‹Nº›</a:t>
            </a:fld>
            <a:endParaRPr lang="es-ES"/>
          </a:p>
        </p:txBody>
      </p:sp>
    </p:spTree>
  </p:cSld>
  <p:clrMapOvr>
    <a:masterClrMapping/>
  </p:clrMapOvr>
  <p:transition spd="slow" advClick="0" advTm="2000">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86A109-5555-4DF9-82C9-3FFFA8A0BC93}" type="datetimeFigureOut">
              <a:rPr lang="es-ES" smtClean="0"/>
              <a:pPr/>
              <a:t>21/03/2009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29926DE-DA0F-4AAA-B371-62C443F64046}" type="slidenum">
              <a:rPr lang="es-ES" smtClean="0"/>
              <a:pPr/>
              <a:t>‹Nº›</a:t>
            </a:fld>
            <a:endParaRPr lang="es-ES"/>
          </a:p>
        </p:txBody>
      </p:sp>
    </p:spTree>
  </p:cSld>
  <p:clrMapOvr>
    <a:masterClrMapping/>
  </p:clrMapOvr>
  <p:transition spd="slow" advClick="0" advTm="2000">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86A109-5555-4DF9-82C9-3FFFA8A0BC93}" type="datetimeFigureOut">
              <a:rPr lang="es-ES" smtClean="0"/>
              <a:pPr/>
              <a:t>21/03/2009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29926DE-DA0F-4AAA-B371-62C443F64046}" type="slidenum">
              <a:rPr lang="es-ES" smtClean="0"/>
              <a:pPr/>
              <a:t>‹Nº›</a:t>
            </a:fld>
            <a:endParaRPr lang="es-ES"/>
          </a:p>
        </p:txBody>
      </p:sp>
    </p:spTree>
  </p:cSld>
  <p:clrMapOvr>
    <a:masterClrMapping/>
  </p:clrMapOvr>
  <p:transition spd="slow" advClick="0" advTm="2000">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6A109-5555-4DF9-82C9-3FFFA8A0BC93}" type="datetimeFigureOut">
              <a:rPr lang="es-ES" smtClean="0"/>
              <a:pPr/>
              <a:t>21/03/2009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926DE-DA0F-4AAA-B371-62C443F6404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2000">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UK Map"/>
          <p:cNvPicPr>
            <a:picLocks noChangeAspect="1" noChangeArrowheads="1"/>
          </p:cNvPicPr>
          <p:nvPr/>
        </p:nvPicPr>
        <p:blipFill>
          <a:blip r:embed="rId2"/>
          <a:srcRect/>
          <a:stretch>
            <a:fillRect/>
          </a:stretch>
        </p:blipFill>
        <p:spPr bwMode="auto">
          <a:xfrm>
            <a:off x="2571736" y="873361"/>
            <a:ext cx="4714908" cy="4632909"/>
          </a:xfrm>
          <a:prstGeom prst="rect">
            <a:avLst/>
          </a:prstGeom>
          <a:noFill/>
        </p:spPr>
      </p:pic>
      <p:sp>
        <p:nvSpPr>
          <p:cNvPr id="5" name="4 Título"/>
          <p:cNvSpPr>
            <a:spLocks noGrp="1"/>
          </p:cNvSpPr>
          <p:nvPr>
            <p:ph type="title"/>
          </p:nvPr>
        </p:nvSpPr>
        <p:spPr/>
        <p:txBody>
          <a:bodyPr/>
          <a:lstStyle/>
          <a:p>
            <a:endParaRPr lang="es-ES" dirty="0"/>
          </a:p>
        </p:txBody>
      </p:sp>
      <p:sp>
        <p:nvSpPr>
          <p:cNvPr id="6" name="5 Marcador de posición de imagen"/>
          <p:cNvSpPr>
            <a:spLocks noGrp="1"/>
          </p:cNvSpPr>
          <p:nvPr>
            <p:ph type="pic" idx="1"/>
          </p:nvPr>
        </p:nvSpPr>
        <p:spPr/>
      </p:sp>
      <p:sp>
        <p:nvSpPr>
          <p:cNvPr id="7" name="6 Marcador de texto"/>
          <p:cNvSpPr>
            <a:spLocks noGrp="1"/>
          </p:cNvSpPr>
          <p:nvPr>
            <p:ph type="body" sz="half" idx="2"/>
          </p:nvPr>
        </p:nvSpPr>
        <p:spPr/>
        <p:txBody>
          <a:bodyPr>
            <a:normAutofit lnSpcReduction="10000"/>
          </a:bodyPr>
          <a:lstStyle/>
          <a:p>
            <a:endParaRPr lang="es-ES" dirty="0" smtClean="0"/>
          </a:p>
          <a:p>
            <a:r>
              <a:rPr lang="es-ES" dirty="0" err="1" smtClean="0"/>
              <a:t>The</a:t>
            </a:r>
            <a:r>
              <a:rPr lang="es-ES" dirty="0" smtClean="0"/>
              <a:t> UK </a:t>
            </a:r>
            <a:r>
              <a:rPr lang="es-ES" dirty="0" err="1" smtClean="0"/>
              <a:t>is</a:t>
            </a:r>
            <a:r>
              <a:rPr lang="es-ES" dirty="0" smtClean="0"/>
              <a:t> </a:t>
            </a:r>
            <a:r>
              <a:rPr lang="es-ES" dirty="0" err="1" smtClean="0"/>
              <a:t>an</a:t>
            </a:r>
            <a:r>
              <a:rPr lang="es-ES" dirty="0" smtClean="0"/>
              <a:t> </a:t>
            </a:r>
            <a:r>
              <a:rPr lang="es-ES" dirty="0" err="1" smtClean="0"/>
              <a:t>island</a:t>
            </a:r>
            <a:r>
              <a:rPr lang="es-ES" dirty="0" smtClean="0"/>
              <a:t> placed in </a:t>
            </a:r>
            <a:r>
              <a:rPr lang="es-ES" dirty="0" err="1" smtClean="0"/>
              <a:t>the</a:t>
            </a:r>
            <a:r>
              <a:rPr lang="es-ES" dirty="0" smtClean="0"/>
              <a:t> </a:t>
            </a:r>
            <a:r>
              <a:rPr lang="es-ES" dirty="0" err="1" smtClean="0"/>
              <a:t>north</a:t>
            </a:r>
            <a:r>
              <a:rPr lang="es-ES" dirty="0" smtClean="0"/>
              <a:t> of </a:t>
            </a:r>
            <a:r>
              <a:rPr lang="es-ES" dirty="0" err="1" smtClean="0"/>
              <a:t>Europe</a:t>
            </a:r>
            <a:r>
              <a:rPr lang="es-ES" dirty="0" smtClean="0"/>
              <a:t>. </a:t>
            </a:r>
            <a:r>
              <a:rPr lang="es-ES" dirty="0" err="1" smtClean="0"/>
              <a:t>It’s</a:t>
            </a:r>
            <a:r>
              <a:rPr lang="es-ES" dirty="0" smtClean="0"/>
              <a:t> </a:t>
            </a:r>
            <a:r>
              <a:rPr lang="es-ES" dirty="0" err="1" smtClean="0"/>
              <a:t>formed</a:t>
            </a:r>
            <a:r>
              <a:rPr lang="es-ES" dirty="0" smtClean="0"/>
              <a:t> </a:t>
            </a:r>
            <a:r>
              <a:rPr lang="es-ES" dirty="0" err="1" smtClean="0"/>
              <a:t>by</a:t>
            </a:r>
            <a:r>
              <a:rPr lang="es-ES" dirty="0" smtClean="0"/>
              <a:t> </a:t>
            </a:r>
            <a:r>
              <a:rPr lang="es-ES" dirty="0" err="1" smtClean="0"/>
              <a:t>England</a:t>
            </a:r>
            <a:r>
              <a:rPr lang="es-ES" dirty="0" smtClean="0"/>
              <a:t>,</a:t>
            </a:r>
          </a:p>
          <a:p>
            <a:r>
              <a:rPr lang="es-ES" dirty="0" err="1" smtClean="0"/>
              <a:t>Wales</a:t>
            </a:r>
            <a:r>
              <a:rPr lang="es-ES" dirty="0" smtClean="0"/>
              <a:t>, </a:t>
            </a:r>
            <a:r>
              <a:rPr lang="es-ES" dirty="0" err="1" smtClean="0"/>
              <a:t>Scotland</a:t>
            </a:r>
            <a:r>
              <a:rPr lang="es-ES" dirty="0" smtClean="0"/>
              <a:t> and </a:t>
            </a:r>
            <a:r>
              <a:rPr lang="es-ES" dirty="0" err="1" smtClean="0"/>
              <a:t>Nothern</a:t>
            </a:r>
            <a:r>
              <a:rPr lang="es-ES" dirty="0" smtClean="0"/>
              <a:t> </a:t>
            </a:r>
            <a:r>
              <a:rPr lang="es-ES" dirty="0" err="1" smtClean="0"/>
              <a:t>Ireland</a:t>
            </a:r>
            <a:r>
              <a:rPr lang="es-ES" dirty="0" smtClean="0"/>
              <a:t>. </a:t>
            </a:r>
            <a:r>
              <a:rPr lang="es-ES" dirty="0" err="1" smtClean="0"/>
              <a:t>The</a:t>
            </a:r>
            <a:r>
              <a:rPr lang="es-ES" dirty="0" smtClean="0"/>
              <a:t> capital of </a:t>
            </a:r>
            <a:r>
              <a:rPr lang="es-ES" dirty="0" err="1" smtClean="0"/>
              <a:t>The</a:t>
            </a:r>
            <a:r>
              <a:rPr lang="es-ES" dirty="0" smtClean="0"/>
              <a:t> </a:t>
            </a:r>
            <a:r>
              <a:rPr lang="es-ES" dirty="0" err="1" smtClean="0"/>
              <a:t>Uk</a:t>
            </a:r>
            <a:r>
              <a:rPr lang="es-ES" dirty="0" smtClean="0"/>
              <a:t> </a:t>
            </a:r>
            <a:r>
              <a:rPr lang="es-ES" dirty="0" err="1" smtClean="0"/>
              <a:t>is</a:t>
            </a:r>
            <a:r>
              <a:rPr lang="es-ES" dirty="0" smtClean="0"/>
              <a:t> London.</a:t>
            </a:r>
            <a:endParaRPr lang="es-ES" dirty="0"/>
          </a:p>
        </p:txBody>
      </p:sp>
    </p:spTree>
  </p:cSld>
  <p:clrMapOvr>
    <a:masterClrMapping/>
  </p:clrMapOvr>
  <p:transition spd="slow" advClick="0" advTm="2000">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Westminster </a:t>
            </a:r>
            <a:r>
              <a:rPr lang="es-ES" dirty="0" err="1" smtClean="0"/>
              <a:t>Abbey</a:t>
            </a:r>
            <a:endParaRPr lang="es-ES" dirty="0"/>
          </a:p>
        </p:txBody>
      </p:sp>
      <p:sp>
        <p:nvSpPr>
          <p:cNvPr id="4" name="3 Marcador de texto"/>
          <p:cNvSpPr>
            <a:spLocks noGrp="1"/>
          </p:cNvSpPr>
          <p:nvPr>
            <p:ph type="body" sz="half" idx="2"/>
          </p:nvPr>
        </p:nvSpPr>
        <p:spPr/>
        <p:txBody>
          <a:bodyPr/>
          <a:lstStyle/>
          <a:p>
            <a:r>
              <a:rPr lang="es-ES" dirty="0" err="1" smtClean="0"/>
              <a:t>If</a:t>
            </a:r>
            <a:r>
              <a:rPr lang="es-ES" dirty="0" smtClean="0"/>
              <a:t> </a:t>
            </a:r>
            <a:r>
              <a:rPr lang="es-ES" dirty="0" err="1" smtClean="0"/>
              <a:t>you</a:t>
            </a:r>
            <a:r>
              <a:rPr lang="es-ES" dirty="0" smtClean="0"/>
              <a:t> </a:t>
            </a:r>
            <a:r>
              <a:rPr lang="es-ES" dirty="0" err="1" smtClean="0"/>
              <a:t>go</a:t>
            </a:r>
            <a:r>
              <a:rPr lang="es-ES" dirty="0" smtClean="0"/>
              <a:t> </a:t>
            </a:r>
            <a:r>
              <a:rPr lang="es-ES" dirty="0" err="1" smtClean="0"/>
              <a:t>into</a:t>
            </a:r>
            <a:r>
              <a:rPr lang="es-ES" dirty="0" smtClean="0"/>
              <a:t> </a:t>
            </a:r>
            <a:r>
              <a:rPr lang="es-ES" dirty="0" err="1" smtClean="0"/>
              <a:t>the</a:t>
            </a:r>
            <a:r>
              <a:rPr lang="es-ES" dirty="0" smtClean="0"/>
              <a:t> </a:t>
            </a:r>
            <a:r>
              <a:rPr lang="es-ES" dirty="0" err="1" smtClean="0"/>
              <a:t>abbey</a:t>
            </a:r>
            <a:r>
              <a:rPr lang="es-ES" dirty="0" smtClean="0"/>
              <a:t> </a:t>
            </a:r>
            <a:r>
              <a:rPr lang="es-ES" dirty="0" err="1" smtClean="0"/>
              <a:t>you</a:t>
            </a:r>
            <a:r>
              <a:rPr lang="es-ES" dirty="0" smtClean="0"/>
              <a:t> can </a:t>
            </a:r>
            <a:r>
              <a:rPr lang="es-ES" dirty="0" err="1" smtClean="0"/>
              <a:t>see</a:t>
            </a:r>
            <a:r>
              <a:rPr lang="es-ES" dirty="0" smtClean="0"/>
              <a:t> </a:t>
            </a:r>
            <a:r>
              <a:rPr lang="es-ES" dirty="0" err="1" smtClean="0"/>
              <a:t>this</a:t>
            </a:r>
            <a:r>
              <a:rPr lang="es-ES" dirty="0" smtClean="0"/>
              <a:t>.</a:t>
            </a:r>
            <a:endParaRPr lang="es-ES" dirty="0"/>
          </a:p>
        </p:txBody>
      </p:sp>
      <p:pic>
        <p:nvPicPr>
          <p:cNvPr id="8194" name="Picture 2" descr="C:\Users\usuario\Pictures\1992WestminsterAbbeyPanorama.jpg"/>
          <p:cNvPicPr>
            <a:picLocks noGrp="1" noChangeAspect="1" noChangeArrowheads="1"/>
          </p:cNvPicPr>
          <p:nvPr>
            <p:ph type="pic" idx="1"/>
          </p:nvPr>
        </p:nvPicPr>
        <p:blipFill>
          <a:blip r:embed="rId2"/>
          <a:srcRect t="19849" b="19849"/>
          <a:stretch>
            <a:fillRect/>
          </a:stretch>
        </p:blipFill>
        <p:spPr bwMode="auto">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Buckingham </a:t>
            </a:r>
            <a:r>
              <a:rPr lang="es-ES" dirty="0" err="1" smtClean="0"/>
              <a:t>Palace</a:t>
            </a:r>
            <a:endParaRPr lang="es-ES" dirty="0"/>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p:txBody>
          <a:bodyPr>
            <a:normAutofit fontScale="92500" lnSpcReduction="10000"/>
          </a:bodyPr>
          <a:lstStyle/>
          <a:p>
            <a:r>
              <a:rPr lang="en-US" dirty="0" smtClean="0"/>
              <a:t>Buckingham Palace is the Queen's official residence. There are more than 775 rooms. In the State Rooms are some of the Royal Collection's great treasures, including paintings, sculptures, porcelain and furnishings designed specially for the royal family.</a:t>
            </a:r>
          </a:p>
          <a:p>
            <a:endParaRPr lang="es-ES" dirty="0"/>
          </a:p>
        </p:txBody>
      </p:sp>
      <p:pic>
        <p:nvPicPr>
          <p:cNvPr id="9218" name="Picture 2" descr="C:\Users\usuario\Pictures\0519_buckingham_palace_london.jpg"/>
          <p:cNvPicPr>
            <a:picLocks noChangeAspect="1" noChangeArrowheads="1"/>
          </p:cNvPicPr>
          <p:nvPr/>
        </p:nvPicPr>
        <p:blipFill>
          <a:blip r:embed="rId2"/>
          <a:srcRect/>
          <a:stretch>
            <a:fillRect/>
          </a:stretch>
        </p:blipFill>
        <p:spPr bwMode="auto">
          <a:xfrm>
            <a:off x="1071538" y="571480"/>
            <a:ext cx="7129191" cy="4357718"/>
          </a:xfrm>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t>Guardsmen</a:t>
            </a:r>
            <a:endParaRPr lang="es-ES" dirty="0"/>
          </a:p>
        </p:txBody>
      </p:sp>
      <p:sp>
        <p:nvSpPr>
          <p:cNvPr id="4" name="3 Marcador de texto"/>
          <p:cNvSpPr>
            <a:spLocks noGrp="1"/>
          </p:cNvSpPr>
          <p:nvPr>
            <p:ph type="body" sz="half" idx="2"/>
          </p:nvPr>
        </p:nvSpPr>
        <p:spPr/>
        <p:txBody>
          <a:bodyPr>
            <a:normAutofit fontScale="92500" lnSpcReduction="10000"/>
          </a:bodyPr>
          <a:lstStyle/>
          <a:p>
            <a:r>
              <a:rPr lang="en-US" dirty="0" smtClean="0"/>
              <a:t>A guardsman is member of the British National Guard. Many tourists go to see the changing of the guard at Buckingham palace every day.</a:t>
            </a:r>
            <a:br>
              <a:rPr lang="en-US" dirty="0" smtClean="0"/>
            </a:br>
            <a:r>
              <a:rPr lang="en-US" dirty="0" smtClean="0"/>
              <a:t/>
            </a:r>
            <a:br>
              <a:rPr lang="en-US" dirty="0" smtClean="0"/>
            </a:br>
            <a:endParaRPr lang="es-ES" dirty="0"/>
          </a:p>
        </p:txBody>
      </p:sp>
      <p:pic>
        <p:nvPicPr>
          <p:cNvPr id="17419" name="Picture 11" descr="C:\Users\usuario\Pictures\queens_birthday_buckingham_palace1.jpg"/>
          <p:cNvPicPr>
            <a:picLocks noGrp="1" noChangeAspect="1" noChangeArrowheads="1"/>
          </p:cNvPicPr>
          <p:nvPr>
            <p:ph type="pic" idx="1"/>
          </p:nvPr>
        </p:nvPicPr>
        <p:blipFill>
          <a:blip r:embed="rId2"/>
          <a:srcRect/>
          <a:stretch>
            <a:fillRect/>
          </a:stretch>
        </p:blipFill>
        <p:spPr bwMode="auto">
          <a:xfrm>
            <a:off x="1792288" y="612775"/>
            <a:ext cx="5374228" cy="4030671"/>
          </a:xfrm>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Saint </a:t>
            </a:r>
            <a:r>
              <a:rPr lang="es-ES" dirty="0" err="1" smtClean="0"/>
              <a:t>Paul’s</a:t>
            </a:r>
            <a:r>
              <a:rPr lang="es-ES" dirty="0" smtClean="0"/>
              <a:t> </a:t>
            </a:r>
            <a:r>
              <a:rPr lang="es-ES" dirty="0" err="1" smtClean="0"/>
              <a:t>Cathedral</a:t>
            </a:r>
            <a:endParaRPr lang="es-ES" dirty="0"/>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p:txBody>
          <a:bodyPr>
            <a:normAutofit fontScale="77500" lnSpcReduction="20000"/>
          </a:bodyPr>
          <a:lstStyle/>
          <a:p>
            <a:r>
              <a:rPr lang="en-US" dirty="0" smtClean="0"/>
              <a:t>Since 604 there has always been a Cathedral dedicated to St Paul which overlooks the City of  </a:t>
            </a:r>
          </a:p>
          <a:p>
            <a:r>
              <a:rPr lang="en-US" dirty="0" smtClean="0"/>
              <a:t>London.</a:t>
            </a:r>
            <a:br>
              <a:rPr lang="en-US" dirty="0" smtClean="0"/>
            </a:br>
            <a:r>
              <a:rPr lang="en-US" dirty="0" smtClean="0"/>
              <a:t>The current St Paul’s Cathedral is the fourth to occupy this site. It  was built between 1675 and 1710 after its predecessor was destroyed in the Great Fire of London. </a:t>
            </a:r>
            <a:br>
              <a:rPr lang="en-US" dirty="0" smtClean="0"/>
            </a:br>
            <a:r>
              <a:rPr lang="en-US" dirty="0" smtClean="0"/>
              <a:t>The interior of St Paul’s includes glittering mosaics and intricate stone carvings</a:t>
            </a:r>
            <a:endParaRPr lang="es-ES" dirty="0"/>
          </a:p>
        </p:txBody>
      </p:sp>
      <p:pic>
        <p:nvPicPr>
          <p:cNvPr id="10242" name="Picture 2" descr="C:\Users\usuario\Pictures\san paul.bmp"/>
          <p:cNvPicPr>
            <a:picLocks noChangeAspect="1" noChangeArrowheads="1"/>
          </p:cNvPicPr>
          <p:nvPr/>
        </p:nvPicPr>
        <p:blipFill>
          <a:blip r:embed="rId2" cstate="print"/>
          <a:srcRect/>
          <a:stretch>
            <a:fillRect/>
          </a:stretch>
        </p:blipFill>
        <p:spPr bwMode="auto">
          <a:xfrm>
            <a:off x="1857356" y="571480"/>
            <a:ext cx="5214974" cy="4125544"/>
          </a:xfrm>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Trafalgar </a:t>
            </a:r>
            <a:r>
              <a:rPr lang="es-ES" dirty="0" err="1" smtClean="0"/>
              <a:t>Square</a:t>
            </a:r>
            <a:endParaRPr lang="es-ES" dirty="0"/>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p:txBody>
          <a:bodyPr>
            <a:normAutofit/>
          </a:bodyPr>
          <a:lstStyle/>
          <a:p>
            <a:r>
              <a:rPr lang="es-ES" dirty="0" err="1" smtClean="0"/>
              <a:t>This</a:t>
            </a:r>
            <a:r>
              <a:rPr lang="es-ES" dirty="0" smtClean="0"/>
              <a:t> </a:t>
            </a:r>
            <a:r>
              <a:rPr lang="es-ES" dirty="0" err="1" smtClean="0"/>
              <a:t>is</a:t>
            </a:r>
            <a:r>
              <a:rPr lang="es-ES" dirty="0" smtClean="0"/>
              <a:t> Trafalgar </a:t>
            </a:r>
            <a:r>
              <a:rPr lang="es-ES" dirty="0" err="1" smtClean="0"/>
              <a:t>Square</a:t>
            </a:r>
            <a:r>
              <a:rPr lang="es-ES" dirty="0" smtClean="0"/>
              <a:t>. </a:t>
            </a:r>
            <a:r>
              <a:rPr lang="es-ES" dirty="0" err="1" smtClean="0"/>
              <a:t>It</a:t>
            </a:r>
            <a:r>
              <a:rPr lang="es-ES" dirty="0" smtClean="0"/>
              <a:t> </a:t>
            </a:r>
            <a:r>
              <a:rPr lang="es-ES" dirty="0" err="1" smtClean="0"/>
              <a:t>was</a:t>
            </a:r>
            <a:r>
              <a:rPr lang="es-ES" dirty="0" smtClean="0"/>
              <a:t> </a:t>
            </a:r>
            <a:r>
              <a:rPr lang="en-US" dirty="0" smtClean="0"/>
              <a:t>named for Lord Nelson's victory at the battle of Trafalgar.</a:t>
            </a:r>
            <a:endParaRPr lang="en-US" dirty="0"/>
          </a:p>
        </p:txBody>
      </p:sp>
      <p:pic>
        <p:nvPicPr>
          <p:cNvPr id="11266" name="Picture 2" descr="C:\Users\usuario\Pictures\Trafalgar_Square.jpg"/>
          <p:cNvPicPr>
            <a:picLocks noChangeAspect="1" noChangeArrowheads="1"/>
          </p:cNvPicPr>
          <p:nvPr/>
        </p:nvPicPr>
        <p:blipFill>
          <a:blip r:embed="rId2"/>
          <a:srcRect/>
          <a:stretch>
            <a:fillRect/>
          </a:stretch>
        </p:blipFill>
        <p:spPr bwMode="auto">
          <a:xfrm>
            <a:off x="1785917" y="642918"/>
            <a:ext cx="5465203" cy="4000528"/>
          </a:xfrm>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London </a:t>
            </a:r>
            <a:r>
              <a:rPr lang="es-ES" dirty="0" err="1" smtClean="0"/>
              <a:t>Eye</a:t>
            </a:r>
            <a:endParaRPr lang="es-ES" dirty="0"/>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p:txBody>
          <a:bodyPr>
            <a:normAutofit fontScale="92500" lnSpcReduction="10000"/>
          </a:bodyPr>
          <a:lstStyle/>
          <a:p>
            <a:r>
              <a:rPr lang="en-US" dirty="0" smtClean="0"/>
              <a:t>The London Eye is on the South Bank of the river Thames, opposite the Houses of Parliament.</a:t>
            </a:r>
            <a:br>
              <a:rPr lang="en-US" dirty="0" smtClean="0"/>
            </a:br>
            <a:r>
              <a:rPr lang="en-US" dirty="0" smtClean="0"/>
              <a:t>The height of the London Eye is 135 </a:t>
            </a:r>
            <a:r>
              <a:rPr lang="en-US" dirty="0" err="1" smtClean="0"/>
              <a:t>metres</a:t>
            </a:r>
            <a:r>
              <a:rPr lang="en-US" dirty="0" smtClean="0"/>
              <a:t>!</a:t>
            </a:r>
            <a:br>
              <a:rPr lang="en-US" dirty="0" smtClean="0"/>
            </a:br>
            <a:endParaRPr lang="es-ES" dirty="0"/>
          </a:p>
        </p:txBody>
      </p:sp>
      <p:pic>
        <p:nvPicPr>
          <p:cNvPr id="12291" name="Picture 3" descr="C:\Users\usuario\Pictures\london-eye-and-county.jpg"/>
          <p:cNvPicPr>
            <a:picLocks noChangeAspect="1" noChangeArrowheads="1"/>
          </p:cNvPicPr>
          <p:nvPr/>
        </p:nvPicPr>
        <p:blipFill>
          <a:blip r:embed="rId2"/>
          <a:srcRect/>
          <a:stretch>
            <a:fillRect/>
          </a:stretch>
        </p:blipFill>
        <p:spPr bwMode="auto">
          <a:xfrm>
            <a:off x="1785918" y="642917"/>
            <a:ext cx="5572164" cy="4174057"/>
          </a:xfrm>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London </a:t>
            </a:r>
            <a:r>
              <a:rPr lang="es-ES" dirty="0" err="1" smtClean="0"/>
              <a:t>Eye</a:t>
            </a:r>
            <a:endParaRPr lang="es-ES" dirty="0"/>
          </a:p>
        </p:txBody>
      </p:sp>
      <p:sp>
        <p:nvSpPr>
          <p:cNvPr id="4" name="3 Marcador de texto"/>
          <p:cNvSpPr>
            <a:spLocks noGrp="1"/>
          </p:cNvSpPr>
          <p:nvPr>
            <p:ph type="body" sz="half" idx="2"/>
          </p:nvPr>
        </p:nvSpPr>
        <p:spPr/>
        <p:txBody>
          <a:bodyPr/>
          <a:lstStyle/>
          <a:p>
            <a:r>
              <a:rPr lang="es-ES" dirty="0" err="1" smtClean="0"/>
              <a:t>You</a:t>
            </a:r>
            <a:r>
              <a:rPr lang="es-ES" dirty="0" smtClean="0"/>
              <a:t> can </a:t>
            </a:r>
            <a:r>
              <a:rPr lang="es-ES" dirty="0" err="1" smtClean="0"/>
              <a:t>see</a:t>
            </a:r>
            <a:r>
              <a:rPr lang="es-ES" dirty="0" smtClean="0"/>
              <a:t> a </a:t>
            </a:r>
            <a:r>
              <a:rPr lang="es-ES" dirty="0" err="1" smtClean="0"/>
              <a:t>great</a:t>
            </a:r>
            <a:r>
              <a:rPr lang="es-ES" dirty="0" smtClean="0"/>
              <a:t> </a:t>
            </a:r>
            <a:r>
              <a:rPr lang="es-ES" dirty="0" err="1" smtClean="0"/>
              <a:t>view</a:t>
            </a:r>
            <a:r>
              <a:rPr lang="es-ES" dirty="0" smtClean="0"/>
              <a:t> of London </a:t>
            </a:r>
            <a:r>
              <a:rPr lang="es-ES" dirty="0" err="1" smtClean="0"/>
              <a:t>since</a:t>
            </a:r>
            <a:r>
              <a:rPr lang="es-ES" dirty="0" smtClean="0"/>
              <a:t> </a:t>
            </a:r>
            <a:r>
              <a:rPr lang="es-ES" dirty="0" err="1" smtClean="0"/>
              <a:t>the</a:t>
            </a:r>
            <a:r>
              <a:rPr lang="es-ES" dirty="0" smtClean="0"/>
              <a:t> London </a:t>
            </a:r>
            <a:r>
              <a:rPr lang="es-ES" dirty="0" err="1" smtClean="0"/>
              <a:t>eye</a:t>
            </a:r>
            <a:r>
              <a:rPr lang="es-ES" dirty="0" smtClean="0"/>
              <a:t> .</a:t>
            </a:r>
            <a:endParaRPr lang="es-ES" dirty="0"/>
          </a:p>
        </p:txBody>
      </p:sp>
      <p:pic>
        <p:nvPicPr>
          <p:cNvPr id="13314" name="Picture 2" descr="C:\Users\usuario\Pictures\london-eye-18.jpg"/>
          <p:cNvPicPr>
            <a:picLocks noGrp="1" noChangeAspect="1" noChangeArrowheads="1"/>
          </p:cNvPicPr>
          <p:nvPr>
            <p:ph type="pic" idx="1"/>
          </p:nvPr>
        </p:nvPicPr>
        <p:blipFill>
          <a:blip r:embed="rId2"/>
          <a:srcRect l="5556" r="5556"/>
          <a:stretch>
            <a:fillRect/>
          </a:stretch>
        </p:blipFill>
        <p:spPr bwMode="auto">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t>Notting</a:t>
            </a:r>
            <a:r>
              <a:rPr lang="es-ES" dirty="0" smtClean="0"/>
              <a:t> Hill</a:t>
            </a:r>
            <a:endParaRPr lang="es-ES" dirty="0"/>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p:txBody>
          <a:bodyPr/>
          <a:lstStyle/>
          <a:p>
            <a:pPr algn="just"/>
            <a:r>
              <a:rPr lang="es-ES" dirty="0" smtClean="0"/>
              <a:t>In London, </a:t>
            </a:r>
            <a:r>
              <a:rPr lang="es-ES" dirty="0" err="1" smtClean="0"/>
              <a:t>there</a:t>
            </a:r>
            <a:r>
              <a:rPr lang="es-ES" dirty="0" smtClean="0"/>
              <a:t> are </a:t>
            </a:r>
            <a:r>
              <a:rPr lang="es-ES" dirty="0" err="1" smtClean="0"/>
              <a:t>many</a:t>
            </a:r>
            <a:r>
              <a:rPr lang="es-ES" dirty="0" smtClean="0"/>
              <a:t> popular places </a:t>
            </a:r>
            <a:r>
              <a:rPr lang="es-ES" dirty="0" err="1" smtClean="0"/>
              <a:t>where</a:t>
            </a:r>
            <a:r>
              <a:rPr lang="es-ES" dirty="0" smtClean="0"/>
              <a:t> </a:t>
            </a:r>
            <a:r>
              <a:rPr lang="es-ES" dirty="0" err="1" smtClean="0"/>
              <a:t>you</a:t>
            </a:r>
            <a:r>
              <a:rPr lang="es-ES" dirty="0" smtClean="0"/>
              <a:t> can </a:t>
            </a:r>
            <a:r>
              <a:rPr lang="es-ES" dirty="0" err="1" smtClean="0"/>
              <a:t>go</a:t>
            </a:r>
            <a:r>
              <a:rPr lang="es-ES" dirty="0" smtClean="0"/>
              <a:t> </a:t>
            </a:r>
            <a:r>
              <a:rPr lang="es-ES" dirty="0" err="1" smtClean="0"/>
              <a:t>to</a:t>
            </a:r>
            <a:r>
              <a:rPr lang="es-ES" dirty="0" smtClean="0"/>
              <a:t> </a:t>
            </a:r>
            <a:r>
              <a:rPr lang="es-ES" dirty="0" err="1" smtClean="0"/>
              <a:t>buy</a:t>
            </a:r>
            <a:r>
              <a:rPr lang="es-ES" dirty="0" smtClean="0"/>
              <a:t> </a:t>
            </a:r>
            <a:r>
              <a:rPr lang="es-ES" dirty="0" err="1" smtClean="0"/>
              <a:t>different</a:t>
            </a:r>
            <a:r>
              <a:rPr lang="es-ES" dirty="0" smtClean="0"/>
              <a:t> </a:t>
            </a:r>
            <a:r>
              <a:rPr lang="es-ES" dirty="0" err="1" smtClean="0"/>
              <a:t>things</a:t>
            </a:r>
            <a:r>
              <a:rPr lang="es-ES" dirty="0" smtClean="0"/>
              <a:t>. </a:t>
            </a:r>
            <a:r>
              <a:rPr lang="es-ES" dirty="0" err="1" smtClean="0"/>
              <a:t>One</a:t>
            </a:r>
            <a:r>
              <a:rPr lang="es-ES" dirty="0" smtClean="0"/>
              <a:t> of </a:t>
            </a:r>
            <a:r>
              <a:rPr lang="es-ES" dirty="0" err="1" smtClean="0"/>
              <a:t>them</a:t>
            </a:r>
            <a:r>
              <a:rPr lang="es-ES" dirty="0" smtClean="0"/>
              <a:t> </a:t>
            </a:r>
            <a:r>
              <a:rPr lang="es-ES" dirty="0" err="1" smtClean="0"/>
              <a:t>is</a:t>
            </a:r>
            <a:r>
              <a:rPr lang="es-ES" dirty="0" smtClean="0"/>
              <a:t> </a:t>
            </a:r>
            <a:r>
              <a:rPr lang="es-ES" dirty="0" err="1" smtClean="0"/>
              <a:t>Notting</a:t>
            </a:r>
            <a:r>
              <a:rPr lang="es-ES" dirty="0" smtClean="0"/>
              <a:t> Hill, a </a:t>
            </a:r>
            <a:r>
              <a:rPr lang="es-ES" dirty="0" err="1" smtClean="0"/>
              <a:t>very</a:t>
            </a:r>
            <a:r>
              <a:rPr lang="es-ES" dirty="0" smtClean="0"/>
              <a:t> </a:t>
            </a:r>
            <a:r>
              <a:rPr lang="es-ES" dirty="0" err="1" smtClean="0"/>
              <a:t>famous</a:t>
            </a:r>
            <a:r>
              <a:rPr lang="es-ES" dirty="0" smtClean="0"/>
              <a:t> </a:t>
            </a:r>
            <a:r>
              <a:rPr lang="es-ES" dirty="0" err="1" smtClean="0"/>
              <a:t>neighbourhood</a:t>
            </a:r>
            <a:r>
              <a:rPr lang="es-ES" dirty="0" smtClean="0"/>
              <a:t>.</a:t>
            </a:r>
            <a:endParaRPr lang="es-ES" dirty="0"/>
          </a:p>
        </p:txBody>
      </p:sp>
      <p:pic>
        <p:nvPicPr>
          <p:cNvPr id="14338" name="Picture 2" descr="C:\Users\usuario\Pictures\notting hill.jpg"/>
          <p:cNvPicPr>
            <a:picLocks noChangeAspect="1" noChangeArrowheads="1"/>
          </p:cNvPicPr>
          <p:nvPr/>
        </p:nvPicPr>
        <p:blipFill>
          <a:blip r:embed="rId2"/>
          <a:srcRect/>
          <a:stretch>
            <a:fillRect/>
          </a:stretch>
        </p:blipFill>
        <p:spPr bwMode="auto">
          <a:xfrm>
            <a:off x="1571604" y="642918"/>
            <a:ext cx="6215106" cy="4071966"/>
          </a:xfrm>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t>Harrods</a:t>
            </a:r>
            <a:endParaRPr lang="es-ES" dirty="0"/>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p:txBody>
          <a:bodyPr>
            <a:normAutofit/>
          </a:bodyPr>
          <a:lstStyle/>
          <a:p>
            <a:r>
              <a:rPr lang="en-US" dirty="0" smtClean="0"/>
              <a:t>It is the most famous Britain store and possibly the most famous store in the world.  Many people from all over the world works in Harrods.</a:t>
            </a:r>
            <a:endParaRPr lang="es-ES" dirty="0"/>
          </a:p>
        </p:txBody>
      </p:sp>
      <p:pic>
        <p:nvPicPr>
          <p:cNvPr id="15363" name="Picture 3" descr="C:\Users\usuario\Pictures\HarrodsDay.jpg"/>
          <p:cNvPicPr>
            <a:picLocks noChangeAspect="1" noChangeArrowheads="1"/>
          </p:cNvPicPr>
          <p:nvPr/>
        </p:nvPicPr>
        <p:blipFill>
          <a:blip r:embed="rId2" cstate="print"/>
          <a:srcRect/>
          <a:stretch>
            <a:fillRect/>
          </a:stretch>
        </p:blipFill>
        <p:spPr bwMode="auto">
          <a:xfrm>
            <a:off x="1857356" y="642918"/>
            <a:ext cx="5492760" cy="4119570"/>
          </a:xfrm>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t>The</a:t>
            </a:r>
            <a:r>
              <a:rPr lang="es-ES" dirty="0" smtClean="0"/>
              <a:t> British </a:t>
            </a:r>
            <a:r>
              <a:rPr lang="es-ES" dirty="0" err="1" smtClean="0"/>
              <a:t>Museum</a:t>
            </a:r>
            <a:endParaRPr lang="es-ES" dirty="0"/>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p:txBody>
          <a:bodyPr>
            <a:normAutofit fontScale="85000" lnSpcReduction="10000"/>
          </a:bodyPr>
          <a:lstStyle/>
          <a:p>
            <a:pPr algn="just"/>
            <a:r>
              <a:rPr lang="en-US" b="1" dirty="0" smtClean="0"/>
              <a:t>The British Museum</a:t>
            </a:r>
            <a:r>
              <a:rPr lang="en-US" dirty="0" smtClean="0"/>
              <a:t> is one of the world's greatest museums of human history and culture. Its collections, which number more than 13 million objects, are amongst the largest and most comprehensive in the world and originate from all continents.</a:t>
            </a:r>
            <a:br>
              <a:rPr lang="en-US" dirty="0" smtClean="0"/>
            </a:br>
            <a:endParaRPr lang="en-US" dirty="0" smtClean="0"/>
          </a:p>
          <a:p>
            <a:endParaRPr lang="es-ES" dirty="0"/>
          </a:p>
        </p:txBody>
      </p:sp>
      <p:pic>
        <p:nvPicPr>
          <p:cNvPr id="16386" name="Picture 2" descr="C:\Users\usuario\Pictures\BritishMuseum.jpg"/>
          <p:cNvPicPr>
            <a:picLocks noChangeAspect="1" noChangeArrowheads="1"/>
          </p:cNvPicPr>
          <p:nvPr/>
        </p:nvPicPr>
        <p:blipFill>
          <a:blip r:embed="rId2"/>
          <a:srcRect/>
          <a:stretch>
            <a:fillRect/>
          </a:stretch>
        </p:blipFill>
        <p:spPr bwMode="auto">
          <a:xfrm>
            <a:off x="1785918" y="642918"/>
            <a:ext cx="5500726" cy="4125544"/>
          </a:xfrm>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t>English</a:t>
            </a:r>
            <a:r>
              <a:rPr lang="es-ES" dirty="0" smtClean="0"/>
              <a:t> buses</a:t>
            </a:r>
            <a:endParaRPr lang="es-ES" dirty="0"/>
          </a:p>
        </p:txBody>
      </p:sp>
      <p:sp>
        <p:nvSpPr>
          <p:cNvPr id="4" name="3 Marcador de texto"/>
          <p:cNvSpPr>
            <a:spLocks noGrp="1"/>
          </p:cNvSpPr>
          <p:nvPr>
            <p:ph type="body" sz="half" idx="2"/>
          </p:nvPr>
        </p:nvSpPr>
        <p:spPr/>
        <p:txBody>
          <a:bodyPr/>
          <a:lstStyle/>
          <a:p>
            <a:pPr algn="just"/>
            <a:r>
              <a:rPr lang="es-ES" dirty="0" smtClean="0"/>
              <a:t>In London, </a:t>
            </a:r>
            <a:r>
              <a:rPr lang="es-ES" dirty="0" err="1" smtClean="0"/>
              <a:t>the</a:t>
            </a:r>
            <a:r>
              <a:rPr lang="es-ES" dirty="0" smtClean="0"/>
              <a:t> buses are </a:t>
            </a:r>
            <a:r>
              <a:rPr lang="es-ES" dirty="0" err="1" smtClean="0"/>
              <a:t>usually</a:t>
            </a:r>
            <a:r>
              <a:rPr lang="es-ES" dirty="0" smtClean="0"/>
              <a:t> red and </a:t>
            </a:r>
            <a:r>
              <a:rPr lang="es-ES" dirty="0" err="1" smtClean="0"/>
              <a:t>they</a:t>
            </a:r>
            <a:r>
              <a:rPr lang="es-ES" dirty="0" smtClean="0"/>
              <a:t> can </a:t>
            </a:r>
            <a:r>
              <a:rPr lang="es-ES" dirty="0" err="1" smtClean="0"/>
              <a:t>have</a:t>
            </a:r>
            <a:r>
              <a:rPr lang="es-ES" dirty="0" smtClean="0"/>
              <a:t> </a:t>
            </a:r>
            <a:r>
              <a:rPr lang="es-ES" dirty="0" err="1" smtClean="0"/>
              <a:t>two</a:t>
            </a:r>
            <a:r>
              <a:rPr lang="es-ES" dirty="0" smtClean="0"/>
              <a:t> </a:t>
            </a:r>
            <a:r>
              <a:rPr lang="es-ES" dirty="0" err="1" smtClean="0"/>
              <a:t>desks</a:t>
            </a:r>
            <a:r>
              <a:rPr lang="es-ES" dirty="0" smtClean="0"/>
              <a:t>. In </a:t>
            </a:r>
            <a:r>
              <a:rPr lang="es-ES" dirty="0" err="1" smtClean="0"/>
              <a:t>this</a:t>
            </a:r>
            <a:r>
              <a:rPr lang="es-ES" dirty="0" smtClean="0"/>
              <a:t> case </a:t>
            </a:r>
            <a:r>
              <a:rPr lang="es-ES" dirty="0" err="1" smtClean="0"/>
              <a:t>they’re</a:t>
            </a:r>
            <a:r>
              <a:rPr lang="es-ES" dirty="0" smtClean="0"/>
              <a:t> </a:t>
            </a:r>
            <a:r>
              <a:rPr lang="es-ES" dirty="0" err="1" smtClean="0"/>
              <a:t>called</a:t>
            </a:r>
            <a:r>
              <a:rPr lang="es-ES" dirty="0" smtClean="0"/>
              <a:t> </a:t>
            </a:r>
            <a:r>
              <a:rPr lang="es-ES" dirty="0" err="1" smtClean="0"/>
              <a:t>double-decker</a:t>
            </a:r>
            <a:r>
              <a:rPr lang="es-ES" dirty="0" smtClean="0"/>
              <a:t> buses. </a:t>
            </a:r>
            <a:r>
              <a:rPr lang="es-ES" dirty="0" err="1" smtClean="0"/>
              <a:t>Let’s</a:t>
            </a:r>
            <a:r>
              <a:rPr lang="es-ES" dirty="0" smtClean="0"/>
              <a:t> </a:t>
            </a:r>
            <a:r>
              <a:rPr lang="es-ES" dirty="0" err="1" smtClean="0"/>
              <a:t>get</a:t>
            </a:r>
            <a:r>
              <a:rPr lang="es-ES" dirty="0" smtClean="0"/>
              <a:t> </a:t>
            </a:r>
            <a:r>
              <a:rPr lang="es-ES" dirty="0" err="1" smtClean="0"/>
              <a:t>on</a:t>
            </a:r>
            <a:r>
              <a:rPr lang="es-ES" dirty="0" smtClean="0"/>
              <a:t> a bus and </a:t>
            </a:r>
            <a:r>
              <a:rPr lang="es-ES" dirty="0" err="1" smtClean="0"/>
              <a:t>visit</a:t>
            </a:r>
            <a:r>
              <a:rPr lang="es-ES" dirty="0" smtClean="0"/>
              <a:t> London!</a:t>
            </a:r>
            <a:endParaRPr lang="es-ES" dirty="0"/>
          </a:p>
        </p:txBody>
      </p:sp>
      <p:pic>
        <p:nvPicPr>
          <p:cNvPr id="32772" name="Picture 4" descr="http://www.nozio.com/img/london_guide_bus.jpg"/>
          <p:cNvPicPr>
            <a:picLocks noGrp="1" noChangeAspect="1" noChangeArrowheads="1"/>
          </p:cNvPicPr>
          <p:nvPr>
            <p:ph type="pic" idx="1"/>
          </p:nvPr>
        </p:nvPicPr>
        <p:blipFill>
          <a:blip r:embed="rId2"/>
          <a:srcRect l="11111" r="11111"/>
          <a:stretch>
            <a:fillRect/>
          </a:stretch>
        </p:blipFill>
        <p:spPr bwMode="auto">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t>Here</a:t>
            </a:r>
            <a:r>
              <a:rPr lang="es-ES" dirty="0" smtClean="0"/>
              <a:t> </a:t>
            </a:r>
            <a:r>
              <a:rPr lang="es-ES" dirty="0" err="1" smtClean="0"/>
              <a:t>we’ve</a:t>
            </a:r>
            <a:r>
              <a:rPr lang="es-ES" dirty="0" smtClean="0"/>
              <a:t> </a:t>
            </a:r>
            <a:r>
              <a:rPr lang="es-ES" dirty="0" err="1" smtClean="0"/>
              <a:t>got</a:t>
            </a:r>
            <a:r>
              <a:rPr lang="es-ES" dirty="0" smtClean="0"/>
              <a:t> a plan of London</a:t>
            </a:r>
            <a:endParaRPr lang="es-ES" dirty="0"/>
          </a:p>
        </p:txBody>
      </p:sp>
      <p:sp>
        <p:nvSpPr>
          <p:cNvPr id="4" name="3 Marcador de texto"/>
          <p:cNvSpPr>
            <a:spLocks noGrp="1"/>
          </p:cNvSpPr>
          <p:nvPr>
            <p:ph type="body" sz="half" idx="2"/>
          </p:nvPr>
        </p:nvSpPr>
        <p:spPr/>
        <p:txBody>
          <a:bodyPr>
            <a:normAutofit fontScale="92500"/>
          </a:bodyPr>
          <a:lstStyle/>
          <a:p>
            <a:pPr algn="just"/>
            <a:r>
              <a:rPr lang="en-US" dirty="0" smtClean="0"/>
              <a:t>Today, London has got a population of more than seven million and it is a center of business, finance, politics, culture, arts and style, as well as a busy port city. Greater London stretches over both sides of the Thames River. </a:t>
            </a:r>
          </a:p>
          <a:p>
            <a:endParaRPr lang="es-ES" dirty="0"/>
          </a:p>
        </p:txBody>
      </p:sp>
      <p:pic>
        <p:nvPicPr>
          <p:cNvPr id="33794" name="Picture 2" descr="http://www.informagiovani-italia.com/mappa_londra.jpg"/>
          <p:cNvPicPr>
            <a:picLocks noGrp="1" noChangeAspect="1" noChangeArrowheads="1"/>
          </p:cNvPicPr>
          <p:nvPr>
            <p:ph type="pic" idx="1"/>
          </p:nvPr>
        </p:nvPicPr>
        <p:blipFill>
          <a:blip r:embed="rId2"/>
          <a:srcRect t="9562" b="9562"/>
          <a:stretch>
            <a:fillRect/>
          </a:stretch>
        </p:blipFill>
        <p:spPr bwMode="auto">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t>Tower</a:t>
            </a:r>
            <a:r>
              <a:rPr lang="es-ES" dirty="0" smtClean="0"/>
              <a:t> Bridge</a:t>
            </a:r>
            <a:endParaRPr lang="es-ES" dirty="0"/>
          </a:p>
        </p:txBody>
      </p:sp>
      <p:sp>
        <p:nvSpPr>
          <p:cNvPr id="4" name="3 Marcador de texto"/>
          <p:cNvSpPr>
            <a:spLocks noGrp="1"/>
          </p:cNvSpPr>
          <p:nvPr>
            <p:ph type="body" sz="half" idx="2"/>
          </p:nvPr>
        </p:nvSpPr>
        <p:spPr/>
        <p:txBody>
          <a:bodyPr>
            <a:normAutofit fontScale="92500"/>
          </a:bodyPr>
          <a:lstStyle/>
          <a:p>
            <a:pPr algn="just"/>
            <a:r>
              <a:rPr lang="es-ES" dirty="0" err="1" smtClean="0"/>
              <a:t>This</a:t>
            </a:r>
            <a:r>
              <a:rPr lang="es-ES" dirty="0" smtClean="0"/>
              <a:t> </a:t>
            </a:r>
            <a:r>
              <a:rPr lang="es-ES" dirty="0" err="1" smtClean="0"/>
              <a:t>is</a:t>
            </a:r>
            <a:r>
              <a:rPr lang="en-US" b="1" dirty="0" smtClean="0"/>
              <a:t> </a:t>
            </a:r>
            <a:r>
              <a:rPr lang="en-US" dirty="0" smtClean="0"/>
              <a:t>Tower Bridge. It was built over the River Thames in London in 1894.  It  is a bascule bridge in London, over the River Thames. It is close to the Tower of London, which gives it its name. It has become a symbol of London. </a:t>
            </a:r>
          </a:p>
          <a:p>
            <a:endParaRPr lang="es-ES" dirty="0"/>
          </a:p>
        </p:txBody>
      </p:sp>
      <p:pic>
        <p:nvPicPr>
          <p:cNvPr id="14338" name="Picture 2" descr="http://lostworld.pair.com/trips/europe99/images/london_bridge1.jpg"/>
          <p:cNvPicPr>
            <a:picLocks noGrp="1" noChangeAspect="1" noChangeArrowheads="1"/>
          </p:cNvPicPr>
          <p:nvPr>
            <p:ph type="pic" idx="1"/>
          </p:nvPr>
        </p:nvPicPr>
        <p:blipFill>
          <a:blip r:embed="rId2"/>
          <a:srcRect l="10260" r="10260"/>
          <a:stretch>
            <a:fillRect/>
          </a:stretch>
        </p:blipFill>
        <p:spPr bwMode="auto">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t>Tower</a:t>
            </a:r>
            <a:r>
              <a:rPr lang="es-ES" dirty="0" smtClean="0"/>
              <a:t> of London</a:t>
            </a:r>
            <a:endParaRPr lang="es-ES" dirty="0"/>
          </a:p>
        </p:txBody>
      </p:sp>
      <p:sp>
        <p:nvSpPr>
          <p:cNvPr id="4" name="3 Marcador de texto"/>
          <p:cNvSpPr>
            <a:spLocks noGrp="1"/>
          </p:cNvSpPr>
          <p:nvPr>
            <p:ph type="body" sz="half" idx="2"/>
          </p:nvPr>
        </p:nvSpPr>
        <p:spPr/>
        <p:txBody>
          <a:bodyPr>
            <a:normAutofit fontScale="92500" lnSpcReduction="10000"/>
          </a:bodyPr>
          <a:lstStyle/>
          <a:p>
            <a:pPr algn="just"/>
            <a:r>
              <a:rPr lang="en-US" dirty="0" smtClean="0"/>
              <a:t>The Tower of London was a fortress, a royal palace and a prison. The Tower of London has also served as a place of execution, torture, an </a:t>
            </a:r>
            <a:r>
              <a:rPr lang="en-US" dirty="0" err="1" smtClean="0"/>
              <a:t>armoury</a:t>
            </a:r>
            <a:r>
              <a:rPr lang="en-US" dirty="0" smtClean="0"/>
              <a:t>, a treasury, a zoo, the Royal Mint, a public records office, an observatory, and since 1303, the home of the Crown Jewels of the United Kingdom. </a:t>
            </a:r>
            <a:endParaRPr lang="es-ES" dirty="0"/>
          </a:p>
        </p:txBody>
      </p:sp>
      <p:sp>
        <p:nvSpPr>
          <p:cNvPr id="5" name="2 Marcador de posición de imagen"/>
          <p:cNvSpPr txBox="1">
            <a:spLocks/>
          </p:cNvSpPr>
          <p:nvPr/>
        </p:nvSpPr>
        <p:spPr>
          <a:xfrm>
            <a:off x="1785918" y="571480"/>
            <a:ext cx="5486400" cy="4114800"/>
          </a:xfrm>
          <a:prstGeom prst="rect">
            <a:avLst/>
          </a:prstGeom>
        </p:spPr>
      </p:sp>
      <p:pic>
        <p:nvPicPr>
          <p:cNvPr id="2050" name="Picture 2" descr="C:\Users\usuario\Pictures\Tower_of_London,_Traitors_Gate.jpg"/>
          <p:cNvPicPr>
            <a:picLocks noGrp="1" noChangeAspect="1" noChangeArrowheads="1"/>
          </p:cNvPicPr>
          <p:nvPr>
            <p:ph type="pic" idx="1"/>
          </p:nvPr>
        </p:nvPicPr>
        <p:blipFill>
          <a:blip r:embed="rId2"/>
          <a:srcRect t="8999" b="8999"/>
          <a:stretch>
            <a:fillRect/>
          </a:stretch>
        </p:blipFill>
        <p:spPr bwMode="auto">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t>Tower</a:t>
            </a:r>
            <a:r>
              <a:rPr lang="es-ES" dirty="0" smtClean="0"/>
              <a:t> of London</a:t>
            </a:r>
            <a:endParaRPr lang="es-ES" dirty="0"/>
          </a:p>
        </p:txBody>
      </p:sp>
      <p:sp>
        <p:nvSpPr>
          <p:cNvPr id="4" name="3 Marcador de texto"/>
          <p:cNvSpPr>
            <a:spLocks noGrp="1"/>
          </p:cNvSpPr>
          <p:nvPr>
            <p:ph type="body" sz="half" idx="2"/>
          </p:nvPr>
        </p:nvSpPr>
        <p:spPr/>
        <p:txBody>
          <a:bodyPr/>
          <a:lstStyle/>
          <a:p>
            <a:r>
              <a:rPr lang="es-ES" dirty="0" err="1" smtClean="0"/>
              <a:t>This</a:t>
            </a:r>
            <a:r>
              <a:rPr lang="es-ES" dirty="0" smtClean="0"/>
              <a:t> </a:t>
            </a:r>
            <a:r>
              <a:rPr lang="es-ES" dirty="0" err="1" smtClean="0"/>
              <a:t>is</a:t>
            </a:r>
            <a:r>
              <a:rPr lang="es-ES" dirty="0" smtClean="0"/>
              <a:t> </a:t>
            </a:r>
            <a:r>
              <a:rPr lang="es-ES" dirty="0" err="1" smtClean="0"/>
              <a:t>another</a:t>
            </a:r>
            <a:r>
              <a:rPr lang="es-ES" dirty="0" smtClean="0"/>
              <a:t> </a:t>
            </a:r>
            <a:r>
              <a:rPr lang="es-ES" dirty="0" err="1" smtClean="0"/>
              <a:t>view</a:t>
            </a:r>
            <a:r>
              <a:rPr lang="es-ES" dirty="0" smtClean="0"/>
              <a:t> of </a:t>
            </a:r>
            <a:r>
              <a:rPr lang="es-ES" dirty="0" err="1" smtClean="0"/>
              <a:t>the</a:t>
            </a:r>
            <a:r>
              <a:rPr lang="es-ES" dirty="0" smtClean="0"/>
              <a:t> </a:t>
            </a:r>
            <a:r>
              <a:rPr lang="es-ES" dirty="0" err="1" smtClean="0"/>
              <a:t>tower</a:t>
            </a:r>
            <a:r>
              <a:rPr lang="es-ES" dirty="0" smtClean="0"/>
              <a:t>  of London.</a:t>
            </a:r>
            <a:endParaRPr lang="es-ES" dirty="0"/>
          </a:p>
        </p:txBody>
      </p:sp>
      <p:pic>
        <p:nvPicPr>
          <p:cNvPr id="3074" name="Picture 2" descr="C:\Users\usuario\Pictures\tower of london.jpg"/>
          <p:cNvPicPr>
            <a:picLocks noGrp="1" noChangeAspect="1" noChangeArrowheads="1"/>
          </p:cNvPicPr>
          <p:nvPr>
            <p:ph type="pic" idx="1"/>
          </p:nvPr>
        </p:nvPicPr>
        <p:blipFill>
          <a:blip r:embed="rId2"/>
          <a:srcRect t="495" b="495"/>
          <a:stretch>
            <a:fillRect/>
          </a:stretch>
        </p:blipFill>
        <p:spPr bwMode="auto">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t>The</a:t>
            </a:r>
            <a:r>
              <a:rPr lang="es-ES" dirty="0" smtClean="0"/>
              <a:t> </a:t>
            </a:r>
            <a:r>
              <a:rPr lang="es-ES" dirty="0" err="1" smtClean="0"/>
              <a:t>Houses</a:t>
            </a:r>
            <a:r>
              <a:rPr lang="es-ES" dirty="0" smtClean="0"/>
              <a:t> of </a:t>
            </a:r>
            <a:r>
              <a:rPr lang="es-ES" dirty="0" err="1" smtClean="0"/>
              <a:t>Parliament</a:t>
            </a:r>
            <a:endParaRPr lang="es-ES" dirty="0"/>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p:txBody>
          <a:bodyPr>
            <a:normAutofit fontScale="70000" lnSpcReduction="20000"/>
          </a:bodyPr>
          <a:lstStyle/>
          <a:p>
            <a:r>
              <a:rPr lang="en-US" dirty="0" smtClean="0"/>
              <a:t>The Houses of Parliament is the home of the Government of the United Kingdom and it consists of the House of Commons (elected) and the House of Lords (not elected- hereditary and nominated).</a:t>
            </a:r>
            <a:br>
              <a:rPr lang="en-US" dirty="0" smtClean="0"/>
            </a:br>
            <a:r>
              <a:rPr lang="en-US" dirty="0" smtClean="0"/>
              <a:t>The Houses of Parliament is located on the banks of the River Thames. Big Ben is also found at the Houses of Parliament. </a:t>
            </a:r>
            <a:br>
              <a:rPr lang="en-US" dirty="0" smtClean="0"/>
            </a:br>
            <a:endParaRPr lang="es-ES" dirty="0"/>
          </a:p>
        </p:txBody>
      </p:sp>
      <p:pic>
        <p:nvPicPr>
          <p:cNvPr id="5123" name="Picture 3" descr="C:\Users\usuario\Pictures\british_house_of_parliament_sm.jpg"/>
          <p:cNvPicPr>
            <a:picLocks noChangeAspect="1" noChangeArrowheads="1"/>
          </p:cNvPicPr>
          <p:nvPr/>
        </p:nvPicPr>
        <p:blipFill>
          <a:blip r:embed="rId2"/>
          <a:srcRect/>
          <a:stretch>
            <a:fillRect/>
          </a:stretch>
        </p:blipFill>
        <p:spPr bwMode="auto">
          <a:xfrm>
            <a:off x="1785918" y="500042"/>
            <a:ext cx="5509597" cy="4214842"/>
          </a:xfrm>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t>The</a:t>
            </a:r>
            <a:r>
              <a:rPr lang="es-ES" dirty="0" smtClean="0"/>
              <a:t> </a:t>
            </a:r>
            <a:r>
              <a:rPr lang="es-ES" dirty="0" err="1" smtClean="0"/>
              <a:t>houses</a:t>
            </a:r>
            <a:r>
              <a:rPr lang="es-ES" dirty="0" smtClean="0"/>
              <a:t> of </a:t>
            </a:r>
            <a:r>
              <a:rPr lang="es-ES" dirty="0" err="1" smtClean="0"/>
              <a:t>Parliament</a:t>
            </a:r>
            <a:endParaRPr lang="es-ES" dirty="0"/>
          </a:p>
        </p:txBody>
      </p:sp>
      <p:sp>
        <p:nvSpPr>
          <p:cNvPr id="4" name="3 Marcador de texto"/>
          <p:cNvSpPr>
            <a:spLocks noGrp="1"/>
          </p:cNvSpPr>
          <p:nvPr>
            <p:ph type="body" sz="half" idx="2"/>
          </p:nvPr>
        </p:nvSpPr>
        <p:spPr/>
        <p:txBody>
          <a:bodyPr>
            <a:normAutofit/>
          </a:bodyPr>
          <a:lstStyle/>
          <a:p>
            <a:r>
              <a:rPr lang="en-US" dirty="0" smtClean="0"/>
              <a:t/>
            </a:r>
            <a:br>
              <a:rPr lang="en-US" dirty="0" smtClean="0"/>
            </a:br>
            <a:endParaRPr lang="es-ES" dirty="0"/>
          </a:p>
        </p:txBody>
      </p:sp>
      <p:sp>
        <p:nvSpPr>
          <p:cNvPr id="6" name="5 Marcador de posición de imagen"/>
          <p:cNvSpPr>
            <a:spLocks noGrp="1"/>
          </p:cNvSpPr>
          <p:nvPr>
            <p:ph type="pic" idx="1"/>
          </p:nvPr>
        </p:nvSpPr>
        <p:spPr/>
      </p:sp>
      <p:pic>
        <p:nvPicPr>
          <p:cNvPr id="4099" name="Picture 3" descr="C:\Users\usuario\Pictures\parlamente.jpg"/>
          <p:cNvPicPr>
            <a:picLocks noChangeAspect="1" noChangeArrowheads="1"/>
          </p:cNvPicPr>
          <p:nvPr/>
        </p:nvPicPr>
        <p:blipFill>
          <a:blip r:embed="rId2" cstate="print"/>
          <a:srcRect/>
          <a:stretch>
            <a:fillRect/>
          </a:stretch>
        </p:blipFill>
        <p:spPr bwMode="auto">
          <a:xfrm>
            <a:off x="1714480" y="571480"/>
            <a:ext cx="5691228" cy="4268421"/>
          </a:xfrm>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Big Ben</a:t>
            </a:r>
            <a:endParaRPr lang="es-ES" dirty="0"/>
          </a:p>
        </p:txBody>
      </p:sp>
      <p:sp>
        <p:nvSpPr>
          <p:cNvPr id="4" name="3 Marcador de texto"/>
          <p:cNvSpPr>
            <a:spLocks noGrp="1"/>
          </p:cNvSpPr>
          <p:nvPr>
            <p:ph type="body" sz="half" idx="2"/>
          </p:nvPr>
        </p:nvSpPr>
        <p:spPr/>
        <p:txBody>
          <a:bodyPr>
            <a:normAutofit fontScale="92500" lnSpcReduction="10000"/>
          </a:bodyPr>
          <a:lstStyle/>
          <a:p>
            <a:r>
              <a:rPr lang="en-US" dirty="0" smtClean="0"/>
              <a:t>Big Ben is the name of the main bell housed within the Clock Tower. The Clock Tower is the largest four-faced, chiming clock in the world and it is situated at the north-eastern end of the Houses of Parliament in Westminster, London.</a:t>
            </a:r>
            <a:br>
              <a:rPr lang="en-US" dirty="0" smtClean="0"/>
            </a:br>
            <a:endParaRPr lang="es-ES" dirty="0"/>
          </a:p>
        </p:txBody>
      </p:sp>
      <p:pic>
        <p:nvPicPr>
          <p:cNvPr id="6147" name="Picture 3" descr="C:\Users\usuario\Pictures\reloj.jpg"/>
          <p:cNvPicPr>
            <a:picLocks noGrp="1" noChangeAspect="1" noChangeArrowheads="1"/>
          </p:cNvPicPr>
          <p:nvPr>
            <p:ph type="pic" idx="1"/>
          </p:nvPr>
        </p:nvPicPr>
        <p:blipFill>
          <a:blip r:embed="rId2"/>
          <a:srcRect t="25000" b="25000"/>
          <a:stretch>
            <a:fillRect/>
          </a:stretch>
        </p:blipFill>
        <p:spPr bwMode="auto">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Westminster </a:t>
            </a:r>
            <a:r>
              <a:rPr lang="es-ES" dirty="0" err="1" smtClean="0"/>
              <a:t>Abbey</a:t>
            </a:r>
            <a:endParaRPr lang="es-ES" dirty="0"/>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p:txBody>
          <a:bodyPr>
            <a:normAutofit/>
          </a:bodyPr>
          <a:lstStyle/>
          <a:p>
            <a:r>
              <a:rPr lang="en-US" dirty="0" smtClean="0"/>
              <a:t>Westminster Abbey is the traditional place of coronation and burial site for English monarchs. </a:t>
            </a:r>
          </a:p>
          <a:p>
            <a:r>
              <a:rPr lang="en-US" dirty="0" smtClean="0"/>
              <a:t>Westminster Abbey is next to Big Ben and the Houses of Parliament.</a:t>
            </a:r>
            <a:endParaRPr lang="es-ES" dirty="0"/>
          </a:p>
        </p:txBody>
      </p:sp>
      <p:pic>
        <p:nvPicPr>
          <p:cNvPr id="7170" name="Picture 2" descr="C:\Users\usuario\Pictures\westminster_01.jpg"/>
          <p:cNvPicPr>
            <a:picLocks noChangeAspect="1" noChangeArrowheads="1"/>
          </p:cNvPicPr>
          <p:nvPr/>
        </p:nvPicPr>
        <p:blipFill>
          <a:blip r:embed="rId2"/>
          <a:srcRect/>
          <a:stretch>
            <a:fillRect/>
          </a:stretch>
        </p:blipFill>
        <p:spPr bwMode="auto">
          <a:xfrm>
            <a:off x="2357422" y="428604"/>
            <a:ext cx="4071966" cy="4357718"/>
          </a:xfrm>
          <a:prstGeom prst="rect">
            <a:avLst/>
          </a:prstGeom>
          <a:noFill/>
        </p:spPr>
      </p:pic>
    </p:spTree>
  </p:cSld>
  <p:clrMapOvr>
    <a:masterClrMapping/>
  </p:clrMapOvr>
  <p:transition spd="slow" advClick="0" advTm="2000">
    <p:zoom/>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651</Words>
  <Application>Microsoft Office PowerPoint</Application>
  <PresentationFormat>Presentación en pantalla (4:3)</PresentationFormat>
  <Paragraphs>43</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Diapositiva 1</vt:lpstr>
      <vt:lpstr>English buses</vt:lpstr>
      <vt:lpstr>Tower Bridge</vt:lpstr>
      <vt:lpstr>Tower of London</vt:lpstr>
      <vt:lpstr>Tower of London</vt:lpstr>
      <vt:lpstr>The Houses of Parliament</vt:lpstr>
      <vt:lpstr>The houses of Parliament</vt:lpstr>
      <vt:lpstr>Big Ben</vt:lpstr>
      <vt:lpstr>Westminster Abbey</vt:lpstr>
      <vt:lpstr>Westminster Abbey</vt:lpstr>
      <vt:lpstr>Buckingham Palace</vt:lpstr>
      <vt:lpstr>Guardsmen</vt:lpstr>
      <vt:lpstr>Saint Paul’s Cathedral</vt:lpstr>
      <vt:lpstr>Trafalgar Square</vt:lpstr>
      <vt:lpstr>London Eye</vt:lpstr>
      <vt:lpstr>London Eye</vt:lpstr>
      <vt:lpstr>Notting Hill</vt:lpstr>
      <vt:lpstr>Harrods</vt:lpstr>
      <vt:lpstr>The British Museum</vt:lpstr>
      <vt:lpstr>Here we’ve got a plan of London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28</cp:revision>
  <dcterms:created xsi:type="dcterms:W3CDTF">2008-11-24T22:35:37Z</dcterms:created>
  <dcterms:modified xsi:type="dcterms:W3CDTF">2009-03-21T12:00:27Z</dcterms:modified>
</cp:coreProperties>
</file>