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3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4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5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80" r:id="rId3"/>
    <p:sldId id="259" r:id="rId4"/>
    <p:sldId id="258" r:id="rId5"/>
    <p:sldId id="281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06" r:id="rId16"/>
    <p:sldId id="334" r:id="rId17"/>
    <p:sldId id="323" r:id="rId18"/>
    <p:sldId id="275" r:id="rId1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52C4A5D-3CFF-48E0-8C44-46375049C8F0}">
          <p14:sldIdLst>
            <p14:sldId id="256"/>
            <p14:sldId id="280"/>
            <p14:sldId id="259"/>
            <p14:sldId id="258"/>
            <p14:sldId id="281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06"/>
            <p14:sldId id="334"/>
            <p14:sldId id="323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80588" autoAdjust="0"/>
  </p:normalViewPr>
  <p:slideViewPr>
    <p:cSldViewPr snapToGrid="0">
      <p:cViewPr varScale="1">
        <p:scale>
          <a:sx n="56" d="100"/>
          <a:sy n="56" d="100"/>
        </p:scale>
        <p:origin x="103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D2A413-A081-4619-9144-621BA4ED357B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2202D3-A21D-4520-8FB2-1EC82FC6619F}">
      <dgm:prSet custT="1"/>
      <dgm:spPr/>
      <dgm:t>
        <a:bodyPr/>
        <a:lstStyle/>
        <a:p>
          <a:r>
            <a:rPr lang="uk-UA" sz="38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 перших кроків розбудови незалежності в Україні була зрозумілою необхідність створення власної моделі </a:t>
          </a:r>
          <a:r>
            <a:rPr lang="uk-UA" sz="3800" b="1" i="1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співвідношення міжнародного та національного права. </a:t>
          </a:r>
          <a:r>
            <a:rPr lang="uk-UA" sz="38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Загальною тенденцією був і залишається відхід від радянського дуалізму й наближення до моделі примату міжнародного права</a:t>
          </a:r>
          <a:endParaRPr lang="en-US" sz="380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535940-A7BB-4E80-8C85-0902CB397B80}" type="parTrans" cxnId="{E3DA7F4B-ACBE-4517-A799-998C8AD10155}">
      <dgm:prSet/>
      <dgm:spPr/>
      <dgm:t>
        <a:bodyPr/>
        <a:lstStyle/>
        <a:p>
          <a:endParaRPr lang="ru-RU"/>
        </a:p>
      </dgm:t>
    </dgm:pt>
    <dgm:pt modelId="{14F752A4-D09D-498B-955E-2C5912FE5843}" type="sibTrans" cxnId="{E3DA7F4B-ACBE-4517-A799-998C8AD10155}">
      <dgm:prSet/>
      <dgm:spPr/>
      <dgm:t>
        <a:bodyPr/>
        <a:lstStyle/>
        <a:p>
          <a:endParaRPr lang="ru-RU"/>
        </a:p>
      </dgm:t>
    </dgm:pt>
    <dgm:pt modelId="{47C38E43-4E22-4134-8932-F5F10EF5B802}" type="pres">
      <dgm:prSet presAssocID="{43D2A413-A081-4619-9144-621BA4ED357B}" presName="Name0" presStyleCnt="0">
        <dgm:presLayoutVars>
          <dgm:dir/>
        </dgm:presLayoutVars>
      </dgm:prSet>
      <dgm:spPr/>
      <dgm:t>
        <a:bodyPr/>
        <a:lstStyle/>
        <a:p>
          <a:endParaRPr lang="ru-RU"/>
        </a:p>
      </dgm:t>
    </dgm:pt>
    <dgm:pt modelId="{C6A92FB2-89F9-4078-B7A8-C6F2BB01AA97}" type="pres">
      <dgm:prSet presAssocID="{972202D3-A21D-4520-8FB2-1EC82FC6619F}" presName="noChildren" presStyleCnt="0"/>
      <dgm:spPr/>
    </dgm:pt>
    <dgm:pt modelId="{190A1D61-BEE9-4E30-9BCD-1F9421EBAA03}" type="pres">
      <dgm:prSet presAssocID="{972202D3-A21D-4520-8FB2-1EC82FC6619F}" presName="gap" presStyleCnt="0"/>
      <dgm:spPr/>
    </dgm:pt>
    <dgm:pt modelId="{800FE3F8-2007-43D6-9DEF-76D854BA3613}" type="pres">
      <dgm:prSet presAssocID="{972202D3-A21D-4520-8FB2-1EC82FC6619F}" presName="medCircle2" presStyleLbl="vennNode1" presStyleIdx="0" presStyleCnt="1"/>
      <dgm:spPr/>
    </dgm:pt>
    <dgm:pt modelId="{D16D0203-B354-4427-952F-3DB881CABEEC}" type="pres">
      <dgm:prSet presAssocID="{972202D3-A21D-4520-8FB2-1EC82FC6619F}" presName="txLvlOnly1" presStyleLbl="revTx" presStyleIdx="0" presStyleCnt="1" custScaleY="161758"/>
      <dgm:spPr/>
      <dgm:t>
        <a:bodyPr/>
        <a:lstStyle/>
        <a:p>
          <a:endParaRPr lang="ru-RU"/>
        </a:p>
      </dgm:t>
    </dgm:pt>
  </dgm:ptLst>
  <dgm:cxnLst>
    <dgm:cxn modelId="{E3DA7F4B-ACBE-4517-A799-998C8AD10155}" srcId="{43D2A413-A081-4619-9144-621BA4ED357B}" destId="{972202D3-A21D-4520-8FB2-1EC82FC6619F}" srcOrd="0" destOrd="0" parTransId="{52535940-A7BB-4E80-8C85-0902CB397B80}" sibTransId="{14F752A4-D09D-498B-955E-2C5912FE5843}"/>
    <dgm:cxn modelId="{CFA363A0-781C-46A0-8793-F3B3E746EFD8}" type="presOf" srcId="{972202D3-A21D-4520-8FB2-1EC82FC6619F}" destId="{D16D0203-B354-4427-952F-3DB881CABEEC}" srcOrd="0" destOrd="0" presId="urn:microsoft.com/office/officeart/2008/layout/VerticalCircleList"/>
    <dgm:cxn modelId="{9B344492-D15E-47F3-8074-DEB4455AEEC3}" type="presOf" srcId="{43D2A413-A081-4619-9144-621BA4ED357B}" destId="{47C38E43-4E22-4134-8932-F5F10EF5B802}" srcOrd="0" destOrd="0" presId="urn:microsoft.com/office/officeart/2008/layout/VerticalCircleList"/>
    <dgm:cxn modelId="{4A8FD29E-F5E2-4A44-ACBA-D01FFA26747F}" type="presParOf" srcId="{47C38E43-4E22-4134-8932-F5F10EF5B802}" destId="{C6A92FB2-89F9-4078-B7A8-C6F2BB01AA97}" srcOrd="0" destOrd="0" presId="urn:microsoft.com/office/officeart/2008/layout/VerticalCircleList"/>
    <dgm:cxn modelId="{413E05E4-4572-471D-BCC4-9020E215A438}" type="presParOf" srcId="{C6A92FB2-89F9-4078-B7A8-C6F2BB01AA97}" destId="{190A1D61-BEE9-4E30-9BCD-1F9421EBAA03}" srcOrd="0" destOrd="0" presId="urn:microsoft.com/office/officeart/2008/layout/VerticalCircleList"/>
    <dgm:cxn modelId="{7B1EF845-BDAC-4D97-94AB-2C2082E10EDA}" type="presParOf" srcId="{C6A92FB2-89F9-4078-B7A8-C6F2BB01AA97}" destId="{800FE3F8-2007-43D6-9DEF-76D854BA3613}" srcOrd="1" destOrd="0" presId="urn:microsoft.com/office/officeart/2008/layout/VerticalCircleList"/>
    <dgm:cxn modelId="{FC4B3C2E-A7D7-4317-AA28-C3090CEDAF23}" type="presParOf" srcId="{C6A92FB2-89F9-4078-B7A8-C6F2BB01AA97}" destId="{D16D0203-B354-4427-952F-3DB881CABEEC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CECB752-8E78-480C-A887-D0DC95B924AD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0E2E60-5778-48C4-9C0A-FBDFE47E608B}">
      <dgm:prSet phldrT="[Текст]" custT="1"/>
      <dgm:spPr/>
      <dgm:t>
        <a:bodyPr/>
        <a:lstStyle/>
        <a:p>
          <a:r>
            <a:rPr lang="uk-UA" sz="4200" b="1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Реалізація міжнародного права </a:t>
          </a:r>
          <a:r>
            <a:rPr lang="uk-UA" sz="4200" b="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– це втілення норм міжнародного права в діяльності держав та інших суб’єктів, система дій із забезпечення виконання норм міжнародного права</a:t>
          </a:r>
          <a:endParaRPr lang="ru-RU" sz="4200" b="0" kern="12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ea typeface="+mj-ea"/>
            <a:cs typeface="Times New Roman" panose="02020603050405020304" pitchFamily="18" charset="0"/>
          </a:endParaRPr>
        </a:p>
      </dgm:t>
    </dgm:pt>
    <dgm:pt modelId="{B06DEC38-FF0F-4066-97A6-699D01112E39}" type="parTrans" cxnId="{C4ECA85C-C262-4E80-AD1D-7FAD7EDAD246}">
      <dgm:prSet/>
      <dgm:spPr/>
      <dgm:t>
        <a:bodyPr/>
        <a:lstStyle/>
        <a:p>
          <a:endParaRPr lang="ru-RU"/>
        </a:p>
      </dgm:t>
    </dgm:pt>
    <dgm:pt modelId="{0E28E8C1-9AD8-4C65-B2E7-6CB07A07B955}" type="sibTrans" cxnId="{C4ECA85C-C262-4E80-AD1D-7FAD7EDAD246}">
      <dgm:prSet/>
      <dgm:spPr/>
      <dgm:t>
        <a:bodyPr/>
        <a:lstStyle/>
        <a:p>
          <a:endParaRPr lang="ru-RU"/>
        </a:p>
      </dgm:t>
    </dgm:pt>
    <dgm:pt modelId="{05330C90-EADF-442E-BEED-2AF5348DC779}" type="pres">
      <dgm:prSet presAssocID="{5CECB752-8E78-480C-A887-D0DC95B924AD}" presName="Name0" presStyleCnt="0">
        <dgm:presLayoutVars>
          <dgm:dir/>
        </dgm:presLayoutVars>
      </dgm:prSet>
      <dgm:spPr/>
      <dgm:t>
        <a:bodyPr/>
        <a:lstStyle/>
        <a:p>
          <a:endParaRPr lang="ru-RU"/>
        </a:p>
      </dgm:t>
    </dgm:pt>
    <dgm:pt modelId="{8029DAD6-CB33-4637-8D2A-B765650BDD2B}" type="pres">
      <dgm:prSet presAssocID="{850E2E60-5778-48C4-9C0A-FBDFE47E608B}" presName="noChildren" presStyleCnt="0"/>
      <dgm:spPr/>
    </dgm:pt>
    <dgm:pt modelId="{C90ED55C-A3EA-4511-9CF0-6221413C645D}" type="pres">
      <dgm:prSet presAssocID="{850E2E60-5778-48C4-9C0A-FBDFE47E608B}" presName="gap" presStyleCnt="0"/>
      <dgm:spPr/>
    </dgm:pt>
    <dgm:pt modelId="{9EB1FDDB-78F0-4D56-88D2-93389F518AAA}" type="pres">
      <dgm:prSet presAssocID="{850E2E60-5778-48C4-9C0A-FBDFE47E608B}" presName="medCircle2" presStyleLbl="vennNode1" presStyleIdx="0" presStyleCnt="1"/>
      <dgm:spPr/>
    </dgm:pt>
    <dgm:pt modelId="{681D5B1E-73A1-49AF-9A79-3F23ABC44AB3}" type="pres">
      <dgm:prSet presAssocID="{850E2E60-5778-48C4-9C0A-FBDFE47E608B}" presName="txLvlOnly1" presStyleLbl="revTx" presStyleIdx="0" presStyleCnt="1"/>
      <dgm:spPr/>
      <dgm:t>
        <a:bodyPr/>
        <a:lstStyle/>
        <a:p>
          <a:endParaRPr lang="ru-RU"/>
        </a:p>
      </dgm:t>
    </dgm:pt>
  </dgm:ptLst>
  <dgm:cxnLst>
    <dgm:cxn modelId="{0E1DEC63-C826-4C05-BF87-C0AF81F7865F}" type="presOf" srcId="{850E2E60-5778-48C4-9C0A-FBDFE47E608B}" destId="{681D5B1E-73A1-49AF-9A79-3F23ABC44AB3}" srcOrd="0" destOrd="0" presId="urn:microsoft.com/office/officeart/2008/layout/VerticalCircleList"/>
    <dgm:cxn modelId="{E58ED367-D303-40B0-A82A-2FB7D4D78665}" type="presOf" srcId="{5CECB752-8E78-480C-A887-D0DC95B924AD}" destId="{05330C90-EADF-442E-BEED-2AF5348DC779}" srcOrd="0" destOrd="0" presId="urn:microsoft.com/office/officeart/2008/layout/VerticalCircleList"/>
    <dgm:cxn modelId="{C4ECA85C-C262-4E80-AD1D-7FAD7EDAD246}" srcId="{5CECB752-8E78-480C-A887-D0DC95B924AD}" destId="{850E2E60-5778-48C4-9C0A-FBDFE47E608B}" srcOrd="0" destOrd="0" parTransId="{B06DEC38-FF0F-4066-97A6-699D01112E39}" sibTransId="{0E28E8C1-9AD8-4C65-B2E7-6CB07A07B955}"/>
    <dgm:cxn modelId="{45A21738-1F8D-41B2-AFD8-1DA4381AEE62}" type="presParOf" srcId="{05330C90-EADF-442E-BEED-2AF5348DC779}" destId="{8029DAD6-CB33-4637-8D2A-B765650BDD2B}" srcOrd="0" destOrd="0" presId="urn:microsoft.com/office/officeart/2008/layout/VerticalCircleList"/>
    <dgm:cxn modelId="{B3AFE9F2-B21C-449B-901A-F36CEA2C454F}" type="presParOf" srcId="{8029DAD6-CB33-4637-8D2A-B765650BDD2B}" destId="{C90ED55C-A3EA-4511-9CF0-6221413C645D}" srcOrd="0" destOrd="0" presId="urn:microsoft.com/office/officeart/2008/layout/VerticalCircleList"/>
    <dgm:cxn modelId="{21CE7B6E-6F3E-4C34-8357-E92342263DDA}" type="presParOf" srcId="{8029DAD6-CB33-4637-8D2A-B765650BDD2B}" destId="{9EB1FDDB-78F0-4D56-88D2-93389F518AAA}" srcOrd="1" destOrd="0" presId="urn:microsoft.com/office/officeart/2008/layout/VerticalCircleList"/>
    <dgm:cxn modelId="{5549CADD-804B-4C68-9EE3-40A7ADFFBFAA}" type="presParOf" srcId="{8029DAD6-CB33-4637-8D2A-B765650BDD2B}" destId="{681D5B1E-73A1-49AF-9A79-3F23ABC44AB3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DACA716-4714-48F9-8356-981A1DFA5152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F54DB89C-E3B7-4E5D-8F0A-85D6C5AE1B22}">
      <dgm:prSet phldrT="[Текст]" custT="1"/>
      <dgm:spPr/>
      <dgm:t>
        <a:bodyPr/>
        <a:lstStyle/>
        <a:p>
          <a:r>
            <a:rPr lang="uk-UA" sz="3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Норми, що мають особливий статус у міжнародному праві</a:t>
          </a:r>
          <a:endParaRPr lang="ru-RU" sz="3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6C1B0F-2305-44A4-8D6D-FE24B55AE855}" type="parTrans" cxnId="{9FEAC8BA-391B-4428-BD79-E9681E55FC9F}">
      <dgm:prSet/>
      <dgm:spPr/>
      <dgm:t>
        <a:bodyPr/>
        <a:lstStyle/>
        <a:p>
          <a:endParaRPr lang="ru-RU"/>
        </a:p>
      </dgm:t>
    </dgm:pt>
    <dgm:pt modelId="{5DC3C0EC-DE73-4559-A061-A9212CB811CA}" type="sibTrans" cxnId="{9FEAC8BA-391B-4428-BD79-E9681E55FC9F}">
      <dgm:prSet/>
      <dgm:spPr/>
      <dgm:t>
        <a:bodyPr/>
        <a:lstStyle/>
        <a:p>
          <a:endParaRPr lang="ru-RU"/>
        </a:p>
      </dgm:t>
    </dgm:pt>
    <dgm:pt modelId="{11E05F5D-DFFC-4E9E-A9BF-C3EBE846EBAB}">
      <dgm:prSet custT="1"/>
      <dgm:spPr/>
      <dgm:t>
        <a:bodyPr/>
        <a:lstStyle/>
        <a:p>
          <a:r>
            <a: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імперативні норми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A4E0D7-D817-4331-8F69-11E193C5A409}" type="parTrans" cxnId="{4F28779A-6148-4CB8-86BA-73847AE91978}">
      <dgm:prSet/>
      <dgm:spPr/>
      <dgm:t>
        <a:bodyPr/>
        <a:lstStyle/>
        <a:p>
          <a:endParaRPr lang="ru-RU"/>
        </a:p>
      </dgm:t>
    </dgm:pt>
    <dgm:pt modelId="{8560A97F-DF91-4CB7-8B64-DE50E81689C0}" type="sibTrans" cxnId="{4F28779A-6148-4CB8-86BA-73847AE91978}">
      <dgm:prSet/>
      <dgm:spPr/>
      <dgm:t>
        <a:bodyPr/>
        <a:lstStyle/>
        <a:p>
          <a:endParaRPr lang="ru-RU"/>
        </a:p>
      </dgm:t>
    </dgm:pt>
    <dgm:pt modelId="{A8EE944B-4F53-43DC-B571-4DBE31D9D87B}">
      <dgm:prSet custT="1"/>
      <dgm:spPr/>
      <dgm:t>
        <a:bodyPr/>
        <a:lstStyle/>
        <a:p>
          <a:r>
            <a: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зобов’язання</a:t>
          </a:r>
          <a:br>
            <a: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ergo</a:t>
          </a:r>
          <a:r>
            <a: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omne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8B4FB3-360A-4FDF-93EF-D29DEF655D12}" type="parTrans" cxnId="{A07DF58F-DDC1-4775-9A85-23646B3AA5E4}">
      <dgm:prSet/>
      <dgm:spPr/>
      <dgm:t>
        <a:bodyPr/>
        <a:lstStyle/>
        <a:p>
          <a:endParaRPr lang="ru-RU"/>
        </a:p>
      </dgm:t>
    </dgm:pt>
    <dgm:pt modelId="{52101FAD-2021-431A-8917-DC8F7520AF3C}" type="sibTrans" cxnId="{A07DF58F-DDC1-4775-9A85-23646B3AA5E4}">
      <dgm:prSet/>
      <dgm:spPr/>
      <dgm:t>
        <a:bodyPr/>
        <a:lstStyle/>
        <a:p>
          <a:endParaRPr lang="ru-RU"/>
        </a:p>
      </dgm:t>
    </dgm:pt>
    <dgm:pt modelId="{F0C4CD2D-F724-4707-8A9B-75EA041EE11C}">
      <dgm:prSet custT="1"/>
      <dgm:spPr/>
      <dgm:t>
        <a:bodyPr/>
        <a:lstStyle/>
        <a:p>
          <a:r>
            <a: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зобов’язання, що передбачені</a:t>
          </a:r>
          <a:br>
            <a: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ст. ст. 1 – 4 Статуту ООН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8D60E4-C428-432D-BD9C-E003BD361CC6}" type="parTrans" cxnId="{12F7E8B6-350D-4F1B-BAEF-6D7A025A324C}">
      <dgm:prSet/>
      <dgm:spPr/>
      <dgm:t>
        <a:bodyPr/>
        <a:lstStyle/>
        <a:p>
          <a:endParaRPr lang="ru-RU"/>
        </a:p>
      </dgm:t>
    </dgm:pt>
    <dgm:pt modelId="{8A507E2E-6AE2-40BB-91FB-62ECDB5136F4}" type="sibTrans" cxnId="{12F7E8B6-350D-4F1B-BAEF-6D7A025A324C}">
      <dgm:prSet/>
      <dgm:spPr/>
      <dgm:t>
        <a:bodyPr/>
        <a:lstStyle/>
        <a:p>
          <a:endParaRPr lang="ru-RU"/>
        </a:p>
      </dgm:t>
    </dgm:pt>
    <dgm:pt modelId="{07A93D7C-A9C5-46BB-B50D-7E287EAEBF8A}" type="pres">
      <dgm:prSet presAssocID="{ADACA716-4714-48F9-8356-981A1DFA515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B1C5B6E-503B-4EF5-BE6D-4774CDDA0640}" type="pres">
      <dgm:prSet presAssocID="{F54DB89C-E3B7-4E5D-8F0A-85D6C5AE1B22}" presName="hierRoot1" presStyleCnt="0">
        <dgm:presLayoutVars>
          <dgm:hierBranch val="init"/>
        </dgm:presLayoutVars>
      </dgm:prSet>
      <dgm:spPr/>
    </dgm:pt>
    <dgm:pt modelId="{9D632742-932F-48E6-92E0-F7B5D8E6EAAB}" type="pres">
      <dgm:prSet presAssocID="{F54DB89C-E3B7-4E5D-8F0A-85D6C5AE1B22}" presName="rootComposite1" presStyleCnt="0"/>
      <dgm:spPr/>
    </dgm:pt>
    <dgm:pt modelId="{43F0F3F4-A57F-41F5-BE09-B9960E118053}" type="pres">
      <dgm:prSet presAssocID="{F54DB89C-E3B7-4E5D-8F0A-85D6C5AE1B22}" presName="rootText1" presStyleLbl="node0" presStyleIdx="0" presStyleCnt="1" custScaleX="153566" custScaleY="115157" custLinFactNeighborX="959" custLinFactNeighborY="-9259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44F27E87-11F5-41EC-A0C8-990029F53C9D}" type="pres">
      <dgm:prSet presAssocID="{F54DB89C-E3B7-4E5D-8F0A-85D6C5AE1B22}" presName="titleText1" presStyleLbl="fgAcc0" presStyleIdx="0" presStyleCnt="1" custScaleX="153566" custLinFactNeighborX="3196" custLinFactNeighborY="555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A7077C31-F142-44F2-945D-44BD97A8BE52}" type="pres">
      <dgm:prSet presAssocID="{F54DB89C-E3B7-4E5D-8F0A-85D6C5AE1B22}" presName="rootConnector1" presStyleLbl="node1" presStyleIdx="0" presStyleCnt="3"/>
      <dgm:spPr/>
      <dgm:t>
        <a:bodyPr/>
        <a:lstStyle/>
        <a:p>
          <a:endParaRPr lang="ru-RU"/>
        </a:p>
      </dgm:t>
    </dgm:pt>
    <dgm:pt modelId="{BEF78858-83CF-432E-99E7-F639217E18EE}" type="pres">
      <dgm:prSet presAssocID="{F54DB89C-E3B7-4E5D-8F0A-85D6C5AE1B22}" presName="hierChild2" presStyleCnt="0"/>
      <dgm:spPr/>
    </dgm:pt>
    <dgm:pt modelId="{2C601EA8-F5F6-4C4E-8A7C-E5B9F89F1084}" type="pres">
      <dgm:prSet presAssocID="{FEA4E0D7-D817-4331-8F69-11E193C5A409}" presName="Name37" presStyleLbl="parChTrans1D2" presStyleIdx="0" presStyleCnt="3"/>
      <dgm:spPr/>
      <dgm:t>
        <a:bodyPr/>
        <a:lstStyle/>
        <a:p>
          <a:endParaRPr lang="ru-RU"/>
        </a:p>
      </dgm:t>
    </dgm:pt>
    <dgm:pt modelId="{D499F0BD-6226-4352-BA01-484EE8EE1049}" type="pres">
      <dgm:prSet presAssocID="{11E05F5D-DFFC-4E9E-A9BF-C3EBE846EBAB}" presName="hierRoot2" presStyleCnt="0">
        <dgm:presLayoutVars>
          <dgm:hierBranch val="init"/>
        </dgm:presLayoutVars>
      </dgm:prSet>
      <dgm:spPr/>
    </dgm:pt>
    <dgm:pt modelId="{354AF4B9-A6FB-48FA-8493-4773634D7D06}" type="pres">
      <dgm:prSet presAssocID="{11E05F5D-DFFC-4E9E-A9BF-C3EBE846EBAB}" presName="rootComposite" presStyleCnt="0"/>
      <dgm:spPr/>
    </dgm:pt>
    <dgm:pt modelId="{7016E6E2-EE38-455C-AEBF-35530A3ED4B4}" type="pres">
      <dgm:prSet presAssocID="{11E05F5D-DFFC-4E9E-A9BF-C3EBE846EBAB}" presName="rootText" presStyleLbl="node1" presStyleIdx="0" presStyleCnt="3" custScaleX="103318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2B28F798-BD85-4A36-8F38-20216C925B7A}" type="pres">
      <dgm:prSet presAssocID="{11E05F5D-DFFC-4E9E-A9BF-C3EBE846EBAB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3B55CA2-8488-49CE-92A2-3BCA76014A5F}" type="pres">
      <dgm:prSet presAssocID="{11E05F5D-DFFC-4E9E-A9BF-C3EBE846EBAB}" presName="rootConnector" presStyleLbl="node2" presStyleIdx="0" presStyleCnt="0"/>
      <dgm:spPr/>
      <dgm:t>
        <a:bodyPr/>
        <a:lstStyle/>
        <a:p>
          <a:endParaRPr lang="ru-RU"/>
        </a:p>
      </dgm:t>
    </dgm:pt>
    <dgm:pt modelId="{9D089F7D-8C4A-4406-8B21-8347068DE81C}" type="pres">
      <dgm:prSet presAssocID="{11E05F5D-DFFC-4E9E-A9BF-C3EBE846EBAB}" presName="hierChild4" presStyleCnt="0"/>
      <dgm:spPr/>
    </dgm:pt>
    <dgm:pt modelId="{5375252C-5C4A-4C73-B53F-0E2A0A800484}" type="pres">
      <dgm:prSet presAssocID="{11E05F5D-DFFC-4E9E-A9BF-C3EBE846EBAB}" presName="hierChild5" presStyleCnt="0"/>
      <dgm:spPr/>
    </dgm:pt>
    <dgm:pt modelId="{3A0F30C0-EBDE-4136-AF6B-3BEDC5476929}" type="pres">
      <dgm:prSet presAssocID="{938B4FB3-360A-4FDF-93EF-D29DEF655D12}" presName="Name37" presStyleLbl="parChTrans1D2" presStyleIdx="1" presStyleCnt="3"/>
      <dgm:spPr/>
      <dgm:t>
        <a:bodyPr/>
        <a:lstStyle/>
        <a:p>
          <a:endParaRPr lang="ru-RU"/>
        </a:p>
      </dgm:t>
    </dgm:pt>
    <dgm:pt modelId="{ACF64432-FDF1-4440-82E5-5E360F95B9B0}" type="pres">
      <dgm:prSet presAssocID="{A8EE944B-4F53-43DC-B571-4DBE31D9D87B}" presName="hierRoot2" presStyleCnt="0">
        <dgm:presLayoutVars>
          <dgm:hierBranch val="init"/>
        </dgm:presLayoutVars>
      </dgm:prSet>
      <dgm:spPr/>
    </dgm:pt>
    <dgm:pt modelId="{721767A9-D404-48E6-B251-D629328DFC30}" type="pres">
      <dgm:prSet presAssocID="{A8EE944B-4F53-43DC-B571-4DBE31D9D87B}" presName="rootComposite" presStyleCnt="0"/>
      <dgm:spPr/>
    </dgm:pt>
    <dgm:pt modelId="{16507657-8093-4008-8282-875D9A25E1A1}" type="pres">
      <dgm:prSet presAssocID="{A8EE944B-4F53-43DC-B571-4DBE31D9D87B}" presName="rootText" presStyleLbl="node1" presStyleIdx="1" presStyleCnt="3" custScaleX="103318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DC6F1971-216B-4328-A76A-376B9719567D}" type="pres">
      <dgm:prSet presAssocID="{A8EE944B-4F53-43DC-B571-4DBE31D9D87B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52A61657-EF6B-45FA-857A-4E6C2F7BAF6F}" type="pres">
      <dgm:prSet presAssocID="{A8EE944B-4F53-43DC-B571-4DBE31D9D87B}" presName="rootConnector" presStyleLbl="node2" presStyleIdx="0" presStyleCnt="0"/>
      <dgm:spPr/>
      <dgm:t>
        <a:bodyPr/>
        <a:lstStyle/>
        <a:p>
          <a:endParaRPr lang="ru-RU"/>
        </a:p>
      </dgm:t>
    </dgm:pt>
    <dgm:pt modelId="{CE91F4B9-3123-432C-93A1-DB82FF64CD1F}" type="pres">
      <dgm:prSet presAssocID="{A8EE944B-4F53-43DC-B571-4DBE31D9D87B}" presName="hierChild4" presStyleCnt="0"/>
      <dgm:spPr/>
    </dgm:pt>
    <dgm:pt modelId="{08A1741F-4510-476B-A362-C8101E768A60}" type="pres">
      <dgm:prSet presAssocID="{A8EE944B-4F53-43DC-B571-4DBE31D9D87B}" presName="hierChild5" presStyleCnt="0"/>
      <dgm:spPr/>
    </dgm:pt>
    <dgm:pt modelId="{E9BB2055-85F6-4616-A2C5-DF03324F6120}" type="pres">
      <dgm:prSet presAssocID="{048D60E4-C428-432D-BD9C-E003BD361CC6}" presName="Name37" presStyleLbl="parChTrans1D2" presStyleIdx="2" presStyleCnt="3"/>
      <dgm:spPr/>
      <dgm:t>
        <a:bodyPr/>
        <a:lstStyle/>
        <a:p>
          <a:endParaRPr lang="ru-RU"/>
        </a:p>
      </dgm:t>
    </dgm:pt>
    <dgm:pt modelId="{C0882FE1-525E-4773-9265-78B161A87406}" type="pres">
      <dgm:prSet presAssocID="{F0C4CD2D-F724-4707-8A9B-75EA041EE11C}" presName="hierRoot2" presStyleCnt="0">
        <dgm:presLayoutVars>
          <dgm:hierBranch val="init"/>
        </dgm:presLayoutVars>
      </dgm:prSet>
      <dgm:spPr/>
    </dgm:pt>
    <dgm:pt modelId="{3E1527FD-5D11-46E6-B267-17B5D7E24F46}" type="pres">
      <dgm:prSet presAssocID="{F0C4CD2D-F724-4707-8A9B-75EA041EE11C}" presName="rootComposite" presStyleCnt="0"/>
      <dgm:spPr/>
    </dgm:pt>
    <dgm:pt modelId="{EE318FD9-32B4-4357-B495-866A06451B09}" type="pres">
      <dgm:prSet presAssocID="{F0C4CD2D-F724-4707-8A9B-75EA041EE11C}" presName="rootText" presStyleLbl="node1" presStyleIdx="2" presStyleCnt="3" custScaleX="103318" custScaleY="123705" custLinFactNeighborX="-486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4225B815-69C5-485F-9AB0-364712DE6701}" type="pres">
      <dgm:prSet presAssocID="{F0C4CD2D-F724-4707-8A9B-75EA041EE11C}" presName="titleText2" presStyleLbl="fgAcc1" presStyleIdx="2" presStyleCnt="3" custLinFactNeighborX="5398" custLinFactNeighborY="5911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17751FCE-3084-4EA2-8CB0-1365DC9D8B80}" type="pres">
      <dgm:prSet presAssocID="{F0C4CD2D-F724-4707-8A9B-75EA041EE11C}" presName="rootConnector" presStyleLbl="node2" presStyleIdx="0" presStyleCnt="0"/>
      <dgm:spPr/>
      <dgm:t>
        <a:bodyPr/>
        <a:lstStyle/>
        <a:p>
          <a:endParaRPr lang="ru-RU"/>
        </a:p>
      </dgm:t>
    </dgm:pt>
    <dgm:pt modelId="{A70FDD58-5B4A-401C-B47C-B77ACDC0D72A}" type="pres">
      <dgm:prSet presAssocID="{F0C4CD2D-F724-4707-8A9B-75EA041EE11C}" presName="hierChild4" presStyleCnt="0"/>
      <dgm:spPr/>
    </dgm:pt>
    <dgm:pt modelId="{D0CCEC9D-9C7B-499A-AE3D-E5D4C3E1F2BC}" type="pres">
      <dgm:prSet presAssocID="{F0C4CD2D-F724-4707-8A9B-75EA041EE11C}" presName="hierChild5" presStyleCnt="0"/>
      <dgm:spPr/>
    </dgm:pt>
    <dgm:pt modelId="{27DC0F39-3632-44A9-A45F-AD6C244C9A5B}" type="pres">
      <dgm:prSet presAssocID="{F54DB89C-E3B7-4E5D-8F0A-85D6C5AE1B22}" presName="hierChild3" presStyleCnt="0"/>
      <dgm:spPr/>
    </dgm:pt>
  </dgm:ptLst>
  <dgm:cxnLst>
    <dgm:cxn modelId="{35D2612A-9EED-4A3E-8385-06A1D5C81D12}" type="presOf" srcId="{FEA4E0D7-D817-4331-8F69-11E193C5A409}" destId="{2C601EA8-F5F6-4C4E-8A7C-E5B9F89F1084}" srcOrd="0" destOrd="0" presId="urn:microsoft.com/office/officeart/2008/layout/NameandTitleOrganizationalChart"/>
    <dgm:cxn modelId="{66E93675-B8FF-4FC9-8D32-698E5696AAA1}" type="presOf" srcId="{8560A97F-DF91-4CB7-8B64-DE50E81689C0}" destId="{2B28F798-BD85-4A36-8F38-20216C925B7A}" srcOrd="0" destOrd="0" presId="urn:microsoft.com/office/officeart/2008/layout/NameandTitleOrganizationalChart"/>
    <dgm:cxn modelId="{7F17C15B-BB4C-49F8-BCDE-6BA152F05D04}" type="presOf" srcId="{ADACA716-4714-48F9-8356-981A1DFA5152}" destId="{07A93D7C-A9C5-46BB-B50D-7E287EAEBF8A}" srcOrd="0" destOrd="0" presId="urn:microsoft.com/office/officeart/2008/layout/NameandTitleOrganizationalChart"/>
    <dgm:cxn modelId="{C696D710-C03E-4BD4-BDFC-982093F3E483}" type="presOf" srcId="{F0C4CD2D-F724-4707-8A9B-75EA041EE11C}" destId="{EE318FD9-32B4-4357-B495-866A06451B09}" srcOrd="0" destOrd="0" presId="urn:microsoft.com/office/officeart/2008/layout/NameandTitleOrganizationalChart"/>
    <dgm:cxn modelId="{ED78DFB7-361C-4984-B66C-B290E039B7A8}" type="presOf" srcId="{5DC3C0EC-DE73-4559-A061-A9212CB811CA}" destId="{44F27E87-11F5-41EC-A0C8-990029F53C9D}" srcOrd="0" destOrd="0" presId="urn:microsoft.com/office/officeart/2008/layout/NameandTitleOrganizationalChart"/>
    <dgm:cxn modelId="{4F28779A-6148-4CB8-86BA-73847AE91978}" srcId="{F54DB89C-E3B7-4E5D-8F0A-85D6C5AE1B22}" destId="{11E05F5D-DFFC-4E9E-A9BF-C3EBE846EBAB}" srcOrd="0" destOrd="0" parTransId="{FEA4E0D7-D817-4331-8F69-11E193C5A409}" sibTransId="{8560A97F-DF91-4CB7-8B64-DE50E81689C0}"/>
    <dgm:cxn modelId="{FEB9C989-DE6C-4980-BF39-E99E741D8ADC}" type="presOf" srcId="{048D60E4-C428-432D-BD9C-E003BD361CC6}" destId="{E9BB2055-85F6-4616-A2C5-DF03324F6120}" srcOrd="0" destOrd="0" presId="urn:microsoft.com/office/officeart/2008/layout/NameandTitleOrganizationalChart"/>
    <dgm:cxn modelId="{8303C70E-422B-44AD-901E-A66EBC615333}" type="presOf" srcId="{11E05F5D-DFFC-4E9E-A9BF-C3EBE846EBAB}" destId="{83B55CA2-8488-49CE-92A2-3BCA76014A5F}" srcOrd="1" destOrd="0" presId="urn:microsoft.com/office/officeart/2008/layout/NameandTitleOrganizationalChart"/>
    <dgm:cxn modelId="{9FEAC8BA-391B-4428-BD79-E9681E55FC9F}" srcId="{ADACA716-4714-48F9-8356-981A1DFA5152}" destId="{F54DB89C-E3B7-4E5D-8F0A-85D6C5AE1B22}" srcOrd="0" destOrd="0" parTransId="{F46C1B0F-2305-44A4-8D6D-FE24B55AE855}" sibTransId="{5DC3C0EC-DE73-4559-A061-A9212CB811CA}"/>
    <dgm:cxn modelId="{A07DF58F-DDC1-4775-9A85-23646B3AA5E4}" srcId="{F54DB89C-E3B7-4E5D-8F0A-85D6C5AE1B22}" destId="{A8EE944B-4F53-43DC-B571-4DBE31D9D87B}" srcOrd="1" destOrd="0" parTransId="{938B4FB3-360A-4FDF-93EF-D29DEF655D12}" sibTransId="{52101FAD-2021-431A-8917-DC8F7520AF3C}"/>
    <dgm:cxn modelId="{12F7E8B6-350D-4F1B-BAEF-6D7A025A324C}" srcId="{F54DB89C-E3B7-4E5D-8F0A-85D6C5AE1B22}" destId="{F0C4CD2D-F724-4707-8A9B-75EA041EE11C}" srcOrd="2" destOrd="0" parTransId="{048D60E4-C428-432D-BD9C-E003BD361CC6}" sibTransId="{8A507E2E-6AE2-40BB-91FB-62ECDB5136F4}"/>
    <dgm:cxn modelId="{D6520FB6-B8BA-4248-9B54-183C6F167A7C}" type="presOf" srcId="{F54DB89C-E3B7-4E5D-8F0A-85D6C5AE1B22}" destId="{A7077C31-F142-44F2-945D-44BD97A8BE52}" srcOrd="1" destOrd="0" presId="urn:microsoft.com/office/officeart/2008/layout/NameandTitleOrganizationalChart"/>
    <dgm:cxn modelId="{27F402AA-5434-4C52-A51D-ED9CCA05422D}" type="presOf" srcId="{11E05F5D-DFFC-4E9E-A9BF-C3EBE846EBAB}" destId="{7016E6E2-EE38-455C-AEBF-35530A3ED4B4}" srcOrd="0" destOrd="0" presId="urn:microsoft.com/office/officeart/2008/layout/NameandTitleOrganizationalChart"/>
    <dgm:cxn modelId="{E3F59A6D-4DF9-404C-ABDB-A4EBFCAF1732}" type="presOf" srcId="{A8EE944B-4F53-43DC-B571-4DBE31D9D87B}" destId="{16507657-8093-4008-8282-875D9A25E1A1}" srcOrd="0" destOrd="0" presId="urn:microsoft.com/office/officeart/2008/layout/NameandTitleOrganizationalChart"/>
    <dgm:cxn modelId="{8701C8F0-CE33-481D-803A-272A9C76048F}" type="presOf" srcId="{52101FAD-2021-431A-8917-DC8F7520AF3C}" destId="{DC6F1971-216B-4328-A76A-376B9719567D}" srcOrd="0" destOrd="0" presId="urn:microsoft.com/office/officeart/2008/layout/NameandTitleOrganizationalChart"/>
    <dgm:cxn modelId="{332E4A93-D302-48F0-9892-D018B12130AA}" type="presOf" srcId="{8A507E2E-6AE2-40BB-91FB-62ECDB5136F4}" destId="{4225B815-69C5-485F-9AB0-364712DE6701}" srcOrd="0" destOrd="0" presId="urn:microsoft.com/office/officeart/2008/layout/NameandTitleOrganizationalChart"/>
    <dgm:cxn modelId="{4961EB05-15E2-4F34-81C0-469136F6DCAC}" type="presOf" srcId="{A8EE944B-4F53-43DC-B571-4DBE31D9D87B}" destId="{52A61657-EF6B-45FA-857A-4E6C2F7BAF6F}" srcOrd="1" destOrd="0" presId="urn:microsoft.com/office/officeart/2008/layout/NameandTitleOrganizationalChart"/>
    <dgm:cxn modelId="{711BAC12-50E8-4BE5-92CE-F9D59FD3B91A}" type="presOf" srcId="{938B4FB3-360A-4FDF-93EF-D29DEF655D12}" destId="{3A0F30C0-EBDE-4136-AF6B-3BEDC5476929}" srcOrd="0" destOrd="0" presId="urn:microsoft.com/office/officeart/2008/layout/NameandTitleOrganizationalChart"/>
    <dgm:cxn modelId="{E1BB9E18-E3B9-43AB-8933-C02EBE53B4B7}" type="presOf" srcId="{F54DB89C-E3B7-4E5D-8F0A-85D6C5AE1B22}" destId="{43F0F3F4-A57F-41F5-BE09-B9960E118053}" srcOrd="0" destOrd="0" presId="urn:microsoft.com/office/officeart/2008/layout/NameandTitleOrganizationalChart"/>
    <dgm:cxn modelId="{12E155C9-3F06-46CE-AD63-CD5D33573932}" type="presOf" srcId="{F0C4CD2D-F724-4707-8A9B-75EA041EE11C}" destId="{17751FCE-3084-4EA2-8CB0-1365DC9D8B80}" srcOrd="1" destOrd="0" presId="urn:microsoft.com/office/officeart/2008/layout/NameandTitleOrganizationalChart"/>
    <dgm:cxn modelId="{5F107B10-C2A2-4CC5-8B7A-60C57D72E97E}" type="presParOf" srcId="{07A93D7C-A9C5-46BB-B50D-7E287EAEBF8A}" destId="{6B1C5B6E-503B-4EF5-BE6D-4774CDDA0640}" srcOrd="0" destOrd="0" presId="urn:microsoft.com/office/officeart/2008/layout/NameandTitleOrganizationalChart"/>
    <dgm:cxn modelId="{D8D9DF7F-FDA1-47B1-AD5C-343A5A50826C}" type="presParOf" srcId="{6B1C5B6E-503B-4EF5-BE6D-4774CDDA0640}" destId="{9D632742-932F-48E6-92E0-F7B5D8E6EAAB}" srcOrd="0" destOrd="0" presId="urn:microsoft.com/office/officeart/2008/layout/NameandTitleOrganizationalChart"/>
    <dgm:cxn modelId="{8D0A2E9E-B9E4-403F-8349-820638632EC8}" type="presParOf" srcId="{9D632742-932F-48E6-92E0-F7B5D8E6EAAB}" destId="{43F0F3F4-A57F-41F5-BE09-B9960E118053}" srcOrd="0" destOrd="0" presId="urn:microsoft.com/office/officeart/2008/layout/NameandTitleOrganizationalChart"/>
    <dgm:cxn modelId="{1992F9A5-BDDB-45A2-9B28-C1C0D3151DF1}" type="presParOf" srcId="{9D632742-932F-48E6-92E0-F7B5D8E6EAAB}" destId="{44F27E87-11F5-41EC-A0C8-990029F53C9D}" srcOrd="1" destOrd="0" presId="urn:microsoft.com/office/officeart/2008/layout/NameandTitleOrganizationalChart"/>
    <dgm:cxn modelId="{BC258D91-643E-4F14-BDE7-16FBA8790F5A}" type="presParOf" srcId="{9D632742-932F-48E6-92E0-F7B5D8E6EAAB}" destId="{A7077C31-F142-44F2-945D-44BD97A8BE52}" srcOrd="2" destOrd="0" presId="urn:microsoft.com/office/officeart/2008/layout/NameandTitleOrganizationalChart"/>
    <dgm:cxn modelId="{CBFAABD9-CBC7-4BAF-86A4-F6B87F28C310}" type="presParOf" srcId="{6B1C5B6E-503B-4EF5-BE6D-4774CDDA0640}" destId="{BEF78858-83CF-432E-99E7-F639217E18EE}" srcOrd="1" destOrd="0" presId="urn:microsoft.com/office/officeart/2008/layout/NameandTitleOrganizationalChart"/>
    <dgm:cxn modelId="{05EA4187-FBAD-4914-BA56-BD0E0B763EAA}" type="presParOf" srcId="{BEF78858-83CF-432E-99E7-F639217E18EE}" destId="{2C601EA8-F5F6-4C4E-8A7C-E5B9F89F1084}" srcOrd="0" destOrd="0" presId="urn:microsoft.com/office/officeart/2008/layout/NameandTitleOrganizationalChart"/>
    <dgm:cxn modelId="{409E0354-CB9E-4B47-921D-3C436A84B1B8}" type="presParOf" srcId="{BEF78858-83CF-432E-99E7-F639217E18EE}" destId="{D499F0BD-6226-4352-BA01-484EE8EE1049}" srcOrd="1" destOrd="0" presId="urn:microsoft.com/office/officeart/2008/layout/NameandTitleOrganizationalChart"/>
    <dgm:cxn modelId="{5F70CC55-4CAC-49FA-B1D9-50D80A4EEEDD}" type="presParOf" srcId="{D499F0BD-6226-4352-BA01-484EE8EE1049}" destId="{354AF4B9-A6FB-48FA-8493-4773634D7D06}" srcOrd="0" destOrd="0" presId="urn:microsoft.com/office/officeart/2008/layout/NameandTitleOrganizationalChart"/>
    <dgm:cxn modelId="{0DAA077D-4A8F-4457-A89D-2451347EC0E9}" type="presParOf" srcId="{354AF4B9-A6FB-48FA-8493-4773634D7D06}" destId="{7016E6E2-EE38-455C-AEBF-35530A3ED4B4}" srcOrd="0" destOrd="0" presId="urn:microsoft.com/office/officeart/2008/layout/NameandTitleOrganizationalChart"/>
    <dgm:cxn modelId="{D9E89EA4-7809-4A50-87F7-6913FCA1A9BD}" type="presParOf" srcId="{354AF4B9-A6FB-48FA-8493-4773634D7D06}" destId="{2B28F798-BD85-4A36-8F38-20216C925B7A}" srcOrd="1" destOrd="0" presId="urn:microsoft.com/office/officeart/2008/layout/NameandTitleOrganizationalChart"/>
    <dgm:cxn modelId="{A48040D4-CC39-414C-AFE7-284562211534}" type="presParOf" srcId="{354AF4B9-A6FB-48FA-8493-4773634D7D06}" destId="{83B55CA2-8488-49CE-92A2-3BCA76014A5F}" srcOrd="2" destOrd="0" presId="urn:microsoft.com/office/officeart/2008/layout/NameandTitleOrganizationalChart"/>
    <dgm:cxn modelId="{D8D78A01-776C-4BDC-9AF2-CD1FADBEF6DD}" type="presParOf" srcId="{D499F0BD-6226-4352-BA01-484EE8EE1049}" destId="{9D089F7D-8C4A-4406-8B21-8347068DE81C}" srcOrd="1" destOrd="0" presId="urn:microsoft.com/office/officeart/2008/layout/NameandTitleOrganizationalChart"/>
    <dgm:cxn modelId="{E7C58A6E-24B6-43FB-AD9C-137FDED915B8}" type="presParOf" srcId="{D499F0BD-6226-4352-BA01-484EE8EE1049}" destId="{5375252C-5C4A-4C73-B53F-0E2A0A800484}" srcOrd="2" destOrd="0" presId="urn:microsoft.com/office/officeart/2008/layout/NameandTitleOrganizationalChart"/>
    <dgm:cxn modelId="{ADD545DA-B0D8-47D7-828B-22B6EB64C770}" type="presParOf" srcId="{BEF78858-83CF-432E-99E7-F639217E18EE}" destId="{3A0F30C0-EBDE-4136-AF6B-3BEDC5476929}" srcOrd="2" destOrd="0" presId="urn:microsoft.com/office/officeart/2008/layout/NameandTitleOrganizationalChart"/>
    <dgm:cxn modelId="{94361389-E424-4AFA-BE7F-1DEBCA9BD222}" type="presParOf" srcId="{BEF78858-83CF-432E-99E7-F639217E18EE}" destId="{ACF64432-FDF1-4440-82E5-5E360F95B9B0}" srcOrd="3" destOrd="0" presId="urn:microsoft.com/office/officeart/2008/layout/NameandTitleOrganizationalChart"/>
    <dgm:cxn modelId="{7E2A8E26-EF33-43DF-A99E-DD804E961338}" type="presParOf" srcId="{ACF64432-FDF1-4440-82E5-5E360F95B9B0}" destId="{721767A9-D404-48E6-B251-D629328DFC30}" srcOrd="0" destOrd="0" presId="urn:microsoft.com/office/officeart/2008/layout/NameandTitleOrganizationalChart"/>
    <dgm:cxn modelId="{E30FE646-7601-49D3-BEA4-BA17CB65B8DF}" type="presParOf" srcId="{721767A9-D404-48E6-B251-D629328DFC30}" destId="{16507657-8093-4008-8282-875D9A25E1A1}" srcOrd="0" destOrd="0" presId="urn:microsoft.com/office/officeart/2008/layout/NameandTitleOrganizationalChart"/>
    <dgm:cxn modelId="{2A09D940-2DEE-468A-93D0-56612F30288C}" type="presParOf" srcId="{721767A9-D404-48E6-B251-D629328DFC30}" destId="{DC6F1971-216B-4328-A76A-376B9719567D}" srcOrd="1" destOrd="0" presId="urn:microsoft.com/office/officeart/2008/layout/NameandTitleOrganizationalChart"/>
    <dgm:cxn modelId="{0A6EDE20-AD79-4686-B77B-CCDDCBBE623B}" type="presParOf" srcId="{721767A9-D404-48E6-B251-D629328DFC30}" destId="{52A61657-EF6B-45FA-857A-4E6C2F7BAF6F}" srcOrd="2" destOrd="0" presId="urn:microsoft.com/office/officeart/2008/layout/NameandTitleOrganizationalChart"/>
    <dgm:cxn modelId="{7673C3E5-C431-4D81-8796-7F05FFA1B077}" type="presParOf" srcId="{ACF64432-FDF1-4440-82E5-5E360F95B9B0}" destId="{CE91F4B9-3123-432C-93A1-DB82FF64CD1F}" srcOrd="1" destOrd="0" presId="urn:microsoft.com/office/officeart/2008/layout/NameandTitleOrganizationalChart"/>
    <dgm:cxn modelId="{B48B7351-C127-4D0C-B95C-8500AF7222C5}" type="presParOf" srcId="{ACF64432-FDF1-4440-82E5-5E360F95B9B0}" destId="{08A1741F-4510-476B-A362-C8101E768A60}" srcOrd="2" destOrd="0" presId="urn:microsoft.com/office/officeart/2008/layout/NameandTitleOrganizationalChart"/>
    <dgm:cxn modelId="{537DB742-29A8-4DE0-8569-77DBB07BA5D1}" type="presParOf" srcId="{BEF78858-83CF-432E-99E7-F639217E18EE}" destId="{E9BB2055-85F6-4616-A2C5-DF03324F6120}" srcOrd="4" destOrd="0" presId="urn:microsoft.com/office/officeart/2008/layout/NameandTitleOrganizationalChart"/>
    <dgm:cxn modelId="{2FE4397C-EFFD-465C-8244-1215BEBFBFEB}" type="presParOf" srcId="{BEF78858-83CF-432E-99E7-F639217E18EE}" destId="{C0882FE1-525E-4773-9265-78B161A87406}" srcOrd="5" destOrd="0" presId="urn:microsoft.com/office/officeart/2008/layout/NameandTitleOrganizationalChart"/>
    <dgm:cxn modelId="{E731FC62-2253-4FD2-9759-2EA73E6F6E5D}" type="presParOf" srcId="{C0882FE1-525E-4773-9265-78B161A87406}" destId="{3E1527FD-5D11-46E6-B267-17B5D7E24F46}" srcOrd="0" destOrd="0" presId="urn:microsoft.com/office/officeart/2008/layout/NameandTitleOrganizationalChart"/>
    <dgm:cxn modelId="{555FB88B-EB32-42DC-B478-420D51608AE7}" type="presParOf" srcId="{3E1527FD-5D11-46E6-B267-17B5D7E24F46}" destId="{EE318FD9-32B4-4357-B495-866A06451B09}" srcOrd="0" destOrd="0" presId="urn:microsoft.com/office/officeart/2008/layout/NameandTitleOrganizationalChart"/>
    <dgm:cxn modelId="{9CF8F286-964A-42A5-808D-A8BC64FF2E06}" type="presParOf" srcId="{3E1527FD-5D11-46E6-B267-17B5D7E24F46}" destId="{4225B815-69C5-485F-9AB0-364712DE6701}" srcOrd="1" destOrd="0" presId="urn:microsoft.com/office/officeart/2008/layout/NameandTitleOrganizationalChart"/>
    <dgm:cxn modelId="{1931E906-4623-45E2-A3F0-0152B8CAC6B0}" type="presParOf" srcId="{3E1527FD-5D11-46E6-B267-17B5D7E24F46}" destId="{17751FCE-3084-4EA2-8CB0-1365DC9D8B80}" srcOrd="2" destOrd="0" presId="urn:microsoft.com/office/officeart/2008/layout/NameandTitleOrganizationalChart"/>
    <dgm:cxn modelId="{FFA5D98F-1F68-407D-AB49-9AD536C4035E}" type="presParOf" srcId="{C0882FE1-525E-4773-9265-78B161A87406}" destId="{A70FDD58-5B4A-401C-B47C-B77ACDC0D72A}" srcOrd="1" destOrd="0" presId="urn:microsoft.com/office/officeart/2008/layout/NameandTitleOrganizationalChart"/>
    <dgm:cxn modelId="{58008946-29D7-4BB4-9B2D-9E4C6ED372E4}" type="presParOf" srcId="{C0882FE1-525E-4773-9265-78B161A87406}" destId="{D0CCEC9D-9C7B-499A-AE3D-E5D4C3E1F2BC}" srcOrd="2" destOrd="0" presId="urn:microsoft.com/office/officeart/2008/layout/NameandTitleOrganizationalChart"/>
    <dgm:cxn modelId="{7CE147AA-64DC-4A1B-B210-3D15650D3162}" type="presParOf" srcId="{6B1C5B6E-503B-4EF5-BE6D-4774CDDA0640}" destId="{27DC0F39-3632-44A9-A45F-AD6C244C9A5B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17F9608-63E8-4970-9EF5-024CCC4FC395}" type="doc">
      <dgm:prSet loTypeId="urn:microsoft.com/office/officeart/2005/8/layout/target3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D81B688B-CB5F-4713-9AC4-67F1F378D3E4}">
      <dgm:prSet phldrT="[Текст]" custT="1"/>
      <dgm:spPr/>
      <dgm:t>
        <a:bodyPr/>
        <a:lstStyle/>
        <a:p>
          <a:r>
            <a: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Імперативна норма загального міжнародного права </a:t>
          </a:r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це норма, відхилення від якої є неприпустимим і яка може бути змінена тільки наступною нормою загального міжнародного права, що має такий самий характер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23F4BE-E8C1-4C5D-A5AE-411CCDAB3BAB}" type="parTrans" cxnId="{A14B4D9D-8117-4168-8680-3762B22CE915}">
      <dgm:prSet/>
      <dgm:spPr/>
      <dgm:t>
        <a:bodyPr/>
        <a:lstStyle/>
        <a:p>
          <a:endParaRPr lang="ru-RU"/>
        </a:p>
      </dgm:t>
    </dgm:pt>
    <dgm:pt modelId="{E16CB454-C264-4190-A323-3B1AA25009D5}" type="sibTrans" cxnId="{A14B4D9D-8117-4168-8680-3762B22CE915}">
      <dgm:prSet/>
      <dgm:spPr/>
      <dgm:t>
        <a:bodyPr/>
        <a:lstStyle/>
        <a:p>
          <a:endParaRPr lang="ru-RU"/>
        </a:p>
      </dgm:t>
    </dgm:pt>
    <dgm:pt modelId="{58474A6B-3015-4E7A-9D32-D199964A4533}">
      <dgm:prSet custT="1"/>
      <dgm:spPr/>
      <dgm:t>
        <a:bodyPr/>
        <a:lstStyle/>
        <a:p>
          <a:r>
            <a: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Особливий статус зобов’язань </a:t>
          </a:r>
          <a:r>
            <a:rPr lang="uk-UA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ergo</a:t>
          </a:r>
          <a:r>
            <a: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omnes</a:t>
          </a:r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заснований на тому, що всі держави мають юридичний інтерес у захисті певних прав, зацікавлені в загальності застосування норм, які забезпечуються зобов’язаннями </a:t>
          </a:r>
          <a:r>
            <a:rPr lang="uk-UA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ergo</a:t>
          </a:r>
          <a:r>
            <a: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omnes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97BA54-1E06-47F3-A140-4CACD56DD797}" type="parTrans" cxnId="{B19AF258-1C75-4FD4-BE86-3A8B66440258}">
      <dgm:prSet/>
      <dgm:spPr/>
      <dgm:t>
        <a:bodyPr/>
        <a:lstStyle/>
        <a:p>
          <a:endParaRPr lang="ru-RU"/>
        </a:p>
      </dgm:t>
    </dgm:pt>
    <dgm:pt modelId="{80327955-C852-4FDB-85E5-F90F7B544ED4}" type="sibTrans" cxnId="{B19AF258-1C75-4FD4-BE86-3A8B66440258}">
      <dgm:prSet/>
      <dgm:spPr/>
      <dgm:t>
        <a:bodyPr/>
        <a:lstStyle/>
        <a:p>
          <a:endParaRPr lang="ru-RU"/>
        </a:p>
      </dgm:t>
    </dgm:pt>
    <dgm:pt modelId="{070FB4E9-EFC9-4C55-9576-ED24E7E0FB11}">
      <dgm:prSet custT="1"/>
      <dgm:spPr/>
      <dgm:t>
        <a:bodyPr/>
        <a:lstStyle/>
        <a:p>
          <a:r>
            <a: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Держава не може посилатись на положення своєї конституції як виправдання невиконання своїх зобов’язань</a:t>
          </a:r>
          <a:endParaRPr lang="en-U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3B0E2B-F9F8-4F59-B730-19CA4243C2F7}" type="parTrans" cxnId="{82C19038-60D5-4B2E-9069-1466AE99E308}">
      <dgm:prSet/>
      <dgm:spPr/>
      <dgm:t>
        <a:bodyPr/>
        <a:lstStyle/>
        <a:p>
          <a:endParaRPr lang="ru-RU"/>
        </a:p>
      </dgm:t>
    </dgm:pt>
    <dgm:pt modelId="{0AA919D1-B6FA-4C57-A2DE-EBFD02D1C428}" type="sibTrans" cxnId="{82C19038-60D5-4B2E-9069-1466AE99E308}">
      <dgm:prSet/>
      <dgm:spPr/>
      <dgm:t>
        <a:bodyPr/>
        <a:lstStyle/>
        <a:p>
          <a:endParaRPr lang="ru-RU"/>
        </a:p>
      </dgm:t>
    </dgm:pt>
    <dgm:pt modelId="{3E8FFBA9-8B7F-473C-92C7-CEE58E5B1521}" type="pres">
      <dgm:prSet presAssocID="{417F9608-63E8-4970-9EF5-024CCC4FC39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D9E05D-58E4-492C-ADEA-04CE2E144F3A}" type="pres">
      <dgm:prSet presAssocID="{D81B688B-CB5F-4713-9AC4-67F1F378D3E4}" presName="circle1" presStyleLbl="node1" presStyleIdx="0" presStyleCnt="3"/>
      <dgm:spPr/>
    </dgm:pt>
    <dgm:pt modelId="{BA57E9AA-0859-4CD0-BCC6-3F4BD79F638F}" type="pres">
      <dgm:prSet presAssocID="{D81B688B-CB5F-4713-9AC4-67F1F378D3E4}" presName="space" presStyleCnt="0"/>
      <dgm:spPr/>
    </dgm:pt>
    <dgm:pt modelId="{2FBAF3F9-7101-44D5-A9D4-CD901E314AF4}" type="pres">
      <dgm:prSet presAssocID="{D81B688B-CB5F-4713-9AC4-67F1F378D3E4}" presName="rect1" presStyleLbl="alignAcc1" presStyleIdx="0" presStyleCnt="3"/>
      <dgm:spPr/>
      <dgm:t>
        <a:bodyPr/>
        <a:lstStyle/>
        <a:p>
          <a:endParaRPr lang="ru-RU"/>
        </a:p>
      </dgm:t>
    </dgm:pt>
    <dgm:pt modelId="{A3DF212E-EF6E-435A-9811-354783832AD5}" type="pres">
      <dgm:prSet presAssocID="{58474A6B-3015-4E7A-9D32-D199964A4533}" presName="vertSpace2" presStyleLbl="node1" presStyleIdx="0" presStyleCnt="3"/>
      <dgm:spPr/>
    </dgm:pt>
    <dgm:pt modelId="{B0DF8F92-DB37-4698-831C-1B785615A173}" type="pres">
      <dgm:prSet presAssocID="{58474A6B-3015-4E7A-9D32-D199964A4533}" presName="circle2" presStyleLbl="node1" presStyleIdx="1" presStyleCnt="3"/>
      <dgm:spPr/>
    </dgm:pt>
    <dgm:pt modelId="{09DE8EB3-4428-44CE-9329-924BA2E46EB0}" type="pres">
      <dgm:prSet presAssocID="{58474A6B-3015-4E7A-9D32-D199964A4533}" presName="rect2" presStyleLbl="alignAcc1" presStyleIdx="1" presStyleCnt="3"/>
      <dgm:spPr/>
      <dgm:t>
        <a:bodyPr/>
        <a:lstStyle/>
        <a:p>
          <a:endParaRPr lang="ru-RU"/>
        </a:p>
      </dgm:t>
    </dgm:pt>
    <dgm:pt modelId="{43656A0F-2CBE-4D74-9245-C74A865F687A}" type="pres">
      <dgm:prSet presAssocID="{070FB4E9-EFC9-4C55-9576-ED24E7E0FB11}" presName="vertSpace3" presStyleLbl="node1" presStyleIdx="1" presStyleCnt="3"/>
      <dgm:spPr/>
    </dgm:pt>
    <dgm:pt modelId="{A5EC297B-A8CB-4730-89F3-C5D95625815B}" type="pres">
      <dgm:prSet presAssocID="{070FB4E9-EFC9-4C55-9576-ED24E7E0FB11}" presName="circle3" presStyleLbl="node1" presStyleIdx="2" presStyleCnt="3"/>
      <dgm:spPr/>
    </dgm:pt>
    <dgm:pt modelId="{18E800A7-926B-43AA-AFA0-65CC301AA4AD}" type="pres">
      <dgm:prSet presAssocID="{070FB4E9-EFC9-4C55-9576-ED24E7E0FB11}" presName="rect3" presStyleLbl="alignAcc1" presStyleIdx="2" presStyleCnt="3"/>
      <dgm:spPr/>
      <dgm:t>
        <a:bodyPr/>
        <a:lstStyle/>
        <a:p>
          <a:endParaRPr lang="ru-RU"/>
        </a:p>
      </dgm:t>
    </dgm:pt>
    <dgm:pt modelId="{AA47344F-A43E-44D6-A442-E68559CC770E}" type="pres">
      <dgm:prSet presAssocID="{D81B688B-CB5F-4713-9AC4-67F1F378D3E4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1C4943-11AF-4305-BC8E-15C35A54A0AF}" type="pres">
      <dgm:prSet presAssocID="{58474A6B-3015-4E7A-9D32-D199964A4533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38A028-0538-4246-8B3F-E2DFEBB74E95}" type="pres">
      <dgm:prSet presAssocID="{070FB4E9-EFC9-4C55-9576-ED24E7E0FB11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4B4D9D-8117-4168-8680-3762B22CE915}" srcId="{417F9608-63E8-4970-9EF5-024CCC4FC395}" destId="{D81B688B-CB5F-4713-9AC4-67F1F378D3E4}" srcOrd="0" destOrd="0" parTransId="{4923F4BE-E8C1-4C5D-A5AE-411CCDAB3BAB}" sibTransId="{E16CB454-C264-4190-A323-3B1AA25009D5}"/>
    <dgm:cxn modelId="{5318C9C9-127E-4C0D-814A-D98D4ACE7396}" type="presOf" srcId="{070FB4E9-EFC9-4C55-9576-ED24E7E0FB11}" destId="{9238A028-0538-4246-8B3F-E2DFEBB74E95}" srcOrd="1" destOrd="0" presId="urn:microsoft.com/office/officeart/2005/8/layout/target3"/>
    <dgm:cxn modelId="{B19AF258-1C75-4FD4-BE86-3A8B66440258}" srcId="{417F9608-63E8-4970-9EF5-024CCC4FC395}" destId="{58474A6B-3015-4E7A-9D32-D199964A4533}" srcOrd="1" destOrd="0" parTransId="{AE97BA54-1E06-47F3-A140-4CACD56DD797}" sibTransId="{80327955-C852-4FDB-85E5-F90F7B544ED4}"/>
    <dgm:cxn modelId="{56731DD0-A172-45B5-9CE2-F5E11D5F6585}" type="presOf" srcId="{D81B688B-CB5F-4713-9AC4-67F1F378D3E4}" destId="{AA47344F-A43E-44D6-A442-E68559CC770E}" srcOrd="1" destOrd="0" presId="urn:microsoft.com/office/officeart/2005/8/layout/target3"/>
    <dgm:cxn modelId="{65AEF5B5-440E-4F49-BA1F-E3F06D43F7E3}" type="presOf" srcId="{58474A6B-3015-4E7A-9D32-D199964A4533}" destId="{09DE8EB3-4428-44CE-9329-924BA2E46EB0}" srcOrd="0" destOrd="0" presId="urn:microsoft.com/office/officeart/2005/8/layout/target3"/>
    <dgm:cxn modelId="{6559360F-D94B-4C08-96ED-149102B08810}" type="presOf" srcId="{417F9608-63E8-4970-9EF5-024CCC4FC395}" destId="{3E8FFBA9-8B7F-473C-92C7-CEE58E5B1521}" srcOrd="0" destOrd="0" presId="urn:microsoft.com/office/officeart/2005/8/layout/target3"/>
    <dgm:cxn modelId="{82C19038-60D5-4B2E-9069-1466AE99E308}" srcId="{417F9608-63E8-4970-9EF5-024CCC4FC395}" destId="{070FB4E9-EFC9-4C55-9576-ED24E7E0FB11}" srcOrd="2" destOrd="0" parTransId="{A03B0E2B-F9F8-4F59-B730-19CA4243C2F7}" sibTransId="{0AA919D1-B6FA-4C57-A2DE-EBFD02D1C428}"/>
    <dgm:cxn modelId="{DD17A5BD-E7D0-4AF2-AC59-975D394F5271}" type="presOf" srcId="{58474A6B-3015-4E7A-9D32-D199964A4533}" destId="{2E1C4943-11AF-4305-BC8E-15C35A54A0AF}" srcOrd="1" destOrd="0" presId="urn:microsoft.com/office/officeart/2005/8/layout/target3"/>
    <dgm:cxn modelId="{FFF430F6-41FE-4B7A-B13E-9C3A6CCF1ADF}" type="presOf" srcId="{D81B688B-CB5F-4713-9AC4-67F1F378D3E4}" destId="{2FBAF3F9-7101-44D5-A9D4-CD901E314AF4}" srcOrd="0" destOrd="0" presId="urn:microsoft.com/office/officeart/2005/8/layout/target3"/>
    <dgm:cxn modelId="{42F39ED2-9A13-4EE4-B0BF-C911A00FFC00}" type="presOf" srcId="{070FB4E9-EFC9-4C55-9576-ED24E7E0FB11}" destId="{18E800A7-926B-43AA-AFA0-65CC301AA4AD}" srcOrd="0" destOrd="0" presId="urn:microsoft.com/office/officeart/2005/8/layout/target3"/>
    <dgm:cxn modelId="{F08CAD7A-DEE5-42E5-AF94-70A4813AE1F0}" type="presParOf" srcId="{3E8FFBA9-8B7F-473C-92C7-CEE58E5B1521}" destId="{B6D9E05D-58E4-492C-ADEA-04CE2E144F3A}" srcOrd="0" destOrd="0" presId="urn:microsoft.com/office/officeart/2005/8/layout/target3"/>
    <dgm:cxn modelId="{2E1D261B-8680-4C42-8A3B-0A4CC96DDEA5}" type="presParOf" srcId="{3E8FFBA9-8B7F-473C-92C7-CEE58E5B1521}" destId="{BA57E9AA-0859-4CD0-BCC6-3F4BD79F638F}" srcOrd="1" destOrd="0" presId="urn:microsoft.com/office/officeart/2005/8/layout/target3"/>
    <dgm:cxn modelId="{23C55B3C-E859-4112-AEEB-116948FE9C19}" type="presParOf" srcId="{3E8FFBA9-8B7F-473C-92C7-CEE58E5B1521}" destId="{2FBAF3F9-7101-44D5-A9D4-CD901E314AF4}" srcOrd="2" destOrd="0" presId="urn:microsoft.com/office/officeart/2005/8/layout/target3"/>
    <dgm:cxn modelId="{6687C9D1-A026-4FB7-A13F-51275A5F1627}" type="presParOf" srcId="{3E8FFBA9-8B7F-473C-92C7-CEE58E5B1521}" destId="{A3DF212E-EF6E-435A-9811-354783832AD5}" srcOrd="3" destOrd="0" presId="urn:microsoft.com/office/officeart/2005/8/layout/target3"/>
    <dgm:cxn modelId="{C010A4D5-4A07-44C4-8553-0F5CFB89EA28}" type="presParOf" srcId="{3E8FFBA9-8B7F-473C-92C7-CEE58E5B1521}" destId="{B0DF8F92-DB37-4698-831C-1B785615A173}" srcOrd="4" destOrd="0" presId="urn:microsoft.com/office/officeart/2005/8/layout/target3"/>
    <dgm:cxn modelId="{25B17FD7-E90C-49F4-B280-80491161F383}" type="presParOf" srcId="{3E8FFBA9-8B7F-473C-92C7-CEE58E5B1521}" destId="{09DE8EB3-4428-44CE-9329-924BA2E46EB0}" srcOrd="5" destOrd="0" presId="urn:microsoft.com/office/officeart/2005/8/layout/target3"/>
    <dgm:cxn modelId="{3DDE9E8A-C9DA-4F8F-B6E4-13DEBDB56644}" type="presParOf" srcId="{3E8FFBA9-8B7F-473C-92C7-CEE58E5B1521}" destId="{43656A0F-2CBE-4D74-9245-C74A865F687A}" srcOrd="6" destOrd="0" presId="urn:microsoft.com/office/officeart/2005/8/layout/target3"/>
    <dgm:cxn modelId="{1B2C9700-D477-401D-BEDA-A8471403620A}" type="presParOf" srcId="{3E8FFBA9-8B7F-473C-92C7-CEE58E5B1521}" destId="{A5EC297B-A8CB-4730-89F3-C5D95625815B}" srcOrd="7" destOrd="0" presId="urn:microsoft.com/office/officeart/2005/8/layout/target3"/>
    <dgm:cxn modelId="{3A7A761D-B25E-43DD-AE5F-8703D7741960}" type="presParOf" srcId="{3E8FFBA9-8B7F-473C-92C7-CEE58E5B1521}" destId="{18E800A7-926B-43AA-AFA0-65CC301AA4AD}" srcOrd="8" destOrd="0" presId="urn:microsoft.com/office/officeart/2005/8/layout/target3"/>
    <dgm:cxn modelId="{0D778153-9F57-42CD-B9AF-AF3A86F791BE}" type="presParOf" srcId="{3E8FFBA9-8B7F-473C-92C7-CEE58E5B1521}" destId="{AA47344F-A43E-44D6-A442-E68559CC770E}" srcOrd="9" destOrd="0" presId="urn:microsoft.com/office/officeart/2005/8/layout/target3"/>
    <dgm:cxn modelId="{27622701-8E1F-4919-907C-5C1EF21FCD41}" type="presParOf" srcId="{3E8FFBA9-8B7F-473C-92C7-CEE58E5B1521}" destId="{2E1C4943-11AF-4305-BC8E-15C35A54A0AF}" srcOrd="10" destOrd="0" presId="urn:microsoft.com/office/officeart/2005/8/layout/target3"/>
    <dgm:cxn modelId="{103107D6-93BB-470A-9A1B-9F5B6DF48CD8}" type="presParOf" srcId="{3E8FFBA9-8B7F-473C-92C7-CEE58E5B1521}" destId="{9238A028-0538-4246-8B3F-E2DFEBB74E95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EBF1BA8-A41F-4FBA-A8D3-B5523686A37C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89282E-C770-42F1-83C3-94045E313CB0}">
      <dgm:prSet phldrT="[Текст]" custT="1"/>
      <dgm:spPr/>
      <dgm:t>
        <a:bodyPr/>
        <a:lstStyle/>
        <a:p>
          <a:r>
            <a:rPr lang="uk-UA" sz="4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Норми внутрішнього права особливо важливого значення </a:t>
          </a:r>
          <a:r>
            <a:rPr lang="uk-UA" sz="4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це норми, порушення яких при укладенні міжнародного договору може привести до суттєвого викривлення державної волі</a:t>
          </a:r>
          <a:endParaRPr lang="ru-RU" sz="4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29BB3D-B82D-4BBF-83A4-3CD37342CDB5}" type="parTrans" cxnId="{0146557A-1CB5-4C4D-8378-9C2BD2682238}">
      <dgm:prSet/>
      <dgm:spPr/>
      <dgm:t>
        <a:bodyPr/>
        <a:lstStyle/>
        <a:p>
          <a:endParaRPr lang="ru-RU"/>
        </a:p>
      </dgm:t>
    </dgm:pt>
    <dgm:pt modelId="{50103689-795B-4FBD-BB25-4A307E5CA172}" type="sibTrans" cxnId="{0146557A-1CB5-4C4D-8378-9C2BD2682238}">
      <dgm:prSet/>
      <dgm:spPr/>
      <dgm:t>
        <a:bodyPr/>
        <a:lstStyle/>
        <a:p>
          <a:endParaRPr lang="ru-RU"/>
        </a:p>
      </dgm:t>
    </dgm:pt>
    <dgm:pt modelId="{256AA191-3EE2-4675-AB3B-CB529F5F11B4}" type="pres">
      <dgm:prSet presAssocID="{FEBF1BA8-A41F-4FBA-A8D3-B5523686A37C}" presName="Name0" presStyleCnt="0">
        <dgm:presLayoutVars>
          <dgm:dir/>
        </dgm:presLayoutVars>
      </dgm:prSet>
      <dgm:spPr/>
      <dgm:t>
        <a:bodyPr/>
        <a:lstStyle/>
        <a:p>
          <a:endParaRPr lang="ru-RU"/>
        </a:p>
      </dgm:t>
    </dgm:pt>
    <dgm:pt modelId="{55CB75DF-5F26-4B84-953D-1E7F46AFF22B}" type="pres">
      <dgm:prSet presAssocID="{2F89282E-C770-42F1-83C3-94045E313CB0}" presName="noChildren" presStyleCnt="0"/>
      <dgm:spPr/>
    </dgm:pt>
    <dgm:pt modelId="{4DDE30B0-C5EC-4633-B48D-5877D8FAF9F6}" type="pres">
      <dgm:prSet presAssocID="{2F89282E-C770-42F1-83C3-94045E313CB0}" presName="gap" presStyleCnt="0"/>
      <dgm:spPr/>
    </dgm:pt>
    <dgm:pt modelId="{9B0F835B-3F4F-4C28-BAAF-0C2335BE2964}" type="pres">
      <dgm:prSet presAssocID="{2F89282E-C770-42F1-83C3-94045E313CB0}" presName="medCircle2" presStyleLbl="vennNode1" presStyleIdx="0" presStyleCnt="1"/>
      <dgm:spPr/>
    </dgm:pt>
    <dgm:pt modelId="{75D555F0-2FF1-45FD-A858-0D93FAED3AB7}" type="pres">
      <dgm:prSet presAssocID="{2F89282E-C770-42F1-83C3-94045E313CB0}" presName="txLvlOnly1" presStyleLbl="revTx" presStyleIdx="0" presStyleCnt="1"/>
      <dgm:spPr/>
      <dgm:t>
        <a:bodyPr/>
        <a:lstStyle/>
        <a:p>
          <a:endParaRPr lang="ru-RU"/>
        </a:p>
      </dgm:t>
    </dgm:pt>
  </dgm:ptLst>
  <dgm:cxnLst>
    <dgm:cxn modelId="{0146557A-1CB5-4C4D-8378-9C2BD2682238}" srcId="{FEBF1BA8-A41F-4FBA-A8D3-B5523686A37C}" destId="{2F89282E-C770-42F1-83C3-94045E313CB0}" srcOrd="0" destOrd="0" parTransId="{AA29BB3D-B82D-4BBF-83A4-3CD37342CDB5}" sibTransId="{50103689-795B-4FBD-BB25-4A307E5CA172}"/>
    <dgm:cxn modelId="{C9502D8D-37A6-4730-B4FD-572FC32A3FB9}" type="presOf" srcId="{FEBF1BA8-A41F-4FBA-A8D3-B5523686A37C}" destId="{256AA191-3EE2-4675-AB3B-CB529F5F11B4}" srcOrd="0" destOrd="0" presId="urn:microsoft.com/office/officeart/2008/layout/VerticalCircleList"/>
    <dgm:cxn modelId="{14294815-5C31-4331-850D-0567866CD10C}" type="presOf" srcId="{2F89282E-C770-42F1-83C3-94045E313CB0}" destId="{75D555F0-2FF1-45FD-A858-0D93FAED3AB7}" srcOrd="0" destOrd="0" presId="urn:microsoft.com/office/officeart/2008/layout/VerticalCircleList"/>
    <dgm:cxn modelId="{06523991-15B2-4D60-B56C-EB07E10A6E54}" type="presParOf" srcId="{256AA191-3EE2-4675-AB3B-CB529F5F11B4}" destId="{55CB75DF-5F26-4B84-953D-1E7F46AFF22B}" srcOrd="0" destOrd="0" presId="urn:microsoft.com/office/officeart/2008/layout/VerticalCircleList"/>
    <dgm:cxn modelId="{45F7A6FF-B2A5-4470-A6BA-48DB593D0471}" type="presParOf" srcId="{55CB75DF-5F26-4B84-953D-1E7F46AFF22B}" destId="{4DDE30B0-C5EC-4633-B48D-5877D8FAF9F6}" srcOrd="0" destOrd="0" presId="urn:microsoft.com/office/officeart/2008/layout/VerticalCircleList"/>
    <dgm:cxn modelId="{81EC0F7D-980F-49D4-84CA-5073AED63F79}" type="presParOf" srcId="{55CB75DF-5F26-4B84-953D-1E7F46AFF22B}" destId="{9B0F835B-3F4F-4C28-BAAF-0C2335BE2964}" srcOrd="1" destOrd="0" presId="urn:microsoft.com/office/officeart/2008/layout/VerticalCircleList"/>
    <dgm:cxn modelId="{1B21E38C-639E-4874-9258-E7CDF752205E}" type="presParOf" srcId="{55CB75DF-5F26-4B84-953D-1E7F46AFF22B}" destId="{75D555F0-2FF1-45FD-A858-0D93FAED3AB7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207EE4D-F889-4230-BD7B-19C5949C6779}" type="doc">
      <dgm:prSet loTypeId="urn:microsoft.com/office/officeart/2005/8/layout/hierarchy4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94623282-0084-48E5-A31C-97490224C2FE}">
      <dgm:prSet custT="1"/>
      <dgm:spPr/>
      <dgm:t>
        <a:bodyPr/>
        <a:lstStyle/>
        <a:p>
          <a:r>
            <a:rPr lang="uk-UA" sz="4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Міжнародний звичай </a:t>
          </a:r>
          <a:r>
            <a:rPr lang="uk-UA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це доказ загальної практики, визнаної в якості правової норми (ст. 38 Статуту Міжнародного суду ООН)</a:t>
          </a:r>
          <a:endParaRPr lang="en-US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92A733-46FB-401E-B1C3-B52AED4C8F52}" type="parTrans" cxnId="{A6859722-8A99-4948-9C8C-3ADE6BEC9061}">
      <dgm:prSet/>
      <dgm:spPr/>
      <dgm:t>
        <a:bodyPr/>
        <a:lstStyle/>
        <a:p>
          <a:endParaRPr lang="ru-RU"/>
        </a:p>
      </dgm:t>
    </dgm:pt>
    <dgm:pt modelId="{357070D1-73B9-4CE0-A2AA-CF6CFDE55D77}" type="sibTrans" cxnId="{A6859722-8A99-4948-9C8C-3ADE6BEC9061}">
      <dgm:prSet/>
      <dgm:spPr/>
      <dgm:t>
        <a:bodyPr/>
        <a:lstStyle/>
        <a:p>
          <a:endParaRPr lang="ru-RU"/>
        </a:p>
      </dgm:t>
    </dgm:pt>
    <dgm:pt modelId="{7D757A79-0E90-420A-A366-1E6506A787F5}" type="pres">
      <dgm:prSet presAssocID="{3207EE4D-F889-4230-BD7B-19C5949C677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CF10D25-9F70-4138-8EA5-47BAAC216782}" type="pres">
      <dgm:prSet presAssocID="{94623282-0084-48E5-A31C-97490224C2FE}" presName="vertOne" presStyleCnt="0"/>
      <dgm:spPr/>
    </dgm:pt>
    <dgm:pt modelId="{FE1D1B4C-0679-45E7-A4C0-D636BFE1AC13}" type="pres">
      <dgm:prSet presAssocID="{94623282-0084-48E5-A31C-97490224C2FE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A436B3-235A-4CD4-ABFB-33C88A0A16BE}" type="pres">
      <dgm:prSet presAssocID="{94623282-0084-48E5-A31C-97490224C2FE}" presName="horzOne" presStyleCnt="0"/>
      <dgm:spPr/>
    </dgm:pt>
  </dgm:ptLst>
  <dgm:cxnLst>
    <dgm:cxn modelId="{3976412C-BE72-443B-9340-53542664D0B2}" type="presOf" srcId="{94623282-0084-48E5-A31C-97490224C2FE}" destId="{FE1D1B4C-0679-45E7-A4C0-D636BFE1AC13}" srcOrd="0" destOrd="0" presId="urn:microsoft.com/office/officeart/2005/8/layout/hierarchy4"/>
    <dgm:cxn modelId="{6846675A-28C9-421B-8BFC-F2998529965B}" type="presOf" srcId="{3207EE4D-F889-4230-BD7B-19C5949C6779}" destId="{7D757A79-0E90-420A-A366-1E6506A787F5}" srcOrd="0" destOrd="0" presId="urn:microsoft.com/office/officeart/2005/8/layout/hierarchy4"/>
    <dgm:cxn modelId="{A6859722-8A99-4948-9C8C-3ADE6BEC9061}" srcId="{3207EE4D-F889-4230-BD7B-19C5949C6779}" destId="{94623282-0084-48E5-A31C-97490224C2FE}" srcOrd="0" destOrd="0" parTransId="{0F92A733-46FB-401E-B1C3-B52AED4C8F52}" sibTransId="{357070D1-73B9-4CE0-A2AA-CF6CFDE55D77}"/>
    <dgm:cxn modelId="{928DA422-2D4F-4E76-9453-26E6841084DE}" type="presParOf" srcId="{7D757A79-0E90-420A-A366-1E6506A787F5}" destId="{ECF10D25-9F70-4138-8EA5-47BAAC216782}" srcOrd="0" destOrd="0" presId="urn:microsoft.com/office/officeart/2005/8/layout/hierarchy4"/>
    <dgm:cxn modelId="{1D437BB2-EB3F-40E0-B3F8-40884A1E2058}" type="presParOf" srcId="{ECF10D25-9F70-4138-8EA5-47BAAC216782}" destId="{FE1D1B4C-0679-45E7-A4C0-D636BFE1AC13}" srcOrd="0" destOrd="0" presId="urn:microsoft.com/office/officeart/2005/8/layout/hierarchy4"/>
    <dgm:cxn modelId="{AB6E8E01-1B5D-4D05-BAFA-4EB3BFE8F20F}" type="presParOf" srcId="{ECF10D25-9F70-4138-8EA5-47BAAC216782}" destId="{E6A436B3-235A-4CD4-ABFB-33C88A0A16B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4187721-6AC6-4538-9429-18837585628E}" type="doc">
      <dgm:prSet loTypeId="urn:microsoft.com/office/officeart/2005/8/layout/matrix1" loCatId="matrix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CC8B6A39-F873-4127-A7F3-B3F2FE169E80}">
      <dgm:prSet phldrT="[Текст]" custT="1"/>
      <dgm:spPr/>
      <dgm:t>
        <a:bodyPr/>
        <a:lstStyle/>
        <a:p>
          <a:r>
            <a:rPr lang="uk-UA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Докази існування звичаю</a:t>
          </a:r>
          <a:endParaRPr lang="ru-RU" sz="3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102A0A-6BF1-470C-893B-B3B0A539B1BC}" type="parTrans" cxnId="{F869E079-F05A-4AD0-8B47-A64DC75D0617}">
      <dgm:prSet/>
      <dgm:spPr/>
      <dgm:t>
        <a:bodyPr/>
        <a:lstStyle/>
        <a:p>
          <a:endParaRPr lang="ru-RU"/>
        </a:p>
      </dgm:t>
    </dgm:pt>
    <dgm:pt modelId="{0A66B679-D94C-47FF-97FF-A96C2F8F4CF9}" type="sibTrans" cxnId="{F869E079-F05A-4AD0-8B47-A64DC75D0617}">
      <dgm:prSet/>
      <dgm:spPr/>
      <dgm:t>
        <a:bodyPr/>
        <a:lstStyle/>
        <a:p>
          <a:endParaRPr lang="ru-RU"/>
        </a:p>
      </dgm:t>
    </dgm:pt>
    <dgm:pt modelId="{A4CB9136-110C-420A-A99F-2126C0956478}">
      <dgm:prSet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дотримання державою певного правила поведінки</a:t>
          </a:r>
          <a:endParaRPr lang="en-US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6881B1-8E70-4E6F-B4C6-F39C3FF48F0A}" type="parTrans" cxnId="{C52BEE61-A161-48BC-AD3B-86DDE8073074}">
      <dgm:prSet/>
      <dgm:spPr/>
      <dgm:t>
        <a:bodyPr/>
        <a:lstStyle/>
        <a:p>
          <a:endParaRPr lang="ru-RU"/>
        </a:p>
      </dgm:t>
    </dgm:pt>
    <dgm:pt modelId="{61D6DF38-ADC2-4A89-80EA-3C130CFE0185}" type="sibTrans" cxnId="{C52BEE61-A161-48BC-AD3B-86DDE8073074}">
      <dgm:prSet/>
      <dgm:spPr/>
      <dgm:t>
        <a:bodyPr/>
        <a:lstStyle/>
        <a:p>
          <a:endParaRPr lang="ru-RU"/>
        </a:p>
      </dgm:t>
    </dgm:pt>
    <dgm:pt modelId="{1A0A20F2-EEA2-44A9-BD48-80CF8EFB1624}">
      <dgm:prSet custT="1"/>
      <dgm:spPr/>
      <dgm:t>
        <a:bodyPr/>
        <a:lstStyle/>
        <a:p>
          <a:r>
            <a:rPr lang="uk-UA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відсутність заперечень держав проти такого правила поведінки</a:t>
          </a:r>
          <a:endParaRPr lang="en-US" sz="3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2C0DE5-DEFC-4A8C-9D17-7A64BF9670B0}" type="parTrans" cxnId="{36ADF606-C9FF-4EB7-A187-F72CE095C4C4}">
      <dgm:prSet/>
      <dgm:spPr/>
      <dgm:t>
        <a:bodyPr/>
        <a:lstStyle/>
        <a:p>
          <a:endParaRPr lang="ru-RU"/>
        </a:p>
      </dgm:t>
    </dgm:pt>
    <dgm:pt modelId="{7CEEE4E1-AD57-4566-B1F2-EE1B5705775B}" type="sibTrans" cxnId="{36ADF606-C9FF-4EB7-A187-F72CE095C4C4}">
      <dgm:prSet/>
      <dgm:spPr/>
      <dgm:t>
        <a:bodyPr/>
        <a:lstStyle/>
        <a:p>
          <a:endParaRPr lang="ru-RU"/>
        </a:p>
      </dgm:t>
    </dgm:pt>
    <dgm:pt modelId="{B78B2B02-6CF8-4EDB-AF4B-386F27E325E1}">
      <dgm:prSet custT="1"/>
      <dgm:spPr/>
      <dgm:t>
        <a:bodyPr/>
        <a:lstStyle/>
        <a:p>
          <a:r>
            <a:rPr lang="uk-UA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закріплення таких норм у текстах міжнародних договорів або в авторитетних документах міжнародних організацій</a:t>
          </a:r>
          <a:endParaRPr lang="en-US" sz="3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CFDC48-968B-4316-8D24-770AFAE10DB3}" type="parTrans" cxnId="{B6F4237C-FD68-4A4D-8215-2A917101673F}">
      <dgm:prSet/>
      <dgm:spPr/>
      <dgm:t>
        <a:bodyPr/>
        <a:lstStyle/>
        <a:p>
          <a:endParaRPr lang="ru-RU"/>
        </a:p>
      </dgm:t>
    </dgm:pt>
    <dgm:pt modelId="{A046E199-E38A-4E28-86B3-A2588492EF4E}" type="sibTrans" cxnId="{B6F4237C-FD68-4A4D-8215-2A917101673F}">
      <dgm:prSet/>
      <dgm:spPr/>
      <dgm:t>
        <a:bodyPr/>
        <a:lstStyle/>
        <a:p>
          <a:endParaRPr lang="ru-RU"/>
        </a:p>
      </dgm:t>
    </dgm:pt>
    <dgm:pt modelId="{E614AA96-9B5C-4744-980E-683352542817}">
      <dgm:prSet custT="1"/>
      <dgm:spPr/>
      <dgm:t>
        <a:bodyPr/>
        <a:lstStyle/>
        <a:p>
          <a:r>
            <a:rPr lang="uk-UA" sz="2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відображення звичаєвої практики в рішеннях міжнародних судових органів, а також у авторитетній науковій доктрині</a:t>
          </a:r>
          <a:endParaRPr lang="en-US" sz="29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28BF11-C489-4A42-919B-337B795DE33C}" type="parTrans" cxnId="{42DF9373-A0EF-4E74-B065-F6CC19B058AE}">
      <dgm:prSet/>
      <dgm:spPr/>
      <dgm:t>
        <a:bodyPr/>
        <a:lstStyle/>
        <a:p>
          <a:endParaRPr lang="ru-RU"/>
        </a:p>
      </dgm:t>
    </dgm:pt>
    <dgm:pt modelId="{09FE1AA8-0973-40A3-AFE6-E2099B9921B4}" type="sibTrans" cxnId="{42DF9373-A0EF-4E74-B065-F6CC19B058AE}">
      <dgm:prSet/>
      <dgm:spPr/>
      <dgm:t>
        <a:bodyPr/>
        <a:lstStyle/>
        <a:p>
          <a:endParaRPr lang="ru-RU"/>
        </a:p>
      </dgm:t>
    </dgm:pt>
    <dgm:pt modelId="{FA92213C-B125-4727-9CEF-667635CEDB8D}" type="pres">
      <dgm:prSet presAssocID="{B4187721-6AC6-4538-9429-18837585628E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06FFCB-586F-4AA8-8442-65FB31E065CF}" type="pres">
      <dgm:prSet presAssocID="{B4187721-6AC6-4538-9429-18837585628E}" presName="matrix" presStyleCnt="0"/>
      <dgm:spPr/>
    </dgm:pt>
    <dgm:pt modelId="{774E4A3E-C142-4459-9EEE-2758FF6F0EA1}" type="pres">
      <dgm:prSet presAssocID="{B4187721-6AC6-4538-9429-18837585628E}" presName="tile1" presStyleLbl="node1" presStyleIdx="0" presStyleCnt="4"/>
      <dgm:spPr/>
      <dgm:t>
        <a:bodyPr/>
        <a:lstStyle/>
        <a:p>
          <a:endParaRPr lang="ru-RU"/>
        </a:p>
      </dgm:t>
    </dgm:pt>
    <dgm:pt modelId="{A333670E-1742-4D00-B755-A8E66A102AD1}" type="pres">
      <dgm:prSet presAssocID="{B4187721-6AC6-4538-9429-18837585628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149E13-B57C-490C-87EB-4D4086CA1D64}" type="pres">
      <dgm:prSet presAssocID="{B4187721-6AC6-4538-9429-18837585628E}" presName="tile2" presStyleLbl="node1" presStyleIdx="1" presStyleCnt="4"/>
      <dgm:spPr/>
      <dgm:t>
        <a:bodyPr/>
        <a:lstStyle/>
        <a:p>
          <a:endParaRPr lang="ru-RU"/>
        </a:p>
      </dgm:t>
    </dgm:pt>
    <dgm:pt modelId="{187BF743-B0BA-4222-9CDE-34763F11BD72}" type="pres">
      <dgm:prSet presAssocID="{B4187721-6AC6-4538-9429-18837585628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B9731D-7F9D-40E7-B4D9-3241AA885DEF}" type="pres">
      <dgm:prSet presAssocID="{B4187721-6AC6-4538-9429-18837585628E}" presName="tile3" presStyleLbl="node1" presStyleIdx="2" presStyleCnt="4"/>
      <dgm:spPr/>
      <dgm:t>
        <a:bodyPr/>
        <a:lstStyle/>
        <a:p>
          <a:endParaRPr lang="ru-RU"/>
        </a:p>
      </dgm:t>
    </dgm:pt>
    <dgm:pt modelId="{704C3989-1C39-45ED-8DE5-0E2AD1D247C0}" type="pres">
      <dgm:prSet presAssocID="{B4187721-6AC6-4538-9429-18837585628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7DEEDA-9FB5-436B-87E2-E5BD3C5E7D59}" type="pres">
      <dgm:prSet presAssocID="{B4187721-6AC6-4538-9429-18837585628E}" presName="tile4" presStyleLbl="node1" presStyleIdx="3" presStyleCnt="4"/>
      <dgm:spPr/>
      <dgm:t>
        <a:bodyPr/>
        <a:lstStyle/>
        <a:p>
          <a:endParaRPr lang="ru-RU"/>
        </a:p>
      </dgm:t>
    </dgm:pt>
    <dgm:pt modelId="{1D536182-ABE5-4908-B2BD-098267420C4E}" type="pres">
      <dgm:prSet presAssocID="{B4187721-6AC6-4538-9429-18837585628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3CAEBE-238B-48B0-B552-2300EEAEBE22}" type="pres">
      <dgm:prSet presAssocID="{B4187721-6AC6-4538-9429-18837585628E}" presName="centerTile" presStyleLbl="fgShp" presStyleIdx="0" presStyleCnt="1" custScaleX="107937" custScaleY="121237" custLinFactNeighborX="-2899" custLinFactNeighborY="-16119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D9D8D966-138F-4859-8E6A-60D01A78D074}" type="presOf" srcId="{1A0A20F2-EEA2-44A9-BD48-80CF8EFB1624}" destId="{187BF743-B0BA-4222-9CDE-34763F11BD72}" srcOrd="1" destOrd="0" presId="urn:microsoft.com/office/officeart/2005/8/layout/matrix1"/>
    <dgm:cxn modelId="{F869E079-F05A-4AD0-8B47-A64DC75D0617}" srcId="{B4187721-6AC6-4538-9429-18837585628E}" destId="{CC8B6A39-F873-4127-A7F3-B3F2FE169E80}" srcOrd="0" destOrd="0" parTransId="{F9102A0A-6BF1-470C-893B-B3B0A539B1BC}" sibTransId="{0A66B679-D94C-47FF-97FF-A96C2F8F4CF9}"/>
    <dgm:cxn modelId="{B6F4237C-FD68-4A4D-8215-2A917101673F}" srcId="{CC8B6A39-F873-4127-A7F3-B3F2FE169E80}" destId="{B78B2B02-6CF8-4EDB-AF4B-386F27E325E1}" srcOrd="2" destOrd="0" parTransId="{C4CFDC48-968B-4316-8D24-770AFAE10DB3}" sibTransId="{A046E199-E38A-4E28-86B3-A2588492EF4E}"/>
    <dgm:cxn modelId="{CCEF56A7-628A-48C2-A20D-04C7C09CF0F0}" type="presOf" srcId="{A4CB9136-110C-420A-A99F-2126C0956478}" destId="{A333670E-1742-4D00-B755-A8E66A102AD1}" srcOrd="1" destOrd="0" presId="urn:microsoft.com/office/officeart/2005/8/layout/matrix1"/>
    <dgm:cxn modelId="{42DF9373-A0EF-4E74-B065-F6CC19B058AE}" srcId="{CC8B6A39-F873-4127-A7F3-B3F2FE169E80}" destId="{E614AA96-9B5C-4744-980E-683352542817}" srcOrd="3" destOrd="0" parTransId="{2B28BF11-C489-4A42-919B-337B795DE33C}" sibTransId="{09FE1AA8-0973-40A3-AFE6-E2099B9921B4}"/>
    <dgm:cxn modelId="{913A5F64-EE42-4515-AA79-402B5EB26B7A}" type="presOf" srcId="{1A0A20F2-EEA2-44A9-BD48-80CF8EFB1624}" destId="{44149E13-B57C-490C-87EB-4D4086CA1D64}" srcOrd="0" destOrd="0" presId="urn:microsoft.com/office/officeart/2005/8/layout/matrix1"/>
    <dgm:cxn modelId="{DDBF7FC9-F01F-40F6-870B-615C1B4F965C}" type="presOf" srcId="{B4187721-6AC6-4538-9429-18837585628E}" destId="{FA92213C-B125-4727-9CEF-667635CEDB8D}" srcOrd="0" destOrd="0" presId="urn:microsoft.com/office/officeart/2005/8/layout/matrix1"/>
    <dgm:cxn modelId="{059DA7ED-CE3F-4CB3-BF32-5EA2231D59ED}" type="presOf" srcId="{A4CB9136-110C-420A-A99F-2126C0956478}" destId="{774E4A3E-C142-4459-9EEE-2758FF6F0EA1}" srcOrd="0" destOrd="0" presId="urn:microsoft.com/office/officeart/2005/8/layout/matrix1"/>
    <dgm:cxn modelId="{F921C6AB-F687-464A-BB98-DCECE7CD1597}" type="presOf" srcId="{E614AA96-9B5C-4744-980E-683352542817}" destId="{2A7DEEDA-9FB5-436B-87E2-E5BD3C5E7D59}" srcOrd="0" destOrd="0" presId="urn:microsoft.com/office/officeart/2005/8/layout/matrix1"/>
    <dgm:cxn modelId="{C52BEE61-A161-48BC-AD3B-86DDE8073074}" srcId="{CC8B6A39-F873-4127-A7F3-B3F2FE169E80}" destId="{A4CB9136-110C-420A-A99F-2126C0956478}" srcOrd="0" destOrd="0" parTransId="{766881B1-8E70-4E6F-B4C6-F39C3FF48F0A}" sibTransId="{61D6DF38-ADC2-4A89-80EA-3C130CFE0185}"/>
    <dgm:cxn modelId="{5D8E42A3-B713-4CAD-B7AB-4C6141494070}" type="presOf" srcId="{B78B2B02-6CF8-4EDB-AF4B-386F27E325E1}" destId="{B8B9731D-7F9D-40E7-B4D9-3241AA885DEF}" srcOrd="0" destOrd="0" presId="urn:microsoft.com/office/officeart/2005/8/layout/matrix1"/>
    <dgm:cxn modelId="{0007E9D1-FE00-48B7-9013-0E32AC0D2F74}" type="presOf" srcId="{B78B2B02-6CF8-4EDB-AF4B-386F27E325E1}" destId="{704C3989-1C39-45ED-8DE5-0E2AD1D247C0}" srcOrd="1" destOrd="0" presId="urn:microsoft.com/office/officeart/2005/8/layout/matrix1"/>
    <dgm:cxn modelId="{36ADF606-C9FF-4EB7-A187-F72CE095C4C4}" srcId="{CC8B6A39-F873-4127-A7F3-B3F2FE169E80}" destId="{1A0A20F2-EEA2-44A9-BD48-80CF8EFB1624}" srcOrd="1" destOrd="0" parTransId="{912C0DE5-DEFC-4A8C-9D17-7A64BF9670B0}" sibTransId="{7CEEE4E1-AD57-4566-B1F2-EE1B5705775B}"/>
    <dgm:cxn modelId="{535794B0-FB60-4745-9BE3-2AD18EB8F4AE}" type="presOf" srcId="{E614AA96-9B5C-4744-980E-683352542817}" destId="{1D536182-ABE5-4908-B2BD-098267420C4E}" srcOrd="1" destOrd="0" presId="urn:microsoft.com/office/officeart/2005/8/layout/matrix1"/>
    <dgm:cxn modelId="{E4C4F975-4BA8-4F7C-BED3-E28DE82365BB}" type="presOf" srcId="{CC8B6A39-F873-4127-A7F3-B3F2FE169E80}" destId="{3D3CAEBE-238B-48B0-B552-2300EEAEBE22}" srcOrd="0" destOrd="0" presId="urn:microsoft.com/office/officeart/2005/8/layout/matrix1"/>
    <dgm:cxn modelId="{25B24E66-78CC-43EA-A5DC-883C2C2DCF4D}" type="presParOf" srcId="{FA92213C-B125-4727-9CEF-667635CEDB8D}" destId="{9206FFCB-586F-4AA8-8442-65FB31E065CF}" srcOrd="0" destOrd="0" presId="urn:microsoft.com/office/officeart/2005/8/layout/matrix1"/>
    <dgm:cxn modelId="{18C6BB9F-FAE5-4E23-AF9A-6F9FF6849913}" type="presParOf" srcId="{9206FFCB-586F-4AA8-8442-65FB31E065CF}" destId="{774E4A3E-C142-4459-9EEE-2758FF6F0EA1}" srcOrd="0" destOrd="0" presId="urn:microsoft.com/office/officeart/2005/8/layout/matrix1"/>
    <dgm:cxn modelId="{4E507B18-2346-417E-A8C7-0413B0A00516}" type="presParOf" srcId="{9206FFCB-586F-4AA8-8442-65FB31E065CF}" destId="{A333670E-1742-4D00-B755-A8E66A102AD1}" srcOrd="1" destOrd="0" presId="urn:microsoft.com/office/officeart/2005/8/layout/matrix1"/>
    <dgm:cxn modelId="{0F8A4C53-82A3-4FE8-B47B-96328EAF24D1}" type="presParOf" srcId="{9206FFCB-586F-4AA8-8442-65FB31E065CF}" destId="{44149E13-B57C-490C-87EB-4D4086CA1D64}" srcOrd="2" destOrd="0" presId="urn:microsoft.com/office/officeart/2005/8/layout/matrix1"/>
    <dgm:cxn modelId="{D4FB66E4-CDD1-4966-80D9-9329B1BF5FED}" type="presParOf" srcId="{9206FFCB-586F-4AA8-8442-65FB31E065CF}" destId="{187BF743-B0BA-4222-9CDE-34763F11BD72}" srcOrd="3" destOrd="0" presId="urn:microsoft.com/office/officeart/2005/8/layout/matrix1"/>
    <dgm:cxn modelId="{3CA0E054-8613-4D41-B10C-7C68D379B727}" type="presParOf" srcId="{9206FFCB-586F-4AA8-8442-65FB31E065CF}" destId="{B8B9731D-7F9D-40E7-B4D9-3241AA885DEF}" srcOrd="4" destOrd="0" presId="urn:microsoft.com/office/officeart/2005/8/layout/matrix1"/>
    <dgm:cxn modelId="{2686F4DB-1F61-40A8-B67B-F6E5F30C68EE}" type="presParOf" srcId="{9206FFCB-586F-4AA8-8442-65FB31E065CF}" destId="{704C3989-1C39-45ED-8DE5-0E2AD1D247C0}" srcOrd="5" destOrd="0" presId="urn:microsoft.com/office/officeart/2005/8/layout/matrix1"/>
    <dgm:cxn modelId="{C6019AA0-9EF1-4E81-9000-092A3868822A}" type="presParOf" srcId="{9206FFCB-586F-4AA8-8442-65FB31E065CF}" destId="{2A7DEEDA-9FB5-436B-87E2-E5BD3C5E7D59}" srcOrd="6" destOrd="0" presId="urn:microsoft.com/office/officeart/2005/8/layout/matrix1"/>
    <dgm:cxn modelId="{E4EAE754-4CC6-4B9C-B87F-489AD5CB2703}" type="presParOf" srcId="{9206FFCB-586F-4AA8-8442-65FB31E065CF}" destId="{1D536182-ABE5-4908-B2BD-098267420C4E}" srcOrd="7" destOrd="0" presId="urn:microsoft.com/office/officeart/2005/8/layout/matrix1"/>
    <dgm:cxn modelId="{3B51534D-3F32-4E54-A403-9BD94AC93DEB}" type="presParOf" srcId="{FA92213C-B125-4727-9CEF-667635CEDB8D}" destId="{3D3CAEBE-238B-48B0-B552-2300EEAEBE2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E5BA88C-45F3-4F88-BA76-2DA9DFFCF298}" type="doc">
      <dgm:prSet loTypeId="urn:microsoft.com/office/officeart/2005/8/layout/hList6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67E70AD5-C011-434F-8F78-0D8DF2E028D6}">
      <dgm:prSet phldrT="[Текст]"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Україні співвідношення між нормами Конституції та міжнародними зобов’язаннями залишається дискусійним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8D329C-99A2-441B-8CB3-7E2541009AB3}" type="parTrans" cxnId="{FB3A5F77-93AF-4BB6-8F04-B8E91F83C443}">
      <dgm:prSet/>
      <dgm:spPr/>
      <dgm:t>
        <a:bodyPr/>
        <a:lstStyle/>
        <a:p>
          <a:endParaRPr lang="ru-RU"/>
        </a:p>
      </dgm:t>
    </dgm:pt>
    <dgm:pt modelId="{C57775FF-4F02-43C1-9B76-713D5F4A08A9}" type="sibTrans" cxnId="{FB3A5F77-93AF-4BB6-8F04-B8E91F83C443}">
      <dgm:prSet/>
      <dgm:spPr/>
      <dgm:t>
        <a:bodyPr/>
        <a:lstStyle/>
        <a:p>
          <a:endParaRPr lang="ru-RU"/>
        </a:p>
      </dgm:t>
    </dgm:pt>
    <dgm:pt modelId="{563A4B7A-1ACF-4064-85CA-1ED2B3F46721}">
      <dgm:prSet/>
      <dgm:spPr/>
      <dgm:t>
        <a:bodyPr/>
        <a:lstStyle/>
        <a:p>
          <a:r>
            <a:rPr lang="uk-UA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 ст. 9 Конституції України закладено правову фікцію, яка створює враження включення міжнародних договорів України до системи українського законодавства</a:t>
          </a:r>
          <a:endParaRPr lang="en-US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C43821-6A9A-4C45-BC45-C133580C59DF}" type="parTrans" cxnId="{A5381BC3-E344-4290-AB46-2B629DDFF2DB}">
      <dgm:prSet/>
      <dgm:spPr/>
      <dgm:t>
        <a:bodyPr/>
        <a:lstStyle/>
        <a:p>
          <a:endParaRPr lang="ru-RU"/>
        </a:p>
      </dgm:t>
    </dgm:pt>
    <dgm:pt modelId="{FA3452A0-7BFC-403A-9399-E9DAE8B622F0}" type="sibTrans" cxnId="{A5381BC3-E344-4290-AB46-2B629DDFF2DB}">
      <dgm:prSet/>
      <dgm:spPr/>
      <dgm:t>
        <a:bodyPr/>
        <a:lstStyle/>
        <a:p>
          <a:endParaRPr lang="ru-RU"/>
        </a:p>
      </dgm:t>
    </dgm:pt>
    <dgm:pt modelId="{9D26BAE6-CE99-48C6-955C-2AB065378718}" type="pres">
      <dgm:prSet presAssocID="{8E5BA88C-45F3-4F88-BA76-2DA9DFFCF2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7BFD28-70E8-4F20-91E4-5F04E8B4ABA6}" type="pres">
      <dgm:prSet presAssocID="{67E70AD5-C011-434F-8F78-0D8DF2E028D6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E1DD91-C7BF-40EA-A78C-F0E2FB18D902}" type="pres">
      <dgm:prSet presAssocID="{C57775FF-4F02-43C1-9B76-713D5F4A08A9}" presName="sibTrans" presStyleCnt="0"/>
      <dgm:spPr/>
    </dgm:pt>
    <dgm:pt modelId="{B46C8C2E-8958-49A1-B088-296032C6511E}" type="pres">
      <dgm:prSet presAssocID="{563A4B7A-1ACF-4064-85CA-1ED2B3F4672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4F949D-1A96-4BEA-B455-A5C79D478B56}" type="presOf" srcId="{67E70AD5-C011-434F-8F78-0D8DF2E028D6}" destId="{3A7BFD28-70E8-4F20-91E4-5F04E8B4ABA6}" srcOrd="0" destOrd="0" presId="urn:microsoft.com/office/officeart/2005/8/layout/hList6"/>
    <dgm:cxn modelId="{0F580262-F40A-482E-B1A7-AC6C1FEFF1AF}" type="presOf" srcId="{8E5BA88C-45F3-4F88-BA76-2DA9DFFCF298}" destId="{9D26BAE6-CE99-48C6-955C-2AB065378718}" srcOrd="0" destOrd="0" presId="urn:microsoft.com/office/officeart/2005/8/layout/hList6"/>
    <dgm:cxn modelId="{8752C60B-3167-40C3-97CC-91D6137E498C}" type="presOf" srcId="{563A4B7A-1ACF-4064-85CA-1ED2B3F46721}" destId="{B46C8C2E-8958-49A1-B088-296032C6511E}" srcOrd="0" destOrd="0" presId="urn:microsoft.com/office/officeart/2005/8/layout/hList6"/>
    <dgm:cxn modelId="{FB3A5F77-93AF-4BB6-8F04-B8E91F83C443}" srcId="{8E5BA88C-45F3-4F88-BA76-2DA9DFFCF298}" destId="{67E70AD5-C011-434F-8F78-0D8DF2E028D6}" srcOrd="0" destOrd="0" parTransId="{FD8D329C-99A2-441B-8CB3-7E2541009AB3}" sibTransId="{C57775FF-4F02-43C1-9B76-713D5F4A08A9}"/>
    <dgm:cxn modelId="{A5381BC3-E344-4290-AB46-2B629DDFF2DB}" srcId="{8E5BA88C-45F3-4F88-BA76-2DA9DFFCF298}" destId="{563A4B7A-1ACF-4064-85CA-1ED2B3F46721}" srcOrd="1" destOrd="0" parTransId="{C5C43821-6A9A-4C45-BC45-C133580C59DF}" sibTransId="{FA3452A0-7BFC-403A-9399-E9DAE8B622F0}"/>
    <dgm:cxn modelId="{38488901-8D55-40DE-8E32-22EA7577772F}" type="presParOf" srcId="{9D26BAE6-CE99-48C6-955C-2AB065378718}" destId="{3A7BFD28-70E8-4F20-91E4-5F04E8B4ABA6}" srcOrd="0" destOrd="0" presId="urn:microsoft.com/office/officeart/2005/8/layout/hList6"/>
    <dgm:cxn modelId="{1EB2A61B-F871-4B75-8CC3-C50B2858DDB5}" type="presParOf" srcId="{9D26BAE6-CE99-48C6-955C-2AB065378718}" destId="{8EE1DD91-C7BF-40EA-A78C-F0E2FB18D902}" srcOrd="1" destOrd="0" presId="urn:microsoft.com/office/officeart/2005/8/layout/hList6"/>
    <dgm:cxn modelId="{D4BE7083-8A41-48C6-B231-444DF276DB0D}" type="presParOf" srcId="{9D26BAE6-CE99-48C6-955C-2AB065378718}" destId="{B46C8C2E-8958-49A1-B088-296032C6511E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5F4D7ED-BE03-4B29-BEF7-CB713D2208DC}" type="doc">
      <dgm:prSet loTypeId="urn:microsoft.com/office/officeart/2008/layout/Lin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A7F2AAB4-E3BB-46ED-BE46-7709A1BF4CF5}">
      <dgm:prSet custT="1"/>
      <dgm:spPr/>
      <dgm:t>
        <a:bodyPr/>
        <a:lstStyle/>
        <a:p>
          <a:r>
            <a:rPr lang="uk-UA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uk-UA" sz="28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Білас</a:t>
          </a:r>
          <a:r>
            <a:rPr lang="uk-UA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Ю. Ю. Європейські стандарти прав людини в контексті правозастосування сучасної України : </a:t>
          </a:r>
          <a:r>
            <a:rPr lang="uk-UA" sz="28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автореф</a:t>
          </a:r>
          <a:r>
            <a:rPr lang="uk-UA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uk-UA" sz="28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дис</a:t>
          </a:r>
          <a:r>
            <a:rPr lang="uk-UA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… </a:t>
          </a:r>
          <a:r>
            <a:rPr lang="uk-UA" sz="28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канд</a:t>
          </a:r>
          <a:r>
            <a:rPr lang="uk-UA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uk-UA" sz="28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</a:t>
          </a:r>
          <a:r>
            <a:rPr lang="uk-UA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наук : 12.00.01. Київ, 2011. 19 с.</a:t>
          </a:r>
          <a:endParaRPr lang="en-US" sz="2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B2D0BA-0B56-4D8E-BBE6-FCE0B188088A}" type="parTrans" cxnId="{5C66FE66-6761-4714-9FD1-7030915F16D6}">
      <dgm:prSet/>
      <dgm:spPr/>
      <dgm:t>
        <a:bodyPr/>
        <a:lstStyle/>
        <a:p>
          <a:endParaRPr lang="ru-RU"/>
        </a:p>
      </dgm:t>
    </dgm:pt>
    <dgm:pt modelId="{A41EBCF9-9975-42FF-892E-6418CCB9C69E}" type="sibTrans" cxnId="{5C66FE66-6761-4714-9FD1-7030915F16D6}">
      <dgm:prSet/>
      <dgm:spPr/>
      <dgm:t>
        <a:bodyPr/>
        <a:lstStyle/>
        <a:p>
          <a:endParaRPr lang="ru-RU"/>
        </a:p>
      </dgm:t>
    </dgm:pt>
    <dgm:pt modelId="{8F3B6F2F-DEF4-4996-A606-C7B63929193A}">
      <dgm:prSet custT="1"/>
      <dgm:spPr/>
      <dgm:t>
        <a:bodyPr/>
        <a:lstStyle/>
        <a:p>
          <a:r>
            <a:rPr lang="uk-UA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Закон України «Про виконання рішень та застосування практики Європейського суду з прав людини» від 23 лютого 2006 р. № № 3477-IV. URL: https://zakon.rada.gov.ua/laws/main/3477-15 (дата звернення: 05.09.2019).</a:t>
          </a:r>
          <a:endParaRPr lang="en-US" sz="2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C32C25-1451-4BDC-809F-E38AABD181EF}" type="parTrans" cxnId="{7A095933-1EA8-4F27-98E2-4CBF5B72FB0D}">
      <dgm:prSet/>
      <dgm:spPr/>
      <dgm:t>
        <a:bodyPr/>
        <a:lstStyle/>
        <a:p>
          <a:endParaRPr lang="ru-RU"/>
        </a:p>
      </dgm:t>
    </dgm:pt>
    <dgm:pt modelId="{A10FDEA2-7AA0-48F1-984B-415F7BEB5D5C}" type="sibTrans" cxnId="{7A095933-1EA8-4F27-98E2-4CBF5B72FB0D}">
      <dgm:prSet/>
      <dgm:spPr/>
      <dgm:t>
        <a:bodyPr/>
        <a:lstStyle/>
        <a:p>
          <a:endParaRPr lang="ru-RU"/>
        </a:p>
      </dgm:t>
    </dgm:pt>
    <dgm:pt modelId="{674878B4-483B-4D47-992C-D1DCB3CA0AFE}">
      <dgm:prSet custT="1"/>
      <dgm:spPr/>
      <dgm:t>
        <a:bodyPr/>
        <a:lstStyle/>
        <a:p>
          <a:r>
            <a:rPr lang="uk-UA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Закон України «Про міжнародні договори України» від 29 червня 2004 р. № 1906-IV. URL: https://zakon.rada.gov.ua/laws/main/1906-15 (дата звернення: 05.09.2019).</a:t>
          </a:r>
          <a:endParaRPr lang="en-US" sz="2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735812-A4B2-41B3-98E4-E615CC930B59}" type="parTrans" cxnId="{FBE257B7-0F64-414F-A8BB-5E43104BB22C}">
      <dgm:prSet/>
      <dgm:spPr/>
      <dgm:t>
        <a:bodyPr/>
        <a:lstStyle/>
        <a:p>
          <a:endParaRPr lang="ru-RU"/>
        </a:p>
      </dgm:t>
    </dgm:pt>
    <dgm:pt modelId="{50F1F77C-FEC2-4DBB-A658-98A2ED45FBE4}" type="sibTrans" cxnId="{FBE257B7-0F64-414F-A8BB-5E43104BB22C}">
      <dgm:prSet/>
      <dgm:spPr/>
      <dgm:t>
        <a:bodyPr/>
        <a:lstStyle/>
        <a:p>
          <a:endParaRPr lang="ru-RU"/>
        </a:p>
      </dgm:t>
    </dgm:pt>
    <dgm:pt modelId="{D2F6A674-D13B-40A2-91EE-417F42065728}" type="pres">
      <dgm:prSet presAssocID="{F5F4D7ED-BE03-4B29-BEF7-CB713D2208D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75F7CB0-AD5B-4914-AA64-669B888B59A2}" type="pres">
      <dgm:prSet presAssocID="{A7F2AAB4-E3BB-46ED-BE46-7709A1BF4CF5}" presName="thickLine" presStyleLbl="alignNode1" presStyleIdx="0" presStyleCnt="3"/>
      <dgm:spPr/>
    </dgm:pt>
    <dgm:pt modelId="{8B815754-C33C-4A99-A5A3-7F7173D80A61}" type="pres">
      <dgm:prSet presAssocID="{A7F2AAB4-E3BB-46ED-BE46-7709A1BF4CF5}" presName="horz1" presStyleCnt="0"/>
      <dgm:spPr/>
    </dgm:pt>
    <dgm:pt modelId="{C2F2B862-DC1E-4EA1-B12B-23C13412AF7F}" type="pres">
      <dgm:prSet presAssocID="{A7F2AAB4-E3BB-46ED-BE46-7709A1BF4CF5}" presName="tx1" presStyleLbl="revTx" presStyleIdx="0" presStyleCnt="3"/>
      <dgm:spPr/>
      <dgm:t>
        <a:bodyPr/>
        <a:lstStyle/>
        <a:p>
          <a:endParaRPr lang="ru-RU"/>
        </a:p>
      </dgm:t>
    </dgm:pt>
    <dgm:pt modelId="{C24E0E00-D91F-43C2-8840-EA370B3DC976}" type="pres">
      <dgm:prSet presAssocID="{A7F2AAB4-E3BB-46ED-BE46-7709A1BF4CF5}" presName="vert1" presStyleCnt="0"/>
      <dgm:spPr/>
    </dgm:pt>
    <dgm:pt modelId="{36907113-7782-4E9A-B747-1036F9677F4D}" type="pres">
      <dgm:prSet presAssocID="{8F3B6F2F-DEF4-4996-A606-C7B63929193A}" presName="thickLine" presStyleLbl="alignNode1" presStyleIdx="1" presStyleCnt="3"/>
      <dgm:spPr/>
    </dgm:pt>
    <dgm:pt modelId="{CDBB638D-74E2-4F05-8FA7-4B1575FD0602}" type="pres">
      <dgm:prSet presAssocID="{8F3B6F2F-DEF4-4996-A606-C7B63929193A}" presName="horz1" presStyleCnt="0"/>
      <dgm:spPr/>
    </dgm:pt>
    <dgm:pt modelId="{2BC0E795-36C6-4BF1-B81C-CD9D684AD795}" type="pres">
      <dgm:prSet presAssocID="{8F3B6F2F-DEF4-4996-A606-C7B63929193A}" presName="tx1" presStyleLbl="revTx" presStyleIdx="1" presStyleCnt="3"/>
      <dgm:spPr/>
      <dgm:t>
        <a:bodyPr/>
        <a:lstStyle/>
        <a:p>
          <a:endParaRPr lang="ru-RU"/>
        </a:p>
      </dgm:t>
    </dgm:pt>
    <dgm:pt modelId="{50CB490D-ABAF-49D8-9851-38E6E207EF80}" type="pres">
      <dgm:prSet presAssocID="{8F3B6F2F-DEF4-4996-A606-C7B63929193A}" presName="vert1" presStyleCnt="0"/>
      <dgm:spPr/>
    </dgm:pt>
    <dgm:pt modelId="{172C365F-3EFD-48F6-859B-6DEC77D6B743}" type="pres">
      <dgm:prSet presAssocID="{674878B4-483B-4D47-992C-D1DCB3CA0AFE}" presName="thickLine" presStyleLbl="alignNode1" presStyleIdx="2" presStyleCnt="3"/>
      <dgm:spPr/>
    </dgm:pt>
    <dgm:pt modelId="{DE57EF58-715C-4521-A7BC-C0E9F7565E09}" type="pres">
      <dgm:prSet presAssocID="{674878B4-483B-4D47-992C-D1DCB3CA0AFE}" presName="horz1" presStyleCnt="0"/>
      <dgm:spPr/>
    </dgm:pt>
    <dgm:pt modelId="{26B8AC97-6DA0-489C-948D-5CF061D7A9DF}" type="pres">
      <dgm:prSet presAssocID="{674878B4-483B-4D47-992C-D1DCB3CA0AFE}" presName="tx1" presStyleLbl="revTx" presStyleIdx="2" presStyleCnt="3"/>
      <dgm:spPr/>
      <dgm:t>
        <a:bodyPr/>
        <a:lstStyle/>
        <a:p>
          <a:endParaRPr lang="ru-RU"/>
        </a:p>
      </dgm:t>
    </dgm:pt>
    <dgm:pt modelId="{E4BB92AB-CB36-4B86-8711-4B21B0D32CAE}" type="pres">
      <dgm:prSet presAssocID="{674878B4-483B-4D47-992C-D1DCB3CA0AFE}" presName="vert1" presStyleCnt="0"/>
      <dgm:spPr/>
    </dgm:pt>
  </dgm:ptLst>
  <dgm:cxnLst>
    <dgm:cxn modelId="{7A095933-1EA8-4F27-98E2-4CBF5B72FB0D}" srcId="{F5F4D7ED-BE03-4B29-BEF7-CB713D2208DC}" destId="{8F3B6F2F-DEF4-4996-A606-C7B63929193A}" srcOrd="1" destOrd="0" parTransId="{77C32C25-1451-4BDC-809F-E38AABD181EF}" sibTransId="{A10FDEA2-7AA0-48F1-984B-415F7BEB5D5C}"/>
    <dgm:cxn modelId="{9811371B-03C5-4464-9B7C-9399E6941943}" type="presOf" srcId="{F5F4D7ED-BE03-4B29-BEF7-CB713D2208DC}" destId="{D2F6A674-D13B-40A2-91EE-417F42065728}" srcOrd="0" destOrd="0" presId="urn:microsoft.com/office/officeart/2008/layout/LinedList"/>
    <dgm:cxn modelId="{95581F6B-9488-466F-95A6-1B8F16F40B22}" type="presOf" srcId="{674878B4-483B-4D47-992C-D1DCB3CA0AFE}" destId="{26B8AC97-6DA0-489C-948D-5CF061D7A9DF}" srcOrd="0" destOrd="0" presId="urn:microsoft.com/office/officeart/2008/layout/LinedList"/>
    <dgm:cxn modelId="{FBE257B7-0F64-414F-A8BB-5E43104BB22C}" srcId="{F5F4D7ED-BE03-4B29-BEF7-CB713D2208DC}" destId="{674878B4-483B-4D47-992C-D1DCB3CA0AFE}" srcOrd="2" destOrd="0" parTransId="{7F735812-A4B2-41B3-98E4-E615CC930B59}" sibTransId="{50F1F77C-FEC2-4DBB-A658-98A2ED45FBE4}"/>
    <dgm:cxn modelId="{DE1AE3AE-B23D-49F8-812E-6B828C074E16}" type="presOf" srcId="{8F3B6F2F-DEF4-4996-A606-C7B63929193A}" destId="{2BC0E795-36C6-4BF1-B81C-CD9D684AD795}" srcOrd="0" destOrd="0" presId="urn:microsoft.com/office/officeart/2008/layout/LinedList"/>
    <dgm:cxn modelId="{5C66FE66-6761-4714-9FD1-7030915F16D6}" srcId="{F5F4D7ED-BE03-4B29-BEF7-CB713D2208DC}" destId="{A7F2AAB4-E3BB-46ED-BE46-7709A1BF4CF5}" srcOrd="0" destOrd="0" parTransId="{33B2D0BA-0B56-4D8E-BBE6-FCE0B188088A}" sibTransId="{A41EBCF9-9975-42FF-892E-6418CCB9C69E}"/>
    <dgm:cxn modelId="{1D44C589-B1F0-49B1-8B07-A1F13B10060F}" type="presOf" srcId="{A7F2AAB4-E3BB-46ED-BE46-7709A1BF4CF5}" destId="{C2F2B862-DC1E-4EA1-B12B-23C13412AF7F}" srcOrd="0" destOrd="0" presId="urn:microsoft.com/office/officeart/2008/layout/LinedList"/>
    <dgm:cxn modelId="{003EAB15-842B-471A-82B9-0677A4F6DE36}" type="presParOf" srcId="{D2F6A674-D13B-40A2-91EE-417F42065728}" destId="{F75F7CB0-AD5B-4914-AA64-669B888B59A2}" srcOrd="0" destOrd="0" presId="urn:microsoft.com/office/officeart/2008/layout/LinedList"/>
    <dgm:cxn modelId="{CD49A686-00FE-4C2F-94E4-DD1ED22B5785}" type="presParOf" srcId="{D2F6A674-D13B-40A2-91EE-417F42065728}" destId="{8B815754-C33C-4A99-A5A3-7F7173D80A61}" srcOrd="1" destOrd="0" presId="urn:microsoft.com/office/officeart/2008/layout/LinedList"/>
    <dgm:cxn modelId="{595BCC51-3F26-414A-BAB6-54AA206F8C98}" type="presParOf" srcId="{8B815754-C33C-4A99-A5A3-7F7173D80A61}" destId="{C2F2B862-DC1E-4EA1-B12B-23C13412AF7F}" srcOrd="0" destOrd="0" presId="urn:microsoft.com/office/officeart/2008/layout/LinedList"/>
    <dgm:cxn modelId="{F92259F9-C683-4244-86A3-30A1D7369E56}" type="presParOf" srcId="{8B815754-C33C-4A99-A5A3-7F7173D80A61}" destId="{C24E0E00-D91F-43C2-8840-EA370B3DC976}" srcOrd="1" destOrd="0" presId="urn:microsoft.com/office/officeart/2008/layout/LinedList"/>
    <dgm:cxn modelId="{9BC67794-8011-497F-AB59-D33FE6A9B7FF}" type="presParOf" srcId="{D2F6A674-D13B-40A2-91EE-417F42065728}" destId="{36907113-7782-4E9A-B747-1036F9677F4D}" srcOrd="2" destOrd="0" presId="urn:microsoft.com/office/officeart/2008/layout/LinedList"/>
    <dgm:cxn modelId="{17735EF9-958E-4EF3-A274-79BC8E9EEAB6}" type="presParOf" srcId="{D2F6A674-D13B-40A2-91EE-417F42065728}" destId="{CDBB638D-74E2-4F05-8FA7-4B1575FD0602}" srcOrd="3" destOrd="0" presId="urn:microsoft.com/office/officeart/2008/layout/LinedList"/>
    <dgm:cxn modelId="{71F6DA15-FADD-45AB-A7D6-B55DEAB954FE}" type="presParOf" srcId="{CDBB638D-74E2-4F05-8FA7-4B1575FD0602}" destId="{2BC0E795-36C6-4BF1-B81C-CD9D684AD795}" srcOrd="0" destOrd="0" presId="urn:microsoft.com/office/officeart/2008/layout/LinedList"/>
    <dgm:cxn modelId="{E3FE414F-E473-400D-A6A0-CEE25F312204}" type="presParOf" srcId="{CDBB638D-74E2-4F05-8FA7-4B1575FD0602}" destId="{50CB490D-ABAF-49D8-9851-38E6E207EF80}" srcOrd="1" destOrd="0" presId="urn:microsoft.com/office/officeart/2008/layout/LinedList"/>
    <dgm:cxn modelId="{4F6D45AE-8D92-4BD6-BCF4-2F5F6B1AA8D4}" type="presParOf" srcId="{D2F6A674-D13B-40A2-91EE-417F42065728}" destId="{172C365F-3EFD-48F6-859B-6DEC77D6B743}" srcOrd="4" destOrd="0" presId="urn:microsoft.com/office/officeart/2008/layout/LinedList"/>
    <dgm:cxn modelId="{81FAF463-42F1-418F-9570-EDB108C7E2F8}" type="presParOf" srcId="{D2F6A674-D13B-40A2-91EE-417F42065728}" destId="{DE57EF58-715C-4521-A7BC-C0E9F7565E09}" srcOrd="5" destOrd="0" presId="urn:microsoft.com/office/officeart/2008/layout/LinedList"/>
    <dgm:cxn modelId="{E5C1188F-16AB-460F-AA1D-686B9F04E54F}" type="presParOf" srcId="{DE57EF58-715C-4521-A7BC-C0E9F7565E09}" destId="{26B8AC97-6DA0-489C-948D-5CF061D7A9DF}" srcOrd="0" destOrd="0" presId="urn:microsoft.com/office/officeart/2008/layout/LinedList"/>
    <dgm:cxn modelId="{B9A57384-4114-44D3-A77C-149209EA35E9}" type="presParOf" srcId="{DE57EF58-715C-4521-A7BC-C0E9F7565E09}" destId="{E4BB92AB-CB36-4B86-8711-4B21B0D32CA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6DDB45-B654-44C3-BC4E-AA01EF7FD513}" type="doc">
      <dgm:prSet loTypeId="urn:microsoft.com/office/officeart/2008/layout/Lin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01AAADB-FD89-4511-9A45-F7C8DD43E037}">
      <dgm:prSet custT="1"/>
      <dgm:spPr/>
      <dgm:t>
        <a:bodyPr/>
        <a:lstStyle/>
        <a:p>
          <a:r>
            <a:rPr lang="uk-UA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8.1 </a:t>
          </a:r>
          <a:r>
            <a:rPr lang="uk-UA" sz="2800" dirty="0" err="1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Імплементаційні</a:t>
          </a:r>
          <a:r>
            <a:rPr lang="uk-UA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механізми застосування у внутрішньому правопорядку норм міжнародних договорів України</a:t>
          </a:r>
          <a:endParaRPr lang="en-US" sz="2800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C085F2-837E-400C-B7CD-02A806A1F3B8}" type="parTrans" cxnId="{856B69C8-4C3B-40A0-BB25-5F4DA1BE1C62}">
      <dgm:prSet/>
      <dgm:spPr/>
      <dgm:t>
        <a:bodyPr/>
        <a:lstStyle/>
        <a:p>
          <a:endParaRPr lang="ru-RU"/>
        </a:p>
      </dgm:t>
    </dgm:pt>
    <dgm:pt modelId="{7EDCD8EF-4650-482C-BE6F-2757290509A5}" type="sibTrans" cxnId="{856B69C8-4C3B-40A0-BB25-5F4DA1BE1C62}">
      <dgm:prSet/>
      <dgm:spPr/>
      <dgm:t>
        <a:bodyPr/>
        <a:lstStyle/>
        <a:p>
          <a:endParaRPr lang="ru-RU"/>
        </a:p>
      </dgm:t>
    </dgm:pt>
    <dgm:pt modelId="{D7ECA610-CECC-4A80-9773-92D6C2501A6E}">
      <dgm:prSet custT="1"/>
      <dgm:spPr/>
      <dgm:t>
        <a:bodyPr/>
        <a:lstStyle/>
        <a:p>
          <a:r>
            <a:rPr lang="uk-UA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8.2 Форми реалізації норм міжнародного права</a:t>
          </a:r>
          <a:endParaRPr lang="en-US" sz="2800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6D50A4-0452-4120-A75F-8B0C34DE3E36}" type="parTrans" cxnId="{19AF0A24-DC3B-497E-B13E-5E62C4F5BBC2}">
      <dgm:prSet/>
      <dgm:spPr/>
      <dgm:t>
        <a:bodyPr/>
        <a:lstStyle/>
        <a:p>
          <a:endParaRPr lang="ru-RU"/>
        </a:p>
      </dgm:t>
    </dgm:pt>
    <dgm:pt modelId="{7B614F82-900A-4CD4-9176-2A78DD2871F0}" type="sibTrans" cxnId="{19AF0A24-DC3B-497E-B13E-5E62C4F5BBC2}">
      <dgm:prSet/>
      <dgm:spPr/>
      <dgm:t>
        <a:bodyPr/>
        <a:lstStyle/>
        <a:p>
          <a:endParaRPr lang="ru-RU"/>
        </a:p>
      </dgm:t>
    </dgm:pt>
    <dgm:pt modelId="{98A92EC9-F0EB-417C-8066-63AF911AF687}">
      <dgm:prSet custT="1"/>
      <dgm:spPr/>
      <dgm:t>
        <a:bodyPr/>
        <a:lstStyle/>
        <a:p>
          <a:r>
            <a:rPr lang="uk-UA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8.3 Місце у внутрішньому правопорядку міжнародних договорів та їх застосування українськими судами</a:t>
          </a:r>
          <a:endParaRPr lang="en-US" sz="2800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6C9349-5D5F-4299-A322-96E99A31AB1E}" type="parTrans" cxnId="{4F1A7F7D-A60A-45A4-BDA4-42DE1C4ABB9A}">
      <dgm:prSet/>
      <dgm:spPr/>
      <dgm:t>
        <a:bodyPr/>
        <a:lstStyle/>
        <a:p>
          <a:endParaRPr lang="ru-RU"/>
        </a:p>
      </dgm:t>
    </dgm:pt>
    <dgm:pt modelId="{56FB5EF1-3DFD-4112-B5DF-873C3E8A85A7}" type="sibTrans" cxnId="{4F1A7F7D-A60A-45A4-BDA4-42DE1C4ABB9A}">
      <dgm:prSet/>
      <dgm:spPr/>
      <dgm:t>
        <a:bodyPr/>
        <a:lstStyle/>
        <a:p>
          <a:endParaRPr lang="ru-RU"/>
        </a:p>
      </dgm:t>
    </dgm:pt>
    <dgm:pt modelId="{C230F208-E913-48CC-96A1-26334E972C83}">
      <dgm:prSet custT="1"/>
      <dgm:spPr/>
      <dgm:t>
        <a:bodyPr/>
        <a:lstStyle/>
        <a:p>
          <a:r>
            <a:rPr lang="uk-UA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8.4 Місце у внутрішньому правопорядку України загальновизнаних і звичаєвих норм міжнародного права та їх застосування українськими судами</a:t>
          </a:r>
          <a:endParaRPr lang="en-US" sz="2800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3E5A5A-5CF9-4DC2-A738-9C122F13A5AB}" type="parTrans" cxnId="{A0FC72EA-D55A-42A9-BB9F-83B22F5778E7}">
      <dgm:prSet/>
      <dgm:spPr/>
      <dgm:t>
        <a:bodyPr/>
        <a:lstStyle/>
        <a:p>
          <a:endParaRPr lang="ru-RU"/>
        </a:p>
      </dgm:t>
    </dgm:pt>
    <dgm:pt modelId="{9C32CEC5-D9FF-4DA3-854A-0115306AB31B}" type="sibTrans" cxnId="{A0FC72EA-D55A-42A9-BB9F-83B22F5778E7}">
      <dgm:prSet/>
      <dgm:spPr/>
      <dgm:t>
        <a:bodyPr/>
        <a:lstStyle/>
        <a:p>
          <a:endParaRPr lang="ru-RU"/>
        </a:p>
      </dgm:t>
    </dgm:pt>
    <dgm:pt modelId="{18454373-3AFE-4F5F-BD6C-12A8A8E1074A}">
      <dgm:prSet custT="1"/>
      <dgm:spPr/>
      <dgm:t>
        <a:bodyPr/>
        <a:lstStyle/>
        <a:p>
          <a:r>
            <a:rPr lang="uk-UA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8.5 Формування моделі взаємодії міжнародного та внутрішнього права і практика українських судів</a:t>
          </a:r>
          <a:endParaRPr lang="en-US" sz="2800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4F0859-ED82-4044-BBC3-63BC283BBD16}" type="parTrans" cxnId="{6C3E6FF5-6133-4585-B4F3-C327E0841F47}">
      <dgm:prSet/>
      <dgm:spPr/>
      <dgm:t>
        <a:bodyPr/>
        <a:lstStyle/>
        <a:p>
          <a:endParaRPr lang="ru-RU"/>
        </a:p>
      </dgm:t>
    </dgm:pt>
    <dgm:pt modelId="{D2BA74E9-99D1-4B0C-9DF9-73D290BA167E}" type="sibTrans" cxnId="{6C3E6FF5-6133-4585-B4F3-C327E0841F47}">
      <dgm:prSet/>
      <dgm:spPr/>
      <dgm:t>
        <a:bodyPr/>
        <a:lstStyle/>
        <a:p>
          <a:endParaRPr lang="ru-RU"/>
        </a:p>
      </dgm:t>
    </dgm:pt>
    <dgm:pt modelId="{FA594B69-934A-491A-B527-6CA79CBAEB9C}" type="pres">
      <dgm:prSet presAssocID="{B66DDB45-B654-44C3-BC4E-AA01EF7FD51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93F90C2-5336-4A95-861B-54EFA245020F}" type="pres">
      <dgm:prSet presAssocID="{001AAADB-FD89-4511-9A45-F7C8DD43E037}" presName="thickLine" presStyleLbl="alignNode1" presStyleIdx="0" presStyleCnt="5"/>
      <dgm:spPr/>
    </dgm:pt>
    <dgm:pt modelId="{8A2201BC-6EB4-40BD-9DBF-7E16ABC33CC3}" type="pres">
      <dgm:prSet presAssocID="{001AAADB-FD89-4511-9A45-F7C8DD43E037}" presName="horz1" presStyleCnt="0"/>
      <dgm:spPr/>
    </dgm:pt>
    <dgm:pt modelId="{606BDFAA-BCC8-4421-AE31-63A56707A217}" type="pres">
      <dgm:prSet presAssocID="{001AAADB-FD89-4511-9A45-F7C8DD43E037}" presName="tx1" presStyleLbl="revTx" presStyleIdx="0" presStyleCnt="5" custScaleY="123249"/>
      <dgm:spPr/>
      <dgm:t>
        <a:bodyPr/>
        <a:lstStyle/>
        <a:p>
          <a:endParaRPr lang="ru-RU"/>
        </a:p>
      </dgm:t>
    </dgm:pt>
    <dgm:pt modelId="{F69F8A2C-D0E2-4733-B00F-6533275732D6}" type="pres">
      <dgm:prSet presAssocID="{001AAADB-FD89-4511-9A45-F7C8DD43E037}" presName="vert1" presStyleCnt="0"/>
      <dgm:spPr/>
    </dgm:pt>
    <dgm:pt modelId="{286D6BEF-9606-4519-A3B3-C313C77F7259}" type="pres">
      <dgm:prSet presAssocID="{D7ECA610-CECC-4A80-9773-92D6C2501A6E}" presName="thickLine" presStyleLbl="alignNode1" presStyleIdx="1" presStyleCnt="5"/>
      <dgm:spPr/>
    </dgm:pt>
    <dgm:pt modelId="{888D51DD-43AD-4D9D-8951-9AB93EB892EB}" type="pres">
      <dgm:prSet presAssocID="{D7ECA610-CECC-4A80-9773-92D6C2501A6E}" presName="horz1" presStyleCnt="0"/>
      <dgm:spPr/>
    </dgm:pt>
    <dgm:pt modelId="{201F155F-08CD-4280-8D4D-E08B474E072D}" type="pres">
      <dgm:prSet presAssocID="{D7ECA610-CECC-4A80-9773-92D6C2501A6E}" presName="tx1" presStyleLbl="revTx" presStyleIdx="1" presStyleCnt="5"/>
      <dgm:spPr/>
      <dgm:t>
        <a:bodyPr/>
        <a:lstStyle/>
        <a:p>
          <a:endParaRPr lang="ru-RU"/>
        </a:p>
      </dgm:t>
    </dgm:pt>
    <dgm:pt modelId="{1337B5E3-5FA9-4FA0-97D1-2BC01A7BCE6D}" type="pres">
      <dgm:prSet presAssocID="{D7ECA610-CECC-4A80-9773-92D6C2501A6E}" presName="vert1" presStyleCnt="0"/>
      <dgm:spPr/>
    </dgm:pt>
    <dgm:pt modelId="{EAB89BB5-3715-40F6-A6DA-62F670E388BC}" type="pres">
      <dgm:prSet presAssocID="{98A92EC9-F0EB-417C-8066-63AF911AF687}" presName="thickLine" presStyleLbl="alignNode1" presStyleIdx="2" presStyleCnt="5"/>
      <dgm:spPr/>
    </dgm:pt>
    <dgm:pt modelId="{4E4CC370-2464-4897-95B1-9775FFF81BF3}" type="pres">
      <dgm:prSet presAssocID="{98A92EC9-F0EB-417C-8066-63AF911AF687}" presName="horz1" presStyleCnt="0"/>
      <dgm:spPr/>
    </dgm:pt>
    <dgm:pt modelId="{A56E0169-9AC2-4C01-869D-17D9EB0E84DF}" type="pres">
      <dgm:prSet presAssocID="{98A92EC9-F0EB-417C-8066-63AF911AF687}" presName="tx1" presStyleLbl="revTx" presStyleIdx="2" presStyleCnt="5" custScaleY="115835"/>
      <dgm:spPr/>
      <dgm:t>
        <a:bodyPr/>
        <a:lstStyle/>
        <a:p>
          <a:endParaRPr lang="ru-RU"/>
        </a:p>
      </dgm:t>
    </dgm:pt>
    <dgm:pt modelId="{2B275BC6-2C3B-4BF5-8BA4-CC65128E395C}" type="pres">
      <dgm:prSet presAssocID="{98A92EC9-F0EB-417C-8066-63AF911AF687}" presName="vert1" presStyleCnt="0"/>
      <dgm:spPr/>
    </dgm:pt>
    <dgm:pt modelId="{25F7513B-6141-422B-82DB-DFEBD33A99C9}" type="pres">
      <dgm:prSet presAssocID="{C230F208-E913-48CC-96A1-26334E972C83}" presName="thickLine" presStyleLbl="alignNode1" presStyleIdx="3" presStyleCnt="5"/>
      <dgm:spPr/>
    </dgm:pt>
    <dgm:pt modelId="{7F73C4DF-242F-49AA-8438-864F0B77C51B}" type="pres">
      <dgm:prSet presAssocID="{C230F208-E913-48CC-96A1-26334E972C83}" presName="horz1" presStyleCnt="0"/>
      <dgm:spPr/>
    </dgm:pt>
    <dgm:pt modelId="{DDE84679-2CC9-44E9-9D5E-2E84D5DAF88F}" type="pres">
      <dgm:prSet presAssocID="{C230F208-E913-48CC-96A1-26334E972C83}" presName="tx1" presStyleLbl="revTx" presStyleIdx="3" presStyleCnt="5" custScaleY="171950"/>
      <dgm:spPr/>
      <dgm:t>
        <a:bodyPr/>
        <a:lstStyle/>
        <a:p>
          <a:endParaRPr lang="ru-RU"/>
        </a:p>
      </dgm:t>
    </dgm:pt>
    <dgm:pt modelId="{9C9FC3CA-DB57-448B-B282-A9CF4093CECB}" type="pres">
      <dgm:prSet presAssocID="{C230F208-E913-48CC-96A1-26334E972C83}" presName="vert1" presStyleCnt="0"/>
      <dgm:spPr/>
    </dgm:pt>
    <dgm:pt modelId="{AFB12BE6-8385-4C68-95AC-2A2A4161865E}" type="pres">
      <dgm:prSet presAssocID="{18454373-3AFE-4F5F-BD6C-12A8A8E1074A}" presName="thickLine" presStyleLbl="alignNode1" presStyleIdx="4" presStyleCnt="5"/>
      <dgm:spPr/>
    </dgm:pt>
    <dgm:pt modelId="{B13DA30C-6CFA-4E86-94E9-103EEB19A457}" type="pres">
      <dgm:prSet presAssocID="{18454373-3AFE-4F5F-BD6C-12A8A8E1074A}" presName="horz1" presStyleCnt="0"/>
      <dgm:spPr/>
    </dgm:pt>
    <dgm:pt modelId="{426187AA-E6C1-4B7D-BB16-E6837CB7C8EE}" type="pres">
      <dgm:prSet presAssocID="{18454373-3AFE-4F5F-BD6C-12A8A8E1074A}" presName="tx1" presStyleLbl="revTx" presStyleIdx="4" presStyleCnt="5"/>
      <dgm:spPr/>
      <dgm:t>
        <a:bodyPr/>
        <a:lstStyle/>
        <a:p>
          <a:endParaRPr lang="ru-RU"/>
        </a:p>
      </dgm:t>
    </dgm:pt>
    <dgm:pt modelId="{536FFDD0-E562-4474-B36A-8D733D306ABB}" type="pres">
      <dgm:prSet presAssocID="{18454373-3AFE-4F5F-BD6C-12A8A8E1074A}" presName="vert1" presStyleCnt="0"/>
      <dgm:spPr/>
    </dgm:pt>
  </dgm:ptLst>
  <dgm:cxnLst>
    <dgm:cxn modelId="{19AF0A24-DC3B-497E-B13E-5E62C4F5BBC2}" srcId="{B66DDB45-B654-44C3-BC4E-AA01EF7FD513}" destId="{D7ECA610-CECC-4A80-9773-92D6C2501A6E}" srcOrd="1" destOrd="0" parTransId="{E86D50A4-0452-4120-A75F-8B0C34DE3E36}" sibTransId="{7B614F82-900A-4CD4-9176-2A78DD2871F0}"/>
    <dgm:cxn modelId="{6C3E6FF5-6133-4585-B4F3-C327E0841F47}" srcId="{B66DDB45-B654-44C3-BC4E-AA01EF7FD513}" destId="{18454373-3AFE-4F5F-BD6C-12A8A8E1074A}" srcOrd="4" destOrd="0" parTransId="{024F0859-ED82-4044-BBC3-63BC283BBD16}" sibTransId="{D2BA74E9-99D1-4B0C-9DF9-73D290BA167E}"/>
    <dgm:cxn modelId="{B0B8E41A-DFBF-48A0-91B4-2E580902BF84}" type="presOf" srcId="{D7ECA610-CECC-4A80-9773-92D6C2501A6E}" destId="{201F155F-08CD-4280-8D4D-E08B474E072D}" srcOrd="0" destOrd="0" presId="urn:microsoft.com/office/officeart/2008/layout/LinedList"/>
    <dgm:cxn modelId="{50C86615-362C-420B-B696-669D8BE72FD1}" type="presOf" srcId="{18454373-3AFE-4F5F-BD6C-12A8A8E1074A}" destId="{426187AA-E6C1-4B7D-BB16-E6837CB7C8EE}" srcOrd="0" destOrd="0" presId="urn:microsoft.com/office/officeart/2008/layout/LinedList"/>
    <dgm:cxn modelId="{9970571A-B5B3-4765-87E3-2669ACDE7BD8}" type="presOf" srcId="{C230F208-E913-48CC-96A1-26334E972C83}" destId="{DDE84679-2CC9-44E9-9D5E-2E84D5DAF88F}" srcOrd="0" destOrd="0" presId="urn:microsoft.com/office/officeart/2008/layout/LinedList"/>
    <dgm:cxn modelId="{4F1A7F7D-A60A-45A4-BDA4-42DE1C4ABB9A}" srcId="{B66DDB45-B654-44C3-BC4E-AA01EF7FD513}" destId="{98A92EC9-F0EB-417C-8066-63AF911AF687}" srcOrd="2" destOrd="0" parTransId="{C86C9349-5D5F-4299-A322-96E99A31AB1E}" sibTransId="{56FB5EF1-3DFD-4112-B5DF-873C3E8A85A7}"/>
    <dgm:cxn modelId="{D41380BB-71DB-47A4-9211-5E99C2B284B8}" type="presOf" srcId="{B66DDB45-B654-44C3-BC4E-AA01EF7FD513}" destId="{FA594B69-934A-491A-B527-6CA79CBAEB9C}" srcOrd="0" destOrd="0" presId="urn:microsoft.com/office/officeart/2008/layout/LinedList"/>
    <dgm:cxn modelId="{A0FC72EA-D55A-42A9-BB9F-83B22F5778E7}" srcId="{B66DDB45-B654-44C3-BC4E-AA01EF7FD513}" destId="{C230F208-E913-48CC-96A1-26334E972C83}" srcOrd="3" destOrd="0" parTransId="{F63E5A5A-5CF9-4DC2-A738-9C122F13A5AB}" sibTransId="{9C32CEC5-D9FF-4DA3-854A-0115306AB31B}"/>
    <dgm:cxn modelId="{139B83DA-FC5D-4B33-823D-C587EC348419}" type="presOf" srcId="{001AAADB-FD89-4511-9A45-F7C8DD43E037}" destId="{606BDFAA-BCC8-4421-AE31-63A56707A217}" srcOrd="0" destOrd="0" presId="urn:microsoft.com/office/officeart/2008/layout/LinedList"/>
    <dgm:cxn modelId="{9B20E10D-DBED-465C-9E49-FF4EA3DBCB35}" type="presOf" srcId="{98A92EC9-F0EB-417C-8066-63AF911AF687}" destId="{A56E0169-9AC2-4C01-869D-17D9EB0E84DF}" srcOrd="0" destOrd="0" presId="urn:microsoft.com/office/officeart/2008/layout/LinedList"/>
    <dgm:cxn modelId="{856B69C8-4C3B-40A0-BB25-5F4DA1BE1C62}" srcId="{B66DDB45-B654-44C3-BC4E-AA01EF7FD513}" destId="{001AAADB-FD89-4511-9A45-F7C8DD43E037}" srcOrd="0" destOrd="0" parTransId="{A6C085F2-837E-400C-B7CD-02A806A1F3B8}" sibTransId="{7EDCD8EF-4650-482C-BE6F-2757290509A5}"/>
    <dgm:cxn modelId="{A7527A0D-C4CC-4202-A247-5A61EE5B8888}" type="presParOf" srcId="{FA594B69-934A-491A-B527-6CA79CBAEB9C}" destId="{B93F90C2-5336-4A95-861B-54EFA245020F}" srcOrd="0" destOrd="0" presId="urn:microsoft.com/office/officeart/2008/layout/LinedList"/>
    <dgm:cxn modelId="{99C87793-2335-40AE-89A5-F90443156516}" type="presParOf" srcId="{FA594B69-934A-491A-B527-6CA79CBAEB9C}" destId="{8A2201BC-6EB4-40BD-9DBF-7E16ABC33CC3}" srcOrd="1" destOrd="0" presId="urn:microsoft.com/office/officeart/2008/layout/LinedList"/>
    <dgm:cxn modelId="{FDDB0E6B-96CC-49ED-B55E-0DF265E00569}" type="presParOf" srcId="{8A2201BC-6EB4-40BD-9DBF-7E16ABC33CC3}" destId="{606BDFAA-BCC8-4421-AE31-63A56707A217}" srcOrd="0" destOrd="0" presId="urn:microsoft.com/office/officeart/2008/layout/LinedList"/>
    <dgm:cxn modelId="{C82FB0C6-9D40-4A2E-B45E-25A6012B85C2}" type="presParOf" srcId="{8A2201BC-6EB4-40BD-9DBF-7E16ABC33CC3}" destId="{F69F8A2C-D0E2-4733-B00F-6533275732D6}" srcOrd="1" destOrd="0" presId="urn:microsoft.com/office/officeart/2008/layout/LinedList"/>
    <dgm:cxn modelId="{C0DB8110-A424-42AA-A573-49B4F5CD44E2}" type="presParOf" srcId="{FA594B69-934A-491A-B527-6CA79CBAEB9C}" destId="{286D6BEF-9606-4519-A3B3-C313C77F7259}" srcOrd="2" destOrd="0" presId="urn:microsoft.com/office/officeart/2008/layout/LinedList"/>
    <dgm:cxn modelId="{F82D972A-BC20-41C0-B7FE-223789373A24}" type="presParOf" srcId="{FA594B69-934A-491A-B527-6CA79CBAEB9C}" destId="{888D51DD-43AD-4D9D-8951-9AB93EB892EB}" srcOrd="3" destOrd="0" presId="urn:microsoft.com/office/officeart/2008/layout/LinedList"/>
    <dgm:cxn modelId="{07A603CC-C23C-473D-A81D-563F83A12C42}" type="presParOf" srcId="{888D51DD-43AD-4D9D-8951-9AB93EB892EB}" destId="{201F155F-08CD-4280-8D4D-E08B474E072D}" srcOrd="0" destOrd="0" presId="urn:microsoft.com/office/officeart/2008/layout/LinedList"/>
    <dgm:cxn modelId="{D659B567-3244-41C2-886B-2BA39EBBE303}" type="presParOf" srcId="{888D51DD-43AD-4D9D-8951-9AB93EB892EB}" destId="{1337B5E3-5FA9-4FA0-97D1-2BC01A7BCE6D}" srcOrd="1" destOrd="0" presId="urn:microsoft.com/office/officeart/2008/layout/LinedList"/>
    <dgm:cxn modelId="{06A55DC6-D506-4209-8881-129BEADD5959}" type="presParOf" srcId="{FA594B69-934A-491A-B527-6CA79CBAEB9C}" destId="{EAB89BB5-3715-40F6-A6DA-62F670E388BC}" srcOrd="4" destOrd="0" presId="urn:microsoft.com/office/officeart/2008/layout/LinedList"/>
    <dgm:cxn modelId="{92D07748-4974-4274-BEE9-CD29D2D4E6B2}" type="presParOf" srcId="{FA594B69-934A-491A-B527-6CA79CBAEB9C}" destId="{4E4CC370-2464-4897-95B1-9775FFF81BF3}" srcOrd="5" destOrd="0" presId="urn:microsoft.com/office/officeart/2008/layout/LinedList"/>
    <dgm:cxn modelId="{C9F7E6AE-73FF-4C6E-81DD-C7BEAC61B98C}" type="presParOf" srcId="{4E4CC370-2464-4897-95B1-9775FFF81BF3}" destId="{A56E0169-9AC2-4C01-869D-17D9EB0E84DF}" srcOrd="0" destOrd="0" presId="urn:microsoft.com/office/officeart/2008/layout/LinedList"/>
    <dgm:cxn modelId="{A78615FC-C1C0-4992-84E4-D169BF5ACC0F}" type="presParOf" srcId="{4E4CC370-2464-4897-95B1-9775FFF81BF3}" destId="{2B275BC6-2C3B-4BF5-8BA4-CC65128E395C}" srcOrd="1" destOrd="0" presId="urn:microsoft.com/office/officeart/2008/layout/LinedList"/>
    <dgm:cxn modelId="{D659C172-672F-4378-9817-1589ADD8A604}" type="presParOf" srcId="{FA594B69-934A-491A-B527-6CA79CBAEB9C}" destId="{25F7513B-6141-422B-82DB-DFEBD33A99C9}" srcOrd="6" destOrd="0" presId="urn:microsoft.com/office/officeart/2008/layout/LinedList"/>
    <dgm:cxn modelId="{10F526A1-1B0E-46D1-8421-507DA202CEB9}" type="presParOf" srcId="{FA594B69-934A-491A-B527-6CA79CBAEB9C}" destId="{7F73C4DF-242F-49AA-8438-864F0B77C51B}" srcOrd="7" destOrd="0" presId="urn:microsoft.com/office/officeart/2008/layout/LinedList"/>
    <dgm:cxn modelId="{84DB3434-3D65-4D23-9A29-94ECB71DCB7A}" type="presParOf" srcId="{7F73C4DF-242F-49AA-8438-864F0B77C51B}" destId="{DDE84679-2CC9-44E9-9D5E-2E84D5DAF88F}" srcOrd="0" destOrd="0" presId="urn:microsoft.com/office/officeart/2008/layout/LinedList"/>
    <dgm:cxn modelId="{10C85FE2-6349-4D34-AE94-97D25BF23D86}" type="presParOf" srcId="{7F73C4DF-242F-49AA-8438-864F0B77C51B}" destId="{9C9FC3CA-DB57-448B-B282-A9CF4093CECB}" srcOrd="1" destOrd="0" presId="urn:microsoft.com/office/officeart/2008/layout/LinedList"/>
    <dgm:cxn modelId="{79B50522-C077-448F-8EDF-BC60790FA4F2}" type="presParOf" srcId="{FA594B69-934A-491A-B527-6CA79CBAEB9C}" destId="{AFB12BE6-8385-4C68-95AC-2A2A4161865E}" srcOrd="8" destOrd="0" presId="urn:microsoft.com/office/officeart/2008/layout/LinedList"/>
    <dgm:cxn modelId="{D0F9DDB2-CB0C-4AED-8672-4EB9835BDD0B}" type="presParOf" srcId="{FA594B69-934A-491A-B527-6CA79CBAEB9C}" destId="{B13DA30C-6CFA-4E86-94E9-103EEB19A457}" srcOrd="9" destOrd="0" presId="urn:microsoft.com/office/officeart/2008/layout/LinedList"/>
    <dgm:cxn modelId="{B3C6B945-8DFA-4F16-9382-11BAC18EF076}" type="presParOf" srcId="{B13DA30C-6CFA-4E86-94E9-103EEB19A457}" destId="{426187AA-E6C1-4B7D-BB16-E6837CB7C8EE}" srcOrd="0" destOrd="0" presId="urn:microsoft.com/office/officeart/2008/layout/LinedList"/>
    <dgm:cxn modelId="{4A67C00D-ACC4-40EC-B7CA-5ECFCFD7D831}" type="presParOf" srcId="{B13DA30C-6CFA-4E86-94E9-103EEB19A457}" destId="{536FFDD0-E562-4474-B36A-8D733D306AB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C66388-94AC-4E46-B9C9-A4DFEC5981D8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0887968-1DEA-4255-A720-DFC495AC544A}">
      <dgm:prSet custT="1"/>
      <dgm:spPr/>
      <dgm:t>
        <a:bodyPr/>
        <a:lstStyle/>
        <a:p>
          <a:r>
            <a:rPr lang="uk-UA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імплементація норм міжнародного права</a:t>
          </a:r>
          <a:endParaRPr lang="ru-RU" sz="3200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155509-C70E-4516-9802-FEB52E4F7927}" type="parTrans" cxnId="{2DAE1D56-1434-449A-96EC-D64B4BC0E9B1}">
      <dgm:prSet/>
      <dgm:spPr/>
      <dgm:t>
        <a:bodyPr/>
        <a:lstStyle/>
        <a:p>
          <a:endParaRPr lang="ru-RU"/>
        </a:p>
      </dgm:t>
    </dgm:pt>
    <dgm:pt modelId="{394EB8F5-E9B1-46E1-828B-41A7F0F4BB15}" type="sibTrans" cxnId="{2DAE1D56-1434-449A-96EC-D64B4BC0E9B1}">
      <dgm:prSet/>
      <dgm:spPr/>
      <dgm:t>
        <a:bodyPr/>
        <a:lstStyle/>
        <a:p>
          <a:endParaRPr lang="ru-RU"/>
        </a:p>
      </dgm:t>
    </dgm:pt>
    <dgm:pt modelId="{5EF695F8-9B30-4955-B0C0-D69817EF451F}">
      <dgm:prSet/>
      <dgm:spPr/>
      <dgm:t>
        <a:bodyPr/>
        <a:lstStyle/>
        <a:p>
          <a:r>
            <a:rPr lang="uk-UA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трансформація</a:t>
          </a:r>
          <a:endParaRPr lang="en-US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0BACFA-3874-4342-9D2D-14A440371E67}" type="parTrans" cxnId="{206B348C-18BC-4A13-8CE2-12272BB9A99E}">
      <dgm:prSet/>
      <dgm:spPr/>
      <dgm:t>
        <a:bodyPr/>
        <a:lstStyle/>
        <a:p>
          <a:endParaRPr lang="ru-RU"/>
        </a:p>
      </dgm:t>
    </dgm:pt>
    <dgm:pt modelId="{D90BE999-49ED-4EF2-8DBD-29E12C52EFD6}" type="sibTrans" cxnId="{206B348C-18BC-4A13-8CE2-12272BB9A99E}">
      <dgm:prSet/>
      <dgm:spPr/>
      <dgm:t>
        <a:bodyPr/>
        <a:lstStyle/>
        <a:p>
          <a:endParaRPr lang="ru-RU"/>
        </a:p>
      </dgm:t>
    </dgm:pt>
    <dgm:pt modelId="{6CF650C6-0D71-4F91-86CD-9C0D65DB8289}">
      <dgm:prSet/>
      <dgm:spPr/>
      <dgm:t>
        <a:bodyPr/>
        <a:lstStyle/>
        <a:p>
          <a:r>
            <a:rPr lang="uk-UA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відсилання</a:t>
          </a:r>
          <a:endParaRPr lang="en-US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F80BE1-DC53-44A6-883B-7CB1ED7F9CE8}" type="parTrans" cxnId="{238A5664-EDCF-4659-84AC-4917F44C0B91}">
      <dgm:prSet/>
      <dgm:spPr/>
      <dgm:t>
        <a:bodyPr/>
        <a:lstStyle/>
        <a:p>
          <a:endParaRPr lang="ru-RU"/>
        </a:p>
      </dgm:t>
    </dgm:pt>
    <dgm:pt modelId="{62886212-C62B-4A46-B76A-38ED6F02032E}" type="sibTrans" cxnId="{238A5664-EDCF-4659-84AC-4917F44C0B91}">
      <dgm:prSet/>
      <dgm:spPr/>
      <dgm:t>
        <a:bodyPr/>
        <a:lstStyle/>
        <a:p>
          <a:endParaRPr lang="ru-RU"/>
        </a:p>
      </dgm:t>
    </dgm:pt>
    <dgm:pt modelId="{F288D695-CBC8-4157-96D2-31CF8C9A8DBE}">
      <dgm:prSet/>
      <dgm:spPr/>
      <dgm:t>
        <a:bodyPr/>
        <a:lstStyle/>
        <a:p>
          <a:r>
            <a:rPr lang="uk-UA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рецепція</a:t>
          </a:r>
          <a:endParaRPr lang="en-US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D3D8CD-7B9C-4175-8484-534DB3459922}" type="parTrans" cxnId="{F2EA5D54-DEE8-4608-90E7-39B7F44CB9CA}">
      <dgm:prSet/>
      <dgm:spPr/>
      <dgm:t>
        <a:bodyPr/>
        <a:lstStyle/>
        <a:p>
          <a:endParaRPr lang="ru-RU"/>
        </a:p>
      </dgm:t>
    </dgm:pt>
    <dgm:pt modelId="{D1C8E4BD-7A27-4212-9293-66AA3EE58577}" type="sibTrans" cxnId="{F2EA5D54-DEE8-4608-90E7-39B7F44CB9CA}">
      <dgm:prSet/>
      <dgm:spPr/>
      <dgm:t>
        <a:bodyPr/>
        <a:lstStyle/>
        <a:p>
          <a:endParaRPr lang="ru-RU"/>
        </a:p>
      </dgm:t>
    </dgm:pt>
    <dgm:pt modelId="{BCFA1A99-FB4A-4F0A-A46C-FF06981944FE}">
      <dgm:prSet/>
      <dgm:spPr/>
      <dgm:t>
        <a:bodyPr/>
        <a:lstStyle/>
        <a:p>
          <a:r>
            <a:rPr lang="uk-UA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реалізація норм міжнародного права</a:t>
          </a:r>
          <a:endParaRPr lang="en-US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E7DDF7-40A3-4333-8FCA-C46D1123CA5F}" type="parTrans" cxnId="{A7E1890B-0783-4F3D-ADC3-958F5470CA55}">
      <dgm:prSet/>
      <dgm:spPr/>
      <dgm:t>
        <a:bodyPr/>
        <a:lstStyle/>
        <a:p>
          <a:endParaRPr lang="ru-RU"/>
        </a:p>
      </dgm:t>
    </dgm:pt>
    <dgm:pt modelId="{E44EF795-E72E-48C2-BA0B-82BFFAF7C391}" type="sibTrans" cxnId="{A7E1890B-0783-4F3D-ADC3-958F5470CA55}">
      <dgm:prSet/>
      <dgm:spPr/>
      <dgm:t>
        <a:bodyPr/>
        <a:lstStyle/>
        <a:p>
          <a:endParaRPr lang="ru-RU"/>
        </a:p>
      </dgm:t>
    </dgm:pt>
    <dgm:pt modelId="{85BA2AEB-F24C-4EAF-A6C4-8756E0866061}">
      <dgm:prSet/>
      <dgm:spPr/>
      <dgm:t>
        <a:bodyPr/>
        <a:lstStyle/>
        <a:p>
          <a:r>
            <a:rPr lang="uk-UA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міжнародний правопорядок</a:t>
          </a:r>
          <a:endParaRPr lang="en-US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664A9F-E3C6-4AB5-A5CA-14B55ED4BE62}" type="parTrans" cxnId="{9826E138-20A7-47A5-B5C6-7544183A5701}">
      <dgm:prSet/>
      <dgm:spPr/>
      <dgm:t>
        <a:bodyPr/>
        <a:lstStyle/>
        <a:p>
          <a:endParaRPr lang="ru-RU"/>
        </a:p>
      </dgm:t>
    </dgm:pt>
    <dgm:pt modelId="{DD2DA7C2-952F-4E49-AFCD-E9FD61BDE3CD}" type="sibTrans" cxnId="{9826E138-20A7-47A5-B5C6-7544183A5701}">
      <dgm:prSet/>
      <dgm:spPr/>
      <dgm:t>
        <a:bodyPr/>
        <a:lstStyle/>
        <a:p>
          <a:endParaRPr lang="ru-RU"/>
        </a:p>
      </dgm:t>
    </dgm:pt>
    <dgm:pt modelId="{368D098D-5AD8-4004-9E0D-A2E996FD73C7}" type="pres">
      <dgm:prSet presAssocID="{E7C66388-94AC-4E46-B9C9-A4DFEC5981D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D46459-4998-4CA7-AE48-36B5BC61A28B}" type="pres">
      <dgm:prSet presAssocID="{C0887968-1DEA-4255-A720-DFC495AC544A}" presName="node" presStyleLbl="node1" presStyleIdx="0" presStyleCnt="6" custScaleX="1208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0B2D9F-C542-4FBC-9585-371D761BEAE6}" type="pres">
      <dgm:prSet presAssocID="{394EB8F5-E9B1-46E1-828B-41A7F0F4BB15}" presName="sibTrans" presStyleCnt="0"/>
      <dgm:spPr/>
    </dgm:pt>
    <dgm:pt modelId="{325AA478-BD8B-4B81-8FD5-BE3456F87C11}" type="pres">
      <dgm:prSet presAssocID="{5EF695F8-9B30-4955-B0C0-D69817EF451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1091AE-5BD2-4E2F-A217-8CD020304181}" type="pres">
      <dgm:prSet presAssocID="{D90BE999-49ED-4EF2-8DBD-29E12C52EFD6}" presName="sibTrans" presStyleCnt="0"/>
      <dgm:spPr/>
    </dgm:pt>
    <dgm:pt modelId="{6C15B15E-F4FC-455D-BF4B-B440F585857E}" type="pres">
      <dgm:prSet presAssocID="{6CF650C6-0D71-4F91-86CD-9C0D65DB828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70A6C4-1725-44C2-B90D-84C4389F014A}" type="pres">
      <dgm:prSet presAssocID="{62886212-C62B-4A46-B76A-38ED6F02032E}" presName="sibTrans" presStyleCnt="0"/>
      <dgm:spPr/>
    </dgm:pt>
    <dgm:pt modelId="{F301FB61-6A6D-4816-9D68-3992E024C36D}" type="pres">
      <dgm:prSet presAssocID="{F288D695-CBC8-4157-96D2-31CF8C9A8DB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83A510-E00A-4A84-B698-FD8C67E0DCCE}" type="pres">
      <dgm:prSet presAssocID="{D1C8E4BD-7A27-4212-9293-66AA3EE58577}" presName="sibTrans" presStyleCnt="0"/>
      <dgm:spPr/>
    </dgm:pt>
    <dgm:pt modelId="{75D7D4F4-53E7-47CD-A236-57BE16320177}" type="pres">
      <dgm:prSet presAssocID="{BCFA1A99-FB4A-4F0A-A46C-FF06981944F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3602AF-6988-4940-88CB-D6C1AB110D93}" type="pres">
      <dgm:prSet presAssocID="{E44EF795-E72E-48C2-BA0B-82BFFAF7C391}" presName="sibTrans" presStyleCnt="0"/>
      <dgm:spPr/>
    </dgm:pt>
    <dgm:pt modelId="{B2DB76EF-8EAB-4AB3-B697-75F04E7B8A37}" type="pres">
      <dgm:prSet presAssocID="{85BA2AEB-F24C-4EAF-A6C4-8756E086606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BA43FF-400F-49F6-A4DC-4863B06C2054}" type="presOf" srcId="{C0887968-1DEA-4255-A720-DFC495AC544A}" destId="{FCD46459-4998-4CA7-AE48-36B5BC61A28B}" srcOrd="0" destOrd="0" presId="urn:microsoft.com/office/officeart/2005/8/layout/default"/>
    <dgm:cxn modelId="{D43D0A88-7516-4FEF-AF6E-CB99D0EB2C1E}" type="presOf" srcId="{E7C66388-94AC-4E46-B9C9-A4DFEC5981D8}" destId="{368D098D-5AD8-4004-9E0D-A2E996FD73C7}" srcOrd="0" destOrd="0" presId="urn:microsoft.com/office/officeart/2005/8/layout/default"/>
    <dgm:cxn modelId="{D4C6DA1E-2BDF-4E03-912A-DBBAB0F670B0}" type="presOf" srcId="{F288D695-CBC8-4157-96D2-31CF8C9A8DBE}" destId="{F301FB61-6A6D-4816-9D68-3992E024C36D}" srcOrd="0" destOrd="0" presId="urn:microsoft.com/office/officeart/2005/8/layout/default"/>
    <dgm:cxn modelId="{206B348C-18BC-4A13-8CE2-12272BB9A99E}" srcId="{E7C66388-94AC-4E46-B9C9-A4DFEC5981D8}" destId="{5EF695F8-9B30-4955-B0C0-D69817EF451F}" srcOrd="1" destOrd="0" parTransId="{FB0BACFA-3874-4342-9D2D-14A440371E67}" sibTransId="{D90BE999-49ED-4EF2-8DBD-29E12C52EFD6}"/>
    <dgm:cxn modelId="{9826E138-20A7-47A5-B5C6-7544183A5701}" srcId="{E7C66388-94AC-4E46-B9C9-A4DFEC5981D8}" destId="{85BA2AEB-F24C-4EAF-A6C4-8756E0866061}" srcOrd="5" destOrd="0" parTransId="{CE664A9F-E3C6-4AB5-A5CA-14B55ED4BE62}" sibTransId="{DD2DA7C2-952F-4E49-AFCD-E9FD61BDE3CD}"/>
    <dgm:cxn modelId="{8EC31DAF-FEB4-4E93-B349-346A9821217D}" type="presOf" srcId="{6CF650C6-0D71-4F91-86CD-9C0D65DB8289}" destId="{6C15B15E-F4FC-455D-BF4B-B440F585857E}" srcOrd="0" destOrd="0" presId="urn:microsoft.com/office/officeart/2005/8/layout/default"/>
    <dgm:cxn modelId="{73E7CA4D-6F85-4BC4-8FDB-515B6FD153B2}" type="presOf" srcId="{85BA2AEB-F24C-4EAF-A6C4-8756E0866061}" destId="{B2DB76EF-8EAB-4AB3-B697-75F04E7B8A37}" srcOrd="0" destOrd="0" presId="urn:microsoft.com/office/officeart/2005/8/layout/default"/>
    <dgm:cxn modelId="{65355186-B908-4D24-81E8-6C7CF573A6E0}" type="presOf" srcId="{5EF695F8-9B30-4955-B0C0-D69817EF451F}" destId="{325AA478-BD8B-4B81-8FD5-BE3456F87C11}" srcOrd="0" destOrd="0" presId="urn:microsoft.com/office/officeart/2005/8/layout/default"/>
    <dgm:cxn modelId="{1E13F246-5CA4-4759-9218-386CDB26CB9E}" type="presOf" srcId="{BCFA1A99-FB4A-4F0A-A46C-FF06981944FE}" destId="{75D7D4F4-53E7-47CD-A236-57BE16320177}" srcOrd="0" destOrd="0" presId="urn:microsoft.com/office/officeart/2005/8/layout/default"/>
    <dgm:cxn modelId="{2DAE1D56-1434-449A-96EC-D64B4BC0E9B1}" srcId="{E7C66388-94AC-4E46-B9C9-A4DFEC5981D8}" destId="{C0887968-1DEA-4255-A720-DFC495AC544A}" srcOrd="0" destOrd="0" parTransId="{B8155509-C70E-4516-9802-FEB52E4F7927}" sibTransId="{394EB8F5-E9B1-46E1-828B-41A7F0F4BB15}"/>
    <dgm:cxn modelId="{A7E1890B-0783-4F3D-ADC3-958F5470CA55}" srcId="{E7C66388-94AC-4E46-B9C9-A4DFEC5981D8}" destId="{BCFA1A99-FB4A-4F0A-A46C-FF06981944FE}" srcOrd="4" destOrd="0" parTransId="{72E7DDF7-40A3-4333-8FCA-C46D1123CA5F}" sibTransId="{E44EF795-E72E-48C2-BA0B-82BFFAF7C391}"/>
    <dgm:cxn modelId="{238A5664-EDCF-4659-84AC-4917F44C0B91}" srcId="{E7C66388-94AC-4E46-B9C9-A4DFEC5981D8}" destId="{6CF650C6-0D71-4F91-86CD-9C0D65DB8289}" srcOrd="2" destOrd="0" parTransId="{0BF80BE1-DC53-44A6-883B-7CB1ED7F9CE8}" sibTransId="{62886212-C62B-4A46-B76A-38ED6F02032E}"/>
    <dgm:cxn modelId="{F2EA5D54-DEE8-4608-90E7-39B7F44CB9CA}" srcId="{E7C66388-94AC-4E46-B9C9-A4DFEC5981D8}" destId="{F288D695-CBC8-4157-96D2-31CF8C9A8DBE}" srcOrd="3" destOrd="0" parTransId="{C0D3D8CD-7B9C-4175-8484-534DB3459922}" sibTransId="{D1C8E4BD-7A27-4212-9293-66AA3EE58577}"/>
    <dgm:cxn modelId="{8B3D22C0-70D7-47E9-A3E7-18564F210FCB}" type="presParOf" srcId="{368D098D-5AD8-4004-9E0D-A2E996FD73C7}" destId="{FCD46459-4998-4CA7-AE48-36B5BC61A28B}" srcOrd="0" destOrd="0" presId="urn:microsoft.com/office/officeart/2005/8/layout/default"/>
    <dgm:cxn modelId="{CABAB1B9-E8D7-4B3D-AEF5-A9F7D3BE8BF6}" type="presParOf" srcId="{368D098D-5AD8-4004-9E0D-A2E996FD73C7}" destId="{E20B2D9F-C542-4FBC-9585-371D761BEAE6}" srcOrd="1" destOrd="0" presId="urn:microsoft.com/office/officeart/2005/8/layout/default"/>
    <dgm:cxn modelId="{5D0B13F1-5A95-4C70-991C-673337AA50E9}" type="presParOf" srcId="{368D098D-5AD8-4004-9E0D-A2E996FD73C7}" destId="{325AA478-BD8B-4B81-8FD5-BE3456F87C11}" srcOrd="2" destOrd="0" presId="urn:microsoft.com/office/officeart/2005/8/layout/default"/>
    <dgm:cxn modelId="{AAF8753E-9C2C-4DC1-8717-78CCF172D51A}" type="presParOf" srcId="{368D098D-5AD8-4004-9E0D-A2E996FD73C7}" destId="{0C1091AE-5BD2-4E2F-A217-8CD020304181}" srcOrd="3" destOrd="0" presId="urn:microsoft.com/office/officeart/2005/8/layout/default"/>
    <dgm:cxn modelId="{EE4EE81F-C18D-4D53-850C-40503D2A42C4}" type="presParOf" srcId="{368D098D-5AD8-4004-9E0D-A2E996FD73C7}" destId="{6C15B15E-F4FC-455D-BF4B-B440F585857E}" srcOrd="4" destOrd="0" presId="urn:microsoft.com/office/officeart/2005/8/layout/default"/>
    <dgm:cxn modelId="{EE7F92ED-E117-4E08-88C1-F40A88973922}" type="presParOf" srcId="{368D098D-5AD8-4004-9E0D-A2E996FD73C7}" destId="{7870A6C4-1725-44C2-B90D-84C4389F014A}" srcOrd="5" destOrd="0" presId="urn:microsoft.com/office/officeart/2005/8/layout/default"/>
    <dgm:cxn modelId="{4A4C24EF-D496-43A7-8C14-CB734BE515AC}" type="presParOf" srcId="{368D098D-5AD8-4004-9E0D-A2E996FD73C7}" destId="{F301FB61-6A6D-4816-9D68-3992E024C36D}" srcOrd="6" destOrd="0" presId="urn:microsoft.com/office/officeart/2005/8/layout/default"/>
    <dgm:cxn modelId="{9EA60EC4-8627-4C47-A305-E8A3B31C6E57}" type="presParOf" srcId="{368D098D-5AD8-4004-9E0D-A2E996FD73C7}" destId="{6283A510-E00A-4A84-B698-FD8C67E0DCCE}" srcOrd="7" destOrd="0" presId="urn:microsoft.com/office/officeart/2005/8/layout/default"/>
    <dgm:cxn modelId="{F0081FAE-76BA-4C1D-9439-8DDFA8284EDD}" type="presParOf" srcId="{368D098D-5AD8-4004-9E0D-A2E996FD73C7}" destId="{75D7D4F4-53E7-47CD-A236-57BE16320177}" srcOrd="8" destOrd="0" presId="urn:microsoft.com/office/officeart/2005/8/layout/default"/>
    <dgm:cxn modelId="{1E8BC268-9C3E-42CD-BC57-52D3952B6203}" type="presParOf" srcId="{368D098D-5AD8-4004-9E0D-A2E996FD73C7}" destId="{7F3602AF-6988-4940-88CB-D6C1AB110D93}" srcOrd="9" destOrd="0" presId="urn:microsoft.com/office/officeart/2005/8/layout/default"/>
    <dgm:cxn modelId="{41ED9964-C675-4DED-A680-204DC8BE787A}" type="presParOf" srcId="{368D098D-5AD8-4004-9E0D-A2E996FD73C7}" destId="{B2DB76EF-8EAB-4AB3-B697-75F04E7B8A37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AEE64E-7052-4CBE-AD2C-5F4DE812A475}" type="doc">
      <dgm:prSet loTypeId="urn:microsoft.com/office/officeart/2005/8/layout/process4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26D8BBA-FFD3-4C77-99CC-58AC0F9504D1}">
      <dgm:prSet phldrT="[Текст]" custT="1"/>
      <dgm:spPr/>
      <dgm:t>
        <a:bodyPr/>
        <a:lstStyle/>
        <a:p>
          <a:r>
            <a:rPr lang="uk-UA" sz="3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Способи імплементації міжнародно-правових зобов’язань у національне законодавство</a:t>
          </a:r>
          <a:endParaRPr lang="ru-RU" sz="3600" b="1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92F0D9-F437-495C-988B-661A58FA091F}" type="parTrans" cxnId="{67E2954A-478F-4A1D-9B51-30C8B1597A6F}">
      <dgm:prSet/>
      <dgm:spPr/>
      <dgm:t>
        <a:bodyPr/>
        <a:lstStyle/>
        <a:p>
          <a:endParaRPr lang="ru-RU"/>
        </a:p>
      </dgm:t>
    </dgm:pt>
    <dgm:pt modelId="{1A24FE62-FA86-49AC-B6AC-AB1B3F4C3867}" type="sibTrans" cxnId="{67E2954A-478F-4A1D-9B51-30C8B1597A6F}">
      <dgm:prSet/>
      <dgm:spPr/>
      <dgm:t>
        <a:bodyPr/>
        <a:lstStyle/>
        <a:p>
          <a:endParaRPr lang="ru-RU"/>
        </a:p>
      </dgm:t>
    </dgm:pt>
    <dgm:pt modelId="{09C718A2-89C8-4690-807A-FE00F29D370B}">
      <dgm:prSet custT="1"/>
      <dgm:spPr/>
      <dgm:t>
        <a:bodyPr/>
        <a:lstStyle/>
        <a:p>
          <a:r>
            <a:rPr lang="uk-UA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трансформація</a:t>
          </a:r>
          <a:endParaRPr lang="en-US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E1D63D-BBA3-4F43-AAAD-09C64B4F6C24}" type="parTrans" cxnId="{03F575E4-9A1F-4066-AC68-1CCA7E88F3AF}">
      <dgm:prSet/>
      <dgm:spPr/>
      <dgm:t>
        <a:bodyPr/>
        <a:lstStyle/>
        <a:p>
          <a:endParaRPr lang="ru-RU"/>
        </a:p>
      </dgm:t>
    </dgm:pt>
    <dgm:pt modelId="{8524C371-A07A-46E6-9E1E-AC8CC2F1D7DB}" type="sibTrans" cxnId="{03F575E4-9A1F-4066-AC68-1CCA7E88F3AF}">
      <dgm:prSet/>
      <dgm:spPr/>
      <dgm:t>
        <a:bodyPr/>
        <a:lstStyle/>
        <a:p>
          <a:endParaRPr lang="ru-RU"/>
        </a:p>
      </dgm:t>
    </dgm:pt>
    <dgm:pt modelId="{3A63709A-741A-4655-B39D-F22E045E5574}">
      <dgm:prSet custT="1"/>
      <dgm:spPr/>
      <dgm:t>
        <a:bodyPr/>
        <a:lstStyle/>
        <a:p>
          <a:r>
            <a:rPr lang="uk-UA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рецепція</a:t>
          </a:r>
          <a:endParaRPr lang="en-US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D4B212-99C4-4883-ADED-20AD824A8937}" type="parTrans" cxnId="{87952F7E-1C52-4D30-BD16-35BB13013394}">
      <dgm:prSet/>
      <dgm:spPr/>
      <dgm:t>
        <a:bodyPr/>
        <a:lstStyle/>
        <a:p>
          <a:endParaRPr lang="ru-RU"/>
        </a:p>
      </dgm:t>
    </dgm:pt>
    <dgm:pt modelId="{3C397B6C-0FCF-4373-9850-1588614C55F9}" type="sibTrans" cxnId="{87952F7E-1C52-4D30-BD16-35BB13013394}">
      <dgm:prSet/>
      <dgm:spPr/>
      <dgm:t>
        <a:bodyPr/>
        <a:lstStyle/>
        <a:p>
          <a:endParaRPr lang="ru-RU"/>
        </a:p>
      </dgm:t>
    </dgm:pt>
    <dgm:pt modelId="{1763E29F-217A-428B-8A96-EBFA423419E9}">
      <dgm:prSet custT="1"/>
      <dgm:spPr/>
      <dgm:t>
        <a:bodyPr/>
        <a:lstStyle/>
        <a:p>
          <a:r>
            <a:rPr lang="uk-UA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відсилання</a:t>
          </a:r>
          <a:endParaRPr lang="en-US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F3AA7D-54D1-4ABA-AAB9-84230D77DA06}" type="parTrans" cxnId="{4848BB83-044F-4707-85D2-7CDE26CC41C6}">
      <dgm:prSet/>
      <dgm:spPr/>
      <dgm:t>
        <a:bodyPr/>
        <a:lstStyle/>
        <a:p>
          <a:endParaRPr lang="ru-RU"/>
        </a:p>
      </dgm:t>
    </dgm:pt>
    <dgm:pt modelId="{A36952D2-467F-49F1-93FB-C36ACF75A86B}" type="sibTrans" cxnId="{4848BB83-044F-4707-85D2-7CDE26CC41C6}">
      <dgm:prSet/>
      <dgm:spPr/>
      <dgm:t>
        <a:bodyPr/>
        <a:lstStyle/>
        <a:p>
          <a:endParaRPr lang="ru-RU"/>
        </a:p>
      </dgm:t>
    </dgm:pt>
    <dgm:pt modelId="{B01C8135-4B9E-49B2-BF8E-76C0EC0CE52C}" type="pres">
      <dgm:prSet presAssocID="{89AEE64E-7052-4CBE-AD2C-5F4DE812A47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004479-D82A-4A27-BDEC-1BD73D7C4263}" type="pres">
      <dgm:prSet presAssocID="{926D8BBA-FFD3-4C77-99CC-58AC0F9504D1}" presName="boxAndChildren" presStyleCnt="0"/>
      <dgm:spPr/>
    </dgm:pt>
    <dgm:pt modelId="{7AB8F58A-49C8-4396-98A7-798339F357C8}" type="pres">
      <dgm:prSet presAssocID="{926D8BBA-FFD3-4C77-99CC-58AC0F9504D1}" presName="parentTextBox" presStyleLbl="node1" presStyleIdx="0" presStyleCnt="1"/>
      <dgm:spPr/>
      <dgm:t>
        <a:bodyPr/>
        <a:lstStyle/>
        <a:p>
          <a:endParaRPr lang="ru-RU"/>
        </a:p>
      </dgm:t>
    </dgm:pt>
    <dgm:pt modelId="{E255D0F1-DDDE-46DA-8516-5B4D2B3C592A}" type="pres">
      <dgm:prSet presAssocID="{926D8BBA-FFD3-4C77-99CC-58AC0F9504D1}" presName="entireBox" presStyleLbl="node1" presStyleIdx="0" presStyleCnt="1"/>
      <dgm:spPr/>
      <dgm:t>
        <a:bodyPr/>
        <a:lstStyle/>
        <a:p>
          <a:endParaRPr lang="ru-RU"/>
        </a:p>
      </dgm:t>
    </dgm:pt>
    <dgm:pt modelId="{83766008-67E6-4D17-B432-255274DCAEBA}" type="pres">
      <dgm:prSet presAssocID="{926D8BBA-FFD3-4C77-99CC-58AC0F9504D1}" presName="descendantBox" presStyleCnt="0"/>
      <dgm:spPr/>
    </dgm:pt>
    <dgm:pt modelId="{0E364401-6F88-44CE-B00F-60878ACE78D0}" type="pres">
      <dgm:prSet presAssocID="{09C718A2-89C8-4690-807A-FE00F29D370B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9A03C8-F0C5-4B02-BBD5-B6A380324958}" type="pres">
      <dgm:prSet presAssocID="{3A63709A-741A-4655-B39D-F22E045E5574}" presName="childTextBox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3BDE7C-70BF-46F4-A9F9-123A8F8FEEFA}" type="pres">
      <dgm:prSet presAssocID="{1763E29F-217A-428B-8A96-EBFA423419E9}" presName="childTextBox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48BB83-044F-4707-85D2-7CDE26CC41C6}" srcId="{926D8BBA-FFD3-4C77-99CC-58AC0F9504D1}" destId="{1763E29F-217A-428B-8A96-EBFA423419E9}" srcOrd="2" destOrd="0" parTransId="{32F3AA7D-54D1-4ABA-AAB9-84230D77DA06}" sibTransId="{A36952D2-467F-49F1-93FB-C36ACF75A86B}"/>
    <dgm:cxn modelId="{579AB16F-623B-4630-AAE3-9DC4A015FF0A}" type="presOf" srcId="{3A63709A-741A-4655-B39D-F22E045E5574}" destId="{E89A03C8-F0C5-4B02-BBD5-B6A380324958}" srcOrd="0" destOrd="0" presId="urn:microsoft.com/office/officeart/2005/8/layout/process4"/>
    <dgm:cxn modelId="{21DE7438-8637-4B43-AF5D-F9A585FB38A5}" type="presOf" srcId="{1763E29F-217A-428B-8A96-EBFA423419E9}" destId="{FE3BDE7C-70BF-46F4-A9F9-123A8F8FEEFA}" srcOrd="0" destOrd="0" presId="urn:microsoft.com/office/officeart/2005/8/layout/process4"/>
    <dgm:cxn modelId="{E228C178-1040-48AD-8BB0-F8C1CB63B6D9}" type="presOf" srcId="{09C718A2-89C8-4690-807A-FE00F29D370B}" destId="{0E364401-6F88-44CE-B00F-60878ACE78D0}" srcOrd="0" destOrd="0" presId="urn:microsoft.com/office/officeart/2005/8/layout/process4"/>
    <dgm:cxn modelId="{5C892350-C7FE-4BDA-B3A2-79F841101651}" type="presOf" srcId="{89AEE64E-7052-4CBE-AD2C-5F4DE812A475}" destId="{B01C8135-4B9E-49B2-BF8E-76C0EC0CE52C}" srcOrd="0" destOrd="0" presId="urn:microsoft.com/office/officeart/2005/8/layout/process4"/>
    <dgm:cxn modelId="{107EB314-6375-4290-8E79-24CCDE0F81B1}" type="presOf" srcId="{926D8BBA-FFD3-4C77-99CC-58AC0F9504D1}" destId="{E255D0F1-DDDE-46DA-8516-5B4D2B3C592A}" srcOrd="1" destOrd="0" presId="urn:microsoft.com/office/officeart/2005/8/layout/process4"/>
    <dgm:cxn modelId="{665FF6E3-DFF7-45A6-92F9-15F271023165}" type="presOf" srcId="{926D8BBA-FFD3-4C77-99CC-58AC0F9504D1}" destId="{7AB8F58A-49C8-4396-98A7-798339F357C8}" srcOrd="0" destOrd="0" presId="urn:microsoft.com/office/officeart/2005/8/layout/process4"/>
    <dgm:cxn modelId="{67E2954A-478F-4A1D-9B51-30C8B1597A6F}" srcId="{89AEE64E-7052-4CBE-AD2C-5F4DE812A475}" destId="{926D8BBA-FFD3-4C77-99CC-58AC0F9504D1}" srcOrd="0" destOrd="0" parTransId="{EA92F0D9-F437-495C-988B-661A58FA091F}" sibTransId="{1A24FE62-FA86-49AC-B6AC-AB1B3F4C3867}"/>
    <dgm:cxn modelId="{87952F7E-1C52-4D30-BD16-35BB13013394}" srcId="{926D8BBA-FFD3-4C77-99CC-58AC0F9504D1}" destId="{3A63709A-741A-4655-B39D-F22E045E5574}" srcOrd="1" destOrd="0" parTransId="{F3D4B212-99C4-4883-ADED-20AD824A8937}" sibTransId="{3C397B6C-0FCF-4373-9850-1588614C55F9}"/>
    <dgm:cxn modelId="{03F575E4-9A1F-4066-AC68-1CCA7E88F3AF}" srcId="{926D8BBA-FFD3-4C77-99CC-58AC0F9504D1}" destId="{09C718A2-89C8-4690-807A-FE00F29D370B}" srcOrd="0" destOrd="0" parTransId="{1AE1D63D-BBA3-4F43-AAAD-09C64B4F6C24}" sibTransId="{8524C371-A07A-46E6-9E1E-AC8CC2F1D7DB}"/>
    <dgm:cxn modelId="{E79600F4-034C-4A86-83AF-0E2A40E3CF43}" type="presParOf" srcId="{B01C8135-4B9E-49B2-BF8E-76C0EC0CE52C}" destId="{AD004479-D82A-4A27-BDEC-1BD73D7C4263}" srcOrd="0" destOrd="0" presId="urn:microsoft.com/office/officeart/2005/8/layout/process4"/>
    <dgm:cxn modelId="{CBBBD91A-9F07-4C5E-9E39-65CCAB38AB99}" type="presParOf" srcId="{AD004479-D82A-4A27-BDEC-1BD73D7C4263}" destId="{7AB8F58A-49C8-4396-98A7-798339F357C8}" srcOrd="0" destOrd="0" presId="urn:microsoft.com/office/officeart/2005/8/layout/process4"/>
    <dgm:cxn modelId="{EBB11FBA-FB8B-4766-A1ED-B8AABF5BB152}" type="presParOf" srcId="{AD004479-D82A-4A27-BDEC-1BD73D7C4263}" destId="{E255D0F1-DDDE-46DA-8516-5B4D2B3C592A}" srcOrd="1" destOrd="0" presId="urn:microsoft.com/office/officeart/2005/8/layout/process4"/>
    <dgm:cxn modelId="{4B2F3D31-0620-4193-BB26-53285E8F70C4}" type="presParOf" srcId="{AD004479-D82A-4A27-BDEC-1BD73D7C4263}" destId="{83766008-67E6-4D17-B432-255274DCAEBA}" srcOrd="2" destOrd="0" presId="urn:microsoft.com/office/officeart/2005/8/layout/process4"/>
    <dgm:cxn modelId="{9CA88CFB-0CE1-4569-99B2-6E06E01190E5}" type="presParOf" srcId="{83766008-67E6-4D17-B432-255274DCAEBA}" destId="{0E364401-6F88-44CE-B00F-60878ACE78D0}" srcOrd="0" destOrd="0" presId="urn:microsoft.com/office/officeart/2005/8/layout/process4"/>
    <dgm:cxn modelId="{730A8919-2521-4A7F-BB94-68C6B604B3C0}" type="presParOf" srcId="{83766008-67E6-4D17-B432-255274DCAEBA}" destId="{E89A03C8-F0C5-4B02-BBD5-B6A380324958}" srcOrd="1" destOrd="0" presId="urn:microsoft.com/office/officeart/2005/8/layout/process4"/>
    <dgm:cxn modelId="{24F9EA72-09F2-4FDD-9667-14C4D84D096F}" type="presParOf" srcId="{83766008-67E6-4D17-B432-255274DCAEBA}" destId="{FE3BDE7C-70BF-46F4-A9F9-123A8F8FEEFA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171D8F-209C-4952-AB93-DC34E63D785B}" type="doc">
      <dgm:prSet loTypeId="urn:microsoft.com/office/officeart/2005/8/layout/target3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052EC89B-D03F-4B55-9758-1EF5113E2DDF}">
      <dgm:prSet phldrT="[Текст]"/>
      <dgm:spPr/>
      <dgm:t>
        <a:bodyPr/>
        <a:lstStyle/>
        <a:p>
          <a:r>
            <a: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Трансформація</a:t>
          </a:r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це сукупність форм і методів перетворень норм міжнародного права в норми внутрішньодержавного права шляхом видання спеціального державного нормативного акта, доопрацювання норм міжнародного права у відповідності із загальними принципами національного права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AA264D-236F-481A-901D-CF1DE6945448}" type="parTrans" cxnId="{88C73DA8-9F48-4237-8A82-5CC9E5EABFE1}">
      <dgm:prSet/>
      <dgm:spPr/>
      <dgm:t>
        <a:bodyPr/>
        <a:lstStyle/>
        <a:p>
          <a:endParaRPr lang="ru-RU"/>
        </a:p>
      </dgm:t>
    </dgm:pt>
    <dgm:pt modelId="{E883C0B4-15B8-4FFF-8FF5-AEF0417675E8}" type="sibTrans" cxnId="{88C73DA8-9F48-4237-8A82-5CC9E5EABFE1}">
      <dgm:prSet/>
      <dgm:spPr/>
      <dgm:t>
        <a:bodyPr/>
        <a:lstStyle/>
        <a:p>
          <a:endParaRPr lang="ru-RU"/>
        </a:p>
      </dgm:t>
    </dgm:pt>
    <dgm:pt modelId="{8B0455C3-948F-4817-A38D-27AA79F498B1}" type="pres">
      <dgm:prSet presAssocID="{89171D8F-209C-4952-AB93-DC34E63D785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45CD5B-813B-4FA9-AB9C-BE9DEA0DC00C}" type="pres">
      <dgm:prSet presAssocID="{052EC89B-D03F-4B55-9758-1EF5113E2DDF}" presName="circle1" presStyleLbl="node1" presStyleIdx="0" presStyleCnt="1"/>
      <dgm:spPr/>
    </dgm:pt>
    <dgm:pt modelId="{A8BC7A21-999A-4189-B513-2E99C9FD9749}" type="pres">
      <dgm:prSet presAssocID="{052EC89B-D03F-4B55-9758-1EF5113E2DDF}" presName="space" presStyleCnt="0"/>
      <dgm:spPr/>
    </dgm:pt>
    <dgm:pt modelId="{5739965F-4834-418B-AE5E-767BA8859875}" type="pres">
      <dgm:prSet presAssocID="{052EC89B-D03F-4B55-9758-1EF5113E2DDF}" presName="rect1" presStyleLbl="alignAcc1" presStyleIdx="0" presStyleCnt="1"/>
      <dgm:spPr/>
      <dgm:t>
        <a:bodyPr/>
        <a:lstStyle/>
        <a:p>
          <a:endParaRPr lang="ru-RU"/>
        </a:p>
      </dgm:t>
    </dgm:pt>
    <dgm:pt modelId="{9A779477-2392-459D-99A3-F014262745C3}" type="pres">
      <dgm:prSet presAssocID="{052EC89B-D03F-4B55-9758-1EF5113E2DD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D5E250-6F9E-4B2C-AB38-ED24583078C6}" type="presOf" srcId="{052EC89B-D03F-4B55-9758-1EF5113E2DDF}" destId="{9A779477-2392-459D-99A3-F014262745C3}" srcOrd="1" destOrd="0" presId="urn:microsoft.com/office/officeart/2005/8/layout/target3"/>
    <dgm:cxn modelId="{88C73DA8-9F48-4237-8A82-5CC9E5EABFE1}" srcId="{89171D8F-209C-4952-AB93-DC34E63D785B}" destId="{052EC89B-D03F-4B55-9758-1EF5113E2DDF}" srcOrd="0" destOrd="0" parTransId="{14AA264D-236F-481A-901D-CF1DE6945448}" sibTransId="{E883C0B4-15B8-4FFF-8FF5-AEF0417675E8}"/>
    <dgm:cxn modelId="{CAF55594-EF2D-498B-9A84-C7AE62A1EAC7}" type="presOf" srcId="{052EC89B-D03F-4B55-9758-1EF5113E2DDF}" destId="{5739965F-4834-418B-AE5E-767BA8859875}" srcOrd="0" destOrd="0" presId="urn:microsoft.com/office/officeart/2005/8/layout/target3"/>
    <dgm:cxn modelId="{85A63BFA-060F-4E93-B510-D1CF619CB6A0}" type="presOf" srcId="{89171D8F-209C-4952-AB93-DC34E63D785B}" destId="{8B0455C3-948F-4817-A38D-27AA79F498B1}" srcOrd="0" destOrd="0" presId="urn:microsoft.com/office/officeart/2005/8/layout/target3"/>
    <dgm:cxn modelId="{7D5C31E5-4D18-4819-B153-2DFD1116FF1D}" type="presParOf" srcId="{8B0455C3-948F-4817-A38D-27AA79F498B1}" destId="{BA45CD5B-813B-4FA9-AB9C-BE9DEA0DC00C}" srcOrd="0" destOrd="0" presId="urn:microsoft.com/office/officeart/2005/8/layout/target3"/>
    <dgm:cxn modelId="{591720A5-07B9-4D9F-9EE5-E8B43BBC1BE0}" type="presParOf" srcId="{8B0455C3-948F-4817-A38D-27AA79F498B1}" destId="{A8BC7A21-999A-4189-B513-2E99C9FD9749}" srcOrd="1" destOrd="0" presId="urn:microsoft.com/office/officeart/2005/8/layout/target3"/>
    <dgm:cxn modelId="{5FEC999B-0079-4210-99A1-AD2E891C9540}" type="presParOf" srcId="{8B0455C3-948F-4817-A38D-27AA79F498B1}" destId="{5739965F-4834-418B-AE5E-767BA8859875}" srcOrd="2" destOrd="0" presId="urn:microsoft.com/office/officeart/2005/8/layout/target3"/>
    <dgm:cxn modelId="{17D9A5B0-864D-458D-AE4C-1064FB92FF07}" type="presParOf" srcId="{8B0455C3-948F-4817-A38D-27AA79F498B1}" destId="{9A779477-2392-459D-99A3-F014262745C3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F919AF5-563A-4F11-8C5C-35339B64BDD8}" type="doc">
      <dgm:prSet loTypeId="urn:microsoft.com/office/officeart/2005/8/layout/hierarchy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4913FDD-CDF5-4F77-9A95-63CE7A511AB9}">
      <dgm:prSet phldrT="[Текст]"/>
      <dgm:spPr/>
      <dgm:t>
        <a:bodyPr/>
        <a:lstStyle/>
        <a:p>
          <a:r>
            <a:rPr lang="uk-UA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своєю правовою природою </a:t>
          </a:r>
          <a:r>
            <a:rPr lang="uk-UA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відсилання</a:t>
          </a:r>
          <a:r>
            <a:rPr lang="uk-UA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є одним з найбільш поширених видів внутрішньодержавної імплементації норм міжнародного права, способом його внутрішньої реалізації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8C1ECB-CAA7-4BB2-B7F2-28B2EFD7D86D}" type="parTrans" cxnId="{106E6CB4-3814-4CA5-9551-9E0E1D63A02A}">
      <dgm:prSet/>
      <dgm:spPr/>
      <dgm:t>
        <a:bodyPr/>
        <a:lstStyle/>
        <a:p>
          <a:endParaRPr lang="ru-RU"/>
        </a:p>
      </dgm:t>
    </dgm:pt>
    <dgm:pt modelId="{068C1A76-0EB7-4233-8791-C7AB28E1CA3C}" type="sibTrans" cxnId="{106E6CB4-3814-4CA5-9551-9E0E1D63A02A}">
      <dgm:prSet/>
      <dgm:spPr/>
      <dgm:t>
        <a:bodyPr/>
        <a:lstStyle/>
        <a:p>
          <a:endParaRPr lang="ru-RU"/>
        </a:p>
      </dgm:t>
    </dgm:pt>
    <dgm:pt modelId="{B09BD2EE-E7A2-4E8E-AF08-391B779E8D44}">
      <dgm:prSet/>
      <dgm:spPr/>
      <dgm:t>
        <a:bodyPr/>
        <a:lstStyle/>
        <a:p>
          <a:r>
            <a: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Види відсилання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08ED03-2C87-4CC9-8113-E096335EBD13}" type="parTrans" cxnId="{57B1C11A-61E1-46E8-B08B-0B0362E26E68}">
      <dgm:prSet/>
      <dgm:spPr/>
      <dgm:t>
        <a:bodyPr/>
        <a:lstStyle/>
        <a:p>
          <a:endParaRPr lang="ru-RU"/>
        </a:p>
      </dgm:t>
    </dgm:pt>
    <dgm:pt modelId="{476F05B0-2413-42A1-BAF5-5DB5F576090D}" type="sibTrans" cxnId="{57B1C11A-61E1-46E8-B08B-0B0362E26E68}">
      <dgm:prSet/>
      <dgm:spPr/>
      <dgm:t>
        <a:bodyPr/>
        <a:lstStyle/>
        <a:p>
          <a:endParaRPr lang="ru-RU"/>
        </a:p>
      </dgm:t>
    </dgm:pt>
    <dgm:pt modelId="{8FC53E5D-48C0-4B42-BB94-1E213D49318F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загальне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BCA67A-B6A2-4E9B-9980-AFBDF24D43FE}" type="parTrans" cxnId="{8FB3609E-D89B-4125-88F9-5B8E1B11E93C}">
      <dgm:prSet/>
      <dgm:spPr/>
      <dgm:t>
        <a:bodyPr/>
        <a:lstStyle/>
        <a:p>
          <a:endParaRPr lang="ru-RU"/>
        </a:p>
      </dgm:t>
    </dgm:pt>
    <dgm:pt modelId="{A0272B2D-7665-4939-9C52-ADFF7F5B726D}" type="sibTrans" cxnId="{8FB3609E-D89B-4125-88F9-5B8E1B11E93C}">
      <dgm:prSet/>
      <dgm:spPr/>
      <dgm:t>
        <a:bodyPr/>
        <a:lstStyle/>
        <a:p>
          <a:endParaRPr lang="ru-RU"/>
        </a:p>
      </dgm:t>
    </dgm:pt>
    <dgm:pt modelId="{F1002A3A-16AE-4408-8A28-CE821EB70480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часткове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D63D0E-85B1-4194-8085-0E58CDE45818}" type="parTrans" cxnId="{2AF249F8-13D6-4EAE-9791-A207F9598C78}">
      <dgm:prSet/>
      <dgm:spPr/>
      <dgm:t>
        <a:bodyPr/>
        <a:lstStyle/>
        <a:p>
          <a:endParaRPr lang="ru-RU"/>
        </a:p>
      </dgm:t>
    </dgm:pt>
    <dgm:pt modelId="{760C5E1F-31A6-47B6-A33D-35775F78BE83}" type="sibTrans" cxnId="{2AF249F8-13D6-4EAE-9791-A207F9598C78}">
      <dgm:prSet/>
      <dgm:spPr/>
      <dgm:t>
        <a:bodyPr/>
        <a:lstStyle/>
        <a:p>
          <a:endParaRPr lang="ru-RU"/>
        </a:p>
      </dgm:t>
    </dgm:pt>
    <dgm:pt modelId="{795268DC-2D25-4EC1-8D27-06A6CAA7ABEA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конкретне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E84E51-5DB4-4861-9407-F6C26B6AECDB}" type="parTrans" cxnId="{B0FFD147-F87A-4F8F-9D85-19884C65F9DA}">
      <dgm:prSet/>
      <dgm:spPr/>
      <dgm:t>
        <a:bodyPr/>
        <a:lstStyle/>
        <a:p>
          <a:endParaRPr lang="ru-RU"/>
        </a:p>
      </dgm:t>
    </dgm:pt>
    <dgm:pt modelId="{591124B0-4C00-4F09-8E4E-A87ECCEA2E6F}" type="sibTrans" cxnId="{B0FFD147-F87A-4F8F-9D85-19884C65F9DA}">
      <dgm:prSet/>
      <dgm:spPr/>
      <dgm:t>
        <a:bodyPr/>
        <a:lstStyle/>
        <a:p>
          <a:endParaRPr lang="ru-RU"/>
        </a:p>
      </dgm:t>
    </dgm:pt>
    <dgm:pt modelId="{685CB571-DA36-4437-AFE4-C1514F7DCB3F}" type="pres">
      <dgm:prSet presAssocID="{BF919AF5-563A-4F11-8C5C-35339B64BDD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F1BF5F1-0CA9-424A-9C2F-ABC47821E233}" type="pres">
      <dgm:prSet presAssocID="{F4913FDD-CDF5-4F77-9A95-63CE7A511AB9}" presName="vertOne" presStyleCnt="0"/>
      <dgm:spPr/>
    </dgm:pt>
    <dgm:pt modelId="{0E48F3AE-B0B9-4A45-96CF-4FD61180AF72}" type="pres">
      <dgm:prSet presAssocID="{F4913FDD-CDF5-4F77-9A95-63CE7A511AB9}" presName="txOne" presStyleLbl="node0" presStyleIdx="0" presStyleCnt="1" custScaleY="1865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032CFB-5B21-4476-A7C5-EAB608B3BA98}" type="pres">
      <dgm:prSet presAssocID="{F4913FDD-CDF5-4F77-9A95-63CE7A511AB9}" presName="parTransOne" presStyleCnt="0"/>
      <dgm:spPr/>
    </dgm:pt>
    <dgm:pt modelId="{18A009E3-3F8F-4759-B3E4-4959564104C7}" type="pres">
      <dgm:prSet presAssocID="{F4913FDD-CDF5-4F77-9A95-63CE7A511AB9}" presName="horzOne" presStyleCnt="0"/>
      <dgm:spPr/>
    </dgm:pt>
    <dgm:pt modelId="{03BF0A34-50D1-4D03-A79C-72BCAE1D82D0}" type="pres">
      <dgm:prSet presAssocID="{B09BD2EE-E7A2-4E8E-AF08-391B779E8D44}" presName="vertTwo" presStyleCnt="0"/>
      <dgm:spPr/>
    </dgm:pt>
    <dgm:pt modelId="{9914B1E8-268B-46FA-B9A6-B00B16F44C52}" type="pres">
      <dgm:prSet presAssocID="{B09BD2EE-E7A2-4E8E-AF08-391B779E8D44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92C3EEF-0A24-4231-9D7D-F238EDDF1948}" type="pres">
      <dgm:prSet presAssocID="{B09BD2EE-E7A2-4E8E-AF08-391B779E8D44}" presName="parTransTwo" presStyleCnt="0"/>
      <dgm:spPr/>
    </dgm:pt>
    <dgm:pt modelId="{97B1B193-F8D2-4E6B-9271-FD58DAA8B7C8}" type="pres">
      <dgm:prSet presAssocID="{B09BD2EE-E7A2-4E8E-AF08-391B779E8D44}" presName="horzTwo" presStyleCnt="0"/>
      <dgm:spPr/>
    </dgm:pt>
    <dgm:pt modelId="{013425AF-00A7-4635-8F6C-CDB9E03A3FD8}" type="pres">
      <dgm:prSet presAssocID="{8FC53E5D-48C0-4B42-BB94-1E213D49318F}" presName="vertThree" presStyleCnt="0"/>
      <dgm:spPr/>
    </dgm:pt>
    <dgm:pt modelId="{F59A55D8-FF4B-42E5-9298-0EF80385EA3C}" type="pres">
      <dgm:prSet presAssocID="{8FC53E5D-48C0-4B42-BB94-1E213D49318F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A31A51-F0FC-4F6A-9A0E-5641C3E24FD1}" type="pres">
      <dgm:prSet presAssocID="{8FC53E5D-48C0-4B42-BB94-1E213D49318F}" presName="horzThree" presStyleCnt="0"/>
      <dgm:spPr/>
    </dgm:pt>
    <dgm:pt modelId="{BC8A0294-6B2F-4350-966E-001662E933E6}" type="pres">
      <dgm:prSet presAssocID="{A0272B2D-7665-4939-9C52-ADFF7F5B726D}" presName="sibSpaceThree" presStyleCnt="0"/>
      <dgm:spPr/>
    </dgm:pt>
    <dgm:pt modelId="{65E79299-E2F4-4625-BC95-E5613C322DD6}" type="pres">
      <dgm:prSet presAssocID="{F1002A3A-16AE-4408-8A28-CE821EB70480}" presName="vertThree" presStyleCnt="0"/>
      <dgm:spPr/>
    </dgm:pt>
    <dgm:pt modelId="{29F3B8C5-34BC-4384-B846-0714644E5899}" type="pres">
      <dgm:prSet presAssocID="{F1002A3A-16AE-4408-8A28-CE821EB70480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407B5A-B797-4862-A751-0A794569E511}" type="pres">
      <dgm:prSet presAssocID="{F1002A3A-16AE-4408-8A28-CE821EB70480}" presName="horzThree" presStyleCnt="0"/>
      <dgm:spPr/>
    </dgm:pt>
    <dgm:pt modelId="{5D923F99-B441-4C1A-B986-23006571D584}" type="pres">
      <dgm:prSet presAssocID="{760C5E1F-31A6-47B6-A33D-35775F78BE83}" presName="sibSpaceThree" presStyleCnt="0"/>
      <dgm:spPr/>
    </dgm:pt>
    <dgm:pt modelId="{DA41112A-3B89-4094-A566-549A8010413D}" type="pres">
      <dgm:prSet presAssocID="{795268DC-2D25-4EC1-8D27-06A6CAA7ABEA}" presName="vertThree" presStyleCnt="0"/>
      <dgm:spPr/>
    </dgm:pt>
    <dgm:pt modelId="{21901AAA-E205-4BD8-BF69-56CE43734CD8}" type="pres">
      <dgm:prSet presAssocID="{795268DC-2D25-4EC1-8D27-06A6CAA7ABEA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FBD383-38B6-41F6-A6C1-3DCC03834DCD}" type="pres">
      <dgm:prSet presAssocID="{795268DC-2D25-4EC1-8D27-06A6CAA7ABEA}" presName="horzThree" presStyleCnt="0"/>
      <dgm:spPr/>
    </dgm:pt>
  </dgm:ptLst>
  <dgm:cxnLst>
    <dgm:cxn modelId="{2AF249F8-13D6-4EAE-9791-A207F9598C78}" srcId="{B09BD2EE-E7A2-4E8E-AF08-391B779E8D44}" destId="{F1002A3A-16AE-4408-8A28-CE821EB70480}" srcOrd="1" destOrd="0" parTransId="{BDD63D0E-85B1-4194-8085-0E58CDE45818}" sibTransId="{760C5E1F-31A6-47B6-A33D-35775F78BE83}"/>
    <dgm:cxn modelId="{8FB3609E-D89B-4125-88F9-5B8E1B11E93C}" srcId="{B09BD2EE-E7A2-4E8E-AF08-391B779E8D44}" destId="{8FC53E5D-48C0-4B42-BB94-1E213D49318F}" srcOrd="0" destOrd="0" parTransId="{7FBCA67A-B6A2-4E9B-9980-AFBDF24D43FE}" sibTransId="{A0272B2D-7665-4939-9C52-ADFF7F5B726D}"/>
    <dgm:cxn modelId="{106E6CB4-3814-4CA5-9551-9E0E1D63A02A}" srcId="{BF919AF5-563A-4F11-8C5C-35339B64BDD8}" destId="{F4913FDD-CDF5-4F77-9A95-63CE7A511AB9}" srcOrd="0" destOrd="0" parTransId="{388C1ECB-CAA7-4BB2-B7F2-28B2EFD7D86D}" sibTransId="{068C1A76-0EB7-4233-8791-C7AB28E1CA3C}"/>
    <dgm:cxn modelId="{E619269E-9ABC-43C3-9816-EC218B88E02F}" type="presOf" srcId="{B09BD2EE-E7A2-4E8E-AF08-391B779E8D44}" destId="{9914B1E8-268B-46FA-B9A6-B00B16F44C52}" srcOrd="0" destOrd="0" presId="urn:microsoft.com/office/officeart/2005/8/layout/hierarchy4"/>
    <dgm:cxn modelId="{AF78B50C-C224-4CE0-9682-C86B4F18B5CE}" type="presOf" srcId="{F1002A3A-16AE-4408-8A28-CE821EB70480}" destId="{29F3B8C5-34BC-4384-B846-0714644E5899}" srcOrd="0" destOrd="0" presId="urn:microsoft.com/office/officeart/2005/8/layout/hierarchy4"/>
    <dgm:cxn modelId="{AC56DBF9-B8B0-4B26-8900-25A838192AD8}" type="presOf" srcId="{795268DC-2D25-4EC1-8D27-06A6CAA7ABEA}" destId="{21901AAA-E205-4BD8-BF69-56CE43734CD8}" srcOrd="0" destOrd="0" presId="urn:microsoft.com/office/officeart/2005/8/layout/hierarchy4"/>
    <dgm:cxn modelId="{EA413CAF-A417-4DDE-84C2-0980BEE006D9}" type="presOf" srcId="{BF919AF5-563A-4F11-8C5C-35339B64BDD8}" destId="{685CB571-DA36-4437-AFE4-C1514F7DCB3F}" srcOrd="0" destOrd="0" presId="urn:microsoft.com/office/officeart/2005/8/layout/hierarchy4"/>
    <dgm:cxn modelId="{DA8F6B03-1F84-43FC-B2AD-07FEFF9F897A}" type="presOf" srcId="{F4913FDD-CDF5-4F77-9A95-63CE7A511AB9}" destId="{0E48F3AE-B0B9-4A45-96CF-4FD61180AF72}" srcOrd="0" destOrd="0" presId="urn:microsoft.com/office/officeart/2005/8/layout/hierarchy4"/>
    <dgm:cxn modelId="{57B1C11A-61E1-46E8-B08B-0B0362E26E68}" srcId="{F4913FDD-CDF5-4F77-9A95-63CE7A511AB9}" destId="{B09BD2EE-E7A2-4E8E-AF08-391B779E8D44}" srcOrd="0" destOrd="0" parTransId="{E308ED03-2C87-4CC9-8113-E096335EBD13}" sibTransId="{476F05B0-2413-42A1-BAF5-5DB5F576090D}"/>
    <dgm:cxn modelId="{B0FFD147-F87A-4F8F-9D85-19884C65F9DA}" srcId="{B09BD2EE-E7A2-4E8E-AF08-391B779E8D44}" destId="{795268DC-2D25-4EC1-8D27-06A6CAA7ABEA}" srcOrd="2" destOrd="0" parTransId="{EBE84E51-5DB4-4861-9407-F6C26B6AECDB}" sibTransId="{591124B0-4C00-4F09-8E4E-A87ECCEA2E6F}"/>
    <dgm:cxn modelId="{2889424B-C18A-4BA1-B33B-CE9CDDA4E818}" type="presOf" srcId="{8FC53E5D-48C0-4B42-BB94-1E213D49318F}" destId="{F59A55D8-FF4B-42E5-9298-0EF80385EA3C}" srcOrd="0" destOrd="0" presId="urn:microsoft.com/office/officeart/2005/8/layout/hierarchy4"/>
    <dgm:cxn modelId="{91733298-C5AA-4525-A96E-D936CBD901BD}" type="presParOf" srcId="{685CB571-DA36-4437-AFE4-C1514F7DCB3F}" destId="{2F1BF5F1-0CA9-424A-9C2F-ABC47821E233}" srcOrd="0" destOrd="0" presId="urn:microsoft.com/office/officeart/2005/8/layout/hierarchy4"/>
    <dgm:cxn modelId="{8474F3FE-543D-4DEB-B5E0-8A93E035BBC6}" type="presParOf" srcId="{2F1BF5F1-0CA9-424A-9C2F-ABC47821E233}" destId="{0E48F3AE-B0B9-4A45-96CF-4FD61180AF72}" srcOrd="0" destOrd="0" presId="urn:microsoft.com/office/officeart/2005/8/layout/hierarchy4"/>
    <dgm:cxn modelId="{ADF45DC9-823A-4DC5-B3BD-653CD51A7575}" type="presParOf" srcId="{2F1BF5F1-0CA9-424A-9C2F-ABC47821E233}" destId="{D9032CFB-5B21-4476-A7C5-EAB608B3BA98}" srcOrd="1" destOrd="0" presId="urn:microsoft.com/office/officeart/2005/8/layout/hierarchy4"/>
    <dgm:cxn modelId="{271B69BB-2572-4F31-AA91-5FBBD1CD685E}" type="presParOf" srcId="{2F1BF5F1-0CA9-424A-9C2F-ABC47821E233}" destId="{18A009E3-3F8F-4759-B3E4-4959564104C7}" srcOrd="2" destOrd="0" presId="urn:microsoft.com/office/officeart/2005/8/layout/hierarchy4"/>
    <dgm:cxn modelId="{70F999DF-5E89-4046-BD52-D535AB6F5291}" type="presParOf" srcId="{18A009E3-3F8F-4759-B3E4-4959564104C7}" destId="{03BF0A34-50D1-4D03-A79C-72BCAE1D82D0}" srcOrd="0" destOrd="0" presId="urn:microsoft.com/office/officeart/2005/8/layout/hierarchy4"/>
    <dgm:cxn modelId="{CC18D095-E973-4514-B9CA-A329A2B872B1}" type="presParOf" srcId="{03BF0A34-50D1-4D03-A79C-72BCAE1D82D0}" destId="{9914B1E8-268B-46FA-B9A6-B00B16F44C52}" srcOrd="0" destOrd="0" presId="urn:microsoft.com/office/officeart/2005/8/layout/hierarchy4"/>
    <dgm:cxn modelId="{9660066D-53C9-4BE3-85B4-89ACED1C9393}" type="presParOf" srcId="{03BF0A34-50D1-4D03-A79C-72BCAE1D82D0}" destId="{892C3EEF-0A24-4231-9D7D-F238EDDF1948}" srcOrd="1" destOrd="0" presId="urn:microsoft.com/office/officeart/2005/8/layout/hierarchy4"/>
    <dgm:cxn modelId="{9D11A9A6-E09F-421E-8EC4-73000158F7ED}" type="presParOf" srcId="{03BF0A34-50D1-4D03-A79C-72BCAE1D82D0}" destId="{97B1B193-F8D2-4E6B-9271-FD58DAA8B7C8}" srcOrd="2" destOrd="0" presId="urn:microsoft.com/office/officeart/2005/8/layout/hierarchy4"/>
    <dgm:cxn modelId="{1D16D328-3CF9-4C13-B55F-54065F81C393}" type="presParOf" srcId="{97B1B193-F8D2-4E6B-9271-FD58DAA8B7C8}" destId="{013425AF-00A7-4635-8F6C-CDB9E03A3FD8}" srcOrd="0" destOrd="0" presId="urn:microsoft.com/office/officeart/2005/8/layout/hierarchy4"/>
    <dgm:cxn modelId="{1E02A2E2-4BB0-446B-BEB3-486DC7CCBA88}" type="presParOf" srcId="{013425AF-00A7-4635-8F6C-CDB9E03A3FD8}" destId="{F59A55D8-FF4B-42E5-9298-0EF80385EA3C}" srcOrd="0" destOrd="0" presId="urn:microsoft.com/office/officeart/2005/8/layout/hierarchy4"/>
    <dgm:cxn modelId="{2A735C86-79D4-4E74-87EE-384FFF964C91}" type="presParOf" srcId="{013425AF-00A7-4635-8F6C-CDB9E03A3FD8}" destId="{F0A31A51-F0FC-4F6A-9A0E-5641C3E24FD1}" srcOrd="1" destOrd="0" presId="urn:microsoft.com/office/officeart/2005/8/layout/hierarchy4"/>
    <dgm:cxn modelId="{26C6152A-3905-4DE6-913D-E10D36A2484E}" type="presParOf" srcId="{97B1B193-F8D2-4E6B-9271-FD58DAA8B7C8}" destId="{BC8A0294-6B2F-4350-966E-001662E933E6}" srcOrd="1" destOrd="0" presId="urn:microsoft.com/office/officeart/2005/8/layout/hierarchy4"/>
    <dgm:cxn modelId="{5D42AA1F-EE01-411D-875D-FF0FCB7457D8}" type="presParOf" srcId="{97B1B193-F8D2-4E6B-9271-FD58DAA8B7C8}" destId="{65E79299-E2F4-4625-BC95-E5613C322DD6}" srcOrd="2" destOrd="0" presId="urn:microsoft.com/office/officeart/2005/8/layout/hierarchy4"/>
    <dgm:cxn modelId="{D1C4CC6D-4655-464F-8DE9-2E10DFCB6A51}" type="presParOf" srcId="{65E79299-E2F4-4625-BC95-E5613C322DD6}" destId="{29F3B8C5-34BC-4384-B846-0714644E5899}" srcOrd="0" destOrd="0" presId="urn:microsoft.com/office/officeart/2005/8/layout/hierarchy4"/>
    <dgm:cxn modelId="{F80D19AB-6CA4-41A5-8D80-D69A9D3E6ABD}" type="presParOf" srcId="{65E79299-E2F4-4625-BC95-E5613C322DD6}" destId="{7C407B5A-B797-4862-A751-0A794569E511}" srcOrd="1" destOrd="0" presId="urn:microsoft.com/office/officeart/2005/8/layout/hierarchy4"/>
    <dgm:cxn modelId="{6DF13E69-B5D6-44A0-947F-F3A7651A9FBA}" type="presParOf" srcId="{97B1B193-F8D2-4E6B-9271-FD58DAA8B7C8}" destId="{5D923F99-B441-4C1A-B986-23006571D584}" srcOrd="3" destOrd="0" presId="urn:microsoft.com/office/officeart/2005/8/layout/hierarchy4"/>
    <dgm:cxn modelId="{9E5E65EA-1C83-4011-8FF7-36E44CC2CA1F}" type="presParOf" srcId="{97B1B193-F8D2-4E6B-9271-FD58DAA8B7C8}" destId="{DA41112A-3B89-4094-A566-549A8010413D}" srcOrd="4" destOrd="0" presId="urn:microsoft.com/office/officeart/2005/8/layout/hierarchy4"/>
    <dgm:cxn modelId="{E0EEE564-B4AC-4F97-8629-B4A7288475E8}" type="presParOf" srcId="{DA41112A-3B89-4094-A566-549A8010413D}" destId="{21901AAA-E205-4BD8-BF69-56CE43734CD8}" srcOrd="0" destOrd="0" presId="urn:microsoft.com/office/officeart/2005/8/layout/hierarchy4"/>
    <dgm:cxn modelId="{5FEFC372-ABB9-4B58-9DDA-B22C05983962}" type="presParOf" srcId="{DA41112A-3B89-4094-A566-549A8010413D}" destId="{22FBD383-38B6-41F6-A6C1-3DCC03834DC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5EE721A-8F40-4F23-A582-E28E3A5FC23D}" type="doc">
      <dgm:prSet loTypeId="urn:microsoft.com/office/officeart/2005/8/layout/hierarchy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7177912-7BA3-472B-860A-6415400C8E7F}">
      <dgm:prSet phldrT="[Текст]" custT="1"/>
      <dgm:spPr/>
      <dgm:t>
        <a:bodyPr/>
        <a:lstStyle/>
        <a:p>
          <a:r>
            <a:rPr lang="uk-UA" sz="3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</a:t>
          </a:r>
          <a:r>
            <a:rPr lang="uk-UA" sz="3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рецепції</a:t>
          </a:r>
          <a:r>
            <a:rPr lang="uk-UA" sz="3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законодавець приймає для себе модель поведінки та надає їй юридичного обов’язку для суб’єктів</a:t>
          </a:r>
          <a:br>
            <a:rPr lang="uk-UA" sz="3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3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внутрішньодержавного права</a:t>
          </a:r>
          <a:endParaRPr lang="ru-RU" sz="3800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D8B6D8-3583-48DC-B760-9B15D3818DC1}" type="parTrans" cxnId="{EF8977A8-2FD1-4FEF-86B7-17BDB7A9D95D}">
      <dgm:prSet/>
      <dgm:spPr/>
      <dgm:t>
        <a:bodyPr/>
        <a:lstStyle/>
        <a:p>
          <a:endParaRPr lang="ru-RU"/>
        </a:p>
      </dgm:t>
    </dgm:pt>
    <dgm:pt modelId="{5468F011-3DD9-44BB-A2B2-712DF3F11ED7}" type="sibTrans" cxnId="{EF8977A8-2FD1-4FEF-86B7-17BDB7A9D95D}">
      <dgm:prSet/>
      <dgm:spPr/>
      <dgm:t>
        <a:bodyPr/>
        <a:lstStyle/>
        <a:p>
          <a:endParaRPr lang="ru-RU"/>
        </a:p>
      </dgm:t>
    </dgm:pt>
    <dgm:pt modelId="{25A6FA18-A25C-4585-A13E-9DC6B15F0E63}">
      <dgm:prSet/>
      <dgm:spPr/>
      <dgm:t>
        <a:bodyPr/>
        <a:lstStyle/>
        <a:p>
          <a:r>
            <a:rPr lang="uk-UA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Рецепція характеризується</a:t>
          </a:r>
          <a:endParaRPr lang="en-US" b="1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CED41D-6660-4133-8706-C4BEBBB05345}" type="parTrans" cxnId="{D055D930-C36B-474F-8262-A19C751B2C83}">
      <dgm:prSet/>
      <dgm:spPr/>
      <dgm:t>
        <a:bodyPr/>
        <a:lstStyle/>
        <a:p>
          <a:endParaRPr lang="ru-RU"/>
        </a:p>
      </dgm:t>
    </dgm:pt>
    <dgm:pt modelId="{E4717920-5323-4BB9-80CD-E2E98D037BE7}" type="sibTrans" cxnId="{D055D930-C36B-474F-8262-A19C751B2C83}">
      <dgm:prSet/>
      <dgm:spPr/>
      <dgm:t>
        <a:bodyPr/>
        <a:lstStyle/>
        <a:p>
          <a:endParaRPr lang="ru-RU"/>
        </a:p>
      </dgm:t>
    </dgm:pt>
    <dgm:pt modelId="{7CE5074F-2CB5-4C2C-8F1E-DF9210BCD204}">
      <dgm:prSet custT="1"/>
      <dgm:spPr/>
      <dgm:t>
        <a:bodyPr/>
        <a:lstStyle/>
        <a:p>
          <a:r>
            <a:rPr lang="uk-UA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сприйняття національним правом правил міжнародного права через механізм ратифікації чи схвалення міжнародних договорів</a:t>
          </a:r>
          <a:endParaRPr lang="en-US" sz="2800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095EAA-5206-43E6-AA4E-F4DEB098577B}" type="parTrans" cxnId="{9821E146-116C-47C9-9AE2-E76AED75A89F}">
      <dgm:prSet/>
      <dgm:spPr/>
      <dgm:t>
        <a:bodyPr/>
        <a:lstStyle/>
        <a:p>
          <a:endParaRPr lang="ru-RU"/>
        </a:p>
      </dgm:t>
    </dgm:pt>
    <dgm:pt modelId="{41C6F9C4-B412-4621-BBBD-7FD15547EEDA}" type="sibTrans" cxnId="{9821E146-116C-47C9-9AE2-E76AED75A89F}">
      <dgm:prSet/>
      <dgm:spPr/>
      <dgm:t>
        <a:bodyPr/>
        <a:lstStyle/>
        <a:p>
          <a:endParaRPr lang="ru-RU"/>
        </a:p>
      </dgm:t>
    </dgm:pt>
    <dgm:pt modelId="{E899C069-AC2D-49CD-AA3A-E7813A1E930A}">
      <dgm:prSet/>
      <dgm:spPr/>
      <dgm:t>
        <a:bodyPr/>
        <a:lstStyle/>
        <a:p>
          <a:r>
            <a:rPr lang="uk-UA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передачу (трансмісію) прав та обов’язків, що покладені на державу, компетентним органам державної влади</a:t>
          </a:r>
          <a:endParaRPr lang="en-US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98479C-E650-4A5E-A4A8-C97CCDEA8702}" type="parTrans" cxnId="{8AC9A1D3-51C7-44A2-8B0D-CBFD4F4A3185}">
      <dgm:prSet/>
      <dgm:spPr/>
      <dgm:t>
        <a:bodyPr/>
        <a:lstStyle/>
        <a:p>
          <a:endParaRPr lang="ru-RU"/>
        </a:p>
      </dgm:t>
    </dgm:pt>
    <dgm:pt modelId="{849B7953-B1EB-4FD4-96B7-CB56562CDA38}" type="sibTrans" cxnId="{8AC9A1D3-51C7-44A2-8B0D-CBFD4F4A3185}">
      <dgm:prSet/>
      <dgm:spPr/>
      <dgm:t>
        <a:bodyPr/>
        <a:lstStyle/>
        <a:p>
          <a:endParaRPr lang="ru-RU"/>
        </a:p>
      </dgm:t>
    </dgm:pt>
    <dgm:pt modelId="{B4136AAD-0E85-46CF-BAF9-D33C3AC925F0}" type="pres">
      <dgm:prSet presAssocID="{55EE721A-8F40-4F23-A582-E28E3A5FC23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03FA541-75C1-4B69-8AB9-1D7E4BCF3138}" type="pres">
      <dgm:prSet presAssocID="{F7177912-7BA3-472B-860A-6415400C8E7F}" presName="vertOne" presStyleCnt="0"/>
      <dgm:spPr/>
    </dgm:pt>
    <dgm:pt modelId="{65A10B2E-D56E-4C14-A519-BB3745DAF60A}" type="pres">
      <dgm:prSet presAssocID="{F7177912-7BA3-472B-860A-6415400C8E7F}" presName="txOne" presStyleLbl="node0" presStyleIdx="0" presStyleCnt="1" custScaleY="107222" custLinFactNeighborX="171" custLinFactNeighborY="132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854972-9AE2-47B1-949D-7B725230EBDE}" type="pres">
      <dgm:prSet presAssocID="{F7177912-7BA3-472B-860A-6415400C8E7F}" presName="parTransOne" presStyleCnt="0"/>
      <dgm:spPr/>
    </dgm:pt>
    <dgm:pt modelId="{B37E19E5-A79B-42A5-9180-0595AD605C8F}" type="pres">
      <dgm:prSet presAssocID="{F7177912-7BA3-472B-860A-6415400C8E7F}" presName="horzOne" presStyleCnt="0"/>
      <dgm:spPr/>
    </dgm:pt>
    <dgm:pt modelId="{36865DF4-1FF7-467A-8FF7-2CD35AFFC6DE}" type="pres">
      <dgm:prSet presAssocID="{25A6FA18-A25C-4585-A13E-9DC6B15F0E63}" presName="vertTwo" presStyleCnt="0"/>
      <dgm:spPr/>
    </dgm:pt>
    <dgm:pt modelId="{7FEB62ED-DA1C-4B6D-9D25-5930847DC1AA}" type="pres">
      <dgm:prSet presAssocID="{25A6FA18-A25C-4585-A13E-9DC6B15F0E63}" presName="txTwo" presStyleLbl="node2" presStyleIdx="0" presStyleCnt="1" custScaleY="468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142152-913C-4E23-9E59-18E3BEDE9D5D}" type="pres">
      <dgm:prSet presAssocID="{25A6FA18-A25C-4585-A13E-9DC6B15F0E63}" presName="parTransTwo" presStyleCnt="0"/>
      <dgm:spPr/>
    </dgm:pt>
    <dgm:pt modelId="{E89EC47C-30E3-476C-A9E8-E56D437D4DC9}" type="pres">
      <dgm:prSet presAssocID="{25A6FA18-A25C-4585-A13E-9DC6B15F0E63}" presName="horzTwo" presStyleCnt="0"/>
      <dgm:spPr/>
    </dgm:pt>
    <dgm:pt modelId="{0613D040-FB08-41CB-91D5-3FCDAB0A64CD}" type="pres">
      <dgm:prSet presAssocID="{7CE5074F-2CB5-4C2C-8F1E-DF9210BCD204}" presName="vertThree" presStyleCnt="0"/>
      <dgm:spPr/>
    </dgm:pt>
    <dgm:pt modelId="{306451C3-7F8C-45D4-B564-3CDA622C76A5}" type="pres">
      <dgm:prSet presAssocID="{7CE5074F-2CB5-4C2C-8F1E-DF9210BCD204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0CD53B-01A8-4E7C-BDC8-57F055D2DEB8}" type="pres">
      <dgm:prSet presAssocID="{7CE5074F-2CB5-4C2C-8F1E-DF9210BCD204}" presName="horzThree" presStyleCnt="0"/>
      <dgm:spPr/>
    </dgm:pt>
    <dgm:pt modelId="{1A4AB753-B2C3-4F05-99ED-48B0B71301DF}" type="pres">
      <dgm:prSet presAssocID="{41C6F9C4-B412-4621-BBBD-7FD15547EEDA}" presName="sibSpaceThree" presStyleCnt="0"/>
      <dgm:spPr/>
    </dgm:pt>
    <dgm:pt modelId="{732822B9-5FAB-48DF-B7C2-67221ACFCE52}" type="pres">
      <dgm:prSet presAssocID="{E899C069-AC2D-49CD-AA3A-E7813A1E930A}" presName="vertThree" presStyleCnt="0"/>
      <dgm:spPr/>
    </dgm:pt>
    <dgm:pt modelId="{6B1BF260-3348-4C24-8E8D-0FF2E25B5C66}" type="pres">
      <dgm:prSet presAssocID="{E899C069-AC2D-49CD-AA3A-E7813A1E930A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0EAA40-8D18-46F0-9416-F328E3E4ED1B}" type="pres">
      <dgm:prSet presAssocID="{E899C069-AC2D-49CD-AA3A-E7813A1E930A}" presName="horzThree" presStyleCnt="0"/>
      <dgm:spPr/>
    </dgm:pt>
  </dgm:ptLst>
  <dgm:cxnLst>
    <dgm:cxn modelId="{16659AD8-F887-43D4-B7C2-14D66EC83733}" type="presOf" srcId="{7CE5074F-2CB5-4C2C-8F1E-DF9210BCD204}" destId="{306451C3-7F8C-45D4-B564-3CDA622C76A5}" srcOrd="0" destOrd="0" presId="urn:microsoft.com/office/officeart/2005/8/layout/hierarchy4"/>
    <dgm:cxn modelId="{85D6CE1B-E803-4E86-BB57-361009C780F3}" type="presOf" srcId="{E899C069-AC2D-49CD-AA3A-E7813A1E930A}" destId="{6B1BF260-3348-4C24-8E8D-0FF2E25B5C66}" srcOrd="0" destOrd="0" presId="urn:microsoft.com/office/officeart/2005/8/layout/hierarchy4"/>
    <dgm:cxn modelId="{D055D930-C36B-474F-8262-A19C751B2C83}" srcId="{F7177912-7BA3-472B-860A-6415400C8E7F}" destId="{25A6FA18-A25C-4585-A13E-9DC6B15F0E63}" srcOrd="0" destOrd="0" parTransId="{41CED41D-6660-4133-8706-C4BEBBB05345}" sibTransId="{E4717920-5323-4BB9-80CD-E2E98D037BE7}"/>
    <dgm:cxn modelId="{150FBC43-2F11-4A97-9C11-DC5F9B687964}" type="presOf" srcId="{55EE721A-8F40-4F23-A582-E28E3A5FC23D}" destId="{B4136AAD-0E85-46CF-BAF9-D33C3AC925F0}" srcOrd="0" destOrd="0" presId="urn:microsoft.com/office/officeart/2005/8/layout/hierarchy4"/>
    <dgm:cxn modelId="{75E53E9E-7417-4BE7-84D3-44FC404A9A57}" type="presOf" srcId="{F7177912-7BA3-472B-860A-6415400C8E7F}" destId="{65A10B2E-D56E-4C14-A519-BB3745DAF60A}" srcOrd="0" destOrd="0" presId="urn:microsoft.com/office/officeart/2005/8/layout/hierarchy4"/>
    <dgm:cxn modelId="{30FBC506-5A44-4EF4-9869-88A2BD655F63}" type="presOf" srcId="{25A6FA18-A25C-4585-A13E-9DC6B15F0E63}" destId="{7FEB62ED-DA1C-4B6D-9D25-5930847DC1AA}" srcOrd="0" destOrd="0" presId="urn:microsoft.com/office/officeart/2005/8/layout/hierarchy4"/>
    <dgm:cxn modelId="{8AC9A1D3-51C7-44A2-8B0D-CBFD4F4A3185}" srcId="{25A6FA18-A25C-4585-A13E-9DC6B15F0E63}" destId="{E899C069-AC2D-49CD-AA3A-E7813A1E930A}" srcOrd="1" destOrd="0" parTransId="{1698479C-E650-4A5E-A4A8-C97CCDEA8702}" sibTransId="{849B7953-B1EB-4FD4-96B7-CB56562CDA38}"/>
    <dgm:cxn modelId="{EF8977A8-2FD1-4FEF-86B7-17BDB7A9D95D}" srcId="{55EE721A-8F40-4F23-A582-E28E3A5FC23D}" destId="{F7177912-7BA3-472B-860A-6415400C8E7F}" srcOrd="0" destOrd="0" parTransId="{3ED8B6D8-3583-48DC-B760-9B15D3818DC1}" sibTransId="{5468F011-3DD9-44BB-A2B2-712DF3F11ED7}"/>
    <dgm:cxn modelId="{9821E146-116C-47C9-9AE2-E76AED75A89F}" srcId="{25A6FA18-A25C-4585-A13E-9DC6B15F0E63}" destId="{7CE5074F-2CB5-4C2C-8F1E-DF9210BCD204}" srcOrd="0" destOrd="0" parTransId="{93095EAA-5206-43E6-AA4E-F4DEB098577B}" sibTransId="{41C6F9C4-B412-4621-BBBD-7FD15547EEDA}"/>
    <dgm:cxn modelId="{7872759F-F161-437E-A48F-B4EEF4BADAAE}" type="presParOf" srcId="{B4136AAD-0E85-46CF-BAF9-D33C3AC925F0}" destId="{403FA541-75C1-4B69-8AB9-1D7E4BCF3138}" srcOrd="0" destOrd="0" presId="urn:microsoft.com/office/officeart/2005/8/layout/hierarchy4"/>
    <dgm:cxn modelId="{CE6A816B-C905-4223-82F1-81291B3CA0FB}" type="presParOf" srcId="{403FA541-75C1-4B69-8AB9-1D7E4BCF3138}" destId="{65A10B2E-D56E-4C14-A519-BB3745DAF60A}" srcOrd="0" destOrd="0" presId="urn:microsoft.com/office/officeart/2005/8/layout/hierarchy4"/>
    <dgm:cxn modelId="{3DF57BF5-4FD4-4057-89F4-45A2D456EEEE}" type="presParOf" srcId="{403FA541-75C1-4B69-8AB9-1D7E4BCF3138}" destId="{A3854972-9AE2-47B1-949D-7B725230EBDE}" srcOrd="1" destOrd="0" presId="urn:microsoft.com/office/officeart/2005/8/layout/hierarchy4"/>
    <dgm:cxn modelId="{EF839A02-B1CC-419D-9799-78F4AD5F090A}" type="presParOf" srcId="{403FA541-75C1-4B69-8AB9-1D7E4BCF3138}" destId="{B37E19E5-A79B-42A5-9180-0595AD605C8F}" srcOrd="2" destOrd="0" presId="urn:microsoft.com/office/officeart/2005/8/layout/hierarchy4"/>
    <dgm:cxn modelId="{CA3C4CAE-E1F4-4811-93C2-8FE354FBEE91}" type="presParOf" srcId="{B37E19E5-A79B-42A5-9180-0595AD605C8F}" destId="{36865DF4-1FF7-467A-8FF7-2CD35AFFC6DE}" srcOrd="0" destOrd="0" presId="urn:microsoft.com/office/officeart/2005/8/layout/hierarchy4"/>
    <dgm:cxn modelId="{C587DE6A-195D-4ECF-8AD3-B3EF9505C5B1}" type="presParOf" srcId="{36865DF4-1FF7-467A-8FF7-2CD35AFFC6DE}" destId="{7FEB62ED-DA1C-4B6D-9D25-5930847DC1AA}" srcOrd="0" destOrd="0" presId="urn:microsoft.com/office/officeart/2005/8/layout/hierarchy4"/>
    <dgm:cxn modelId="{B14E0198-FBE7-45E5-9E3C-19243994365D}" type="presParOf" srcId="{36865DF4-1FF7-467A-8FF7-2CD35AFFC6DE}" destId="{CE142152-913C-4E23-9E59-18E3BEDE9D5D}" srcOrd="1" destOrd="0" presId="urn:microsoft.com/office/officeart/2005/8/layout/hierarchy4"/>
    <dgm:cxn modelId="{39E027C8-5893-4C08-9394-896009871DFA}" type="presParOf" srcId="{36865DF4-1FF7-467A-8FF7-2CD35AFFC6DE}" destId="{E89EC47C-30E3-476C-A9E8-E56D437D4DC9}" srcOrd="2" destOrd="0" presId="urn:microsoft.com/office/officeart/2005/8/layout/hierarchy4"/>
    <dgm:cxn modelId="{0ED67E47-148F-4C48-964E-06C2630C3BA9}" type="presParOf" srcId="{E89EC47C-30E3-476C-A9E8-E56D437D4DC9}" destId="{0613D040-FB08-41CB-91D5-3FCDAB0A64CD}" srcOrd="0" destOrd="0" presId="urn:microsoft.com/office/officeart/2005/8/layout/hierarchy4"/>
    <dgm:cxn modelId="{C6CCC844-B818-4C8E-B246-E1B84CC51181}" type="presParOf" srcId="{0613D040-FB08-41CB-91D5-3FCDAB0A64CD}" destId="{306451C3-7F8C-45D4-B564-3CDA622C76A5}" srcOrd="0" destOrd="0" presId="urn:microsoft.com/office/officeart/2005/8/layout/hierarchy4"/>
    <dgm:cxn modelId="{F74CBC4C-9FA3-4D13-8627-2E7C6C621C29}" type="presParOf" srcId="{0613D040-FB08-41CB-91D5-3FCDAB0A64CD}" destId="{950CD53B-01A8-4E7C-BDC8-57F055D2DEB8}" srcOrd="1" destOrd="0" presId="urn:microsoft.com/office/officeart/2005/8/layout/hierarchy4"/>
    <dgm:cxn modelId="{A0D186E8-5765-47A1-A812-E839075E3563}" type="presParOf" srcId="{E89EC47C-30E3-476C-A9E8-E56D437D4DC9}" destId="{1A4AB753-B2C3-4F05-99ED-48B0B71301DF}" srcOrd="1" destOrd="0" presId="urn:microsoft.com/office/officeart/2005/8/layout/hierarchy4"/>
    <dgm:cxn modelId="{C7BD8EF7-3C41-4FD0-A08C-6A693EB9874B}" type="presParOf" srcId="{E89EC47C-30E3-476C-A9E8-E56D437D4DC9}" destId="{732822B9-5FAB-48DF-B7C2-67221ACFCE52}" srcOrd="2" destOrd="0" presId="urn:microsoft.com/office/officeart/2005/8/layout/hierarchy4"/>
    <dgm:cxn modelId="{F0FED8A8-A941-405B-98F7-AC67FC1D2FDD}" type="presParOf" srcId="{732822B9-5FAB-48DF-B7C2-67221ACFCE52}" destId="{6B1BF260-3348-4C24-8E8D-0FF2E25B5C66}" srcOrd="0" destOrd="0" presId="urn:microsoft.com/office/officeart/2005/8/layout/hierarchy4"/>
    <dgm:cxn modelId="{B5139977-4BDC-4663-8DA4-3A0564C3C4C6}" type="presParOf" srcId="{732822B9-5FAB-48DF-B7C2-67221ACFCE52}" destId="{EB0EAA40-8D18-46F0-9416-F328E3E4ED1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777BDDD-BF1E-4B34-A2FA-CB8C188549F9}" type="doc">
      <dgm:prSet loTypeId="urn:microsoft.com/office/officeart/2005/8/layout/hierarchy2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DC228BE6-4089-4430-B6F7-1E546825AAB4}">
      <dgm:prSet phldrT="[Текст]" custT="1"/>
      <dgm:spPr/>
      <dgm:t>
        <a:bodyPr/>
        <a:lstStyle/>
        <a:p>
          <a:r>
            <a:rPr lang="uk-UA" sz="3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 реалізації норм міжнародного права</a:t>
          </a:r>
          <a:endParaRPr lang="ru-RU" sz="3200" b="1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C27B4F-4E39-4314-94D4-DF8D947C5080}" type="parTrans" cxnId="{9A7EEB9F-0497-4B65-AFC2-4F4F29D0F10B}">
      <dgm:prSet/>
      <dgm:spPr/>
      <dgm:t>
        <a:bodyPr/>
        <a:lstStyle/>
        <a:p>
          <a:endParaRPr lang="ru-RU"/>
        </a:p>
      </dgm:t>
    </dgm:pt>
    <dgm:pt modelId="{9DD0EA4A-F320-42D7-8D7D-23926C64DE00}" type="sibTrans" cxnId="{9A7EEB9F-0497-4B65-AFC2-4F4F29D0F10B}">
      <dgm:prSet/>
      <dgm:spPr/>
      <dgm:t>
        <a:bodyPr/>
        <a:lstStyle/>
        <a:p>
          <a:endParaRPr lang="ru-RU"/>
        </a:p>
      </dgm:t>
    </dgm:pt>
    <dgm:pt modelId="{C09B9B4C-0122-431D-B062-1C8483101AB1}">
      <dgm:prSet custT="1"/>
      <dgm:spPr/>
      <dgm:t>
        <a:bodyPr/>
        <a:lstStyle/>
        <a:p>
          <a:r>
            <a: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дотримання</a:t>
          </a:r>
          <a:endParaRPr 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5DC819-FAA1-43DB-AA45-5E0739E1F37E}" type="parTrans" cxnId="{69DD95AA-556A-4631-A99F-54954AE3295D}">
      <dgm:prSet/>
      <dgm:spPr/>
      <dgm:t>
        <a:bodyPr/>
        <a:lstStyle/>
        <a:p>
          <a:endParaRPr lang="ru-RU"/>
        </a:p>
      </dgm:t>
    </dgm:pt>
    <dgm:pt modelId="{C8555635-7044-41A8-B1F7-5CF821CB2324}" type="sibTrans" cxnId="{69DD95AA-556A-4631-A99F-54954AE3295D}">
      <dgm:prSet/>
      <dgm:spPr/>
      <dgm:t>
        <a:bodyPr/>
        <a:lstStyle/>
        <a:p>
          <a:endParaRPr lang="ru-RU"/>
        </a:p>
      </dgm:t>
    </dgm:pt>
    <dgm:pt modelId="{4E4185FA-2530-4DC8-A27E-5C176B7C25F1}">
      <dgm:prSet custT="1"/>
      <dgm:spPr/>
      <dgm:t>
        <a:bodyPr/>
        <a:lstStyle/>
        <a:p>
          <a:r>
            <a: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виконання</a:t>
          </a:r>
          <a:endParaRPr 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74EF19-2633-46CF-9BC1-697A9C4F7D5E}" type="parTrans" cxnId="{ADBA3BC4-22B9-45FB-BBFF-0831A4B96354}">
      <dgm:prSet/>
      <dgm:spPr/>
      <dgm:t>
        <a:bodyPr/>
        <a:lstStyle/>
        <a:p>
          <a:endParaRPr lang="ru-RU"/>
        </a:p>
      </dgm:t>
    </dgm:pt>
    <dgm:pt modelId="{F4F94D84-6FFD-4D36-B5A5-8B945B164CC6}" type="sibTrans" cxnId="{ADBA3BC4-22B9-45FB-BBFF-0831A4B96354}">
      <dgm:prSet/>
      <dgm:spPr/>
      <dgm:t>
        <a:bodyPr/>
        <a:lstStyle/>
        <a:p>
          <a:endParaRPr lang="ru-RU"/>
        </a:p>
      </dgm:t>
    </dgm:pt>
    <dgm:pt modelId="{E64FB76D-FC56-438E-AD88-DD8F50F0AFDC}">
      <dgm:prSet custT="1"/>
      <dgm:spPr/>
      <dgm:t>
        <a:bodyPr/>
        <a:lstStyle/>
        <a:p>
          <a:r>
            <a: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використання</a:t>
          </a:r>
          <a:endParaRPr 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CE0D8A-3CF7-45A5-BE7B-B9BEEB2802F7}" type="parTrans" cxnId="{0460F998-7EC6-41B2-A987-9EB1EF641713}">
      <dgm:prSet/>
      <dgm:spPr/>
      <dgm:t>
        <a:bodyPr/>
        <a:lstStyle/>
        <a:p>
          <a:endParaRPr lang="ru-RU"/>
        </a:p>
      </dgm:t>
    </dgm:pt>
    <dgm:pt modelId="{F5433090-DC39-4D8F-8E6B-49E5D9FDE267}" type="sibTrans" cxnId="{0460F998-7EC6-41B2-A987-9EB1EF641713}">
      <dgm:prSet/>
      <dgm:spPr/>
      <dgm:t>
        <a:bodyPr/>
        <a:lstStyle/>
        <a:p>
          <a:endParaRPr lang="ru-RU"/>
        </a:p>
      </dgm:t>
    </dgm:pt>
    <dgm:pt modelId="{FC1CF9DD-A4D3-46AE-A429-C804D232238A}">
      <dgm:prSet custT="1"/>
      <dgm:spPr/>
      <dgm:t>
        <a:bodyPr/>
        <a:lstStyle/>
        <a:p>
          <a:r>
            <a: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застосування</a:t>
          </a:r>
          <a:endParaRPr 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C3D290-E200-41AE-8B35-49D44DC34C5E}" type="parTrans" cxnId="{170FFABA-8ACA-4FE3-BC5D-14CEE26C1112}">
      <dgm:prSet/>
      <dgm:spPr/>
      <dgm:t>
        <a:bodyPr/>
        <a:lstStyle/>
        <a:p>
          <a:endParaRPr lang="ru-RU"/>
        </a:p>
      </dgm:t>
    </dgm:pt>
    <dgm:pt modelId="{F46B41A1-18DF-40CA-89C8-07A414FF3691}" type="sibTrans" cxnId="{170FFABA-8ACA-4FE3-BC5D-14CEE26C1112}">
      <dgm:prSet/>
      <dgm:spPr/>
      <dgm:t>
        <a:bodyPr/>
        <a:lstStyle/>
        <a:p>
          <a:endParaRPr lang="ru-RU"/>
        </a:p>
      </dgm:t>
    </dgm:pt>
    <dgm:pt modelId="{8278CF45-7342-4857-83B4-AC2E940CCA0F}" type="pres">
      <dgm:prSet presAssocID="{5777BDDD-BF1E-4B34-A2FA-CB8C188549F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0BA065-6E31-4D7E-848C-17DE91F23A0D}" type="pres">
      <dgm:prSet presAssocID="{DC228BE6-4089-4430-B6F7-1E546825AAB4}" presName="root1" presStyleCnt="0"/>
      <dgm:spPr/>
    </dgm:pt>
    <dgm:pt modelId="{EE94C151-E4DE-4BA7-8874-DE78619741B5}" type="pres">
      <dgm:prSet presAssocID="{DC228BE6-4089-4430-B6F7-1E546825AAB4}" presName="LevelOneTextNode" presStyleLbl="node0" presStyleIdx="0" presStyleCnt="1" custScaleX="171353" custScaleY="2764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781CF1-E613-4A56-AE8E-83C0F38222CE}" type="pres">
      <dgm:prSet presAssocID="{DC228BE6-4089-4430-B6F7-1E546825AAB4}" presName="level2hierChild" presStyleCnt="0"/>
      <dgm:spPr/>
    </dgm:pt>
    <dgm:pt modelId="{181166A2-3AA9-4AF1-8EE2-438C6FDAAAEB}" type="pres">
      <dgm:prSet presAssocID="{9A5DC819-FAA1-43DB-AA45-5E0739E1F37E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A666A063-D7CB-40FB-B8AE-17707C102BC0}" type="pres">
      <dgm:prSet presAssocID="{9A5DC819-FAA1-43DB-AA45-5E0739E1F37E}" presName="connTx" presStyleLbl="parChTrans1D2" presStyleIdx="0" presStyleCnt="4"/>
      <dgm:spPr/>
      <dgm:t>
        <a:bodyPr/>
        <a:lstStyle/>
        <a:p>
          <a:endParaRPr lang="ru-RU"/>
        </a:p>
      </dgm:t>
    </dgm:pt>
    <dgm:pt modelId="{195DCDF1-ACC3-45B2-A8ED-8F49188DFD62}" type="pres">
      <dgm:prSet presAssocID="{C09B9B4C-0122-431D-B062-1C8483101AB1}" presName="root2" presStyleCnt="0"/>
      <dgm:spPr/>
    </dgm:pt>
    <dgm:pt modelId="{588B993B-4F1D-41CE-898F-0F3C6AFF70C2}" type="pres">
      <dgm:prSet presAssocID="{C09B9B4C-0122-431D-B062-1C8483101AB1}" presName="LevelTwoTextNode" presStyleLbl="node2" presStyleIdx="0" presStyleCnt="4" custScaleX="1935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79EAB6-1560-4564-9E7B-6DA3693D7FCF}" type="pres">
      <dgm:prSet presAssocID="{C09B9B4C-0122-431D-B062-1C8483101AB1}" presName="level3hierChild" presStyleCnt="0"/>
      <dgm:spPr/>
    </dgm:pt>
    <dgm:pt modelId="{8BE7B3FF-3713-407A-B50D-066F57A7DED7}" type="pres">
      <dgm:prSet presAssocID="{9D74EF19-2633-46CF-9BC1-697A9C4F7D5E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DE3DF40D-5898-41A9-ADF7-009CB4BB5A4B}" type="pres">
      <dgm:prSet presAssocID="{9D74EF19-2633-46CF-9BC1-697A9C4F7D5E}" presName="connTx" presStyleLbl="parChTrans1D2" presStyleIdx="1" presStyleCnt="4"/>
      <dgm:spPr/>
      <dgm:t>
        <a:bodyPr/>
        <a:lstStyle/>
        <a:p>
          <a:endParaRPr lang="ru-RU"/>
        </a:p>
      </dgm:t>
    </dgm:pt>
    <dgm:pt modelId="{D28B8C5D-475B-49F4-B5EF-30C7B1CDD710}" type="pres">
      <dgm:prSet presAssocID="{4E4185FA-2530-4DC8-A27E-5C176B7C25F1}" presName="root2" presStyleCnt="0"/>
      <dgm:spPr/>
    </dgm:pt>
    <dgm:pt modelId="{5973DC73-13BD-4B40-AD37-1EBB272F0171}" type="pres">
      <dgm:prSet presAssocID="{4E4185FA-2530-4DC8-A27E-5C176B7C25F1}" presName="LevelTwoTextNode" presStyleLbl="node2" presStyleIdx="1" presStyleCnt="4" custScaleX="1935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8342172-DB45-47E9-9AE4-B82B9C55B4FD}" type="pres">
      <dgm:prSet presAssocID="{4E4185FA-2530-4DC8-A27E-5C176B7C25F1}" presName="level3hierChild" presStyleCnt="0"/>
      <dgm:spPr/>
    </dgm:pt>
    <dgm:pt modelId="{D9EE57C9-2327-4192-96B3-D719618F857E}" type="pres">
      <dgm:prSet presAssocID="{86CE0D8A-3CF7-45A5-BE7B-B9BEEB2802F7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153DA870-C29A-4499-A341-2CA9E4AC3A38}" type="pres">
      <dgm:prSet presAssocID="{86CE0D8A-3CF7-45A5-BE7B-B9BEEB2802F7}" presName="connTx" presStyleLbl="parChTrans1D2" presStyleIdx="2" presStyleCnt="4"/>
      <dgm:spPr/>
      <dgm:t>
        <a:bodyPr/>
        <a:lstStyle/>
        <a:p>
          <a:endParaRPr lang="ru-RU"/>
        </a:p>
      </dgm:t>
    </dgm:pt>
    <dgm:pt modelId="{FADC624F-4219-4165-8E01-4CD7616DE2CF}" type="pres">
      <dgm:prSet presAssocID="{E64FB76D-FC56-438E-AD88-DD8F50F0AFDC}" presName="root2" presStyleCnt="0"/>
      <dgm:spPr/>
    </dgm:pt>
    <dgm:pt modelId="{65C378D9-017A-4D00-8EA6-B1F78D9E199B}" type="pres">
      <dgm:prSet presAssocID="{E64FB76D-FC56-438E-AD88-DD8F50F0AFDC}" presName="LevelTwoTextNode" presStyleLbl="node2" presStyleIdx="2" presStyleCnt="4" custScaleX="1935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D1BDD2-7ECF-499E-B79E-6FFBEEF54055}" type="pres">
      <dgm:prSet presAssocID="{E64FB76D-FC56-438E-AD88-DD8F50F0AFDC}" presName="level3hierChild" presStyleCnt="0"/>
      <dgm:spPr/>
    </dgm:pt>
    <dgm:pt modelId="{8771CC94-59E9-494A-8CD6-353B28F79EAD}" type="pres">
      <dgm:prSet presAssocID="{B8C3D290-E200-41AE-8B35-49D44DC34C5E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D6DF6D37-0BA3-463E-A1D6-1C78006D3B57}" type="pres">
      <dgm:prSet presAssocID="{B8C3D290-E200-41AE-8B35-49D44DC34C5E}" presName="connTx" presStyleLbl="parChTrans1D2" presStyleIdx="3" presStyleCnt="4"/>
      <dgm:spPr/>
      <dgm:t>
        <a:bodyPr/>
        <a:lstStyle/>
        <a:p>
          <a:endParaRPr lang="ru-RU"/>
        </a:p>
      </dgm:t>
    </dgm:pt>
    <dgm:pt modelId="{7CFD2330-8379-4E53-8121-49DE4123D384}" type="pres">
      <dgm:prSet presAssocID="{FC1CF9DD-A4D3-46AE-A429-C804D232238A}" presName="root2" presStyleCnt="0"/>
      <dgm:spPr/>
    </dgm:pt>
    <dgm:pt modelId="{48E19870-C1AF-4104-9CF1-DA1499E23CAA}" type="pres">
      <dgm:prSet presAssocID="{FC1CF9DD-A4D3-46AE-A429-C804D232238A}" presName="LevelTwoTextNode" presStyleLbl="node2" presStyleIdx="3" presStyleCnt="4" custScaleX="1935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F63BA13-2351-436E-AC08-A397CE68B89D}" type="pres">
      <dgm:prSet presAssocID="{FC1CF9DD-A4D3-46AE-A429-C804D232238A}" presName="level3hierChild" presStyleCnt="0"/>
      <dgm:spPr/>
    </dgm:pt>
  </dgm:ptLst>
  <dgm:cxnLst>
    <dgm:cxn modelId="{69DD95AA-556A-4631-A99F-54954AE3295D}" srcId="{DC228BE6-4089-4430-B6F7-1E546825AAB4}" destId="{C09B9B4C-0122-431D-B062-1C8483101AB1}" srcOrd="0" destOrd="0" parTransId="{9A5DC819-FAA1-43DB-AA45-5E0739E1F37E}" sibTransId="{C8555635-7044-41A8-B1F7-5CF821CB2324}"/>
    <dgm:cxn modelId="{13859D16-4508-445A-9F1D-37B2F0D8A4EB}" type="presOf" srcId="{C09B9B4C-0122-431D-B062-1C8483101AB1}" destId="{588B993B-4F1D-41CE-898F-0F3C6AFF70C2}" srcOrd="0" destOrd="0" presId="urn:microsoft.com/office/officeart/2005/8/layout/hierarchy2"/>
    <dgm:cxn modelId="{6A3E07E9-0541-4720-8FF2-A43898E231DA}" type="presOf" srcId="{4E4185FA-2530-4DC8-A27E-5C176B7C25F1}" destId="{5973DC73-13BD-4B40-AD37-1EBB272F0171}" srcOrd="0" destOrd="0" presId="urn:microsoft.com/office/officeart/2005/8/layout/hierarchy2"/>
    <dgm:cxn modelId="{0460F998-7EC6-41B2-A987-9EB1EF641713}" srcId="{DC228BE6-4089-4430-B6F7-1E546825AAB4}" destId="{E64FB76D-FC56-438E-AD88-DD8F50F0AFDC}" srcOrd="2" destOrd="0" parTransId="{86CE0D8A-3CF7-45A5-BE7B-B9BEEB2802F7}" sibTransId="{F5433090-DC39-4D8F-8E6B-49E5D9FDE267}"/>
    <dgm:cxn modelId="{27EA45D2-0919-4C09-A233-FF5630BE43E7}" type="presOf" srcId="{DC228BE6-4089-4430-B6F7-1E546825AAB4}" destId="{EE94C151-E4DE-4BA7-8874-DE78619741B5}" srcOrd="0" destOrd="0" presId="urn:microsoft.com/office/officeart/2005/8/layout/hierarchy2"/>
    <dgm:cxn modelId="{D216B6A2-2937-4FC7-B69B-FA8C01924823}" type="presOf" srcId="{E64FB76D-FC56-438E-AD88-DD8F50F0AFDC}" destId="{65C378D9-017A-4D00-8EA6-B1F78D9E199B}" srcOrd="0" destOrd="0" presId="urn:microsoft.com/office/officeart/2005/8/layout/hierarchy2"/>
    <dgm:cxn modelId="{1E80C0A8-791F-49D9-A8B8-0860D822D576}" type="presOf" srcId="{9D74EF19-2633-46CF-9BC1-697A9C4F7D5E}" destId="{8BE7B3FF-3713-407A-B50D-066F57A7DED7}" srcOrd="0" destOrd="0" presId="urn:microsoft.com/office/officeart/2005/8/layout/hierarchy2"/>
    <dgm:cxn modelId="{06EE98EA-C60D-4C61-9DF7-71A56A566A8F}" type="presOf" srcId="{86CE0D8A-3CF7-45A5-BE7B-B9BEEB2802F7}" destId="{153DA870-C29A-4499-A341-2CA9E4AC3A38}" srcOrd="1" destOrd="0" presId="urn:microsoft.com/office/officeart/2005/8/layout/hierarchy2"/>
    <dgm:cxn modelId="{581560B9-1446-406F-873D-76B6E1F6D9B6}" type="presOf" srcId="{FC1CF9DD-A4D3-46AE-A429-C804D232238A}" destId="{48E19870-C1AF-4104-9CF1-DA1499E23CAA}" srcOrd="0" destOrd="0" presId="urn:microsoft.com/office/officeart/2005/8/layout/hierarchy2"/>
    <dgm:cxn modelId="{09D37CBC-22FE-46B4-A402-9DC3460BF308}" type="presOf" srcId="{9A5DC819-FAA1-43DB-AA45-5E0739E1F37E}" destId="{A666A063-D7CB-40FB-B8AE-17707C102BC0}" srcOrd="1" destOrd="0" presId="urn:microsoft.com/office/officeart/2005/8/layout/hierarchy2"/>
    <dgm:cxn modelId="{49D6EE94-E122-4CB0-8AAD-F1577879A938}" type="presOf" srcId="{86CE0D8A-3CF7-45A5-BE7B-B9BEEB2802F7}" destId="{D9EE57C9-2327-4192-96B3-D719618F857E}" srcOrd="0" destOrd="0" presId="urn:microsoft.com/office/officeart/2005/8/layout/hierarchy2"/>
    <dgm:cxn modelId="{413CAA88-5E74-479C-B712-5862D1B6DB50}" type="presOf" srcId="{B8C3D290-E200-41AE-8B35-49D44DC34C5E}" destId="{8771CC94-59E9-494A-8CD6-353B28F79EAD}" srcOrd="0" destOrd="0" presId="urn:microsoft.com/office/officeart/2005/8/layout/hierarchy2"/>
    <dgm:cxn modelId="{170FFABA-8ACA-4FE3-BC5D-14CEE26C1112}" srcId="{DC228BE6-4089-4430-B6F7-1E546825AAB4}" destId="{FC1CF9DD-A4D3-46AE-A429-C804D232238A}" srcOrd="3" destOrd="0" parTransId="{B8C3D290-E200-41AE-8B35-49D44DC34C5E}" sibTransId="{F46B41A1-18DF-40CA-89C8-07A414FF3691}"/>
    <dgm:cxn modelId="{9A7EEB9F-0497-4B65-AFC2-4F4F29D0F10B}" srcId="{5777BDDD-BF1E-4B34-A2FA-CB8C188549F9}" destId="{DC228BE6-4089-4430-B6F7-1E546825AAB4}" srcOrd="0" destOrd="0" parTransId="{D1C27B4F-4E39-4314-94D4-DF8D947C5080}" sibTransId="{9DD0EA4A-F320-42D7-8D7D-23926C64DE00}"/>
    <dgm:cxn modelId="{30FED55B-ECB7-4D47-9A0A-23B0AA147FF4}" type="presOf" srcId="{B8C3D290-E200-41AE-8B35-49D44DC34C5E}" destId="{D6DF6D37-0BA3-463E-A1D6-1C78006D3B57}" srcOrd="1" destOrd="0" presId="urn:microsoft.com/office/officeart/2005/8/layout/hierarchy2"/>
    <dgm:cxn modelId="{C5C192BD-1603-405D-847F-FF0699A6496D}" type="presOf" srcId="{9D74EF19-2633-46CF-9BC1-697A9C4F7D5E}" destId="{DE3DF40D-5898-41A9-ADF7-009CB4BB5A4B}" srcOrd="1" destOrd="0" presId="urn:microsoft.com/office/officeart/2005/8/layout/hierarchy2"/>
    <dgm:cxn modelId="{ADBA3BC4-22B9-45FB-BBFF-0831A4B96354}" srcId="{DC228BE6-4089-4430-B6F7-1E546825AAB4}" destId="{4E4185FA-2530-4DC8-A27E-5C176B7C25F1}" srcOrd="1" destOrd="0" parTransId="{9D74EF19-2633-46CF-9BC1-697A9C4F7D5E}" sibTransId="{F4F94D84-6FFD-4D36-B5A5-8B945B164CC6}"/>
    <dgm:cxn modelId="{189C0734-927F-4385-8E11-AC73F86F5B1D}" type="presOf" srcId="{5777BDDD-BF1E-4B34-A2FA-CB8C188549F9}" destId="{8278CF45-7342-4857-83B4-AC2E940CCA0F}" srcOrd="0" destOrd="0" presId="urn:microsoft.com/office/officeart/2005/8/layout/hierarchy2"/>
    <dgm:cxn modelId="{2137FDA2-A892-4B92-9DBF-A0165BBFDAD7}" type="presOf" srcId="{9A5DC819-FAA1-43DB-AA45-5E0739E1F37E}" destId="{181166A2-3AA9-4AF1-8EE2-438C6FDAAAEB}" srcOrd="0" destOrd="0" presId="urn:microsoft.com/office/officeart/2005/8/layout/hierarchy2"/>
    <dgm:cxn modelId="{1577D4CF-17F2-454A-A508-C5628BD7ABC6}" type="presParOf" srcId="{8278CF45-7342-4857-83B4-AC2E940CCA0F}" destId="{510BA065-6E31-4D7E-848C-17DE91F23A0D}" srcOrd="0" destOrd="0" presId="urn:microsoft.com/office/officeart/2005/8/layout/hierarchy2"/>
    <dgm:cxn modelId="{203B77BE-29A9-453F-962F-819614650FA5}" type="presParOf" srcId="{510BA065-6E31-4D7E-848C-17DE91F23A0D}" destId="{EE94C151-E4DE-4BA7-8874-DE78619741B5}" srcOrd="0" destOrd="0" presId="urn:microsoft.com/office/officeart/2005/8/layout/hierarchy2"/>
    <dgm:cxn modelId="{071E06C8-1FF3-4536-9C12-6030AA707346}" type="presParOf" srcId="{510BA065-6E31-4D7E-848C-17DE91F23A0D}" destId="{93781CF1-E613-4A56-AE8E-83C0F38222CE}" srcOrd="1" destOrd="0" presId="urn:microsoft.com/office/officeart/2005/8/layout/hierarchy2"/>
    <dgm:cxn modelId="{0AABAC12-9F6A-4947-BC56-132B8F217216}" type="presParOf" srcId="{93781CF1-E613-4A56-AE8E-83C0F38222CE}" destId="{181166A2-3AA9-4AF1-8EE2-438C6FDAAAEB}" srcOrd="0" destOrd="0" presId="urn:microsoft.com/office/officeart/2005/8/layout/hierarchy2"/>
    <dgm:cxn modelId="{C318995D-337D-4899-B1C3-6B8E3B8C9D35}" type="presParOf" srcId="{181166A2-3AA9-4AF1-8EE2-438C6FDAAAEB}" destId="{A666A063-D7CB-40FB-B8AE-17707C102BC0}" srcOrd="0" destOrd="0" presId="urn:microsoft.com/office/officeart/2005/8/layout/hierarchy2"/>
    <dgm:cxn modelId="{443823B2-6D09-4830-9305-C3650FD4B8D9}" type="presParOf" srcId="{93781CF1-E613-4A56-AE8E-83C0F38222CE}" destId="{195DCDF1-ACC3-45B2-A8ED-8F49188DFD62}" srcOrd="1" destOrd="0" presId="urn:microsoft.com/office/officeart/2005/8/layout/hierarchy2"/>
    <dgm:cxn modelId="{10FC1EC1-94D5-4EC1-8301-06928AF0137C}" type="presParOf" srcId="{195DCDF1-ACC3-45B2-A8ED-8F49188DFD62}" destId="{588B993B-4F1D-41CE-898F-0F3C6AFF70C2}" srcOrd="0" destOrd="0" presId="urn:microsoft.com/office/officeart/2005/8/layout/hierarchy2"/>
    <dgm:cxn modelId="{8C54783C-32B7-46B1-BF49-7B78D7DDC1B0}" type="presParOf" srcId="{195DCDF1-ACC3-45B2-A8ED-8F49188DFD62}" destId="{6E79EAB6-1560-4564-9E7B-6DA3693D7FCF}" srcOrd="1" destOrd="0" presId="urn:microsoft.com/office/officeart/2005/8/layout/hierarchy2"/>
    <dgm:cxn modelId="{D35AA8D2-D3CD-457A-9DBF-C05DB8C45D9E}" type="presParOf" srcId="{93781CF1-E613-4A56-AE8E-83C0F38222CE}" destId="{8BE7B3FF-3713-407A-B50D-066F57A7DED7}" srcOrd="2" destOrd="0" presId="urn:microsoft.com/office/officeart/2005/8/layout/hierarchy2"/>
    <dgm:cxn modelId="{A07FE48B-7679-4F64-A610-CC07023B610F}" type="presParOf" srcId="{8BE7B3FF-3713-407A-B50D-066F57A7DED7}" destId="{DE3DF40D-5898-41A9-ADF7-009CB4BB5A4B}" srcOrd="0" destOrd="0" presId="urn:microsoft.com/office/officeart/2005/8/layout/hierarchy2"/>
    <dgm:cxn modelId="{9B72ABC3-7723-4FCB-807A-FBB218CE7D52}" type="presParOf" srcId="{93781CF1-E613-4A56-AE8E-83C0F38222CE}" destId="{D28B8C5D-475B-49F4-B5EF-30C7B1CDD710}" srcOrd="3" destOrd="0" presId="urn:microsoft.com/office/officeart/2005/8/layout/hierarchy2"/>
    <dgm:cxn modelId="{DF819C8C-955B-4066-819E-A0328D0349A4}" type="presParOf" srcId="{D28B8C5D-475B-49F4-B5EF-30C7B1CDD710}" destId="{5973DC73-13BD-4B40-AD37-1EBB272F0171}" srcOrd="0" destOrd="0" presId="urn:microsoft.com/office/officeart/2005/8/layout/hierarchy2"/>
    <dgm:cxn modelId="{2E7DA18D-82BF-4039-8C38-B7FF670B6CDC}" type="presParOf" srcId="{D28B8C5D-475B-49F4-B5EF-30C7B1CDD710}" destId="{C8342172-DB45-47E9-9AE4-B82B9C55B4FD}" srcOrd="1" destOrd="0" presId="urn:microsoft.com/office/officeart/2005/8/layout/hierarchy2"/>
    <dgm:cxn modelId="{45AE606E-5CC0-4394-898F-9AFA3470E64E}" type="presParOf" srcId="{93781CF1-E613-4A56-AE8E-83C0F38222CE}" destId="{D9EE57C9-2327-4192-96B3-D719618F857E}" srcOrd="4" destOrd="0" presId="urn:microsoft.com/office/officeart/2005/8/layout/hierarchy2"/>
    <dgm:cxn modelId="{245135CF-F425-45C0-A0F1-21C9C453DBDB}" type="presParOf" srcId="{D9EE57C9-2327-4192-96B3-D719618F857E}" destId="{153DA870-C29A-4499-A341-2CA9E4AC3A38}" srcOrd="0" destOrd="0" presId="urn:microsoft.com/office/officeart/2005/8/layout/hierarchy2"/>
    <dgm:cxn modelId="{C9755F68-D405-48A6-8227-43F8E1953CE1}" type="presParOf" srcId="{93781CF1-E613-4A56-AE8E-83C0F38222CE}" destId="{FADC624F-4219-4165-8E01-4CD7616DE2CF}" srcOrd="5" destOrd="0" presId="urn:microsoft.com/office/officeart/2005/8/layout/hierarchy2"/>
    <dgm:cxn modelId="{EEE68E9C-079C-4170-819E-1DC27FC975B5}" type="presParOf" srcId="{FADC624F-4219-4165-8E01-4CD7616DE2CF}" destId="{65C378D9-017A-4D00-8EA6-B1F78D9E199B}" srcOrd="0" destOrd="0" presId="urn:microsoft.com/office/officeart/2005/8/layout/hierarchy2"/>
    <dgm:cxn modelId="{C996416D-0BF4-4B1A-ABD1-5F8C8FBA2152}" type="presParOf" srcId="{FADC624F-4219-4165-8E01-4CD7616DE2CF}" destId="{DAD1BDD2-7ECF-499E-B79E-6FFBEEF54055}" srcOrd="1" destOrd="0" presId="urn:microsoft.com/office/officeart/2005/8/layout/hierarchy2"/>
    <dgm:cxn modelId="{2A8C1F1D-376E-4458-B899-6BB705F68B5D}" type="presParOf" srcId="{93781CF1-E613-4A56-AE8E-83C0F38222CE}" destId="{8771CC94-59E9-494A-8CD6-353B28F79EAD}" srcOrd="6" destOrd="0" presId="urn:microsoft.com/office/officeart/2005/8/layout/hierarchy2"/>
    <dgm:cxn modelId="{AF69BDF2-A619-42CD-B2D4-3B74DF31A4C4}" type="presParOf" srcId="{8771CC94-59E9-494A-8CD6-353B28F79EAD}" destId="{D6DF6D37-0BA3-463E-A1D6-1C78006D3B57}" srcOrd="0" destOrd="0" presId="urn:microsoft.com/office/officeart/2005/8/layout/hierarchy2"/>
    <dgm:cxn modelId="{7412C8FF-7A83-4F7D-A0D8-3EA62961D293}" type="presParOf" srcId="{93781CF1-E613-4A56-AE8E-83C0F38222CE}" destId="{7CFD2330-8379-4E53-8121-49DE4123D384}" srcOrd="7" destOrd="0" presId="urn:microsoft.com/office/officeart/2005/8/layout/hierarchy2"/>
    <dgm:cxn modelId="{B55F60D9-EDED-4EA1-A25C-C3918C06C80B}" type="presParOf" srcId="{7CFD2330-8379-4E53-8121-49DE4123D384}" destId="{48E19870-C1AF-4104-9CF1-DA1499E23CAA}" srcOrd="0" destOrd="0" presId="urn:microsoft.com/office/officeart/2005/8/layout/hierarchy2"/>
    <dgm:cxn modelId="{566C1C9E-3366-45D8-B38A-D115BBA3F1C5}" type="presParOf" srcId="{7CFD2330-8379-4E53-8121-49DE4123D384}" destId="{2F63BA13-2351-436E-AC08-A397CE68B89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1E444D3-3610-49DF-8052-750A665569DF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B1951A6E-9F17-4F6C-86E6-B8372EFC405A}">
      <dgm:prSet phldrT="[Текст]" custT="1"/>
      <dgm:spPr/>
      <dgm:t>
        <a:bodyPr/>
        <a:lstStyle/>
        <a:p>
          <a:r>
            <a:rPr lang="uk-UA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Дотримання норм міжнародного права </a:t>
          </a:r>
          <a:r>
            <a:rPr lang="uk-UA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форма реалізації, яка полягає в утриманні суб’єкта права від здійснення заборонених правом дій</a:t>
          </a:r>
          <a:endParaRPr lang="ru-RU" sz="28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45C699-B06B-40E9-8939-A4507894E2C5}" type="parTrans" cxnId="{2F58E887-0F4A-49BD-A0AE-F3328607EA2F}">
      <dgm:prSet/>
      <dgm:spPr/>
      <dgm:t>
        <a:bodyPr/>
        <a:lstStyle/>
        <a:p>
          <a:endParaRPr lang="ru-RU"/>
        </a:p>
      </dgm:t>
    </dgm:pt>
    <dgm:pt modelId="{CF436ABE-334B-4AA7-8C37-23A832A6E3FB}" type="sibTrans" cxnId="{2F58E887-0F4A-49BD-A0AE-F3328607EA2F}">
      <dgm:prSet/>
      <dgm:spPr/>
      <dgm:t>
        <a:bodyPr/>
        <a:lstStyle/>
        <a:p>
          <a:endParaRPr lang="ru-RU"/>
        </a:p>
      </dgm:t>
    </dgm:pt>
    <dgm:pt modelId="{230C3617-0349-4261-8D6C-5FBFC73DAF77}">
      <dgm:prSet custT="1"/>
      <dgm:spPr/>
      <dgm:t>
        <a:bodyPr/>
        <a:lstStyle/>
        <a:p>
          <a:r>
            <a:rPr lang="uk-UA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Виконання норм міжнародного права </a:t>
          </a:r>
          <a:r>
            <a:rPr lang="uk-UA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така форма їх реалізації, яка вимагає активної поведінки суб’єкта права відносно здійснення покладених на нього обов’язків</a:t>
          </a:r>
          <a:endParaRPr lang="en-US" sz="2800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7937AC-D807-413C-85FC-5FF72B26CB86}" type="parTrans" cxnId="{6C2B05AA-0996-4DE8-9130-9554CAA63D48}">
      <dgm:prSet/>
      <dgm:spPr/>
      <dgm:t>
        <a:bodyPr/>
        <a:lstStyle/>
        <a:p>
          <a:endParaRPr lang="ru-RU"/>
        </a:p>
      </dgm:t>
    </dgm:pt>
    <dgm:pt modelId="{5E26EF6A-C4C8-4922-8CCF-93D978ECE90E}" type="sibTrans" cxnId="{6C2B05AA-0996-4DE8-9130-9554CAA63D48}">
      <dgm:prSet/>
      <dgm:spPr/>
      <dgm:t>
        <a:bodyPr/>
        <a:lstStyle/>
        <a:p>
          <a:endParaRPr lang="ru-RU"/>
        </a:p>
      </dgm:t>
    </dgm:pt>
    <dgm:pt modelId="{2EFC503B-604C-47A2-AC08-DBB24D34F338}">
      <dgm:prSet custT="1"/>
      <dgm:spPr/>
      <dgm:t>
        <a:bodyPr/>
        <a:lstStyle/>
        <a:p>
          <a:r>
            <a:rPr lang="uk-UA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Використання міжнародних норм </a:t>
          </a:r>
          <a:r>
            <a:rPr lang="uk-UA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така форма їх реалізації, коли учасники правовідносин на свій розсуд реалізують права, що їм належать</a:t>
          </a:r>
          <a:endParaRPr lang="en-US" sz="2800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97E7B3-4FB2-4A36-8065-DD81B12DE97C}" type="parTrans" cxnId="{68F5BFC9-B534-488A-A524-46E57355F39D}">
      <dgm:prSet/>
      <dgm:spPr/>
      <dgm:t>
        <a:bodyPr/>
        <a:lstStyle/>
        <a:p>
          <a:endParaRPr lang="ru-RU"/>
        </a:p>
      </dgm:t>
    </dgm:pt>
    <dgm:pt modelId="{FB85D2A2-C3F0-4D86-9691-40562D901C29}" type="sibTrans" cxnId="{68F5BFC9-B534-488A-A524-46E57355F39D}">
      <dgm:prSet/>
      <dgm:spPr/>
      <dgm:t>
        <a:bodyPr/>
        <a:lstStyle/>
        <a:p>
          <a:endParaRPr lang="ru-RU"/>
        </a:p>
      </dgm:t>
    </dgm:pt>
    <dgm:pt modelId="{42FB448A-7863-4F5E-BDAF-54B09D15EDAB}">
      <dgm:prSet custT="1"/>
      <dgm:spPr/>
      <dgm:t>
        <a:bodyPr/>
        <a:lstStyle/>
        <a:p>
          <a:r>
            <a:rPr lang="uk-UA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Застосування норм міжнародного права </a:t>
          </a:r>
          <a:r>
            <a:rPr lang="uk-UA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форма їх реалізації, що здійснюється державою в особі своїх органів у конкретних міжнародних відносинах</a:t>
          </a:r>
          <a:endParaRPr lang="en-US" sz="2800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781564-0B46-4C4E-AE1C-D275624F834E}" type="parTrans" cxnId="{B0C3D5C7-6310-48C6-BBB5-2B841A6CEC5A}">
      <dgm:prSet/>
      <dgm:spPr/>
      <dgm:t>
        <a:bodyPr/>
        <a:lstStyle/>
        <a:p>
          <a:endParaRPr lang="ru-RU"/>
        </a:p>
      </dgm:t>
    </dgm:pt>
    <dgm:pt modelId="{25F22DD5-9E7D-4427-BFDD-022723371743}" type="sibTrans" cxnId="{B0C3D5C7-6310-48C6-BBB5-2B841A6CEC5A}">
      <dgm:prSet/>
      <dgm:spPr/>
      <dgm:t>
        <a:bodyPr/>
        <a:lstStyle/>
        <a:p>
          <a:endParaRPr lang="ru-RU"/>
        </a:p>
      </dgm:t>
    </dgm:pt>
    <dgm:pt modelId="{217D56A9-1CA3-4BDD-B287-C87AC1FDA33B}" type="pres">
      <dgm:prSet presAssocID="{11E444D3-3610-49DF-8052-750A665569D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B445C0-AD83-40C1-A089-AF1E30123E0B}" type="pres">
      <dgm:prSet presAssocID="{B1951A6E-9F17-4F6C-86E6-B8372EFC405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2212AB-4477-456F-89F9-BD3351C825B7}" type="pres">
      <dgm:prSet presAssocID="{CF436ABE-334B-4AA7-8C37-23A832A6E3FB}" presName="sibTrans" presStyleCnt="0"/>
      <dgm:spPr/>
    </dgm:pt>
    <dgm:pt modelId="{18C256E5-840A-48A2-BA74-7AECD2D8E2BE}" type="pres">
      <dgm:prSet presAssocID="{230C3617-0349-4261-8D6C-5FBFC73DAF77}" presName="node" presStyleLbl="node1" presStyleIdx="1" presStyleCnt="4" custScaleX="1146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2B253F-675E-4ECB-8769-67716873393F}" type="pres">
      <dgm:prSet presAssocID="{5E26EF6A-C4C8-4922-8CCF-93D978ECE90E}" presName="sibTrans" presStyleCnt="0"/>
      <dgm:spPr/>
    </dgm:pt>
    <dgm:pt modelId="{38B0F617-4BE7-4D67-981D-B7C3F8632954}" type="pres">
      <dgm:prSet presAssocID="{2EFC503B-604C-47A2-AC08-DBB24D34F33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EDA5B9-2C9B-4678-B5F5-58A78365C512}" type="pres">
      <dgm:prSet presAssocID="{FB85D2A2-C3F0-4D86-9691-40562D901C29}" presName="sibTrans" presStyleCnt="0"/>
      <dgm:spPr/>
    </dgm:pt>
    <dgm:pt modelId="{4FEBE9C1-98F4-438A-AD7F-20FCCB68B9CF}" type="pres">
      <dgm:prSet presAssocID="{42FB448A-7863-4F5E-BDAF-54B09D15EDA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F9F011-C115-4561-A919-15113471AE3B}" type="presOf" srcId="{11E444D3-3610-49DF-8052-750A665569DF}" destId="{217D56A9-1CA3-4BDD-B287-C87AC1FDA33B}" srcOrd="0" destOrd="0" presId="urn:microsoft.com/office/officeart/2005/8/layout/default"/>
    <dgm:cxn modelId="{669726EF-5D1F-42F4-AB84-8B824D907A0A}" type="presOf" srcId="{B1951A6E-9F17-4F6C-86E6-B8372EFC405A}" destId="{9BB445C0-AD83-40C1-A089-AF1E30123E0B}" srcOrd="0" destOrd="0" presId="urn:microsoft.com/office/officeart/2005/8/layout/default"/>
    <dgm:cxn modelId="{6C2B05AA-0996-4DE8-9130-9554CAA63D48}" srcId="{11E444D3-3610-49DF-8052-750A665569DF}" destId="{230C3617-0349-4261-8D6C-5FBFC73DAF77}" srcOrd="1" destOrd="0" parTransId="{AC7937AC-D807-413C-85FC-5FF72B26CB86}" sibTransId="{5E26EF6A-C4C8-4922-8CCF-93D978ECE90E}"/>
    <dgm:cxn modelId="{B0C3D5C7-6310-48C6-BBB5-2B841A6CEC5A}" srcId="{11E444D3-3610-49DF-8052-750A665569DF}" destId="{42FB448A-7863-4F5E-BDAF-54B09D15EDAB}" srcOrd="3" destOrd="0" parTransId="{14781564-0B46-4C4E-AE1C-D275624F834E}" sibTransId="{25F22DD5-9E7D-4427-BFDD-022723371743}"/>
    <dgm:cxn modelId="{38EE29E5-6DF9-4A22-9717-769D5181BA69}" type="presOf" srcId="{42FB448A-7863-4F5E-BDAF-54B09D15EDAB}" destId="{4FEBE9C1-98F4-438A-AD7F-20FCCB68B9CF}" srcOrd="0" destOrd="0" presId="urn:microsoft.com/office/officeart/2005/8/layout/default"/>
    <dgm:cxn modelId="{9189E231-A9FD-4DF5-A6F5-DC2E4FE37EA4}" type="presOf" srcId="{2EFC503B-604C-47A2-AC08-DBB24D34F338}" destId="{38B0F617-4BE7-4D67-981D-B7C3F8632954}" srcOrd="0" destOrd="0" presId="urn:microsoft.com/office/officeart/2005/8/layout/default"/>
    <dgm:cxn modelId="{2E1DE06C-F289-4558-85B6-A24A2B7EF19C}" type="presOf" srcId="{230C3617-0349-4261-8D6C-5FBFC73DAF77}" destId="{18C256E5-840A-48A2-BA74-7AECD2D8E2BE}" srcOrd="0" destOrd="0" presId="urn:microsoft.com/office/officeart/2005/8/layout/default"/>
    <dgm:cxn modelId="{2F58E887-0F4A-49BD-A0AE-F3328607EA2F}" srcId="{11E444D3-3610-49DF-8052-750A665569DF}" destId="{B1951A6E-9F17-4F6C-86E6-B8372EFC405A}" srcOrd="0" destOrd="0" parTransId="{0D45C699-B06B-40E9-8939-A4507894E2C5}" sibTransId="{CF436ABE-334B-4AA7-8C37-23A832A6E3FB}"/>
    <dgm:cxn modelId="{68F5BFC9-B534-488A-A524-46E57355F39D}" srcId="{11E444D3-3610-49DF-8052-750A665569DF}" destId="{2EFC503B-604C-47A2-AC08-DBB24D34F338}" srcOrd="2" destOrd="0" parTransId="{3297E7B3-4FB2-4A36-8065-DD81B12DE97C}" sibTransId="{FB85D2A2-C3F0-4D86-9691-40562D901C29}"/>
    <dgm:cxn modelId="{BFDB8834-B048-41E3-9F08-CA197A93F9E2}" type="presParOf" srcId="{217D56A9-1CA3-4BDD-B287-C87AC1FDA33B}" destId="{9BB445C0-AD83-40C1-A089-AF1E30123E0B}" srcOrd="0" destOrd="0" presId="urn:microsoft.com/office/officeart/2005/8/layout/default"/>
    <dgm:cxn modelId="{0B0780B1-1E6D-4663-8772-3287EB9C908F}" type="presParOf" srcId="{217D56A9-1CA3-4BDD-B287-C87AC1FDA33B}" destId="{712212AB-4477-456F-89F9-BD3351C825B7}" srcOrd="1" destOrd="0" presId="urn:microsoft.com/office/officeart/2005/8/layout/default"/>
    <dgm:cxn modelId="{934D5C13-8E19-45FB-8F92-45A05ED2E37D}" type="presParOf" srcId="{217D56A9-1CA3-4BDD-B287-C87AC1FDA33B}" destId="{18C256E5-840A-48A2-BA74-7AECD2D8E2BE}" srcOrd="2" destOrd="0" presId="urn:microsoft.com/office/officeart/2005/8/layout/default"/>
    <dgm:cxn modelId="{0188D923-F405-489D-AF5D-3224B8CCAAC7}" type="presParOf" srcId="{217D56A9-1CA3-4BDD-B287-C87AC1FDA33B}" destId="{C82B253F-675E-4ECB-8769-67716873393F}" srcOrd="3" destOrd="0" presId="urn:microsoft.com/office/officeart/2005/8/layout/default"/>
    <dgm:cxn modelId="{B386640B-4AC8-4BCA-95C3-29666E11AE3B}" type="presParOf" srcId="{217D56A9-1CA3-4BDD-B287-C87AC1FDA33B}" destId="{38B0F617-4BE7-4D67-981D-B7C3F8632954}" srcOrd="4" destOrd="0" presId="urn:microsoft.com/office/officeart/2005/8/layout/default"/>
    <dgm:cxn modelId="{7A08AFFA-1C91-4583-A9D7-2986A0DCCB36}" type="presParOf" srcId="{217D56A9-1CA3-4BDD-B287-C87AC1FDA33B}" destId="{19EDA5B9-2C9B-4678-B5F5-58A78365C512}" srcOrd="5" destOrd="0" presId="urn:microsoft.com/office/officeart/2005/8/layout/default"/>
    <dgm:cxn modelId="{EB24CF29-4638-489F-85E6-DEC86A2739FE}" type="presParOf" srcId="{217D56A9-1CA3-4BDD-B287-C87AC1FDA33B}" destId="{4FEBE9C1-98F4-438A-AD7F-20FCCB68B9C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0FE3F8-2007-43D6-9DEF-76D854BA3613}">
      <dsp:nvSpPr>
        <dsp:cNvPr id="0" name=""/>
        <dsp:cNvSpPr/>
      </dsp:nvSpPr>
      <dsp:spPr>
        <a:xfrm>
          <a:off x="456863" y="1347037"/>
          <a:ext cx="1722874" cy="17228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16D0203-B354-4427-952F-3DB881CABEEC}">
      <dsp:nvSpPr>
        <dsp:cNvPr id="0" name=""/>
        <dsp:cNvSpPr/>
      </dsp:nvSpPr>
      <dsp:spPr>
        <a:xfrm>
          <a:off x="1318300" y="815031"/>
          <a:ext cx="9192164" cy="27868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8260" rIns="0" bIns="4826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 перших кроків розбудови незалежності в Україні була зрозумілою необхідність створення власної моделі </a:t>
          </a:r>
          <a:r>
            <a:rPr lang="uk-UA" sz="3800" b="1" i="1" kern="1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співвідношення міжнародного та національного права. </a:t>
          </a:r>
          <a:r>
            <a:rPr lang="uk-UA" sz="3800" kern="1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Загальною тенденцією був і залишається відхід від радянського дуалізму й наближення до моделі примату міжнародного права</a:t>
          </a:r>
          <a:endParaRPr lang="en-US" sz="3800" kern="120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18300" y="815031"/>
        <a:ext cx="9192164" cy="278688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5F7CB0-AD5B-4914-AA64-669B888B59A2}">
      <dsp:nvSpPr>
        <dsp:cNvPr id="0" name=""/>
        <dsp:cNvSpPr/>
      </dsp:nvSpPr>
      <dsp:spPr>
        <a:xfrm>
          <a:off x="0" y="2342"/>
          <a:ext cx="10776045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F2B862-DC1E-4EA1-B12B-23C13412AF7F}">
      <dsp:nvSpPr>
        <dsp:cNvPr id="0" name=""/>
        <dsp:cNvSpPr/>
      </dsp:nvSpPr>
      <dsp:spPr>
        <a:xfrm>
          <a:off x="0" y="2342"/>
          <a:ext cx="10776045" cy="15972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uk-UA" sz="28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Білас</a:t>
          </a:r>
          <a:r>
            <a:rPr lang="uk-UA" sz="2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Ю. Ю. Європейські стандарти прав людини в контексті правозастосування сучасної України : </a:t>
          </a:r>
          <a:r>
            <a:rPr lang="uk-UA" sz="28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автореф</a:t>
          </a:r>
          <a:r>
            <a:rPr lang="uk-UA" sz="2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uk-UA" sz="28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дис</a:t>
          </a:r>
          <a:r>
            <a:rPr lang="uk-UA" sz="2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… </a:t>
          </a:r>
          <a:r>
            <a:rPr lang="uk-UA" sz="28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канд</a:t>
          </a:r>
          <a:r>
            <a:rPr lang="uk-UA" sz="2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uk-UA" sz="28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</a:t>
          </a:r>
          <a:r>
            <a:rPr lang="uk-UA" sz="2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наук : 12.00.01. Київ, 2011. 19 с.</a:t>
          </a:r>
          <a:endParaRPr lang="en-US" sz="28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342"/>
        <a:ext cx="10776045" cy="1597253"/>
      </dsp:txXfrm>
    </dsp:sp>
    <dsp:sp modelId="{36907113-7782-4E9A-B747-1036F9677F4D}">
      <dsp:nvSpPr>
        <dsp:cNvPr id="0" name=""/>
        <dsp:cNvSpPr/>
      </dsp:nvSpPr>
      <dsp:spPr>
        <a:xfrm>
          <a:off x="0" y="1599595"/>
          <a:ext cx="10776045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C0E795-36C6-4BF1-B81C-CD9D684AD795}">
      <dsp:nvSpPr>
        <dsp:cNvPr id="0" name=""/>
        <dsp:cNvSpPr/>
      </dsp:nvSpPr>
      <dsp:spPr>
        <a:xfrm>
          <a:off x="0" y="1599595"/>
          <a:ext cx="10776045" cy="15972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Закон України «Про виконання рішень та застосування практики Європейського суду з прав людини» від 23 лютого 2006 р. № № 3477-IV. URL: https://zakon.rada.gov.ua/laws/main/3477-15 (дата звернення: 05.09.2019).</a:t>
          </a:r>
          <a:endParaRPr lang="en-US" sz="28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599595"/>
        <a:ext cx="10776045" cy="1597253"/>
      </dsp:txXfrm>
    </dsp:sp>
    <dsp:sp modelId="{172C365F-3EFD-48F6-859B-6DEC77D6B743}">
      <dsp:nvSpPr>
        <dsp:cNvPr id="0" name=""/>
        <dsp:cNvSpPr/>
      </dsp:nvSpPr>
      <dsp:spPr>
        <a:xfrm>
          <a:off x="0" y="3196848"/>
          <a:ext cx="10776045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B8AC97-6DA0-489C-948D-5CF061D7A9DF}">
      <dsp:nvSpPr>
        <dsp:cNvPr id="0" name=""/>
        <dsp:cNvSpPr/>
      </dsp:nvSpPr>
      <dsp:spPr>
        <a:xfrm>
          <a:off x="0" y="3196848"/>
          <a:ext cx="10776045" cy="15972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Закон України «Про міжнародні договори України» від 29 червня 2004 р. № 1906-IV. URL: https://zakon.rada.gov.ua/laws/main/1906-15 (дата звернення: 05.09.2019).</a:t>
          </a:r>
          <a:endParaRPr lang="en-US" sz="28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196848"/>
        <a:ext cx="10776045" cy="15972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3F90C2-5336-4A95-861B-54EFA245020F}">
      <dsp:nvSpPr>
        <dsp:cNvPr id="0" name=""/>
        <dsp:cNvSpPr/>
      </dsp:nvSpPr>
      <dsp:spPr>
        <a:xfrm>
          <a:off x="0" y="1167"/>
          <a:ext cx="10515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6BDFAA-BCC8-4421-AE31-63A56707A217}">
      <dsp:nvSpPr>
        <dsp:cNvPr id="0" name=""/>
        <dsp:cNvSpPr/>
      </dsp:nvSpPr>
      <dsp:spPr>
        <a:xfrm>
          <a:off x="0" y="1167"/>
          <a:ext cx="10505330" cy="930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8.1 </a:t>
          </a:r>
          <a:r>
            <a:rPr lang="uk-UA" sz="2800" kern="1200" dirty="0" err="1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Імплементаційні</a:t>
          </a:r>
          <a:r>
            <a:rPr lang="uk-UA" sz="28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механізми застосування у внутрішньому правопорядку норм міжнародних договорів України</a:t>
          </a:r>
          <a:endParaRPr lang="en-US" sz="2800" kern="1200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167"/>
        <a:ext cx="10505330" cy="930625"/>
      </dsp:txXfrm>
    </dsp:sp>
    <dsp:sp modelId="{286D6BEF-9606-4519-A3B3-C313C77F7259}">
      <dsp:nvSpPr>
        <dsp:cNvPr id="0" name=""/>
        <dsp:cNvSpPr/>
      </dsp:nvSpPr>
      <dsp:spPr>
        <a:xfrm>
          <a:off x="0" y="931793"/>
          <a:ext cx="10515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1F155F-08CD-4280-8D4D-E08B474E072D}">
      <dsp:nvSpPr>
        <dsp:cNvPr id="0" name=""/>
        <dsp:cNvSpPr/>
      </dsp:nvSpPr>
      <dsp:spPr>
        <a:xfrm>
          <a:off x="0" y="931793"/>
          <a:ext cx="10515600" cy="7550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8.2 Форми реалізації норм міжнародного права</a:t>
          </a:r>
          <a:endParaRPr lang="en-US" sz="2800" kern="1200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931793"/>
        <a:ext cx="10515600" cy="755077"/>
      </dsp:txXfrm>
    </dsp:sp>
    <dsp:sp modelId="{EAB89BB5-3715-40F6-A6DA-62F670E388BC}">
      <dsp:nvSpPr>
        <dsp:cNvPr id="0" name=""/>
        <dsp:cNvSpPr/>
      </dsp:nvSpPr>
      <dsp:spPr>
        <a:xfrm>
          <a:off x="0" y="1686871"/>
          <a:ext cx="10515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6E0169-9AC2-4C01-869D-17D9EB0E84DF}">
      <dsp:nvSpPr>
        <dsp:cNvPr id="0" name=""/>
        <dsp:cNvSpPr/>
      </dsp:nvSpPr>
      <dsp:spPr>
        <a:xfrm>
          <a:off x="0" y="1686871"/>
          <a:ext cx="10505330" cy="874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8.3 Місце у внутрішньому правопорядку міжнародних договорів та їх застосування українськими судами</a:t>
          </a:r>
          <a:endParaRPr lang="en-US" sz="2800" kern="1200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686871"/>
        <a:ext cx="10505330" cy="874644"/>
      </dsp:txXfrm>
    </dsp:sp>
    <dsp:sp modelId="{25F7513B-6141-422B-82DB-DFEBD33A99C9}">
      <dsp:nvSpPr>
        <dsp:cNvPr id="0" name=""/>
        <dsp:cNvSpPr/>
      </dsp:nvSpPr>
      <dsp:spPr>
        <a:xfrm>
          <a:off x="0" y="2561515"/>
          <a:ext cx="10515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E84679-2CC9-44E9-9D5E-2E84D5DAF88F}">
      <dsp:nvSpPr>
        <dsp:cNvPr id="0" name=""/>
        <dsp:cNvSpPr/>
      </dsp:nvSpPr>
      <dsp:spPr>
        <a:xfrm>
          <a:off x="0" y="2561515"/>
          <a:ext cx="10505330" cy="1298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8.4 Місце у внутрішньому правопорядку України загальновизнаних і звичаєвих норм міжнародного права та їх застосування українськими судами</a:t>
          </a:r>
          <a:endParaRPr lang="en-US" sz="2800" kern="1200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561515"/>
        <a:ext cx="10505330" cy="1298356"/>
      </dsp:txXfrm>
    </dsp:sp>
    <dsp:sp modelId="{AFB12BE6-8385-4C68-95AC-2A2A4161865E}">
      <dsp:nvSpPr>
        <dsp:cNvPr id="0" name=""/>
        <dsp:cNvSpPr/>
      </dsp:nvSpPr>
      <dsp:spPr>
        <a:xfrm>
          <a:off x="0" y="3859872"/>
          <a:ext cx="10515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6187AA-E6C1-4B7D-BB16-E6837CB7C8EE}">
      <dsp:nvSpPr>
        <dsp:cNvPr id="0" name=""/>
        <dsp:cNvSpPr/>
      </dsp:nvSpPr>
      <dsp:spPr>
        <a:xfrm>
          <a:off x="0" y="3859872"/>
          <a:ext cx="10515600" cy="7550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8.5 Формування моделі взаємодії міжнародного та внутрішнього права і практика українських судів</a:t>
          </a:r>
          <a:endParaRPr lang="en-US" sz="2800" kern="1200" dirty="0">
            <a:solidFill>
              <a:schemeClr val="tx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859872"/>
        <a:ext cx="10515600" cy="7550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D44FD-C7AA-4D0F-BE9A-CE0F7DE006DA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B1928-B64D-4932-99C8-60A8E22EA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63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B1928-B64D-4932-99C8-60A8E22EA9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248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B1928-B64D-4932-99C8-60A8E22EA9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52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B1928-B64D-4932-99C8-60A8E22EA97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38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B1928-B64D-4932-99C8-60A8E22EA97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734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B1928-B64D-4932-99C8-60A8E22EA97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916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64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96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06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52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47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40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99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22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97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719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6000">
              <a:schemeClr val="accent4">
                <a:alpha val="81000"/>
                <a:lumMod val="89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3DA6C-FC20-48A2-8724-ADB0D56549FC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40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465" y="357709"/>
            <a:ext cx="10289540" cy="1058184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 </a:t>
            </a:r>
            <a:r>
              <a:rPr lang="uk-UA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академія внутрішніх </a:t>
            </a:r>
            <a:r>
              <a:rPr lang="uk-U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</a:t>
            </a:r>
            <a:br>
              <a:rPr lang="uk-U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теорії держави та права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120994"/>
            <a:ext cx="9144000" cy="42570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00" y="1482062"/>
            <a:ext cx="7908711" cy="51643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7" descr="gerb_14-01-2013_e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413" y="2031563"/>
            <a:ext cx="1895689" cy="26333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284413" y="4792748"/>
            <a:ext cx="2277667" cy="10855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Виконав: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Кривицький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Ю.В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</a:t>
            </a:r>
          </a:p>
          <a:p>
            <a:pPr>
              <a:spcBef>
                <a:spcPts val="600"/>
              </a:spcBef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Лазнюк Н.В.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883293" y="6120252"/>
            <a:ext cx="1515763" cy="4249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</a:pPr>
            <a:r>
              <a:rPr lang="uk-UA" sz="2000" b="1" dirty="0" smtClean="0">
                <a:solidFill>
                  <a:srgbClr val="3494B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 – 2019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491" y="1565662"/>
            <a:ext cx="997907" cy="1104960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93227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820521"/>
              </p:ext>
            </p:extLst>
          </p:nvPr>
        </p:nvGraphicFramePr>
        <p:xfrm>
          <a:off x="838200" y="561703"/>
          <a:ext cx="10515600" cy="5615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8099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00257"/>
            <a:ext cx="10515600" cy="1325563"/>
          </a:xfrm>
        </p:spPr>
        <p:txBody>
          <a:bodyPr>
            <a:noAutofit/>
          </a:bodyPr>
          <a:lstStyle/>
          <a:p>
            <a:r>
              <a:rPr lang="uk-UA" sz="3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8.3 Місце у внутрішньому правопорядку міжнародних договорів та їх застосування українськими судами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2533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4258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4045025"/>
              </p:ext>
            </p:extLst>
          </p:nvPr>
        </p:nvGraphicFramePr>
        <p:xfrm>
          <a:off x="838200" y="1031966"/>
          <a:ext cx="10515600" cy="5144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4662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4310499"/>
              </p:ext>
            </p:extLst>
          </p:nvPr>
        </p:nvGraphicFramePr>
        <p:xfrm>
          <a:off x="838200" y="875212"/>
          <a:ext cx="10515600" cy="5301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28909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897337"/>
              </p:ext>
            </p:extLst>
          </p:nvPr>
        </p:nvGraphicFramePr>
        <p:xfrm>
          <a:off x="851263" y="1168401"/>
          <a:ext cx="10515600" cy="4721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9300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87194"/>
            <a:ext cx="10515600" cy="2012315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8.4 </a:t>
            </a:r>
            <a:r>
              <a:rPr lang="uk-UA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 у внутрішньому правопорядку України загальновизнаних і звичаєвих норм міжнародного права та їх застосування українськими судами</a:t>
            </a:r>
            <a:endParaRPr lang="en-US" sz="40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123532"/>
              </p:ext>
            </p:extLst>
          </p:nvPr>
        </p:nvGraphicFramePr>
        <p:xfrm>
          <a:off x="838200" y="2991395"/>
          <a:ext cx="10515600" cy="2989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680568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6040641"/>
              </p:ext>
            </p:extLst>
          </p:nvPr>
        </p:nvGraphicFramePr>
        <p:xfrm>
          <a:off x="838200" y="666206"/>
          <a:ext cx="10515600" cy="5510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8589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8.5 </a:t>
            </a:r>
            <a:r>
              <a:rPr lang="uk-UA" sz="3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моделі взаємодії міжнародного та внутрішнього права і практика українських судів</a:t>
            </a:r>
            <a:endParaRPr lang="en-US" sz="38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194412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0956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використаних джерел</a:t>
            </a:r>
            <a:endParaRPr lang="ru-RU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8417886"/>
              </p:ext>
            </p:extLst>
          </p:nvPr>
        </p:nvGraphicFramePr>
        <p:xfrm>
          <a:off x="838199" y="1595120"/>
          <a:ext cx="10776046" cy="4796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368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450377"/>
            <a:ext cx="10515601" cy="1587429"/>
          </a:xfrm>
        </p:spPr>
        <p:txBody>
          <a:bodyPr>
            <a:noAutofit/>
          </a:bodyPr>
          <a:lstStyle/>
          <a:p>
            <a:r>
              <a:rPr lang="uk-UA" sz="3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ТЕМА 8. ОСОБЛИВОСТІ ЗАСТОСУВАННЯ НОРМ МІЖНАРОДНОГО ТА ЄВРОПЕЙСЬКОГО </a:t>
            </a:r>
            <a:r>
              <a:rPr lang="uk-UA" sz="3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ПРАВА</a:t>
            </a:r>
            <a:endParaRPr lang="ru-RU" sz="3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546189"/>
              </p:ext>
            </p:extLst>
          </p:nvPr>
        </p:nvGraphicFramePr>
        <p:xfrm>
          <a:off x="838200" y="2037807"/>
          <a:ext cx="10515600" cy="4416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500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Навчальні питання теми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561877"/>
              </p:ext>
            </p:extLst>
          </p:nvPr>
        </p:nvGraphicFramePr>
        <p:xfrm>
          <a:off x="838200" y="1825625"/>
          <a:ext cx="10515600" cy="4616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6058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 терміни теми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623267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9041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8.1 </a:t>
            </a:r>
            <a:r>
              <a:rPr lang="uk-UA" sz="40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Імплементаційні</a:t>
            </a:r>
            <a:r>
              <a:rPr lang="uk-UA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механізми застосування у внутрішньому правопорядку норм міжнародних договорів України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0414461"/>
              </p:ext>
            </p:extLst>
          </p:nvPr>
        </p:nvGraphicFramePr>
        <p:xfrm>
          <a:off x="838200" y="1924334"/>
          <a:ext cx="10515600" cy="4215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601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575302"/>
              </p:ext>
            </p:extLst>
          </p:nvPr>
        </p:nvGraphicFramePr>
        <p:xfrm>
          <a:off x="838200" y="1463040"/>
          <a:ext cx="10515600" cy="4713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422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107115"/>
              </p:ext>
            </p:extLst>
          </p:nvPr>
        </p:nvGraphicFramePr>
        <p:xfrm>
          <a:off x="838200" y="613954"/>
          <a:ext cx="10515600" cy="5563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3899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566615"/>
              </p:ext>
            </p:extLst>
          </p:nvPr>
        </p:nvGraphicFramePr>
        <p:xfrm>
          <a:off x="838200" y="548640"/>
          <a:ext cx="10515600" cy="5628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7920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8.2 Форми реалізації норм міжнародного права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99644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57708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</TotalTime>
  <Words>730</Words>
  <Application>Microsoft Office PowerPoint</Application>
  <PresentationFormat>Широкоэкранный</PresentationFormat>
  <Paragraphs>74</Paragraphs>
  <Slides>18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Національна академія внутрішніх справ Кафедра теорії держави та права</vt:lpstr>
      <vt:lpstr>ТЕМА 8. ОСОБЛИВОСТІ ЗАСТОСУВАННЯ НОРМ МІЖНАРОДНОГО ТА ЄВРОПЕЙСЬКОГО ПРАВА</vt:lpstr>
      <vt:lpstr>Навчальні питання теми</vt:lpstr>
      <vt:lpstr>Основні терміни теми</vt:lpstr>
      <vt:lpstr>8.1 Імплементаційні механізми застосування у внутрішньому правопорядку норм міжнародних договорів України</vt:lpstr>
      <vt:lpstr>Презентация PowerPoint</vt:lpstr>
      <vt:lpstr>Презентация PowerPoint</vt:lpstr>
      <vt:lpstr>Презентация PowerPoint</vt:lpstr>
      <vt:lpstr>8.2 Форми реалізації норм міжнародного права</vt:lpstr>
      <vt:lpstr>Презентация PowerPoint</vt:lpstr>
      <vt:lpstr>8.3 Місце у внутрішньому правопорядку міжнародних договорів та їх застосування українськими судами</vt:lpstr>
      <vt:lpstr>Презентация PowerPoint</vt:lpstr>
      <vt:lpstr>Презентация PowerPoint</vt:lpstr>
      <vt:lpstr>Презентация PowerPoint</vt:lpstr>
      <vt:lpstr>8.4 Місце у внутрішньому правопорядку України загальновизнаних і звичаєвих норм міжнародного права та їх застосування українськими судами</vt:lpstr>
      <vt:lpstr>Презентация PowerPoint</vt:lpstr>
      <vt:lpstr>8.5 Формування моделі взаємодії міжнародного та внутрішнього права і практика українських судів</vt:lpstr>
      <vt:lpstr>Список використаних джерел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академія внутрішніх справ Кафедра теорії держави та права</dc:title>
  <dc:creator>Юрій Кривицький</dc:creator>
  <cp:lastModifiedBy>Adm</cp:lastModifiedBy>
  <cp:revision>74</cp:revision>
  <dcterms:created xsi:type="dcterms:W3CDTF">2017-05-03T11:47:46Z</dcterms:created>
  <dcterms:modified xsi:type="dcterms:W3CDTF">2019-12-02T14:39:31Z</dcterms:modified>
</cp:coreProperties>
</file>