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80" r:id="rId3"/>
    <p:sldId id="259" r:id="rId4"/>
    <p:sldId id="258" r:id="rId5"/>
    <p:sldId id="281" r:id="rId6"/>
    <p:sldId id="322" r:id="rId7"/>
    <p:sldId id="306" r:id="rId8"/>
    <p:sldId id="323" r:id="rId9"/>
    <p:sldId id="324" r:id="rId10"/>
    <p:sldId id="309" r:id="rId11"/>
    <p:sldId id="301" r:id="rId12"/>
    <p:sldId id="275"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452C4A5D-3CFF-48E0-8C44-46375049C8F0}">
          <p14:sldIdLst>
            <p14:sldId id="256"/>
            <p14:sldId id="280"/>
            <p14:sldId id="259"/>
            <p14:sldId id="258"/>
            <p14:sldId id="281"/>
            <p14:sldId id="322"/>
            <p14:sldId id="306"/>
            <p14:sldId id="323"/>
            <p14:sldId id="324"/>
            <p14:sldId id="309"/>
            <p14:sldId id="301"/>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0588" autoAdjust="0"/>
  </p:normalViewPr>
  <p:slideViewPr>
    <p:cSldViewPr snapToGrid="0">
      <p:cViewPr>
        <p:scale>
          <a:sx n="60" d="100"/>
          <a:sy n="60" d="100"/>
        </p:scale>
        <p:origin x="87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A413-A081-4619-9144-621BA4ED357B}"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972202D3-A21D-4520-8FB2-1EC82FC6619F}">
      <dgm:prSet custT="1"/>
      <dgm:spPr/>
      <dgm:t>
        <a:bodyPr/>
        <a:lstStyle/>
        <a:p>
          <a:r>
            <a:rPr lang="uk-UA" sz="3400" dirty="0" smtClean="0">
              <a:solidFill>
                <a:schemeClr val="bg2">
                  <a:lumMod val="25000"/>
                </a:schemeClr>
              </a:solidFill>
              <a:latin typeface="Times New Roman" panose="02020603050405020304" pitchFamily="18" charset="0"/>
              <a:cs typeface="Times New Roman" panose="02020603050405020304" pitchFamily="18" charset="0"/>
            </a:rPr>
            <a:t>Питання правозастосування є глобальним і багатогранним. Воно вимагає поглибленого вивчення та розуміння, як з боку вчених, так і зі сторони практиків. Правозастосовна помилка викликає не менше запитань, так як є причинним наслідком неправильного процесу правозастосування. Актуальність також обумовлена й особливостями та характеристиками правозастосовної помилки</a:t>
          </a:r>
          <a:endParaRPr lang="en-US" sz="3400" dirty="0">
            <a:solidFill>
              <a:schemeClr val="bg2">
                <a:lumMod val="25000"/>
              </a:schemeClr>
            </a:solidFill>
            <a:latin typeface="Times New Roman" panose="02020603050405020304" pitchFamily="18" charset="0"/>
            <a:cs typeface="Times New Roman" panose="02020603050405020304" pitchFamily="18" charset="0"/>
          </a:endParaRPr>
        </a:p>
      </dgm:t>
    </dgm:pt>
    <dgm:pt modelId="{52535940-A7BB-4E80-8C85-0902CB397B80}" type="parTrans" cxnId="{E3DA7F4B-ACBE-4517-A799-998C8AD10155}">
      <dgm:prSet/>
      <dgm:spPr/>
      <dgm:t>
        <a:bodyPr/>
        <a:lstStyle/>
        <a:p>
          <a:endParaRPr lang="ru-RU"/>
        </a:p>
      </dgm:t>
    </dgm:pt>
    <dgm:pt modelId="{14F752A4-D09D-498B-955E-2C5912FE5843}" type="sibTrans" cxnId="{E3DA7F4B-ACBE-4517-A799-998C8AD10155}">
      <dgm:prSet/>
      <dgm:spPr/>
      <dgm:t>
        <a:bodyPr/>
        <a:lstStyle/>
        <a:p>
          <a:endParaRPr lang="ru-RU"/>
        </a:p>
      </dgm:t>
    </dgm:pt>
    <dgm:pt modelId="{47C38E43-4E22-4134-8932-F5F10EF5B802}" type="pres">
      <dgm:prSet presAssocID="{43D2A413-A081-4619-9144-621BA4ED357B}" presName="Name0" presStyleCnt="0">
        <dgm:presLayoutVars>
          <dgm:dir/>
        </dgm:presLayoutVars>
      </dgm:prSet>
      <dgm:spPr/>
      <dgm:t>
        <a:bodyPr/>
        <a:lstStyle/>
        <a:p>
          <a:endParaRPr lang="ru-RU"/>
        </a:p>
      </dgm:t>
    </dgm:pt>
    <dgm:pt modelId="{C6A92FB2-89F9-4078-B7A8-C6F2BB01AA97}" type="pres">
      <dgm:prSet presAssocID="{972202D3-A21D-4520-8FB2-1EC82FC6619F}" presName="noChildren" presStyleCnt="0"/>
      <dgm:spPr/>
    </dgm:pt>
    <dgm:pt modelId="{190A1D61-BEE9-4E30-9BCD-1F9421EBAA03}" type="pres">
      <dgm:prSet presAssocID="{972202D3-A21D-4520-8FB2-1EC82FC6619F}" presName="gap" presStyleCnt="0"/>
      <dgm:spPr/>
    </dgm:pt>
    <dgm:pt modelId="{800FE3F8-2007-43D6-9DEF-76D854BA3613}" type="pres">
      <dgm:prSet presAssocID="{972202D3-A21D-4520-8FB2-1EC82FC6619F}" presName="medCircle2" presStyleLbl="vennNode1" presStyleIdx="0" presStyleCnt="1"/>
      <dgm:spPr/>
    </dgm:pt>
    <dgm:pt modelId="{D16D0203-B354-4427-952F-3DB881CABEEC}" type="pres">
      <dgm:prSet presAssocID="{972202D3-A21D-4520-8FB2-1EC82FC6619F}" presName="txLvlOnly1" presStyleLbl="revTx" presStyleIdx="0" presStyleCnt="1" custScaleY="161758"/>
      <dgm:spPr/>
      <dgm:t>
        <a:bodyPr/>
        <a:lstStyle/>
        <a:p>
          <a:endParaRPr lang="ru-RU"/>
        </a:p>
      </dgm:t>
    </dgm:pt>
  </dgm:ptLst>
  <dgm:cxnLst>
    <dgm:cxn modelId="{E3DA7F4B-ACBE-4517-A799-998C8AD10155}" srcId="{43D2A413-A081-4619-9144-621BA4ED357B}" destId="{972202D3-A21D-4520-8FB2-1EC82FC6619F}" srcOrd="0" destOrd="0" parTransId="{52535940-A7BB-4E80-8C85-0902CB397B80}" sibTransId="{14F752A4-D09D-498B-955E-2C5912FE5843}"/>
    <dgm:cxn modelId="{CFA363A0-781C-46A0-8793-F3B3E746EFD8}" type="presOf" srcId="{972202D3-A21D-4520-8FB2-1EC82FC6619F}" destId="{D16D0203-B354-4427-952F-3DB881CABEEC}" srcOrd="0" destOrd="0" presId="urn:microsoft.com/office/officeart/2008/layout/VerticalCircleList"/>
    <dgm:cxn modelId="{9B344492-D15E-47F3-8074-DEB4455AEEC3}" type="presOf" srcId="{43D2A413-A081-4619-9144-621BA4ED357B}" destId="{47C38E43-4E22-4134-8932-F5F10EF5B802}" srcOrd="0" destOrd="0" presId="urn:microsoft.com/office/officeart/2008/layout/VerticalCircleList"/>
    <dgm:cxn modelId="{4A8FD29E-F5E2-4A44-ACBA-D01FFA26747F}" type="presParOf" srcId="{47C38E43-4E22-4134-8932-F5F10EF5B802}" destId="{C6A92FB2-89F9-4078-B7A8-C6F2BB01AA97}" srcOrd="0" destOrd="0" presId="urn:microsoft.com/office/officeart/2008/layout/VerticalCircleList"/>
    <dgm:cxn modelId="{413E05E4-4572-471D-BCC4-9020E215A438}" type="presParOf" srcId="{C6A92FB2-89F9-4078-B7A8-C6F2BB01AA97}" destId="{190A1D61-BEE9-4E30-9BCD-1F9421EBAA03}" srcOrd="0" destOrd="0" presId="urn:microsoft.com/office/officeart/2008/layout/VerticalCircleList"/>
    <dgm:cxn modelId="{7B1EF845-BDAC-4D97-94AB-2C2082E10EDA}" type="presParOf" srcId="{C6A92FB2-89F9-4078-B7A8-C6F2BB01AA97}" destId="{800FE3F8-2007-43D6-9DEF-76D854BA3613}" srcOrd="1" destOrd="0" presId="urn:microsoft.com/office/officeart/2008/layout/VerticalCircleList"/>
    <dgm:cxn modelId="{FC4B3C2E-A7D7-4317-AA28-C3090CEDAF23}" type="presParOf" srcId="{C6A92FB2-89F9-4078-B7A8-C6F2BB01AA97}" destId="{D16D0203-B354-4427-952F-3DB881CABEEC}"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056D781-41AD-4845-93AA-D160859A2C44}" type="doc">
      <dgm:prSet loTypeId="urn:microsoft.com/office/officeart/2009/3/layout/HorizontalOrganizationChart" loCatId="hierarchy" qsTypeId="urn:microsoft.com/office/officeart/2005/8/quickstyle/simple1" qsCatId="simple" csTypeId="urn:microsoft.com/office/officeart/2005/8/colors/accent5_5" csCatId="accent5" phldr="1"/>
      <dgm:spPr/>
      <dgm:t>
        <a:bodyPr/>
        <a:lstStyle/>
        <a:p>
          <a:endParaRPr lang="ru-RU"/>
        </a:p>
      </dgm:t>
    </dgm:pt>
    <dgm:pt modelId="{34797992-6FB4-4CD0-83BA-A66D16E2DC90}">
      <dgm:prSet phldrT="[Текст]" custT="1"/>
      <dgm:spPr>
        <a:solidFill>
          <a:schemeClr val="accent5">
            <a:lumMod val="50000"/>
            <a:alpha val="80000"/>
          </a:schemeClr>
        </a:solidFill>
      </dgm:spPr>
      <dgm:t>
        <a:bodyPr/>
        <a:lstStyle/>
        <a:p>
          <a:r>
            <a:rPr lang="uk-UA" sz="3200" b="1" dirty="0" smtClean="0">
              <a:latin typeface="Times New Roman" panose="02020603050405020304" pitchFamily="18" charset="0"/>
              <a:cs typeface="Times New Roman" panose="02020603050405020304" pitchFamily="18" charset="0"/>
            </a:rPr>
            <a:t>Ознаки правозастосовної помилки</a:t>
          </a:r>
          <a:endParaRPr lang="ru-RU" sz="3200" b="1" dirty="0">
            <a:latin typeface="Times New Roman" panose="02020603050405020304" pitchFamily="18" charset="0"/>
            <a:cs typeface="Times New Roman" panose="02020603050405020304" pitchFamily="18" charset="0"/>
          </a:endParaRPr>
        </a:p>
      </dgm:t>
    </dgm:pt>
    <dgm:pt modelId="{4DCACF8D-F955-4EEC-BA03-25FB4E5C75FE}" type="parTrans" cxnId="{0E5266AA-5CBF-4DD7-976A-6B1D3053F357}">
      <dgm:prSet/>
      <dgm:spPr/>
      <dgm:t>
        <a:bodyPr/>
        <a:lstStyle/>
        <a:p>
          <a:endParaRPr lang="ru-RU"/>
        </a:p>
      </dgm:t>
    </dgm:pt>
    <dgm:pt modelId="{555CB194-1FC7-4F8B-A8C4-AF75DA4EAFF5}" type="sibTrans" cxnId="{0E5266AA-5CBF-4DD7-976A-6B1D3053F357}">
      <dgm:prSet/>
      <dgm:spPr/>
      <dgm:t>
        <a:bodyPr/>
        <a:lstStyle/>
        <a:p>
          <a:endParaRPr lang="ru-RU"/>
        </a:p>
      </dgm:t>
    </dgm:pt>
    <dgm:pt modelId="{13C5B634-38E7-4CA5-AFCD-A368A2924AC3}">
      <dgm:prSet custT="1"/>
      <dgm:spPr/>
      <dgm:t>
        <a:bodyPr/>
        <a:lstStyle/>
        <a:p>
          <a:r>
            <a:rPr lang="uk-UA" sz="2600" dirty="0" smtClean="0">
              <a:latin typeface="Times New Roman" panose="02020603050405020304" pitchFamily="18" charset="0"/>
              <a:cs typeface="Times New Roman" panose="02020603050405020304" pitchFamily="18" charset="0"/>
            </a:rPr>
            <a:t>помилкою є неточність, що свідчить про недотримання цільових установок правозастосування</a:t>
          </a:r>
          <a:endParaRPr lang="en-US" sz="2600" dirty="0">
            <a:latin typeface="Times New Roman" panose="02020603050405020304" pitchFamily="18" charset="0"/>
            <a:cs typeface="Times New Roman" panose="02020603050405020304" pitchFamily="18" charset="0"/>
          </a:endParaRPr>
        </a:p>
      </dgm:t>
    </dgm:pt>
    <dgm:pt modelId="{3B16239D-9AAB-4CED-8FEA-E8D47C09A08C}" type="parTrans" cxnId="{FAC7C11D-7099-494D-A0CA-D00AAEE4920F}">
      <dgm:prSet/>
      <dgm:spPr/>
      <dgm:t>
        <a:bodyPr/>
        <a:lstStyle/>
        <a:p>
          <a:endParaRPr lang="ru-RU"/>
        </a:p>
      </dgm:t>
    </dgm:pt>
    <dgm:pt modelId="{0F42E767-456B-4D86-BDC1-69BB89473E13}" type="sibTrans" cxnId="{FAC7C11D-7099-494D-A0CA-D00AAEE4920F}">
      <dgm:prSet/>
      <dgm:spPr/>
      <dgm:t>
        <a:bodyPr/>
        <a:lstStyle/>
        <a:p>
          <a:endParaRPr lang="ru-RU"/>
        </a:p>
      </dgm:t>
    </dgm:pt>
    <dgm:pt modelId="{DAD24441-2B7A-4340-880E-99F5273EBFEB}">
      <dgm:prSet custT="1"/>
      <dgm:spPr/>
      <dgm:t>
        <a:bodyPr/>
        <a:lstStyle/>
        <a:p>
          <a:r>
            <a:rPr lang="uk-UA" sz="2600" dirty="0" smtClean="0">
              <a:latin typeface="Times New Roman" panose="02020603050405020304" pitchFamily="18" charset="0"/>
              <a:cs typeface="Times New Roman" panose="02020603050405020304" pitchFamily="18" charset="0"/>
            </a:rPr>
            <a:t>вчиняється суб’єктом правозастосовної діяльності, уповноваженим розглядати і вирішувати справу</a:t>
          </a:r>
          <a:endParaRPr lang="en-US" sz="2600" dirty="0">
            <a:latin typeface="Times New Roman" panose="02020603050405020304" pitchFamily="18" charset="0"/>
            <a:cs typeface="Times New Roman" panose="02020603050405020304" pitchFamily="18" charset="0"/>
          </a:endParaRPr>
        </a:p>
      </dgm:t>
    </dgm:pt>
    <dgm:pt modelId="{D5E42CC7-6F24-4884-A742-F0EC55D266CD}" type="parTrans" cxnId="{12EBDF5A-B4AF-46C4-8BED-C00A6527821D}">
      <dgm:prSet/>
      <dgm:spPr/>
      <dgm:t>
        <a:bodyPr/>
        <a:lstStyle/>
        <a:p>
          <a:endParaRPr lang="ru-RU"/>
        </a:p>
      </dgm:t>
    </dgm:pt>
    <dgm:pt modelId="{A403955A-A1AD-4617-9958-6B87001F3FC6}" type="sibTrans" cxnId="{12EBDF5A-B4AF-46C4-8BED-C00A6527821D}">
      <dgm:prSet/>
      <dgm:spPr/>
      <dgm:t>
        <a:bodyPr/>
        <a:lstStyle/>
        <a:p>
          <a:endParaRPr lang="ru-RU"/>
        </a:p>
      </dgm:t>
    </dgm:pt>
    <dgm:pt modelId="{AA256B05-752A-475D-B946-C634374DCFE1}">
      <dgm:prSet custT="1"/>
      <dgm:spPr/>
      <dgm:t>
        <a:bodyPr/>
        <a:lstStyle/>
        <a:p>
          <a:r>
            <a:rPr lang="uk-UA" sz="2600" dirty="0" smtClean="0">
              <a:latin typeface="Times New Roman" panose="02020603050405020304" pitchFamily="18" charset="0"/>
              <a:cs typeface="Times New Roman" panose="02020603050405020304" pitchFamily="18" charset="0"/>
            </a:rPr>
            <a:t>носить необережний характер</a:t>
          </a:r>
          <a:endParaRPr lang="en-US" sz="2600" dirty="0">
            <a:latin typeface="Times New Roman" panose="02020603050405020304" pitchFamily="18" charset="0"/>
            <a:cs typeface="Times New Roman" panose="02020603050405020304" pitchFamily="18" charset="0"/>
          </a:endParaRPr>
        </a:p>
      </dgm:t>
    </dgm:pt>
    <dgm:pt modelId="{5C387C2A-1603-4A85-BB8E-AEE9D6086C8C}" type="parTrans" cxnId="{0CA989FF-F0FA-468B-9737-0525B3DEA264}">
      <dgm:prSet/>
      <dgm:spPr/>
      <dgm:t>
        <a:bodyPr/>
        <a:lstStyle/>
        <a:p>
          <a:endParaRPr lang="ru-RU"/>
        </a:p>
      </dgm:t>
    </dgm:pt>
    <dgm:pt modelId="{A23C120F-0B7E-4949-86D9-79146CBE9E41}" type="sibTrans" cxnId="{0CA989FF-F0FA-468B-9737-0525B3DEA264}">
      <dgm:prSet/>
      <dgm:spPr/>
      <dgm:t>
        <a:bodyPr/>
        <a:lstStyle/>
        <a:p>
          <a:endParaRPr lang="ru-RU"/>
        </a:p>
      </dgm:t>
    </dgm:pt>
    <dgm:pt modelId="{9534A502-9962-4C98-BC92-CEFE767D2DBF}">
      <dgm:prSet custT="1"/>
      <dgm:spPr/>
      <dgm:t>
        <a:bodyPr/>
        <a:lstStyle/>
        <a:p>
          <a:r>
            <a:rPr lang="uk-UA" sz="2600" dirty="0" smtClean="0">
              <a:latin typeface="Times New Roman" panose="02020603050405020304" pitchFamily="18" charset="0"/>
              <a:cs typeface="Times New Roman" panose="02020603050405020304" pitchFamily="18" charset="0"/>
            </a:rPr>
            <a:t>є порушенням вимог закону, що визначає порядок правозастосовної діяльності</a:t>
          </a:r>
          <a:endParaRPr lang="en-US" sz="2600" dirty="0">
            <a:latin typeface="Times New Roman" panose="02020603050405020304" pitchFamily="18" charset="0"/>
            <a:cs typeface="Times New Roman" panose="02020603050405020304" pitchFamily="18" charset="0"/>
          </a:endParaRPr>
        </a:p>
      </dgm:t>
    </dgm:pt>
    <dgm:pt modelId="{BF654C2E-3A4E-473B-A5AB-241FEE009D31}" type="parTrans" cxnId="{C5FADFAA-9BE7-4D2E-8A2B-435AC36516CE}">
      <dgm:prSet/>
      <dgm:spPr/>
      <dgm:t>
        <a:bodyPr/>
        <a:lstStyle/>
        <a:p>
          <a:endParaRPr lang="ru-RU"/>
        </a:p>
      </dgm:t>
    </dgm:pt>
    <dgm:pt modelId="{1E199AE8-BDDC-41F1-B373-0BA614ED7E91}" type="sibTrans" cxnId="{C5FADFAA-9BE7-4D2E-8A2B-435AC36516CE}">
      <dgm:prSet/>
      <dgm:spPr/>
      <dgm:t>
        <a:bodyPr/>
        <a:lstStyle/>
        <a:p>
          <a:endParaRPr lang="ru-RU"/>
        </a:p>
      </dgm:t>
    </dgm:pt>
    <dgm:pt modelId="{B28CB8D9-0FB6-4284-A089-C6678202C7C2}">
      <dgm:prSet custT="1"/>
      <dgm:spPr/>
      <dgm:t>
        <a:bodyPr/>
        <a:lstStyle/>
        <a:p>
          <a:r>
            <a:rPr lang="uk-UA" sz="2600" dirty="0" smtClean="0">
              <a:latin typeface="Times New Roman" panose="02020603050405020304" pitchFamily="18" charset="0"/>
              <a:cs typeface="Times New Roman" panose="02020603050405020304" pitchFamily="18" charset="0"/>
            </a:rPr>
            <a:t>усувається юридичними засобами, які реалізуються в певному порядку</a:t>
          </a:r>
          <a:endParaRPr lang="en-US" sz="2600" dirty="0">
            <a:latin typeface="Times New Roman" panose="02020603050405020304" pitchFamily="18" charset="0"/>
            <a:cs typeface="Times New Roman" panose="02020603050405020304" pitchFamily="18" charset="0"/>
          </a:endParaRPr>
        </a:p>
      </dgm:t>
    </dgm:pt>
    <dgm:pt modelId="{CFEBDA87-DB26-4D4C-AE27-DAF05D50FC72}" type="parTrans" cxnId="{A9791D03-848E-4E9F-9791-5BB6C1C78FBD}">
      <dgm:prSet/>
      <dgm:spPr/>
      <dgm:t>
        <a:bodyPr/>
        <a:lstStyle/>
        <a:p>
          <a:endParaRPr lang="ru-RU"/>
        </a:p>
      </dgm:t>
    </dgm:pt>
    <dgm:pt modelId="{0FD87663-B6A3-42BD-AFB1-7934ADA94180}" type="sibTrans" cxnId="{A9791D03-848E-4E9F-9791-5BB6C1C78FBD}">
      <dgm:prSet/>
      <dgm:spPr/>
      <dgm:t>
        <a:bodyPr/>
        <a:lstStyle/>
        <a:p>
          <a:endParaRPr lang="ru-RU"/>
        </a:p>
      </dgm:t>
    </dgm:pt>
    <dgm:pt modelId="{A54EBC5A-6B31-4BFD-AC76-7FBDC87A0959}" type="pres">
      <dgm:prSet presAssocID="{4056D781-41AD-4845-93AA-D160859A2C44}" presName="hierChild1" presStyleCnt="0">
        <dgm:presLayoutVars>
          <dgm:orgChart val="1"/>
          <dgm:chPref val="1"/>
          <dgm:dir/>
          <dgm:animOne val="branch"/>
          <dgm:animLvl val="lvl"/>
          <dgm:resizeHandles/>
        </dgm:presLayoutVars>
      </dgm:prSet>
      <dgm:spPr/>
      <dgm:t>
        <a:bodyPr/>
        <a:lstStyle/>
        <a:p>
          <a:endParaRPr lang="ru-RU"/>
        </a:p>
      </dgm:t>
    </dgm:pt>
    <dgm:pt modelId="{EE001163-F2F2-45EF-80A0-DB8C8F8A4B3E}" type="pres">
      <dgm:prSet presAssocID="{34797992-6FB4-4CD0-83BA-A66D16E2DC90}" presName="hierRoot1" presStyleCnt="0">
        <dgm:presLayoutVars>
          <dgm:hierBranch val="init"/>
        </dgm:presLayoutVars>
      </dgm:prSet>
      <dgm:spPr/>
    </dgm:pt>
    <dgm:pt modelId="{79E75B28-87C8-45A9-9F6D-FC8357F18943}" type="pres">
      <dgm:prSet presAssocID="{34797992-6FB4-4CD0-83BA-A66D16E2DC90}" presName="rootComposite1" presStyleCnt="0"/>
      <dgm:spPr/>
    </dgm:pt>
    <dgm:pt modelId="{E7EECC62-4E16-4864-8E38-35D08B78E3D4}" type="pres">
      <dgm:prSet presAssocID="{34797992-6FB4-4CD0-83BA-A66D16E2DC90}" presName="rootText1" presStyleLbl="node0" presStyleIdx="0" presStyleCnt="1" custScaleX="148732" custScaleY="241403">
        <dgm:presLayoutVars>
          <dgm:chPref val="3"/>
        </dgm:presLayoutVars>
      </dgm:prSet>
      <dgm:spPr/>
      <dgm:t>
        <a:bodyPr/>
        <a:lstStyle/>
        <a:p>
          <a:endParaRPr lang="ru-RU"/>
        </a:p>
      </dgm:t>
    </dgm:pt>
    <dgm:pt modelId="{04F33B0E-34AA-4722-A585-DA1DD6403D3B}" type="pres">
      <dgm:prSet presAssocID="{34797992-6FB4-4CD0-83BA-A66D16E2DC90}" presName="rootConnector1" presStyleLbl="node1" presStyleIdx="0" presStyleCnt="0"/>
      <dgm:spPr/>
      <dgm:t>
        <a:bodyPr/>
        <a:lstStyle/>
        <a:p>
          <a:endParaRPr lang="ru-RU"/>
        </a:p>
      </dgm:t>
    </dgm:pt>
    <dgm:pt modelId="{DDAB328B-5EA6-4130-B2EF-CDC4F0527DCF}" type="pres">
      <dgm:prSet presAssocID="{34797992-6FB4-4CD0-83BA-A66D16E2DC90}" presName="hierChild2" presStyleCnt="0"/>
      <dgm:spPr/>
    </dgm:pt>
    <dgm:pt modelId="{C5551C90-B4C8-4A9D-8B8E-B012168A3001}" type="pres">
      <dgm:prSet presAssocID="{3B16239D-9AAB-4CED-8FEA-E8D47C09A08C}" presName="Name64" presStyleLbl="parChTrans1D2" presStyleIdx="0" presStyleCnt="5"/>
      <dgm:spPr/>
      <dgm:t>
        <a:bodyPr/>
        <a:lstStyle/>
        <a:p>
          <a:endParaRPr lang="ru-RU"/>
        </a:p>
      </dgm:t>
    </dgm:pt>
    <dgm:pt modelId="{6B230E9A-EB83-485D-9DB2-1248E619ECC4}" type="pres">
      <dgm:prSet presAssocID="{13C5B634-38E7-4CA5-AFCD-A368A2924AC3}" presName="hierRoot2" presStyleCnt="0">
        <dgm:presLayoutVars>
          <dgm:hierBranch val="init"/>
        </dgm:presLayoutVars>
      </dgm:prSet>
      <dgm:spPr/>
    </dgm:pt>
    <dgm:pt modelId="{A73056E4-6ECE-4CB9-A546-AAADEEDDE773}" type="pres">
      <dgm:prSet presAssocID="{13C5B634-38E7-4CA5-AFCD-A368A2924AC3}" presName="rootComposite" presStyleCnt="0"/>
      <dgm:spPr/>
    </dgm:pt>
    <dgm:pt modelId="{EDD46C76-54E4-42EA-B434-2FD41D91FDD4}" type="pres">
      <dgm:prSet presAssocID="{13C5B634-38E7-4CA5-AFCD-A368A2924AC3}" presName="rootText" presStyleLbl="node2" presStyleIdx="0" presStyleCnt="5" custScaleX="257923" custScaleY="151303">
        <dgm:presLayoutVars>
          <dgm:chPref val="3"/>
        </dgm:presLayoutVars>
      </dgm:prSet>
      <dgm:spPr/>
      <dgm:t>
        <a:bodyPr/>
        <a:lstStyle/>
        <a:p>
          <a:endParaRPr lang="ru-RU"/>
        </a:p>
      </dgm:t>
    </dgm:pt>
    <dgm:pt modelId="{087424C0-50D7-415D-AD14-BE07846F10E8}" type="pres">
      <dgm:prSet presAssocID="{13C5B634-38E7-4CA5-AFCD-A368A2924AC3}" presName="rootConnector" presStyleLbl="node2" presStyleIdx="0" presStyleCnt="5"/>
      <dgm:spPr/>
      <dgm:t>
        <a:bodyPr/>
        <a:lstStyle/>
        <a:p>
          <a:endParaRPr lang="ru-RU"/>
        </a:p>
      </dgm:t>
    </dgm:pt>
    <dgm:pt modelId="{81346144-7787-4456-8571-26722D1C58D6}" type="pres">
      <dgm:prSet presAssocID="{13C5B634-38E7-4CA5-AFCD-A368A2924AC3}" presName="hierChild4" presStyleCnt="0"/>
      <dgm:spPr/>
    </dgm:pt>
    <dgm:pt modelId="{A7CEA4C3-CA57-4FBE-B240-1E1C295616C9}" type="pres">
      <dgm:prSet presAssocID="{13C5B634-38E7-4CA5-AFCD-A368A2924AC3}" presName="hierChild5" presStyleCnt="0"/>
      <dgm:spPr/>
    </dgm:pt>
    <dgm:pt modelId="{75C5D7C7-10F8-4D56-889C-14035A758F53}" type="pres">
      <dgm:prSet presAssocID="{D5E42CC7-6F24-4884-A742-F0EC55D266CD}" presName="Name64" presStyleLbl="parChTrans1D2" presStyleIdx="1" presStyleCnt="5"/>
      <dgm:spPr/>
      <dgm:t>
        <a:bodyPr/>
        <a:lstStyle/>
        <a:p>
          <a:endParaRPr lang="ru-RU"/>
        </a:p>
      </dgm:t>
    </dgm:pt>
    <dgm:pt modelId="{85C37607-D8EC-4D07-96EC-5FB328F55C4B}" type="pres">
      <dgm:prSet presAssocID="{DAD24441-2B7A-4340-880E-99F5273EBFEB}" presName="hierRoot2" presStyleCnt="0">
        <dgm:presLayoutVars>
          <dgm:hierBranch val="init"/>
        </dgm:presLayoutVars>
      </dgm:prSet>
      <dgm:spPr/>
    </dgm:pt>
    <dgm:pt modelId="{4C60F978-F94B-4272-8B06-8A16F026858A}" type="pres">
      <dgm:prSet presAssocID="{DAD24441-2B7A-4340-880E-99F5273EBFEB}" presName="rootComposite" presStyleCnt="0"/>
      <dgm:spPr/>
    </dgm:pt>
    <dgm:pt modelId="{08379CC3-798B-4EF5-B048-42D3339B52FF}" type="pres">
      <dgm:prSet presAssocID="{DAD24441-2B7A-4340-880E-99F5273EBFEB}" presName="rootText" presStyleLbl="node2" presStyleIdx="1" presStyleCnt="5" custScaleX="257923" custScaleY="151303">
        <dgm:presLayoutVars>
          <dgm:chPref val="3"/>
        </dgm:presLayoutVars>
      </dgm:prSet>
      <dgm:spPr/>
      <dgm:t>
        <a:bodyPr/>
        <a:lstStyle/>
        <a:p>
          <a:endParaRPr lang="ru-RU"/>
        </a:p>
      </dgm:t>
    </dgm:pt>
    <dgm:pt modelId="{B228B8F2-3A51-40A1-A732-367EDB1DDE68}" type="pres">
      <dgm:prSet presAssocID="{DAD24441-2B7A-4340-880E-99F5273EBFEB}" presName="rootConnector" presStyleLbl="node2" presStyleIdx="1" presStyleCnt="5"/>
      <dgm:spPr/>
      <dgm:t>
        <a:bodyPr/>
        <a:lstStyle/>
        <a:p>
          <a:endParaRPr lang="ru-RU"/>
        </a:p>
      </dgm:t>
    </dgm:pt>
    <dgm:pt modelId="{A53D5044-0F17-4859-ABFF-43E9AC9719FC}" type="pres">
      <dgm:prSet presAssocID="{DAD24441-2B7A-4340-880E-99F5273EBFEB}" presName="hierChild4" presStyleCnt="0"/>
      <dgm:spPr/>
    </dgm:pt>
    <dgm:pt modelId="{80CD2503-5C67-40B9-B7E5-F6153D2FEEBD}" type="pres">
      <dgm:prSet presAssocID="{DAD24441-2B7A-4340-880E-99F5273EBFEB}" presName="hierChild5" presStyleCnt="0"/>
      <dgm:spPr/>
    </dgm:pt>
    <dgm:pt modelId="{A6F4C3CD-0668-4824-BCB0-50B11635319A}" type="pres">
      <dgm:prSet presAssocID="{5C387C2A-1603-4A85-BB8E-AEE9D6086C8C}" presName="Name64" presStyleLbl="parChTrans1D2" presStyleIdx="2" presStyleCnt="5"/>
      <dgm:spPr/>
      <dgm:t>
        <a:bodyPr/>
        <a:lstStyle/>
        <a:p>
          <a:endParaRPr lang="ru-RU"/>
        </a:p>
      </dgm:t>
    </dgm:pt>
    <dgm:pt modelId="{3C13D42B-1982-4948-AF9F-A2BBEB06CAB4}" type="pres">
      <dgm:prSet presAssocID="{AA256B05-752A-475D-B946-C634374DCFE1}" presName="hierRoot2" presStyleCnt="0">
        <dgm:presLayoutVars>
          <dgm:hierBranch val="init"/>
        </dgm:presLayoutVars>
      </dgm:prSet>
      <dgm:spPr/>
    </dgm:pt>
    <dgm:pt modelId="{8C2176A1-1291-4166-BD38-D3D051B497CE}" type="pres">
      <dgm:prSet presAssocID="{AA256B05-752A-475D-B946-C634374DCFE1}" presName="rootComposite" presStyleCnt="0"/>
      <dgm:spPr/>
    </dgm:pt>
    <dgm:pt modelId="{383ACFFB-1D1E-4815-8430-26B1B8F38A5D}" type="pres">
      <dgm:prSet presAssocID="{AA256B05-752A-475D-B946-C634374DCFE1}" presName="rootText" presStyleLbl="node2" presStyleIdx="2" presStyleCnt="5" custScaleX="229844">
        <dgm:presLayoutVars>
          <dgm:chPref val="3"/>
        </dgm:presLayoutVars>
      </dgm:prSet>
      <dgm:spPr/>
      <dgm:t>
        <a:bodyPr/>
        <a:lstStyle/>
        <a:p>
          <a:endParaRPr lang="ru-RU"/>
        </a:p>
      </dgm:t>
    </dgm:pt>
    <dgm:pt modelId="{3C601B01-0587-48B7-BC12-E9776AC8405C}" type="pres">
      <dgm:prSet presAssocID="{AA256B05-752A-475D-B946-C634374DCFE1}" presName="rootConnector" presStyleLbl="node2" presStyleIdx="2" presStyleCnt="5"/>
      <dgm:spPr/>
      <dgm:t>
        <a:bodyPr/>
        <a:lstStyle/>
        <a:p>
          <a:endParaRPr lang="ru-RU"/>
        </a:p>
      </dgm:t>
    </dgm:pt>
    <dgm:pt modelId="{E3319C8A-7E65-440E-AD60-D245183FA27F}" type="pres">
      <dgm:prSet presAssocID="{AA256B05-752A-475D-B946-C634374DCFE1}" presName="hierChild4" presStyleCnt="0"/>
      <dgm:spPr/>
    </dgm:pt>
    <dgm:pt modelId="{B93C7CF9-1B20-4947-9017-4D627313E331}" type="pres">
      <dgm:prSet presAssocID="{AA256B05-752A-475D-B946-C634374DCFE1}" presName="hierChild5" presStyleCnt="0"/>
      <dgm:spPr/>
    </dgm:pt>
    <dgm:pt modelId="{C7642D51-04F2-426D-B0E4-D93476626764}" type="pres">
      <dgm:prSet presAssocID="{BF654C2E-3A4E-473B-A5AB-241FEE009D31}" presName="Name64" presStyleLbl="parChTrans1D2" presStyleIdx="3" presStyleCnt="5"/>
      <dgm:spPr/>
      <dgm:t>
        <a:bodyPr/>
        <a:lstStyle/>
        <a:p>
          <a:endParaRPr lang="ru-RU"/>
        </a:p>
      </dgm:t>
    </dgm:pt>
    <dgm:pt modelId="{5B488F15-CB86-4585-8D25-EB9177382AC8}" type="pres">
      <dgm:prSet presAssocID="{9534A502-9962-4C98-BC92-CEFE767D2DBF}" presName="hierRoot2" presStyleCnt="0">
        <dgm:presLayoutVars>
          <dgm:hierBranch val="init"/>
        </dgm:presLayoutVars>
      </dgm:prSet>
      <dgm:spPr/>
    </dgm:pt>
    <dgm:pt modelId="{0E54FCD8-7A04-44EA-BA45-49E4C2322E59}" type="pres">
      <dgm:prSet presAssocID="{9534A502-9962-4C98-BC92-CEFE767D2DBF}" presName="rootComposite" presStyleCnt="0"/>
      <dgm:spPr/>
    </dgm:pt>
    <dgm:pt modelId="{87C5EA44-45ED-43A9-B9BE-A853C6CD25B8}" type="pres">
      <dgm:prSet presAssocID="{9534A502-9962-4C98-BC92-CEFE767D2DBF}" presName="rootText" presStyleLbl="node2" presStyleIdx="3" presStyleCnt="5" custScaleX="257923">
        <dgm:presLayoutVars>
          <dgm:chPref val="3"/>
        </dgm:presLayoutVars>
      </dgm:prSet>
      <dgm:spPr/>
      <dgm:t>
        <a:bodyPr/>
        <a:lstStyle/>
        <a:p>
          <a:endParaRPr lang="ru-RU"/>
        </a:p>
      </dgm:t>
    </dgm:pt>
    <dgm:pt modelId="{E587EA09-1302-4B30-BE16-D2D755C75888}" type="pres">
      <dgm:prSet presAssocID="{9534A502-9962-4C98-BC92-CEFE767D2DBF}" presName="rootConnector" presStyleLbl="node2" presStyleIdx="3" presStyleCnt="5"/>
      <dgm:spPr/>
      <dgm:t>
        <a:bodyPr/>
        <a:lstStyle/>
        <a:p>
          <a:endParaRPr lang="ru-RU"/>
        </a:p>
      </dgm:t>
    </dgm:pt>
    <dgm:pt modelId="{B5061B60-B0CC-4DEC-891F-9E959FC9963E}" type="pres">
      <dgm:prSet presAssocID="{9534A502-9962-4C98-BC92-CEFE767D2DBF}" presName="hierChild4" presStyleCnt="0"/>
      <dgm:spPr/>
    </dgm:pt>
    <dgm:pt modelId="{7DC91E4C-820D-471D-8587-FBF9C09BB149}" type="pres">
      <dgm:prSet presAssocID="{9534A502-9962-4C98-BC92-CEFE767D2DBF}" presName="hierChild5" presStyleCnt="0"/>
      <dgm:spPr/>
    </dgm:pt>
    <dgm:pt modelId="{6812C5CE-0619-46E4-AB6C-68B3A905DC75}" type="pres">
      <dgm:prSet presAssocID="{CFEBDA87-DB26-4D4C-AE27-DAF05D50FC72}" presName="Name64" presStyleLbl="parChTrans1D2" presStyleIdx="4" presStyleCnt="5"/>
      <dgm:spPr/>
      <dgm:t>
        <a:bodyPr/>
        <a:lstStyle/>
        <a:p>
          <a:endParaRPr lang="ru-RU"/>
        </a:p>
      </dgm:t>
    </dgm:pt>
    <dgm:pt modelId="{9AC11E89-3672-4B86-A82A-6531C019AAFE}" type="pres">
      <dgm:prSet presAssocID="{B28CB8D9-0FB6-4284-A089-C6678202C7C2}" presName="hierRoot2" presStyleCnt="0">
        <dgm:presLayoutVars>
          <dgm:hierBranch val="init"/>
        </dgm:presLayoutVars>
      </dgm:prSet>
      <dgm:spPr/>
    </dgm:pt>
    <dgm:pt modelId="{73ABB506-EA6A-43B1-8268-B35309012672}" type="pres">
      <dgm:prSet presAssocID="{B28CB8D9-0FB6-4284-A089-C6678202C7C2}" presName="rootComposite" presStyleCnt="0"/>
      <dgm:spPr/>
    </dgm:pt>
    <dgm:pt modelId="{C0BCF915-26FB-41BB-9496-CE5130E6F4C8}" type="pres">
      <dgm:prSet presAssocID="{B28CB8D9-0FB6-4284-A089-C6678202C7C2}" presName="rootText" presStyleLbl="node2" presStyleIdx="4" presStyleCnt="5" custScaleX="229844">
        <dgm:presLayoutVars>
          <dgm:chPref val="3"/>
        </dgm:presLayoutVars>
      </dgm:prSet>
      <dgm:spPr/>
      <dgm:t>
        <a:bodyPr/>
        <a:lstStyle/>
        <a:p>
          <a:endParaRPr lang="ru-RU"/>
        </a:p>
      </dgm:t>
    </dgm:pt>
    <dgm:pt modelId="{B13DF60A-9735-4F9C-8EF2-CFF0CBA73BEC}" type="pres">
      <dgm:prSet presAssocID="{B28CB8D9-0FB6-4284-A089-C6678202C7C2}" presName="rootConnector" presStyleLbl="node2" presStyleIdx="4" presStyleCnt="5"/>
      <dgm:spPr/>
      <dgm:t>
        <a:bodyPr/>
        <a:lstStyle/>
        <a:p>
          <a:endParaRPr lang="ru-RU"/>
        </a:p>
      </dgm:t>
    </dgm:pt>
    <dgm:pt modelId="{EF12D0EE-FC21-40FE-9AB0-4BC0C4107249}" type="pres">
      <dgm:prSet presAssocID="{B28CB8D9-0FB6-4284-A089-C6678202C7C2}" presName="hierChild4" presStyleCnt="0"/>
      <dgm:spPr/>
    </dgm:pt>
    <dgm:pt modelId="{B1B3B543-5280-4634-B813-AEF39F13ABB9}" type="pres">
      <dgm:prSet presAssocID="{B28CB8D9-0FB6-4284-A089-C6678202C7C2}" presName="hierChild5" presStyleCnt="0"/>
      <dgm:spPr/>
    </dgm:pt>
    <dgm:pt modelId="{15D8F686-6C2A-4215-8063-03CDBD7A98C2}" type="pres">
      <dgm:prSet presAssocID="{34797992-6FB4-4CD0-83BA-A66D16E2DC90}" presName="hierChild3" presStyleCnt="0"/>
      <dgm:spPr/>
    </dgm:pt>
  </dgm:ptLst>
  <dgm:cxnLst>
    <dgm:cxn modelId="{64DBCC2A-5FE3-41CC-8AB9-D71F70D28AC0}" type="presOf" srcId="{DAD24441-2B7A-4340-880E-99F5273EBFEB}" destId="{08379CC3-798B-4EF5-B048-42D3339B52FF}" srcOrd="0" destOrd="0" presId="urn:microsoft.com/office/officeart/2009/3/layout/HorizontalOrganizationChart"/>
    <dgm:cxn modelId="{6407D208-3A40-4DC7-8F29-0268AE86F291}" type="presOf" srcId="{B28CB8D9-0FB6-4284-A089-C6678202C7C2}" destId="{B13DF60A-9735-4F9C-8EF2-CFF0CBA73BEC}" srcOrd="1" destOrd="0" presId="urn:microsoft.com/office/officeart/2009/3/layout/HorizontalOrganizationChart"/>
    <dgm:cxn modelId="{5EC439BD-6B8E-4AAD-B292-317D866CECC5}" type="presOf" srcId="{BF654C2E-3A4E-473B-A5AB-241FEE009D31}" destId="{C7642D51-04F2-426D-B0E4-D93476626764}" srcOrd="0" destOrd="0" presId="urn:microsoft.com/office/officeart/2009/3/layout/HorizontalOrganizationChart"/>
    <dgm:cxn modelId="{6D5002B5-5095-4CD7-BCDC-2C3BABD6C539}" type="presOf" srcId="{34797992-6FB4-4CD0-83BA-A66D16E2DC90}" destId="{E7EECC62-4E16-4864-8E38-35D08B78E3D4}" srcOrd="0" destOrd="0" presId="urn:microsoft.com/office/officeart/2009/3/layout/HorizontalOrganizationChart"/>
    <dgm:cxn modelId="{0CA989FF-F0FA-468B-9737-0525B3DEA264}" srcId="{34797992-6FB4-4CD0-83BA-A66D16E2DC90}" destId="{AA256B05-752A-475D-B946-C634374DCFE1}" srcOrd="2" destOrd="0" parTransId="{5C387C2A-1603-4A85-BB8E-AEE9D6086C8C}" sibTransId="{A23C120F-0B7E-4949-86D9-79146CBE9E41}"/>
    <dgm:cxn modelId="{0E5266AA-5CBF-4DD7-976A-6B1D3053F357}" srcId="{4056D781-41AD-4845-93AA-D160859A2C44}" destId="{34797992-6FB4-4CD0-83BA-A66D16E2DC90}" srcOrd="0" destOrd="0" parTransId="{4DCACF8D-F955-4EEC-BA03-25FB4E5C75FE}" sibTransId="{555CB194-1FC7-4F8B-A8C4-AF75DA4EAFF5}"/>
    <dgm:cxn modelId="{3203F5DE-D8CA-4A7A-AA91-ABF38890D489}" type="presOf" srcId="{CFEBDA87-DB26-4D4C-AE27-DAF05D50FC72}" destId="{6812C5CE-0619-46E4-AB6C-68B3A905DC75}" srcOrd="0" destOrd="0" presId="urn:microsoft.com/office/officeart/2009/3/layout/HorizontalOrganizationChart"/>
    <dgm:cxn modelId="{96D0ABFF-7EBF-47A1-A471-30B7E2E74D4B}" type="presOf" srcId="{9534A502-9962-4C98-BC92-CEFE767D2DBF}" destId="{E587EA09-1302-4B30-BE16-D2D755C75888}" srcOrd="1" destOrd="0" presId="urn:microsoft.com/office/officeart/2009/3/layout/HorizontalOrganizationChart"/>
    <dgm:cxn modelId="{C02CA3D2-1AE7-4058-AD35-99FFEA1265BE}" type="presOf" srcId="{4056D781-41AD-4845-93AA-D160859A2C44}" destId="{A54EBC5A-6B31-4BFD-AC76-7FBDC87A0959}" srcOrd="0" destOrd="0" presId="urn:microsoft.com/office/officeart/2009/3/layout/HorizontalOrganizationChart"/>
    <dgm:cxn modelId="{4A18730C-A614-431E-B598-3051FFB827A0}" type="presOf" srcId="{34797992-6FB4-4CD0-83BA-A66D16E2DC90}" destId="{04F33B0E-34AA-4722-A585-DA1DD6403D3B}" srcOrd="1" destOrd="0" presId="urn:microsoft.com/office/officeart/2009/3/layout/HorizontalOrganizationChart"/>
    <dgm:cxn modelId="{B6A81CCA-4900-4D99-94D4-2610747B6179}" type="presOf" srcId="{AA256B05-752A-475D-B946-C634374DCFE1}" destId="{3C601B01-0587-48B7-BC12-E9776AC8405C}" srcOrd="1" destOrd="0" presId="urn:microsoft.com/office/officeart/2009/3/layout/HorizontalOrganizationChart"/>
    <dgm:cxn modelId="{B664A5F4-EDF4-438D-8902-CD868C7748A7}" type="presOf" srcId="{13C5B634-38E7-4CA5-AFCD-A368A2924AC3}" destId="{087424C0-50D7-415D-AD14-BE07846F10E8}" srcOrd="1" destOrd="0" presId="urn:microsoft.com/office/officeart/2009/3/layout/HorizontalOrganizationChart"/>
    <dgm:cxn modelId="{FAC7C11D-7099-494D-A0CA-D00AAEE4920F}" srcId="{34797992-6FB4-4CD0-83BA-A66D16E2DC90}" destId="{13C5B634-38E7-4CA5-AFCD-A368A2924AC3}" srcOrd="0" destOrd="0" parTransId="{3B16239D-9AAB-4CED-8FEA-E8D47C09A08C}" sibTransId="{0F42E767-456B-4D86-BDC1-69BB89473E13}"/>
    <dgm:cxn modelId="{46373588-2B8F-4B67-B0D2-C3472BF0FCF3}" type="presOf" srcId="{B28CB8D9-0FB6-4284-A089-C6678202C7C2}" destId="{C0BCF915-26FB-41BB-9496-CE5130E6F4C8}" srcOrd="0" destOrd="0" presId="urn:microsoft.com/office/officeart/2009/3/layout/HorizontalOrganizationChart"/>
    <dgm:cxn modelId="{C5FADFAA-9BE7-4D2E-8A2B-435AC36516CE}" srcId="{34797992-6FB4-4CD0-83BA-A66D16E2DC90}" destId="{9534A502-9962-4C98-BC92-CEFE767D2DBF}" srcOrd="3" destOrd="0" parTransId="{BF654C2E-3A4E-473B-A5AB-241FEE009D31}" sibTransId="{1E199AE8-BDDC-41F1-B373-0BA614ED7E91}"/>
    <dgm:cxn modelId="{B7C815D1-D0E9-4B1E-AA2A-01A687211A46}" type="presOf" srcId="{3B16239D-9AAB-4CED-8FEA-E8D47C09A08C}" destId="{C5551C90-B4C8-4A9D-8B8E-B012168A3001}" srcOrd="0" destOrd="0" presId="urn:microsoft.com/office/officeart/2009/3/layout/HorizontalOrganizationChart"/>
    <dgm:cxn modelId="{A9791D03-848E-4E9F-9791-5BB6C1C78FBD}" srcId="{34797992-6FB4-4CD0-83BA-A66D16E2DC90}" destId="{B28CB8D9-0FB6-4284-A089-C6678202C7C2}" srcOrd="4" destOrd="0" parTransId="{CFEBDA87-DB26-4D4C-AE27-DAF05D50FC72}" sibTransId="{0FD87663-B6A3-42BD-AFB1-7934ADA94180}"/>
    <dgm:cxn modelId="{DFBFAECB-670A-4ADF-B57F-C59A5E29C7CA}" type="presOf" srcId="{5C387C2A-1603-4A85-BB8E-AEE9D6086C8C}" destId="{A6F4C3CD-0668-4824-BCB0-50B11635319A}" srcOrd="0" destOrd="0" presId="urn:microsoft.com/office/officeart/2009/3/layout/HorizontalOrganizationChart"/>
    <dgm:cxn modelId="{5651EF15-F155-497F-BFD2-6C085C5818A6}" type="presOf" srcId="{13C5B634-38E7-4CA5-AFCD-A368A2924AC3}" destId="{EDD46C76-54E4-42EA-B434-2FD41D91FDD4}" srcOrd="0" destOrd="0" presId="urn:microsoft.com/office/officeart/2009/3/layout/HorizontalOrganizationChart"/>
    <dgm:cxn modelId="{974613F0-D84B-4E67-AA27-38BFADA28C1B}" type="presOf" srcId="{9534A502-9962-4C98-BC92-CEFE767D2DBF}" destId="{87C5EA44-45ED-43A9-B9BE-A853C6CD25B8}" srcOrd="0" destOrd="0" presId="urn:microsoft.com/office/officeart/2009/3/layout/HorizontalOrganizationChart"/>
    <dgm:cxn modelId="{CA928A48-741A-4FBE-BA1B-9CA05582CD0A}" type="presOf" srcId="{DAD24441-2B7A-4340-880E-99F5273EBFEB}" destId="{B228B8F2-3A51-40A1-A732-367EDB1DDE68}" srcOrd="1" destOrd="0" presId="urn:microsoft.com/office/officeart/2009/3/layout/HorizontalOrganizationChart"/>
    <dgm:cxn modelId="{AEED289E-1663-45F4-9F7F-72B2D8592534}" type="presOf" srcId="{AA256B05-752A-475D-B946-C634374DCFE1}" destId="{383ACFFB-1D1E-4815-8430-26B1B8F38A5D}" srcOrd="0" destOrd="0" presId="urn:microsoft.com/office/officeart/2009/3/layout/HorizontalOrganizationChart"/>
    <dgm:cxn modelId="{189CCCE8-F473-4E79-9890-D076D842C5A6}" type="presOf" srcId="{D5E42CC7-6F24-4884-A742-F0EC55D266CD}" destId="{75C5D7C7-10F8-4D56-889C-14035A758F53}" srcOrd="0" destOrd="0" presId="urn:microsoft.com/office/officeart/2009/3/layout/HorizontalOrganizationChart"/>
    <dgm:cxn modelId="{12EBDF5A-B4AF-46C4-8BED-C00A6527821D}" srcId="{34797992-6FB4-4CD0-83BA-A66D16E2DC90}" destId="{DAD24441-2B7A-4340-880E-99F5273EBFEB}" srcOrd="1" destOrd="0" parTransId="{D5E42CC7-6F24-4884-A742-F0EC55D266CD}" sibTransId="{A403955A-A1AD-4617-9958-6B87001F3FC6}"/>
    <dgm:cxn modelId="{8358A7BC-754A-49DD-AE6C-48BADCB05EDC}" type="presParOf" srcId="{A54EBC5A-6B31-4BFD-AC76-7FBDC87A0959}" destId="{EE001163-F2F2-45EF-80A0-DB8C8F8A4B3E}" srcOrd="0" destOrd="0" presId="urn:microsoft.com/office/officeart/2009/3/layout/HorizontalOrganizationChart"/>
    <dgm:cxn modelId="{266CC78D-FF1B-43AA-900C-9D661360E03A}" type="presParOf" srcId="{EE001163-F2F2-45EF-80A0-DB8C8F8A4B3E}" destId="{79E75B28-87C8-45A9-9F6D-FC8357F18943}" srcOrd="0" destOrd="0" presId="urn:microsoft.com/office/officeart/2009/3/layout/HorizontalOrganizationChart"/>
    <dgm:cxn modelId="{86E28FDB-E74D-42BA-A544-7A8D7D47BA3C}" type="presParOf" srcId="{79E75B28-87C8-45A9-9F6D-FC8357F18943}" destId="{E7EECC62-4E16-4864-8E38-35D08B78E3D4}" srcOrd="0" destOrd="0" presId="urn:microsoft.com/office/officeart/2009/3/layout/HorizontalOrganizationChart"/>
    <dgm:cxn modelId="{8E60EC23-02D0-4E94-9BF1-BA53E951250D}" type="presParOf" srcId="{79E75B28-87C8-45A9-9F6D-FC8357F18943}" destId="{04F33B0E-34AA-4722-A585-DA1DD6403D3B}" srcOrd="1" destOrd="0" presId="urn:microsoft.com/office/officeart/2009/3/layout/HorizontalOrganizationChart"/>
    <dgm:cxn modelId="{871A1EDE-68B0-4D66-A7D7-0B567311580F}" type="presParOf" srcId="{EE001163-F2F2-45EF-80A0-DB8C8F8A4B3E}" destId="{DDAB328B-5EA6-4130-B2EF-CDC4F0527DCF}" srcOrd="1" destOrd="0" presId="urn:microsoft.com/office/officeart/2009/3/layout/HorizontalOrganizationChart"/>
    <dgm:cxn modelId="{F553FB3F-8824-4A1B-9C97-569AD871D983}" type="presParOf" srcId="{DDAB328B-5EA6-4130-B2EF-CDC4F0527DCF}" destId="{C5551C90-B4C8-4A9D-8B8E-B012168A3001}" srcOrd="0" destOrd="0" presId="urn:microsoft.com/office/officeart/2009/3/layout/HorizontalOrganizationChart"/>
    <dgm:cxn modelId="{A65219CE-D46D-4BB4-9211-73BB3BD2AF12}" type="presParOf" srcId="{DDAB328B-5EA6-4130-B2EF-CDC4F0527DCF}" destId="{6B230E9A-EB83-485D-9DB2-1248E619ECC4}" srcOrd="1" destOrd="0" presId="urn:microsoft.com/office/officeart/2009/3/layout/HorizontalOrganizationChart"/>
    <dgm:cxn modelId="{7CBEC53B-BB4A-4ED4-8742-25C31F1D05E3}" type="presParOf" srcId="{6B230E9A-EB83-485D-9DB2-1248E619ECC4}" destId="{A73056E4-6ECE-4CB9-A546-AAADEEDDE773}" srcOrd="0" destOrd="0" presId="urn:microsoft.com/office/officeart/2009/3/layout/HorizontalOrganizationChart"/>
    <dgm:cxn modelId="{3D2225CE-2997-4BD0-9F2B-AB6A4F1953E0}" type="presParOf" srcId="{A73056E4-6ECE-4CB9-A546-AAADEEDDE773}" destId="{EDD46C76-54E4-42EA-B434-2FD41D91FDD4}" srcOrd="0" destOrd="0" presId="urn:microsoft.com/office/officeart/2009/3/layout/HorizontalOrganizationChart"/>
    <dgm:cxn modelId="{E03B266E-D985-48C9-9F5E-D34A57C7B283}" type="presParOf" srcId="{A73056E4-6ECE-4CB9-A546-AAADEEDDE773}" destId="{087424C0-50D7-415D-AD14-BE07846F10E8}" srcOrd="1" destOrd="0" presId="urn:microsoft.com/office/officeart/2009/3/layout/HorizontalOrganizationChart"/>
    <dgm:cxn modelId="{1C18B970-2F18-49CB-B186-E7DACD3731BE}" type="presParOf" srcId="{6B230E9A-EB83-485D-9DB2-1248E619ECC4}" destId="{81346144-7787-4456-8571-26722D1C58D6}" srcOrd="1" destOrd="0" presId="urn:microsoft.com/office/officeart/2009/3/layout/HorizontalOrganizationChart"/>
    <dgm:cxn modelId="{63126CD7-04DB-4DB1-B244-30FBB7E65912}" type="presParOf" srcId="{6B230E9A-EB83-485D-9DB2-1248E619ECC4}" destId="{A7CEA4C3-CA57-4FBE-B240-1E1C295616C9}" srcOrd="2" destOrd="0" presId="urn:microsoft.com/office/officeart/2009/3/layout/HorizontalOrganizationChart"/>
    <dgm:cxn modelId="{BFFCA7B2-58EE-473F-894B-C74BF41D5F93}" type="presParOf" srcId="{DDAB328B-5EA6-4130-B2EF-CDC4F0527DCF}" destId="{75C5D7C7-10F8-4D56-889C-14035A758F53}" srcOrd="2" destOrd="0" presId="urn:microsoft.com/office/officeart/2009/3/layout/HorizontalOrganizationChart"/>
    <dgm:cxn modelId="{431B85EB-7AEE-45A4-8EBC-EA1C5DC4A2C2}" type="presParOf" srcId="{DDAB328B-5EA6-4130-B2EF-CDC4F0527DCF}" destId="{85C37607-D8EC-4D07-96EC-5FB328F55C4B}" srcOrd="3" destOrd="0" presId="urn:microsoft.com/office/officeart/2009/3/layout/HorizontalOrganizationChart"/>
    <dgm:cxn modelId="{E85F2234-6109-4F49-93D5-6C32B6D882AE}" type="presParOf" srcId="{85C37607-D8EC-4D07-96EC-5FB328F55C4B}" destId="{4C60F978-F94B-4272-8B06-8A16F026858A}" srcOrd="0" destOrd="0" presId="urn:microsoft.com/office/officeart/2009/3/layout/HorizontalOrganizationChart"/>
    <dgm:cxn modelId="{3C314F53-51D6-4C7B-9E81-CAE3499D059A}" type="presParOf" srcId="{4C60F978-F94B-4272-8B06-8A16F026858A}" destId="{08379CC3-798B-4EF5-B048-42D3339B52FF}" srcOrd="0" destOrd="0" presId="urn:microsoft.com/office/officeart/2009/3/layout/HorizontalOrganizationChart"/>
    <dgm:cxn modelId="{688F216B-59D0-4E7D-8CF5-022B01E9C521}" type="presParOf" srcId="{4C60F978-F94B-4272-8B06-8A16F026858A}" destId="{B228B8F2-3A51-40A1-A732-367EDB1DDE68}" srcOrd="1" destOrd="0" presId="urn:microsoft.com/office/officeart/2009/3/layout/HorizontalOrganizationChart"/>
    <dgm:cxn modelId="{7E62B4F8-D6F9-44A0-BDB1-C748D59C471F}" type="presParOf" srcId="{85C37607-D8EC-4D07-96EC-5FB328F55C4B}" destId="{A53D5044-0F17-4859-ABFF-43E9AC9719FC}" srcOrd="1" destOrd="0" presId="urn:microsoft.com/office/officeart/2009/3/layout/HorizontalOrganizationChart"/>
    <dgm:cxn modelId="{56CBFECE-AF69-482D-91ED-E3EE8C078056}" type="presParOf" srcId="{85C37607-D8EC-4D07-96EC-5FB328F55C4B}" destId="{80CD2503-5C67-40B9-B7E5-F6153D2FEEBD}" srcOrd="2" destOrd="0" presId="urn:microsoft.com/office/officeart/2009/3/layout/HorizontalOrganizationChart"/>
    <dgm:cxn modelId="{E490355E-67CC-4E83-8918-644CDA0FC23F}" type="presParOf" srcId="{DDAB328B-5EA6-4130-B2EF-CDC4F0527DCF}" destId="{A6F4C3CD-0668-4824-BCB0-50B11635319A}" srcOrd="4" destOrd="0" presId="urn:microsoft.com/office/officeart/2009/3/layout/HorizontalOrganizationChart"/>
    <dgm:cxn modelId="{A0030F95-AAE5-4301-B23D-1365F63E83BA}" type="presParOf" srcId="{DDAB328B-5EA6-4130-B2EF-CDC4F0527DCF}" destId="{3C13D42B-1982-4948-AF9F-A2BBEB06CAB4}" srcOrd="5" destOrd="0" presId="urn:microsoft.com/office/officeart/2009/3/layout/HorizontalOrganizationChart"/>
    <dgm:cxn modelId="{344E2879-FBCB-4239-9D24-12F91F325243}" type="presParOf" srcId="{3C13D42B-1982-4948-AF9F-A2BBEB06CAB4}" destId="{8C2176A1-1291-4166-BD38-D3D051B497CE}" srcOrd="0" destOrd="0" presId="urn:microsoft.com/office/officeart/2009/3/layout/HorizontalOrganizationChart"/>
    <dgm:cxn modelId="{D0125DB7-C122-4247-96B0-28A4F4F47415}" type="presParOf" srcId="{8C2176A1-1291-4166-BD38-D3D051B497CE}" destId="{383ACFFB-1D1E-4815-8430-26B1B8F38A5D}" srcOrd="0" destOrd="0" presId="urn:microsoft.com/office/officeart/2009/3/layout/HorizontalOrganizationChart"/>
    <dgm:cxn modelId="{86F567C0-3273-4782-8BAA-121E669C26BC}" type="presParOf" srcId="{8C2176A1-1291-4166-BD38-D3D051B497CE}" destId="{3C601B01-0587-48B7-BC12-E9776AC8405C}" srcOrd="1" destOrd="0" presId="urn:microsoft.com/office/officeart/2009/3/layout/HorizontalOrganizationChart"/>
    <dgm:cxn modelId="{A1B05093-14A7-4549-8AEA-D895FC200A00}" type="presParOf" srcId="{3C13D42B-1982-4948-AF9F-A2BBEB06CAB4}" destId="{E3319C8A-7E65-440E-AD60-D245183FA27F}" srcOrd="1" destOrd="0" presId="urn:microsoft.com/office/officeart/2009/3/layout/HorizontalOrganizationChart"/>
    <dgm:cxn modelId="{D163C717-8DEC-40FF-BFAC-BFE083170930}" type="presParOf" srcId="{3C13D42B-1982-4948-AF9F-A2BBEB06CAB4}" destId="{B93C7CF9-1B20-4947-9017-4D627313E331}" srcOrd="2" destOrd="0" presId="urn:microsoft.com/office/officeart/2009/3/layout/HorizontalOrganizationChart"/>
    <dgm:cxn modelId="{CD5FA881-89D5-4694-B18B-8920F14DE7F3}" type="presParOf" srcId="{DDAB328B-5EA6-4130-B2EF-CDC4F0527DCF}" destId="{C7642D51-04F2-426D-B0E4-D93476626764}" srcOrd="6" destOrd="0" presId="urn:microsoft.com/office/officeart/2009/3/layout/HorizontalOrganizationChart"/>
    <dgm:cxn modelId="{82785816-B3C1-4FA5-A85B-3E8DAA2ECDE6}" type="presParOf" srcId="{DDAB328B-5EA6-4130-B2EF-CDC4F0527DCF}" destId="{5B488F15-CB86-4585-8D25-EB9177382AC8}" srcOrd="7" destOrd="0" presId="urn:microsoft.com/office/officeart/2009/3/layout/HorizontalOrganizationChart"/>
    <dgm:cxn modelId="{92146757-CE68-4406-BE91-C42327AFBB58}" type="presParOf" srcId="{5B488F15-CB86-4585-8D25-EB9177382AC8}" destId="{0E54FCD8-7A04-44EA-BA45-49E4C2322E59}" srcOrd="0" destOrd="0" presId="urn:microsoft.com/office/officeart/2009/3/layout/HorizontalOrganizationChart"/>
    <dgm:cxn modelId="{CBEA82BD-324E-486B-9DEE-C97C72F00551}" type="presParOf" srcId="{0E54FCD8-7A04-44EA-BA45-49E4C2322E59}" destId="{87C5EA44-45ED-43A9-B9BE-A853C6CD25B8}" srcOrd="0" destOrd="0" presId="urn:microsoft.com/office/officeart/2009/3/layout/HorizontalOrganizationChart"/>
    <dgm:cxn modelId="{86A7E70B-5063-4E1F-800A-52CA5EEB354F}" type="presParOf" srcId="{0E54FCD8-7A04-44EA-BA45-49E4C2322E59}" destId="{E587EA09-1302-4B30-BE16-D2D755C75888}" srcOrd="1" destOrd="0" presId="urn:microsoft.com/office/officeart/2009/3/layout/HorizontalOrganizationChart"/>
    <dgm:cxn modelId="{6D93C1A9-0045-4BD3-86A3-B03B5CEF684E}" type="presParOf" srcId="{5B488F15-CB86-4585-8D25-EB9177382AC8}" destId="{B5061B60-B0CC-4DEC-891F-9E959FC9963E}" srcOrd="1" destOrd="0" presId="urn:microsoft.com/office/officeart/2009/3/layout/HorizontalOrganizationChart"/>
    <dgm:cxn modelId="{5E0DD68A-3434-423E-8FDC-30D727FC32E4}" type="presParOf" srcId="{5B488F15-CB86-4585-8D25-EB9177382AC8}" destId="{7DC91E4C-820D-471D-8587-FBF9C09BB149}" srcOrd="2" destOrd="0" presId="urn:microsoft.com/office/officeart/2009/3/layout/HorizontalOrganizationChart"/>
    <dgm:cxn modelId="{C79D21AE-0284-462A-97CE-CC497D75305C}" type="presParOf" srcId="{DDAB328B-5EA6-4130-B2EF-CDC4F0527DCF}" destId="{6812C5CE-0619-46E4-AB6C-68B3A905DC75}" srcOrd="8" destOrd="0" presId="urn:microsoft.com/office/officeart/2009/3/layout/HorizontalOrganizationChart"/>
    <dgm:cxn modelId="{D6E1BE22-88D6-43EE-9BEE-A33F76B0DC92}" type="presParOf" srcId="{DDAB328B-5EA6-4130-B2EF-CDC4F0527DCF}" destId="{9AC11E89-3672-4B86-A82A-6531C019AAFE}" srcOrd="9" destOrd="0" presId="urn:microsoft.com/office/officeart/2009/3/layout/HorizontalOrganizationChart"/>
    <dgm:cxn modelId="{730B3977-C748-4C14-A6C7-BB8E13B28917}" type="presParOf" srcId="{9AC11E89-3672-4B86-A82A-6531C019AAFE}" destId="{73ABB506-EA6A-43B1-8268-B35309012672}" srcOrd="0" destOrd="0" presId="urn:microsoft.com/office/officeart/2009/3/layout/HorizontalOrganizationChart"/>
    <dgm:cxn modelId="{D9FE0E9A-5DD4-4FC5-B39C-24B2523A0869}" type="presParOf" srcId="{73ABB506-EA6A-43B1-8268-B35309012672}" destId="{C0BCF915-26FB-41BB-9496-CE5130E6F4C8}" srcOrd="0" destOrd="0" presId="urn:microsoft.com/office/officeart/2009/3/layout/HorizontalOrganizationChart"/>
    <dgm:cxn modelId="{C111A491-6B51-4EFC-AA02-B22EA7265511}" type="presParOf" srcId="{73ABB506-EA6A-43B1-8268-B35309012672}" destId="{B13DF60A-9735-4F9C-8EF2-CFF0CBA73BEC}" srcOrd="1" destOrd="0" presId="urn:microsoft.com/office/officeart/2009/3/layout/HorizontalOrganizationChart"/>
    <dgm:cxn modelId="{7D754750-D96B-4621-A2D7-6217AF7E193E}" type="presParOf" srcId="{9AC11E89-3672-4B86-A82A-6531C019AAFE}" destId="{EF12D0EE-FC21-40FE-9AB0-4BC0C4107249}" srcOrd="1" destOrd="0" presId="urn:microsoft.com/office/officeart/2009/3/layout/HorizontalOrganizationChart"/>
    <dgm:cxn modelId="{54A2C611-BB1B-4614-AEC3-F3EA272EDD0E}" type="presParOf" srcId="{9AC11E89-3672-4B86-A82A-6531C019AAFE}" destId="{B1B3B543-5280-4634-B813-AEF39F13ABB9}" srcOrd="2" destOrd="0" presId="urn:microsoft.com/office/officeart/2009/3/layout/HorizontalOrganizationChart"/>
    <dgm:cxn modelId="{48F56962-034C-4FC2-A9EF-C63184057D57}" type="presParOf" srcId="{EE001163-F2F2-45EF-80A0-DB8C8F8A4B3E}" destId="{15D8F686-6C2A-4215-8063-03CDBD7A98C2}"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1F71F3-7E4D-4549-9589-AEBAB7628E25}"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uk-UA"/>
        </a:p>
      </dgm:t>
    </dgm:pt>
    <dgm:pt modelId="{70464759-1720-45F8-80D4-3D9CB5BEAC9C}">
      <dgm:prSet custT="1"/>
      <dgm:spPr>
        <a:solidFill>
          <a:schemeClr val="accent3">
            <a:lumMod val="50000"/>
          </a:schemeClr>
        </a:solidFill>
      </dgm:spPr>
      <dgm:t>
        <a:bodyPr/>
        <a:lstStyle/>
        <a:p>
          <a:r>
            <a:rPr lang="uk-UA" sz="3200" b="1" dirty="0" smtClean="0">
              <a:latin typeface="Times New Roman" panose="02020603050405020304" pitchFamily="18" charset="0"/>
              <a:cs typeface="Times New Roman" panose="02020603050405020304" pitchFamily="18" charset="0"/>
            </a:rPr>
            <a:t>Види правозастосовних помилок</a:t>
          </a:r>
          <a:endParaRPr lang="en-US" sz="3200" b="1" dirty="0">
            <a:latin typeface="Times New Roman" panose="02020603050405020304" pitchFamily="18" charset="0"/>
            <a:cs typeface="Times New Roman" panose="02020603050405020304" pitchFamily="18" charset="0"/>
          </a:endParaRPr>
        </a:p>
      </dgm:t>
    </dgm:pt>
    <dgm:pt modelId="{623CA4F6-DFF1-4373-B080-A7FCB8B5A60F}" type="parTrans" cxnId="{ED363E2C-4262-46C6-93AB-3AC7174EF2A2}">
      <dgm:prSet/>
      <dgm:spPr/>
      <dgm:t>
        <a:bodyPr/>
        <a:lstStyle/>
        <a:p>
          <a:endParaRPr lang="ru-RU"/>
        </a:p>
      </dgm:t>
    </dgm:pt>
    <dgm:pt modelId="{3AC1D125-7155-41D6-802B-96ECF2D1BFC7}" type="sibTrans" cxnId="{ED363E2C-4262-46C6-93AB-3AC7174EF2A2}">
      <dgm:prSet/>
      <dgm:spPr/>
      <dgm:t>
        <a:bodyPr/>
        <a:lstStyle/>
        <a:p>
          <a:endParaRPr lang="ru-RU"/>
        </a:p>
      </dgm:t>
    </dgm:pt>
    <dgm:pt modelId="{F3F78504-8C87-4A0D-B6AF-ED77CD6F81C9}">
      <dgm:prSet custT="1"/>
      <dgm:spPr/>
      <dgm:t>
        <a:bodyPr/>
        <a:lstStyle/>
        <a:p>
          <a:pPr algn="ctr"/>
          <a:r>
            <a:rPr lang="uk-UA" sz="2800" dirty="0" smtClean="0">
              <a:latin typeface="Times New Roman" panose="02020603050405020304" pitchFamily="18" charset="0"/>
              <a:cs typeface="Times New Roman" panose="02020603050405020304" pitchFamily="18" charset="0"/>
            </a:rPr>
            <a:t>вимушені та випадкові</a:t>
          </a:r>
          <a:endParaRPr lang="en-US" sz="2800" dirty="0">
            <a:latin typeface="Times New Roman" panose="02020603050405020304" pitchFamily="18" charset="0"/>
            <a:cs typeface="Times New Roman" panose="02020603050405020304" pitchFamily="18" charset="0"/>
          </a:endParaRPr>
        </a:p>
      </dgm:t>
    </dgm:pt>
    <dgm:pt modelId="{E5FFB428-B300-4D46-8F4F-570D0462E161}" type="parTrans" cxnId="{3BC5CE90-346F-4876-9EC6-20368A1752ED}">
      <dgm:prSet/>
      <dgm:spPr/>
      <dgm:t>
        <a:bodyPr/>
        <a:lstStyle/>
        <a:p>
          <a:endParaRPr lang="ru-RU"/>
        </a:p>
      </dgm:t>
    </dgm:pt>
    <dgm:pt modelId="{54E9371C-4996-4987-AB73-52612D180878}" type="sibTrans" cxnId="{3BC5CE90-346F-4876-9EC6-20368A1752ED}">
      <dgm:prSet/>
      <dgm:spPr/>
      <dgm:t>
        <a:bodyPr/>
        <a:lstStyle/>
        <a:p>
          <a:endParaRPr lang="ru-RU"/>
        </a:p>
      </dgm:t>
    </dgm:pt>
    <dgm:pt modelId="{E3824086-C042-4548-9E75-6955CDCF3ADE}">
      <dgm:prSet custT="1"/>
      <dgm:spPr/>
      <dgm:t>
        <a:bodyPr/>
        <a:lstStyle/>
        <a:p>
          <a:pPr algn="ctr"/>
          <a:r>
            <a:rPr lang="uk-UA" sz="2800" dirty="0" smtClean="0">
              <a:latin typeface="Times New Roman" panose="02020603050405020304" pitchFamily="18" charset="0"/>
              <a:cs typeface="Times New Roman" panose="02020603050405020304" pitchFamily="18" charset="0"/>
            </a:rPr>
            <a:t>помилки з вини суб’єкта правозастосування та помилки з</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вини учасників правозастосування</a:t>
          </a:r>
          <a:endParaRPr lang="en-US" sz="2800" dirty="0">
            <a:latin typeface="Times New Roman" panose="02020603050405020304" pitchFamily="18" charset="0"/>
            <a:cs typeface="Times New Roman" panose="02020603050405020304" pitchFamily="18" charset="0"/>
          </a:endParaRPr>
        </a:p>
      </dgm:t>
    </dgm:pt>
    <dgm:pt modelId="{83524282-5D5A-4E6B-887F-8F937EE07731}" type="parTrans" cxnId="{15368489-2E66-4DB6-94EA-1749C397F8B1}">
      <dgm:prSet/>
      <dgm:spPr/>
      <dgm:t>
        <a:bodyPr/>
        <a:lstStyle/>
        <a:p>
          <a:endParaRPr lang="ru-RU"/>
        </a:p>
      </dgm:t>
    </dgm:pt>
    <dgm:pt modelId="{3EC22CEF-00CE-4A6F-B829-05D835DD813A}" type="sibTrans" cxnId="{15368489-2E66-4DB6-94EA-1749C397F8B1}">
      <dgm:prSet/>
      <dgm:spPr/>
      <dgm:t>
        <a:bodyPr/>
        <a:lstStyle/>
        <a:p>
          <a:endParaRPr lang="ru-RU"/>
        </a:p>
      </dgm:t>
    </dgm:pt>
    <dgm:pt modelId="{1F4EA30A-4D6F-419F-91A5-C205B103594A}">
      <dgm:prSet custT="1"/>
      <dgm:spPr/>
      <dgm:t>
        <a:bodyPr/>
        <a:lstStyle/>
        <a:p>
          <a:pPr algn="ctr"/>
          <a:r>
            <a:rPr lang="uk-UA" sz="2800" dirty="0" smtClean="0">
              <a:latin typeface="Times New Roman" panose="02020603050405020304" pitchFamily="18" charset="0"/>
              <a:cs typeface="Times New Roman" panose="02020603050405020304" pitchFamily="18" charset="0"/>
            </a:rPr>
            <a:t>типові та атипові</a:t>
          </a:r>
          <a:endParaRPr lang="en-US" sz="2800" dirty="0">
            <a:latin typeface="Times New Roman" panose="02020603050405020304" pitchFamily="18" charset="0"/>
            <a:cs typeface="Times New Roman" panose="02020603050405020304" pitchFamily="18" charset="0"/>
          </a:endParaRPr>
        </a:p>
      </dgm:t>
    </dgm:pt>
    <dgm:pt modelId="{CA7DF7F0-B278-4F61-B518-7D54F1856687}" type="parTrans" cxnId="{24D34B34-C74F-42CD-B93B-8600DA819210}">
      <dgm:prSet/>
      <dgm:spPr/>
      <dgm:t>
        <a:bodyPr/>
        <a:lstStyle/>
        <a:p>
          <a:endParaRPr lang="ru-RU"/>
        </a:p>
      </dgm:t>
    </dgm:pt>
    <dgm:pt modelId="{9BACEC69-F179-4D0B-9101-6097F9967D01}" type="sibTrans" cxnId="{24D34B34-C74F-42CD-B93B-8600DA819210}">
      <dgm:prSet/>
      <dgm:spPr/>
      <dgm:t>
        <a:bodyPr/>
        <a:lstStyle/>
        <a:p>
          <a:endParaRPr lang="ru-RU"/>
        </a:p>
      </dgm:t>
    </dgm:pt>
    <dgm:pt modelId="{F0155A4C-DEDB-4935-BFC5-C5A56343730E}">
      <dgm:prSet custT="1"/>
      <dgm:spPr/>
      <dgm:t>
        <a:bodyPr/>
        <a:lstStyle/>
        <a:p>
          <a:pPr algn="ctr"/>
          <a:r>
            <a:rPr lang="uk-UA" sz="2800" dirty="0" smtClean="0">
              <a:latin typeface="Times New Roman" panose="02020603050405020304" pitchFamily="18" charset="0"/>
              <a:cs typeface="Times New Roman" panose="02020603050405020304" pitchFamily="18" charset="0"/>
            </a:rPr>
            <a:t>явні та латентні</a:t>
          </a:r>
          <a:endParaRPr lang="en-US" sz="2800" dirty="0">
            <a:latin typeface="Times New Roman" panose="02020603050405020304" pitchFamily="18" charset="0"/>
            <a:cs typeface="Times New Roman" panose="02020603050405020304" pitchFamily="18" charset="0"/>
          </a:endParaRPr>
        </a:p>
      </dgm:t>
    </dgm:pt>
    <dgm:pt modelId="{A1A54C13-0916-4D38-92C4-334BAFBBA58B}" type="parTrans" cxnId="{ABBE76C7-3F28-4B57-8B1F-9D4E413B01E2}">
      <dgm:prSet/>
      <dgm:spPr/>
      <dgm:t>
        <a:bodyPr/>
        <a:lstStyle/>
        <a:p>
          <a:endParaRPr lang="ru-RU"/>
        </a:p>
      </dgm:t>
    </dgm:pt>
    <dgm:pt modelId="{6E18D538-0FD2-4533-8F68-599A70E6FB87}" type="sibTrans" cxnId="{ABBE76C7-3F28-4B57-8B1F-9D4E413B01E2}">
      <dgm:prSet/>
      <dgm:spPr/>
      <dgm:t>
        <a:bodyPr/>
        <a:lstStyle/>
        <a:p>
          <a:endParaRPr lang="ru-RU"/>
        </a:p>
      </dgm:t>
    </dgm:pt>
    <dgm:pt modelId="{C3EA5A0A-CA71-42B8-ACDF-48B9D27AD816}">
      <dgm:prSet custT="1"/>
      <dgm:spPr/>
      <dgm:t>
        <a:bodyPr/>
        <a:lstStyle/>
        <a:p>
          <a:r>
            <a:rPr lang="uk-UA" sz="2800" dirty="0" smtClean="0">
              <a:latin typeface="Times New Roman" panose="02020603050405020304" pitchFamily="18" charset="0"/>
              <a:cs typeface="Times New Roman" panose="02020603050405020304" pitchFamily="18" charset="0"/>
            </a:rPr>
            <a:t>матеріальні та процесуальні</a:t>
          </a:r>
          <a:endParaRPr lang="en-US" sz="2800" dirty="0">
            <a:latin typeface="Times New Roman" panose="02020603050405020304" pitchFamily="18" charset="0"/>
            <a:cs typeface="Times New Roman" panose="02020603050405020304" pitchFamily="18" charset="0"/>
          </a:endParaRPr>
        </a:p>
      </dgm:t>
    </dgm:pt>
    <dgm:pt modelId="{6A9285C9-9D64-4999-B45B-6025244315C8}" type="parTrans" cxnId="{F5BC3503-F99F-4435-A638-15733D15D06B}">
      <dgm:prSet/>
      <dgm:spPr/>
      <dgm:t>
        <a:bodyPr/>
        <a:lstStyle/>
        <a:p>
          <a:endParaRPr lang="ru-RU"/>
        </a:p>
      </dgm:t>
    </dgm:pt>
    <dgm:pt modelId="{AC1C916B-FD1B-4521-86B6-412D85A5586E}" type="sibTrans" cxnId="{F5BC3503-F99F-4435-A638-15733D15D06B}">
      <dgm:prSet/>
      <dgm:spPr/>
      <dgm:t>
        <a:bodyPr/>
        <a:lstStyle/>
        <a:p>
          <a:endParaRPr lang="ru-RU"/>
        </a:p>
      </dgm:t>
    </dgm:pt>
    <dgm:pt modelId="{534E35D6-35FD-42DB-A6FA-2846D43CC57B}" type="pres">
      <dgm:prSet presAssocID="{A91F71F3-7E4D-4549-9589-AEBAB7628E25}" presName="diagram" presStyleCnt="0">
        <dgm:presLayoutVars>
          <dgm:chPref val="1"/>
          <dgm:dir/>
          <dgm:animOne val="branch"/>
          <dgm:animLvl val="lvl"/>
          <dgm:resizeHandles val="exact"/>
        </dgm:presLayoutVars>
      </dgm:prSet>
      <dgm:spPr/>
      <dgm:t>
        <a:bodyPr/>
        <a:lstStyle/>
        <a:p>
          <a:endParaRPr lang="ru-RU"/>
        </a:p>
      </dgm:t>
    </dgm:pt>
    <dgm:pt modelId="{4F32D220-D46F-4B5F-9AA6-741774143AE7}" type="pres">
      <dgm:prSet presAssocID="{70464759-1720-45F8-80D4-3D9CB5BEAC9C}" presName="root1" presStyleCnt="0"/>
      <dgm:spPr/>
      <dgm:t>
        <a:bodyPr/>
        <a:lstStyle/>
        <a:p>
          <a:endParaRPr lang="ru-RU"/>
        </a:p>
      </dgm:t>
    </dgm:pt>
    <dgm:pt modelId="{3B8E9821-9810-4E82-B8C6-6790310C31E1}" type="pres">
      <dgm:prSet presAssocID="{70464759-1720-45F8-80D4-3D9CB5BEAC9C}" presName="LevelOneTextNode" presStyleLbl="node0" presStyleIdx="0" presStyleCnt="1" custScaleX="223384" custScaleY="204076">
        <dgm:presLayoutVars>
          <dgm:chPref val="3"/>
        </dgm:presLayoutVars>
      </dgm:prSet>
      <dgm:spPr/>
      <dgm:t>
        <a:bodyPr/>
        <a:lstStyle/>
        <a:p>
          <a:endParaRPr lang="ru-RU"/>
        </a:p>
      </dgm:t>
    </dgm:pt>
    <dgm:pt modelId="{FC59D0F5-F379-410B-B8BD-066025B93491}" type="pres">
      <dgm:prSet presAssocID="{70464759-1720-45F8-80D4-3D9CB5BEAC9C}" presName="level2hierChild" presStyleCnt="0"/>
      <dgm:spPr/>
      <dgm:t>
        <a:bodyPr/>
        <a:lstStyle/>
        <a:p>
          <a:endParaRPr lang="ru-RU"/>
        </a:p>
      </dgm:t>
    </dgm:pt>
    <dgm:pt modelId="{71DB7DB9-ECAD-4BDA-A90F-64EC0E60DD62}" type="pres">
      <dgm:prSet presAssocID="{E5FFB428-B300-4D46-8F4F-570D0462E161}" presName="conn2-1" presStyleLbl="parChTrans1D2" presStyleIdx="0" presStyleCnt="5"/>
      <dgm:spPr/>
      <dgm:t>
        <a:bodyPr/>
        <a:lstStyle/>
        <a:p>
          <a:endParaRPr lang="ru-RU"/>
        </a:p>
      </dgm:t>
    </dgm:pt>
    <dgm:pt modelId="{B59696AD-76C7-4E64-9556-C543A591AF2B}" type="pres">
      <dgm:prSet presAssocID="{E5FFB428-B300-4D46-8F4F-570D0462E161}" presName="connTx" presStyleLbl="parChTrans1D2" presStyleIdx="0" presStyleCnt="5"/>
      <dgm:spPr/>
      <dgm:t>
        <a:bodyPr/>
        <a:lstStyle/>
        <a:p>
          <a:endParaRPr lang="ru-RU"/>
        </a:p>
      </dgm:t>
    </dgm:pt>
    <dgm:pt modelId="{28EB0C60-2605-427F-896C-58B6D67966E2}" type="pres">
      <dgm:prSet presAssocID="{F3F78504-8C87-4A0D-B6AF-ED77CD6F81C9}" presName="root2" presStyleCnt="0"/>
      <dgm:spPr/>
      <dgm:t>
        <a:bodyPr/>
        <a:lstStyle/>
        <a:p>
          <a:endParaRPr lang="ru-RU"/>
        </a:p>
      </dgm:t>
    </dgm:pt>
    <dgm:pt modelId="{3E9500F3-EF0C-4362-912F-A822CA5D0B46}" type="pres">
      <dgm:prSet presAssocID="{F3F78504-8C87-4A0D-B6AF-ED77CD6F81C9}" presName="LevelTwoTextNode" presStyleLbl="node2" presStyleIdx="0" presStyleCnt="5" custScaleX="291005">
        <dgm:presLayoutVars>
          <dgm:chPref val="3"/>
        </dgm:presLayoutVars>
      </dgm:prSet>
      <dgm:spPr/>
      <dgm:t>
        <a:bodyPr/>
        <a:lstStyle/>
        <a:p>
          <a:endParaRPr lang="ru-RU"/>
        </a:p>
      </dgm:t>
    </dgm:pt>
    <dgm:pt modelId="{00E73DAF-DF2D-476A-8984-3E33273426D0}" type="pres">
      <dgm:prSet presAssocID="{F3F78504-8C87-4A0D-B6AF-ED77CD6F81C9}" presName="level3hierChild" presStyleCnt="0"/>
      <dgm:spPr/>
      <dgm:t>
        <a:bodyPr/>
        <a:lstStyle/>
        <a:p>
          <a:endParaRPr lang="ru-RU"/>
        </a:p>
      </dgm:t>
    </dgm:pt>
    <dgm:pt modelId="{1F0CEC88-273F-4880-BB49-ED9C5553AC99}" type="pres">
      <dgm:prSet presAssocID="{83524282-5D5A-4E6B-887F-8F937EE07731}" presName="conn2-1" presStyleLbl="parChTrans1D2" presStyleIdx="1" presStyleCnt="5"/>
      <dgm:spPr/>
      <dgm:t>
        <a:bodyPr/>
        <a:lstStyle/>
        <a:p>
          <a:endParaRPr lang="ru-RU"/>
        </a:p>
      </dgm:t>
    </dgm:pt>
    <dgm:pt modelId="{4A825D75-63D7-4DA0-BBEF-D4185608CA40}" type="pres">
      <dgm:prSet presAssocID="{83524282-5D5A-4E6B-887F-8F937EE07731}" presName="connTx" presStyleLbl="parChTrans1D2" presStyleIdx="1" presStyleCnt="5"/>
      <dgm:spPr/>
      <dgm:t>
        <a:bodyPr/>
        <a:lstStyle/>
        <a:p>
          <a:endParaRPr lang="ru-RU"/>
        </a:p>
      </dgm:t>
    </dgm:pt>
    <dgm:pt modelId="{4AC141ED-62FB-4693-8E42-BC1E973C9F75}" type="pres">
      <dgm:prSet presAssocID="{E3824086-C042-4548-9E75-6955CDCF3ADE}" presName="root2" presStyleCnt="0"/>
      <dgm:spPr/>
      <dgm:t>
        <a:bodyPr/>
        <a:lstStyle/>
        <a:p>
          <a:endParaRPr lang="ru-RU"/>
        </a:p>
      </dgm:t>
    </dgm:pt>
    <dgm:pt modelId="{2EE9368C-11B6-4BE0-BC84-DAC23D4CBAD1}" type="pres">
      <dgm:prSet presAssocID="{E3824086-C042-4548-9E75-6955CDCF3ADE}" presName="LevelTwoTextNode" presStyleLbl="node2" presStyleIdx="1" presStyleCnt="5" custScaleX="392948" custScaleY="137146">
        <dgm:presLayoutVars>
          <dgm:chPref val="3"/>
        </dgm:presLayoutVars>
      </dgm:prSet>
      <dgm:spPr/>
      <dgm:t>
        <a:bodyPr/>
        <a:lstStyle/>
        <a:p>
          <a:endParaRPr lang="ru-RU"/>
        </a:p>
      </dgm:t>
    </dgm:pt>
    <dgm:pt modelId="{EBF0290A-745E-4769-8F08-6E993C97EB83}" type="pres">
      <dgm:prSet presAssocID="{E3824086-C042-4548-9E75-6955CDCF3ADE}" presName="level3hierChild" presStyleCnt="0"/>
      <dgm:spPr/>
      <dgm:t>
        <a:bodyPr/>
        <a:lstStyle/>
        <a:p>
          <a:endParaRPr lang="ru-RU"/>
        </a:p>
      </dgm:t>
    </dgm:pt>
    <dgm:pt modelId="{4FF8350C-8B2D-4131-8876-13D72538E404}" type="pres">
      <dgm:prSet presAssocID="{CA7DF7F0-B278-4F61-B518-7D54F1856687}" presName="conn2-1" presStyleLbl="parChTrans1D2" presStyleIdx="2" presStyleCnt="5"/>
      <dgm:spPr/>
      <dgm:t>
        <a:bodyPr/>
        <a:lstStyle/>
        <a:p>
          <a:endParaRPr lang="ru-RU"/>
        </a:p>
      </dgm:t>
    </dgm:pt>
    <dgm:pt modelId="{E00AA45C-5015-4E6F-A8BA-729B446C2C5F}" type="pres">
      <dgm:prSet presAssocID="{CA7DF7F0-B278-4F61-B518-7D54F1856687}" presName="connTx" presStyleLbl="parChTrans1D2" presStyleIdx="2" presStyleCnt="5"/>
      <dgm:spPr/>
      <dgm:t>
        <a:bodyPr/>
        <a:lstStyle/>
        <a:p>
          <a:endParaRPr lang="ru-RU"/>
        </a:p>
      </dgm:t>
    </dgm:pt>
    <dgm:pt modelId="{8293E09F-6E9A-4E20-90D0-94690E056BAD}" type="pres">
      <dgm:prSet presAssocID="{1F4EA30A-4D6F-419F-91A5-C205B103594A}" presName="root2" presStyleCnt="0"/>
      <dgm:spPr/>
      <dgm:t>
        <a:bodyPr/>
        <a:lstStyle/>
        <a:p>
          <a:endParaRPr lang="ru-RU"/>
        </a:p>
      </dgm:t>
    </dgm:pt>
    <dgm:pt modelId="{C643A2BD-BFDE-4336-83E6-A9B406791C46}" type="pres">
      <dgm:prSet presAssocID="{1F4EA30A-4D6F-419F-91A5-C205B103594A}" presName="LevelTwoTextNode" presStyleLbl="node2" presStyleIdx="2" presStyleCnt="5" custScaleX="291005">
        <dgm:presLayoutVars>
          <dgm:chPref val="3"/>
        </dgm:presLayoutVars>
      </dgm:prSet>
      <dgm:spPr/>
      <dgm:t>
        <a:bodyPr/>
        <a:lstStyle/>
        <a:p>
          <a:endParaRPr lang="ru-RU"/>
        </a:p>
      </dgm:t>
    </dgm:pt>
    <dgm:pt modelId="{F5A7C85F-0805-406C-99EA-8E2A4F848D29}" type="pres">
      <dgm:prSet presAssocID="{1F4EA30A-4D6F-419F-91A5-C205B103594A}" presName="level3hierChild" presStyleCnt="0"/>
      <dgm:spPr/>
      <dgm:t>
        <a:bodyPr/>
        <a:lstStyle/>
        <a:p>
          <a:endParaRPr lang="ru-RU"/>
        </a:p>
      </dgm:t>
    </dgm:pt>
    <dgm:pt modelId="{619923A4-66EB-4CCD-BF2D-E85F9F3FE486}" type="pres">
      <dgm:prSet presAssocID="{A1A54C13-0916-4D38-92C4-334BAFBBA58B}" presName="conn2-1" presStyleLbl="parChTrans1D2" presStyleIdx="3" presStyleCnt="5"/>
      <dgm:spPr/>
      <dgm:t>
        <a:bodyPr/>
        <a:lstStyle/>
        <a:p>
          <a:endParaRPr lang="ru-RU"/>
        </a:p>
      </dgm:t>
    </dgm:pt>
    <dgm:pt modelId="{E0B6F45A-398B-4F5D-A355-6C1C1740D4C2}" type="pres">
      <dgm:prSet presAssocID="{A1A54C13-0916-4D38-92C4-334BAFBBA58B}" presName="connTx" presStyleLbl="parChTrans1D2" presStyleIdx="3" presStyleCnt="5"/>
      <dgm:spPr/>
      <dgm:t>
        <a:bodyPr/>
        <a:lstStyle/>
        <a:p>
          <a:endParaRPr lang="ru-RU"/>
        </a:p>
      </dgm:t>
    </dgm:pt>
    <dgm:pt modelId="{405D44E1-A13C-41AC-9832-A3AD3A12814D}" type="pres">
      <dgm:prSet presAssocID="{F0155A4C-DEDB-4935-BFC5-C5A56343730E}" presName="root2" presStyleCnt="0"/>
      <dgm:spPr/>
      <dgm:t>
        <a:bodyPr/>
        <a:lstStyle/>
        <a:p>
          <a:endParaRPr lang="ru-RU"/>
        </a:p>
      </dgm:t>
    </dgm:pt>
    <dgm:pt modelId="{F97ECF6B-93B6-4403-B927-9DF9BA6F6D55}" type="pres">
      <dgm:prSet presAssocID="{F0155A4C-DEDB-4935-BFC5-C5A56343730E}" presName="LevelTwoTextNode" presStyleLbl="node2" presStyleIdx="3" presStyleCnt="5" custScaleX="291005">
        <dgm:presLayoutVars>
          <dgm:chPref val="3"/>
        </dgm:presLayoutVars>
      </dgm:prSet>
      <dgm:spPr/>
      <dgm:t>
        <a:bodyPr/>
        <a:lstStyle/>
        <a:p>
          <a:endParaRPr lang="ru-RU"/>
        </a:p>
      </dgm:t>
    </dgm:pt>
    <dgm:pt modelId="{9EB0C712-FD6E-4AD9-85B9-38085A43D5FC}" type="pres">
      <dgm:prSet presAssocID="{F0155A4C-DEDB-4935-BFC5-C5A56343730E}" presName="level3hierChild" presStyleCnt="0"/>
      <dgm:spPr/>
      <dgm:t>
        <a:bodyPr/>
        <a:lstStyle/>
        <a:p>
          <a:endParaRPr lang="ru-RU"/>
        </a:p>
      </dgm:t>
    </dgm:pt>
    <dgm:pt modelId="{F17C7145-A5D5-4786-812D-6875AD0FF845}" type="pres">
      <dgm:prSet presAssocID="{6A9285C9-9D64-4999-B45B-6025244315C8}" presName="conn2-1" presStyleLbl="parChTrans1D2" presStyleIdx="4" presStyleCnt="5"/>
      <dgm:spPr/>
      <dgm:t>
        <a:bodyPr/>
        <a:lstStyle/>
        <a:p>
          <a:endParaRPr lang="ru-RU"/>
        </a:p>
      </dgm:t>
    </dgm:pt>
    <dgm:pt modelId="{86C2F43B-7D28-411D-85DE-E0153FFF45A6}" type="pres">
      <dgm:prSet presAssocID="{6A9285C9-9D64-4999-B45B-6025244315C8}" presName="connTx" presStyleLbl="parChTrans1D2" presStyleIdx="4" presStyleCnt="5"/>
      <dgm:spPr/>
      <dgm:t>
        <a:bodyPr/>
        <a:lstStyle/>
        <a:p>
          <a:endParaRPr lang="ru-RU"/>
        </a:p>
      </dgm:t>
    </dgm:pt>
    <dgm:pt modelId="{35168895-AF25-4D73-90FD-19BF585927DA}" type="pres">
      <dgm:prSet presAssocID="{C3EA5A0A-CA71-42B8-ACDF-48B9D27AD816}" presName="root2" presStyleCnt="0"/>
      <dgm:spPr/>
      <dgm:t>
        <a:bodyPr/>
        <a:lstStyle/>
        <a:p>
          <a:endParaRPr lang="ru-RU"/>
        </a:p>
      </dgm:t>
    </dgm:pt>
    <dgm:pt modelId="{DB74BF71-3318-4462-B6DC-E9918E6C4E88}" type="pres">
      <dgm:prSet presAssocID="{C3EA5A0A-CA71-42B8-ACDF-48B9D27AD816}" presName="LevelTwoTextNode" presStyleLbl="node2" presStyleIdx="4" presStyleCnt="5" custScaleX="291005">
        <dgm:presLayoutVars>
          <dgm:chPref val="3"/>
        </dgm:presLayoutVars>
      </dgm:prSet>
      <dgm:spPr/>
      <dgm:t>
        <a:bodyPr/>
        <a:lstStyle/>
        <a:p>
          <a:endParaRPr lang="ru-RU"/>
        </a:p>
      </dgm:t>
    </dgm:pt>
    <dgm:pt modelId="{41825083-277F-4818-A8D4-93D5D5D92A1C}" type="pres">
      <dgm:prSet presAssocID="{C3EA5A0A-CA71-42B8-ACDF-48B9D27AD816}" presName="level3hierChild" presStyleCnt="0"/>
      <dgm:spPr/>
      <dgm:t>
        <a:bodyPr/>
        <a:lstStyle/>
        <a:p>
          <a:endParaRPr lang="ru-RU"/>
        </a:p>
      </dgm:t>
    </dgm:pt>
  </dgm:ptLst>
  <dgm:cxnLst>
    <dgm:cxn modelId="{2A693DA5-7BA2-4ED6-AD4E-4F9BD9A85C28}" type="presOf" srcId="{1F4EA30A-4D6F-419F-91A5-C205B103594A}" destId="{C643A2BD-BFDE-4336-83E6-A9B406791C46}" srcOrd="0" destOrd="0" presId="urn:microsoft.com/office/officeart/2005/8/layout/hierarchy2"/>
    <dgm:cxn modelId="{C156B978-8F01-499D-81CE-7B9027F0E98C}" type="presOf" srcId="{F0155A4C-DEDB-4935-BFC5-C5A56343730E}" destId="{F97ECF6B-93B6-4403-B927-9DF9BA6F6D55}" srcOrd="0" destOrd="0" presId="urn:microsoft.com/office/officeart/2005/8/layout/hierarchy2"/>
    <dgm:cxn modelId="{795552D1-B43F-4581-9AFF-09AF7F1B2D07}" type="presOf" srcId="{83524282-5D5A-4E6B-887F-8F937EE07731}" destId="{4A825D75-63D7-4DA0-BBEF-D4185608CA40}" srcOrd="1" destOrd="0" presId="urn:microsoft.com/office/officeart/2005/8/layout/hierarchy2"/>
    <dgm:cxn modelId="{ED363E2C-4262-46C6-93AB-3AC7174EF2A2}" srcId="{A91F71F3-7E4D-4549-9589-AEBAB7628E25}" destId="{70464759-1720-45F8-80D4-3D9CB5BEAC9C}" srcOrd="0" destOrd="0" parTransId="{623CA4F6-DFF1-4373-B080-A7FCB8B5A60F}" sibTransId="{3AC1D125-7155-41D6-802B-96ECF2D1BFC7}"/>
    <dgm:cxn modelId="{F5BC3503-F99F-4435-A638-15733D15D06B}" srcId="{70464759-1720-45F8-80D4-3D9CB5BEAC9C}" destId="{C3EA5A0A-CA71-42B8-ACDF-48B9D27AD816}" srcOrd="4" destOrd="0" parTransId="{6A9285C9-9D64-4999-B45B-6025244315C8}" sibTransId="{AC1C916B-FD1B-4521-86B6-412D85A5586E}"/>
    <dgm:cxn modelId="{3BC5CE90-346F-4876-9EC6-20368A1752ED}" srcId="{70464759-1720-45F8-80D4-3D9CB5BEAC9C}" destId="{F3F78504-8C87-4A0D-B6AF-ED77CD6F81C9}" srcOrd="0" destOrd="0" parTransId="{E5FFB428-B300-4D46-8F4F-570D0462E161}" sibTransId="{54E9371C-4996-4987-AB73-52612D180878}"/>
    <dgm:cxn modelId="{0195E8BF-2AE8-479B-A65A-577970F33A1A}" type="presOf" srcId="{6A9285C9-9D64-4999-B45B-6025244315C8}" destId="{86C2F43B-7D28-411D-85DE-E0153FFF45A6}" srcOrd="1" destOrd="0" presId="urn:microsoft.com/office/officeart/2005/8/layout/hierarchy2"/>
    <dgm:cxn modelId="{15368489-2E66-4DB6-94EA-1749C397F8B1}" srcId="{70464759-1720-45F8-80D4-3D9CB5BEAC9C}" destId="{E3824086-C042-4548-9E75-6955CDCF3ADE}" srcOrd="1" destOrd="0" parTransId="{83524282-5D5A-4E6B-887F-8F937EE07731}" sibTransId="{3EC22CEF-00CE-4A6F-B829-05D835DD813A}"/>
    <dgm:cxn modelId="{21532B3F-83A1-4585-BD3F-75F04AB28643}" type="presOf" srcId="{C3EA5A0A-CA71-42B8-ACDF-48B9D27AD816}" destId="{DB74BF71-3318-4462-B6DC-E9918E6C4E88}" srcOrd="0" destOrd="0" presId="urn:microsoft.com/office/officeart/2005/8/layout/hierarchy2"/>
    <dgm:cxn modelId="{B66460A9-6103-4169-986F-A11B8A3C16E3}" type="presOf" srcId="{CA7DF7F0-B278-4F61-B518-7D54F1856687}" destId="{E00AA45C-5015-4E6F-A8BA-729B446C2C5F}" srcOrd="1" destOrd="0" presId="urn:microsoft.com/office/officeart/2005/8/layout/hierarchy2"/>
    <dgm:cxn modelId="{DAED7F1E-D656-4D9A-8910-1C3C7EB3079E}" type="presOf" srcId="{70464759-1720-45F8-80D4-3D9CB5BEAC9C}" destId="{3B8E9821-9810-4E82-B8C6-6790310C31E1}" srcOrd="0" destOrd="0" presId="urn:microsoft.com/office/officeart/2005/8/layout/hierarchy2"/>
    <dgm:cxn modelId="{24D34B34-C74F-42CD-B93B-8600DA819210}" srcId="{70464759-1720-45F8-80D4-3D9CB5BEAC9C}" destId="{1F4EA30A-4D6F-419F-91A5-C205B103594A}" srcOrd="2" destOrd="0" parTransId="{CA7DF7F0-B278-4F61-B518-7D54F1856687}" sibTransId="{9BACEC69-F179-4D0B-9101-6097F9967D01}"/>
    <dgm:cxn modelId="{9724BEC2-A94F-4EDA-A4D4-2FCCFF8B2408}" type="presOf" srcId="{6A9285C9-9D64-4999-B45B-6025244315C8}" destId="{F17C7145-A5D5-4786-812D-6875AD0FF845}" srcOrd="0" destOrd="0" presId="urn:microsoft.com/office/officeart/2005/8/layout/hierarchy2"/>
    <dgm:cxn modelId="{EBC1D191-E2CA-4B44-93F4-3B85D2CB507D}" type="presOf" srcId="{E5FFB428-B300-4D46-8F4F-570D0462E161}" destId="{B59696AD-76C7-4E64-9556-C543A591AF2B}" srcOrd="1" destOrd="0" presId="urn:microsoft.com/office/officeart/2005/8/layout/hierarchy2"/>
    <dgm:cxn modelId="{A71C1213-5AFE-4105-889D-B65F525EE225}" type="presOf" srcId="{A1A54C13-0916-4D38-92C4-334BAFBBA58B}" destId="{E0B6F45A-398B-4F5D-A355-6C1C1740D4C2}" srcOrd="1" destOrd="0" presId="urn:microsoft.com/office/officeart/2005/8/layout/hierarchy2"/>
    <dgm:cxn modelId="{29E1C9D8-FEFF-4466-824A-80F65DE4D296}" type="presOf" srcId="{CA7DF7F0-B278-4F61-B518-7D54F1856687}" destId="{4FF8350C-8B2D-4131-8876-13D72538E404}" srcOrd="0" destOrd="0" presId="urn:microsoft.com/office/officeart/2005/8/layout/hierarchy2"/>
    <dgm:cxn modelId="{6228806C-6E72-4AFF-90DD-DFA834F27FF5}" type="presOf" srcId="{E3824086-C042-4548-9E75-6955CDCF3ADE}" destId="{2EE9368C-11B6-4BE0-BC84-DAC23D4CBAD1}" srcOrd="0" destOrd="0" presId="urn:microsoft.com/office/officeart/2005/8/layout/hierarchy2"/>
    <dgm:cxn modelId="{658E2BA0-A9CF-45C0-8D52-5A30807FE1F6}" type="presOf" srcId="{F3F78504-8C87-4A0D-B6AF-ED77CD6F81C9}" destId="{3E9500F3-EF0C-4362-912F-A822CA5D0B46}" srcOrd="0" destOrd="0" presId="urn:microsoft.com/office/officeart/2005/8/layout/hierarchy2"/>
    <dgm:cxn modelId="{3BF03DB7-3A2A-47B2-9FCE-0AC645E1C94C}" type="presOf" srcId="{83524282-5D5A-4E6B-887F-8F937EE07731}" destId="{1F0CEC88-273F-4880-BB49-ED9C5553AC99}" srcOrd="0" destOrd="0" presId="urn:microsoft.com/office/officeart/2005/8/layout/hierarchy2"/>
    <dgm:cxn modelId="{32FC2239-8A76-4EF3-BE94-944B557ABB7E}" type="presOf" srcId="{A1A54C13-0916-4D38-92C4-334BAFBBA58B}" destId="{619923A4-66EB-4CCD-BF2D-E85F9F3FE486}" srcOrd="0" destOrd="0" presId="urn:microsoft.com/office/officeart/2005/8/layout/hierarchy2"/>
    <dgm:cxn modelId="{71A7A5B9-74FD-486D-92E6-6BE778936E05}" type="presOf" srcId="{A91F71F3-7E4D-4549-9589-AEBAB7628E25}" destId="{534E35D6-35FD-42DB-A6FA-2846D43CC57B}" srcOrd="0" destOrd="0" presId="urn:microsoft.com/office/officeart/2005/8/layout/hierarchy2"/>
    <dgm:cxn modelId="{ABBE76C7-3F28-4B57-8B1F-9D4E413B01E2}" srcId="{70464759-1720-45F8-80D4-3D9CB5BEAC9C}" destId="{F0155A4C-DEDB-4935-BFC5-C5A56343730E}" srcOrd="3" destOrd="0" parTransId="{A1A54C13-0916-4D38-92C4-334BAFBBA58B}" sibTransId="{6E18D538-0FD2-4533-8F68-599A70E6FB87}"/>
    <dgm:cxn modelId="{97C61FF8-61A9-4741-A589-FC1BFEF9BF2A}" type="presOf" srcId="{E5FFB428-B300-4D46-8F4F-570D0462E161}" destId="{71DB7DB9-ECAD-4BDA-A90F-64EC0E60DD62}" srcOrd="0" destOrd="0" presId="urn:microsoft.com/office/officeart/2005/8/layout/hierarchy2"/>
    <dgm:cxn modelId="{99558D5B-EE7D-4ABA-BDBB-98348651F629}" type="presParOf" srcId="{534E35D6-35FD-42DB-A6FA-2846D43CC57B}" destId="{4F32D220-D46F-4B5F-9AA6-741774143AE7}" srcOrd="0" destOrd="0" presId="urn:microsoft.com/office/officeart/2005/8/layout/hierarchy2"/>
    <dgm:cxn modelId="{CCB7E38C-3956-42EF-8BE8-C7EC7F062A43}" type="presParOf" srcId="{4F32D220-D46F-4B5F-9AA6-741774143AE7}" destId="{3B8E9821-9810-4E82-B8C6-6790310C31E1}" srcOrd="0" destOrd="0" presId="urn:microsoft.com/office/officeart/2005/8/layout/hierarchy2"/>
    <dgm:cxn modelId="{1E82B71D-D6ED-4E10-869B-A46676A02227}" type="presParOf" srcId="{4F32D220-D46F-4B5F-9AA6-741774143AE7}" destId="{FC59D0F5-F379-410B-B8BD-066025B93491}" srcOrd="1" destOrd="0" presId="urn:microsoft.com/office/officeart/2005/8/layout/hierarchy2"/>
    <dgm:cxn modelId="{C932E8A3-C62F-4A12-A24A-0CDA75EDC637}" type="presParOf" srcId="{FC59D0F5-F379-410B-B8BD-066025B93491}" destId="{71DB7DB9-ECAD-4BDA-A90F-64EC0E60DD62}" srcOrd="0" destOrd="0" presId="urn:microsoft.com/office/officeart/2005/8/layout/hierarchy2"/>
    <dgm:cxn modelId="{44F7D829-B66D-4815-9AE4-4B9269E49039}" type="presParOf" srcId="{71DB7DB9-ECAD-4BDA-A90F-64EC0E60DD62}" destId="{B59696AD-76C7-4E64-9556-C543A591AF2B}" srcOrd="0" destOrd="0" presId="urn:microsoft.com/office/officeart/2005/8/layout/hierarchy2"/>
    <dgm:cxn modelId="{8980A263-BDC9-4CF2-BA46-F018A33364CF}" type="presParOf" srcId="{FC59D0F5-F379-410B-B8BD-066025B93491}" destId="{28EB0C60-2605-427F-896C-58B6D67966E2}" srcOrd="1" destOrd="0" presId="urn:microsoft.com/office/officeart/2005/8/layout/hierarchy2"/>
    <dgm:cxn modelId="{D67CADAE-979E-45BE-A3FB-9649A442AFBC}" type="presParOf" srcId="{28EB0C60-2605-427F-896C-58B6D67966E2}" destId="{3E9500F3-EF0C-4362-912F-A822CA5D0B46}" srcOrd="0" destOrd="0" presId="urn:microsoft.com/office/officeart/2005/8/layout/hierarchy2"/>
    <dgm:cxn modelId="{5A9A180D-E6C0-45EC-8C76-C4EC29599FA2}" type="presParOf" srcId="{28EB0C60-2605-427F-896C-58B6D67966E2}" destId="{00E73DAF-DF2D-476A-8984-3E33273426D0}" srcOrd="1" destOrd="0" presId="urn:microsoft.com/office/officeart/2005/8/layout/hierarchy2"/>
    <dgm:cxn modelId="{AC125310-608B-46AE-A269-71E9C2B5FA0E}" type="presParOf" srcId="{FC59D0F5-F379-410B-B8BD-066025B93491}" destId="{1F0CEC88-273F-4880-BB49-ED9C5553AC99}" srcOrd="2" destOrd="0" presId="urn:microsoft.com/office/officeart/2005/8/layout/hierarchy2"/>
    <dgm:cxn modelId="{02BE8774-75E3-4D3E-9937-C7036F3BC837}" type="presParOf" srcId="{1F0CEC88-273F-4880-BB49-ED9C5553AC99}" destId="{4A825D75-63D7-4DA0-BBEF-D4185608CA40}" srcOrd="0" destOrd="0" presId="urn:microsoft.com/office/officeart/2005/8/layout/hierarchy2"/>
    <dgm:cxn modelId="{4FAD1C1C-D141-4173-82A3-974E202023A5}" type="presParOf" srcId="{FC59D0F5-F379-410B-B8BD-066025B93491}" destId="{4AC141ED-62FB-4693-8E42-BC1E973C9F75}" srcOrd="3" destOrd="0" presId="urn:microsoft.com/office/officeart/2005/8/layout/hierarchy2"/>
    <dgm:cxn modelId="{B3552D53-D1F2-4C87-99D3-8D87722813BE}" type="presParOf" srcId="{4AC141ED-62FB-4693-8E42-BC1E973C9F75}" destId="{2EE9368C-11B6-4BE0-BC84-DAC23D4CBAD1}" srcOrd="0" destOrd="0" presId="urn:microsoft.com/office/officeart/2005/8/layout/hierarchy2"/>
    <dgm:cxn modelId="{C4286B0A-533F-4F23-99CE-30A54123BDD4}" type="presParOf" srcId="{4AC141ED-62FB-4693-8E42-BC1E973C9F75}" destId="{EBF0290A-745E-4769-8F08-6E993C97EB83}" srcOrd="1" destOrd="0" presId="urn:microsoft.com/office/officeart/2005/8/layout/hierarchy2"/>
    <dgm:cxn modelId="{2ADA02A8-2B6B-4515-A9D3-14D0CFDBB77A}" type="presParOf" srcId="{FC59D0F5-F379-410B-B8BD-066025B93491}" destId="{4FF8350C-8B2D-4131-8876-13D72538E404}" srcOrd="4" destOrd="0" presId="urn:microsoft.com/office/officeart/2005/8/layout/hierarchy2"/>
    <dgm:cxn modelId="{A6193A71-8CE3-487E-800D-A8DF900B84BD}" type="presParOf" srcId="{4FF8350C-8B2D-4131-8876-13D72538E404}" destId="{E00AA45C-5015-4E6F-A8BA-729B446C2C5F}" srcOrd="0" destOrd="0" presId="urn:microsoft.com/office/officeart/2005/8/layout/hierarchy2"/>
    <dgm:cxn modelId="{B179B7A4-6BC0-42CE-8F7B-F9562001D1A2}" type="presParOf" srcId="{FC59D0F5-F379-410B-B8BD-066025B93491}" destId="{8293E09F-6E9A-4E20-90D0-94690E056BAD}" srcOrd="5" destOrd="0" presId="urn:microsoft.com/office/officeart/2005/8/layout/hierarchy2"/>
    <dgm:cxn modelId="{7895867B-BBC3-4EC7-A186-6BC49A46522E}" type="presParOf" srcId="{8293E09F-6E9A-4E20-90D0-94690E056BAD}" destId="{C643A2BD-BFDE-4336-83E6-A9B406791C46}" srcOrd="0" destOrd="0" presId="urn:microsoft.com/office/officeart/2005/8/layout/hierarchy2"/>
    <dgm:cxn modelId="{9D142C92-A786-4E8A-87E7-FDB08B40B89F}" type="presParOf" srcId="{8293E09F-6E9A-4E20-90D0-94690E056BAD}" destId="{F5A7C85F-0805-406C-99EA-8E2A4F848D29}" srcOrd="1" destOrd="0" presId="urn:microsoft.com/office/officeart/2005/8/layout/hierarchy2"/>
    <dgm:cxn modelId="{4A1538A9-EAA2-4B19-95FB-B4A31239EC8D}" type="presParOf" srcId="{FC59D0F5-F379-410B-B8BD-066025B93491}" destId="{619923A4-66EB-4CCD-BF2D-E85F9F3FE486}" srcOrd="6" destOrd="0" presId="urn:microsoft.com/office/officeart/2005/8/layout/hierarchy2"/>
    <dgm:cxn modelId="{BBDB9945-1AC9-4549-A930-C4F1C6795504}" type="presParOf" srcId="{619923A4-66EB-4CCD-BF2D-E85F9F3FE486}" destId="{E0B6F45A-398B-4F5D-A355-6C1C1740D4C2}" srcOrd="0" destOrd="0" presId="urn:microsoft.com/office/officeart/2005/8/layout/hierarchy2"/>
    <dgm:cxn modelId="{C3EEC2D8-8F8A-4CA4-B26A-BBAE97F1CDA6}" type="presParOf" srcId="{FC59D0F5-F379-410B-B8BD-066025B93491}" destId="{405D44E1-A13C-41AC-9832-A3AD3A12814D}" srcOrd="7" destOrd="0" presId="urn:microsoft.com/office/officeart/2005/8/layout/hierarchy2"/>
    <dgm:cxn modelId="{21819E45-685E-4EFE-9585-E3475FEEE9AC}" type="presParOf" srcId="{405D44E1-A13C-41AC-9832-A3AD3A12814D}" destId="{F97ECF6B-93B6-4403-B927-9DF9BA6F6D55}" srcOrd="0" destOrd="0" presId="urn:microsoft.com/office/officeart/2005/8/layout/hierarchy2"/>
    <dgm:cxn modelId="{3B0FD901-C382-4354-810C-82AB50046108}" type="presParOf" srcId="{405D44E1-A13C-41AC-9832-A3AD3A12814D}" destId="{9EB0C712-FD6E-4AD9-85B9-38085A43D5FC}" srcOrd="1" destOrd="0" presId="urn:microsoft.com/office/officeart/2005/8/layout/hierarchy2"/>
    <dgm:cxn modelId="{19AA14F1-B02C-405C-8A11-9B7457A55D03}" type="presParOf" srcId="{FC59D0F5-F379-410B-B8BD-066025B93491}" destId="{F17C7145-A5D5-4786-812D-6875AD0FF845}" srcOrd="8" destOrd="0" presId="urn:microsoft.com/office/officeart/2005/8/layout/hierarchy2"/>
    <dgm:cxn modelId="{794F2FEF-6573-4F13-8996-1D2C2E3008E3}" type="presParOf" srcId="{F17C7145-A5D5-4786-812D-6875AD0FF845}" destId="{86C2F43B-7D28-411D-85DE-E0153FFF45A6}" srcOrd="0" destOrd="0" presId="urn:microsoft.com/office/officeart/2005/8/layout/hierarchy2"/>
    <dgm:cxn modelId="{54C58F00-217B-44A6-B01E-5192F4DD13E0}" type="presParOf" srcId="{FC59D0F5-F379-410B-B8BD-066025B93491}" destId="{35168895-AF25-4D73-90FD-19BF585927DA}" srcOrd="9" destOrd="0" presId="urn:microsoft.com/office/officeart/2005/8/layout/hierarchy2"/>
    <dgm:cxn modelId="{B8B5A7A5-AC8D-4DD5-B98E-F4C6D0C457FA}" type="presParOf" srcId="{35168895-AF25-4D73-90FD-19BF585927DA}" destId="{DB74BF71-3318-4462-B6DC-E9918E6C4E88}" srcOrd="0" destOrd="0" presId="urn:microsoft.com/office/officeart/2005/8/layout/hierarchy2"/>
    <dgm:cxn modelId="{3300D7F8-AD4B-4BBF-B00B-8FD92052E408}" type="presParOf" srcId="{35168895-AF25-4D73-90FD-19BF585927DA}" destId="{41825083-277F-4818-A8D4-93D5D5D92A1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5F4D7ED-BE03-4B29-BEF7-CB713D2208DC}"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ru-RU"/>
        </a:p>
      </dgm:t>
    </dgm:pt>
    <dgm:pt modelId="{86397ED8-2179-425B-B801-3CFE96F937CC}">
      <dgm:prSet custT="1"/>
      <dgm:spPr/>
      <dgm:t>
        <a:bodyPr/>
        <a:lstStyle/>
        <a:p>
          <a:r>
            <a:rPr lang="uk-UA" sz="3200" dirty="0" smtClean="0">
              <a:solidFill>
                <a:srgbClr val="002060"/>
              </a:solidFill>
              <a:latin typeface="Times New Roman" panose="02020603050405020304" pitchFamily="18" charset="0"/>
              <a:cs typeface="Times New Roman" panose="02020603050405020304" pitchFamily="18" charset="0"/>
            </a:rPr>
            <a:t>1. Баранов В. М. </a:t>
          </a:r>
          <a:r>
            <a:rPr lang="uk-UA" sz="3200" dirty="0" err="1" smtClean="0">
              <a:solidFill>
                <a:srgbClr val="002060"/>
              </a:solidFill>
              <a:latin typeface="Times New Roman" panose="02020603050405020304" pitchFamily="18" charset="0"/>
              <a:cs typeface="Times New Roman" panose="02020603050405020304" pitchFamily="18" charset="0"/>
            </a:rPr>
            <a:t>Истинность</a:t>
          </a:r>
          <a:r>
            <a:rPr lang="uk-UA" sz="3200" dirty="0" smtClean="0">
              <a:solidFill>
                <a:srgbClr val="002060"/>
              </a:solidFill>
              <a:latin typeface="Times New Roman" panose="02020603050405020304" pitchFamily="18" charset="0"/>
              <a:cs typeface="Times New Roman" panose="02020603050405020304" pitchFamily="18" charset="0"/>
            </a:rPr>
            <a:t> норм </a:t>
          </a:r>
          <a:r>
            <a:rPr lang="uk-UA" sz="3200" dirty="0" err="1" smtClean="0">
              <a:solidFill>
                <a:srgbClr val="002060"/>
              </a:solidFill>
              <a:latin typeface="Times New Roman" panose="02020603050405020304" pitchFamily="18" charset="0"/>
              <a:cs typeface="Times New Roman" panose="02020603050405020304" pitchFamily="18" charset="0"/>
            </a:rPr>
            <a:t>советского</a:t>
          </a:r>
          <a:r>
            <a:rPr lang="uk-UA" sz="3200" dirty="0" smtClean="0">
              <a:solidFill>
                <a:srgbClr val="002060"/>
              </a:solidFill>
              <a:latin typeface="Times New Roman" panose="02020603050405020304" pitchFamily="18" charset="0"/>
              <a:cs typeface="Times New Roman" panose="02020603050405020304" pitchFamily="18" charset="0"/>
            </a:rPr>
            <a:t> права : </a:t>
          </a:r>
          <a:r>
            <a:rPr lang="uk-UA" sz="3200" dirty="0" err="1" smtClean="0">
              <a:solidFill>
                <a:srgbClr val="002060"/>
              </a:solidFill>
              <a:latin typeface="Times New Roman" panose="02020603050405020304" pitchFamily="18" charset="0"/>
              <a:cs typeface="Times New Roman" panose="02020603050405020304" pitchFamily="18" charset="0"/>
            </a:rPr>
            <a:t>монография</a:t>
          </a:r>
          <a:r>
            <a:rPr lang="uk-UA" sz="3200" dirty="0" smtClean="0">
              <a:solidFill>
                <a:srgbClr val="002060"/>
              </a:solidFill>
              <a:latin typeface="Times New Roman" panose="02020603050405020304" pitchFamily="18" charset="0"/>
              <a:cs typeface="Times New Roman" panose="02020603050405020304" pitchFamily="18" charset="0"/>
            </a:rPr>
            <a:t>. Саратов : </a:t>
          </a:r>
          <a:r>
            <a:rPr lang="uk-UA" sz="3200" dirty="0" err="1" smtClean="0">
              <a:solidFill>
                <a:srgbClr val="002060"/>
              </a:solidFill>
              <a:latin typeface="Times New Roman" panose="02020603050405020304" pitchFamily="18" charset="0"/>
              <a:cs typeface="Times New Roman" panose="02020603050405020304" pitchFamily="18" charset="0"/>
            </a:rPr>
            <a:t>Изд</a:t>
          </a:r>
          <a:r>
            <a:rPr lang="uk-UA" sz="3200" dirty="0" smtClean="0">
              <a:solidFill>
                <a:srgbClr val="002060"/>
              </a:solidFill>
              <a:latin typeface="Times New Roman" panose="02020603050405020304" pitchFamily="18" charset="0"/>
              <a:cs typeface="Times New Roman" panose="02020603050405020304" pitchFamily="18" charset="0"/>
            </a:rPr>
            <a:t>-во </a:t>
          </a:r>
          <a:r>
            <a:rPr lang="uk-UA" sz="3200" dirty="0" err="1" smtClean="0">
              <a:solidFill>
                <a:srgbClr val="002060"/>
              </a:solidFill>
              <a:latin typeface="Times New Roman" panose="02020603050405020304" pitchFamily="18" charset="0"/>
              <a:cs typeface="Times New Roman" panose="02020603050405020304" pitchFamily="18" charset="0"/>
            </a:rPr>
            <a:t>Саратовского</a:t>
          </a:r>
          <a:r>
            <a:rPr lang="uk-UA" sz="3200" dirty="0" smtClean="0">
              <a:solidFill>
                <a:srgbClr val="002060"/>
              </a:solidFill>
              <a:latin typeface="Times New Roman" panose="02020603050405020304" pitchFamily="18" charset="0"/>
              <a:cs typeface="Times New Roman" panose="02020603050405020304" pitchFamily="18" charset="0"/>
            </a:rPr>
            <a:t> </a:t>
          </a:r>
          <a:r>
            <a:rPr lang="uk-UA" sz="3200" dirty="0" err="1" smtClean="0">
              <a:solidFill>
                <a:srgbClr val="002060"/>
              </a:solidFill>
              <a:latin typeface="Times New Roman" panose="02020603050405020304" pitchFamily="18" charset="0"/>
              <a:cs typeface="Times New Roman" panose="02020603050405020304" pitchFamily="18" charset="0"/>
            </a:rPr>
            <a:t>ун</a:t>
          </a:r>
          <a:r>
            <a:rPr lang="uk-UA" sz="3200" dirty="0" smtClean="0">
              <a:solidFill>
                <a:srgbClr val="002060"/>
              </a:solidFill>
              <a:latin typeface="Times New Roman" panose="02020603050405020304" pitchFamily="18" charset="0"/>
              <a:cs typeface="Times New Roman" panose="02020603050405020304" pitchFamily="18" charset="0"/>
            </a:rPr>
            <a:t>-та, 1989. 400 с.</a:t>
          </a:r>
          <a:endParaRPr lang="en-US" sz="3200" dirty="0">
            <a:solidFill>
              <a:srgbClr val="002060"/>
            </a:solidFill>
            <a:latin typeface="Times New Roman" panose="02020603050405020304" pitchFamily="18" charset="0"/>
            <a:cs typeface="Times New Roman" panose="02020603050405020304" pitchFamily="18" charset="0"/>
          </a:endParaRPr>
        </a:p>
      </dgm:t>
    </dgm:pt>
    <dgm:pt modelId="{7175E2E7-5FBE-4C5E-9A04-5042F94183C8}" type="parTrans" cxnId="{89633C34-ADFB-4CC4-8A4B-8352736A8C48}">
      <dgm:prSet/>
      <dgm:spPr/>
      <dgm:t>
        <a:bodyPr/>
        <a:lstStyle/>
        <a:p>
          <a:endParaRPr lang="ru-RU"/>
        </a:p>
      </dgm:t>
    </dgm:pt>
    <dgm:pt modelId="{E9DFC4F3-8730-42F3-982A-82BB9FE00C2E}" type="sibTrans" cxnId="{89633C34-ADFB-4CC4-8A4B-8352736A8C48}">
      <dgm:prSet/>
      <dgm:spPr/>
      <dgm:t>
        <a:bodyPr/>
        <a:lstStyle/>
        <a:p>
          <a:endParaRPr lang="ru-RU"/>
        </a:p>
      </dgm:t>
    </dgm:pt>
    <dgm:pt modelId="{45954169-E9CB-42E8-9283-C0C40E0E0ACF}">
      <dgm:prSet/>
      <dgm:spPr/>
      <dgm:t>
        <a:bodyPr/>
        <a:lstStyle/>
        <a:p>
          <a:r>
            <a:rPr lang="uk-UA" dirty="0" smtClean="0">
              <a:solidFill>
                <a:srgbClr val="002060"/>
              </a:solidFill>
              <a:latin typeface="Times New Roman" panose="02020603050405020304" pitchFamily="18" charset="0"/>
              <a:cs typeface="Times New Roman" panose="02020603050405020304" pitchFamily="18" charset="0"/>
            </a:rPr>
            <a:t>2. </a:t>
          </a:r>
          <a:r>
            <a:rPr lang="uk-UA" dirty="0" err="1" smtClean="0">
              <a:solidFill>
                <a:srgbClr val="002060"/>
              </a:solidFill>
              <a:latin typeface="Times New Roman" panose="02020603050405020304" pitchFamily="18" charset="0"/>
              <a:cs typeface="Times New Roman" panose="02020603050405020304" pitchFamily="18" charset="0"/>
            </a:rPr>
            <a:t>Вопленко</a:t>
          </a:r>
          <a:r>
            <a:rPr lang="uk-UA" dirty="0" smtClean="0">
              <a:solidFill>
                <a:srgbClr val="002060"/>
              </a:solidFill>
              <a:latin typeface="Times New Roman" panose="02020603050405020304" pitchFamily="18" charset="0"/>
              <a:cs typeface="Times New Roman" panose="02020603050405020304" pitchFamily="18" charset="0"/>
            </a:rPr>
            <a:t> Н. Н. </a:t>
          </a:r>
          <a:r>
            <a:rPr lang="uk-UA" dirty="0" err="1" smtClean="0">
              <a:solidFill>
                <a:srgbClr val="002060"/>
              </a:solidFill>
              <a:latin typeface="Times New Roman" panose="02020603050405020304" pitchFamily="18" charset="0"/>
              <a:cs typeface="Times New Roman" panose="02020603050405020304" pitchFamily="18" charset="0"/>
            </a:rPr>
            <a:t>Социалистическая</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законность</a:t>
          </a:r>
          <a:r>
            <a:rPr lang="uk-UA" dirty="0" smtClean="0">
              <a:solidFill>
                <a:srgbClr val="002060"/>
              </a:solidFill>
              <a:latin typeface="Times New Roman" panose="02020603050405020304" pitchFamily="18" charset="0"/>
              <a:cs typeface="Times New Roman" panose="02020603050405020304" pitchFamily="18" charset="0"/>
            </a:rPr>
            <a:t> и </a:t>
          </a:r>
          <a:r>
            <a:rPr lang="uk-UA" dirty="0" err="1" smtClean="0">
              <a:solidFill>
                <a:srgbClr val="002060"/>
              </a:solidFill>
              <a:latin typeface="Times New Roman" panose="02020603050405020304" pitchFamily="18" charset="0"/>
              <a:cs typeface="Times New Roman" panose="02020603050405020304" pitchFamily="18" charset="0"/>
            </a:rPr>
            <a:t>применение</a:t>
          </a:r>
          <a:r>
            <a:rPr lang="uk-UA" dirty="0" smtClean="0">
              <a:solidFill>
                <a:srgbClr val="002060"/>
              </a:solidFill>
              <a:latin typeface="Times New Roman" panose="02020603050405020304" pitchFamily="18" charset="0"/>
              <a:cs typeface="Times New Roman" panose="02020603050405020304" pitchFamily="18" charset="0"/>
            </a:rPr>
            <a:t> права / </a:t>
          </a:r>
          <a:r>
            <a:rPr lang="uk-UA" dirty="0" err="1" smtClean="0">
              <a:solidFill>
                <a:srgbClr val="002060"/>
              </a:solidFill>
              <a:latin typeface="Times New Roman" panose="02020603050405020304" pitchFamily="18" charset="0"/>
              <a:cs typeface="Times New Roman" panose="02020603050405020304" pitchFamily="18" charset="0"/>
            </a:rPr>
            <a:t>Под</a:t>
          </a:r>
          <a:r>
            <a:rPr lang="uk-UA" dirty="0" smtClean="0">
              <a:solidFill>
                <a:srgbClr val="002060"/>
              </a:solidFill>
              <a:latin typeface="Times New Roman" panose="02020603050405020304" pitchFamily="18" charset="0"/>
              <a:cs typeface="Times New Roman" panose="02020603050405020304" pitchFamily="18" charset="0"/>
            </a:rPr>
            <a:t> ред. М. И. </a:t>
          </a:r>
          <a:r>
            <a:rPr lang="uk-UA" dirty="0" err="1" smtClean="0">
              <a:solidFill>
                <a:srgbClr val="002060"/>
              </a:solidFill>
              <a:latin typeface="Times New Roman" panose="02020603050405020304" pitchFamily="18" charset="0"/>
              <a:cs typeface="Times New Roman" panose="02020603050405020304" pitchFamily="18" charset="0"/>
            </a:rPr>
            <a:t>Байтина</a:t>
          </a:r>
          <a:r>
            <a:rPr lang="uk-UA" dirty="0" smtClean="0">
              <a:solidFill>
                <a:srgbClr val="002060"/>
              </a:solidFill>
              <a:latin typeface="Times New Roman" panose="02020603050405020304" pitchFamily="18" charset="0"/>
              <a:cs typeface="Times New Roman" panose="02020603050405020304" pitchFamily="18" charset="0"/>
            </a:rPr>
            <a:t>. Саратов : </a:t>
          </a:r>
          <a:r>
            <a:rPr lang="uk-UA" dirty="0" err="1" smtClean="0">
              <a:solidFill>
                <a:srgbClr val="002060"/>
              </a:solidFill>
              <a:latin typeface="Times New Roman" panose="02020603050405020304" pitchFamily="18" charset="0"/>
              <a:cs typeface="Times New Roman" panose="02020603050405020304" pitchFamily="18" charset="0"/>
            </a:rPr>
            <a:t>Изд</a:t>
          </a:r>
          <a:r>
            <a:rPr lang="uk-UA" dirty="0" smtClean="0">
              <a:solidFill>
                <a:srgbClr val="002060"/>
              </a:solidFill>
              <a:latin typeface="Times New Roman" panose="02020603050405020304" pitchFamily="18" charset="0"/>
              <a:cs typeface="Times New Roman" panose="02020603050405020304" pitchFamily="18" charset="0"/>
            </a:rPr>
            <a:t>-во </a:t>
          </a:r>
          <a:r>
            <a:rPr lang="uk-UA" dirty="0" err="1" smtClean="0">
              <a:solidFill>
                <a:srgbClr val="002060"/>
              </a:solidFill>
              <a:latin typeface="Times New Roman" panose="02020603050405020304" pitchFamily="18" charset="0"/>
              <a:cs typeface="Times New Roman" panose="02020603050405020304" pitchFamily="18" charset="0"/>
            </a:rPr>
            <a:t>Сарат</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ун</a:t>
          </a:r>
          <a:r>
            <a:rPr lang="uk-UA" dirty="0" smtClean="0">
              <a:solidFill>
                <a:srgbClr val="002060"/>
              </a:solidFill>
              <a:latin typeface="Times New Roman" panose="02020603050405020304" pitchFamily="18" charset="0"/>
              <a:cs typeface="Times New Roman" panose="02020603050405020304" pitchFamily="18" charset="0"/>
            </a:rPr>
            <a:t>-та, 1983. 184 c.</a:t>
          </a:r>
          <a:endParaRPr lang="en-US" dirty="0">
            <a:solidFill>
              <a:srgbClr val="002060"/>
            </a:solidFill>
            <a:latin typeface="Times New Roman" panose="02020603050405020304" pitchFamily="18" charset="0"/>
            <a:cs typeface="Times New Roman" panose="02020603050405020304" pitchFamily="18" charset="0"/>
          </a:endParaRPr>
        </a:p>
      </dgm:t>
    </dgm:pt>
    <dgm:pt modelId="{99A48C15-D636-4E2B-806A-66AB69678FC7}" type="parTrans" cxnId="{823089D2-B7A5-42C4-90E3-7F549855ECC6}">
      <dgm:prSet/>
      <dgm:spPr/>
      <dgm:t>
        <a:bodyPr/>
        <a:lstStyle/>
        <a:p>
          <a:endParaRPr lang="ru-RU"/>
        </a:p>
      </dgm:t>
    </dgm:pt>
    <dgm:pt modelId="{3DFC573D-6772-4F10-AE49-FCF213C3280B}" type="sibTrans" cxnId="{823089D2-B7A5-42C4-90E3-7F549855ECC6}">
      <dgm:prSet/>
      <dgm:spPr/>
      <dgm:t>
        <a:bodyPr/>
        <a:lstStyle/>
        <a:p>
          <a:endParaRPr lang="ru-RU"/>
        </a:p>
      </dgm:t>
    </dgm:pt>
    <dgm:pt modelId="{296E9C46-F206-44E1-B60F-7DAB5F567806}">
      <dgm:prSet/>
      <dgm:spPr/>
      <dgm:t>
        <a:bodyPr/>
        <a:lstStyle/>
        <a:p>
          <a:r>
            <a:rPr lang="uk-UA" dirty="0" smtClean="0">
              <a:solidFill>
                <a:srgbClr val="002060"/>
              </a:solidFill>
              <a:latin typeface="Times New Roman" panose="02020603050405020304" pitchFamily="18" charset="0"/>
              <a:cs typeface="Times New Roman" panose="02020603050405020304" pitchFamily="18" charset="0"/>
            </a:rPr>
            <a:t>3. </a:t>
          </a:r>
          <a:r>
            <a:rPr lang="uk-UA" dirty="0" err="1" smtClean="0">
              <a:solidFill>
                <a:srgbClr val="002060"/>
              </a:solidFill>
              <a:latin typeface="Times New Roman" panose="02020603050405020304" pitchFamily="18" charset="0"/>
              <a:cs typeface="Times New Roman" panose="02020603050405020304" pitchFamily="18" charset="0"/>
            </a:rPr>
            <a:t>Русских</a:t>
          </a:r>
          <a:r>
            <a:rPr lang="uk-UA" dirty="0" smtClean="0">
              <a:solidFill>
                <a:srgbClr val="002060"/>
              </a:solidFill>
              <a:latin typeface="Times New Roman" panose="02020603050405020304" pitchFamily="18" charset="0"/>
              <a:cs typeface="Times New Roman" panose="02020603050405020304" pitchFamily="18" charset="0"/>
            </a:rPr>
            <a:t> В. В. </a:t>
          </a:r>
          <a:r>
            <a:rPr lang="uk-UA" dirty="0" err="1" smtClean="0">
              <a:solidFill>
                <a:srgbClr val="002060"/>
              </a:solidFill>
              <a:latin typeface="Times New Roman" panose="02020603050405020304" pitchFamily="18" charset="0"/>
              <a:cs typeface="Times New Roman" panose="02020603050405020304" pitchFamily="18" charset="0"/>
            </a:rPr>
            <a:t>Правоприменительные</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ошибки</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сотрудников</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органов</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внутренних</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дел</a:t>
          </a:r>
          <a:r>
            <a:rPr lang="uk-UA" dirty="0" smtClean="0">
              <a:solidFill>
                <a:srgbClr val="002060"/>
              </a:solidFill>
              <a:latin typeface="Times New Roman" panose="02020603050405020304" pitchFamily="18" charset="0"/>
              <a:cs typeface="Times New Roman" panose="02020603050405020304" pitchFamily="18" charset="0"/>
            </a:rPr>
            <a:t> : </a:t>
          </a:r>
          <a:r>
            <a:rPr lang="uk-UA" dirty="0" err="1" smtClean="0">
              <a:solidFill>
                <a:srgbClr val="002060"/>
              </a:solidFill>
              <a:latin typeface="Times New Roman" panose="02020603050405020304" pitchFamily="18" charset="0"/>
              <a:cs typeface="Times New Roman" panose="02020603050405020304" pitchFamily="18" charset="0"/>
            </a:rPr>
            <a:t>дис</a:t>
          </a:r>
          <a:r>
            <a:rPr lang="uk-UA" dirty="0" smtClean="0">
              <a:solidFill>
                <a:srgbClr val="002060"/>
              </a:solidFill>
              <a:latin typeface="Times New Roman" panose="02020603050405020304" pitchFamily="18" charset="0"/>
              <a:cs typeface="Times New Roman" panose="02020603050405020304" pitchFamily="18" charset="0"/>
            </a:rPr>
            <a:t>. … </a:t>
          </a:r>
          <a:r>
            <a:rPr lang="uk-UA" dirty="0" err="1" smtClean="0">
              <a:solidFill>
                <a:srgbClr val="002060"/>
              </a:solidFill>
              <a:latin typeface="Times New Roman" panose="02020603050405020304" pitchFamily="18" charset="0"/>
              <a:cs typeface="Times New Roman" panose="02020603050405020304" pitchFamily="18" charset="0"/>
            </a:rPr>
            <a:t>канд</a:t>
          </a:r>
          <a:r>
            <a:rPr lang="uk-UA" dirty="0" smtClean="0">
              <a:solidFill>
                <a:srgbClr val="002060"/>
              </a:solidFill>
              <a:latin typeface="Times New Roman" panose="02020603050405020304" pitchFamily="18" charset="0"/>
              <a:cs typeface="Times New Roman" panose="02020603050405020304" pitchFamily="18" charset="0"/>
            </a:rPr>
            <a:t>. </a:t>
          </a:r>
          <a:r>
            <a:rPr lang="uk-UA" dirty="0" err="1" smtClean="0">
              <a:solidFill>
                <a:srgbClr val="002060"/>
              </a:solidFill>
              <a:latin typeface="Times New Roman" panose="02020603050405020304" pitchFamily="18" charset="0"/>
              <a:cs typeface="Times New Roman" panose="02020603050405020304" pitchFamily="18" charset="0"/>
            </a:rPr>
            <a:t>юрид</a:t>
          </a:r>
          <a:r>
            <a:rPr lang="uk-UA" dirty="0" smtClean="0">
              <a:solidFill>
                <a:srgbClr val="002060"/>
              </a:solidFill>
              <a:latin typeface="Times New Roman" panose="02020603050405020304" pitchFamily="18" charset="0"/>
              <a:cs typeface="Times New Roman" panose="02020603050405020304" pitchFamily="18" charset="0"/>
            </a:rPr>
            <a:t>. наук : 12.00.01. Ростов-на-Дону, 1998. 154 с.</a:t>
          </a:r>
          <a:endParaRPr lang="en-US" dirty="0">
            <a:solidFill>
              <a:srgbClr val="002060"/>
            </a:solidFill>
            <a:latin typeface="Times New Roman" panose="02020603050405020304" pitchFamily="18" charset="0"/>
            <a:cs typeface="Times New Roman" panose="02020603050405020304" pitchFamily="18" charset="0"/>
          </a:endParaRPr>
        </a:p>
      </dgm:t>
    </dgm:pt>
    <dgm:pt modelId="{9E7A28C8-9D09-4918-9929-D4AF2F8753B5}" type="parTrans" cxnId="{99579122-FD9E-49DF-B4A3-D9CEB0A61FA1}">
      <dgm:prSet/>
      <dgm:spPr/>
      <dgm:t>
        <a:bodyPr/>
        <a:lstStyle/>
        <a:p>
          <a:endParaRPr lang="ru-RU"/>
        </a:p>
      </dgm:t>
    </dgm:pt>
    <dgm:pt modelId="{9BF207AD-F791-4D84-9B65-42DDE7B4C010}" type="sibTrans" cxnId="{99579122-FD9E-49DF-B4A3-D9CEB0A61FA1}">
      <dgm:prSet/>
      <dgm:spPr/>
      <dgm:t>
        <a:bodyPr/>
        <a:lstStyle/>
        <a:p>
          <a:endParaRPr lang="ru-RU"/>
        </a:p>
      </dgm:t>
    </dgm:pt>
    <dgm:pt modelId="{D2F6A674-D13B-40A2-91EE-417F42065728}" type="pres">
      <dgm:prSet presAssocID="{F5F4D7ED-BE03-4B29-BEF7-CB713D2208DC}" presName="vert0" presStyleCnt="0">
        <dgm:presLayoutVars>
          <dgm:dir/>
          <dgm:animOne val="branch"/>
          <dgm:animLvl val="lvl"/>
        </dgm:presLayoutVars>
      </dgm:prSet>
      <dgm:spPr/>
      <dgm:t>
        <a:bodyPr/>
        <a:lstStyle/>
        <a:p>
          <a:endParaRPr lang="ru-RU"/>
        </a:p>
      </dgm:t>
    </dgm:pt>
    <dgm:pt modelId="{40CC62DF-B43C-43FA-9413-A04732B689E9}" type="pres">
      <dgm:prSet presAssocID="{86397ED8-2179-425B-B801-3CFE96F937CC}" presName="thickLine" presStyleLbl="alignNode1" presStyleIdx="0" presStyleCnt="3"/>
      <dgm:spPr/>
    </dgm:pt>
    <dgm:pt modelId="{157ECCCF-41C4-4E12-90F8-A2C66AED2000}" type="pres">
      <dgm:prSet presAssocID="{86397ED8-2179-425B-B801-3CFE96F937CC}" presName="horz1" presStyleCnt="0"/>
      <dgm:spPr/>
    </dgm:pt>
    <dgm:pt modelId="{E428EF59-99B7-4C33-82B7-4FEE89B70C3E}" type="pres">
      <dgm:prSet presAssocID="{86397ED8-2179-425B-B801-3CFE96F937CC}" presName="tx1" presStyleLbl="revTx" presStyleIdx="0" presStyleCnt="3" custScaleY="143900"/>
      <dgm:spPr/>
      <dgm:t>
        <a:bodyPr/>
        <a:lstStyle/>
        <a:p>
          <a:endParaRPr lang="ru-RU"/>
        </a:p>
      </dgm:t>
    </dgm:pt>
    <dgm:pt modelId="{83EAE48C-CFB1-4388-9653-C510AA441E7D}" type="pres">
      <dgm:prSet presAssocID="{86397ED8-2179-425B-B801-3CFE96F937CC}" presName="vert1" presStyleCnt="0"/>
      <dgm:spPr/>
    </dgm:pt>
    <dgm:pt modelId="{E6666624-5FCA-441A-AE12-F06CA13871EE}" type="pres">
      <dgm:prSet presAssocID="{45954169-E9CB-42E8-9283-C0C40E0E0ACF}" presName="thickLine" presStyleLbl="alignNode1" presStyleIdx="1" presStyleCnt="3"/>
      <dgm:spPr/>
    </dgm:pt>
    <dgm:pt modelId="{A04CC7A2-BFDE-483C-A826-B93A60356FDA}" type="pres">
      <dgm:prSet presAssocID="{45954169-E9CB-42E8-9283-C0C40E0E0ACF}" presName="horz1" presStyleCnt="0"/>
      <dgm:spPr/>
    </dgm:pt>
    <dgm:pt modelId="{C69C6B9A-542D-438C-8417-A298AB7744C2}" type="pres">
      <dgm:prSet presAssocID="{45954169-E9CB-42E8-9283-C0C40E0E0ACF}" presName="tx1" presStyleLbl="revTx" presStyleIdx="1" presStyleCnt="3"/>
      <dgm:spPr/>
      <dgm:t>
        <a:bodyPr/>
        <a:lstStyle/>
        <a:p>
          <a:endParaRPr lang="ru-RU"/>
        </a:p>
      </dgm:t>
    </dgm:pt>
    <dgm:pt modelId="{08F4618D-CA47-442E-9587-51F3DEF9D4B4}" type="pres">
      <dgm:prSet presAssocID="{45954169-E9CB-42E8-9283-C0C40E0E0ACF}" presName="vert1" presStyleCnt="0"/>
      <dgm:spPr/>
    </dgm:pt>
    <dgm:pt modelId="{6668CA7A-41B0-42CA-BA38-840C5D499664}" type="pres">
      <dgm:prSet presAssocID="{296E9C46-F206-44E1-B60F-7DAB5F567806}" presName="thickLine" presStyleLbl="alignNode1" presStyleIdx="2" presStyleCnt="3"/>
      <dgm:spPr/>
    </dgm:pt>
    <dgm:pt modelId="{3CCB4112-BFF3-4ABF-8FF0-C23D8F2590AC}" type="pres">
      <dgm:prSet presAssocID="{296E9C46-F206-44E1-B60F-7DAB5F567806}" presName="horz1" presStyleCnt="0"/>
      <dgm:spPr/>
    </dgm:pt>
    <dgm:pt modelId="{CBB89F5C-656D-4A3A-97C0-1385513BBF82}" type="pres">
      <dgm:prSet presAssocID="{296E9C46-F206-44E1-B60F-7DAB5F567806}" presName="tx1" presStyleLbl="revTx" presStyleIdx="2" presStyleCnt="3"/>
      <dgm:spPr/>
      <dgm:t>
        <a:bodyPr/>
        <a:lstStyle/>
        <a:p>
          <a:endParaRPr lang="ru-RU"/>
        </a:p>
      </dgm:t>
    </dgm:pt>
    <dgm:pt modelId="{5E03292E-DF69-470B-ACF5-1B829D45796F}" type="pres">
      <dgm:prSet presAssocID="{296E9C46-F206-44E1-B60F-7DAB5F567806}" presName="vert1" presStyleCnt="0"/>
      <dgm:spPr/>
    </dgm:pt>
  </dgm:ptLst>
  <dgm:cxnLst>
    <dgm:cxn modelId="{3BCC9F55-50F1-413C-88B4-0453D7E7E214}" type="presOf" srcId="{45954169-E9CB-42E8-9283-C0C40E0E0ACF}" destId="{C69C6B9A-542D-438C-8417-A298AB7744C2}" srcOrd="0" destOrd="0" presId="urn:microsoft.com/office/officeart/2008/layout/LinedList"/>
    <dgm:cxn modelId="{89633C34-ADFB-4CC4-8A4B-8352736A8C48}" srcId="{F5F4D7ED-BE03-4B29-BEF7-CB713D2208DC}" destId="{86397ED8-2179-425B-B801-3CFE96F937CC}" srcOrd="0" destOrd="0" parTransId="{7175E2E7-5FBE-4C5E-9A04-5042F94183C8}" sibTransId="{E9DFC4F3-8730-42F3-982A-82BB9FE00C2E}"/>
    <dgm:cxn modelId="{0144AABD-19A3-4A9D-9704-2AD23748492D}" type="presOf" srcId="{296E9C46-F206-44E1-B60F-7DAB5F567806}" destId="{CBB89F5C-656D-4A3A-97C0-1385513BBF82}" srcOrd="0" destOrd="0" presId="urn:microsoft.com/office/officeart/2008/layout/LinedList"/>
    <dgm:cxn modelId="{823089D2-B7A5-42C4-90E3-7F549855ECC6}" srcId="{F5F4D7ED-BE03-4B29-BEF7-CB713D2208DC}" destId="{45954169-E9CB-42E8-9283-C0C40E0E0ACF}" srcOrd="1" destOrd="0" parTransId="{99A48C15-D636-4E2B-806A-66AB69678FC7}" sibTransId="{3DFC573D-6772-4F10-AE49-FCF213C3280B}"/>
    <dgm:cxn modelId="{99579122-FD9E-49DF-B4A3-D9CEB0A61FA1}" srcId="{F5F4D7ED-BE03-4B29-BEF7-CB713D2208DC}" destId="{296E9C46-F206-44E1-B60F-7DAB5F567806}" srcOrd="2" destOrd="0" parTransId="{9E7A28C8-9D09-4918-9929-D4AF2F8753B5}" sibTransId="{9BF207AD-F791-4D84-9B65-42DDE7B4C010}"/>
    <dgm:cxn modelId="{9811371B-03C5-4464-9B7C-9399E6941943}" type="presOf" srcId="{F5F4D7ED-BE03-4B29-BEF7-CB713D2208DC}" destId="{D2F6A674-D13B-40A2-91EE-417F42065728}" srcOrd="0" destOrd="0" presId="urn:microsoft.com/office/officeart/2008/layout/LinedList"/>
    <dgm:cxn modelId="{FF26E056-FEC6-45A9-AFFF-A0707BDFF65C}" type="presOf" srcId="{86397ED8-2179-425B-B801-3CFE96F937CC}" destId="{E428EF59-99B7-4C33-82B7-4FEE89B70C3E}" srcOrd="0" destOrd="0" presId="urn:microsoft.com/office/officeart/2008/layout/LinedList"/>
    <dgm:cxn modelId="{4D4B727C-B1A7-4706-BA28-07BB3A900D11}" type="presParOf" srcId="{D2F6A674-D13B-40A2-91EE-417F42065728}" destId="{40CC62DF-B43C-43FA-9413-A04732B689E9}" srcOrd="0" destOrd="0" presId="urn:microsoft.com/office/officeart/2008/layout/LinedList"/>
    <dgm:cxn modelId="{A20855FF-7393-49A3-969B-CA44EC1BA672}" type="presParOf" srcId="{D2F6A674-D13B-40A2-91EE-417F42065728}" destId="{157ECCCF-41C4-4E12-90F8-A2C66AED2000}" srcOrd="1" destOrd="0" presId="urn:microsoft.com/office/officeart/2008/layout/LinedList"/>
    <dgm:cxn modelId="{0248270D-8B72-46D5-BFAD-BB6DE106B6B8}" type="presParOf" srcId="{157ECCCF-41C4-4E12-90F8-A2C66AED2000}" destId="{E428EF59-99B7-4C33-82B7-4FEE89B70C3E}" srcOrd="0" destOrd="0" presId="urn:microsoft.com/office/officeart/2008/layout/LinedList"/>
    <dgm:cxn modelId="{5FB3365A-9D46-4670-A9B7-7CBD71202410}" type="presParOf" srcId="{157ECCCF-41C4-4E12-90F8-A2C66AED2000}" destId="{83EAE48C-CFB1-4388-9653-C510AA441E7D}" srcOrd="1" destOrd="0" presId="urn:microsoft.com/office/officeart/2008/layout/LinedList"/>
    <dgm:cxn modelId="{EA5E151E-D009-4C4E-A79A-D34B30205570}" type="presParOf" srcId="{D2F6A674-D13B-40A2-91EE-417F42065728}" destId="{E6666624-5FCA-441A-AE12-F06CA13871EE}" srcOrd="2" destOrd="0" presId="urn:microsoft.com/office/officeart/2008/layout/LinedList"/>
    <dgm:cxn modelId="{FCB25903-4C92-4C01-B407-38C1CE8092CF}" type="presParOf" srcId="{D2F6A674-D13B-40A2-91EE-417F42065728}" destId="{A04CC7A2-BFDE-483C-A826-B93A60356FDA}" srcOrd="3" destOrd="0" presId="urn:microsoft.com/office/officeart/2008/layout/LinedList"/>
    <dgm:cxn modelId="{3CABE633-E5E0-4AB0-90E2-CFAECA34B6E0}" type="presParOf" srcId="{A04CC7A2-BFDE-483C-A826-B93A60356FDA}" destId="{C69C6B9A-542D-438C-8417-A298AB7744C2}" srcOrd="0" destOrd="0" presId="urn:microsoft.com/office/officeart/2008/layout/LinedList"/>
    <dgm:cxn modelId="{63E2A684-5239-4894-91C5-D404F2D55410}" type="presParOf" srcId="{A04CC7A2-BFDE-483C-A826-B93A60356FDA}" destId="{08F4618D-CA47-442E-9587-51F3DEF9D4B4}" srcOrd="1" destOrd="0" presId="urn:microsoft.com/office/officeart/2008/layout/LinedList"/>
    <dgm:cxn modelId="{D0408C7D-E33E-4AD5-8043-92FD711BEE7D}" type="presParOf" srcId="{D2F6A674-D13B-40A2-91EE-417F42065728}" destId="{6668CA7A-41B0-42CA-BA38-840C5D499664}" srcOrd="4" destOrd="0" presId="urn:microsoft.com/office/officeart/2008/layout/LinedList"/>
    <dgm:cxn modelId="{3FCE5314-30F3-4B74-A5E4-8B16B0DE2F1B}" type="presParOf" srcId="{D2F6A674-D13B-40A2-91EE-417F42065728}" destId="{3CCB4112-BFF3-4ABF-8FF0-C23D8F2590AC}" srcOrd="5" destOrd="0" presId="urn:microsoft.com/office/officeart/2008/layout/LinedList"/>
    <dgm:cxn modelId="{3EAF2AAF-C795-45DA-8E30-AAC8BA8715E5}" type="presParOf" srcId="{3CCB4112-BFF3-4ABF-8FF0-C23D8F2590AC}" destId="{CBB89F5C-656D-4A3A-97C0-1385513BBF82}" srcOrd="0" destOrd="0" presId="urn:microsoft.com/office/officeart/2008/layout/LinedList"/>
    <dgm:cxn modelId="{0340622B-AA1A-4EE1-AF17-2203FE95C09E}" type="presParOf" srcId="{3CCB4112-BFF3-4ABF-8FF0-C23D8F2590AC}" destId="{5E03292E-DF69-470B-ACF5-1B829D45796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6DDB45-B654-44C3-BC4E-AA01EF7FD513}"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ru-RU"/>
        </a:p>
      </dgm:t>
    </dgm:pt>
    <dgm:pt modelId="{4D1449F5-8AE3-4F61-ADA4-9F6B68F0C1AA}">
      <dgm:prSet phldrT="[Текст]" custT="1"/>
      <dgm:spPr/>
      <dgm:t>
        <a:bodyPr/>
        <a:lstStyle/>
        <a:p>
          <a:r>
            <a:rPr lang="uk-UA" sz="4000" dirty="0" smtClean="0">
              <a:solidFill>
                <a:schemeClr val="bg2">
                  <a:lumMod val="25000"/>
                </a:schemeClr>
              </a:solidFill>
              <a:latin typeface="Times New Roman" panose="02020603050405020304" pitchFamily="18" charset="0"/>
              <a:cs typeface="Times New Roman" panose="02020603050405020304" pitchFamily="18" charset="0"/>
            </a:rPr>
            <a:t>7.1 Прогалини в законодавстві та шляхи їх усунення та подолання</a:t>
          </a:r>
          <a:endParaRPr lang="ru-RU" sz="4000" b="0" dirty="0">
            <a:solidFill>
              <a:schemeClr val="bg2">
                <a:lumMod val="25000"/>
              </a:schemeClr>
            </a:solidFill>
            <a:latin typeface="Times New Roman" panose="02020603050405020304" pitchFamily="18" charset="0"/>
            <a:cs typeface="Times New Roman" panose="02020603050405020304" pitchFamily="18" charset="0"/>
          </a:endParaRPr>
        </a:p>
      </dgm:t>
    </dgm:pt>
    <dgm:pt modelId="{B0DCFF42-D789-4197-87BD-A79B501C25C0}" type="parTrans" cxnId="{9E7513F2-AC57-4C41-965B-F2BE8A3BDC50}">
      <dgm:prSet/>
      <dgm:spPr/>
      <dgm:t>
        <a:bodyPr/>
        <a:lstStyle/>
        <a:p>
          <a:endParaRPr lang="ru-RU"/>
        </a:p>
      </dgm:t>
    </dgm:pt>
    <dgm:pt modelId="{3AAF1284-5795-4256-B66A-6A14B6412F83}" type="sibTrans" cxnId="{9E7513F2-AC57-4C41-965B-F2BE8A3BDC50}">
      <dgm:prSet/>
      <dgm:spPr/>
      <dgm:t>
        <a:bodyPr/>
        <a:lstStyle/>
        <a:p>
          <a:endParaRPr lang="ru-RU"/>
        </a:p>
      </dgm:t>
    </dgm:pt>
    <dgm:pt modelId="{74DFADD6-1C54-4ECB-81B7-A3DEF61A747C}">
      <dgm:prSet custT="1"/>
      <dgm:spPr/>
      <dgm:t>
        <a:bodyPr/>
        <a:lstStyle/>
        <a:p>
          <a:r>
            <a:rPr lang="uk-UA" sz="4000" dirty="0" smtClean="0">
              <a:solidFill>
                <a:schemeClr val="bg2">
                  <a:lumMod val="25000"/>
                </a:schemeClr>
              </a:solidFill>
              <a:latin typeface="Times New Roman" panose="02020603050405020304" pitchFamily="18" charset="0"/>
              <a:cs typeface="Times New Roman" panose="02020603050405020304" pitchFamily="18" charset="0"/>
            </a:rPr>
            <a:t>7.2 Юридичні колізії та способі їх подолання</a:t>
          </a:r>
          <a:endParaRPr lang="en-US" sz="4000" dirty="0">
            <a:solidFill>
              <a:schemeClr val="bg2">
                <a:lumMod val="25000"/>
              </a:schemeClr>
            </a:solidFill>
            <a:latin typeface="Times New Roman" panose="02020603050405020304" pitchFamily="18" charset="0"/>
            <a:cs typeface="Times New Roman" panose="02020603050405020304" pitchFamily="18" charset="0"/>
          </a:endParaRPr>
        </a:p>
      </dgm:t>
    </dgm:pt>
    <dgm:pt modelId="{2AC58CF1-7B1A-457F-BC84-D8BDE0FC6C48}" type="parTrans" cxnId="{88105DF2-340E-4A48-B800-147523C8FA2A}">
      <dgm:prSet/>
      <dgm:spPr/>
      <dgm:t>
        <a:bodyPr/>
        <a:lstStyle/>
        <a:p>
          <a:endParaRPr lang="ru-RU"/>
        </a:p>
      </dgm:t>
    </dgm:pt>
    <dgm:pt modelId="{EEB463D5-EEFB-46A3-8D8A-B8819C8893E3}" type="sibTrans" cxnId="{88105DF2-340E-4A48-B800-147523C8FA2A}">
      <dgm:prSet/>
      <dgm:spPr/>
      <dgm:t>
        <a:bodyPr/>
        <a:lstStyle/>
        <a:p>
          <a:endParaRPr lang="ru-RU"/>
        </a:p>
      </dgm:t>
    </dgm:pt>
    <dgm:pt modelId="{7B45105D-E23A-45C5-9BDA-AFDAFA969EAC}">
      <dgm:prSet custT="1"/>
      <dgm:spPr/>
      <dgm:t>
        <a:bodyPr/>
        <a:lstStyle/>
        <a:p>
          <a:r>
            <a:rPr lang="uk-UA" sz="4000" dirty="0" smtClean="0">
              <a:solidFill>
                <a:schemeClr val="bg2">
                  <a:lumMod val="25000"/>
                </a:schemeClr>
              </a:solidFill>
              <a:latin typeface="Times New Roman" panose="02020603050405020304" pitchFamily="18" charset="0"/>
              <a:cs typeface="Times New Roman" panose="02020603050405020304" pitchFamily="18" charset="0"/>
            </a:rPr>
            <a:t>7.3 Правозастосовна помилка: поняття та види</a:t>
          </a:r>
          <a:endParaRPr lang="en-US" sz="4000" dirty="0">
            <a:solidFill>
              <a:schemeClr val="bg2">
                <a:lumMod val="25000"/>
              </a:schemeClr>
            </a:solidFill>
            <a:latin typeface="Times New Roman" panose="02020603050405020304" pitchFamily="18" charset="0"/>
            <a:cs typeface="Times New Roman" panose="02020603050405020304" pitchFamily="18" charset="0"/>
          </a:endParaRPr>
        </a:p>
      </dgm:t>
    </dgm:pt>
    <dgm:pt modelId="{28D9DF53-8EBA-4530-8EAD-E152B21322FB}" type="parTrans" cxnId="{B9773E1D-00A8-4381-B164-23F346A8E743}">
      <dgm:prSet/>
      <dgm:spPr/>
      <dgm:t>
        <a:bodyPr/>
        <a:lstStyle/>
        <a:p>
          <a:endParaRPr lang="ru-RU"/>
        </a:p>
      </dgm:t>
    </dgm:pt>
    <dgm:pt modelId="{35175D68-DF5B-4252-A339-2350D94FB824}" type="sibTrans" cxnId="{B9773E1D-00A8-4381-B164-23F346A8E743}">
      <dgm:prSet/>
      <dgm:spPr/>
      <dgm:t>
        <a:bodyPr/>
        <a:lstStyle/>
        <a:p>
          <a:endParaRPr lang="ru-RU"/>
        </a:p>
      </dgm:t>
    </dgm:pt>
    <dgm:pt modelId="{FA594B69-934A-491A-B527-6CA79CBAEB9C}" type="pres">
      <dgm:prSet presAssocID="{B66DDB45-B654-44C3-BC4E-AA01EF7FD513}" presName="vert0" presStyleCnt="0">
        <dgm:presLayoutVars>
          <dgm:dir/>
          <dgm:animOne val="branch"/>
          <dgm:animLvl val="lvl"/>
        </dgm:presLayoutVars>
      </dgm:prSet>
      <dgm:spPr/>
      <dgm:t>
        <a:bodyPr/>
        <a:lstStyle/>
        <a:p>
          <a:endParaRPr lang="ru-RU"/>
        </a:p>
      </dgm:t>
    </dgm:pt>
    <dgm:pt modelId="{52D1BBC1-A84D-4748-A7CE-6D8E47349871}" type="pres">
      <dgm:prSet presAssocID="{4D1449F5-8AE3-4F61-ADA4-9F6B68F0C1AA}" presName="thickLine" presStyleLbl="alignNode1" presStyleIdx="0" presStyleCnt="3"/>
      <dgm:spPr/>
    </dgm:pt>
    <dgm:pt modelId="{235C27D4-49F4-4101-B53C-3AB8362A6006}" type="pres">
      <dgm:prSet presAssocID="{4D1449F5-8AE3-4F61-ADA4-9F6B68F0C1AA}" presName="horz1" presStyleCnt="0"/>
      <dgm:spPr/>
    </dgm:pt>
    <dgm:pt modelId="{B9437040-39D4-4E18-B173-F7B8AF76520F}" type="pres">
      <dgm:prSet presAssocID="{4D1449F5-8AE3-4F61-ADA4-9F6B68F0C1AA}" presName="tx1" presStyleLbl="revTx" presStyleIdx="0" presStyleCnt="3" custScaleY="88461"/>
      <dgm:spPr/>
      <dgm:t>
        <a:bodyPr/>
        <a:lstStyle/>
        <a:p>
          <a:endParaRPr lang="ru-RU"/>
        </a:p>
      </dgm:t>
    </dgm:pt>
    <dgm:pt modelId="{9865A5F6-D565-41A5-BCFB-A1D091D4A3FC}" type="pres">
      <dgm:prSet presAssocID="{4D1449F5-8AE3-4F61-ADA4-9F6B68F0C1AA}" presName="vert1" presStyleCnt="0"/>
      <dgm:spPr/>
    </dgm:pt>
    <dgm:pt modelId="{AFF106DC-AD04-4835-A563-AB6BA518FE3C}" type="pres">
      <dgm:prSet presAssocID="{74DFADD6-1C54-4ECB-81B7-A3DEF61A747C}" presName="thickLine" presStyleLbl="alignNode1" presStyleIdx="1" presStyleCnt="3"/>
      <dgm:spPr/>
    </dgm:pt>
    <dgm:pt modelId="{99E8EF63-ED27-4565-B374-0F890A6F8950}" type="pres">
      <dgm:prSet presAssocID="{74DFADD6-1C54-4ECB-81B7-A3DEF61A747C}" presName="horz1" presStyleCnt="0"/>
      <dgm:spPr/>
    </dgm:pt>
    <dgm:pt modelId="{879155FB-25AF-4DC0-9855-CE771A4578D4}" type="pres">
      <dgm:prSet presAssocID="{74DFADD6-1C54-4ECB-81B7-A3DEF61A747C}" presName="tx1" presStyleLbl="revTx" presStyleIdx="1" presStyleCnt="3"/>
      <dgm:spPr/>
      <dgm:t>
        <a:bodyPr/>
        <a:lstStyle/>
        <a:p>
          <a:endParaRPr lang="ru-RU"/>
        </a:p>
      </dgm:t>
    </dgm:pt>
    <dgm:pt modelId="{F9EEC59F-1588-4001-993B-77DC34FEEC24}" type="pres">
      <dgm:prSet presAssocID="{74DFADD6-1C54-4ECB-81B7-A3DEF61A747C}" presName="vert1" presStyleCnt="0"/>
      <dgm:spPr/>
    </dgm:pt>
    <dgm:pt modelId="{728EEAB9-2B79-4A06-8C1C-12E6A9E0DF2A}" type="pres">
      <dgm:prSet presAssocID="{7B45105D-E23A-45C5-9BDA-AFDAFA969EAC}" presName="thickLine" presStyleLbl="alignNode1" presStyleIdx="2" presStyleCnt="3"/>
      <dgm:spPr/>
    </dgm:pt>
    <dgm:pt modelId="{0ABB6DAC-5916-46E0-8564-546A9D058CD2}" type="pres">
      <dgm:prSet presAssocID="{7B45105D-E23A-45C5-9BDA-AFDAFA969EAC}" presName="horz1" presStyleCnt="0"/>
      <dgm:spPr/>
    </dgm:pt>
    <dgm:pt modelId="{16712D9E-BB8F-401D-9100-691FE6D78B9F}" type="pres">
      <dgm:prSet presAssocID="{7B45105D-E23A-45C5-9BDA-AFDAFA969EAC}" presName="tx1" presStyleLbl="revTx" presStyleIdx="2" presStyleCnt="3"/>
      <dgm:spPr/>
      <dgm:t>
        <a:bodyPr/>
        <a:lstStyle/>
        <a:p>
          <a:endParaRPr lang="ru-RU"/>
        </a:p>
      </dgm:t>
    </dgm:pt>
    <dgm:pt modelId="{3F2A4F33-56DC-49AE-BBD0-D78A8CDF418F}" type="pres">
      <dgm:prSet presAssocID="{7B45105D-E23A-45C5-9BDA-AFDAFA969EAC}" presName="vert1" presStyleCnt="0"/>
      <dgm:spPr/>
    </dgm:pt>
  </dgm:ptLst>
  <dgm:cxnLst>
    <dgm:cxn modelId="{9E7513F2-AC57-4C41-965B-F2BE8A3BDC50}" srcId="{B66DDB45-B654-44C3-BC4E-AA01EF7FD513}" destId="{4D1449F5-8AE3-4F61-ADA4-9F6B68F0C1AA}" srcOrd="0" destOrd="0" parTransId="{B0DCFF42-D789-4197-87BD-A79B501C25C0}" sibTransId="{3AAF1284-5795-4256-B66A-6A14B6412F83}"/>
    <dgm:cxn modelId="{04B35C1D-8271-4419-89A4-7F900846BE6C}" type="presOf" srcId="{7B45105D-E23A-45C5-9BDA-AFDAFA969EAC}" destId="{16712D9E-BB8F-401D-9100-691FE6D78B9F}" srcOrd="0" destOrd="0" presId="urn:microsoft.com/office/officeart/2008/layout/LinedList"/>
    <dgm:cxn modelId="{B9773E1D-00A8-4381-B164-23F346A8E743}" srcId="{B66DDB45-B654-44C3-BC4E-AA01EF7FD513}" destId="{7B45105D-E23A-45C5-9BDA-AFDAFA969EAC}" srcOrd="2" destOrd="0" parTransId="{28D9DF53-8EBA-4530-8EAD-E152B21322FB}" sibTransId="{35175D68-DF5B-4252-A339-2350D94FB824}"/>
    <dgm:cxn modelId="{88105DF2-340E-4A48-B800-147523C8FA2A}" srcId="{B66DDB45-B654-44C3-BC4E-AA01EF7FD513}" destId="{74DFADD6-1C54-4ECB-81B7-A3DEF61A747C}" srcOrd="1" destOrd="0" parTransId="{2AC58CF1-7B1A-457F-BC84-D8BDE0FC6C48}" sibTransId="{EEB463D5-EEFB-46A3-8D8A-B8819C8893E3}"/>
    <dgm:cxn modelId="{D41380BB-71DB-47A4-9211-5E99C2B284B8}" type="presOf" srcId="{B66DDB45-B654-44C3-BC4E-AA01EF7FD513}" destId="{FA594B69-934A-491A-B527-6CA79CBAEB9C}" srcOrd="0" destOrd="0" presId="urn:microsoft.com/office/officeart/2008/layout/LinedList"/>
    <dgm:cxn modelId="{6AABDC7D-188C-466F-9DAE-4076145DB286}" type="presOf" srcId="{74DFADD6-1C54-4ECB-81B7-A3DEF61A747C}" destId="{879155FB-25AF-4DC0-9855-CE771A4578D4}" srcOrd="0" destOrd="0" presId="urn:microsoft.com/office/officeart/2008/layout/LinedList"/>
    <dgm:cxn modelId="{94452119-78D8-4345-81C4-7995F635F19D}" type="presOf" srcId="{4D1449F5-8AE3-4F61-ADA4-9F6B68F0C1AA}" destId="{B9437040-39D4-4E18-B173-F7B8AF76520F}" srcOrd="0" destOrd="0" presId="urn:microsoft.com/office/officeart/2008/layout/LinedList"/>
    <dgm:cxn modelId="{3164B0F0-DC92-43D6-AF17-987E25B62BB2}" type="presParOf" srcId="{FA594B69-934A-491A-B527-6CA79CBAEB9C}" destId="{52D1BBC1-A84D-4748-A7CE-6D8E47349871}" srcOrd="0" destOrd="0" presId="urn:microsoft.com/office/officeart/2008/layout/LinedList"/>
    <dgm:cxn modelId="{6E897BA2-0BEE-43FB-BF85-4F635732D25D}" type="presParOf" srcId="{FA594B69-934A-491A-B527-6CA79CBAEB9C}" destId="{235C27D4-49F4-4101-B53C-3AB8362A6006}" srcOrd="1" destOrd="0" presId="urn:microsoft.com/office/officeart/2008/layout/LinedList"/>
    <dgm:cxn modelId="{7A0B9CD5-FE39-4EC0-AF1A-1A96468EE435}" type="presParOf" srcId="{235C27D4-49F4-4101-B53C-3AB8362A6006}" destId="{B9437040-39D4-4E18-B173-F7B8AF76520F}" srcOrd="0" destOrd="0" presId="urn:microsoft.com/office/officeart/2008/layout/LinedList"/>
    <dgm:cxn modelId="{DE664A84-CB07-4D99-B73E-880D021B6E82}" type="presParOf" srcId="{235C27D4-49F4-4101-B53C-3AB8362A6006}" destId="{9865A5F6-D565-41A5-BCFB-A1D091D4A3FC}" srcOrd="1" destOrd="0" presId="urn:microsoft.com/office/officeart/2008/layout/LinedList"/>
    <dgm:cxn modelId="{CEC0A434-D0CC-4DF9-BBCB-6AB2854F34D9}" type="presParOf" srcId="{FA594B69-934A-491A-B527-6CA79CBAEB9C}" destId="{AFF106DC-AD04-4835-A563-AB6BA518FE3C}" srcOrd="2" destOrd="0" presId="urn:microsoft.com/office/officeart/2008/layout/LinedList"/>
    <dgm:cxn modelId="{448D4D56-8E23-4907-9FD7-9631CEE3E39D}" type="presParOf" srcId="{FA594B69-934A-491A-B527-6CA79CBAEB9C}" destId="{99E8EF63-ED27-4565-B374-0F890A6F8950}" srcOrd="3" destOrd="0" presId="urn:microsoft.com/office/officeart/2008/layout/LinedList"/>
    <dgm:cxn modelId="{F8BF38C1-3DB7-48EB-9FCE-83416123874F}" type="presParOf" srcId="{99E8EF63-ED27-4565-B374-0F890A6F8950}" destId="{879155FB-25AF-4DC0-9855-CE771A4578D4}" srcOrd="0" destOrd="0" presId="urn:microsoft.com/office/officeart/2008/layout/LinedList"/>
    <dgm:cxn modelId="{007347EC-E08A-4102-8A11-E4FDD37BF8DF}" type="presParOf" srcId="{99E8EF63-ED27-4565-B374-0F890A6F8950}" destId="{F9EEC59F-1588-4001-993B-77DC34FEEC24}" srcOrd="1" destOrd="0" presId="urn:microsoft.com/office/officeart/2008/layout/LinedList"/>
    <dgm:cxn modelId="{54BAAB25-BBF3-43AD-87A0-FD32F158DAE5}" type="presParOf" srcId="{FA594B69-934A-491A-B527-6CA79CBAEB9C}" destId="{728EEAB9-2B79-4A06-8C1C-12E6A9E0DF2A}" srcOrd="4" destOrd="0" presId="urn:microsoft.com/office/officeart/2008/layout/LinedList"/>
    <dgm:cxn modelId="{8A3EA1AC-9AD5-4408-9D16-0C2599BEF63C}" type="presParOf" srcId="{FA594B69-934A-491A-B527-6CA79CBAEB9C}" destId="{0ABB6DAC-5916-46E0-8564-546A9D058CD2}" srcOrd="5" destOrd="0" presId="urn:microsoft.com/office/officeart/2008/layout/LinedList"/>
    <dgm:cxn modelId="{3C0AE155-9365-44A5-B762-91960D266797}" type="presParOf" srcId="{0ABB6DAC-5916-46E0-8564-546A9D058CD2}" destId="{16712D9E-BB8F-401D-9100-691FE6D78B9F}" srcOrd="0" destOrd="0" presId="urn:microsoft.com/office/officeart/2008/layout/LinedList"/>
    <dgm:cxn modelId="{C2E2DE80-E230-4786-A004-5FD2DF711BFE}" type="presParOf" srcId="{0ABB6DAC-5916-46E0-8564-546A9D058CD2}" destId="{3F2A4F33-56DC-49AE-BBD0-D78A8CDF418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C66388-94AC-4E46-B9C9-A4DFEC5981D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C0887968-1DEA-4255-A720-DFC495AC544A}">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прогалини в законодавстві</a:t>
          </a:r>
          <a:endParaRPr lang="ru-RU"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B8155509-C70E-4516-9802-FEB52E4F7927}" type="parTrans" cxnId="{2DAE1D56-1434-449A-96EC-D64B4BC0E9B1}">
      <dgm:prSet/>
      <dgm:spPr/>
      <dgm:t>
        <a:bodyPr/>
        <a:lstStyle/>
        <a:p>
          <a:endParaRPr lang="ru-RU"/>
        </a:p>
      </dgm:t>
    </dgm:pt>
    <dgm:pt modelId="{394EB8F5-E9B1-46E1-828B-41A7F0F4BB15}" type="sibTrans" cxnId="{2DAE1D56-1434-449A-96EC-D64B4BC0E9B1}">
      <dgm:prSet/>
      <dgm:spPr/>
      <dgm:t>
        <a:bodyPr/>
        <a:lstStyle/>
        <a:p>
          <a:endParaRPr lang="ru-RU"/>
        </a:p>
      </dgm:t>
    </dgm:pt>
    <dgm:pt modelId="{5F520F44-DF9F-4A0E-A762-60FBBD1CD3D2}">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способи усунення та подолання прогалини в законодавстві</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A37CA794-6E36-46F4-857F-B594F07EC217}" type="parTrans" cxnId="{F9E27696-DD29-4264-AF85-F346A39B9344}">
      <dgm:prSet/>
      <dgm:spPr/>
      <dgm:t>
        <a:bodyPr/>
        <a:lstStyle/>
        <a:p>
          <a:endParaRPr lang="ru-RU"/>
        </a:p>
      </dgm:t>
    </dgm:pt>
    <dgm:pt modelId="{48BE5C44-3F64-40D3-B3DF-0C7F451AF0FD}" type="sibTrans" cxnId="{F9E27696-DD29-4264-AF85-F346A39B9344}">
      <dgm:prSet/>
      <dgm:spPr/>
      <dgm:t>
        <a:bodyPr/>
        <a:lstStyle/>
        <a:p>
          <a:endParaRPr lang="ru-RU"/>
        </a:p>
      </dgm:t>
    </dgm:pt>
    <dgm:pt modelId="{A0D4944A-D9CA-4B1D-BC22-3D7E3DAAC9F2}">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аналогія закону</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BEA3E13A-EB52-4F21-AE6B-35927148A13A}" type="parTrans" cxnId="{F9C6A5A8-AAD1-4B16-B714-FB6A740C56D4}">
      <dgm:prSet/>
      <dgm:spPr/>
      <dgm:t>
        <a:bodyPr/>
        <a:lstStyle/>
        <a:p>
          <a:endParaRPr lang="ru-RU"/>
        </a:p>
      </dgm:t>
    </dgm:pt>
    <dgm:pt modelId="{1D6B6E93-F7E3-4607-BCCE-7C99463A2CC0}" type="sibTrans" cxnId="{F9C6A5A8-AAD1-4B16-B714-FB6A740C56D4}">
      <dgm:prSet/>
      <dgm:spPr/>
      <dgm:t>
        <a:bodyPr/>
        <a:lstStyle/>
        <a:p>
          <a:endParaRPr lang="ru-RU"/>
        </a:p>
      </dgm:t>
    </dgm:pt>
    <dgm:pt modelId="{9A0A6EB7-7814-4AEE-BF10-2D724B688891}">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аналогія права</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B381C821-79AA-4FB3-BF5C-CD6833405A90}" type="parTrans" cxnId="{D0BA5A2D-DBCE-494A-A335-91BDE3D1F0B9}">
      <dgm:prSet/>
      <dgm:spPr/>
      <dgm:t>
        <a:bodyPr/>
        <a:lstStyle/>
        <a:p>
          <a:endParaRPr lang="ru-RU"/>
        </a:p>
      </dgm:t>
    </dgm:pt>
    <dgm:pt modelId="{65377F6B-7E9D-4BCF-AC91-5B2F0319EB50}" type="sibTrans" cxnId="{D0BA5A2D-DBCE-494A-A335-91BDE3D1F0B9}">
      <dgm:prSet/>
      <dgm:spPr/>
      <dgm:t>
        <a:bodyPr/>
        <a:lstStyle/>
        <a:p>
          <a:endParaRPr lang="ru-RU"/>
        </a:p>
      </dgm:t>
    </dgm:pt>
    <dgm:pt modelId="{6500285F-CCDB-4CBB-B22B-F3753AE36597}">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субсидіарне застосування права</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9E39610E-5100-4F95-9D69-AF4C701FBDE6}" type="parTrans" cxnId="{C7925D6B-699B-47C1-AC73-A4411D9A593C}">
      <dgm:prSet/>
      <dgm:spPr/>
      <dgm:t>
        <a:bodyPr/>
        <a:lstStyle/>
        <a:p>
          <a:endParaRPr lang="ru-RU"/>
        </a:p>
      </dgm:t>
    </dgm:pt>
    <dgm:pt modelId="{035BC393-C65B-4BAF-8588-45D9A749013C}" type="sibTrans" cxnId="{C7925D6B-699B-47C1-AC73-A4411D9A593C}">
      <dgm:prSet/>
      <dgm:spPr/>
      <dgm:t>
        <a:bodyPr/>
        <a:lstStyle/>
        <a:p>
          <a:endParaRPr lang="ru-RU"/>
        </a:p>
      </dgm:t>
    </dgm:pt>
    <dgm:pt modelId="{2C05D63B-C4D4-4C30-A2AB-1D7B8113FEDB}">
      <dgm:prSet custT="1"/>
      <dgm:spPr/>
      <dgm:t>
        <a:bodyPr/>
        <a:lstStyle/>
        <a:p>
          <a:r>
            <a:rPr lang="uk-UA" sz="3200" dirty="0" smtClean="0">
              <a:solidFill>
                <a:schemeClr val="bg2">
                  <a:lumMod val="25000"/>
                </a:schemeClr>
              </a:solidFill>
              <a:latin typeface="Times New Roman" panose="02020603050405020304" pitchFamily="18" charset="0"/>
              <a:cs typeface="Times New Roman" panose="02020603050405020304" pitchFamily="18" charset="0"/>
            </a:rPr>
            <a:t>конкуренція норм права</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C85898F6-BAC9-4904-AF41-384323FB9FF5}" type="parTrans" cxnId="{B6B57EB7-40BD-40C8-A3A0-FD46F4DA4356}">
      <dgm:prSet/>
      <dgm:spPr/>
      <dgm:t>
        <a:bodyPr/>
        <a:lstStyle/>
        <a:p>
          <a:endParaRPr lang="ru-RU"/>
        </a:p>
      </dgm:t>
    </dgm:pt>
    <dgm:pt modelId="{FF75995C-98FA-490B-B785-4785A1DA9BE2}" type="sibTrans" cxnId="{B6B57EB7-40BD-40C8-A3A0-FD46F4DA4356}">
      <dgm:prSet/>
      <dgm:spPr/>
      <dgm:t>
        <a:bodyPr/>
        <a:lstStyle/>
        <a:p>
          <a:endParaRPr lang="ru-RU"/>
        </a:p>
      </dgm:t>
    </dgm:pt>
    <dgm:pt modelId="{573140E0-1C8D-4843-867B-544BB441FB57}">
      <dgm:prSet custT="1"/>
      <dgm:spPr/>
      <dgm:t>
        <a:bodyPr/>
        <a:lstStyle/>
        <a:p>
          <a:r>
            <a:rPr lang="uk-UA" sz="3200" dirty="0" err="1" smtClean="0">
              <a:solidFill>
                <a:schemeClr val="bg2">
                  <a:lumMod val="25000"/>
                </a:schemeClr>
              </a:solidFill>
              <a:latin typeface="Times New Roman" panose="02020603050405020304" pitchFamily="18" charset="0"/>
              <a:cs typeface="Times New Roman" panose="02020603050405020304" pitchFamily="18" charset="0"/>
            </a:rPr>
            <a:t>правозас-тосовні</a:t>
          </a:r>
          <a:r>
            <a:rPr lang="uk-UA" sz="3200" dirty="0" smtClean="0">
              <a:solidFill>
                <a:schemeClr val="bg2">
                  <a:lumMod val="25000"/>
                </a:schemeClr>
              </a:solidFill>
              <a:latin typeface="Times New Roman" panose="02020603050405020304" pitchFamily="18" charset="0"/>
              <a:cs typeface="Times New Roman" panose="02020603050405020304" pitchFamily="18" charset="0"/>
            </a:rPr>
            <a:t> помилки</a:t>
          </a:r>
          <a:endParaRPr lang="en-US" sz="3200" dirty="0">
            <a:solidFill>
              <a:schemeClr val="bg2">
                <a:lumMod val="25000"/>
              </a:schemeClr>
            </a:solidFill>
            <a:latin typeface="Times New Roman" panose="02020603050405020304" pitchFamily="18" charset="0"/>
            <a:cs typeface="Times New Roman" panose="02020603050405020304" pitchFamily="18" charset="0"/>
          </a:endParaRPr>
        </a:p>
      </dgm:t>
    </dgm:pt>
    <dgm:pt modelId="{246803A8-A3D3-45BE-A80B-D5CE3C7BB2AC}" type="parTrans" cxnId="{7CB86C5B-0982-4D45-813F-85B11A01F375}">
      <dgm:prSet/>
      <dgm:spPr/>
      <dgm:t>
        <a:bodyPr/>
        <a:lstStyle/>
        <a:p>
          <a:endParaRPr lang="ru-RU"/>
        </a:p>
      </dgm:t>
    </dgm:pt>
    <dgm:pt modelId="{7003BC60-781F-44A0-AED0-5C5E39CAA82A}" type="sibTrans" cxnId="{7CB86C5B-0982-4D45-813F-85B11A01F375}">
      <dgm:prSet/>
      <dgm:spPr/>
      <dgm:t>
        <a:bodyPr/>
        <a:lstStyle/>
        <a:p>
          <a:endParaRPr lang="ru-RU"/>
        </a:p>
      </dgm:t>
    </dgm:pt>
    <dgm:pt modelId="{368D098D-5AD8-4004-9E0D-A2E996FD73C7}" type="pres">
      <dgm:prSet presAssocID="{E7C66388-94AC-4E46-B9C9-A4DFEC5981D8}" presName="diagram" presStyleCnt="0">
        <dgm:presLayoutVars>
          <dgm:dir/>
          <dgm:resizeHandles val="exact"/>
        </dgm:presLayoutVars>
      </dgm:prSet>
      <dgm:spPr/>
      <dgm:t>
        <a:bodyPr/>
        <a:lstStyle/>
        <a:p>
          <a:endParaRPr lang="ru-RU"/>
        </a:p>
      </dgm:t>
    </dgm:pt>
    <dgm:pt modelId="{FCD46459-4998-4CA7-AE48-36B5BC61A28B}" type="pres">
      <dgm:prSet presAssocID="{C0887968-1DEA-4255-A720-DFC495AC544A}" presName="node" presStyleLbl="node1" presStyleIdx="0" presStyleCnt="7" custScaleX="120881">
        <dgm:presLayoutVars>
          <dgm:bulletEnabled val="1"/>
        </dgm:presLayoutVars>
      </dgm:prSet>
      <dgm:spPr/>
      <dgm:t>
        <a:bodyPr/>
        <a:lstStyle/>
        <a:p>
          <a:endParaRPr lang="ru-RU"/>
        </a:p>
      </dgm:t>
    </dgm:pt>
    <dgm:pt modelId="{E20B2D9F-C542-4FBC-9585-371D761BEAE6}" type="pres">
      <dgm:prSet presAssocID="{394EB8F5-E9B1-46E1-828B-41A7F0F4BB15}" presName="sibTrans" presStyleCnt="0"/>
      <dgm:spPr/>
    </dgm:pt>
    <dgm:pt modelId="{65566725-CB0D-4E64-B347-097634C05EDD}" type="pres">
      <dgm:prSet presAssocID="{5F520F44-DF9F-4A0E-A762-60FBBD1CD3D2}" presName="node" presStyleLbl="node1" presStyleIdx="1" presStyleCnt="7" custScaleX="183469" custScaleY="106747">
        <dgm:presLayoutVars>
          <dgm:bulletEnabled val="1"/>
        </dgm:presLayoutVars>
      </dgm:prSet>
      <dgm:spPr/>
      <dgm:t>
        <a:bodyPr/>
        <a:lstStyle/>
        <a:p>
          <a:endParaRPr lang="ru-RU"/>
        </a:p>
      </dgm:t>
    </dgm:pt>
    <dgm:pt modelId="{69D243FC-1ED8-4F58-A6AE-F7C9849044F8}" type="pres">
      <dgm:prSet presAssocID="{48BE5C44-3F64-40D3-B3DF-0C7F451AF0FD}" presName="sibTrans" presStyleCnt="0"/>
      <dgm:spPr/>
    </dgm:pt>
    <dgm:pt modelId="{F5DD0DBE-69E7-4A38-A13B-C38EAC9C9113}" type="pres">
      <dgm:prSet presAssocID="{A0D4944A-D9CA-4B1D-BC22-3D7E3DAAC9F2}" presName="node" presStyleLbl="node1" presStyleIdx="2" presStyleCnt="7">
        <dgm:presLayoutVars>
          <dgm:bulletEnabled val="1"/>
        </dgm:presLayoutVars>
      </dgm:prSet>
      <dgm:spPr/>
      <dgm:t>
        <a:bodyPr/>
        <a:lstStyle/>
        <a:p>
          <a:endParaRPr lang="ru-RU"/>
        </a:p>
      </dgm:t>
    </dgm:pt>
    <dgm:pt modelId="{1EC77A6D-E60D-45FD-90CC-5BBA664A67E8}" type="pres">
      <dgm:prSet presAssocID="{1D6B6E93-F7E3-4607-BCCE-7C99463A2CC0}" presName="sibTrans" presStyleCnt="0"/>
      <dgm:spPr/>
    </dgm:pt>
    <dgm:pt modelId="{3F875946-178F-47F7-8166-E0DB65DBEEB1}" type="pres">
      <dgm:prSet presAssocID="{9A0A6EB7-7814-4AEE-BF10-2D724B688891}" presName="node" presStyleLbl="node1" presStyleIdx="3" presStyleCnt="7">
        <dgm:presLayoutVars>
          <dgm:bulletEnabled val="1"/>
        </dgm:presLayoutVars>
      </dgm:prSet>
      <dgm:spPr/>
      <dgm:t>
        <a:bodyPr/>
        <a:lstStyle/>
        <a:p>
          <a:endParaRPr lang="ru-RU"/>
        </a:p>
      </dgm:t>
    </dgm:pt>
    <dgm:pt modelId="{09F2414E-72BF-4F06-B79F-C893A68DFF03}" type="pres">
      <dgm:prSet presAssocID="{65377F6B-7E9D-4BCF-AC91-5B2F0319EB50}" presName="sibTrans" presStyleCnt="0"/>
      <dgm:spPr/>
    </dgm:pt>
    <dgm:pt modelId="{ECC4B65A-52CC-4EC3-8147-3E20CFCBD8B5}" type="pres">
      <dgm:prSet presAssocID="{6500285F-CCDB-4CBB-B22B-F3753AE36597}" presName="node" presStyleLbl="node1" presStyleIdx="4" presStyleCnt="7" custScaleX="120881">
        <dgm:presLayoutVars>
          <dgm:bulletEnabled val="1"/>
        </dgm:presLayoutVars>
      </dgm:prSet>
      <dgm:spPr/>
      <dgm:t>
        <a:bodyPr/>
        <a:lstStyle/>
        <a:p>
          <a:endParaRPr lang="ru-RU"/>
        </a:p>
      </dgm:t>
    </dgm:pt>
    <dgm:pt modelId="{3E25D091-657B-40F4-AF37-0B417B4C306D}" type="pres">
      <dgm:prSet presAssocID="{035BC393-C65B-4BAF-8588-45D9A749013C}" presName="sibTrans" presStyleCnt="0"/>
      <dgm:spPr/>
    </dgm:pt>
    <dgm:pt modelId="{A3C054FA-0F51-4643-80D2-236EAFA9A407}" type="pres">
      <dgm:prSet presAssocID="{2C05D63B-C4D4-4C30-A2AB-1D7B8113FEDB}" presName="node" presStyleLbl="node1" presStyleIdx="5" presStyleCnt="7" custScaleX="112301">
        <dgm:presLayoutVars>
          <dgm:bulletEnabled val="1"/>
        </dgm:presLayoutVars>
      </dgm:prSet>
      <dgm:spPr/>
      <dgm:t>
        <a:bodyPr/>
        <a:lstStyle/>
        <a:p>
          <a:endParaRPr lang="ru-RU"/>
        </a:p>
      </dgm:t>
    </dgm:pt>
    <dgm:pt modelId="{24920CB4-F1CF-4641-960B-6AA9917B1BD2}" type="pres">
      <dgm:prSet presAssocID="{FF75995C-98FA-490B-B785-4785A1DA9BE2}" presName="sibTrans" presStyleCnt="0"/>
      <dgm:spPr/>
    </dgm:pt>
    <dgm:pt modelId="{004E52E4-EE48-493F-BBE2-3596FB34EDFA}" type="pres">
      <dgm:prSet presAssocID="{573140E0-1C8D-4843-867B-544BB441FB57}" presName="node" presStyleLbl="node1" presStyleIdx="6" presStyleCnt="7">
        <dgm:presLayoutVars>
          <dgm:bulletEnabled val="1"/>
        </dgm:presLayoutVars>
      </dgm:prSet>
      <dgm:spPr/>
      <dgm:t>
        <a:bodyPr/>
        <a:lstStyle/>
        <a:p>
          <a:endParaRPr lang="ru-RU"/>
        </a:p>
      </dgm:t>
    </dgm:pt>
  </dgm:ptLst>
  <dgm:cxnLst>
    <dgm:cxn modelId="{BCA1E29A-4220-4F16-902A-06B8728AFED8}" type="presOf" srcId="{6500285F-CCDB-4CBB-B22B-F3753AE36597}" destId="{ECC4B65A-52CC-4EC3-8147-3E20CFCBD8B5}" srcOrd="0" destOrd="0" presId="urn:microsoft.com/office/officeart/2005/8/layout/default"/>
    <dgm:cxn modelId="{7CB86C5B-0982-4D45-813F-85B11A01F375}" srcId="{E7C66388-94AC-4E46-B9C9-A4DFEC5981D8}" destId="{573140E0-1C8D-4843-867B-544BB441FB57}" srcOrd="6" destOrd="0" parTransId="{246803A8-A3D3-45BE-A80B-D5CE3C7BB2AC}" sibTransId="{7003BC60-781F-44A0-AED0-5C5E39CAA82A}"/>
    <dgm:cxn modelId="{5BBA43FF-400F-49F6-A4DC-4863B06C2054}" type="presOf" srcId="{C0887968-1DEA-4255-A720-DFC495AC544A}" destId="{FCD46459-4998-4CA7-AE48-36B5BC61A28B}" srcOrd="0" destOrd="0" presId="urn:microsoft.com/office/officeart/2005/8/layout/default"/>
    <dgm:cxn modelId="{9585E4E1-5642-47A7-9414-4EEC2E74D9D7}" type="presOf" srcId="{9A0A6EB7-7814-4AEE-BF10-2D724B688891}" destId="{3F875946-178F-47F7-8166-E0DB65DBEEB1}" srcOrd="0" destOrd="0" presId="urn:microsoft.com/office/officeart/2005/8/layout/default"/>
    <dgm:cxn modelId="{F9C6A5A8-AAD1-4B16-B714-FB6A740C56D4}" srcId="{E7C66388-94AC-4E46-B9C9-A4DFEC5981D8}" destId="{A0D4944A-D9CA-4B1D-BC22-3D7E3DAAC9F2}" srcOrd="2" destOrd="0" parTransId="{BEA3E13A-EB52-4F21-AE6B-35927148A13A}" sibTransId="{1D6B6E93-F7E3-4607-BCCE-7C99463A2CC0}"/>
    <dgm:cxn modelId="{B6B57EB7-40BD-40C8-A3A0-FD46F4DA4356}" srcId="{E7C66388-94AC-4E46-B9C9-A4DFEC5981D8}" destId="{2C05D63B-C4D4-4C30-A2AB-1D7B8113FEDB}" srcOrd="5" destOrd="0" parTransId="{C85898F6-BAC9-4904-AF41-384323FB9FF5}" sibTransId="{FF75995C-98FA-490B-B785-4785A1DA9BE2}"/>
    <dgm:cxn modelId="{4656AAE6-FD90-4757-B1EF-13745A8C7B01}" type="presOf" srcId="{5F520F44-DF9F-4A0E-A762-60FBBD1CD3D2}" destId="{65566725-CB0D-4E64-B347-097634C05EDD}" srcOrd="0" destOrd="0" presId="urn:microsoft.com/office/officeart/2005/8/layout/default"/>
    <dgm:cxn modelId="{2DAE1D56-1434-449A-96EC-D64B4BC0E9B1}" srcId="{E7C66388-94AC-4E46-B9C9-A4DFEC5981D8}" destId="{C0887968-1DEA-4255-A720-DFC495AC544A}" srcOrd="0" destOrd="0" parTransId="{B8155509-C70E-4516-9802-FEB52E4F7927}" sibTransId="{394EB8F5-E9B1-46E1-828B-41A7F0F4BB15}"/>
    <dgm:cxn modelId="{D0BA5A2D-DBCE-494A-A335-91BDE3D1F0B9}" srcId="{E7C66388-94AC-4E46-B9C9-A4DFEC5981D8}" destId="{9A0A6EB7-7814-4AEE-BF10-2D724B688891}" srcOrd="3" destOrd="0" parTransId="{B381C821-79AA-4FB3-BF5C-CD6833405A90}" sibTransId="{65377F6B-7E9D-4BCF-AC91-5B2F0319EB50}"/>
    <dgm:cxn modelId="{F9E27696-DD29-4264-AF85-F346A39B9344}" srcId="{E7C66388-94AC-4E46-B9C9-A4DFEC5981D8}" destId="{5F520F44-DF9F-4A0E-A762-60FBBD1CD3D2}" srcOrd="1" destOrd="0" parTransId="{A37CA794-6E36-46F4-857F-B594F07EC217}" sibTransId="{48BE5C44-3F64-40D3-B3DF-0C7F451AF0FD}"/>
    <dgm:cxn modelId="{C7925D6B-699B-47C1-AC73-A4411D9A593C}" srcId="{E7C66388-94AC-4E46-B9C9-A4DFEC5981D8}" destId="{6500285F-CCDB-4CBB-B22B-F3753AE36597}" srcOrd="4" destOrd="0" parTransId="{9E39610E-5100-4F95-9D69-AF4C701FBDE6}" sibTransId="{035BC393-C65B-4BAF-8588-45D9A749013C}"/>
    <dgm:cxn modelId="{89DB6341-6598-4C78-A81B-96BD6755428F}" type="presOf" srcId="{A0D4944A-D9CA-4B1D-BC22-3D7E3DAAC9F2}" destId="{F5DD0DBE-69E7-4A38-A13B-C38EAC9C9113}" srcOrd="0" destOrd="0" presId="urn:microsoft.com/office/officeart/2005/8/layout/default"/>
    <dgm:cxn modelId="{939DC5F7-2E19-479C-A523-9956AC3922BF}" type="presOf" srcId="{2C05D63B-C4D4-4C30-A2AB-1D7B8113FEDB}" destId="{A3C054FA-0F51-4643-80D2-236EAFA9A407}" srcOrd="0" destOrd="0" presId="urn:microsoft.com/office/officeart/2005/8/layout/default"/>
    <dgm:cxn modelId="{D43D0A88-7516-4FEF-AF6E-CB99D0EB2C1E}" type="presOf" srcId="{E7C66388-94AC-4E46-B9C9-A4DFEC5981D8}" destId="{368D098D-5AD8-4004-9E0D-A2E996FD73C7}" srcOrd="0" destOrd="0" presId="urn:microsoft.com/office/officeart/2005/8/layout/default"/>
    <dgm:cxn modelId="{92B95652-50D0-44EE-9A91-362043412FA0}" type="presOf" srcId="{573140E0-1C8D-4843-867B-544BB441FB57}" destId="{004E52E4-EE48-493F-BBE2-3596FB34EDFA}" srcOrd="0" destOrd="0" presId="urn:microsoft.com/office/officeart/2005/8/layout/default"/>
    <dgm:cxn modelId="{8B3D22C0-70D7-47E9-A3E7-18564F210FCB}" type="presParOf" srcId="{368D098D-5AD8-4004-9E0D-A2E996FD73C7}" destId="{FCD46459-4998-4CA7-AE48-36B5BC61A28B}" srcOrd="0" destOrd="0" presId="urn:microsoft.com/office/officeart/2005/8/layout/default"/>
    <dgm:cxn modelId="{CABAB1B9-E8D7-4B3D-AEF5-A9F7D3BE8BF6}" type="presParOf" srcId="{368D098D-5AD8-4004-9E0D-A2E996FD73C7}" destId="{E20B2D9F-C542-4FBC-9585-371D761BEAE6}" srcOrd="1" destOrd="0" presId="urn:microsoft.com/office/officeart/2005/8/layout/default"/>
    <dgm:cxn modelId="{878704D4-31F4-43A5-AA33-42107C27C5C0}" type="presParOf" srcId="{368D098D-5AD8-4004-9E0D-A2E996FD73C7}" destId="{65566725-CB0D-4E64-B347-097634C05EDD}" srcOrd="2" destOrd="0" presId="urn:microsoft.com/office/officeart/2005/8/layout/default"/>
    <dgm:cxn modelId="{37D56B30-5E60-484F-8F59-4DB4937FE991}" type="presParOf" srcId="{368D098D-5AD8-4004-9E0D-A2E996FD73C7}" destId="{69D243FC-1ED8-4F58-A6AE-F7C9849044F8}" srcOrd="3" destOrd="0" presId="urn:microsoft.com/office/officeart/2005/8/layout/default"/>
    <dgm:cxn modelId="{8B090B00-324B-46AD-9A44-190990B6E125}" type="presParOf" srcId="{368D098D-5AD8-4004-9E0D-A2E996FD73C7}" destId="{F5DD0DBE-69E7-4A38-A13B-C38EAC9C9113}" srcOrd="4" destOrd="0" presId="urn:microsoft.com/office/officeart/2005/8/layout/default"/>
    <dgm:cxn modelId="{53B31DEF-3E68-40F4-AF57-2305AEF83336}" type="presParOf" srcId="{368D098D-5AD8-4004-9E0D-A2E996FD73C7}" destId="{1EC77A6D-E60D-45FD-90CC-5BBA664A67E8}" srcOrd="5" destOrd="0" presId="urn:microsoft.com/office/officeart/2005/8/layout/default"/>
    <dgm:cxn modelId="{14822AD4-8365-4996-81C6-81BBCCDC156F}" type="presParOf" srcId="{368D098D-5AD8-4004-9E0D-A2E996FD73C7}" destId="{3F875946-178F-47F7-8166-E0DB65DBEEB1}" srcOrd="6" destOrd="0" presId="urn:microsoft.com/office/officeart/2005/8/layout/default"/>
    <dgm:cxn modelId="{3D6A990D-ADF6-4EE6-8E5B-E36695DD2F04}" type="presParOf" srcId="{368D098D-5AD8-4004-9E0D-A2E996FD73C7}" destId="{09F2414E-72BF-4F06-B79F-C893A68DFF03}" srcOrd="7" destOrd="0" presId="urn:microsoft.com/office/officeart/2005/8/layout/default"/>
    <dgm:cxn modelId="{944C57F9-E057-465A-BE73-5323757A5B56}" type="presParOf" srcId="{368D098D-5AD8-4004-9E0D-A2E996FD73C7}" destId="{ECC4B65A-52CC-4EC3-8147-3E20CFCBD8B5}" srcOrd="8" destOrd="0" presId="urn:microsoft.com/office/officeart/2005/8/layout/default"/>
    <dgm:cxn modelId="{D183381B-A91C-48B3-8C05-500759389E15}" type="presParOf" srcId="{368D098D-5AD8-4004-9E0D-A2E996FD73C7}" destId="{3E25D091-657B-40F4-AF37-0B417B4C306D}" srcOrd="9" destOrd="0" presId="urn:microsoft.com/office/officeart/2005/8/layout/default"/>
    <dgm:cxn modelId="{6B1F62E9-4C27-409A-8830-FD434E133326}" type="presParOf" srcId="{368D098D-5AD8-4004-9E0D-A2E996FD73C7}" destId="{A3C054FA-0F51-4643-80D2-236EAFA9A407}" srcOrd="10" destOrd="0" presId="urn:microsoft.com/office/officeart/2005/8/layout/default"/>
    <dgm:cxn modelId="{9A470C69-5BB8-4445-A50A-F10B0211CC7E}" type="presParOf" srcId="{368D098D-5AD8-4004-9E0D-A2E996FD73C7}" destId="{24920CB4-F1CF-4641-960B-6AA9917B1BD2}" srcOrd="11" destOrd="0" presId="urn:microsoft.com/office/officeart/2005/8/layout/default"/>
    <dgm:cxn modelId="{812CCFE6-9BDF-41F1-9F7F-38050C9C7A27}" type="presParOf" srcId="{368D098D-5AD8-4004-9E0D-A2E996FD73C7}" destId="{004E52E4-EE48-493F-BBE2-3596FB34EDF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AEE64E-7052-4CBE-AD2C-5F4DE812A475}" type="doc">
      <dgm:prSet loTypeId="urn:microsoft.com/office/officeart/2005/8/layout/process4" loCatId="list" qsTypeId="urn:microsoft.com/office/officeart/2005/8/quickstyle/simple1" qsCatId="simple" csTypeId="urn:microsoft.com/office/officeart/2005/8/colors/colorful3" csCatId="colorful" phldr="1"/>
      <dgm:spPr/>
      <dgm:t>
        <a:bodyPr/>
        <a:lstStyle/>
        <a:p>
          <a:endParaRPr lang="ru-RU"/>
        </a:p>
      </dgm:t>
    </dgm:pt>
    <dgm:pt modelId="{926D8BBA-FFD3-4C77-99CC-58AC0F9504D1}">
      <dgm:prSet phldrT="[Текст]" custT="1"/>
      <dgm:spPr/>
      <dgm:t>
        <a:bodyPr/>
        <a:lstStyle/>
        <a:p>
          <a:r>
            <a:rPr lang="uk-UA" sz="3200" smtClean="0">
              <a:latin typeface="Times New Roman" panose="02020603050405020304" pitchFamily="18" charset="0"/>
              <a:cs typeface="Times New Roman" panose="02020603050405020304" pitchFamily="18" charset="0"/>
            </a:rPr>
            <a:t>Прогалина в законодавстві – це відсутність або неповнота норм права, необхідних для ефективного регулювання суспільних відносин</a:t>
          </a:r>
          <a:endParaRPr lang="ru-RU" sz="3200" b="1" dirty="0">
            <a:latin typeface="Times New Roman" panose="02020603050405020304" pitchFamily="18" charset="0"/>
            <a:cs typeface="Times New Roman" panose="02020603050405020304" pitchFamily="18" charset="0"/>
          </a:endParaRPr>
        </a:p>
      </dgm:t>
    </dgm:pt>
    <dgm:pt modelId="{EA92F0D9-F437-495C-988B-661A58FA091F}" type="parTrans" cxnId="{67E2954A-478F-4A1D-9B51-30C8B1597A6F}">
      <dgm:prSet/>
      <dgm:spPr/>
      <dgm:t>
        <a:bodyPr/>
        <a:lstStyle/>
        <a:p>
          <a:endParaRPr lang="ru-RU"/>
        </a:p>
      </dgm:t>
    </dgm:pt>
    <dgm:pt modelId="{1A24FE62-FA86-49AC-B6AC-AB1B3F4C3867}" type="sibTrans" cxnId="{67E2954A-478F-4A1D-9B51-30C8B1597A6F}">
      <dgm:prSet/>
      <dgm:spPr/>
      <dgm:t>
        <a:bodyPr/>
        <a:lstStyle/>
        <a:p>
          <a:endParaRPr lang="ru-RU"/>
        </a:p>
      </dgm:t>
    </dgm:pt>
    <dgm:pt modelId="{486F2C44-4DF8-4295-871D-B90805C21A3B}">
      <dgm:prSet phldrT="[Текст]" custT="1"/>
      <dgm:spPr/>
      <dgm:t>
        <a:bodyPr/>
        <a:lstStyle/>
        <a:p>
          <a:r>
            <a:rPr lang="uk-UA" sz="2800" dirty="0" smtClean="0">
              <a:solidFill>
                <a:schemeClr val="bg2">
                  <a:lumMod val="25000"/>
                </a:schemeClr>
              </a:solidFill>
              <a:latin typeface="Times New Roman" panose="02020603050405020304" pitchFamily="18" charset="0"/>
              <a:cs typeface="Times New Roman" panose="02020603050405020304" pitchFamily="18" charset="0"/>
            </a:rPr>
            <a:t>Основний спосіб усунення (заповнення) прогалини в законодавстві є видання компетентним нормотворчим органом відсутньої норми права, необхідність якої зумовлена життям</a:t>
          </a:r>
          <a:endParaRPr lang="ru-RU" sz="2800" b="1" dirty="0">
            <a:solidFill>
              <a:schemeClr val="bg2">
                <a:lumMod val="25000"/>
              </a:schemeClr>
            </a:solidFill>
            <a:latin typeface="Times New Roman" panose="02020603050405020304" pitchFamily="18" charset="0"/>
            <a:cs typeface="Times New Roman" panose="02020603050405020304" pitchFamily="18" charset="0"/>
          </a:endParaRPr>
        </a:p>
      </dgm:t>
    </dgm:pt>
    <dgm:pt modelId="{1F83B720-AE15-4EDD-92E2-B65836AEFE50}" type="parTrans" cxnId="{8B8B30F0-433C-4C21-9988-8F7B613DDE53}">
      <dgm:prSet/>
      <dgm:spPr/>
      <dgm:t>
        <a:bodyPr/>
        <a:lstStyle/>
        <a:p>
          <a:endParaRPr lang="ru-RU"/>
        </a:p>
      </dgm:t>
    </dgm:pt>
    <dgm:pt modelId="{73AEDAD6-A585-432D-B888-D502E4B281A4}" type="sibTrans" cxnId="{8B8B30F0-433C-4C21-9988-8F7B613DDE53}">
      <dgm:prSet/>
      <dgm:spPr/>
      <dgm:t>
        <a:bodyPr/>
        <a:lstStyle/>
        <a:p>
          <a:endParaRPr lang="ru-RU"/>
        </a:p>
      </dgm:t>
    </dgm:pt>
    <dgm:pt modelId="{B01C8135-4B9E-49B2-BF8E-76C0EC0CE52C}" type="pres">
      <dgm:prSet presAssocID="{89AEE64E-7052-4CBE-AD2C-5F4DE812A475}" presName="Name0" presStyleCnt="0">
        <dgm:presLayoutVars>
          <dgm:dir/>
          <dgm:animLvl val="lvl"/>
          <dgm:resizeHandles val="exact"/>
        </dgm:presLayoutVars>
      </dgm:prSet>
      <dgm:spPr/>
      <dgm:t>
        <a:bodyPr/>
        <a:lstStyle/>
        <a:p>
          <a:endParaRPr lang="ru-RU"/>
        </a:p>
      </dgm:t>
    </dgm:pt>
    <dgm:pt modelId="{51F28826-967D-4852-8503-2655756C05D3}" type="pres">
      <dgm:prSet presAssocID="{486F2C44-4DF8-4295-871D-B90805C21A3B}" presName="boxAndChildren" presStyleCnt="0"/>
      <dgm:spPr/>
      <dgm:t>
        <a:bodyPr/>
        <a:lstStyle/>
        <a:p>
          <a:endParaRPr lang="ru-RU"/>
        </a:p>
      </dgm:t>
    </dgm:pt>
    <dgm:pt modelId="{E08E4289-3EA8-418C-BB51-7BBA19997CD2}" type="pres">
      <dgm:prSet presAssocID="{486F2C44-4DF8-4295-871D-B90805C21A3B}" presName="parentTextBox" presStyleLbl="node1" presStyleIdx="0" presStyleCnt="2"/>
      <dgm:spPr/>
      <dgm:t>
        <a:bodyPr/>
        <a:lstStyle/>
        <a:p>
          <a:endParaRPr lang="ru-RU"/>
        </a:p>
      </dgm:t>
    </dgm:pt>
    <dgm:pt modelId="{0725EB7E-25B4-4815-A066-228A40B6BCB5}" type="pres">
      <dgm:prSet presAssocID="{1A24FE62-FA86-49AC-B6AC-AB1B3F4C3867}" presName="sp" presStyleCnt="0"/>
      <dgm:spPr/>
      <dgm:t>
        <a:bodyPr/>
        <a:lstStyle/>
        <a:p>
          <a:endParaRPr lang="ru-RU"/>
        </a:p>
      </dgm:t>
    </dgm:pt>
    <dgm:pt modelId="{CB87F15B-E533-47CA-9012-C6E2B9A1AC96}" type="pres">
      <dgm:prSet presAssocID="{926D8BBA-FFD3-4C77-99CC-58AC0F9504D1}" presName="arrowAndChildren" presStyleCnt="0"/>
      <dgm:spPr/>
      <dgm:t>
        <a:bodyPr/>
        <a:lstStyle/>
        <a:p>
          <a:endParaRPr lang="ru-RU"/>
        </a:p>
      </dgm:t>
    </dgm:pt>
    <dgm:pt modelId="{2329B4FD-7073-4FE1-B51C-BA8F69FFC6B3}" type="pres">
      <dgm:prSet presAssocID="{926D8BBA-FFD3-4C77-99CC-58AC0F9504D1}" presName="parentTextArrow" presStyleLbl="node1" presStyleIdx="1" presStyleCnt="2"/>
      <dgm:spPr/>
      <dgm:t>
        <a:bodyPr/>
        <a:lstStyle/>
        <a:p>
          <a:endParaRPr lang="ru-RU"/>
        </a:p>
      </dgm:t>
    </dgm:pt>
  </dgm:ptLst>
  <dgm:cxnLst>
    <dgm:cxn modelId="{67E2954A-478F-4A1D-9B51-30C8B1597A6F}" srcId="{89AEE64E-7052-4CBE-AD2C-5F4DE812A475}" destId="{926D8BBA-FFD3-4C77-99CC-58AC0F9504D1}" srcOrd="0" destOrd="0" parTransId="{EA92F0D9-F437-495C-988B-661A58FA091F}" sibTransId="{1A24FE62-FA86-49AC-B6AC-AB1B3F4C3867}"/>
    <dgm:cxn modelId="{8B8B30F0-433C-4C21-9988-8F7B613DDE53}" srcId="{89AEE64E-7052-4CBE-AD2C-5F4DE812A475}" destId="{486F2C44-4DF8-4295-871D-B90805C21A3B}" srcOrd="1" destOrd="0" parTransId="{1F83B720-AE15-4EDD-92E2-B65836AEFE50}" sibTransId="{73AEDAD6-A585-432D-B888-D502E4B281A4}"/>
    <dgm:cxn modelId="{2B600000-AF02-458D-8D17-FA259D8684BF}" type="presOf" srcId="{926D8BBA-FFD3-4C77-99CC-58AC0F9504D1}" destId="{2329B4FD-7073-4FE1-B51C-BA8F69FFC6B3}" srcOrd="0" destOrd="0" presId="urn:microsoft.com/office/officeart/2005/8/layout/process4"/>
    <dgm:cxn modelId="{5C892350-C7FE-4BDA-B3A2-79F841101651}" type="presOf" srcId="{89AEE64E-7052-4CBE-AD2C-5F4DE812A475}" destId="{B01C8135-4B9E-49B2-BF8E-76C0EC0CE52C}" srcOrd="0" destOrd="0" presId="urn:microsoft.com/office/officeart/2005/8/layout/process4"/>
    <dgm:cxn modelId="{7E9D1DD5-EF77-44AE-BEB0-3300CBD96235}" type="presOf" srcId="{486F2C44-4DF8-4295-871D-B90805C21A3B}" destId="{E08E4289-3EA8-418C-BB51-7BBA19997CD2}" srcOrd="0" destOrd="0" presId="urn:microsoft.com/office/officeart/2005/8/layout/process4"/>
    <dgm:cxn modelId="{0F7C6275-A7FE-486B-94CD-0E18C11B48DF}" type="presParOf" srcId="{B01C8135-4B9E-49B2-BF8E-76C0EC0CE52C}" destId="{51F28826-967D-4852-8503-2655756C05D3}" srcOrd="0" destOrd="0" presId="urn:microsoft.com/office/officeart/2005/8/layout/process4"/>
    <dgm:cxn modelId="{2FCD720E-5D1C-4BB4-916A-E0C45F114C52}" type="presParOf" srcId="{51F28826-967D-4852-8503-2655756C05D3}" destId="{E08E4289-3EA8-418C-BB51-7BBA19997CD2}" srcOrd="0" destOrd="0" presId="urn:microsoft.com/office/officeart/2005/8/layout/process4"/>
    <dgm:cxn modelId="{C79B9957-1FA8-4D97-A03F-95732FABA55D}" type="presParOf" srcId="{B01C8135-4B9E-49B2-BF8E-76C0EC0CE52C}" destId="{0725EB7E-25B4-4815-A066-228A40B6BCB5}" srcOrd="1" destOrd="0" presId="urn:microsoft.com/office/officeart/2005/8/layout/process4"/>
    <dgm:cxn modelId="{BD17959F-C529-4173-8A86-CC45BD11B16A}" type="presParOf" srcId="{B01C8135-4B9E-49B2-BF8E-76C0EC0CE52C}" destId="{CB87F15B-E533-47CA-9012-C6E2B9A1AC96}" srcOrd="2" destOrd="0" presId="urn:microsoft.com/office/officeart/2005/8/layout/process4"/>
    <dgm:cxn modelId="{C53C7DCB-EEB0-4610-BF2C-389255BB028F}" type="presParOf" srcId="{CB87F15B-E533-47CA-9012-C6E2B9A1AC96}" destId="{2329B4FD-7073-4FE1-B51C-BA8F69FFC6B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2B4DE2-BA6B-425B-8ECF-FB75633D3451}"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ru-RU"/>
        </a:p>
      </dgm:t>
    </dgm:pt>
    <dgm:pt modelId="{2CC2BA89-8E58-40A4-8470-9B947360BA98}">
      <dgm:prSet phldrT="[Текст]"/>
      <dgm:spPr/>
      <dgm:t>
        <a:bodyPr/>
        <a:lstStyle/>
        <a:p>
          <a:r>
            <a:rPr lang="uk-UA" b="1" dirty="0" smtClean="0">
              <a:latin typeface="Times New Roman" panose="02020603050405020304" pitchFamily="18" charset="0"/>
              <a:cs typeface="Times New Roman" panose="02020603050405020304" pitchFamily="18" charset="0"/>
            </a:rPr>
            <a:t>аналогія закону</a:t>
          </a:r>
          <a:endParaRPr lang="ru-RU" b="1" dirty="0">
            <a:latin typeface="Times New Roman" panose="02020603050405020304" pitchFamily="18" charset="0"/>
            <a:cs typeface="Times New Roman" panose="02020603050405020304" pitchFamily="18" charset="0"/>
          </a:endParaRPr>
        </a:p>
      </dgm:t>
    </dgm:pt>
    <dgm:pt modelId="{46B29621-1E06-47E7-B1B7-981680010509}" type="parTrans" cxnId="{2596BEF8-EF42-412F-874E-4BFE40CDB4DA}">
      <dgm:prSet/>
      <dgm:spPr/>
      <dgm:t>
        <a:bodyPr/>
        <a:lstStyle/>
        <a:p>
          <a:endParaRPr lang="ru-RU"/>
        </a:p>
      </dgm:t>
    </dgm:pt>
    <dgm:pt modelId="{62CFD0B4-9407-4FC8-ACEE-9B000A05E356}" type="sibTrans" cxnId="{2596BEF8-EF42-412F-874E-4BFE40CDB4DA}">
      <dgm:prSet/>
      <dgm:spPr/>
      <dgm:t>
        <a:bodyPr/>
        <a:lstStyle/>
        <a:p>
          <a:endParaRPr lang="ru-RU"/>
        </a:p>
      </dgm:t>
    </dgm:pt>
    <dgm:pt modelId="{5E2B3547-8F77-418E-9A41-252D422D0691}">
      <dgm:prSet/>
      <dgm:spPr/>
      <dgm:t>
        <a:bodyPr/>
        <a:lstStyle/>
        <a:p>
          <a:r>
            <a:rPr lang="uk-UA" dirty="0" smtClean="0">
              <a:latin typeface="Times New Roman" panose="02020603050405020304" pitchFamily="18" charset="0"/>
              <a:cs typeface="Times New Roman" panose="02020603050405020304" pitchFamily="18" charset="0"/>
            </a:rPr>
            <a:t>це вирішення справи на підставі закону, який регулює схожі з неурегульованими правом суспільні відносини</a:t>
          </a:r>
          <a:endParaRPr lang="en-US" dirty="0">
            <a:latin typeface="Times New Roman" panose="02020603050405020304" pitchFamily="18" charset="0"/>
            <a:cs typeface="Times New Roman" panose="02020603050405020304" pitchFamily="18" charset="0"/>
          </a:endParaRPr>
        </a:p>
      </dgm:t>
    </dgm:pt>
    <dgm:pt modelId="{CE3E6274-E57F-44AF-B855-9320789D6A46}" type="parTrans" cxnId="{9785AA69-D445-42F7-B30B-269A475B62DB}">
      <dgm:prSet/>
      <dgm:spPr/>
      <dgm:t>
        <a:bodyPr/>
        <a:lstStyle/>
        <a:p>
          <a:endParaRPr lang="ru-RU"/>
        </a:p>
      </dgm:t>
    </dgm:pt>
    <dgm:pt modelId="{E4B4A1FB-5DC1-45A3-886E-67B258E186AF}" type="sibTrans" cxnId="{9785AA69-D445-42F7-B30B-269A475B62DB}">
      <dgm:prSet/>
      <dgm:spPr/>
      <dgm:t>
        <a:bodyPr/>
        <a:lstStyle/>
        <a:p>
          <a:endParaRPr lang="ru-RU"/>
        </a:p>
      </dgm:t>
    </dgm:pt>
    <dgm:pt modelId="{28F72EE9-1A56-4994-809D-FBF1CE34CC54}">
      <dgm:prSet/>
      <dgm:spPr/>
      <dgm:t>
        <a:bodyPr/>
        <a:lstStyle/>
        <a:p>
          <a:r>
            <a:rPr lang="uk-UA" dirty="0" smtClean="0">
              <a:latin typeface="Times New Roman" panose="02020603050405020304" pitchFamily="18" charset="0"/>
              <a:cs typeface="Times New Roman" panose="02020603050405020304" pitchFamily="18" charset="0"/>
            </a:rPr>
            <a:t>це вирішення справи на підставі принципів інституту права, галузі або загальних принципів права</a:t>
          </a:r>
          <a:endParaRPr lang="en-US" dirty="0">
            <a:latin typeface="Times New Roman" panose="02020603050405020304" pitchFamily="18" charset="0"/>
            <a:cs typeface="Times New Roman" panose="02020603050405020304" pitchFamily="18" charset="0"/>
          </a:endParaRPr>
        </a:p>
      </dgm:t>
    </dgm:pt>
    <dgm:pt modelId="{52DE40DE-8856-4F7D-8C78-E765A6A0A0CE}" type="parTrans" cxnId="{46F25570-FC08-41CB-94A4-759CC6DF5C85}">
      <dgm:prSet/>
      <dgm:spPr/>
      <dgm:t>
        <a:bodyPr/>
        <a:lstStyle/>
        <a:p>
          <a:endParaRPr lang="ru-RU"/>
        </a:p>
      </dgm:t>
    </dgm:pt>
    <dgm:pt modelId="{E251C361-2091-4478-B417-7B4D95AA82E4}" type="sibTrans" cxnId="{46F25570-FC08-41CB-94A4-759CC6DF5C85}">
      <dgm:prSet/>
      <dgm:spPr/>
      <dgm:t>
        <a:bodyPr/>
        <a:lstStyle/>
        <a:p>
          <a:endParaRPr lang="ru-RU"/>
        </a:p>
      </dgm:t>
    </dgm:pt>
    <dgm:pt modelId="{040C745F-9C23-4360-827D-8308FFAB42FA}">
      <dgm:prSet/>
      <dgm:spPr/>
      <dgm:t>
        <a:bodyPr/>
        <a:lstStyle/>
        <a:p>
          <a:r>
            <a:rPr lang="uk-UA" b="1" dirty="0" smtClean="0">
              <a:latin typeface="Times New Roman" panose="02020603050405020304" pitchFamily="18" charset="0"/>
              <a:cs typeface="Times New Roman" panose="02020603050405020304" pitchFamily="18" charset="0"/>
            </a:rPr>
            <a:t>аналогія права</a:t>
          </a:r>
          <a:endParaRPr lang="en-US" b="1" dirty="0">
            <a:latin typeface="Times New Roman" panose="02020603050405020304" pitchFamily="18" charset="0"/>
            <a:cs typeface="Times New Roman" panose="02020603050405020304" pitchFamily="18" charset="0"/>
          </a:endParaRPr>
        </a:p>
      </dgm:t>
    </dgm:pt>
    <dgm:pt modelId="{3F1352CC-6084-4106-8A0F-07C8EEA06ACC}" type="parTrans" cxnId="{F989ACDC-08E1-4F5D-A023-A30DAEF47E54}">
      <dgm:prSet/>
      <dgm:spPr/>
      <dgm:t>
        <a:bodyPr/>
        <a:lstStyle/>
        <a:p>
          <a:endParaRPr lang="ru-RU"/>
        </a:p>
      </dgm:t>
    </dgm:pt>
    <dgm:pt modelId="{1A2BC0F7-A492-49CC-BDCF-4F71B17EE237}" type="sibTrans" cxnId="{F989ACDC-08E1-4F5D-A023-A30DAEF47E54}">
      <dgm:prSet/>
      <dgm:spPr/>
      <dgm:t>
        <a:bodyPr/>
        <a:lstStyle/>
        <a:p>
          <a:endParaRPr lang="ru-RU"/>
        </a:p>
      </dgm:t>
    </dgm:pt>
    <dgm:pt modelId="{1711FECF-31B3-48D8-B77E-1C952CCB3E40}" type="pres">
      <dgm:prSet presAssocID="{D72B4DE2-BA6B-425B-8ECF-FB75633D3451}" presName="Name0" presStyleCnt="0">
        <dgm:presLayoutVars>
          <dgm:dir/>
          <dgm:animLvl val="lvl"/>
          <dgm:resizeHandles val="exact"/>
        </dgm:presLayoutVars>
      </dgm:prSet>
      <dgm:spPr/>
      <dgm:t>
        <a:bodyPr/>
        <a:lstStyle/>
        <a:p>
          <a:endParaRPr lang="ru-RU"/>
        </a:p>
      </dgm:t>
    </dgm:pt>
    <dgm:pt modelId="{C57DA6A8-E64D-4140-AAF7-5315A12FE7A6}" type="pres">
      <dgm:prSet presAssocID="{2CC2BA89-8E58-40A4-8470-9B947360BA98}" presName="composite" presStyleCnt="0"/>
      <dgm:spPr/>
    </dgm:pt>
    <dgm:pt modelId="{68E0671A-96A4-4480-87AE-BD464114AFEE}" type="pres">
      <dgm:prSet presAssocID="{2CC2BA89-8E58-40A4-8470-9B947360BA98}" presName="parTx" presStyleLbl="alignNode1" presStyleIdx="0" presStyleCnt="2">
        <dgm:presLayoutVars>
          <dgm:chMax val="0"/>
          <dgm:chPref val="0"/>
          <dgm:bulletEnabled val="1"/>
        </dgm:presLayoutVars>
      </dgm:prSet>
      <dgm:spPr/>
      <dgm:t>
        <a:bodyPr/>
        <a:lstStyle/>
        <a:p>
          <a:endParaRPr lang="ru-RU"/>
        </a:p>
      </dgm:t>
    </dgm:pt>
    <dgm:pt modelId="{3983A017-F194-43F1-A319-E9700B78D7CE}" type="pres">
      <dgm:prSet presAssocID="{2CC2BA89-8E58-40A4-8470-9B947360BA98}" presName="desTx" presStyleLbl="alignAccFollowNode1" presStyleIdx="0" presStyleCnt="2">
        <dgm:presLayoutVars>
          <dgm:bulletEnabled val="1"/>
        </dgm:presLayoutVars>
      </dgm:prSet>
      <dgm:spPr/>
      <dgm:t>
        <a:bodyPr/>
        <a:lstStyle/>
        <a:p>
          <a:endParaRPr lang="ru-RU"/>
        </a:p>
      </dgm:t>
    </dgm:pt>
    <dgm:pt modelId="{B9C99F55-3163-4518-9469-373CEDCACA91}" type="pres">
      <dgm:prSet presAssocID="{62CFD0B4-9407-4FC8-ACEE-9B000A05E356}" presName="space" presStyleCnt="0"/>
      <dgm:spPr/>
    </dgm:pt>
    <dgm:pt modelId="{B1B9883D-E610-4829-9899-A5023B81BD82}" type="pres">
      <dgm:prSet presAssocID="{040C745F-9C23-4360-827D-8308FFAB42FA}" presName="composite" presStyleCnt="0"/>
      <dgm:spPr/>
    </dgm:pt>
    <dgm:pt modelId="{4AB6FE86-8DCD-474A-96CC-D03E005D4750}" type="pres">
      <dgm:prSet presAssocID="{040C745F-9C23-4360-827D-8308FFAB42FA}" presName="parTx" presStyleLbl="alignNode1" presStyleIdx="1" presStyleCnt="2">
        <dgm:presLayoutVars>
          <dgm:chMax val="0"/>
          <dgm:chPref val="0"/>
          <dgm:bulletEnabled val="1"/>
        </dgm:presLayoutVars>
      </dgm:prSet>
      <dgm:spPr/>
      <dgm:t>
        <a:bodyPr/>
        <a:lstStyle/>
        <a:p>
          <a:endParaRPr lang="ru-RU"/>
        </a:p>
      </dgm:t>
    </dgm:pt>
    <dgm:pt modelId="{5540DB03-C37E-437B-9C8F-DB8F9E12D255}" type="pres">
      <dgm:prSet presAssocID="{040C745F-9C23-4360-827D-8308FFAB42FA}" presName="desTx" presStyleLbl="alignAccFollowNode1" presStyleIdx="1" presStyleCnt="2">
        <dgm:presLayoutVars>
          <dgm:bulletEnabled val="1"/>
        </dgm:presLayoutVars>
      </dgm:prSet>
      <dgm:spPr/>
      <dgm:t>
        <a:bodyPr/>
        <a:lstStyle/>
        <a:p>
          <a:endParaRPr lang="ru-RU"/>
        </a:p>
      </dgm:t>
    </dgm:pt>
  </dgm:ptLst>
  <dgm:cxnLst>
    <dgm:cxn modelId="{46F25570-FC08-41CB-94A4-759CC6DF5C85}" srcId="{040C745F-9C23-4360-827D-8308FFAB42FA}" destId="{28F72EE9-1A56-4994-809D-FBF1CE34CC54}" srcOrd="0" destOrd="0" parTransId="{52DE40DE-8856-4F7D-8C78-E765A6A0A0CE}" sibTransId="{E251C361-2091-4478-B417-7B4D95AA82E4}"/>
    <dgm:cxn modelId="{9785AA69-D445-42F7-B30B-269A475B62DB}" srcId="{2CC2BA89-8E58-40A4-8470-9B947360BA98}" destId="{5E2B3547-8F77-418E-9A41-252D422D0691}" srcOrd="0" destOrd="0" parTransId="{CE3E6274-E57F-44AF-B855-9320789D6A46}" sibTransId="{E4B4A1FB-5DC1-45A3-886E-67B258E186AF}"/>
    <dgm:cxn modelId="{D609AA5A-7C2F-492D-B594-7C6509993C20}" type="presOf" srcId="{D72B4DE2-BA6B-425B-8ECF-FB75633D3451}" destId="{1711FECF-31B3-48D8-B77E-1C952CCB3E40}" srcOrd="0" destOrd="0" presId="urn:microsoft.com/office/officeart/2005/8/layout/hList1"/>
    <dgm:cxn modelId="{C9D2C2CF-635F-40C0-A051-91F6BD527D61}" type="presOf" srcId="{040C745F-9C23-4360-827D-8308FFAB42FA}" destId="{4AB6FE86-8DCD-474A-96CC-D03E005D4750}" srcOrd="0" destOrd="0" presId="urn:microsoft.com/office/officeart/2005/8/layout/hList1"/>
    <dgm:cxn modelId="{0462AC51-C5EF-479C-A4E7-917A6853A783}" type="presOf" srcId="{5E2B3547-8F77-418E-9A41-252D422D0691}" destId="{3983A017-F194-43F1-A319-E9700B78D7CE}" srcOrd="0" destOrd="0" presId="urn:microsoft.com/office/officeart/2005/8/layout/hList1"/>
    <dgm:cxn modelId="{2596BEF8-EF42-412F-874E-4BFE40CDB4DA}" srcId="{D72B4DE2-BA6B-425B-8ECF-FB75633D3451}" destId="{2CC2BA89-8E58-40A4-8470-9B947360BA98}" srcOrd="0" destOrd="0" parTransId="{46B29621-1E06-47E7-B1B7-981680010509}" sibTransId="{62CFD0B4-9407-4FC8-ACEE-9B000A05E356}"/>
    <dgm:cxn modelId="{D1CFC1D8-F6E6-4C40-9CEE-BEC4AB3932B0}" type="presOf" srcId="{28F72EE9-1A56-4994-809D-FBF1CE34CC54}" destId="{5540DB03-C37E-437B-9C8F-DB8F9E12D255}" srcOrd="0" destOrd="0" presId="urn:microsoft.com/office/officeart/2005/8/layout/hList1"/>
    <dgm:cxn modelId="{F989ACDC-08E1-4F5D-A023-A30DAEF47E54}" srcId="{D72B4DE2-BA6B-425B-8ECF-FB75633D3451}" destId="{040C745F-9C23-4360-827D-8308FFAB42FA}" srcOrd="1" destOrd="0" parTransId="{3F1352CC-6084-4106-8A0F-07C8EEA06ACC}" sibTransId="{1A2BC0F7-A492-49CC-BDCF-4F71B17EE237}"/>
    <dgm:cxn modelId="{5355F395-A04F-415E-AA02-4CC4B8CE33C4}" type="presOf" srcId="{2CC2BA89-8E58-40A4-8470-9B947360BA98}" destId="{68E0671A-96A4-4480-87AE-BD464114AFEE}" srcOrd="0" destOrd="0" presId="urn:microsoft.com/office/officeart/2005/8/layout/hList1"/>
    <dgm:cxn modelId="{AFAD13C5-8803-4362-A085-A527C39E7700}" type="presParOf" srcId="{1711FECF-31B3-48D8-B77E-1C952CCB3E40}" destId="{C57DA6A8-E64D-4140-AAF7-5315A12FE7A6}" srcOrd="0" destOrd="0" presId="urn:microsoft.com/office/officeart/2005/8/layout/hList1"/>
    <dgm:cxn modelId="{C3D9C3B1-53A4-4EFA-9E3B-FF778AC8B885}" type="presParOf" srcId="{C57DA6A8-E64D-4140-AAF7-5315A12FE7A6}" destId="{68E0671A-96A4-4480-87AE-BD464114AFEE}" srcOrd="0" destOrd="0" presId="urn:microsoft.com/office/officeart/2005/8/layout/hList1"/>
    <dgm:cxn modelId="{A7ADD61F-CAC3-4B6E-A4AB-AB97B5733FA1}" type="presParOf" srcId="{C57DA6A8-E64D-4140-AAF7-5315A12FE7A6}" destId="{3983A017-F194-43F1-A319-E9700B78D7CE}" srcOrd="1" destOrd="0" presId="urn:microsoft.com/office/officeart/2005/8/layout/hList1"/>
    <dgm:cxn modelId="{E91C4F2F-C17F-495D-8603-31178B909F3D}" type="presParOf" srcId="{1711FECF-31B3-48D8-B77E-1C952CCB3E40}" destId="{B9C99F55-3163-4518-9469-373CEDCACA91}" srcOrd="1" destOrd="0" presId="urn:microsoft.com/office/officeart/2005/8/layout/hList1"/>
    <dgm:cxn modelId="{13FADA82-C3E3-45B6-9C0B-35F9FE657670}" type="presParOf" srcId="{1711FECF-31B3-48D8-B77E-1C952CCB3E40}" destId="{B1B9883D-E610-4829-9899-A5023B81BD82}" srcOrd="2" destOrd="0" presId="urn:microsoft.com/office/officeart/2005/8/layout/hList1"/>
    <dgm:cxn modelId="{64BB6099-9467-4E63-8148-5138D3053968}" type="presParOf" srcId="{B1B9883D-E610-4829-9899-A5023B81BD82}" destId="{4AB6FE86-8DCD-474A-96CC-D03E005D4750}" srcOrd="0" destOrd="0" presId="urn:microsoft.com/office/officeart/2005/8/layout/hList1"/>
    <dgm:cxn modelId="{BB132DEB-A5BB-41D5-8530-08EE3FF8FB44}" type="presParOf" srcId="{B1B9883D-E610-4829-9899-A5023B81BD82}" destId="{5540DB03-C37E-437B-9C8F-DB8F9E12D25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07EE4D-F889-4230-BD7B-19C5949C6779}" type="doc">
      <dgm:prSet loTypeId="urn:microsoft.com/office/officeart/2005/8/layout/hierarchy4" loCatId="list" qsTypeId="urn:microsoft.com/office/officeart/2005/8/quickstyle/simple1" qsCatId="simple" csTypeId="urn:microsoft.com/office/officeart/2005/8/colors/accent0_3" csCatId="mainScheme" phldr="1"/>
      <dgm:spPr/>
      <dgm:t>
        <a:bodyPr/>
        <a:lstStyle/>
        <a:p>
          <a:endParaRPr lang="ru-RU"/>
        </a:p>
      </dgm:t>
    </dgm:pt>
    <dgm:pt modelId="{98605FD0-FD78-4801-A83D-0AD60865931C}">
      <dgm:prSet custT="1"/>
      <dgm:spPr/>
      <dgm:t>
        <a:bodyPr/>
        <a:lstStyle/>
        <a:p>
          <a:r>
            <a:rPr lang="uk-UA" sz="2800" b="1" dirty="0" smtClean="0">
              <a:latin typeface="Times New Roman" panose="02020603050405020304" pitchFamily="18" charset="0"/>
              <a:cs typeface="Times New Roman" panose="02020603050405020304" pitchFamily="18" charset="0"/>
            </a:rPr>
            <a:t>Юридична колізія </a:t>
          </a:r>
          <a:r>
            <a:rPr lang="uk-UA" sz="2800" dirty="0" smtClean="0">
              <a:latin typeface="Times New Roman" panose="02020603050405020304" pitchFamily="18" charset="0"/>
              <a:cs typeface="Times New Roman" panose="02020603050405020304" pitchFamily="18" charset="0"/>
            </a:rPr>
            <a:t>(лат. </a:t>
          </a:r>
          <a:r>
            <a:rPr lang="uk-UA" sz="2800" dirty="0" err="1" smtClean="0">
              <a:latin typeface="Times New Roman" panose="02020603050405020304" pitchFamily="18" charset="0"/>
              <a:cs typeface="Times New Roman" panose="02020603050405020304" pitchFamily="18" charset="0"/>
            </a:rPr>
            <a:t>соllisio</a:t>
          </a:r>
          <a:r>
            <a:rPr lang="uk-UA" sz="2800" dirty="0" smtClean="0">
              <a:latin typeface="Times New Roman" panose="02020603050405020304" pitchFamily="18" charset="0"/>
              <a:cs typeface="Times New Roman" panose="02020603050405020304" pitchFamily="18" charset="0"/>
            </a:rPr>
            <a:t> – зіткнення) – це суперечність</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між юридичними нормами відповідних нормативно-правових актів, що виявляється у відмінностях у процесі регулювання аналогічних суспільних відносин</a:t>
          </a:r>
          <a:endParaRPr lang="en-US" sz="2800" dirty="0">
            <a:latin typeface="Times New Roman" panose="02020603050405020304" pitchFamily="18" charset="0"/>
            <a:cs typeface="Times New Roman" panose="02020603050405020304" pitchFamily="18" charset="0"/>
          </a:endParaRPr>
        </a:p>
      </dgm:t>
    </dgm:pt>
    <dgm:pt modelId="{ED397272-0437-43C5-92EE-D4899BE335B1}" type="parTrans" cxnId="{77AAF4B9-8972-4A80-BFB0-1CE9500C2D6E}">
      <dgm:prSet/>
      <dgm:spPr/>
      <dgm:t>
        <a:bodyPr/>
        <a:lstStyle/>
        <a:p>
          <a:endParaRPr lang="ru-RU"/>
        </a:p>
      </dgm:t>
    </dgm:pt>
    <dgm:pt modelId="{1914224D-9763-42B6-82F4-77097B219DBC}" type="sibTrans" cxnId="{77AAF4B9-8972-4A80-BFB0-1CE9500C2D6E}">
      <dgm:prSet/>
      <dgm:spPr/>
      <dgm:t>
        <a:bodyPr/>
        <a:lstStyle/>
        <a:p>
          <a:endParaRPr lang="ru-RU"/>
        </a:p>
      </dgm:t>
    </dgm:pt>
    <dgm:pt modelId="{87CEDEF1-C853-49E0-B2B8-4491F86B543E}">
      <dgm:prSet custT="1"/>
      <dgm:spPr>
        <a:solidFill>
          <a:schemeClr val="bg1">
            <a:lumMod val="65000"/>
          </a:schemeClr>
        </a:solidFill>
      </dgm:spPr>
      <dgm:t>
        <a:bodyPr/>
        <a:lstStyle/>
        <a:p>
          <a:r>
            <a:rPr lang="uk-UA" sz="2800" b="1" dirty="0" smtClean="0">
              <a:solidFill>
                <a:schemeClr val="bg2">
                  <a:lumMod val="25000"/>
                </a:schemeClr>
              </a:solidFill>
              <a:latin typeface="Times New Roman" panose="02020603050405020304" pitchFamily="18" charset="0"/>
              <a:cs typeface="Times New Roman" panose="02020603050405020304" pitchFamily="18" charset="0"/>
            </a:rPr>
            <a:t>Види юридичних колізій</a:t>
          </a:r>
          <a:endParaRPr lang="en-US" sz="2800" b="1" dirty="0">
            <a:solidFill>
              <a:schemeClr val="bg2">
                <a:lumMod val="25000"/>
              </a:schemeClr>
            </a:solidFill>
            <a:latin typeface="Times New Roman" panose="02020603050405020304" pitchFamily="18" charset="0"/>
            <a:cs typeface="Times New Roman" panose="02020603050405020304" pitchFamily="18" charset="0"/>
          </a:endParaRPr>
        </a:p>
      </dgm:t>
    </dgm:pt>
    <dgm:pt modelId="{EC0B82F4-4F71-46FC-8CD0-8D6F7BDCB4ED}" type="parTrans" cxnId="{43DF749D-A44C-42EE-ABE6-008FFBE8E313}">
      <dgm:prSet/>
      <dgm:spPr/>
      <dgm:t>
        <a:bodyPr/>
        <a:lstStyle/>
        <a:p>
          <a:endParaRPr lang="ru-RU"/>
        </a:p>
      </dgm:t>
    </dgm:pt>
    <dgm:pt modelId="{BCF96906-49A0-4403-AD10-0CAD5A99D7EA}" type="sibTrans" cxnId="{43DF749D-A44C-42EE-ABE6-008FFBE8E313}">
      <dgm:prSet/>
      <dgm:spPr/>
      <dgm:t>
        <a:bodyPr/>
        <a:lstStyle/>
        <a:p>
          <a:endParaRPr lang="ru-RU"/>
        </a:p>
      </dgm:t>
    </dgm:pt>
    <dgm:pt modelId="{26BD27AA-116C-4DC9-8A46-F39D6FDEE384}">
      <dgm:prSet custT="1"/>
      <dgm:spPr/>
      <dgm:t>
        <a:bodyPr/>
        <a:lstStyle/>
        <a:p>
          <a:r>
            <a:rPr lang="uk-UA" sz="2800" dirty="0" smtClean="0">
              <a:latin typeface="Times New Roman" panose="02020603050405020304" pitchFamily="18" charset="0"/>
              <a:cs typeface="Times New Roman" panose="02020603050405020304" pitchFamily="18" charset="0"/>
            </a:rPr>
            <a:t>колізії </a:t>
          </a:r>
          <a:r>
            <a:rPr lang="uk-UA" sz="2800" dirty="0" err="1" smtClean="0">
              <a:latin typeface="Times New Roman" panose="02020603050405020304" pitchFamily="18" charset="0"/>
              <a:cs typeface="Times New Roman" panose="02020603050405020304" pitchFamily="18" charset="0"/>
            </a:rPr>
            <a:t>праворозуміння</a:t>
          </a:r>
          <a:endParaRPr lang="en-US" sz="2800" dirty="0">
            <a:latin typeface="Times New Roman" panose="02020603050405020304" pitchFamily="18" charset="0"/>
            <a:cs typeface="Times New Roman" panose="02020603050405020304" pitchFamily="18" charset="0"/>
          </a:endParaRPr>
        </a:p>
      </dgm:t>
    </dgm:pt>
    <dgm:pt modelId="{2D13A09C-75CA-418A-97D1-E4FF7CE81C7A}" type="parTrans" cxnId="{8E18F9D3-A1F6-4422-B0B3-3F9CAE794C47}">
      <dgm:prSet/>
      <dgm:spPr/>
      <dgm:t>
        <a:bodyPr/>
        <a:lstStyle/>
        <a:p>
          <a:endParaRPr lang="ru-RU"/>
        </a:p>
      </dgm:t>
    </dgm:pt>
    <dgm:pt modelId="{2442785B-7781-4DDD-A0A6-A18119B61BB0}" type="sibTrans" cxnId="{8E18F9D3-A1F6-4422-B0B3-3F9CAE794C47}">
      <dgm:prSet/>
      <dgm:spPr/>
      <dgm:t>
        <a:bodyPr/>
        <a:lstStyle/>
        <a:p>
          <a:endParaRPr lang="ru-RU"/>
        </a:p>
      </dgm:t>
    </dgm:pt>
    <dgm:pt modelId="{41E37683-DAFC-43AC-A0E3-D5403CF0B5F7}">
      <dgm:prSet custT="1"/>
      <dgm:spPr/>
      <dgm:t>
        <a:bodyPr/>
        <a:lstStyle/>
        <a:p>
          <a:r>
            <a:rPr lang="uk-UA" sz="2800" dirty="0" smtClean="0">
              <a:latin typeface="Times New Roman" panose="02020603050405020304" pitchFamily="18" charset="0"/>
              <a:cs typeface="Times New Roman" panose="02020603050405020304" pitchFamily="18" charset="0"/>
            </a:rPr>
            <a:t>колізії всередині правової системи</a:t>
          </a:r>
          <a:endParaRPr lang="en-US" sz="2800" dirty="0">
            <a:latin typeface="Times New Roman" panose="02020603050405020304" pitchFamily="18" charset="0"/>
            <a:cs typeface="Times New Roman" panose="02020603050405020304" pitchFamily="18" charset="0"/>
          </a:endParaRPr>
        </a:p>
      </dgm:t>
    </dgm:pt>
    <dgm:pt modelId="{6C94F626-7D15-4D2A-AA5C-770B20481242}" type="parTrans" cxnId="{B09CA589-21DF-43E0-9D39-997DF105F17C}">
      <dgm:prSet/>
      <dgm:spPr/>
      <dgm:t>
        <a:bodyPr/>
        <a:lstStyle/>
        <a:p>
          <a:endParaRPr lang="ru-RU"/>
        </a:p>
      </dgm:t>
    </dgm:pt>
    <dgm:pt modelId="{62584CE8-F2DE-4351-B488-79E21FF6BF3C}" type="sibTrans" cxnId="{B09CA589-21DF-43E0-9D39-997DF105F17C}">
      <dgm:prSet/>
      <dgm:spPr/>
      <dgm:t>
        <a:bodyPr/>
        <a:lstStyle/>
        <a:p>
          <a:endParaRPr lang="ru-RU"/>
        </a:p>
      </dgm:t>
    </dgm:pt>
    <dgm:pt modelId="{7BA43AF9-BD30-4D9B-B47F-1C8BFBBBB5C0}">
      <dgm:prSet custT="1"/>
      <dgm:spPr/>
      <dgm:t>
        <a:bodyPr/>
        <a:lstStyle/>
        <a:p>
          <a:r>
            <a:rPr lang="uk-UA" sz="2800" dirty="0" smtClean="0">
              <a:latin typeface="Times New Roman" panose="02020603050405020304" pitchFamily="18" charset="0"/>
              <a:cs typeface="Times New Roman" panose="02020603050405020304" pitchFamily="18" charset="0"/>
            </a:rPr>
            <a:t>міжгалузеві колізії</a:t>
          </a:r>
          <a:endParaRPr lang="en-US" sz="2800" dirty="0">
            <a:latin typeface="Times New Roman" panose="02020603050405020304" pitchFamily="18" charset="0"/>
            <a:cs typeface="Times New Roman" panose="02020603050405020304" pitchFamily="18" charset="0"/>
          </a:endParaRPr>
        </a:p>
      </dgm:t>
    </dgm:pt>
    <dgm:pt modelId="{85D1A952-7CA3-496C-BFE5-7F52BF9B4FD5}" type="parTrans" cxnId="{5E03C34D-F767-4F13-B897-C220CDD02BAD}">
      <dgm:prSet/>
      <dgm:spPr/>
      <dgm:t>
        <a:bodyPr/>
        <a:lstStyle/>
        <a:p>
          <a:endParaRPr lang="ru-RU"/>
        </a:p>
      </dgm:t>
    </dgm:pt>
    <dgm:pt modelId="{2A57025B-477E-44F7-9F77-6ED24C75FACE}" type="sibTrans" cxnId="{5E03C34D-F767-4F13-B897-C220CDD02BAD}">
      <dgm:prSet/>
      <dgm:spPr/>
      <dgm:t>
        <a:bodyPr/>
        <a:lstStyle/>
        <a:p>
          <a:endParaRPr lang="ru-RU"/>
        </a:p>
      </dgm:t>
    </dgm:pt>
    <dgm:pt modelId="{082127D4-A675-4374-8270-F2CC1E27B7FA}">
      <dgm:prSet custT="1"/>
      <dgm:spPr/>
      <dgm:t>
        <a:bodyPr/>
        <a:lstStyle/>
        <a:p>
          <a:r>
            <a:rPr lang="uk-UA" sz="2800" dirty="0" smtClean="0">
              <a:latin typeface="Times New Roman" panose="02020603050405020304" pitchFamily="18" charset="0"/>
              <a:cs typeface="Times New Roman" panose="02020603050405020304" pitchFamily="18" charset="0"/>
            </a:rPr>
            <a:t>колізії між нормами міжнародного права та національним законодавством</a:t>
          </a:r>
          <a:endParaRPr lang="en-US" sz="2800" dirty="0">
            <a:latin typeface="Times New Roman" panose="02020603050405020304" pitchFamily="18" charset="0"/>
            <a:cs typeface="Times New Roman" panose="02020603050405020304" pitchFamily="18" charset="0"/>
          </a:endParaRPr>
        </a:p>
      </dgm:t>
    </dgm:pt>
    <dgm:pt modelId="{0CDCC0B3-6510-4D1F-BCE1-7A9A12979ECB}" type="parTrans" cxnId="{376831B7-85E3-444F-902A-B7E27167C730}">
      <dgm:prSet/>
      <dgm:spPr/>
      <dgm:t>
        <a:bodyPr/>
        <a:lstStyle/>
        <a:p>
          <a:endParaRPr lang="ru-RU"/>
        </a:p>
      </dgm:t>
    </dgm:pt>
    <dgm:pt modelId="{C751B149-FC60-4035-A8E7-FFE7A0530FF3}" type="sibTrans" cxnId="{376831B7-85E3-444F-902A-B7E27167C730}">
      <dgm:prSet/>
      <dgm:spPr/>
      <dgm:t>
        <a:bodyPr/>
        <a:lstStyle/>
        <a:p>
          <a:endParaRPr lang="ru-RU"/>
        </a:p>
      </dgm:t>
    </dgm:pt>
    <dgm:pt modelId="{7D757A79-0E90-420A-A366-1E6506A787F5}" type="pres">
      <dgm:prSet presAssocID="{3207EE4D-F889-4230-BD7B-19C5949C6779}" presName="Name0" presStyleCnt="0">
        <dgm:presLayoutVars>
          <dgm:chPref val="1"/>
          <dgm:dir/>
          <dgm:animOne val="branch"/>
          <dgm:animLvl val="lvl"/>
          <dgm:resizeHandles/>
        </dgm:presLayoutVars>
      </dgm:prSet>
      <dgm:spPr/>
      <dgm:t>
        <a:bodyPr/>
        <a:lstStyle/>
        <a:p>
          <a:endParaRPr lang="ru-RU"/>
        </a:p>
      </dgm:t>
    </dgm:pt>
    <dgm:pt modelId="{9C4F0FE1-54E4-4BFA-9CEB-9A39FD5448C6}" type="pres">
      <dgm:prSet presAssocID="{98605FD0-FD78-4801-A83D-0AD60865931C}" presName="vertOne" presStyleCnt="0"/>
      <dgm:spPr/>
    </dgm:pt>
    <dgm:pt modelId="{58549B61-CF40-4AD1-A9B1-C7ECCE834EFD}" type="pres">
      <dgm:prSet presAssocID="{98605FD0-FD78-4801-A83D-0AD60865931C}" presName="txOne" presStyleLbl="node0" presStyleIdx="0" presStyleCnt="1" custScaleY="116010">
        <dgm:presLayoutVars>
          <dgm:chPref val="3"/>
        </dgm:presLayoutVars>
      </dgm:prSet>
      <dgm:spPr/>
      <dgm:t>
        <a:bodyPr/>
        <a:lstStyle/>
        <a:p>
          <a:endParaRPr lang="ru-RU"/>
        </a:p>
      </dgm:t>
    </dgm:pt>
    <dgm:pt modelId="{D067B27D-8AE4-4B9F-BC70-FA34722210D3}" type="pres">
      <dgm:prSet presAssocID="{98605FD0-FD78-4801-A83D-0AD60865931C}" presName="parTransOne" presStyleCnt="0"/>
      <dgm:spPr/>
    </dgm:pt>
    <dgm:pt modelId="{4E0CC8EE-2AFE-45D4-82A6-5D4DE2B03C30}" type="pres">
      <dgm:prSet presAssocID="{98605FD0-FD78-4801-A83D-0AD60865931C}" presName="horzOne" presStyleCnt="0"/>
      <dgm:spPr/>
    </dgm:pt>
    <dgm:pt modelId="{B6AF26FA-FBB8-4BED-BC80-B0E706AA7097}" type="pres">
      <dgm:prSet presAssocID="{87CEDEF1-C853-49E0-B2B8-4491F86B543E}" presName="vertTwo" presStyleCnt="0"/>
      <dgm:spPr/>
    </dgm:pt>
    <dgm:pt modelId="{15B9B201-0B61-4EDB-9AB8-F43209141674}" type="pres">
      <dgm:prSet presAssocID="{87CEDEF1-C853-49E0-B2B8-4491F86B543E}" presName="txTwo" presStyleLbl="node2" presStyleIdx="0" presStyleCnt="1" custScaleY="35592">
        <dgm:presLayoutVars>
          <dgm:chPref val="3"/>
        </dgm:presLayoutVars>
      </dgm:prSet>
      <dgm:spPr/>
      <dgm:t>
        <a:bodyPr/>
        <a:lstStyle/>
        <a:p>
          <a:endParaRPr lang="ru-RU"/>
        </a:p>
      </dgm:t>
    </dgm:pt>
    <dgm:pt modelId="{C3A24B7F-B52B-40D7-83D4-3ED96599D83C}" type="pres">
      <dgm:prSet presAssocID="{87CEDEF1-C853-49E0-B2B8-4491F86B543E}" presName="parTransTwo" presStyleCnt="0"/>
      <dgm:spPr/>
    </dgm:pt>
    <dgm:pt modelId="{41728844-6C72-45B6-8E2C-852A931A447B}" type="pres">
      <dgm:prSet presAssocID="{87CEDEF1-C853-49E0-B2B8-4491F86B543E}" presName="horzTwo" presStyleCnt="0"/>
      <dgm:spPr/>
    </dgm:pt>
    <dgm:pt modelId="{345710CB-E4B0-438F-9D29-9DD10BBB361C}" type="pres">
      <dgm:prSet presAssocID="{26BD27AA-116C-4DC9-8A46-F39D6FDEE384}" presName="vertThree" presStyleCnt="0"/>
      <dgm:spPr/>
    </dgm:pt>
    <dgm:pt modelId="{8490250A-C8B7-418A-97DB-5ACC1347B2AA}" type="pres">
      <dgm:prSet presAssocID="{26BD27AA-116C-4DC9-8A46-F39D6FDEE384}" presName="txThree" presStyleLbl="node3" presStyleIdx="0" presStyleCnt="4" custScaleX="120801">
        <dgm:presLayoutVars>
          <dgm:chPref val="3"/>
        </dgm:presLayoutVars>
      </dgm:prSet>
      <dgm:spPr/>
      <dgm:t>
        <a:bodyPr/>
        <a:lstStyle/>
        <a:p>
          <a:endParaRPr lang="ru-RU"/>
        </a:p>
      </dgm:t>
    </dgm:pt>
    <dgm:pt modelId="{43583B39-D317-445E-85F2-68515AABFC2F}" type="pres">
      <dgm:prSet presAssocID="{26BD27AA-116C-4DC9-8A46-F39D6FDEE384}" presName="horzThree" presStyleCnt="0"/>
      <dgm:spPr/>
    </dgm:pt>
    <dgm:pt modelId="{9F6DE509-63B0-46A2-B3F4-527A5EEF9750}" type="pres">
      <dgm:prSet presAssocID="{2442785B-7781-4DDD-A0A6-A18119B61BB0}" presName="sibSpaceThree" presStyleCnt="0"/>
      <dgm:spPr/>
    </dgm:pt>
    <dgm:pt modelId="{D5932CDA-A359-4604-9381-148ED723EB5C}" type="pres">
      <dgm:prSet presAssocID="{41E37683-DAFC-43AC-A0E3-D5403CF0B5F7}" presName="vertThree" presStyleCnt="0"/>
      <dgm:spPr/>
    </dgm:pt>
    <dgm:pt modelId="{01FB8278-2488-4E8D-8785-DF3969D8231B}" type="pres">
      <dgm:prSet presAssocID="{41E37683-DAFC-43AC-A0E3-D5403CF0B5F7}" presName="txThree" presStyleLbl="node3" presStyleIdx="1" presStyleCnt="4" custScaleY="115393">
        <dgm:presLayoutVars>
          <dgm:chPref val="3"/>
        </dgm:presLayoutVars>
      </dgm:prSet>
      <dgm:spPr/>
      <dgm:t>
        <a:bodyPr/>
        <a:lstStyle/>
        <a:p>
          <a:endParaRPr lang="ru-RU"/>
        </a:p>
      </dgm:t>
    </dgm:pt>
    <dgm:pt modelId="{F8AFFF49-31C1-4768-869F-2B1D3C30828A}" type="pres">
      <dgm:prSet presAssocID="{41E37683-DAFC-43AC-A0E3-D5403CF0B5F7}" presName="horzThree" presStyleCnt="0"/>
      <dgm:spPr/>
    </dgm:pt>
    <dgm:pt modelId="{6E8FA71B-E07D-40F4-B481-70A2C1789FBC}" type="pres">
      <dgm:prSet presAssocID="{62584CE8-F2DE-4351-B488-79E21FF6BF3C}" presName="sibSpaceThree" presStyleCnt="0"/>
      <dgm:spPr/>
    </dgm:pt>
    <dgm:pt modelId="{F0AAB734-1A66-4B75-B68C-A0B520FB315F}" type="pres">
      <dgm:prSet presAssocID="{7BA43AF9-BD30-4D9B-B47F-1C8BFBBBB5C0}" presName="vertThree" presStyleCnt="0"/>
      <dgm:spPr/>
    </dgm:pt>
    <dgm:pt modelId="{5340E235-C463-479C-9C5D-22E72394488C}" type="pres">
      <dgm:prSet presAssocID="{7BA43AF9-BD30-4D9B-B47F-1C8BFBBBB5C0}" presName="txThree" presStyleLbl="node3" presStyleIdx="2" presStyleCnt="4">
        <dgm:presLayoutVars>
          <dgm:chPref val="3"/>
        </dgm:presLayoutVars>
      </dgm:prSet>
      <dgm:spPr/>
      <dgm:t>
        <a:bodyPr/>
        <a:lstStyle/>
        <a:p>
          <a:endParaRPr lang="ru-RU"/>
        </a:p>
      </dgm:t>
    </dgm:pt>
    <dgm:pt modelId="{7C795CC8-EB24-4700-AB78-3D5C86150EA7}" type="pres">
      <dgm:prSet presAssocID="{7BA43AF9-BD30-4D9B-B47F-1C8BFBBBB5C0}" presName="horzThree" presStyleCnt="0"/>
      <dgm:spPr/>
    </dgm:pt>
    <dgm:pt modelId="{9E4D19F4-5F0A-498B-A5BE-8FAFEEE811BB}" type="pres">
      <dgm:prSet presAssocID="{2A57025B-477E-44F7-9F77-6ED24C75FACE}" presName="sibSpaceThree" presStyleCnt="0"/>
      <dgm:spPr/>
    </dgm:pt>
    <dgm:pt modelId="{152B19FB-A5CE-4985-AB76-800BB540D5FD}" type="pres">
      <dgm:prSet presAssocID="{082127D4-A675-4374-8270-F2CC1E27B7FA}" presName="vertThree" presStyleCnt="0"/>
      <dgm:spPr/>
    </dgm:pt>
    <dgm:pt modelId="{619B3FB0-4A32-4B38-90A6-3E1019CE5BED}" type="pres">
      <dgm:prSet presAssocID="{082127D4-A675-4374-8270-F2CC1E27B7FA}" presName="txThree" presStyleLbl="node3" presStyleIdx="3" presStyleCnt="4" custScaleX="129759" custScaleY="170646">
        <dgm:presLayoutVars>
          <dgm:chPref val="3"/>
        </dgm:presLayoutVars>
      </dgm:prSet>
      <dgm:spPr/>
      <dgm:t>
        <a:bodyPr/>
        <a:lstStyle/>
        <a:p>
          <a:endParaRPr lang="ru-RU"/>
        </a:p>
      </dgm:t>
    </dgm:pt>
    <dgm:pt modelId="{1D05813D-F94C-4446-988E-2FE3677FB668}" type="pres">
      <dgm:prSet presAssocID="{082127D4-A675-4374-8270-F2CC1E27B7FA}" presName="horzThree" presStyleCnt="0"/>
      <dgm:spPr/>
    </dgm:pt>
  </dgm:ptLst>
  <dgm:cxnLst>
    <dgm:cxn modelId="{F4DB1CE7-68D8-4FA9-8865-064039D499C6}" type="presOf" srcId="{7BA43AF9-BD30-4D9B-B47F-1C8BFBBBB5C0}" destId="{5340E235-C463-479C-9C5D-22E72394488C}" srcOrd="0" destOrd="0" presId="urn:microsoft.com/office/officeart/2005/8/layout/hierarchy4"/>
    <dgm:cxn modelId="{8E18F9D3-A1F6-4422-B0B3-3F9CAE794C47}" srcId="{87CEDEF1-C853-49E0-B2B8-4491F86B543E}" destId="{26BD27AA-116C-4DC9-8A46-F39D6FDEE384}" srcOrd="0" destOrd="0" parTransId="{2D13A09C-75CA-418A-97D1-E4FF7CE81C7A}" sibTransId="{2442785B-7781-4DDD-A0A6-A18119B61BB0}"/>
    <dgm:cxn modelId="{7ED19302-F887-4305-BE29-9657A07795BE}" type="presOf" srcId="{87CEDEF1-C853-49E0-B2B8-4491F86B543E}" destId="{15B9B201-0B61-4EDB-9AB8-F43209141674}" srcOrd="0" destOrd="0" presId="urn:microsoft.com/office/officeart/2005/8/layout/hierarchy4"/>
    <dgm:cxn modelId="{B09CA589-21DF-43E0-9D39-997DF105F17C}" srcId="{87CEDEF1-C853-49E0-B2B8-4491F86B543E}" destId="{41E37683-DAFC-43AC-A0E3-D5403CF0B5F7}" srcOrd="1" destOrd="0" parTransId="{6C94F626-7D15-4D2A-AA5C-770B20481242}" sibTransId="{62584CE8-F2DE-4351-B488-79E21FF6BF3C}"/>
    <dgm:cxn modelId="{376831B7-85E3-444F-902A-B7E27167C730}" srcId="{87CEDEF1-C853-49E0-B2B8-4491F86B543E}" destId="{082127D4-A675-4374-8270-F2CC1E27B7FA}" srcOrd="3" destOrd="0" parTransId="{0CDCC0B3-6510-4D1F-BCE1-7A9A12979ECB}" sibTransId="{C751B149-FC60-4035-A8E7-FFE7A0530FF3}"/>
    <dgm:cxn modelId="{6846675A-28C9-421B-8BFC-F2998529965B}" type="presOf" srcId="{3207EE4D-F889-4230-BD7B-19C5949C6779}" destId="{7D757A79-0E90-420A-A366-1E6506A787F5}" srcOrd="0" destOrd="0" presId="urn:microsoft.com/office/officeart/2005/8/layout/hierarchy4"/>
    <dgm:cxn modelId="{5E03C34D-F767-4F13-B897-C220CDD02BAD}" srcId="{87CEDEF1-C853-49E0-B2B8-4491F86B543E}" destId="{7BA43AF9-BD30-4D9B-B47F-1C8BFBBBB5C0}" srcOrd="2" destOrd="0" parTransId="{85D1A952-7CA3-496C-BFE5-7F52BF9B4FD5}" sibTransId="{2A57025B-477E-44F7-9F77-6ED24C75FACE}"/>
    <dgm:cxn modelId="{1F82FE82-1CBB-4F33-B696-C532EE34DD5F}" type="presOf" srcId="{082127D4-A675-4374-8270-F2CC1E27B7FA}" destId="{619B3FB0-4A32-4B38-90A6-3E1019CE5BED}" srcOrd="0" destOrd="0" presId="urn:microsoft.com/office/officeart/2005/8/layout/hierarchy4"/>
    <dgm:cxn modelId="{43DF749D-A44C-42EE-ABE6-008FFBE8E313}" srcId="{98605FD0-FD78-4801-A83D-0AD60865931C}" destId="{87CEDEF1-C853-49E0-B2B8-4491F86B543E}" srcOrd="0" destOrd="0" parTransId="{EC0B82F4-4F71-46FC-8CD0-8D6F7BDCB4ED}" sibTransId="{BCF96906-49A0-4403-AD10-0CAD5A99D7EA}"/>
    <dgm:cxn modelId="{BFD3B1A0-1D69-41B8-BC54-634B9E525A95}" type="presOf" srcId="{98605FD0-FD78-4801-A83D-0AD60865931C}" destId="{58549B61-CF40-4AD1-A9B1-C7ECCE834EFD}" srcOrd="0" destOrd="0" presId="urn:microsoft.com/office/officeart/2005/8/layout/hierarchy4"/>
    <dgm:cxn modelId="{77AAF4B9-8972-4A80-BFB0-1CE9500C2D6E}" srcId="{3207EE4D-F889-4230-BD7B-19C5949C6779}" destId="{98605FD0-FD78-4801-A83D-0AD60865931C}" srcOrd="0" destOrd="0" parTransId="{ED397272-0437-43C5-92EE-D4899BE335B1}" sibTransId="{1914224D-9763-42B6-82F4-77097B219DBC}"/>
    <dgm:cxn modelId="{421EDFF9-3381-4242-A7EC-4CAEA4830299}" type="presOf" srcId="{26BD27AA-116C-4DC9-8A46-F39D6FDEE384}" destId="{8490250A-C8B7-418A-97DB-5ACC1347B2AA}" srcOrd="0" destOrd="0" presId="urn:microsoft.com/office/officeart/2005/8/layout/hierarchy4"/>
    <dgm:cxn modelId="{02A6C503-1416-45D7-8046-8775324B0288}" type="presOf" srcId="{41E37683-DAFC-43AC-A0E3-D5403CF0B5F7}" destId="{01FB8278-2488-4E8D-8785-DF3969D8231B}" srcOrd="0" destOrd="0" presId="urn:microsoft.com/office/officeart/2005/8/layout/hierarchy4"/>
    <dgm:cxn modelId="{A241220D-D352-4E57-B6B2-FA73FD13FEE6}" type="presParOf" srcId="{7D757A79-0E90-420A-A366-1E6506A787F5}" destId="{9C4F0FE1-54E4-4BFA-9CEB-9A39FD5448C6}" srcOrd="0" destOrd="0" presId="urn:microsoft.com/office/officeart/2005/8/layout/hierarchy4"/>
    <dgm:cxn modelId="{6EBCD3F1-BCB6-43E3-938E-9D7FCC5381EF}" type="presParOf" srcId="{9C4F0FE1-54E4-4BFA-9CEB-9A39FD5448C6}" destId="{58549B61-CF40-4AD1-A9B1-C7ECCE834EFD}" srcOrd="0" destOrd="0" presId="urn:microsoft.com/office/officeart/2005/8/layout/hierarchy4"/>
    <dgm:cxn modelId="{11D50A06-CCA3-4A45-87C7-EAF52740A18D}" type="presParOf" srcId="{9C4F0FE1-54E4-4BFA-9CEB-9A39FD5448C6}" destId="{D067B27D-8AE4-4B9F-BC70-FA34722210D3}" srcOrd="1" destOrd="0" presId="urn:microsoft.com/office/officeart/2005/8/layout/hierarchy4"/>
    <dgm:cxn modelId="{11A6B791-0EF0-4CF2-A97F-FE4436503097}" type="presParOf" srcId="{9C4F0FE1-54E4-4BFA-9CEB-9A39FD5448C6}" destId="{4E0CC8EE-2AFE-45D4-82A6-5D4DE2B03C30}" srcOrd="2" destOrd="0" presId="urn:microsoft.com/office/officeart/2005/8/layout/hierarchy4"/>
    <dgm:cxn modelId="{BE49AA76-D3B0-431C-9005-B0A49890ECD9}" type="presParOf" srcId="{4E0CC8EE-2AFE-45D4-82A6-5D4DE2B03C30}" destId="{B6AF26FA-FBB8-4BED-BC80-B0E706AA7097}" srcOrd="0" destOrd="0" presId="urn:microsoft.com/office/officeart/2005/8/layout/hierarchy4"/>
    <dgm:cxn modelId="{304E936E-4BA2-47D7-9E6C-A328E78CA7A1}" type="presParOf" srcId="{B6AF26FA-FBB8-4BED-BC80-B0E706AA7097}" destId="{15B9B201-0B61-4EDB-9AB8-F43209141674}" srcOrd="0" destOrd="0" presId="urn:microsoft.com/office/officeart/2005/8/layout/hierarchy4"/>
    <dgm:cxn modelId="{53EAE9D7-2367-4B71-8274-0114677B769C}" type="presParOf" srcId="{B6AF26FA-FBB8-4BED-BC80-B0E706AA7097}" destId="{C3A24B7F-B52B-40D7-83D4-3ED96599D83C}" srcOrd="1" destOrd="0" presId="urn:microsoft.com/office/officeart/2005/8/layout/hierarchy4"/>
    <dgm:cxn modelId="{8705875D-03DA-45C1-8EE0-4FBCA2E364FC}" type="presParOf" srcId="{B6AF26FA-FBB8-4BED-BC80-B0E706AA7097}" destId="{41728844-6C72-45B6-8E2C-852A931A447B}" srcOrd="2" destOrd="0" presId="urn:microsoft.com/office/officeart/2005/8/layout/hierarchy4"/>
    <dgm:cxn modelId="{55FA6453-474D-4BFD-99C0-2BBEC77CC79E}" type="presParOf" srcId="{41728844-6C72-45B6-8E2C-852A931A447B}" destId="{345710CB-E4B0-438F-9D29-9DD10BBB361C}" srcOrd="0" destOrd="0" presId="urn:microsoft.com/office/officeart/2005/8/layout/hierarchy4"/>
    <dgm:cxn modelId="{D407F3A1-6026-4DC1-8080-D2369A6F605A}" type="presParOf" srcId="{345710CB-E4B0-438F-9D29-9DD10BBB361C}" destId="{8490250A-C8B7-418A-97DB-5ACC1347B2AA}" srcOrd="0" destOrd="0" presId="urn:microsoft.com/office/officeart/2005/8/layout/hierarchy4"/>
    <dgm:cxn modelId="{9FA07404-1378-4C59-9D1B-8E8A87108E86}" type="presParOf" srcId="{345710CB-E4B0-438F-9D29-9DD10BBB361C}" destId="{43583B39-D317-445E-85F2-68515AABFC2F}" srcOrd="1" destOrd="0" presId="urn:microsoft.com/office/officeart/2005/8/layout/hierarchy4"/>
    <dgm:cxn modelId="{75F2BA74-7244-4CAC-B28E-68F1A5AF3A2D}" type="presParOf" srcId="{41728844-6C72-45B6-8E2C-852A931A447B}" destId="{9F6DE509-63B0-46A2-B3F4-527A5EEF9750}" srcOrd="1" destOrd="0" presId="urn:microsoft.com/office/officeart/2005/8/layout/hierarchy4"/>
    <dgm:cxn modelId="{BAE6C3CC-7A7C-44F2-97EF-22C88C914D63}" type="presParOf" srcId="{41728844-6C72-45B6-8E2C-852A931A447B}" destId="{D5932CDA-A359-4604-9381-148ED723EB5C}" srcOrd="2" destOrd="0" presId="urn:microsoft.com/office/officeart/2005/8/layout/hierarchy4"/>
    <dgm:cxn modelId="{06777A0F-7A29-40E0-848E-F21803BB5F70}" type="presParOf" srcId="{D5932CDA-A359-4604-9381-148ED723EB5C}" destId="{01FB8278-2488-4E8D-8785-DF3969D8231B}" srcOrd="0" destOrd="0" presId="urn:microsoft.com/office/officeart/2005/8/layout/hierarchy4"/>
    <dgm:cxn modelId="{497740F9-5F67-43AA-9A85-A28BEAABD8C2}" type="presParOf" srcId="{D5932CDA-A359-4604-9381-148ED723EB5C}" destId="{F8AFFF49-31C1-4768-869F-2B1D3C30828A}" srcOrd="1" destOrd="0" presId="urn:microsoft.com/office/officeart/2005/8/layout/hierarchy4"/>
    <dgm:cxn modelId="{7BD48899-0934-4E0D-A3E3-D8D3D46C9C7A}" type="presParOf" srcId="{41728844-6C72-45B6-8E2C-852A931A447B}" destId="{6E8FA71B-E07D-40F4-B481-70A2C1789FBC}" srcOrd="3" destOrd="0" presId="urn:microsoft.com/office/officeart/2005/8/layout/hierarchy4"/>
    <dgm:cxn modelId="{C4223419-F6C0-4BA7-A44E-5433757B89C7}" type="presParOf" srcId="{41728844-6C72-45B6-8E2C-852A931A447B}" destId="{F0AAB734-1A66-4B75-B68C-A0B520FB315F}" srcOrd="4" destOrd="0" presId="urn:microsoft.com/office/officeart/2005/8/layout/hierarchy4"/>
    <dgm:cxn modelId="{BB8E7C38-3C32-4504-B86E-4AAD8A68D375}" type="presParOf" srcId="{F0AAB734-1A66-4B75-B68C-A0B520FB315F}" destId="{5340E235-C463-479C-9C5D-22E72394488C}" srcOrd="0" destOrd="0" presId="urn:microsoft.com/office/officeart/2005/8/layout/hierarchy4"/>
    <dgm:cxn modelId="{320993F4-D95B-474C-B9F8-88E7EF34AF02}" type="presParOf" srcId="{F0AAB734-1A66-4B75-B68C-A0B520FB315F}" destId="{7C795CC8-EB24-4700-AB78-3D5C86150EA7}" srcOrd="1" destOrd="0" presId="urn:microsoft.com/office/officeart/2005/8/layout/hierarchy4"/>
    <dgm:cxn modelId="{678D609B-835E-4685-A900-41983A956EC7}" type="presParOf" srcId="{41728844-6C72-45B6-8E2C-852A931A447B}" destId="{9E4D19F4-5F0A-498B-A5BE-8FAFEEE811BB}" srcOrd="5" destOrd="0" presId="urn:microsoft.com/office/officeart/2005/8/layout/hierarchy4"/>
    <dgm:cxn modelId="{6DDAD662-D9ED-4DDE-97DE-A2FCF9EC6E56}" type="presParOf" srcId="{41728844-6C72-45B6-8E2C-852A931A447B}" destId="{152B19FB-A5CE-4985-AB76-800BB540D5FD}" srcOrd="6" destOrd="0" presId="urn:microsoft.com/office/officeart/2005/8/layout/hierarchy4"/>
    <dgm:cxn modelId="{7C1CC8F5-2CF1-46D0-A967-26DF5B528860}" type="presParOf" srcId="{152B19FB-A5CE-4985-AB76-800BB540D5FD}" destId="{619B3FB0-4A32-4B38-90A6-3E1019CE5BED}" srcOrd="0" destOrd="0" presId="urn:microsoft.com/office/officeart/2005/8/layout/hierarchy4"/>
    <dgm:cxn modelId="{547A583B-9C06-447F-A4B6-415CA430F1C0}" type="presParOf" srcId="{152B19FB-A5CE-4985-AB76-800BB540D5FD}" destId="{1D05813D-F94C-4446-988E-2FE3677FB668}"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07EE4D-F889-4230-BD7B-19C5949C6779}" type="doc">
      <dgm:prSet loTypeId="urn:microsoft.com/office/officeart/2005/8/layout/hierarchy4" loCatId="list" qsTypeId="urn:microsoft.com/office/officeart/2005/8/quickstyle/simple1" qsCatId="simple" csTypeId="urn:microsoft.com/office/officeart/2005/8/colors/accent0_3" csCatId="mainScheme" phldr="1"/>
      <dgm:spPr/>
      <dgm:t>
        <a:bodyPr/>
        <a:lstStyle/>
        <a:p>
          <a:endParaRPr lang="ru-RU"/>
        </a:p>
      </dgm:t>
    </dgm:pt>
    <dgm:pt modelId="{98605FD0-FD78-4801-A83D-0AD60865931C}">
      <dgm:prSet custT="1"/>
      <dgm:spPr/>
      <dgm:t>
        <a:bodyPr/>
        <a:lstStyle/>
        <a:p>
          <a:r>
            <a:rPr lang="uk-UA" sz="4000" b="1" dirty="0" smtClean="0">
              <a:latin typeface="Times New Roman" panose="02020603050405020304" pitchFamily="18" charset="0"/>
              <a:cs typeface="Times New Roman" panose="02020603050405020304" pitchFamily="18" charset="0"/>
            </a:rPr>
            <a:t>Підходи до розуміння правозастосовної помилки</a:t>
          </a:r>
          <a:endParaRPr lang="en-US" sz="4000" b="1" dirty="0">
            <a:latin typeface="Times New Roman" panose="02020603050405020304" pitchFamily="18" charset="0"/>
            <a:cs typeface="Times New Roman" panose="02020603050405020304" pitchFamily="18" charset="0"/>
          </a:endParaRPr>
        </a:p>
      </dgm:t>
    </dgm:pt>
    <dgm:pt modelId="{ED397272-0437-43C5-92EE-D4899BE335B1}" type="parTrans" cxnId="{77AAF4B9-8972-4A80-BFB0-1CE9500C2D6E}">
      <dgm:prSet/>
      <dgm:spPr/>
      <dgm:t>
        <a:bodyPr/>
        <a:lstStyle/>
        <a:p>
          <a:endParaRPr lang="ru-RU"/>
        </a:p>
      </dgm:t>
    </dgm:pt>
    <dgm:pt modelId="{1914224D-9763-42B6-82F4-77097B219DBC}" type="sibTrans" cxnId="{77AAF4B9-8972-4A80-BFB0-1CE9500C2D6E}">
      <dgm:prSet/>
      <dgm:spPr/>
      <dgm:t>
        <a:bodyPr/>
        <a:lstStyle/>
        <a:p>
          <a:endParaRPr lang="ru-RU"/>
        </a:p>
      </dgm:t>
    </dgm:pt>
    <dgm:pt modelId="{CD91A228-0457-4881-8939-823247C7189E}">
      <dgm:prSet custT="1"/>
      <dgm:spPr/>
      <dgm:t>
        <a:bodyPr/>
        <a:lstStyle/>
        <a:p>
          <a:r>
            <a:rPr lang="uk-UA" sz="3200" dirty="0" smtClean="0">
              <a:latin typeface="Times New Roman" panose="02020603050405020304" pitchFamily="18" charset="0"/>
              <a:cs typeface="Times New Roman" panose="02020603050405020304" pitchFamily="18" charset="0"/>
            </a:rPr>
            <a:t>як об’єктивно протиправне діяння</a:t>
          </a:r>
          <a:endParaRPr lang="en-US" sz="3200" dirty="0">
            <a:latin typeface="Times New Roman" panose="02020603050405020304" pitchFamily="18" charset="0"/>
            <a:cs typeface="Times New Roman" panose="02020603050405020304" pitchFamily="18" charset="0"/>
          </a:endParaRPr>
        </a:p>
      </dgm:t>
    </dgm:pt>
    <dgm:pt modelId="{EA1FEC16-6526-4EC7-9AEB-36EE6520E262}" type="parTrans" cxnId="{46211115-A242-4CD5-B0D2-0F6DC6BAC8AA}">
      <dgm:prSet/>
      <dgm:spPr/>
      <dgm:t>
        <a:bodyPr/>
        <a:lstStyle/>
        <a:p>
          <a:endParaRPr lang="ru-RU"/>
        </a:p>
      </dgm:t>
    </dgm:pt>
    <dgm:pt modelId="{DFDE4D87-4933-467F-B6F0-5171B74E1069}" type="sibTrans" cxnId="{46211115-A242-4CD5-B0D2-0F6DC6BAC8AA}">
      <dgm:prSet/>
      <dgm:spPr/>
      <dgm:t>
        <a:bodyPr/>
        <a:lstStyle/>
        <a:p>
          <a:endParaRPr lang="ru-RU"/>
        </a:p>
      </dgm:t>
    </dgm:pt>
    <dgm:pt modelId="{AF0C371E-441A-459E-9124-CE490C7987F4}">
      <dgm:prSet custT="1"/>
      <dgm:spPr/>
      <dgm:t>
        <a:bodyPr/>
        <a:lstStyle/>
        <a:p>
          <a:r>
            <a:rPr lang="uk-UA" sz="3200" dirty="0" smtClean="0">
              <a:latin typeface="Times New Roman" panose="02020603050405020304" pitchFamily="18" charset="0"/>
              <a:cs typeface="Times New Roman" panose="02020603050405020304" pitchFamily="18" charset="0"/>
            </a:rPr>
            <a:t>як результат добросовісної помилки та допущеної необережності</a:t>
          </a:r>
          <a:endParaRPr lang="en-US" sz="3200" dirty="0">
            <a:latin typeface="Times New Roman" panose="02020603050405020304" pitchFamily="18" charset="0"/>
            <a:cs typeface="Times New Roman" panose="02020603050405020304" pitchFamily="18" charset="0"/>
          </a:endParaRPr>
        </a:p>
      </dgm:t>
    </dgm:pt>
    <dgm:pt modelId="{972D5A38-EF6D-4AD2-B500-15A4208AEC57}" type="parTrans" cxnId="{F9FEA48D-AF44-4AED-A4B4-10C851657873}">
      <dgm:prSet/>
      <dgm:spPr/>
      <dgm:t>
        <a:bodyPr/>
        <a:lstStyle/>
        <a:p>
          <a:endParaRPr lang="ru-RU"/>
        </a:p>
      </dgm:t>
    </dgm:pt>
    <dgm:pt modelId="{3ECCFBE3-CE13-48FA-9E82-2EFCB84A1856}" type="sibTrans" cxnId="{F9FEA48D-AF44-4AED-A4B4-10C851657873}">
      <dgm:prSet/>
      <dgm:spPr/>
      <dgm:t>
        <a:bodyPr/>
        <a:lstStyle/>
        <a:p>
          <a:endParaRPr lang="ru-RU"/>
        </a:p>
      </dgm:t>
    </dgm:pt>
    <dgm:pt modelId="{8107D3D9-0ADF-4623-9993-BBCE8179B21F}">
      <dgm:prSet custT="1"/>
      <dgm:spPr/>
      <dgm:t>
        <a:bodyPr/>
        <a:lstStyle/>
        <a:p>
          <a:r>
            <a:rPr lang="uk-UA" sz="3200" dirty="0" smtClean="0">
              <a:latin typeface="Times New Roman" panose="02020603050405020304" pitchFamily="18" charset="0"/>
              <a:cs typeface="Times New Roman" panose="02020603050405020304" pitchFamily="18" charset="0"/>
            </a:rPr>
            <a:t>як будь-який відступ від вимог норм права, незалежно від вини особи</a:t>
          </a:r>
          <a:endParaRPr lang="en-US" sz="3200" dirty="0">
            <a:latin typeface="Times New Roman" panose="02020603050405020304" pitchFamily="18" charset="0"/>
            <a:cs typeface="Times New Roman" panose="02020603050405020304" pitchFamily="18" charset="0"/>
          </a:endParaRPr>
        </a:p>
      </dgm:t>
    </dgm:pt>
    <dgm:pt modelId="{8721E1CE-4FB9-4FEB-82D6-8879ACAF8E3B}" type="parTrans" cxnId="{8A4DC783-8D77-4B41-A8B9-1B17658406A8}">
      <dgm:prSet/>
      <dgm:spPr/>
      <dgm:t>
        <a:bodyPr/>
        <a:lstStyle/>
        <a:p>
          <a:endParaRPr lang="ru-RU"/>
        </a:p>
      </dgm:t>
    </dgm:pt>
    <dgm:pt modelId="{E68B9D7A-6500-4DFA-A274-5F155ACC9312}" type="sibTrans" cxnId="{8A4DC783-8D77-4B41-A8B9-1B17658406A8}">
      <dgm:prSet/>
      <dgm:spPr/>
      <dgm:t>
        <a:bodyPr/>
        <a:lstStyle/>
        <a:p>
          <a:endParaRPr lang="ru-RU"/>
        </a:p>
      </dgm:t>
    </dgm:pt>
    <dgm:pt modelId="{7D757A79-0E90-420A-A366-1E6506A787F5}" type="pres">
      <dgm:prSet presAssocID="{3207EE4D-F889-4230-BD7B-19C5949C6779}" presName="Name0" presStyleCnt="0">
        <dgm:presLayoutVars>
          <dgm:chPref val="1"/>
          <dgm:dir/>
          <dgm:animOne val="branch"/>
          <dgm:animLvl val="lvl"/>
          <dgm:resizeHandles/>
        </dgm:presLayoutVars>
      </dgm:prSet>
      <dgm:spPr/>
      <dgm:t>
        <a:bodyPr/>
        <a:lstStyle/>
        <a:p>
          <a:endParaRPr lang="ru-RU"/>
        </a:p>
      </dgm:t>
    </dgm:pt>
    <dgm:pt modelId="{9C4F0FE1-54E4-4BFA-9CEB-9A39FD5448C6}" type="pres">
      <dgm:prSet presAssocID="{98605FD0-FD78-4801-A83D-0AD60865931C}" presName="vertOne" presStyleCnt="0"/>
      <dgm:spPr/>
      <dgm:t>
        <a:bodyPr/>
        <a:lstStyle/>
        <a:p>
          <a:endParaRPr lang="ru-RU"/>
        </a:p>
      </dgm:t>
    </dgm:pt>
    <dgm:pt modelId="{58549B61-CF40-4AD1-A9B1-C7ECCE834EFD}" type="pres">
      <dgm:prSet presAssocID="{98605FD0-FD78-4801-A83D-0AD60865931C}" presName="txOne" presStyleLbl="node0" presStyleIdx="0" presStyleCnt="1" custScaleY="81962">
        <dgm:presLayoutVars>
          <dgm:chPref val="3"/>
        </dgm:presLayoutVars>
      </dgm:prSet>
      <dgm:spPr/>
      <dgm:t>
        <a:bodyPr/>
        <a:lstStyle/>
        <a:p>
          <a:endParaRPr lang="ru-RU"/>
        </a:p>
      </dgm:t>
    </dgm:pt>
    <dgm:pt modelId="{D067B27D-8AE4-4B9F-BC70-FA34722210D3}" type="pres">
      <dgm:prSet presAssocID="{98605FD0-FD78-4801-A83D-0AD60865931C}" presName="parTransOne" presStyleCnt="0"/>
      <dgm:spPr/>
      <dgm:t>
        <a:bodyPr/>
        <a:lstStyle/>
        <a:p>
          <a:endParaRPr lang="ru-RU"/>
        </a:p>
      </dgm:t>
    </dgm:pt>
    <dgm:pt modelId="{4E0CC8EE-2AFE-45D4-82A6-5D4DE2B03C30}" type="pres">
      <dgm:prSet presAssocID="{98605FD0-FD78-4801-A83D-0AD60865931C}" presName="horzOne" presStyleCnt="0"/>
      <dgm:spPr/>
      <dgm:t>
        <a:bodyPr/>
        <a:lstStyle/>
        <a:p>
          <a:endParaRPr lang="ru-RU"/>
        </a:p>
      </dgm:t>
    </dgm:pt>
    <dgm:pt modelId="{BDB15399-3DB6-4A66-88A3-F5D350697191}" type="pres">
      <dgm:prSet presAssocID="{CD91A228-0457-4881-8939-823247C7189E}" presName="vertTwo" presStyleCnt="0"/>
      <dgm:spPr/>
      <dgm:t>
        <a:bodyPr/>
        <a:lstStyle/>
        <a:p>
          <a:endParaRPr lang="ru-RU"/>
        </a:p>
      </dgm:t>
    </dgm:pt>
    <dgm:pt modelId="{8228E103-5C1B-437A-8DB1-ED6969AF55A1}" type="pres">
      <dgm:prSet presAssocID="{CD91A228-0457-4881-8939-823247C7189E}" presName="txTwo" presStyleLbl="node2" presStyleIdx="0" presStyleCnt="3" custScaleY="109847" custLinFactNeighborY="-7440">
        <dgm:presLayoutVars>
          <dgm:chPref val="3"/>
        </dgm:presLayoutVars>
      </dgm:prSet>
      <dgm:spPr/>
      <dgm:t>
        <a:bodyPr/>
        <a:lstStyle/>
        <a:p>
          <a:endParaRPr lang="ru-RU"/>
        </a:p>
      </dgm:t>
    </dgm:pt>
    <dgm:pt modelId="{06853ED4-10D2-4722-90BD-C3552B925346}" type="pres">
      <dgm:prSet presAssocID="{CD91A228-0457-4881-8939-823247C7189E}" presName="horzTwo" presStyleCnt="0"/>
      <dgm:spPr/>
      <dgm:t>
        <a:bodyPr/>
        <a:lstStyle/>
        <a:p>
          <a:endParaRPr lang="ru-RU"/>
        </a:p>
      </dgm:t>
    </dgm:pt>
    <dgm:pt modelId="{84B850A3-AE17-4980-B8FE-A915EFEB228A}" type="pres">
      <dgm:prSet presAssocID="{DFDE4D87-4933-467F-B6F0-5171B74E1069}" presName="sibSpaceTwo" presStyleCnt="0"/>
      <dgm:spPr/>
      <dgm:t>
        <a:bodyPr/>
        <a:lstStyle/>
        <a:p>
          <a:endParaRPr lang="ru-RU"/>
        </a:p>
      </dgm:t>
    </dgm:pt>
    <dgm:pt modelId="{56C659BB-B9D3-4915-ACB4-F1A1BBBD07BD}" type="pres">
      <dgm:prSet presAssocID="{AF0C371E-441A-459E-9124-CE490C7987F4}" presName="vertTwo" presStyleCnt="0"/>
      <dgm:spPr/>
      <dgm:t>
        <a:bodyPr/>
        <a:lstStyle/>
        <a:p>
          <a:endParaRPr lang="ru-RU"/>
        </a:p>
      </dgm:t>
    </dgm:pt>
    <dgm:pt modelId="{79682AFF-83C9-44A6-966E-C46F52827127}" type="pres">
      <dgm:prSet presAssocID="{AF0C371E-441A-459E-9124-CE490C7987F4}" presName="txTwo" presStyleLbl="node2" presStyleIdx="1" presStyleCnt="3" custScaleX="153332" custScaleY="143265" custLinFactNeighborY="-7440">
        <dgm:presLayoutVars>
          <dgm:chPref val="3"/>
        </dgm:presLayoutVars>
      </dgm:prSet>
      <dgm:spPr/>
      <dgm:t>
        <a:bodyPr/>
        <a:lstStyle/>
        <a:p>
          <a:endParaRPr lang="ru-RU"/>
        </a:p>
      </dgm:t>
    </dgm:pt>
    <dgm:pt modelId="{DB69F80F-B1D9-4092-84DC-DFC820C2B51F}" type="pres">
      <dgm:prSet presAssocID="{AF0C371E-441A-459E-9124-CE490C7987F4}" presName="horzTwo" presStyleCnt="0"/>
      <dgm:spPr/>
      <dgm:t>
        <a:bodyPr/>
        <a:lstStyle/>
        <a:p>
          <a:endParaRPr lang="ru-RU"/>
        </a:p>
      </dgm:t>
    </dgm:pt>
    <dgm:pt modelId="{A62EFFE4-059C-46EC-9D82-DA1709ABC523}" type="pres">
      <dgm:prSet presAssocID="{3ECCFBE3-CE13-48FA-9E82-2EFCB84A1856}" presName="sibSpaceTwo" presStyleCnt="0"/>
      <dgm:spPr/>
      <dgm:t>
        <a:bodyPr/>
        <a:lstStyle/>
        <a:p>
          <a:endParaRPr lang="ru-RU"/>
        </a:p>
      </dgm:t>
    </dgm:pt>
    <dgm:pt modelId="{74AFD08B-1DF7-4B97-9E28-FF4712A6FDF4}" type="pres">
      <dgm:prSet presAssocID="{8107D3D9-0ADF-4623-9993-BBCE8179B21F}" presName="vertTwo" presStyleCnt="0"/>
      <dgm:spPr/>
      <dgm:t>
        <a:bodyPr/>
        <a:lstStyle/>
        <a:p>
          <a:endParaRPr lang="ru-RU"/>
        </a:p>
      </dgm:t>
    </dgm:pt>
    <dgm:pt modelId="{9CBC0A20-4F20-4909-A2FD-660610C3D14C}" type="pres">
      <dgm:prSet presAssocID="{8107D3D9-0ADF-4623-9993-BBCE8179B21F}" presName="txTwo" presStyleLbl="node2" presStyleIdx="2" presStyleCnt="3" custScaleX="132925" custScaleY="143265" custLinFactNeighborY="-7440">
        <dgm:presLayoutVars>
          <dgm:chPref val="3"/>
        </dgm:presLayoutVars>
      </dgm:prSet>
      <dgm:spPr/>
      <dgm:t>
        <a:bodyPr/>
        <a:lstStyle/>
        <a:p>
          <a:endParaRPr lang="ru-RU"/>
        </a:p>
      </dgm:t>
    </dgm:pt>
    <dgm:pt modelId="{A090A2C8-B775-4459-8358-2088A81DF57A}" type="pres">
      <dgm:prSet presAssocID="{8107D3D9-0ADF-4623-9993-BBCE8179B21F}" presName="horzTwo" presStyleCnt="0"/>
      <dgm:spPr/>
      <dgm:t>
        <a:bodyPr/>
        <a:lstStyle/>
        <a:p>
          <a:endParaRPr lang="ru-RU"/>
        </a:p>
      </dgm:t>
    </dgm:pt>
  </dgm:ptLst>
  <dgm:cxnLst>
    <dgm:cxn modelId="{44754CEA-6BE8-4E17-8C81-FFAEEA14DCDB}" type="presOf" srcId="{AF0C371E-441A-459E-9124-CE490C7987F4}" destId="{79682AFF-83C9-44A6-966E-C46F52827127}" srcOrd="0" destOrd="0" presId="urn:microsoft.com/office/officeart/2005/8/layout/hierarchy4"/>
    <dgm:cxn modelId="{AC9A2BA8-CDBE-4600-94EB-F3B308B38D15}" type="presOf" srcId="{CD91A228-0457-4881-8939-823247C7189E}" destId="{8228E103-5C1B-437A-8DB1-ED6969AF55A1}" srcOrd="0" destOrd="0" presId="urn:microsoft.com/office/officeart/2005/8/layout/hierarchy4"/>
    <dgm:cxn modelId="{8A4DC783-8D77-4B41-A8B9-1B17658406A8}" srcId="{98605FD0-FD78-4801-A83D-0AD60865931C}" destId="{8107D3D9-0ADF-4623-9993-BBCE8179B21F}" srcOrd="2" destOrd="0" parTransId="{8721E1CE-4FB9-4FEB-82D6-8879ACAF8E3B}" sibTransId="{E68B9D7A-6500-4DFA-A274-5F155ACC9312}"/>
    <dgm:cxn modelId="{6846675A-28C9-421B-8BFC-F2998529965B}" type="presOf" srcId="{3207EE4D-F889-4230-BD7B-19C5949C6779}" destId="{7D757A79-0E90-420A-A366-1E6506A787F5}" srcOrd="0" destOrd="0" presId="urn:microsoft.com/office/officeart/2005/8/layout/hierarchy4"/>
    <dgm:cxn modelId="{BFD3B1A0-1D69-41B8-BC54-634B9E525A95}" type="presOf" srcId="{98605FD0-FD78-4801-A83D-0AD60865931C}" destId="{58549B61-CF40-4AD1-A9B1-C7ECCE834EFD}" srcOrd="0" destOrd="0" presId="urn:microsoft.com/office/officeart/2005/8/layout/hierarchy4"/>
    <dgm:cxn modelId="{77AAF4B9-8972-4A80-BFB0-1CE9500C2D6E}" srcId="{3207EE4D-F889-4230-BD7B-19C5949C6779}" destId="{98605FD0-FD78-4801-A83D-0AD60865931C}" srcOrd="0" destOrd="0" parTransId="{ED397272-0437-43C5-92EE-D4899BE335B1}" sibTransId="{1914224D-9763-42B6-82F4-77097B219DBC}"/>
    <dgm:cxn modelId="{46211115-A242-4CD5-B0D2-0F6DC6BAC8AA}" srcId="{98605FD0-FD78-4801-A83D-0AD60865931C}" destId="{CD91A228-0457-4881-8939-823247C7189E}" srcOrd="0" destOrd="0" parTransId="{EA1FEC16-6526-4EC7-9AEB-36EE6520E262}" sibTransId="{DFDE4D87-4933-467F-B6F0-5171B74E1069}"/>
    <dgm:cxn modelId="{47B4EF6C-DC0D-49E9-91E4-01231EAB9BF7}" type="presOf" srcId="{8107D3D9-0ADF-4623-9993-BBCE8179B21F}" destId="{9CBC0A20-4F20-4909-A2FD-660610C3D14C}" srcOrd="0" destOrd="0" presId="urn:microsoft.com/office/officeart/2005/8/layout/hierarchy4"/>
    <dgm:cxn modelId="{F9FEA48D-AF44-4AED-A4B4-10C851657873}" srcId="{98605FD0-FD78-4801-A83D-0AD60865931C}" destId="{AF0C371E-441A-459E-9124-CE490C7987F4}" srcOrd="1" destOrd="0" parTransId="{972D5A38-EF6D-4AD2-B500-15A4208AEC57}" sibTransId="{3ECCFBE3-CE13-48FA-9E82-2EFCB84A1856}"/>
    <dgm:cxn modelId="{A241220D-D352-4E57-B6B2-FA73FD13FEE6}" type="presParOf" srcId="{7D757A79-0E90-420A-A366-1E6506A787F5}" destId="{9C4F0FE1-54E4-4BFA-9CEB-9A39FD5448C6}" srcOrd="0" destOrd="0" presId="urn:microsoft.com/office/officeart/2005/8/layout/hierarchy4"/>
    <dgm:cxn modelId="{6EBCD3F1-BCB6-43E3-938E-9D7FCC5381EF}" type="presParOf" srcId="{9C4F0FE1-54E4-4BFA-9CEB-9A39FD5448C6}" destId="{58549B61-CF40-4AD1-A9B1-C7ECCE834EFD}" srcOrd="0" destOrd="0" presId="urn:microsoft.com/office/officeart/2005/8/layout/hierarchy4"/>
    <dgm:cxn modelId="{C0C20367-4520-4B33-A4E0-7B432CF6D4E4}" type="presParOf" srcId="{9C4F0FE1-54E4-4BFA-9CEB-9A39FD5448C6}" destId="{D067B27D-8AE4-4B9F-BC70-FA34722210D3}" srcOrd="1" destOrd="0" presId="urn:microsoft.com/office/officeart/2005/8/layout/hierarchy4"/>
    <dgm:cxn modelId="{11A6B791-0EF0-4CF2-A97F-FE4436503097}" type="presParOf" srcId="{9C4F0FE1-54E4-4BFA-9CEB-9A39FD5448C6}" destId="{4E0CC8EE-2AFE-45D4-82A6-5D4DE2B03C30}" srcOrd="2" destOrd="0" presId="urn:microsoft.com/office/officeart/2005/8/layout/hierarchy4"/>
    <dgm:cxn modelId="{3A65ECED-187D-4D0E-817C-C2ED5A824198}" type="presParOf" srcId="{4E0CC8EE-2AFE-45D4-82A6-5D4DE2B03C30}" destId="{BDB15399-3DB6-4A66-88A3-F5D350697191}" srcOrd="0" destOrd="0" presId="urn:microsoft.com/office/officeart/2005/8/layout/hierarchy4"/>
    <dgm:cxn modelId="{BED2D678-6C1E-4636-BB39-2DEE800EC59E}" type="presParOf" srcId="{BDB15399-3DB6-4A66-88A3-F5D350697191}" destId="{8228E103-5C1B-437A-8DB1-ED6969AF55A1}" srcOrd="0" destOrd="0" presId="urn:microsoft.com/office/officeart/2005/8/layout/hierarchy4"/>
    <dgm:cxn modelId="{0B0B625B-4031-44BA-9CC6-9D80D580B8E8}" type="presParOf" srcId="{BDB15399-3DB6-4A66-88A3-F5D350697191}" destId="{06853ED4-10D2-4722-90BD-C3552B925346}" srcOrd="1" destOrd="0" presId="urn:microsoft.com/office/officeart/2005/8/layout/hierarchy4"/>
    <dgm:cxn modelId="{646BF41B-0581-4990-B133-D239310290CC}" type="presParOf" srcId="{4E0CC8EE-2AFE-45D4-82A6-5D4DE2B03C30}" destId="{84B850A3-AE17-4980-B8FE-A915EFEB228A}" srcOrd="1" destOrd="0" presId="urn:microsoft.com/office/officeart/2005/8/layout/hierarchy4"/>
    <dgm:cxn modelId="{1CC0C27A-D711-425B-B4FE-645386CC9357}" type="presParOf" srcId="{4E0CC8EE-2AFE-45D4-82A6-5D4DE2B03C30}" destId="{56C659BB-B9D3-4915-ACB4-F1A1BBBD07BD}" srcOrd="2" destOrd="0" presId="urn:microsoft.com/office/officeart/2005/8/layout/hierarchy4"/>
    <dgm:cxn modelId="{181BE9F0-6A6E-451B-9355-76D102411874}" type="presParOf" srcId="{56C659BB-B9D3-4915-ACB4-F1A1BBBD07BD}" destId="{79682AFF-83C9-44A6-966E-C46F52827127}" srcOrd="0" destOrd="0" presId="urn:microsoft.com/office/officeart/2005/8/layout/hierarchy4"/>
    <dgm:cxn modelId="{D4446067-C1C1-4F79-AC0A-738D77E0291E}" type="presParOf" srcId="{56C659BB-B9D3-4915-ACB4-F1A1BBBD07BD}" destId="{DB69F80F-B1D9-4092-84DC-DFC820C2B51F}" srcOrd="1" destOrd="0" presId="urn:microsoft.com/office/officeart/2005/8/layout/hierarchy4"/>
    <dgm:cxn modelId="{7FF97977-B0E4-4D97-9F2A-73C3FBADEA0C}" type="presParOf" srcId="{4E0CC8EE-2AFE-45D4-82A6-5D4DE2B03C30}" destId="{A62EFFE4-059C-46EC-9D82-DA1709ABC523}" srcOrd="3" destOrd="0" presId="urn:microsoft.com/office/officeart/2005/8/layout/hierarchy4"/>
    <dgm:cxn modelId="{C5689C7F-E33A-4188-8CA1-83A52B167205}" type="presParOf" srcId="{4E0CC8EE-2AFE-45D4-82A6-5D4DE2B03C30}" destId="{74AFD08B-1DF7-4B97-9E28-FF4712A6FDF4}" srcOrd="4" destOrd="0" presId="urn:microsoft.com/office/officeart/2005/8/layout/hierarchy4"/>
    <dgm:cxn modelId="{22113C0B-257B-4865-AEB3-E6A2E5DB3C16}" type="presParOf" srcId="{74AFD08B-1DF7-4B97-9E28-FF4712A6FDF4}" destId="{9CBC0A20-4F20-4909-A2FD-660610C3D14C}" srcOrd="0" destOrd="0" presId="urn:microsoft.com/office/officeart/2005/8/layout/hierarchy4"/>
    <dgm:cxn modelId="{72ED26D2-0BAE-4B32-BCA0-91065273C1AC}" type="presParOf" srcId="{74AFD08B-1DF7-4B97-9E28-FF4712A6FDF4}" destId="{A090A2C8-B775-4459-8358-2088A81DF57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07EE4D-F889-4230-BD7B-19C5949C6779}"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endParaRPr lang="ru-RU"/>
        </a:p>
      </dgm:t>
    </dgm:pt>
    <dgm:pt modelId="{7D757A79-0E90-420A-A366-1E6506A787F5}" type="pres">
      <dgm:prSet presAssocID="{3207EE4D-F889-4230-BD7B-19C5949C6779}" presName="Name0" presStyleCnt="0">
        <dgm:presLayoutVars>
          <dgm:chPref val="1"/>
          <dgm:dir/>
          <dgm:animOne val="branch"/>
          <dgm:animLvl val="lvl"/>
          <dgm:resizeHandles/>
        </dgm:presLayoutVars>
      </dgm:prSet>
      <dgm:spPr/>
      <dgm:t>
        <a:bodyPr/>
        <a:lstStyle/>
        <a:p>
          <a:endParaRPr lang="ru-RU"/>
        </a:p>
      </dgm:t>
    </dgm:pt>
  </dgm:ptLst>
  <dgm:cxnLst>
    <dgm:cxn modelId="{6846675A-28C9-421B-8BFC-F2998529965B}" type="presOf" srcId="{3207EE4D-F889-4230-BD7B-19C5949C6779}" destId="{7D757A79-0E90-420A-A366-1E6506A787F5}" srcOrd="0" destOrd="0" presId="urn:microsoft.com/office/officeart/2005/8/layout/hierarchy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051EDC-D67F-4D5B-953B-33FDE907A948}"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ru-RU"/>
        </a:p>
      </dgm:t>
    </dgm:pt>
    <dgm:pt modelId="{86094D8B-A7CE-472A-B04A-AC380837F71F}">
      <dgm:prSet phldrT="[Текст]"/>
      <dgm:spPr/>
      <dgm:t>
        <a:bodyPr/>
        <a:lstStyle/>
        <a:p>
          <a:r>
            <a:rPr lang="uk-UA" b="1" dirty="0" smtClean="0">
              <a:latin typeface="Times New Roman" panose="02020603050405020304" pitchFamily="18" charset="0"/>
              <a:cs typeface="Times New Roman" panose="02020603050405020304" pitchFamily="18" charset="0"/>
            </a:rPr>
            <a:t>Правозастосовна помилка </a:t>
          </a:r>
          <a:r>
            <a:rPr lang="uk-UA" dirty="0" smtClean="0">
              <a:latin typeface="Times New Roman" panose="02020603050405020304" pitchFamily="18" charset="0"/>
              <a:cs typeface="Times New Roman" panose="02020603050405020304" pitchFamily="18" charset="0"/>
            </a:rPr>
            <a:t>– це результат неправильної владно організуючої діяльності суб’єкта правозастосування, що суперечить нормам права, допущений через невиконання необхідного комплексу умов для досягнення істинної мети, внаслідок добросовісної помилки або необережності, що мала місце, який кваліфікується як помилковий уповноваженим суб’єктом</a:t>
          </a:r>
          <a:endParaRPr lang="ru-RU" dirty="0"/>
        </a:p>
      </dgm:t>
    </dgm:pt>
    <dgm:pt modelId="{F3EECEC4-1211-42CF-AFF1-219E2BD28DB1}" type="parTrans" cxnId="{F831ECDD-0E9D-4C0B-A2FC-D64AA91F3B84}">
      <dgm:prSet/>
      <dgm:spPr/>
      <dgm:t>
        <a:bodyPr/>
        <a:lstStyle/>
        <a:p>
          <a:endParaRPr lang="ru-RU"/>
        </a:p>
      </dgm:t>
    </dgm:pt>
    <dgm:pt modelId="{81A2D260-B5BF-40E6-9291-453C0A1A07CC}" type="sibTrans" cxnId="{F831ECDD-0E9D-4C0B-A2FC-D64AA91F3B84}">
      <dgm:prSet/>
      <dgm:spPr/>
      <dgm:t>
        <a:bodyPr/>
        <a:lstStyle/>
        <a:p>
          <a:endParaRPr lang="ru-RU"/>
        </a:p>
      </dgm:t>
    </dgm:pt>
    <dgm:pt modelId="{E1A15DC9-EFC4-4708-8598-E8748F6A8C1F}" type="pres">
      <dgm:prSet presAssocID="{C9051EDC-D67F-4D5B-953B-33FDE907A948}" presName="linear" presStyleCnt="0">
        <dgm:presLayoutVars>
          <dgm:animLvl val="lvl"/>
          <dgm:resizeHandles val="exact"/>
        </dgm:presLayoutVars>
      </dgm:prSet>
      <dgm:spPr/>
      <dgm:t>
        <a:bodyPr/>
        <a:lstStyle/>
        <a:p>
          <a:endParaRPr lang="ru-RU"/>
        </a:p>
      </dgm:t>
    </dgm:pt>
    <dgm:pt modelId="{AD35B672-D975-4FCF-B449-94EC3501D787}" type="pres">
      <dgm:prSet presAssocID="{86094D8B-A7CE-472A-B04A-AC380837F71F}" presName="parentText" presStyleLbl="node1" presStyleIdx="0" presStyleCnt="1" custLinFactNeighborX="1242" custLinFactNeighborY="-12466">
        <dgm:presLayoutVars>
          <dgm:chMax val="0"/>
          <dgm:bulletEnabled val="1"/>
        </dgm:presLayoutVars>
      </dgm:prSet>
      <dgm:spPr/>
      <dgm:t>
        <a:bodyPr/>
        <a:lstStyle/>
        <a:p>
          <a:endParaRPr lang="ru-RU"/>
        </a:p>
      </dgm:t>
    </dgm:pt>
  </dgm:ptLst>
  <dgm:cxnLst>
    <dgm:cxn modelId="{DFC6FB12-80D6-4A47-AB9A-530A40BB5799}" type="presOf" srcId="{C9051EDC-D67F-4D5B-953B-33FDE907A948}" destId="{E1A15DC9-EFC4-4708-8598-E8748F6A8C1F}" srcOrd="0" destOrd="0" presId="urn:microsoft.com/office/officeart/2005/8/layout/vList2"/>
    <dgm:cxn modelId="{D7036B85-27B9-4273-A97E-B82D65E58848}" type="presOf" srcId="{86094D8B-A7CE-472A-B04A-AC380837F71F}" destId="{AD35B672-D975-4FCF-B449-94EC3501D787}" srcOrd="0" destOrd="0" presId="urn:microsoft.com/office/officeart/2005/8/layout/vList2"/>
    <dgm:cxn modelId="{F831ECDD-0E9D-4C0B-A2FC-D64AA91F3B84}" srcId="{C9051EDC-D67F-4D5B-953B-33FDE907A948}" destId="{86094D8B-A7CE-472A-B04A-AC380837F71F}" srcOrd="0" destOrd="0" parTransId="{F3EECEC4-1211-42CF-AFF1-219E2BD28DB1}" sibTransId="{81A2D260-B5BF-40E6-9291-453C0A1A07CC}"/>
    <dgm:cxn modelId="{A9169E06-9350-4DB2-8575-E7865C90F398}" type="presParOf" srcId="{E1A15DC9-EFC4-4708-8598-E8748F6A8C1F}" destId="{AD35B672-D975-4FCF-B449-94EC3501D78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FE3F8-2007-43D6-9DEF-76D854BA3613}">
      <dsp:nvSpPr>
        <dsp:cNvPr id="0" name=""/>
        <dsp:cNvSpPr/>
      </dsp:nvSpPr>
      <dsp:spPr>
        <a:xfrm>
          <a:off x="456863" y="1347037"/>
          <a:ext cx="1722874" cy="172287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16D0203-B354-4427-952F-3DB881CABEEC}">
      <dsp:nvSpPr>
        <dsp:cNvPr id="0" name=""/>
        <dsp:cNvSpPr/>
      </dsp:nvSpPr>
      <dsp:spPr>
        <a:xfrm>
          <a:off x="1318300" y="815031"/>
          <a:ext cx="9192164" cy="2786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180" rIns="0" bIns="43180" numCol="1" spcCol="1270" anchor="ctr" anchorCtr="0">
          <a:noAutofit/>
        </a:bodyPr>
        <a:lstStyle/>
        <a:p>
          <a:pPr lvl="0" algn="l" defTabSz="1511300">
            <a:lnSpc>
              <a:spcPct val="90000"/>
            </a:lnSpc>
            <a:spcBef>
              <a:spcPct val="0"/>
            </a:spcBef>
            <a:spcAft>
              <a:spcPct val="35000"/>
            </a:spcAft>
          </a:pPr>
          <a:r>
            <a:rPr lang="uk-UA" sz="3400" kern="1200" dirty="0" smtClean="0">
              <a:solidFill>
                <a:schemeClr val="bg2">
                  <a:lumMod val="25000"/>
                </a:schemeClr>
              </a:solidFill>
              <a:latin typeface="Times New Roman" panose="02020603050405020304" pitchFamily="18" charset="0"/>
              <a:cs typeface="Times New Roman" panose="02020603050405020304" pitchFamily="18" charset="0"/>
            </a:rPr>
            <a:t>Питання правозастосування є глобальним і багатогранним. Воно вимагає поглибленого вивчення та розуміння, як з боку вчених, так і зі сторони практиків. Правозастосовна помилка викликає не менше запитань, так як є причинним наслідком неправильного процесу правозастосування. Актуальність також обумовлена й особливостями та характеристиками правозастосовної помилки</a:t>
          </a:r>
          <a:endParaRPr lang="en-US" sz="3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1318300" y="815031"/>
        <a:ext cx="9192164" cy="27868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E9821-9810-4E82-B8C6-6790310C31E1}">
      <dsp:nvSpPr>
        <dsp:cNvPr id="0" name=""/>
        <dsp:cNvSpPr/>
      </dsp:nvSpPr>
      <dsp:spPr>
        <a:xfrm>
          <a:off x="6591" y="1752809"/>
          <a:ext cx="3653872" cy="1669026"/>
        </a:xfrm>
        <a:prstGeom prst="roundRect">
          <a:avLst>
            <a:gd name="adj" fmla="val 10000"/>
          </a:avLst>
        </a:prstGeom>
        <a:solidFill>
          <a:schemeClr val="accent3">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uk-UA" sz="3200" b="1" kern="1200" dirty="0" smtClean="0">
              <a:latin typeface="Times New Roman" panose="02020603050405020304" pitchFamily="18" charset="0"/>
              <a:cs typeface="Times New Roman" panose="02020603050405020304" pitchFamily="18" charset="0"/>
            </a:rPr>
            <a:t>Види правозастосовних помилок</a:t>
          </a:r>
          <a:endParaRPr lang="en-US" sz="3200" b="1" kern="1200" dirty="0">
            <a:latin typeface="Times New Roman" panose="02020603050405020304" pitchFamily="18" charset="0"/>
            <a:cs typeface="Times New Roman" panose="02020603050405020304" pitchFamily="18" charset="0"/>
          </a:endParaRPr>
        </a:p>
      </dsp:txBody>
      <dsp:txXfrm>
        <a:off x="55475" y="1801693"/>
        <a:ext cx="3556104" cy="1571258"/>
      </dsp:txXfrm>
    </dsp:sp>
    <dsp:sp modelId="{71DB7DB9-ECAD-4BDA-A90F-64EC0E60DD62}">
      <dsp:nvSpPr>
        <dsp:cNvPr id="0" name=""/>
        <dsp:cNvSpPr/>
      </dsp:nvSpPr>
      <dsp:spPr>
        <a:xfrm rot="17270406">
          <a:off x="2919785" y="1556626"/>
          <a:ext cx="2135635" cy="28448"/>
        </a:xfrm>
        <a:custGeom>
          <a:avLst/>
          <a:gdLst/>
          <a:ahLst/>
          <a:cxnLst/>
          <a:rect l="0" t="0" r="0" b="0"/>
          <a:pathLst>
            <a:path>
              <a:moveTo>
                <a:pt x="0" y="14224"/>
              </a:moveTo>
              <a:lnTo>
                <a:pt x="2135635" y="1422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RU" sz="700" kern="1200"/>
        </a:p>
      </dsp:txBody>
      <dsp:txXfrm>
        <a:off x="3934211" y="1517460"/>
        <a:ext cx="106781" cy="106781"/>
      </dsp:txXfrm>
    </dsp:sp>
    <dsp:sp modelId="{3E9500F3-EF0C-4362-912F-A822CA5D0B46}">
      <dsp:nvSpPr>
        <dsp:cNvPr id="0" name=""/>
        <dsp:cNvSpPr/>
      </dsp:nvSpPr>
      <dsp:spPr>
        <a:xfrm>
          <a:off x="4314740" y="145456"/>
          <a:ext cx="4759943" cy="81784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вимушені та випадкові</a:t>
          </a:r>
          <a:endParaRPr lang="en-US" sz="2800" kern="1200" dirty="0">
            <a:latin typeface="Times New Roman" panose="02020603050405020304" pitchFamily="18" charset="0"/>
            <a:cs typeface="Times New Roman" panose="02020603050405020304" pitchFamily="18" charset="0"/>
          </a:endParaRPr>
        </a:p>
      </dsp:txBody>
      <dsp:txXfrm>
        <a:off x="4338694" y="169410"/>
        <a:ext cx="4712035" cy="769937"/>
      </dsp:txXfrm>
    </dsp:sp>
    <dsp:sp modelId="{1F0CEC88-273F-4880-BB49-ED9C5553AC99}">
      <dsp:nvSpPr>
        <dsp:cNvPr id="0" name=""/>
        <dsp:cNvSpPr/>
      </dsp:nvSpPr>
      <dsp:spPr>
        <a:xfrm rot="18289469">
          <a:off x="3414745" y="2102837"/>
          <a:ext cx="1145713" cy="28448"/>
        </a:xfrm>
        <a:custGeom>
          <a:avLst/>
          <a:gdLst/>
          <a:ahLst/>
          <a:cxnLst/>
          <a:rect l="0" t="0" r="0" b="0"/>
          <a:pathLst>
            <a:path>
              <a:moveTo>
                <a:pt x="0" y="14224"/>
              </a:moveTo>
              <a:lnTo>
                <a:pt x="1145713" y="1422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958959" y="2088418"/>
        <a:ext cx="57285" cy="57285"/>
      </dsp:txXfrm>
    </dsp:sp>
    <dsp:sp modelId="{2EE9368C-11B6-4BE0-BC84-DAC23D4CBAD1}">
      <dsp:nvSpPr>
        <dsp:cNvPr id="0" name=""/>
        <dsp:cNvSpPr/>
      </dsp:nvSpPr>
      <dsp:spPr>
        <a:xfrm>
          <a:off x="4314740" y="1085979"/>
          <a:ext cx="6427416" cy="112164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помилки з вини суб’єкта правозастосування та помилки з</a:t>
          </a:r>
          <a:r>
            <a:rPr lang="en-US" sz="2800" kern="1200" dirty="0" smtClean="0">
              <a:latin typeface="Times New Roman" panose="02020603050405020304" pitchFamily="18" charset="0"/>
              <a:cs typeface="Times New Roman" panose="02020603050405020304" pitchFamily="18" charset="0"/>
            </a:rPr>
            <a:t/>
          </a:r>
          <a:br>
            <a:rPr lang="en-US" sz="2800" kern="1200" dirty="0" smtClean="0">
              <a:latin typeface="Times New Roman" panose="02020603050405020304" pitchFamily="18" charset="0"/>
              <a:cs typeface="Times New Roman" panose="02020603050405020304" pitchFamily="18" charset="0"/>
            </a:rPr>
          </a:br>
          <a:r>
            <a:rPr lang="uk-UA" sz="2800" kern="1200" dirty="0" smtClean="0">
              <a:latin typeface="Times New Roman" panose="02020603050405020304" pitchFamily="18" charset="0"/>
              <a:cs typeface="Times New Roman" panose="02020603050405020304" pitchFamily="18" charset="0"/>
            </a:rPr>
            <a:t>вини учасників правозастосування</a:t>
          </a:r>
          <a:endParaRPr lang="en-US" sz="2800" kern="1200" dirty="0">
            <a:latin typeface="Times New Roman" panose="02020603050405020304" pitchFamily="18" charset="0"/>
            <a:cs typeface="Times New Roman" panose="02020603050405020304" pitchFamily="18" charset="0"/>
          </a:endParaRPr>
        </a:p>
      </dsp:txBody>
      <dsp:txXfrm>
        <a:off x="4347592" y="1118831"/>
        <a:ext cx="6361712" cy="1055938"/>
      </dsp:txXfrm>
    </dsp:sp>
    <dsp:sp modelId="{4FF8350C-8B2D-4131-8876-13D72538E404}">
      <dsp:nvSpPr>
        <dsp:cNvPr id="0" name=""/>
        <dsp:cNvSpPr/>
      </dsp:nvSpPr>
      <dsp:spPr>
        <a:xfrm rot="784223">
          <a:off x="3651763" y="2649047"/>
          <a:ext cx="671677" cy="28448"/>
        </a:xfrm>
        <a:custGeom>
          <a:avLst/>
          <a:gdLst/>
          <a:ahLst/>
          <a:cxnLst/>
          <a:rect l="0" t="0" r="0" b="0"/>
          <a:pathLst>
            <a:path>
              <a:moveTo>
                <a:pt x="0" y="14224"/>
              </a:moveTo>
              <a:lnTo>
                <a:pt x="671677" y="1422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970810" y="2646480"/>
        <a:ext cx="33583" cy="33583"/>
      </dsp:txXfrm>
    </dsp:sp>
    <dsp:sp modelId="{C643A2BD-BFDE-4336-83E6-A9B406791C46}">
      <dsp:nvSpPr>
        <dsp:cNvPr id="0" name=""/>
        <dsp:cNvSpPr/>
      </dsp:nvSpPr>
      <dsp:spPr>
        <a:xfrm>
          <a:off x="4314740" y="2330298"/>
          <a:ext cx="4759943" cy="81784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типові та атипові</a:t>
          </a:r>
          <a:endParaRPr lang="en-US" sz="2800" kern="1200" dirty="0">
            <a:latin typeface="Times New Roman" panose="02020603050405020304" pitchFamily="18" charset="0"/>
            <a:cs typeface="Times New Roman" panose="02020603050405020304" pitchFamily="18" charset="0"/>
          </a:endParaRPr>
        </a:p>
      </dsp:txBody>
      <dsp:txXfrm>
        <a:off x="4338694" y="2354252"/>
        <a:ext cx="4712035" cy="769937"/>
      </dsp:txXfrm>
    </dsp:sp>
    <dsp:sp modelId="{619923A4-66EB-4CCD-BF2D-E85F9F3FE486}">
      <dsp:nvSpPr>
        <dsp:cNvPr id="0" name=""/>
        <dsp:cNvSpPr/>
      </dsp:nvSpPr>
      <dsp:spPr>
        <a:xfrm rot="3544897">
          <a:off x="3350919" y="3119309"/>
          <a:ext cx="1273366" cy="28448"/>
        </a:xfrm>
        <a:custGeom>
          <a:avLst/>
          <a:gdLst/>
          <a:ahLst/>
          <a:cxnLst/>
          <a:rect l="0" t="0" r="0" b="0"/>
          <a:pathLst>
            <a:path>
              <a:moveTo>
                <a:pt x="0" y="14224"/>
              </a:moveTo>
              <a:lnTo>
                <a:pt x="1273366" y="1422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955768" y="3101699"/>
        <a:ext cx="63668" cy="63668"/>
      </dsp:txXfrm>
    </dsp:sp>
    <dsp:sp modelId="{F97ECF6B-93B6-4403-B927-9DF9BA6F6D55}">
      <dsp:nvSpPr>
        <dsp:cNvPr id="0" name=""/>
        <dsp:cNvSpPr/>
      </dsp:nvSpPr>
      <dsp:spPr>
        <a:xfrm>
          <a:off x="4314740" y="3270821"/>
          <a:ext cx="4759943" cy="81784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явні та латентні</a:t>
          </a:r>
          <a:endParaRPr lang="en-US" sz="2800" kern="1200" dirty="0">
            <a:latin typeface="Times New Roman" panose="02020603050405020304" pitchFamily="18" charset="0"/>
            <a:cs typeface="Times New Roman" panose="02020603050405020304" pitchFamily="18" charset="0"/>
          </a:endParaRPr>
        </a:p>
      </dsp:txBody>
      <dsp:txXfrm>
        <a:off x="4338694" y="3294775"/>
        <a:ext cx="4712035" cy="769937"/>
      </dsp:txXfrm>
    </dsp:sp>
    <dsp:sp modelId="{F17C7145-A5D5-4786-812D-6875AD0FF845}">
      <dsp:nvSpPr>
        <dsp:cNvPr id="0" name=""/>
        <dsp:cNvSpPr/>
      </dsp:nvSpPr>
      <dsp:spPr>
        <a:xfrm rot="4329594">
          <a:off x="2919785" y="3589570"/>
          <a:ext cx="2135635" cy="28448"/>
        </a:xfrm>
        <a:custGeom>
          <a:avLst/>
          <a:gdLst/>
          <a:ahLst/>
          <a:cxnLst/>
          <a:rect l="0" t="0" r="0" b="0"/>
          <a:pathLst>
            <a:path>
              <a:moveTo>
                <a:pt x="0" y="14224"/>
              </a:moveTo>
              <a:lnTo>
                <a:pt x="2135635" y="1422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RU" sz="700" kern="1200"/>
        </a:p>
      </dsp:txBody>
      <dsp:txXfrm>
        <a:off x="3934211" y="3550403"/>
        <a:ext cx="106781" cy="106781"/>
      </dsp:txXfrm>
    </dsp:sp>
    <dsp:sp modelId="{DB74BF71-3318-4462-B6DC-E9918E6C4E88}">
      <dsp:nvSpPr>
        <dsp:cNvPr id="0" name=""/>
        <dsp:cNvSpPr/>
      </dsp:nvSpPr>
      <dsp:spPr>
        <a:xfrm>
          <a:off x="4314740" y="4211343"/>
          <a:ext cx="4759943" cy="81784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матеріальні та процесуальні</a:t>
          </a:r>
          <a:endParaRPr lang="en-US" sz="2800" kern="1200" dirty="0">
            <a:latin typeface="Times New Roman" panose="02020603050405020304" pitchFamily="18" charset="0"/>
            <a:cs typeface="Times New Roman" panose="02020603050405020304" pitchFamily="18" charset="0"/>
          </a:endParaRPr>
        </a:p>
      </dsp:txBody>
      <dsp:txXfrm>
        <a:off x="4338694" y="4235297"/>
        <a:ext cx="4712035" cy="7699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CC62DF-B43C-43FA-9413-A04732B689E9}">
      <dsp:nvSpPr>
        <dsp:cNvPr id="0" name=""/>
        <dsp:cNvSpPr/>
      </dsp:nvSpPr>
      <dsp:spPr>
        <a:xfrm>
          <a:off x="0" y="2101"/>
          <a:ext cx="10776045"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28EF59-99B7-4C33-82B7-4FEE89B70C3E}">
      <dsp:nvSpPr>
        <dsp:cNvPr id="0" name=""/>
        <dsp:cNvSpPr/>
      </dsp:nvSpPr>
      <dsp:spPr>
        <a:xfrm>
          <a:off x="0" y="2101"/>
          <a:ext cx="10765522" cy="2005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uk-UA" sz="3200" kern="1200" dirty="0" smtClean="0">
              <a:solidFill>
                <a:srgbClr val="002060"/>
              </a:solidFill>
              <a:latin typeface="Times New Roman" panose="02020603050405020304" pitchFamily="18" charset="0"/>
              <a:cs typeface="Times New Roman" panose="02020603050405020304" pitchFamily="18" charset="0"/>
            </a:rPr>
            <a:t>1. Баранов В. М. </a:t>
          </a:r>
          <a:r>
            <a:rPr lang="uk-UA" sz="3200" kern="1200" dirty="0" err="1" smtClean="0">
              <a:solidFill>
                <a:srgbClr val="002060"/>
              </a:solidFill>
              <a:latin typeface="Times New Roman" panose="02020603050405020304" pitchFamily="18" charset="0"/>
              <a:cs typeface="Times New Roman" panose="02020603050405020304" pitchFamily="18" charset="0"/>
            </a:rPr>
            <a:t>Истинность</a:t>
          </a:r>
          <a:r>
            <a:rPr lang="uk-UA" sz="3200" kern="1200" dirty="0" smtClean="0">
              <a:solidFill>
                <a:srgbClr val="002060"/>
              </a:solidFill>
              <a:latin typeface="Times New Roman" panose="02020603050405020304" pitchFamily="18" charset="0"/>
              <a:cs typeface="Times New Roman" panose="02020603050405020304" pitchFamily="18" charset="0"/>
            </a:rPr>
            <a:t> норм </a:t>
          </a:r>
          <a:r>
            <a:rPr lang="uk-UA" sz="3200" kern="1200" dirty="0" err="1" smtClean="0">
              <a:solidFill>
                <a:srgbClr val="002060"/>
              </a:solidFill>
              <a:latin typeface="Times New Roman" panose="02020603050405020304" pitchFamily="18" charset="0"/>
              <a:cs typeface="Times New Roman" panose="02020603050405020304" pitchFamily="18" charset="0"/>
            </a:rPr>
            <a:t>советского</a:t>
          </a:r>
          <a:r>
            <a:rPr lang="uk-UA" sz="3200" kern="1200" dirty="0" smtClean="0">
              <a:solidFill>
                <a:srgbClr val="002060"/>
              </a:solidFill>
              <a:latin typeface="Times New Roman" panose="02020603050405020304" pitchFamily="18" charset="0"/>
              <a:cs typeface="Times New Roman" panose="02020603050405020304" pitchFamily="18" charset="0"/>
            </a:rPr>
            <a:t> права : </a:t>
          </a:r>
          <a:r>
            <a:rPr lang="uk-UA" sz="3200" kern="1200" dirty="0" err="1" smtClean="0">
              <a:solidFill>
                <a:srgbClr val="002060"/>
              </a:solidFill>
              <a:latin typeface="Times New Roman" panose="02020603050405020304" pitchFamily="18" charset="0"/>
              <a:cs typeface="Times New Roman" panose="02020603050405020304" pitchFamily="18" charset="0"/>
            </a:rPr>
            <a:t>монография</a:t>
          </a:r>
          <a:r>
            <a:rPr lang="uk-UA" sz="3200" kern="1200" dirty="0" smtClean="0">
              <a:solidFill>
                <a:srgbClr val="002060"/>
              </a:solidFill>
              <a:latin typeface="Times New Roman" panose="02020603050405020304" pitchFamily="18" charset="0"/>
              <a:cs typeface="Times New Roman" panose="02020603050405020304" pitchFamily="18" charset="0"/>
            </a:rPr>
            <a:t>. Саратов : </a:t>
          </a:r>
          <a:r>
            <a:rPr lang="uk-UA" sz="3200" kern="1200" dirty="0" err="1" smtClean="0">
              <a:solidFill>
                <a:srgbClr val="002060"/>
              </a:solidFill>
              <a:latin typeface="Times New Roman" panose="02020603050405020304" pitchFamily="18" charset="0"/>
              <a:cs typeface="Times New Roman" panose="02020603050405020304" pitchFamily="18" charset="0"/>
            </a:rPr>
            <a:t>Изд</a:t>
          </a:r>
          <a:r>
            <a:rPr lang="uk-UA" sz="3200" kern="1200" dirty="0" smtClean="0">
              <a:solidFill>
                <a:srgbClr val="002060"/>
              </a:solidFill>
              <a:latin typeface="Times New Roman" panose="02020603050405020304" pitchFamily="18" charset="0"/>
              <a:cs typeface="Times New Roman" panose="02020603050405020304" pitchFamily="18" charset="0"/>
            </a:rPr>
            <a:t>-во </a:t>
          </a:r>
          <a:r>
            <a:rPr lang="uk-UA" sz="3200" kern="1200" dirty="0" err="1" smtClean="0">
              <a:solidFill>
                <a:srgbClr val="002060"/>
              </a:solidFill>
              <a:latin typeface="Times New Roman" panose="02020603050405020304" pitchFamily="18" charset="0"/>
              <a:cs typeface="Times New Roman" panose="02020603050405020304" pitchFamily="18" charset="0"/>
            </a:rPr>
            <a:t>Саратовского</a:t>
          </a:r>
          <a:r>
            <a:rPr lang="uk-UA" sz="3200" kern="1200" dirty="0" smtClean="0">
              <a:solidFill>
                <a:srgbClr val="002060"/>
              </a:solidFill>
              <a:latin typeface="Times New Roman" panose="02020603050405020304" pitchFamily="18" charset="0"/>
              <a:cs typeface="Times New Roman" panose="02020603050405020304" pitchFamily="18" charset="0"/>
            </a:rPr>
            <a:t> </a:t>
          </a:r>
          <a:r>
            <a:rPr lang="uk-UA" sz="3200" kern="1200" dirty="0" err="1" smtClean="0">
              <a:solidFill>
                <a:srgbClr val="002060"/>
              </a:solidFill>
              <a:latin typeface="Times New Roman" panose="02020603050405020304" pitchFamily="18" charset="0"/>
              <a:cs typeface="Times New Roman" panose="02020603050405020304" pitchFamily="18" charset="0"/>
            </a:rPr>
            <a:t>ун</a:t>
          </a:r>
          <a:r>
            <a:rPr lang="uk-UA" sz="3200" kern="1200" dirty="0" smtClean="0">
              <a:solidFill>
                <a:srgbClr val="002060"/>
              </a:solidFill>
              <a:latin typeface="Times New Roman" panose="02020603050405020304" pitchFamily="18" charset="0"/>
              <a:cs typeface="Times New Roman" panose="02020603050405020304" pitchFamily="18" charset="0"/>
            </a:rPr>
            <a:t>-та, 1989. 400 с.</a:t>
          </a:r>
          <a:endParaRPr lang="en-US" sz="3200" kern="1200" dirty="0">
            <a:solidFill>
              <a:srgbClr val="002060"/>
            </a:solidFill>
            <a:latin typeface="Times New Roman" panose="02020603050405020304" pitchFamily="18" charset="0"/>
            <a:cs typeface="Times New Roman" panose="02020603050405020304" pitchFamily="18" charset="0"/>
          </a:endParaRPr>
        </a:p>
      </dsp:txBody>
      <dsp:txXfrm>
        <a:off x="0" y="2101"/>
        <a:ext cx="10765522" cy="2005243"/>
      </dsp:txXfrm>
    </dsp:sp>
    <dsp:sp modelId="{E6666624-5FCA-441A-AE12-F06CA13871EE}">
      <dsp:nvSpPr>
        <dsp:cNvPr id="0" name=""/>
        <dsp:cNvSpPr/>
      </dsp:nvSpPr>
      <dsp:spPr>
        <a:xfrm>
          <a:off x="0" y="2007345"/>
          <a:ext cx="10776045"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9C6B9A-542D-438C-8417-A298AB7744C2}">
      <dsp:nvSpPr>
        <dsp:cNvPr id="0" name=""/>
        <dsp:cNvSpPr/>
      </dsp:nvSpPr>
      <dsp:spPr>
        <a:xfrm>
          <a:off x="0" y="2007345"/>
          <a:ext cx="10776045" cy="139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uk-UA" sz="2900" kern="1200" dirty="0" smtClean="0">
              <a:solidFill>
                <a:srgbClr val="002060"/>
              </a:solidFill>
              <a:latin typeface="Times New Roman" panose="02020603050405020304" pitchFamily="18" charset="0"/>
              <a:cs typeface="Times New Roman" panose="02020603050405020304" pitchFamily="18" charset="0"/>
            </a:rPr>
            <a:t>2. </a:t>
          </a:r>
          <a:r>
            <a:rPr lang="uk-UA" sz="2900" kern="1200" dirty="0" err="1" smtClean="0">
              <a:solidFill>
                <a:srgbClr val="002060"/>
              </a:solidFill>
              <a:latin typeface="Times New Roman" panose="02020603050405020304" pitchFamily="18" charset="0"/>
              <a:cs typeface="Times New Roman" panose="02020603050405020304" pitchFamily="18" charset="0"/>
            </a:rPr>
            <a:t>Вопленко</a:t>
          </a:r>
          <a:r>
            <a:rPr lang="uk-UA" sz="2900" kern="1200" dirty="0" smtClean="0">
              <a:solidFill>
                <a:srgbClr val="002060"/>
              </a:solidFill>
              <a:latin typeface="Times New Roman" panose="02020603050405020304" pitchFamily="18" charset="0"/>
              <a:cs typeface="Times New Roman" panose="02020603050405020304" pitchFamily="18" charset="0"/>
            </a:rPr>
            <a:t> Н. Н. </a:t>
          </a:r>
          <a:r>
            <a:rPr lang="uk-UA" sz="2900" kern="1200" dirty="0" err="1" smtClean="0">
              <a:solidFill>
                <a:srgbClr val="002060"/>
              </a:solidFill>
              <a:latin typeface="Times New Roman" panose="02020603050405020304" pitchFamily="18" charset="0"/>
              <a:cs typeface="Times New Roman" panose="02020603050405020304" pitchFamily="18" charset="0"/>
            </a:rPr>
            <a:t>Социалистическая</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законность</a:t>
          </a:r>
          <a:r>
            <a:rPr lang="uk-UA" sz="2900" kern="1200" dirty="0" smtClean="0">
              <a:solidFill>
                <a:srgbClr val="002060"/>
              </a:solidFill>
              <a:latin typeface="Times New Roman" panose="02020603050405020304" pitchFamily="18" charset="0"/>
              <a:cs typeface="Times New Roman" panose="02020603050405020304" pitchFamily="18" charset="0"/>
            </a:rPr>
            <a:t> и </a:t>
          </a:r>
          <a:r>
            <a:rPr lang="uk-UA" sz="2900" kern="1200" dirty="0" err="1" smtClean="0">
              <a:solidFill>
                <a:srgbClr val="002060"/>
              </a:solidFill>
              <a:latin typeface="Times New Roman" panose="02020603050405020304" pitchFamily="18" charset="0"/>
              <a:cs typeface="Times New Roman" panose="02020603050405020304" pitchFamily="18" charset="0"/>
            </a:rPr>
            <a:t>применение</a:t>
          </a:r>
          <a:r>
            <a:rPr lang="uk-UA" sz="2900" kern="1200" dirty="0" smtClean="0">
              <a:solidFill>
                <a:srgbClr val="002060"/>
              </a:solidFill>
              <a:latin typeface="Times New Roman" panose="02020603050405020304" pitchFamily="18" charset="0"/>
              <a:cs typeface="Times New Roman" panose="02020603050405020304" pitchFamily="18" charset="0"/>
            </a:rPr>
            <a:t> права / </a:t>
          </a:r>
          <a:r>
            <a:rPr lang="uk-UA" sz="2900" kern="1200" dirty="0" err="1" smtClean="0">
              <a:solidFill>
                <a:srgbClr val="002060"/>
              </a:solidFill>
              <a:latin typeface="Times New Roman" panose="02020603050405020304" pitchFamily="18" charset="0"/>
              <a:cs typeface="Times New Roman" panose="02020603050405020304" pitchFamily="18" charset="0"/>
            </a:rPr>
            <a:t>Под</a:t>
          </a:r>
          <a:r>
            <a:rPr lang="uk-UA" sz="2900" kern="1200" dirty="0" smtClean="0">
              <a:solidFill>
                <a:srgbClr val="002060"/>
              </a:solidFill>
              <a:latin typeface="Times New Roman" panose="02020603050405020304" pitchFamily="18" charset="0"/>
              <a:cs typeface="Times New Roman" panose="02020603050405020304" pitchFamily="18" charset="0"/>
            </a:rPr>
            <a:t> ред. М. И. </a:t>
          </a:r>
          <a:r>
            <a:rPr lang="uk-UA" sz="2900" kern="1200" dirty="0" err="1" smtClean="0">
              <a:solidFill>
                <a:srgbClr val="002060"/>
              </a:solidFill>
              <a:latin typeface="Times New Roman" panose="02020603050405020304" pitchFamily="18" charset="0"/>
              <a:cs typeface="Times New Roman" panose="02020603050405020304" pitchFamily="18" charset="0"/>
            </a:rPr>
            <a:t>Байтина</a:t>
          </a:r>
          <a:r>
            <a:rPr lang="uk-UA" sz="2900" kern="1200" dirty="0" smtClean="0">
              <a:solidFill>
                <a:srgbClr val="002060"/>
              </a:solidFill>
              <a:latin typeface="Times New Roman" panose="02020603050405020304" pitchFamily="18" charset="0"/>
              <a:cs typeface="Times New Roman" panose="02020603050405020304" pitchFamily="18" charset="0"/>
            </a:rPr>
            <a:t>. Саратов : </a:t>
          </a:r>
          <a:r>
            <a:rPr lang="uk-UA" sz="2900" kern="1200" dirty="0" err="1" smtClean="0">
              <a:solidFill>
                <a:srgbClr val="002060"/>
              </a:solidFill>
              <a:latin typeface="Times New Roman" panose="02020603050405020304" pitchFamily="18" charset="0"/>
              <a:cs typeface="Times New Roman" panose="02020603050405020304" pitchFamily="18" charset="0"/>
            </a:rPr>
            <a:t>Изд</a:t>
          </a:r>
          <a:r>
            <a:rPr lang="uk-UA" sz="2900" kern="1200" dirty="0" smtClean="0">
              <a:solidFill>
                <a:srgbClr val="002060"/>
              </a:solidFill>
              <a:latin typeface="Times New Roman" panose="02020603050405020304" pitchFamily="18" charset="0"/>
              <a:cs typeface="Times New Roman" panose="02020603050405020304" pitchFamily="18" charset="0"/>
            </a:rPr>
            <a:t>-во </a:t>
          </a:r>
          <a:r>
            <a:rPr lang="uk-UA" sz="2900" kern="1200" dirty="0" err="1" smtClean="0">
              <a:solidFill>
                <a:srgbClr val="002060"/>
              </a:solidFill>
              <a:latin typeface="Times New Roman" panose="02020603050405020304" pitchFamily="18" charset="0"/>
              <a:cs typeface="Times New Roman" panose="02020603050405020304" pitchFamily="18" charset="0"/>
            </a:rPr>
            <a:t>Сарат</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ун</a:t>
          </a:r>
          <a:r>
            <a:rPr lang="uk-UA" sz="2900" kern="1200" dirty="0" smtClean="0">
              <a:solidFill>
                <a:srgbClr val="002060"/>
              </a:solidFill>
              <a:latin typeface="Times New Roman" panose="02020603050405020304" pitchFamily="18" charset="0"/>
              <a:cs typeface="Times New Roman" panose="02020603050405020304" pitchFamily="18" charset="0"/>
            </a:rPr>
            <a:t>-та, 1983. 184 c.</a:t>
          </a:r>
          <a:endParaRPr lang="en-US" sz="2900" kern="1200" dirty="0">
            <a:solidFill>
              <a:srgbClr val="002060"/>
            </a:solidFill>
            <a:latin typeface="Times New Roman" panose="02020603050405020304" pitchFamily="18" charset="0"/>
            <a:cs typeface="Times New Roman" panose="02020603050405020304" pitchFamily="18" charset="0"/>
          </a:endParaRPr>
        </a:p>
      </dsp:txBody>
      <dsp:txXfrm>
        <a:off x="0" y="2007345"/>
        <a:ext cx="10776045" cy="1393498"/>
      </dsp:txXfrm>
    </dsp:sp>
    <dsp:sp modelId="{6668CA7A-41B0-42CA-BA38-840C5D499664}">
      <dsp:nvSpPr>
        <dsp:cNvPr id="0" name=""/>
        <dsp:cNvSpPr/>
      </dsp:nvSpPr>
      <dsp:spPr>
        <a:xfrm>
          <a:off x="0" y="3400843"/>
          <a:ext cx="10776045"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B89F5C-656D-4A3A-97C0-1385513BBF82}">
      <dsp:nvSpPr>
        <dsp:cNvPr id="0" name=""/>
        <dsp:cNvSpPr/>
      </dsp:nvSpPr>
      <dsp:spPr>
        <a:xfrm>
          <a:off x="0" y="3400843"/>
          <a:ext cx="10776045" cy="1393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uk-UA" sz="2900" kern="1200" dirty="0" smtClean="0">
              <a:solidFill>
                <a:srgbClr val="002060"/>
              </a:solidFill>
              <a:latin typeface="Times New Roman" panose="02020603050405020304" pitchFamily="18" charset="0"/>
              <a:cs typeface="Times New Roman" panose="02020603050405020304" pitchFamily="18" charset="0"/>
            </a:rPr>
            <a:t>3. </a:t>
          </a:r>
          <a:r>
            <a:rPr lang="uk-UA" sz="2900" kern="1200" dirty="0" err="1" smtClean="0">
              <a:solidFill>
                <a:srgbClr val="002060"/>
              </a:solidFill>
              <a:latin typeface="Times New Roman" panose="02020603050405020304" pitchFamily="18" charset="0"/>
              <a:cs typeface="Times New Roman" panose="02020603050405020304" pitchFamily="18" charset="0"/>
            </a:rPr>
            <a:t>Русских</a:t>
          </a:r>
          <a:r>
            <a:rPr lang="uk-UA" sz="2900" kern="1200" dirty="0" smtClean="0">
              <a:solidFill>
                <a:srgbClr val="002060"/>
              </a:solidFill>
              <a:latin typeface="Times New Roman" panose="02020603050405020304" pitchFamily="18" charset="0"/>
              <a:cs typeface="Times New Roman" panose="02020603050405020304" pitchFamily="18" charset="0"/>
            </a:rPr>
            <a:t> В. В. </a:t>
          </a:r>
          <a:r>
            <a:rPr lang="uk-UA" sz="2900" kern="1200" dirty="0" err="1" smtClean="0">
              <a:solidFill>
                <a:srgbClr val="002060"/>
              </a:solidFill>
              <a:latin typeface="Times New Roman" panose="02020603050405020304" pitchFamily="18" charset="0"/>
              <a:cs typeface="Times New Roman" panose="02020603050405020304" pitchFamily="18" charset="0"/>
            </a:rPr>
            <a:t>Правоприменительные</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ошибки</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сотрудников</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органов</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внутренних</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дел</a:t>
          </a:r>
          <a:r>
            <a:rPr lang="uk-UA" sz="2900" kern="1200" dirty="0" smtClean="0">
              <a:solidFill>
                <a:srgbClr val="002060"/>
              </a:solidFill>
              <a:latin typeface="Times New Roman" panose="02020603050405020304" pitchFamily="18" charset="0"/>
              <a:cs typeface="Times New Roman" panose="02020603050405020304" pitchFamily="18" charset="0"/>
            </a:rPr>
            <a:t> : </a:t>
          </a:r>
          <a:r>
            <a:rPr lang="uk-UA" sz="2900" kern="1200" dirty="0" err="1" smtClean="0">
              <a:solidFill>
                <a:srgbClr val="002060"/>
              </a:solidFill>
              <a:latin typeface="Times New Roman" panose="02020603050405020304" pitchFamily="18" charset="0"/>
              <a:cs typeface="Times New Roman" panose="02020603050405020304" pitchFamily="18" charset="0"/>
            </a:rPr>
            <a:t>дис</a:t>
          </a:r>
          <a:r>
            <a:rPr lang="uk-UA" sz="2900" kern="1200" dirty="0" smtClean="0">
              <a:solidFill>
                <a:srgbClr val="002060"/>
              </a:solidFill>
              <a:latin typeface="Times New Roman" panose="02020603050405020304" pitchFamily="18" charset="0"/>
              <a:cs typeface="Times New Roman" panose="02020603050405020304" pitchFamily="18" charset="0"/>
            </a:rPr>
            <a:t>. … </a:t>
          </a:r>
          <a:r>
            <a:rPr lang="uk-UA" sz="2900" kern="1200" dirty="0" err="1" smtClean="0">
              <a:solidFill>
                <a:srgbClr val="002060"/>
              </a:solidFill>
              <a:latin typeface="Times New Roman" panose="02020603050405020304" pitchFamily="18" charset="0"/>
              <a:cs typeface="Times New Roman" panose="02020603050405020304" pitchFamily="18" charset="0"/>
            </a:rPr>
            <a:t>канд</a:t>
          </a:r>
          <a:r>
            <a:rPr lang="uk-UA" sz="2900" kern="1200" dirty="0" smtClean="0">
              <a:solidFill>
                <a:srgbClr val="002060"/>
              </a:solidFill>
              <a:latin typeface="Times New Roman" panose="02020603050405020304" pitchFamily="18" charset="0"/>
              <a:cs typeface="Times New Roman" panose="02020603050405020304" pitchFamily="18" charset="0"/>
            </a:rPr>
            <a:t>. </a:t>
          </a:r>
          <a:r>
            <a:rPr lang="uk-UA" sz="2900" kern="1200" dirty="0" err="1" smtClean="0">
              <a:solidFill>
                <a:srgbClr val="002060"/>
              </a:solidFill>
              <a:latin typeface="Times New Roman" panose="02020603050405020304" pitchFamily="18" charset="0"/>
              <a:cs typeface="Times New Roman" panose="02020603050405020304" pitchFamily="18" charset="0"/>
            </a:rPr>
            <a:t>юрид</a:t>
          </a:r>
          <a:r>
            <a:rPr lang="uk-UA" sz="2900" kern="1200" dirty="0" smtClean="0">
              <a:solidFill>
                <a:srgbClr val="002060"/>
              </a:solidFill>
              <a:latin typeface="Times New Roman" panose="02020603050405020304" pitchFamily="18" charset="0"/>
              <a:cs typeface="Times New Roman" panose="02020603050405020304" pitchFamily="18" charset="0"/>
            </a:rPr>
            <a:t>. наук : 12.00.01. Ростов-на-Дону, 1998. 154 с.</a:t>
          </a:r>
          <a:endParaRPr lang="en-US" sz="2900" kern="1200" dirty="0">
            <a:solidFill>
              <a:srgbClr val="002060"/>
            </a:solidFill>
            <a:latin typeface="Times New Roman" panose="02020603050405020304" pitchFamily="18" charset="0"/>
            <a:cs typeface="Times New Roman" panose="02020603050405020304" pitchFamily="18" charset="0"/>
          </a:endParaRPr>
        </a:p>
      </dsp:txBody>
      <dsp:txXfrm>
        <a:off x="0" y="3400843"/>
        <a:ext cx="10776045" cy="13934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1BBC1-A84D-4748-A7CE-6D8E47349871}">
      <dsp:nvSpPr>
        <dsp:cNvPr id="0" name=""/>
        <dsp:cNvSpPr/>
      </dsp:nvSpPr>
      <dsp:spPr>
        <a:xfrm>
          <a:off x="0" y="3168"/>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437040-39D4-4E18-B173-F7B8AF76520F}">
      <dsp:nvSpPr>
        <dsp:cNvPr id="0" name=""/>
        <dsp:cNvSpPr/>
      </dsp:nvSpPr>
      <dsp:spPr>
        <a:xfrm>
          <a:off x="0" y="3168"/>
          <a:ext cx="10515600" cy="1413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uk-UA" sz="4000" kern="1200" dirty="0" smtClean="0">
              <a:solidFill>
                <a:schemeClr val="bg2">
                  <a:lumMod val="25000"/>
                </a:schemeClr>
              </a:solidFill>
              <a:latin typeface="Times New Roman" panose="02020603050405020304" pitchFamily="18" charset="0"/>
              <a:cs typeface="Times New Roman" panose="02020603050405020304" pitchFamily="18" charset="0"/>
            </a:rPr>
            <a:t>7.1 Прогалини в законодавстві та шляхи їх усунення та подолання</a:t>
          </a:r>
          <a:endParaRPr lang="ru-RU" sz="4000" b="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0" y="3168"/>
        <a:ext cx="10515600" cy="1413660"/>
      </dsp:txXfrm>
    </dsp:sp>
    <dsp:sp modelId="{AFF106DC-AD04-4835-A563-AB6BA518FE3C}">
      <dsp:nvSpPr>
        <dsp:cNvPr id="0" name=""/>
        <dsp:cNvSpPr/>
      </dsp:nvSpPr>
      <dsp:spPr>
        <a:xfrm>
          <a:off x="0" y="1416828"/>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9155FB-25AF-4DC0-9855-CE771A4578D4}">
      <dsp:nvSpPr>
        <dsp:cNvPr id="0" name=""/>
        <dsp:cNvSpPr/>
      </dsp:nvSpPr>
      <dsp:spPr>
        <a:xfrm>
          <a:off x="0" y="1416828"/>
          <a:ext cx="10515600" cy="1598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uk-UA" sz="4000" kern="1200" dirty="0" smtClean="0">
              <a:solidFill>
                <a:schemeClr val="bg2">
                  <a:lumMod val="25000"/>
                </a:schemeClr>
              </a:solidFill>
              <a:latin typeface="Times New Roman" panose="02020603050405020304" pitchFamily="18" charset="0"/>
              <a:cs typeface="Times New Roman" panose="02020603050405020304" pitchFamily="18" charset="0"/>
            </a:rPr>
            <a:t>7.2 Юридичні колізії та способі їх подолання</a:t>
          </a:r>
          <a:endParaRPr lang="en-US" sz="40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0" y="1416828"/>
        <a:ext cx="10515600" cy="1598060"/>
      </dsp:txXfrm>
    </dsp:sp>
    <dsp:sp modelId="{728EEAB9-2B79-4A06-8C1C-12E6A9E0DF2A}">
      <dsp:nvSpPr>
        <dsp:cNvPr id="0" name=""/>
        <dsp:cNvSpPr/>
      </dsp:nvSpPr>
      <dsp:spPr>
        <a:xfrm>
          <a:off x="0" y="3014889"/>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712D9E-BB8F-401D-9100-691FE6D78B9F}">
      <dsp:nvSpPr>
        <dsp:cNvPr id="0" name=""/>
        <dsp:cNvSpPr/>
      </dsp:nvSpPr>
      <dsp:spPr>
        <a:xfrm>
          <a:off x="0" y="3014889"/>
          <a:ext cx="10515600" cy="1598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uk-UA" sz="4000" kern="1200" dirty="0" smtClean="0">
              <a:solidFill>
                <a:schemeClr val="bg2">
                  <a:lumMod val="25000"/>
                </a:schemeClr>
              </a:solidFill>
              <a:latin typeface="Times New Roman" panose="02020603050405020304" pitchFamily="18" charset="0"/>
              <a:cs typeface="Times New Roman" panose="02020603050405020304" pitchFamily="18" charset="0"/>
            </a:rPr>
            <a:t>7.3 Правозастосовна помилка: поняття та види</a:t>
          </a:r>
          <a:endParaRPr lang="en-US" sz="40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0" y="3014889"/>
        <a:ext cx="10515600" cy="1598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46459-4998-4CA7-AE48-36B5BC61A28B}">
      <dsp:nvSpPr>
        <dsp:cNvPr id="0" name=""/>
        <dsp:cNvSpPr/>
      </dsp:nvSpPr>
      <dsp:spPr>
        <a:xfrm>
          <a:off x="442530" y="700506"/>
          <a:ext cx="2743370" cy="136168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прогалини в законодавстві</a:t>
          </a:r>
          <a:endParaRPr lang="ru-RU"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442530" y="700506"/>
        <a:ext cx="2743370" cy="1361688"/>
      </dsp:txXfrm>
    </dsp:sp>
    <dsp:sp modelId="{65566725-CB0D-4E64-B347-097634C05EDD}">
      <dsp:nvSpPr>
        <dsp:cNvPr id="0" name=""/>
        <dsp:cNvSpPr/>
      </dsp:nvSpPr>
      <dsp:spPr>
        <a:xfrm>
          <a:off x="3412848" y="654570"/>
          <a:ext cx="4163792" cy="145356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способи усунення та подолання прогалини в законодавстві</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3412848" y="654570"/>
        <a:ext cx="4163792" cy="1453561"/>
      </dsp:txXfrm>
    </dsp:sp>
    <dsp:sp modelId="{F5DD0DBE-69E7-4A38-A13B-C38EAC9C9113}">
      <dsp:nvSpPr>
        <dsp:cNvPr id="0" name=""/>
        <dsp:cNvSpPr/>
      </dsp:nvSpPr>
      <dsp:spPr>
        <a:xfrm>
          <a:off x="7803589" y="700506"/>
          <a:ext cx="2269480" cy="13616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аналогія закону</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7803589" y="700506"/>
        <a:ext cx="2269480" cy="1361688"/>
      </dsp:txXfrm>
    </dsp:sp>
    <dsp:sp modelId="{3F875946-178F-47F7-8166-E0DB65DBEEB1}">
      <dsp:nvSpPr>
        <dsp:cNvPr id="0" name=""/>
        <dsp:cNvSpPr/>
      </dsp:nvSpPr>
      <dsp:spPr>
        <a:xfrm>
          <a:off x="1888" y="2335079"/>
          <a:ext cx="2269480" cy="136168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аналогія права</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1888" y="2335079"/>
        <a:ext cx="2269480" cy="1361688"/>
      </dsp:txXfrm>
    </dsp:sp>
    <dsp:sp modelId="{ECC4B65A-52CC-4EC3-8147-3E20CFCBD8B5}">
      <dsp:nvSpPr>
        <dsp:cNvPr id="0" name=""/>
        <dsp:cNvSpPr/>
      </dsp:nvSpPr>
      <dsp:spPr>
        <a:xfrm>
          <a:off x="2498316" y="2335079"/>
          <a:ext cx="2743370" cy="136168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субсидіарне застосування права</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498316" y="2335079"/>
        <a:ext cx="2743370" cy="1361688"/>
      </dsp:txXfrm>
    </dsp:sp>
    <dsp:sp modelId="{A3C054FA-0F51-4643-80D2-236EAFA9A407}">
      <dsp:nvSpPr>
        <dsp:cNvPr id="0" name=""/>
        <dsp:cNvSpPr/>
      </dsp:nvSpPr>
      <dsp:spPr>
        <a:xfrm>
          <a:off x="5468634" y="2335079"/>
          <a:ext cx="2548648" cy="136168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конкуренція норм права</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5468634" y="2335079"/>
        <a:ext cx="2548648" cy="1361688"/>
      </dsp:txXfrm>
    </dsp:sp>
    <dsp:sp modelId="{004E52E4-EE48-493F-BBE2-3596FB34EDFA}">
      <dsp:nvSpPr>
        <dsp:cNvPr id="0" name=""/>
        <dsp:cNvSpPr/>
      </dsp:nvSpPr>
      <dsp:spPr>
        <a:xfrm>
          <a:off x="8244231" y="2335079"/>
          <a:ext cx="2269480" cy="13616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k-UA" sz="3200" kern="1200" dirty="0" err="1" smtClean="0">
              <a:solidFill>
                <a:schemeClr val="bg2">
                  <a:lumMod val="25000"/>
                </a:schemeClr>
              </a:solidFill>
              <a:latin typeface="Times New Roman" panose="02020603050405020304" pitchFamily="18" charset="0"/>
              <a:cs typeface="Times New Roman" panose="02020603050405020304" pitchFamily="18" charset="0"/>
            </a:rPr>
            <a:t>правозас-тосовні</a:t>
          </a:r>
          <a:r>
            <a:rPr lang="uk-UA" sz="3200" kern="1200" dirty="0" smtClean="0">
              <a:solidFill>
                <a:schemeClr val="bg2">
                  <a:lumMod val="25000"/>
                </a:schemeClr>
              </a:solidFill>
              <a:latin typeface="Times New Roman" panose="02020603050405020304" pitchFamily="18" charset="0"/>
              <a:cs typeface="Times New Roman" panose="02020603050405020304" pitchFamily="18" charset="0"/>
            </a:rPr>
            <a:t> помилки</a:t>
          </a:r>
          <a:endParaRPr lang="en-US" sz="32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8244231" y="2335079"/>
        <a:ext cx="2269480" cy="13616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E4289-3EA8-418C-BB51-7BBA19997CD2}">
      <dsp:nvSpPr>
        <dsp:cNvPr id="0" name=""/>
        <dsp:cNvSpPr/>
      </dsp:nvSpPr>
      <dsp:spPr>
        <a:xfrm>
          <a:off x="0" y="2544101"/>
          <a:ext cx="10515600" cy="166920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uk-UA" sz="2800" kern="1200" dirty="0" smtClean="0">
              <a:solidFill>
                <a:schemeClr val="bg2">
                  <a:lumMod val="25000"/>
                </a:schemeClr>
              </a:solidFill>
              <a:latin typeface="Times New Roman" panose="02020603050405020304" pitchFamily="18" charset="0"/>
              <a:cs typeface="Times New Roman" panose="02020603050405020304" pitchFamily="18" charset="0"/>
            </a:rPr>
            <a:t>Основний спосіб усунення (заповнення) прогалини в законодавстві є видання компетентним нормотворчим органом відсутньої норми права, необхідність якої зумовлена життям</a:t>
          </a:r>
          <a:endParaRPr lang="ru-RU" sz="2800" b="1"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0" y="2544101"/>
        <a:ext cx="10515600" cy="1669206"/>
      </dsp:txXfrm>
    </dsp:sp>
    <dsp:sp modelId="{2329B4FD-7073-4FE1-B51C-BA8F69FFC6B3}">
      <dsp:nvSpPr>
        <dsp:cNvPr id="0" name=""/>
        <dsp:cNvSpPr/>
      </dsp:nvSpPr>
      <dsp:spPr>
        <a:xfrm rot="10800000">
          <a:off x="0" y="1900"/>
          <a:ext cx="10515600" cy="2567239"/>
        </a:xfrm>
        <a:prstGeom prst="upArrowCallou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uk-UA" sz="3200" kern="1200" smtClean="0">
              <a:latin typeface="Times New Roman" panose="02020603050405020304" pitchFamily="18" charset="0"/>
              <a:cs typeface="Times New Roman" panose="02020603050405020304" pitchFamily="18" charset="0"/>
            </a:rPr>
            <a:t>Прогалина в законодавстві – це відсутність або неповнота норм права, необхідних для ефективного регулювання суспільних відносин</a:t>
          </a:r>
          <a:endParaRPr lang="ru-RU" sz="3200" b="1" kern="1200" dirty="0">
            <a:latin typeface="Times New Roman" panose="02020603050405020304" pitchFamily="18" charset="0"/>
            <a:cs typeface="Times New Roman" panose="02020603050405020304" pitchFamily="18" charset="0"/>
          </a:endParaRPr>
        </a:p>
      </dsp:txBody>
      <dsp:txXfrm rot="10800000">
        <a:off x="0" y="1900"/>
        <a:ext cx="10515600" cy="16681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0671A-96A4-4480-87AE-BD464114AFEE}">
      <dsp:nvSpPr>
        <dsp:cNvPr id="0" name=""/>
        <dsp:cNvSpPr/>
      </dsp:nvSpPr>
      <dsp:spPr>
        <a:xfrm>
          <a:off x="51" y="38394"/>
          <a:ext cx="4913783" cy="10080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lvl="0" algn="ctr" defTabSz="1555750">
            <a:lnSpc>
              <a:spcPct val="90000"/>
            </a:lnSpc>
            <a:spcBef>
              <a:spcPct val="0"/>
            </a:spcBef>
            <a:spcAft>
              <a:spcPct val="35000"/>
            </a:spcAft>
          </a:pPr>
          <a:r>
            <a:rPr lang="uk-UA" sz="3500" b="1" kern="1200" dirty="0" smtClean="0">
              <a:latin typeface="Times New Roman" panose="02020603050405020304" pitchFamily="18" charset="0"/>
              <a:cs typeface="Times New Roman" panose="02020603050405020304" pitchFamily="18" charset="0"/>
            </a:rPr>
            <a:t>аналогія закону</a:t>
          </a:r>
          <a:endParaRPr lang="ru-RU" sz="3500" b="1" kern="1200" dirty="0">
            <a:latin typeface="Times New Roman" panose="02020603050405020304" pitchFamily="18" charset="0"/>
            <a:cs typeface="Times New Roman" panose="02020603050405020304" pitchFamily="18" charset="0"/>
          </a:endParaRPr>
        </a:p>
      </dsp:txBody>
      <dsp:txXfrm>
        <a:off x="51" y="38394"/>
        <a:ext cx="4913783" cy="1008000"/>
      </dsp:txXfrm>
    </dsp:sp>
    <dsp:sp modelId="{3983A017-F194-43F1-A319-E9700B78D7CE}">
      <dsp:nvSpPr>
        <dsp:cNvPr id="0" name=""/>
        <dsp:cNvSpPr/>
      </dsp:nvSpPr>
      <dsp:spPr>
        <a:xfrm>
          <a:off x="51" y="1046394"/>
          <a:ext cx="4913783" cy="326655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uk-UA" sz="3500" kern="1200" dirty="0" smtClean="0">
              <a:latin typeface="Times New Roman" panose="02020603050405020304" pitchFamily="18" charset="0"/>
              <a:cs typeface="Times New Roman" panose="02020603050405020304" pitchFamily="18" charset="0"/>
            </a:rPr>
            <a:t>це вирішення справи на підставі закону, який регулює схожі з неурегульованими правом суспільні відносини</a:t>
          </a:r>
          <a:endParaRPr lang="en-US" sz="3500" kern="1200" dirty="0">
            <a:latin typeface="Times New Roman" panose="02020603050405020304" pitchFamily="18" charset="0"/>
            <a:cs typeface="Times New Roman" panose="02020603050405020304" pitchFamily="18" charset="0"/>
          </a:endParaRPr>
        </a:p>
      </dsp:txBody>
      <dsp:txXfrm>
        <a:off x="51" y="1046394"/>
        <a:ext cx="4913783" cy="3266550"/>
      </dsp:txXfrm>
    </dsp:sp>
    <dsp:sp modelId="{4AB6FE86-8DCD-474A-96CC-D03E005D4750}">
      <dsp:nvSpPr>
        <dsp:cNvPr id="0" name=""/>
        <dsp:cNvSpPr/>
      </dsp:nvSpPr>
      <dsp:spPr>
        <a:xfrm>
          <a:off x="5601764" y="38394"/>
          <a:ext cx="4913783" cy="10080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lvl="0" algn="ctr" defTabSz="1555750">
            <a:lnSpc>
              <a:spcPct val="90000"/>
            </a:lnSpc>
            <a:spcBef>
              <a:spcPct val="0"/>
            </a:spcBef>
            <a:spcAft>
              <a:spcPct val="35000"/>
            </a:spcAft>
          </a:pPr>
          <a:r>
            <a:rPr lang="uk-UA" sz="3500" b="1" kern="1200" dirty="0" smtClean="0">
              <a:latin typeface="Times New Roman" panose="02020603050405020304" pitchFamily="18" charset="0"/>
              <a:cs typeface="Times New Roman" panose="02020603050405020304" pitchFamily="18" charset="0"/>
            </a:rPr>
            <a:t>аналогія права</a:t>
          </a:r>
          <a:endParaRPr lang="en-US" sz="3500" b="1" kern="1200" dirty="0">
            <a:latin typeface="Times New Roman" panose="02020603050405020304" pitchFamily="18" charset="0"/>
            <a:cs typeface="Times New Roman" panose="02020603050405020304" pitchFamily="18" charset="0"/>
          </a:endParaRPr>
        </a:p>
      </dsp:txBody>
      <dsp:txXfrm>
        <a:off x="5601764" y="38394"/>
        <a:ext cx="4913783" cy="1008000"/>
      </dsp:txXfrm>
    </dsp:sp>
    <dsp:sp modelId="{5540DB03-C37E-437B-9C8F-DB8F9E12D255}">
      <dsp:nvSpPr>
        <dsp:cNvPr id="0" name=""/>
        <dsp:cNvSpPr/>
      </dsp:nvSpPr>
      <dsp:spPr>
        <a:xfrm>
          <a:off x="5601764" y="1046394"/>
          <a:ext cx="4913783" cy="326655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uk-UA" sz="3500" kern="1200" dirty="0" smtClean="0">
              <a:latin typeface="Times New Roman" panose="02020603050405020304" pitchFamily="18" charset="0"/>
              <a:cs typeface="Times New Roman" panose="02020603050405020304" pitchFamily="18" charset="0"/>
            </a:rPr>
            <a:t>це вирішення справи на підставі принципів інституту права, галузі або загальних принципів права</a:t>
          </a:r>
          <a:endParaRPr lang="en-US" sz="3500" kern="1200" dirty="0">
            <a:latin typeface="Times New Roman" panose="02020603050405020304" pitchFamily="18" charset="0"/>
            <a:cs typeface="Times New Roman" panose="02020603050405020304" pitchFamily="18" charset="0"/>
          </a:endParaRPr>
        </a:p>
      </dsp:txBody>
      <dsp:txXfrm>
        <a:off x="5601764" y="1046394"/>
        <a:ext cx="4913783" cy="32665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49B61-CF40-4AD1-A9B1-C7ECCE834EFD}">
      <dsp:nvSpPr>
        <dsp:cNvPr id="0" name=""/>
        <dsp:cNvSpPr/>
      </dsp:nvSpPr>
      <dsp:spPr>
        <a:xfrm>
          <a:off x="2138" y="3907"/>
          <a:ext cx="10511323" cy="161909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b="1" kern="1200" dirty="0" smtClean="0">
              <a:latin typeface="Times New Roman" panose="02020603050405020304" pitchFamily="18" charset="0"/>
              <a:cs typeface="Times New Roman" panose="02020603050405020304" pitchFamily="18" charset="0"/>
            </a:rPr>
            <a:t>Юридична колізія </a:t>
          </a:r>
          <a:r>
            <a:rPr lang="uk-UA" sz="2800" kern="1200" dirty="0" smtClean="0">
              <a:latin typeface="Times New Roman" panose="02020603050405020304" pitchFamily="18" charset="0"/>
              <a:cs typeface="Times New Roman" panose="02020603050405020304" pitchFamily="18" charset="0"/>
            </a:rPr>
            <a:t>(лат. </a:t>
          </a:r>
          <a:r>
            <a:rPr lang="uk-UA" sz="2800" kern="1200" dirty="0" err="1" smtClean="0">
              <a:latin typeface="Times New Roman" panose="02020603050405020304" pitchFamily="18" charset="0"/>
              <a:cs typeface="Times New Roman" panose="02020603050405020304" pitchFamily="18" charset="0"/>
            </a:rPr>
            <a:t>соllisio</a:t>
          </a:r>
          <a:r>
            <a:rPr lang="uk-UA" sz="2800" kern="1200" dirty="0" smtClean="0">
              <a:latin typeface="Times New Roman" panose="02020603050405020304" pitchFamily="18" charset="0"/>
              <a:cs typeface="Times New Roman" panose="02020603050405020304" pitchFamily="18" charset="0"/>
            </a:rPr>
            <a:t> – зіткнення) – це суперечність</a:t>
          </a:r>
          <a:r>
            <a:rPr lang="en-US" sz="2800" kern="1200" dirty="0" smtClean="0">
              <a:latin typeface="Times New Roman" panose="02020603050405020304" pitchFamily="18" charset="0"/>
              <a:cs typeface="Times New Roman" panose="02020603050405020304" pitchFamily="18" charset="0"/>
            </a:rPr>
            <a:t/>
          </a:r>
          <a:br>
            <a:rPr lang="en-US" sz="2800" kern="1200" dirty="0" smtClean="0">
              <a:latin typeface="Times New Roman" panose="02020603050405020304" pitchFamily="18" charset="0"/>
              <a:cs typeface="Times New Roman" panose="02020603050405020304" pitchFamily="18" charset="0"/>
            </a:rPr>
          </a:br>
          <a:r>
            <a:rPr lang="uk-UA" sz="2800" kern="1200" dirty="0" smtClean="0">
              <a:latin typeface="Times New Roman" panose="02020603050405020304" pitchFamily="18" charset="0"/>
              <a:cs typeface="Times New Roman" panose="02020603050405020304" pitchFamily="18" charset="0"/>
            </a:rPr>
            <a:t>між юридичними нормами відповідних нормативно-правових актів, що виявляється у відмінностях у процесі регулювання аналогічних суспільних відносин</a:t>
          </a:r>
          <a:endParaRPr lang="en-US" sz="2800" kern="1200" dirty="0">
            <a:latin typeface="Times New Roman" panose="02020603050405020304" pitchFamily="18" charset="0"/>
            <a:cs typeface="Times New Roman" panose="02020603050405020304" pitchFamily="18" charset="0"/>
          </a:endParaRPr>
        </a:p>
      </dsp:txBody>
      <dsp:txXfrm>
        <a:off x="49560" y="51329"/>
        <a:ext cx="10416479" cy="1524246"/>
      </dsp:txXfrm>
    </dsp:sp>
    <dsp:sp modelId="{15B9B201-0B61-4EDB-9AB8-F43209141674}">
      <dsp:nvSpPr>
        <dsp:cNvPr id="0" name=""/>
        <dsp:cNvSpPr/>
      </dsp:nvSpPr>
      <dsp:spPr>
        <a:xfrm>
          <a:off x="12397" y="1792643"/>
          <a:ext cx="10490804" cy="496738"/>
        </a:xfrm>
        <a:prstGeom prst="roundRect">
          <a:avLst>
            <a:gd name="adj" fmla="val 10000"/>
          </a:avLst>
        </a:prstGeom>
        <a:solidFill>
          <a:schemeClr val="bg1">
            <a:lumMod val="6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b="1" kern="1200" dirty="0" smtClean="0">
              <a:solidFill>
                <a:schemeClr val="bg2">
                  <a:lumMod val="25000"/>
                </a:schemeClr>
              </a:solidFill>
              <a:latin typeface="Times New Roman" panose="02020603050405020304" pitchFamily="18" charset="0"/>
              <a:cs typeface="Times New Roman" panose="02020603050405020304" pitchFamily="18" charset="0"/>
            </a:rPr>
            <a:t>Види юридичних колізій</a:t>
          </a:r>
          <a:endParaRPr lang="en-US" sz="2800" b="1"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6946" y="1807192"/>
        <a:ext cx="10461706" cy="467640"/>
      </dsp:txXfrm>
    </dsp:sp>
    <dsp:sp modelId="{8490250A-C8B7-418A-97DB-5ACC1347B2AA}">
      <dsp:nvSpPr>
        <dsp:cNvPr id="0" name=""/>
        <dsp:cNvSpPr/>
      </dsp:nvSpPr>
      <dsp:spPr>
        <a:xfrm>
          <a:off x="32857" y="2459028"/>
          <a:ext cx="2725529" cy="139564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колізії </a:t>
          </a:r>
          <a:r>
            <a:rPr lang="uk-UA" sz="2800" kern="1200" dirty="0" err="1" smtClean="0">
              <a:latin typeface="Times New Roman" panose="02020603050405020304" pitchFamily="18" charset="0"/>
              <a:cs typeface="Times New Roman" panose="02020603050405020304" pitchFamily="18" charset="0"/>
            </a:rPr>
            <a:t>праворозуміння</a:t>
          </a:r>
          <a:endParaRPr lang="en-US" sz="2800" kern="1200" dirty="0">
            <a:latin typeface="Times New Roman" panose="02020603050405020304" pitchFamily="18" charset="0"/>
            <a:cs typeface="Times New Roman" panose="02020603050405020304" pitchFamily="18" charset="0"/>
          </a:endParaRPr>
        </a:p>
      </dsp:txBody>
      <dsp:txXfrm>
        <a:off x="73734" y="2499905"/>
        <a:ext cx="2643775" cy="1313893"/>
      </dsp:txXfrm>
    </dsp:sp>
    <dsp:sp modelId="{01FB8278-2488-4E8D-8785-DF3969D8231B}">
      <dsp:nvSpPr>
        <dsp:cNvPr id="0" name=""/>
        <dsp:cNvSpPr/>
      </dsp:nvSpPr>
      <dsp:spPr>
        <a:xfrm>
          <a:off x="2853148" y="2459028"/>
          <a:ext cx="2256214" cy="161047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колізії всередині правової системи</a:t>
          </a:r>
          <a:endParaRPr lang="en-US" sz="2800" kern="1200" dirty="0">
            <a:latin typeface="Times New Roman" panose="02020603050405020304" pitchFamily="18" charset="0"/>
            <a:cs typeface="Times New Roman" panose="02020603050405020304" pitchFamily="18" charset="0"/>
          </a:endParaRPr>
        </a:p>
      </dsp:txBody>
      <dsp:txXfrm>
        <a:off x="2900317" y="2506197"/>
        <a:ext cx="2161876" cy="1516141"/>
      </dsp:txXfrm>
    </dsp:sp>
    <dsp:sp modelId="{5340E235-C463-479C-9C5D-22E72394488C}">
      <dsp:nvSpPr>
        <dsp:cNvPr id="0" name=""/>
        <dsp:cNvSpPr/>
      </dsp:nvSpPr>
      <dsp:spPr>
        <a:xfrm>
          <a:off x="5204124" y="2459028"/>
          <a:ext cx="2256214" cy="139564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міжгалузеві колізії</a:t>
          </a:r>
          <a:endParaRPr lang="en-US" sz="2800" kern="1200" dirty="0">
            <a:latin typeface="Times New Roman" panose="02020603050405020304" pitchFamily="18" charset="0"/>
            <a:cs typeface="Times New Roman" panose="02020603050405020304" pitchFamily="18" charset="0"/>
          </a:endParaRPr>
        </a:p>
      </dsp:txBody>
      <dsp:txXfrm>
        <a:off x="5245001" y="2499905"/>
        <a:ext cx="2174460" cy="1313893"/>
      </dsp:txXfrm>
    </dsp:sp>
    <dsp:sp modelId="{619B3FB0-4A32-4B38-90A6-3E1019CE5BED}">
      <dsp:nvSpPr>
        <dsp:cNvPr id="0" name=""/>
        <dsp:cNvSpPr/>
      </dsp:nvSpPr>
      <dsp:spPr>
        <a:xfrm>
          <a:off x="7555100" y="2459028"/>
          <a:ext cx="2927641" cy="238161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uk-UA" sz="2800" kern="1200" dirty="0" smtClean="0">
              <a:latin typeface="Times New Roman" panose="02020603050405020304" pitchFamily="18" charset="0"/>
              <a:cs typeface="Times New Roman" panose="02020603050405020304" pitchFamily="18" charset="0"/>
            </a:rPr>
            <a:t>колізії між нормами міжнародного права та національним законодавством</a:t>
          </a:r>
          <a:endParaRPr lang="en-US" sz="2800" kern="1200" dirty="0">
            <a:latin typeface="Times New Roman" panose="02020603050405020304" pitchFamily="18" charset="0"/>
            <a:cs typeface="Times New Roman" panose="02020603050405020304" pitchFamily="18" charset="0"/>
          </a:endParaRPr>
        </a:p>
      </dsp:txBody>
      <dsp:txXfrm>
        <a:off x="7624855" y="2528783"/>
        <a:ext cx="2788131" cy="22421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5B672-D975-4FCF-B449-94EC3501D787}">
      <dsp:nvSpPr>
        <dsp:cNvPr id="0" name=""/>
        <dsp:cNvSpPr/>
      </dsp:nvSpPr>
      <dsp:spPr>
        <a:xfrm>
          <a:off x="0" y="0"/>
          <a:ext cx="10515600" cy="4296239"/>
        </a:xfrm>
        <a:prstGeom prst="round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uk-UA" sz="3400" b="1" kern="1200" dirty="0" smtClean="0">
              <a:latin typeface="Times New Roman" panose="02020603050405020304" pitchFamily="18" charset="0"/>
              <a:cs typeface="Times New Roman" panose="02020603050405020304" pitchFamily="18" charset="0"/>
            </a:rPr>
            <a:t>Правозастосовна помилка </a:t>
          </a:r>
          <a:r>
            <a:rPr lang="uk-UA" sz="3400" kern="1200" dirty="0" smtClean="0">
              <a:latin typeface="Times New Roman" panose="02020603050405020304" pitchFamily="18" charset="0"/>
              <a:cs typeface="Times New Roman" panose="02020603050405020304" pitchFamily="18" charset="0"/>
            </a:rPr>
            <a:t>– це результат неправильної владно організуючої діяльності суб’єкта правозастосування, що суперечить нормам права, допущений через невиконання необхідного комплексу умов для досягнення істинної мети, внаслідок добросовісної помилки або необережності, що мала місце, який кваліфікується як помилковий уповноваженим суб’єктом</a:t>
          </a:r>
          <a:endParaRPr lang="ru-RU" sz="3400" kern="1200" dirty="0"/>
        </a:p>
      </dsp:txBody>
      <dsp:txXfrm>
        <a:off x="209725" y="209725"/>
        <a:ext cx="10096150" cy="387678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D44FD-C7AA-4D0F-BE9A-CE0F7DE006DA}" type="datetimeFigureOut">
              <a:rPr lang="en-US" smtClean="0"/>
              <a:t>12/2/2019</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B1928-B64D-4932-99C8-60A8E22EA977}" type="slidenum">
              <a:rPr lang="en-US" smtClean="0"/>
              <a:t>‹#›</a:t>
            </a:fld>
            <a:endParaRPr lang="en-US"/>
          </a:p>
        </p:txBody>
      </p:sp>
    </p:spTree>
    <p:extLst>
      <p:ext uri="{BB962C8B-B14F-4D97-AF65-F5344CB8AC3E}">
        <p14:creationId xmlns:p14="http://schemas.microsoft.com/office/powerpoint/2010/main" val="509363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760B1928-B64D-4932-99C8-60A8E22EA977}" type="slidenum">
              <a:rPr lang="en-US" smtClean="0"/>
              <a:t>7</a:t>
            </a:fld>
            <a:endParaRPr lang="en-US"/>
          </a:p>
        </p:txBody>
      </p:sp>
    </p:spTree>
    <p:extLst>
      <p:ext uri="{BB962C8B-B14F-4D97-AF65-F5344CB8AC3E}">
        <p14:creationId xmlns:p14="http://schemas.microsoft.com/office/powerpoint/2010/main" val="2020734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760B1928-B64D-4932-99C8-60A8E22EA977}" type="slidenum">
              <a:rPr lang="en-US" smtClean="0"/>
              <a:t>8</a:t>
            </a:fld>
            <a:endParaRPr lang="en-US"/>
          </a:p>
        </p:txBody>
      </p:sp>
    </p:spTree>
    <p:extLst>
      <p:ext uri="{BB962C8B-B14F-4D97-AF65-F5344CB8AC3E}">
        <p14:creationId xmlns:p14="http://schemas.microsoft.com/office/powerpoint/2010/main" val="414191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75564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65196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969060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31252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72147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133DA6C-FC20-48A2-8724-ADB0D56549FC}"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112340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133DA6C-FC20-48A2-8724-ADB0D56549FC}" type="datetimeFigureOut">
              <a:rPr lang="ru-RU" smtClean="0"/>
              <a:t>02.12.2019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303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133DA6C-FC20-48A2-8724-ADB0D56549FC}" type="datetimeFigureOut">
              <a:rPr lang="ru-RU" smtClean="0"/>
              <a:t>02.12.2019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06999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33DA6C-FC20-48A2-8724-ADB0D56549FC}" type="datetimeFigureOut">
              <a:rPr lang="ru-RU" smtClean="0"/>
              <a:t>02.12.2019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89122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133DA6C-FC20-48A2-8724-ADB0D56549FC}"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236097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133DA6C-FC20-48A2-8724-ADB0D56549FC}" type="datetimeFigureOut">
              <a:rPr lang="ru-RU" smtClean="0"/>
              <a:t>02.12.2019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830719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chemeClr val="accent4">
                <a:alpha val="81000"/>
                <a:lumMod val="89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3DA6C-FC20-48A2-8724-ADB0D56549FC}" type="datetimeFigureOut">
              <a:rPr lang="ru-RU" smtClean="0"/>
              <a:t>02.12.2019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1489E-78A5-4883-A19C-12BF56C26DB7}" type="slidenum">
              <a:rPr lang="ru-RU" smtClean="0"/>
              <a:t>‹#›</a:t>
            </a:fld>
            <a:endParaRPr lang="ru-RU"/>
          </a:p>
        </p:txBody>
      </p:sp>
    </p:spTree>
    <p:extLst>
      <p:ext uri="{BB962C8B-B14F-4D97-AF65-F5344CB8AC3E}">
        <p14:creationId xmlns:p14="http://schemas.microsoft.com/office/powerpoint/2010/main" val="5984024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4465" y="357709"/>
            <a:ext cx="10289540" cy="1058184"/>
          </a:xfrm>
        </p:spPr>
        <p:txBody>
          <a:bodyPr>
            <a:normAutofit/>
          </a:bodyPr>
          <a:lstStyle/>
          <a:p>
            <a:r>
              <a:rPr lang="uk-UA" sz="3200" b="1" dirty="0" smtClean="0">
                <a:solidFill>
                  <a:schemeClr val="tx1">
                    <a:lumMod val="75000"/>
                    <a:lumOff val="25000"/>
                  </a:schemeClr>
                </a:solidFill>
                <a:latin typeface="Times New Roman" panose="02020603050405020304" pitchFamily="18" charset="0"/>
                <a:cs typeface="Times New Roman" panose="02020603050405020304" pitchFamily="18" charset="0"/>
              </a:rPr>
              <a:t>Національна </a:t>
            </a:r>
            <a:r>
              <a:rPr lang="uk-UA" sz="3200" b="1" dirty="0">
                <a:solidFill>
                  <a:schemeClr val="tx1">
                    <a:lumMod val="75000"/>
                    <a:lumOff val="25000"/>
                  </a:schemeClr>
                </a:solidFill>
                <a:latin typeface="Times New Roman" panose="02020603050405020304" pitchFamily="18" charset="0"/>
                <a:cs typeface="Times New Roman" panose="02020603050405020304" pitchFamily="18" charset="0"/>
              </a:rPr>
              <a:t>академія внутрішніх </a:t>
            </a:r>
            <a:r>
              <a:rPr lang="uk-UA" sz="3200" b="1" dirty="0" smtClean="0">
                <a:solidFill>
                  <a:schemeClr val="tx1">
                    <a:lumMod val="75000"/>
                    <a:lumOff val="25000"/>
                  </a:schemeClr>
                </a:solidFill>
                <a:latin typeface="Times New Roman" panose="02020603050405020304" pitchFamily="18" charset="0"/>
                <a:cs typeface="Times New Roman" panose="02020603050405020304" pitchFamily="18" charset="0"/>
              </a:rPr>
              <a:t>справ</a:t>
            </a:r>
            <a:br>
              <a:rPr lang="uk-UA" sz="3200" b="1" dirty="0" smtClean="0">
                <a:solidFill>
                  <a:schemeClr val="tx1">
                    <a:lumMod val="75000"/>
                    <a:lumOff val="25000"/>
                  </a:schemeClr>
                </a:solidFill>
                <a:latin typeface="Times New Roman" panose="02020603050405020304" pitchFamily="18" charset="0"/>
                <a:cs typeface="Times New Roman" panose="02020603050405020304" pitchFamily="18" charset="0"/>
              </a:rPr>
            </a:br>
            <a:r>
              <a:rPr lang="uk-UA" sz="3200" b="1" dirty="0" smtClean="0">
                <a:solidFill>
                  <a:schemeClr val="tx1">
                    <a:lumMod val="75000"/>
                    <a:lumOff val="25000"/>
                  </a:schemeClr>
                </a:solidFill>
                <a:latin typeface="Times New Roman" panose="02020603050405020304" pitchFamily="18" charset="0"/>
                <a:cs typeface="Times New Roman" panose="02020603050405020304" pitchFamily="18" charset="0"/>
              </a:rPr>
              <a:t>Кафедра теорії держави та права</a:t>
            </a:r>
            <a:endParaRPr lang="ru-RU" sz="3200" b="1" dirty="0">
              <a:solidFill>
                <a:schemeClr val="tx1">
                  <a:lumMod val="75000"/>
                  <a:lumOff val="25000"/>
                </a:schemeClr>
              </a:solidFill>
            </a:endParaRPr>
          </a:p>
        </p:txBody>
      </p:sp>
      <p:sp>
        <p:nvSpPr>
          <p:cNvPr id="3" name="Подзаголовок 2"/>
          <p:cNvSpPr>
            <a:spLocks noGrp="1"/>
          </p:cNvSpPr>
          <p:nvPr>
            <p:ph type="subTitle" idx="1"/>
          </p:nvPr>
        </p:nvSpPr>
        <p:spPr>
          <a:xfrm>
            <a:off x="1524000" y="2204720"/>
            <a:ext cx="9144000" cy="4257040"/>
          </a:xfrm>
        </p:spPr>
        <p:txBody>
          <a:bodyPr/>
          <a:lstStyle/>
          <a:p>
            <a:endParaRPr lang="ru-RU" dirty="0"/>
          </a:p>
        </p:txBody>
      </p:sp>
      <p:pic>
        <p:nvPicPr>
          <p:cNvPr id="4" name="Объект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63600" y="1482062"/>
            <a:ext cx="7908711" cy="5003018"/>
          </a:xfrm>
          <a:prstGeom prst="rect">
            <a:avLst/>
          </a:prstGeom>
          <a:ln>
            <a:noFill/>
          </a:ln>
          <a:effectLst>
            <a:softEdge rad="112500"/>
          </a:effectLst>
        </p:spPr>
      </p:pic>
      <p:pic>
        <p:nvPicPr>
          <p:cNvPr id="6" name="Picture 7" descr="gerb_14-01-2013_e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84413" y="2031563"/>
            <a:ext cx="1895689" cy="2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1"/>
          <p:cNvSpPr txBox="1">
            <a:spLocks/>
          </p:cNvSpPr>
          <p:nvPr/>
        </p:nvSpPr>
        <p:spPr>
          <a:xfrm>
            <a:off x="9284413" y="4948658"/>
            <a:ext cx="2277667" cy="1010083"/>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r>
              <a:rPr lang="uk-UA" sz="2000" b="1" dirty="0" smtClean="0">
                <a:latin typeface="Times New Roman" panose="02020603050405020304" pitchFamily="18" charset="0"/>
                <a:cs typeface="Times New Roman" panose="02020603050405020304" pitchFamily="18" charset="0"/>
              </a:rPr>
              <a:t>Виконали:</a:t>
            </a:r>
            <a:endParaRPr lang="ru-RU" sz="2000" b="1" dirty="0" smtClean="0">
              <a:latin typeface="Times New Roman" panose="02020603050405020304" pitchFamily="18" charset="0"/>
              <a:cs typeface="Times New Roman" panose="02020603050405020304" pitchFamily="18" charset="0"/>
            </a:endParaRPr>
          </a:p>
          <a:p>
            <a:pPr>
              <a:spcBef>
                <a:spcPts val="600"/>
              </a:spcBef>
            </a:pPr>
            <a:r>
              <a:rPr lang="ru-RU" sz="2000" b="1" dirty="0" smtClean="0">
                <a:latin typeface="Times New Roman" panose="02020603050405020304" pitchFamily="18" charset="0"/>
                <a:cs typeface="Times New Roman" panose="02020603050405020304" pitchFamily="18" charset="0"/>
              </a:rPr>
              <a:t>Кривицький </a:t>
            </a:r>
            <a:r>
              <a:rPr lang="ru-RU" sz="2000" b="1" dirty="0">
                <a:latin typeface="Times New Roman" panose="02020603050405020304" pitchFamily="18" charset="0"/>
                <a:cs typeface="Times New Roman" panose="02020603050405020304" pitchFamily="18" charset="0"/>
              </a:rPr>
              <a:t>Ю.В</a:t>
            </a:r>
            <a:r>
              <a:rPr lang="ru-RU" sz="2000" b="1" dirty="0" smtClean="0">
                <a:latin typeface="Times New Roman" panose="02020603050405020304" pitchFamily="18" charset="0"/>
                <a:cs typeface="Times New Roman" panose="02020603050405020304" pitchFamily="18" charset="0"/>
              </a:rPr>
              <a:t>.,</a:t>
            </a:r>
          </a:p>
          <a:p>
            <a:pPr>
              <a:spcBef>
                <a:spcPts val="600"/>
              </a:spcBef>
            </a:pPr>
            <a:r>
              <a:rPr lang="uk-UA" sz="2000" b="1" dirty="0" smtClean="0">
                <a:latin typeface="Times New Roman" panose="02020603050405020304" pitchFamily="18" charset="0"/>
                <a:cs typeface="Times New Roman" panose="02020603050405020304" pitchFamily="18" charset="0"/>
              </a:rPr>
              <a:t>Лазнюк Н.В.</a:t>
            </a:r>
            <a:endParaRPr lang="ru-RU" sz="2000" b="1" dirty="0">
              <a:latin typeface="Times New Roman" panose="02020603050405020304" pitchFamily="18" charset="0"/>
              <a:cs typeface="Times New Roman" panose="02020603050405020304" pitchFamily="18" charset="0"/>
            </a:endParaRPr>
          </a:p>
        </p:txBody>
      </p:sp>
      <p:sp>
        <p:nvSpPr>
          <p:cNvPr id="8" name="Заголовок 1"/>
          <p:cNvSpPr txBox="1">
            <a:spLocks/>
          </p:cNvSpPr>
          <p:nvPr/>
        </p:nvSpPr>
        <p:spPr>
          <a:xfrm>
            <a:off x="4883293" y="6120252"/>
            <a:ext cx="1515763" cy="42491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r>
              <a:rPr lang="uk-UA" sz="2000" b="1" dirty="0" smtClean="0">
                <a:solidFill>
                  <a:srgbClr val="3494BA">
                    <a:lumMod val="50000"/>
                  </a:srgbClr>
                </a:solidFill>
                <a:latin typeface="Times New Roman" panose="02020603050405020304" pitchFamily="18" charset="0"/>
                <a:cs typeface="Times New Roman" panose="02020603050405020304" pitchFamily="18" charset="0"/>
              </a:rPr>
              <a:t>Київ – 2019</a:t>
            </a:r>
          </a:p>
        </p:txBody>
      </p:sp>
      <p:pic>
        <p:nvPicPr>
          <p:cNvPr id="9" name="Рисунок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22491" y="1565662"/>
            <a:ext cx="997907" cy="1104960"/>
          </a:xfrm>
          <a:prstGeom prst="rect">
            <a:avLst/>
          </a:prstGeom>
          <a:effectLst>
            <a:softEdge rad="63500"/>
          </a:effectLst>
        </p:spPr>
      </p:pic>
    </p:spTree>
    <p:extLst>
      <p:ext uri="{BB962C8B-B14F-4D97-AF65-F5344CB8AC3E}">
        <p14:creationId xmlns:p14="http://schemas.microsoft.com/office/powerpoint/2010/main" val="1932277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110586627"/>
              </p:ext>
            </p:extLst>
          </p:nvPr>
        </p:nvGraphicFramePr>
        <p:xfrm>
          <a:off x="838200" y="769434"/>
          <a:ext cx="10515600" cy="5407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3237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85229685"/>
              </p:ext>
            </p:extLst>
          </p:nvPr>
        </p:nvGraphicFramePr>
        <p:xfrm>
          <a:off x="681445" y="862149"/>
          <a:ext cx="10748749" cy="5174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2483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5">
                    <a:lumMod val="50000"/>
                  </a:schemeClr>
                </a:solidFill>
                <a:latin typeface="Times New Roman" panose="02020603050405020304" pitchFamily="18" charset="0"/>
                <a:cs typeface="Times New Roman" panose="02020603050405020304" pitchFamily="18" charset="0"/>
              </a:rPr>
              <a:t>Список використаних джерел</a:t>
            </a:r>
            <a:endParaRPr lang="ru-RU" sz="4000"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023060597"/>
              </p:ext>
            </p:extLst>
          </p:nvPr>
        </p:nvGraphicFramePr>
        <p:xfrm>
          <a:off x="838199" y="1595120"/>
          <a:ext cx="10776046" cy="4796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68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450377"/>
            <a:ext cx="10515601" cy="1587429"/>
          </a:xfrm>
        </p:spPr>
        <p:txBody>
          <a:bodyPr>
            <a:noAutofit/>
          </a:bodyPr>
          <a:lstStyle/>
          <a:p>
            <a:r>
              <a:rPr lang="uk-UA" sz="3800" b="1" dirty="0">
                <a:solidFill>
                  <a:schemeClr val="tx1">
                    <a:lumMod val="75000"/>
                    <a:lumOff val="25000"/>
                  </a:schemeClr>
                </a:solidFill>
                <a:latin typeface="Times New Roman" panose="02020603050405020304" pitchFamily="18" charset="0"/>
                <a:ea typeface="Calibri" panose="020F0502020204030204" pitchFamily="34" charset="0"/>
              </a:rPr>
              <a:t>ТЕМА 7. </a:t>
            </a:r>
            <a:r>
              <a:rPr lang="uk-UA" sz="3800" b="1" dirty="0" smtClean="0">
                <a:solidFill>
                  <a:schemeClr val="tx1">
                    <a:lumMod val="75000"/>
                    <a:lumOff val="25000"/>
                  </a:schemeClr>
                </a:solidFill>
                <a:latin typeface="Times New Roman" panose="02020603050405020304" pitchFamily="18" charset="0"/>
                <a:ea typeface="Calibri" panose="020F0502020204030204" pitchFamily="34" charset="0"/>
              </a:rPr>
              <a:t>ПРОБЛЕМИ ПРАВОЗАСТОСУВАННЯ</a:t>
            </a:r>
            <a:endParaRPr lang="ru-RU" sz="3800" b="1" dirty="0">
              <a:solidFill>
                <a:schemeClr val="tx1">
                  <a:lumMod val="75000"/>
                  <a:lumOff val="25000"/>
                </a:schemeClr>
              </a:solidFill>
              <a:latin typeface="Times New Roman" panose="02020603050405020304" pitchFamily="18" charset="0"/>
              <a:ea typeface="Calibri" panose="020F050202020403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19617362"/>
              </p:ext>
            </p:extLst>
          </p:nvPr>
        </p:nvGraphicFramePr>
        <p:xfrm>
          <a:off x="838200" y="2037807"/>
          <a:ext cx="10515600" cy="4416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5009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tx1">
                    <a:lumMod val="75000"/>
                    <a:lumOff val="25000"/>
                  </a:schemeClr>
                </a:solidFill>
                <a:effectLst/>
                <a:latin typeface="Times New Roman" panose="02020603050405020304" pitchFamily="18" charset="0"/>
                <a:ea typeface="Calibri" panose="020F0502020204030204" pitchFamily="34" charset="0"/>
              </a:rPr>
              <a:t>Навчальні питання теми</a:t>
            </a:r>
            <a:endParaRPr lang="ru-RU" dirty="0">
              <a:solidFill>
                <a:schemeClr val="tx1">
                  <a:lumMod val="75000"/>
                  <a:lumOff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888013501"/>
              </p:ext>
            </p:extLst>
          </p:nvPr>
        </p:nvGraphicFramePr>
        <p:xfrm>
          <a:off x="838200" y="1825625"/>
          <a:ext cx="10515600" cy="4616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585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tx1">
                    <a:lumMod val="75000"/>
                    <a:lumOff val="25000"/>
                  </a:schemeClr>
                </a:solidFill>
                <a:effectLst/>
                <a:latin typeface="Times New Roman" panose="02020603050405020304" pitchFamily="18" charset="0"/>
                <a:ea typeface="Times New Roman" panose="02020603050405020304" pitchFamily="18" charset="0"/>
              </a:rPr>
              <a:t>Основні терміни теми</a:t>
            </a:r>
            <a:endParaRPr lang="ru-RU" dirty="0">
              <a:solidFill>
                <a:schemeClr val="tx1">
                  <a:lumMod val="75000"/>
                  <a:lumOff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087807542"/>
              </p:ext>
            </p:extLst>
          </p:nvPr>
        </p:nvGraphicFramePr>
        <p:xfrm>
          <a:off x="838200" y="13303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414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r>
              <a:rPr lang="uk-UA" sz="4000" b="1" dirty="0">
                <a:solidFill>
                  <a:schemeClr val="accent5">
                    <a:lumMod val="50000"/>
                  </a:schemeClr>
                </a:solidFill>
                <a:latin typeface="Times New Roman" panose="02020603050405020304" pitchFamily="18" charset="0"/>
                <a:cs typeface="Times New Roman" panose="02020603050405020304" pitchFamily="18" charset="0"/>
              </a:rPr>
              <a:t>7.1 Прогалини в законодавстві та шляхи їх усунення та </a:t>
            </a:r>
            <a:r>
              <a:rPr lang="uk-UA" sz="4000" b="1" dirty="0" smtClean="0">
                <a:solidFill>
                  <a:schemeClr val="accent5">
                    <a:lumMod val="50000"/>
                  </a:schemeClr>
                </a:solidFill>
                <a:latin typeface="Times New Roman" panose="02020603050405020304" pitchFamily="18" charset="0"/>
                <a:cs typeface="Times New Roman" panose="02020603050405020304" pitchFamily="18" charset="0"/>
              </a:rPr>
              <a:t>подолання</a:t>
            </a:r>
            <a:endParaRPr lang="uk-UA" sz="4000" b="1"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622948569"/>
              </p:ext>
            </p:extLst>
          </p:nvPr>
        </p:nvGraphicFramePr>
        <p:xfrm>
          <a:off x="838200" y="1924334"/>
          <a:ext cx="10515600" cy="4215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6013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bg2">
                    <a:lumMod val="25000"/>
                  </a:schemeClr>
                </a:solidFill>
                <a:latin typeface="Times New Roman" panose="02020603050405020304" pitchFamily="18" charset="0"/>
                <a:cs typeface="Times New Roman" panose="02020603050405020304" pitchFamily="18" charset="0"/>
              </a:rPr>
              <a:t>Засоби подолання прогалин у </a:t>
            </a:r>
            <a:r>
              <a:rPr lang="uk-UA" sz="4000" b="1" dirty="0" smtClean="0">
                <a:solidFill>
                  <a:schemeClr val="bg2">
                    <a:lumMod val="25000"/>
                  </a:schemeClr>
                </a:solidFill>
                <a:latin typeface="Times New Roman" panose="02020603050405020304" pitchFamily="18" charset="0"/>
                <a:cs typeface="Times New Roman" panose="02020603050405020304" pitchFamily="18" charset="0"/>
              </a:rPr>
              <a:t>законодавстві</a:t>
            </a:r>
            <a:endParaRPr lang="en-US" sz="4000" b="1" dirty="0">
              <a:solidFill>
                <a:schemeClr val="bg2">
                  <a:lumMod val="25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4797787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4131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5">
                    <a:lumMod val="50000"/>
                  </a:schemeClr>
                </a:solidFill>
                <a:latin typeface="Times New Roman" panose="02020603050405020304" pitchFamily="18" charset="0"/>
                <a:cs typeface="Times New Roman" panose="02020603050405020304" pitchFamily="18" charset="0"/>
              </a:rPr>
              <a:t>7.2 Юридичні колізії та способі їх </a:t>
            </a:r>
            <a:r>
              <a:rPr lang="uk-UA" sz="4000" b="1" dirty="0" smtClean="0">
                <a:solidFill>
                  <a:schemeClr val="accent5">
                    <a:lumMod val="50000"/>
                  </a:schemeClr>
                </a:solidFill>
                <a:latin typeface="Times New Roman" panose="02020603050405020304" pitchFamily="18" charset="0"/>
                <a:cs typeface="Times New Roman" panose="02020603050405020304" pitchFamily="18" charset="0"/>
              </a:rPr>
              <a:t>подолання</a:t>
            </a:r>
            <a:endParaRPr lang="en-US" sz="4000" b="1"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11223595"/>
              </p:ext>
            </p:extLst>
          </p:nvPr>
        </p:nvGraphicFramePr>
        <p:xfrm>
          <a:off x="838200" y="1515291"/>
          <a:ext cx="10515600" cy="4844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805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800" b="1" dirty="0">
                <a:solidFill>
                  <a:schemeClr val="accent5">
                    <a:lumMod val="50000"/>
                  </a:schemeClr>
                </a:solidFill>
                <a:latin typeface="Times New Roman" panose="02020603050405020304" pitchFamily="18" charset="0"/>
                <a:cs typeface="Times New Roman" panose="02020603050405020304" pitchFamily="18" charset="0"/>
              </a:rPr>
              <a:t>7.3 Правозастосовна помилка: поняття та </a:t>
            </a:r>
            <a:r>
              <a:rPr lang="uk-UA" sz="3800" b="1" dirty="0" smtClean="0">
                <a:solidFill>
                  <a:schemeClr val="accent5">
                    <a:lumMod val="50000"/>
                  </a:schemeClr>
                </a:solidFill>
                <a:latin typeface="Times New Roman" panose="02020603050405020304" pitchFamily="18" charset="0"/>
                <a:cs typeface="Times New Roman" panose="02020603050405020304" pitchFamily="18" charset="0"/>
              </a:rPr>
              <a:t>види</a:t>
            </a:r>
            <a:endParaRPr lang="en-US" sz="3800" b="1"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191987885"/>
              </p:ext>
            </p:extLst>
          </p:nvPr>
        </p:nvGraphicFramePr>
        <p:xfrm>
          <a:off x="838200" y="1515291"/>
          <a:ext cx="10515600" cy="4781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Объект 3"/>
          <p:cNvGraphicFramePr>
            <a:graphicFrameLocks/>
          </p:cNvGraphicFramePr>
          <p:nvPr>
            <p:extLst>
              <p:ext uri="{D42A27DB-BD31-4B8C-83A1-F6EECF244321}">
                <p14:modId xmlns:p14="http://schemas.microsoft.com/office/powerpoint/2010/main" val="450917400"/>
              </p:ext>
            </p:extLst>
          </p:nvPr>
        </p:nvGraphicFramePr>
        <p:xfrm>
          <a:off x="838200" y="4219304"/>
          <a:ext cx="10515600" cy="22076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90956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31404052"/>
              </p:ext>
            </p:extLst>
          </p:nvPr>
        </p:nvGraphicFramePr>
        <p:xfrm>
          <a:off x="877389" y="126392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5140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843</TotalTime>
  <Words>406</Words>
  <Application>Microsoft Office PowerPoint</Application>
  <PresentationFormat>Широкоэкранный</PresentationFormat>
  <Paragraphs>58</Paragraphs>
  <Slides>12</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Національна академія внутрішніх справ Кафедра теорії держави та права</vt:lpstr>
      <vt:lpstr>ТЕМА 7. ПРОБЛЕМИ ПРАВОЗАСТОСУВАННЯ</vt:lpstr>
      <vt:lpstr>Навчальні питання теми</vt:lpstr>
      <vt:lpstr>Основні терміни теми</vt:lpstr>
      <vt:lpstr>7.1 Прогалини в законодавстві та шляхи їх усунення та подолання</vt:lpstr>
      <vt:lpstr>Засоби подолання прогалин у законодавстві</vt:lpstr>
      <vt:lpstr>7.2 Юридичні колізії та способі їх подолання</vt:lpstr>
      <vt:lpstr>7.3 Правозастосовна помилка: поняття та види</vt:lpstr>
      <vt:lpstr>Презентация PowerPoint</vt:lpstr>
      <vt:lpstr>Презентация PowerPoint</vt:lpstr>
      <vt:lpstr>Презентация PowerPoint</vt:lpstr>
      <vt:lpstr>Список використаних джерел</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академія внутрішніх справ Кафедра теорії держави та права</dc:title>
  <dc:creator>Юрій Кривицький</dc:creator>
  <cp:lastModifiedBy>Adm</cp:lastModifiedBy>
  <cp:revision>68</cp:revision>
  <dcterms:created xsi:type="dcterms:W3CDTF">2017-05-03T11:47:46Z</dcterms:created>
  <dcterms:modified xsi:type="dcterms:W3CDTF">2019-12-02T12:19:07Z</dcterms:modified>
</cp:coreProperties>
</file>