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80" r:id="rId3"/>
    <p:sldId id="259" r:id="rId4"/>
    <p:sldId id="258" r:id="rId5"/>
    <p:sldId id="281" r:id="rId6"/>
    <p:sldId id="305" r:id="rId7"/>
    <p:sldId id="306" r:id="rId8"/>
    <p:sldId id="307" r:id="rId9"/>
    <p:sldId id="309" r:id="rId10"/>
    <p:sldId id="310" r:id="rId11"/>
    <p:sldId id="308" r:id="rId12"/>
    <p:sldId id="311" r:id="rId13"/>
    <p:sldId id="312" r:id="rId14"/>
    <p:sldId id="313" r:id="rId15"/>
    <p:sldId id="316" r:id="rId16"/>
    <p:sldId id="315" r:id="rId17"/>
    <p:sldId id="317" r:id="rId18"/>
    <p:sldId id="318" r:id="rId19"/>
    <p:sldId id="268" r:id="rId20"/>
    <p:sldId id="319" r:id="rId21"/>
    <p:sldId id="289" r:id="rId22"/>
    <p:sldId id="320" r:id="rId23"/>
    <p:sldId id="321" r:id="rId24"/>
    <p:sldId id="301" r:id="rId25"/>
    <p:sldId id="275" r:id="rId2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52C4A5D-3CFF-48E0-8C44-46375049C8F0}">
          <p14:sldIdLst>
            <p14:sldId id="256"/>
            <p14:sldId id="280"/>
            <p14:sldId id="259"/>
            <p14:sldId id="258"/>
            <p14:sldId id="281"/>
            <p14:sldId id="305"/>
            <p14:sldId id="306"/>
            <p14:sldId id="307"/>
            <p14:sldId id="309"/>
            <p14:sldId id="310"/>
            <p14:sldId id="308"/>
            <p14:sldId id="311"/>
            <p14:sldId id="312"/>
            <p14:sldId id="313"/>
            <p14:sldId id="316"/>
            <p14:sldId id="315"/>
            <p14:sldId id="317"/>
            <p14:sldId id="318"/>
            <p14:sldId id="268"/>
            <p14:sldId id="319"/>
            <p14:sldId id="289"/>
            <p14:sldId id="320"/>
            <p14:sldId id="321"/>
            <p14:sldId id="301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0588" autoAdjust="0"/>
  </p:normalViewPr>
  <p:slideViewPr>
    <p:cSldViewPr snapToGrid="0">
      <p:cViewPr>
        <p:scale>
          <a:sx n="70" d="100"/>
          <a:sy n="70" d="100"/>
        </p:scale>
        <p:origin x="490" y="-4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D2A413-A081-4619-9144-621BA4ED357B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2202D3-A21D-4520-8FB2-1EC82FC6619F}">
      <dgm:prSet custT="1"/>
      <dgm:spPr/>
      <dgm:t>
        <a:bodyPr/>
        <a:lstStyle/>
        <a:p>
          <a:r>
            <a:rPr lang="uk-UA" sz="38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 відомо, значна частина правової поведінки учасників суспільних відносин виражається зовні у вигляді різноманітних </a:t>
          </a:r>
          <a:r>
            <a:rPr lang="uk-UA" sz="38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правових актів. </a:t>
          </a:r>
          <a:r>
            <a:rPr lang="uk-UA" sz="38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Відповідними актами зокрема встановлюються юридичні правила (нормативні та індивідуальні), що регулюють поведінку людей</a:t>
          </a:r>
          <a:endParaRPr lang="en-US" sz="38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535940-A7BB-4E80-8C85-0902CB397B80}" type="parTrans" cxnId="{E3DA7F4B-ACBE-4517-A799-998C8AD10155}">
      <dgm:prSet/>
      <dgm:spPr/>
      <dgm:t>
        <a:bodyPr/>
        <a:lstStyle/>
        <a:p>
          <a:endParaRPr lang="ru-RU"/>
        </a:p>
      </dgm:t>
    </dgm:pt>
    <dgm:pt modelId="{14F752A4-D09D-498B-955E-2C5912FE5843}" type="sibTrans" cxnId="{E3DA7F4B-ACBE-4517-A799-998C8AD10155}">
      <dgm:prSet/>
      <dgm:spPr/>
      <dgm:t>
        <a:bodyPr/>
        <a:lstStyle/>
        <a:p>
          <a:endParaRPr lang="ru-RU"/>
        </a:p>
      </dgm:t>
    </dgm:pt>
    <dgm:pt modelId="{47C38E43-4E22-4134-8932-F5F10EF5B802}" type="pres">
      <dgm:prSet presAssocID="{43D2A413-A081-4619-9144-621BA4ED357B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C6A92FB2-89F9-4078-B7A8-C6F2BB01AA97}" type="pres">
      <dgm:prSet presAssocID="{972202D3-A21D-4520-8FB2-1EC82FC6619F}" presName="noChildren" presStyleCnt="0"/>
      <dgm:spPr/>
    </dgm:pt>
    <dgm:pt modelId="{190A1D61-BEE9-4E30-9BCD-1F9421EBAA03}" type="pres">
      <dgm:prSet presAssocID="{972202D3-A21D-4520-8FB2-1EC82FC6619F}" presName="gap" presStyleCnt="0"/>
      <dgm:spPr/>
    </dgm:pt>
    <dgm:pt modelId="{800FE3F8-2007-43D6-9DEF-76D854BA3613}" type="pres">
      <dgm:prSet presAssocID="{972202D3-A21D-4520-8FB2-1EC82FC6619F}" presName="medCircle2" presStyleLbl="vennNode1" presStyleIdx="0" presStyleCnt="1"/>
      <dgm:spPr/>
    </dgm:pt>
    <dgm:pt modelId="{D16D0203-B354-4427-952F-3DB881CABEEC}" type="pres">
      <dgm:prSet presAssocID="{972202D3-A21D-4520-8FB2-1EC82FC6619F}" presName="txLvlOnly1" presStyleLbl="revTx" presStyleIdx="0" presStyleCnt="1" custScaleY="161758"/>
      <dgm:spPr/>
      <dgm:t>
        <a:bodyPr/>
        <a:lstStyle/>
        <a:p>
          <a:endParaRPr lang="ru-RU"/>
        </a:p>
      </dgm:t>
    </dgm:pt>
  </dgm:ptLst>
  <dgm:cxnLst>
    <dgm:cxn modelId="{E3DA7F4B-ACBE-4517-A799-998C8AD10155}" srcId="{43D2A413-A081-4619-9144-621BA4ED357B}" destId="{972202D3-A21D-4520-8FB2-1EC82FC6619F}" srcOrd="0" destOrd="0" parTransId="{52535940-A7BB-4E80-8C85-0902CB397B80}" sibTransId="{14F752A4-D09D-498B-955E-2C5912FE5843}"/>
    <dgm:cxn modelId="{CFA363A0-781C-46A0-8793-F3B3E746EFD8}" type="presOf" srcId="{972202D3-A21D-4520-8FB2-1EC82FC6619F}" destId="{D16D0203-B354-4427-952F-3DB881CABEEC}" srcOrd="0" destOrd="0" presId="urn:microsoft.com/office/officeart/2008/layout/VerticalCircleList"/>
    <dgm:cxn modelId="{9B344492-D15E-47F3-8074-DEB4455AEEC3}" type="presOf" srcId="{43D2A413-A081-4619-9144-621BA4ED357B}" destId="{47C38E43-4E22-4134-8932-F5F10EF5B802}" srcOrd="0" destOrd="0" presId="urn:microsoft.com/office/officeart/2008/layout/VerticalCircleList"/>
    <dgm:cxn modelId="{4A8FD29E-F5E2-4A44-ACBA-D01FFA26747F}" type="presParOf" srcId="{47C38E43-4E22-4134-8932-F5F10EF5B802}" destId="{C6A92FB2-89F9-4078-B7A8-C6F2BB01AA97}" srcOrd="0" destOrd="0" presId="urn:microsoft.com/office/officeart/2008/layout/VerticalCircleList"/>
    <dgm:cxn modelId="{413E05E4-4572-471D-BCC4-9020E215A438}" type="presParOf" srcId="{C6A92FB2-89F9-4078-B7A8-C6F2BB01AA97}" destId="{190A1D61-BEE9-4E30-9BCD-1F9421EBAA03}" srcOrd="0" destOrd="0" presId="urn:microsoft.com/office/officeart/2008/layout/VerticalCircleList"/>
    <dgm:cxn modelId="{7B1EF845-BDAC-4D97-94AB-2C2082E10EDA}" type="presParOf" srcId="{C6A92FB2-89F9-4078-B7A8-C6F2BB01AA97}" destId="{800FE3F8-2007-43D6-9DEF-76D854BA3613}" srcOrd="1" destOrd="0" presId="urn:microsoft.com/office/officeart/2008/layout/VerticalCircleList"/>
    <dgm:cxn modelId="{FC4B3C2E-A7D7-4317-AA28-C3090CEDAF23}" type="presParOf" srcId="{C6A92FB2-89F9-4078-B7A8-C6F2BB01AA97}" destId="{D16D0203-B354-4427-952F-3DB881CABEEC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3B18B80-1A98-49F6-95A2-395D2BAEA5B6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A7913F-E137-4F6E-BF13-273A04F33A16}">
      <dgm:prSet custT="1"/>
      <dgm:spPr/>
      <dgm:t>
        <a:bodyPr/>
        <a:lstStyle/>
        <a:p>
          <a:r>
            <a:rPr lang="uk-UA" sz="36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Нормативно-правовий акт </a:t>
          </a:r>
          <a:r>
            <a:rPr lang="uk-UA" sz="36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це офіційний письмовий документ певної форми виразу, прийнятий уповноваженим на це суб’єктом </a:t>
          </a:r>
          <a:r>
            <a:rPr lang="uk-UA" sz="3600" dirty="0" err="1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нормотворення</a:t>
          </a:r>
          <a:r>
            <a:rPr lang="uk-UA" sz="36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визначеній законодавством формі та за встановленою законодавством процедурою, спрямований на регулювання суспільних відносин визначеної сфери, що містить норми права, має неперсоніфікований характер, розрахований на неодноразову реалізацію невизначеним колом суб’єктів і забезпечується державою</a:t>
          </a:r>
          <a:endParaRPr lang="en-US" sz="36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718AAF-0440-46FB-B958-8CD66C0F4FF6}" type="parTrans" cxnId="{3A8FE500-A89C-4501-9F8F-B06AC0AAB5CB}">
      <dgm:prSet/>
      <dgm:spPr/>
      <dgm:t>
        <a:bodyPr/>
        <a:lstStyle/>
        <a:p>
          <a:endParaRPr lang="ru-RU"/>
        </a:p>
      </dgm:t>
    </dgm:pt>
    <dgm:pt modelId="{76CF7AFF-79BA-484A-BA9C-645B862F925F}" type="sibTrans" cxnId="{3A8FE500-A89C-4501-9F8F-B06AC0AAB5CB}">
      <dgm:prSet/>
      <dgm:spPr/>
      <dgm:t>
        <a:bodyPr/>
        <a:lstStyle/>
        <a:p>
          <a:endParaRPr lang="ru-RU"/>
        </a:p>
      </dgm:t>
    </dgm:pt>
    <dgm:pt modelId="{A5E1108C-BCB5-4C0B-AF15-FB558BE50175}" type="pres">
      <dgm:prSet presAssocID="{23B18B80-1A98-49F6-95A2-395D2BAEA5B6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80040188-EBF3-40FB-B2BF-1373492C38F7}" type="pres">
      <dgm:prSet presAssocID="{91A7913F-E137-4F6E-BF13-273A04F33A16}" presName="noChildren" presStyleCnt="0"/>
      <dgm:spPr/>
    </dgm:pt>
    <dgm:pt modelId="{4D5E16AA-DF78-4CA0-8BE4-D199C3659816}" type="pres">
      <dgm:prSet presAssocID="{91A7913F-E137-4F6E-BF13-273A04F33A16}" presName="gap" presStyleCnt="0"/>
      <dgm:spPr/>
    </dgm:pt>
    <dgm:pt modelId="{AC57348A-08C2-4138-8F03-3A448790D39C}" type="pres">
      <dgm:prSet presAssocID="{91A7913F-E137-4F6E-BF13-273A04F33A16}" presName="medCircle2" presStyleLbl="vennNode1" presStyleIdx="0" presStyleCnt="1"/>
      <dgm:spPr/>
    </dgm:pt>
    <dgm:pt modelId="{9BA4DBDF-EB38-4D21-802D-748B6045B97C}" type="pres">
      <dgm:prSet presAssocID="{91A7913F-E137-4F6E-BF13-273A04F33A16}" presName="txLvlOnly1" presStyleLbl="revTx" presStyleIdx="0" presStyleCnt="1" custScaleY="227839"/>
      <dgm:spPr/>
      <dgm:t>
        <a:bodyPr/>
        <a:lstStyle/>
        <a:p>
          <a:endParaRPr lang="ru-RU"/>
        </a:p>
      </dgm:t>
    </dgm:pt>
  </dgm:ptLst>
  <dgm:cxnLst>
    <dgm:cxn modelId="{3A8FE500-A89C-4501-9F8F-B06AC0AAB5CB}" srcId="{23B18B80-1A98-49F6-95A2-395D2BAEA5B6}" destId="{91A7913F-E137-4F6E-BF13-273A04F33A16}" srcOrd="0" destOrd="0" parTransId="{68718AAF-0440-46FB-B958-8CD66C0F4FF6}" sibTransId="{76CF7AFF-79BA-484A-BA9C-645B862F925F}"/>
    <dgm:cxn modelId="{9A4A3315-1A5F-4B1C-8892-0E9E278A52C9}" type="presOf" srcId="{23B18B80-1A98-49F6-95A2-395D2BAEA5B6}" destId="{A5E1108C-BCB5-4C0B-AF15-FB558BE50175}" srcOrd="0" destOrd="0" presId="urn:microsoft.com/office/officeart/2008/layout/VerticalCircleList"/>
    <dgm:cxn modelId="{54C6BA5A-AE2E-4E98-8DF3-2774E6394AEE}" type="presOf" srcId="{91A7913F-E137-4F6E-BF13-273A04F33A16}" destId="{9BA4DBDF-EB38-4D21-802D-748B6045B97C}" srcOrd="0" destOrd="0" presId="urn:microsoft.com/office/officeart/2008/layout/VerticalCircleList"/>
    <dgm:cxn modelId="{51AE8194-3D24-4BF2-B50B-A9DF3AC5A8FC}" type="presParOf" srcId="{A5E1108C-BCB5-4C0B-AF15-FB558BE50175}" destId="{80040188-EBF3-40FB-B2BF-1373492C38F7}" srcOrd="0" destOrd="0" presId="urn:microsoft.com/office/officeart/2008/layout/VerticalCircleList"/>
    <dgm:cxn modelId="{17C7D710-A0D8-4D54-8EB2-F62DFE9EFA5F}" type="presParOf" srcId="{80040188-EBF3-40FB-B2BF-1373492C38F7}" destId="{4D5E16AA-DF78-4CA0-8BE4-D199C3659816}" srcOrd="0" destOrd="0" presId="urn:microsoft.com/office/officeart/2008/layout/VerticalCircleList"/>
    <dgm:cxn modelId="{440731B5-C5F3-42D6-AB85-1A8A1A9E50D2}" type="presParOf" srcId="{80040188-EBF3-40FB-B2BF-1373492C38F7}" destId="{AC57348A-08C2-4138-8F03-3A448790D39C}" srcOrd="1" destOrd="0" presId="urn:microsoft.com/office/officeart/2008/layout/VerticalCircleList"/>
    <dgm:cxn modelId="{D80389EE-7C6A-4F47-B718-E031E4E574B2}" type="presParOf" srcId="{80040188-EBF3-40FB-B2BF-1373492C38F7}" destId="{9BA4DBDF-EB38-4D21-802D-748B6045B97C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0E33A5F-FBAD-45C3-A594-841A327C2E54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CFF03DE-83BD-444B-9B76-11BF0CAAA87E}">
      <dgm:prSet phldrT="[Текст]" custT="1"/>
      <dgm:spPr/>
      <dgm:t>
        <a:bodyPr/>
        <a:lstStyle/>
        <a:p>
          <a:r>
            <a:rPr lang="uk-UA" sz="40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Класифікація нормативно-правових актів</a:t>
          </a:r>
          <a:endParaRPr lang="ru-RU" sz="4000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584705-4F0A-429F-9606-FC4125463B23}" type="parTrans" cxnId="{152A0EFC-9414-4756-ACE2-3B1769A597A5}">
      <dgm:prSet/>
      <dgm:spPr/>
      <dgm:t>
        <a:bodyPr/>
        <a:lstStyle/>
        <a:p>
          <a:endParaRPr lang="ru-RU"/>
        </a:p>
      </dgm:t>
    </dgm:pt>
    <dgm:pt modelId="{3C72FF2F-26DA-4615-9469-45883390D041}" type="sibTrans" cxnId="{152A0EFC-9414-4756-ACE2-3B1769A597A5}">
      <dgm:prSet/>
      <dgm:spPr/>
      <dgm:t>
        <a:bodyPr/>
        <a:lstStyle/>
        <a:p>
          <a:endParaRPr lang="ru-RU"/>
        </a:p>
      </dgm:t>
    </dgm:pt>
    <dgm:pt modelId="{1767304A-463D-4236-9F6C-C99F373DA810}">
      <dgm:prSet custT="1"/>
      <dgm:spPr/>
      <dgm:t>
        <a:bodyPr/>
        <a:lstStyle/>
        <a:p>
          <a:r>
            <a: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юридичною силою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99BFF5-ED60-48A4-A933-A6F104A5AB86}" type="parTrans" cxnId="{CA26D9CE-E2D4-4DA2-B10A-1479E6CA3222}">
      <dgm:prSet/>
      <dgm:spPr/>
      <dgm:t>
        <a:bodyPr/>
        <a:lstStyle/>
        <a:p>
          <a:endParaRPr lang="ru-RU"/>
        </a:p>
      </dgm:t>
    </dgm:pt>
    <dgm:pt modelId="{BC95291D-62DD-44BC-848B-2ACF62E5C756}" type="sibTrans" cxnId="{CA26D9CE-E2D4-4DA2-B10A-1479E6CA3222}">
      <dgm:prSet/>
      <dgm:spPr/>
      <dgm:t>
        <a:bodyPr/>
        <a:lstStyle/>
        <a:p>
          <a:endParaRPr lang="ru-RU"/>
        </a:p>
      </dgm:t>
    </dgm:pt>
    <dgm:pt modelId="{0BE466D1-4D77-497B-A781-EEBB4EF85925}">
      <dgm:prSet custT="1"/>
      <dgm:spPr/>
      <dgm:t>
        <a:bodyPr/>
        <a:lstStyle/>
        <a:p>
          <a:r>
            <a: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суб’єктами правотворчості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7067F4-4396-45B3-8E67-4E5769196313}" type="parTrans" cxnId="{F8EEA674-4B4E-4D3D-83AA-0C739C1E048A}">
      <dgm:prSet/>
      <dgm:spPr/>
      <dgm:t>
        <a:bodyPr/>
        <a:lstStyle/>
        <a:p>
          <a:endParaRPr lang="ru-RU"/>
        </a:p>
      </dgm:t>
    </dgm:pt>
    <dgm:pt modelId="{7165357C-A158-4DD1-9BA6-3C517BE1B07B}" type="sibTrans" cxnId="{F8EEA674-4B4E-4D3D-83AA-0C739C1E048A}">
      <dgm:prSet/>
      <dgm:spPr/>
      <dgm:t>
        <a:bodyPr/>
        <a:lstStyle/>
        <a:p>
          <a:endParaRPr lang="ru-RU"/>
        </a:p>
      </dgm:t>
    </dgm:pt>
    <dgm:pt modelId="{DAE88F80-1276-468D-A24E-9F6AB85E5EB5}">
      <dgm:prSet custT="1"/>
      <dgm:spPr/>
      <dgm:t>
        <a:bodyPr/>
        <a:lstStyle/>
        <a:p>
          <a:r>
            <a: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закони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35A227-31DF-44EE-9276-64E5C6256B40}" type="parTrans" cxnId="{ABA5A863-B8F0-4850-8BB6-447CB7E9A8EA}">
      <dgm:prSet/>
      <dgm:spPr/>
      <dgm:t>
        <a:bodyPr/>
        <a:lstStyle/>
        <a:p>
          <a:endParaRPr lang="ru-RU"/>
        </a:p>
      </dgm:t>
    </dgm:pt>
    <dgm:pt modelId="{9810F636-919B-47E3-A5D0-B812B27503DF}" type="sibTrans" cxnId="{ABA5A863-B8F0-4850-8BB6-447CB7E9A8EA}">
      <dgm:prSet/>
      <dgm:spPr/>
      <dgm:t>
        <a:bodyPr/>
        <a:lstStyle/>
        <a:p>
          <a:endParaRPr lang="ru-RU"/>
        </a:p>
      </dgm:t>
    </dgm:pt>
    <dgm:pt modelId="{05728660-2A47-415C-AED7-DC2A2C0000CC}">
      <dgm:prSet custT="1"/>
      <dgm:spPr/>
      <dgm:t>
        <a:bodyPr/>
        <a:lstStyle/>
        <a:p>
          <a:r>
            <a: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підзаконні акти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7E3399-CCAB-45D8-8031-481DBB5E2C09}" type="parTrans" cxnId="{DCD37C55-30B9-485B-9995-D97EC9EF07CC}">
      <dgm:prSet/>
      <dgm:spPr/>
      <dgm:t>
        <a:bodyPr/>
        <a:lstStyle/>
        <a:p>
          <a:endParaRPr lang="ru-RU"/>
        </a:p>
      </dgm:t>
    </dgm:pt>
    <dgm:pt modelId="{0F1A0C15-9A7E-4287-8093-BCAFC41A2C3A}" type="sibTrans" cxnId="{DCD37C55-30B9-485B-9995-D97EC9EF07CC}">
      <dgm:prSet/>
      <dgm:spPr/>
      <dgm:t>
        <a:bodyPr/>
        <a:lstStyle/>
        <a:p>
          <a:endParaRPr lang="ru-RU"/>
        </a:p>
      </dgm:t>
    </dgm:pt>
    <dgm:pt modelId="{06A6C52B-17ED-42F8-82F7-5CC9E1277625}">
      <dgm:prSet custT="1"/>
      <dgm:spPr/>
      <dgm:t>
        <a:bodyPr/>
        <a:lstStyle/>
        <a:p>
          <a:r>
            <a:rPr lang="uk-UA" sz="2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прийняті народом, главою держави, органами законодавчої, органами місцевого самоврядування</a:t>
          </a:r>
          <a:endParaRPr lang="en-US" sz="2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B18B84-7185-4B9E-A5D7-DBBBB4306B85}" type="parTrans" cxnId="{316694EA-66FF-4CE4-A590-EF422A0C12B9}">
      <dgm:prSet/>
      <dgm:spPr/>
      <dgm:t>
        <a:bodyPr/>
        <a:lstStyle/>
        <a:p>
          <a:endParaRPr lang="ru-RU"/>
        </a:p>
      </dgm:t>
    </dgm:pt>
    <dgm:pt modelId="{45628A36-8E5A-42A0-896B-BC0CF5E1BDF6}" type="sibTrans" cxnId="{316694EA-66FF-4CE4-A590-EF422A0C12B9}">
      <dgm:prSet/>
      <dgm:spPr/>
      <dgm:t>
        <a:bodyPr/>
        <a:lstStyle/>
        <a:p>
          <a:endParaRPr lang="ru-RU"/>
        </a:p>
      </dgm:t>
    </dgm:pt>
    <dgm:pt modelId="{5AA4383D-CE1A-47AE-9857-F819FD81390B}" type="pres">
      <dgm:prSet presAssocID="{B0E33A5F-FBAD-45C3-A594-841A327C2E5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C70E5B-6354-4D9D-A901-64DF999BF245}" type="pres">
      <dgm:prSet presAssocID="{8CFF03DE-83BD-444B-9B76-11BF0CAAA87E}" presName="vertOne" presStyleCnt="0"/>
      <dgm:spPr/>
    </dgm:pt>
    <dgm:pt modelId="{296E40FE-2317-4547-AD57-47A2DD2F91CB}" type="pres">
      <dgm:prSet presAssocID="{8CFF03DE-83BD-444B-9B76-11BF0CAAA87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DE1DA8-E01A-4330-841F-2F7CB3BF36A5}" type="pres">
      <dgm:prSet presAssocID="{8CFF03DE-83BD-444B-9B76-11BF0CAAA87E}" presName="parTransOne" presStyleCnt="0"/>
      <dgm:spPr/>
    </dgm:pt>
    <dgm:pt modelId="{D61729CE-236B-4FB9-873F-547412BC0D75}" type="pres">
      <dgm:prSet presAssocID="{8CFF03DE-83BD-444B-9B76-11BF0CAAA87E}" presName="horzOne" presStyleCnt="0"/>
      <dgm:spPr/>
    </dgm:pt>
    <dgm:pt modelId="{AC5A7ACD-35DC-4FA8-9412-AF7B568C0F73}" type="pres">
      <dgm:prSet presAssocID="{1767304A-463D-4236-9F6C-C99F373DA810}" presName="vertTwo" presStyleCnt="0"/>
      <dgm:spPr/>
    </dgm:pt>
    <dgm:pt modelId="{B72E073B-6BCB-4051-8BBA-77E953503F3C}" type="pres">
      <dgm:prSet presAssocID="{1767304A-463D-4236-9F6C-C99F373DA810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EC8C22-9278-43E2-8851-FC8CBA2B72FE}" type="pres">
      <dgm:prSet presAssocID="{1767304A-463D-4236-9F6C-C99F373DA810}" presName="parTransTwo" presStyleCnt="0"/>
      <dgm:spPr/>
    </dgm:pt>
    <dgm:pt modelId="{7D89987A-37CF-4FE2-A7A3-86D7CFD17B80}" type="pres">
      <dgm:prSet presAssocID="{1767304A-463D-4236-9F6C-C99F373DA810}" presName="horzTwo" presStyleCnt="0"/>
      <dgm:spPr/>
    </dgm:pt>
    <dgm:pt modelId="{863E74A5-A8F0-4C27-BCA7-F453AD541C94}" type="pres">
      <dgm:prSet presAssocID="{DAE88F80-1276-468D-A24E-9F6AB85E5EB5}" presName="vertThree" presStyleCnt="0"/>
      <dgm:spPr/>
    </dgm:pt>
    <dgm:pt modelId="{195265EC-B11E-4666-81ED-D24831092F4E}" type="pres">
      <dgm:prSet presAssocID="{DAE88F80-1276-468D-A24E-9F6AB85E5EB5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DE5B63-5F13-4D2E-BA49-9C2554F87519}" type="pres">
      <dgm:prSet presAssocID="{DAE88F80-1276-468D-A24E-9F6AB85E5EB5}" presName="horzThree" presStyleCnt="0"/>
      <dgm:spPr/>
    </dgm:pt>
    <dgm:pt modelId="{AE5366EC-A464-4EF4-8C2E-3280AADA2153}" type="pres">
      <dgm:prSet presAssocID="{9810F636-919B-47E3-A5D0-B812B27503DF}" presName="sibSpaceThree" presStyleCnt="0"/>
      <dgm:spPr/>
    </dgm:pt>
    <dgm:pt modelId="{56DEB6E9-844C-4AFA-901F-12A50AE21956}" type="pres">
      <dgm:prSet presAssocID="{05728660-2A47-415C-AED7-DC2A2C0000CC}" presName="vertThree" presStyleCnt="0"/>
      <dgm:spPr/>
    </dgm:pt>
    <dgm:pt modelId="{E6A3A700-8902-44AE-BDDE-B6E6C11FC409}" type="pres">
      <dgm:prSet presAssocID="{05728660-2A47-415C-AED7-DC2A2C0000CC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2555A2-5E4A-4D64-82F8-68DDD6C0BE95}" type="pres">
      <dgm:prSet presAssocID="{05728660-2A47-415C-AED7-DC2A2C0000CC}" presName="horzThree" presStyleCnt="0"/>
      <dgm:spPr/>
    </dgm:pt>
    <dgm:pt modelId="{1EADFE66-7CD7-4D9E-9119-1561439CC2B5}" type="pres">
      <dgm:prSet presAssocID="{BC95291D-62DD-44BC-848B-2ACF62E5C756}" presName="sibSpaceTwo" presStyleCnt="0"/>
      <dgm:spPr/>
    </dgm:pt>
    <dgm:pt modelId="{16AB5CDB-BB26-4DA1-AE9A-EFAD581778B2}" type="pres">
      <dgm:prSet presAssocID="{0BE466D1-4D77-497B-A781-EEBB4EF85925}" presName="vertTwo" presStyleCnt="0"/>
      <dgm:spPr/>
    </dgm:pt>
    <dgm:pt modelId="{DB84A10C-A085-4991-89EA-188AE66DF603}" type="pres">
      <dgm:prSet presAssocID="{0BE466D1-4D77-497B-A781-EEBB4EF85925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2DE4E1-C030-4640-A00F-91072EDFAE38}" type="pres">
      <dgm:prSet presAssocID="{0BE466D1-4D77-497B-A781-EEBB4EF85925}" presName="parTransTwo" presStyleCnt="0"/>
      <dgm:spPr/>
    </dgm:pt>
    <dgm:pt modelId="{FF4CD39F-8EF5-49DE-88F1-E0E8E85E8E21}" type="pres">
      <dgm:prSet presAssocID="{0BE466D1-4D77-497B-A781-EEBB4EF85925}" presName="horzTwo" presStyleCnt="0"/>
      <dgm:spPr/>
    </dgm:pt>
    <dgm:pt modelId="{4B4A3007-3376-4461-A9F4-458574D3D520}" type="pres">
      <dgm:prSet presAssocID="{06A6C52B-17ED-42F8-82F7-5CC9E1277625}" presName="vertThree" presStyleCnt="0"/>
      <dgm:spPr/>
    </dgm:pt>
    <dgm:pt modelId="{6F1EF6BB-0D8C-4B4C-B9D0-CD74C1E6D112}" type="pres">
      <dgm:prSet presAssocID="{06A6C52B-17ED-42F8-82F7-5CC9E1277625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BBC8FD-9F9A-431B-BBE6-15D01A7BE9AA}" type="pres">
      <dgm:prSet presAssocID="{06A6C52B-17ED-42F8-82F7-5CC9E1277625}" presName="horzThree" presStyleCnt="0"/>
      <dgm:spPr/>
    </dgm:pt>
  </dgm:ptLst>
  <dgm:cxnLst>
    <dgm:cxn modelId="{3D6E0DA0-DEF3-47D5-AEB2-DFA96732DFC2}" type="presOf" srcId="{06A6C52B-17ED-42F8-82F7-5CC9E1277625}" destId="{6F1EF6BB-0D8C-4B4C-B9D0-CD74C1E6D112}" srcOrd="0" destOrd="0" presId="urn:microsoft.com/office/officeart/2005/8/layout/hierarchy4"/>
    <dgm:cxn modelId="{ABA5A863-B8F0-4850-8BB6-447CB7E9A8EA}" srcId="{1767304A-463D-4236-9F6C-C99F373DA810}" destId="{DAE88F80-1276-468D-A24E-9F6AB85E5EB5}" srcOrd="0" destOrd="0" parTransId="{2035A227-31DF-44EE-9276-64E5C6256B40}" sibTransId="{9810F636-919B-47E3-A5D0-B812B27503DF}"/>
    <dgm:cxn modelId="{B969482F-0962-4B96-AA60-BF667E321FA5}" type="presOf" srcId="{8CFF03DE-83BD-444B-9B76-11BF0CAAA87E}" destId="{296E40FE-2317-4547-AD57-47A2DD2F91CB}" srcOrd="0" destOrd="0" presId="urn:microsoft.com/office/officeart/2005/8/layout/hierarchy4"/>
    <dgm:cxn modelId="{0B6C8F77-84A4-4F8C-937B-8E906328A6BD}" type="presOf" srcId="{1767304A-463D-4236-9F6C-C99F373DA810}" destId="{B72E073B-6BCB-4051-8BBA-77E953503F3C}" srcOrd="0" destOrd="0" presId="urn:microsoft.com/office/officeart/2005/8/layout/hierarchy4"/>
    <dgm:cxn modelId="{B838AB31-4AF2-4461-9542-158A783E8D02}" type="presOf" srcId="{05728660-2A47-415C-AED7-DC2A2C0000CC}" destId="{E6A3A700-8902-44AE-BDDE-B6E6C11FC409}" srcOrd="0" destOrd="0" presId="urn:microsoft.com/office/officeart/2005/8/layout/hierarchy4"/>
    <dgm:cxn modelId="{152A0EFC-9414-4756-ACE2-3B1769A597A5}" srcId="{B0E33A5F-FBAD-45C3-A594-841A327C2E54}" destId="{8CFF03DE-83BD-444B-9B76-11BF0CAAA87E}" srcOrd="0" destOrd="0" parTransId="{E9584705-4F0A-429F-9606-FC4125463B23}" sibTransId="{3C72FF2F-26DA-4615-9469-45883390D041}"/>
    <dgm:cxn modelId="{D48B415C-342A-4679-AC5E-1DD3EE67EB57}" type="presOf" srcId="{DAE88F80-1276-468D-A24E-9F6AB85E5EB5}" destId="{195265EC-B11E-4666-81ED-D24831092F4E}" srcOrd="0" destOrd="0" presId="urn:microsoft.com/office/officeart/2005/8/layout/hierarchy4"/>
    <dgm:cxn modelId="{D25DFCA1-D44F-4E2B-A84B-77797A03AB49}" type="presOf" srcId="{0BE466D1-4D77-497B-A781-EEBB4EF85925}" destId="{DB84A10C-A085-4991-89EA-188AE66DF603}" srcOrd="0" destOrd="0" presId="urn:microsoft.com/office/officeart/2005/8/layout/hierarchy4"/>
    <dgm:cxn modelId="{CA26D9CE-E2D4-4DA2-B10A-1479E6CA3222}" srcId="{8CFF03DE-83BD-444B-9B76-11BF0CAAA87E}" destId="{1767304A-463D-4236-9F6C-C99F373DA810}" srcOrd="0" destOrd="0" parTransId="{B399BFF5-ED60-48A4-A933-A6F104A5AB86}" sibTransId="{BC95291D-62DD-44BC-848B-2ACF62E5C756}"/>
    <dgm:cxn modelId="{DDD8BD15-DA3E-4407-B2F4-A1E588EEEF35}" type="presOf" srcId="{B0E33A5F-FBAD-45C3-A594-841A327C2E54}" destId="{5AA4383D-CE1A-47AE-9857-F819FD81390B}" srcOrd="0" destOrd="0" presId="urn:microsoft.com/office/officeart/2005/8/layout/hierarchy4"/>
    <dgm:cxn modelId="{DCD37C55-30B9-485B-9995-D97EC9EF07CC}" srcId="{1767304A-463D-4236-9F6C-C99F373DA810}" destId="{05728660-2A47-415C-AED7-DC2A2C0000CC}" srcOrd="1" destOrd="0" parTransId="{147E3399-CCAB-45D8-8031-481DBB5E2C09}" sibTransId="{0F1A0C15-9A7E-4287-8093-BCAFC41A2C3A}"/>
    <dgm:cxn modelId="{316694EA-66FF-4CE4-A590-EF422A0C12B9}" srcId="{0BE466D1-4D77-497B-A781-EEBB4EF85925}" destId="{06A6C52B-17ED-42F8-82F7-5CC9E1277625}" srcOrd="0" destOrd="0" parTransId="{ECB18B84-7185-4B9E-A5D7-DBBBB4306B85}" sibTransId="{45628A36-8E5A-42A0-896B-BC0CF5E1BDF6}"/>
    <dgm:cxn modelId="{F8EEA674-4B4E-4D3D-83AA-0C739C1E048A}" srcId="{8CFF03DE-83BD-444B-9B76-11BF0CAAA87E}" destId="{0BE466D1-4D77-497B-A781-EEBB4EF85925}" srcOrd="1" destOrd="0" parTransId="{F37067F4-4396-45B3-8E67-4E5769196313}" sibTransId="{7165357C-A158-4DD1-9BA6-3C517BE1B07B}"/>
    <dgm:cxn modelId="{50E29258-C1A9-4421-985B-35BEBB712EFA}" type="presParOf" srcId="{5AA4383D-CE1A-47AE-9857-F819FD81390B}" destId="{03C70E5B-6354-4D9D-A901-64DF999BF245}" srcOrd="0" destOrd="0" presId="urn:microsoft.com/office/officeart/2005/8/layout/hierarchy4"/>
    <dgm:cxn modelId="{D57DF0D9-3BF4-44FA-B78E-4A2CD7E181AB}" type="presParOf" srcId="{03C70E5B-6354-4D9D-A901-64DF999BF245}" destId="{296E40FE-2317-4547-AD57-47A2DD2F91CB}" srcOrd="0" destOrd="0" presId="urn:microsoft.com/office/officeart/2005/8/layout/hierarchy4"/>
    <dgm:cxn modelId="{F17C9D09-394C-4D25-B359-40A60D086CCA}" type="presParOf" srcId="{03C70E5B-6354-4D9D-A901-64DF999BF245}" destId="{10DE1DA8-E01A-4330-841F-2F7CB3BF36A5}" srcOrd="1" destOrd="0" presId="urn:microsoft.com/office/officeart/2005/8/layout/hierarchy4"/>
    <dgm:cxn modelId="{C0D189AC-6831-4FB7-81A9-41F4B27FC91E}" type="presParOf" srcId="{03C70E5B-6354-4D9D-A901-64DF999BF245}" destId="{D61729CE-236B-4FB9-873F-547412BC0D75}" srcOrd="2" destOrd="0" presId="urn:microsoft.com/office/officeart/2005/8/layout/hierarchy4"/>
    <dgm:cxn modelId="{4E7FAFA4-E445-40EE-AD9C-CA94137F7321}" type="presParOf" srcId="{D61729CE-236B-4FB9-873F-547412BC0D75}" destId="{AC5A7ACD-35DC-4FA8-9412-AF7B568C0F73}" srcOrd="0" destOrd="0" presId="urn:microsoft.com/office/officeart/2005/8/layout/hierarchy4"/>
    <dgm:cxn modelId="{6E83F9F0-84CF-4EDF-8053-96029762B81A}" type="presParOf" srcId="{AC5A7ACD-35DC-4FA8-9412-AF7B568C0F73}" destId="{B72E073B-6BCB-4051-8BBA-77E953503F3C}" srcOrd="0" destOrd="0" presId="urn:microsoft.com/office/officeart/2005/8/layout/hierarchy4"/>
    <dgm:cxn modelId="{B5246F09-B95E-4AA7-BB1A-E0106F191052}" type="presParOf" srcId="{AC5A7ACD-35DC-4FA8-9412-AF7B568C0F73}" destId="{42EC8C22-9278-43E2-8851-FC8CBA2B72FE}" srcOrd="1" destOrd="0" presId="urn:microsoft.com/office/officeart/2005/8/layout/hierarchy4"/>
    <dgm:cxn modelId="{AB8B2DBD-A80D-45F9-B52F-81B9A18E909F}" type="presParOf" srcId="{AC5A7ACD-35DC-4FA8-9412-AF7B568C0F73}" destId="{7D89987A-37CF-4FE2-A7A3-86D7CFD17B80}" srcOrd="2" destOrd="0" presId="urn:microsoft.com/office/officeart/2005/8/layout/hierarchy4"/>
    <dgm:cxn modelId="{ADA73340-127C-4057-9AD6-3686EAAE6C6F}" type="presParOf" srcId="{7D89987A-37CF-4FE2-A7A3-86D7CFD17B80}" destId="{863E74A5-A8F0-4C27-BCA7-F453AD541C94}" srcOrd="0" destOrd="0" presId="urn:microsoft.com/office/officeart/2005/8/layout/hierarchy4"/>
    <dgm:cxn modelId="{AC969E83-99C3-4CC6-B8CA-8A988A89A634}" type="presParOf" srcId="{863E74A5-A8F0-4C27-BCA7-F453AD541C94}" destId="{195265EC-B11E-4666-81ED-D24831092F4E}" srcOrd="0" destOrd="0" presId="urn:microsoft.com/office/officeart/2005/8/layout/hierarchy4"/>
    <dgm:cxn modelId="{E7E0CCD0-E440-4F2E-88FB-872483412CB2}" type="presParOf" srcId="{863E74A5-A8F0-4C27-BCA7-F453AD541C94}" destId="{00DE5B63-5F13-4D2E-BA49-9C2554F87519}" srcOrd="1" destOrd="0" presId="urn:microsoft.com/office/officeart/2005/8/layout/hierarchy4"/>
    <dgm:cxn modelId="{96CD2E4A-F8E8-4FB5-B7BA-3C639B3170AC}" type="presParOf" srcId="{7D89987A-37CF-4FE2-A7A3-86D7CFD17B80}" destId="{AE5366EC-A464-4EF4-8C2E-3280AADA2153}" srcOrd="1" destOrd="0" presId="urn:microsoft.com/office/officeart/2005/8/layout/hierarchy4"/>
    <dgm:cxn modelId="{A5555668-165C-4C5D-B7C0-DB9B497F789E}" type="presParOf" srcId="{7D89987A-37CF-4FE2-A7A3-86D7CFD17B80}" destId="{56DEB6E9-844C-4AFA-901F-12A50AE21956}" srcOrd="2" destOrd="0" presId="urn:microsoft.com/office/officeart/2005/8/layout/hierarchy4"/>
    <dgm:cxn modelId="{DAFD8696-8FC3-4544-82E8-8458ACBBE316}" type="presParOf" srcId="{56DEB6E9-844C-4AFA-901F-12A50AE21956}" destId="{E6A3A700-8902-44AE-BDDE-B6E6C11FC409}" srcOrd="0" destOrd="0" presId="urn:microsoft.com/office/officeart/2005/8/layout/hierarchy4"/>
    <dgm:cxn modelId="{62DF77CD-D1A4-4C09-BA17-445EB2F8C88B}" type="presParOf" srcId="{56DEB6E9-844C-4AFA-901F-12A50AE21956}" destId="{E02555A2-5E4A-4D64-82F8-68DDD6C0BE95}" srcOrd="1" destOrd="0" presId="urn:microsoft.com/office/officeart/2005/8/layout/hierarchy4"/>
    <dgm:cxn modelId="{97C54FA8-F0CB-4C7B-8967-73B8391E579A}" type="presParOf" srcId="{D61729CE-236B-4FB9-873F-547412BC0D75}" destId="{1EADFE66-7CD7-4D9E-9119-1561439CC2B5}" srcOrd="1" destOrd="0" presId="urn:microsoft.com/office/officeart/2005/8/layout/hierarchy4"/>
    <dgm:cxn modelId="{2FC1D3AE-DBE0-4340-948D-90461E627C55}" type="presParOf" srcId="{D61729CE-236B-4FB9-873F-547412BC0D75}" destId="{16AB5CDB-BB26-4DA1-AE9A-EFAD581778B2}" srcOrd="2" destOrd="0" presId="urn:microsoft.com/office/officeart/2005/8/layout/hierarchy4"/>
    <dgm:cxn modelId="{6284B591-A248-48BA-A40C-517D748B221F}" type="presParOf" srcId="{16AB5CDB-BB26-4DA1-AE9A-EFAD581778B2}" destId="{DB84A10C-A085-4991-89EA-188AE66DF603}" srcOrd="0" destOrd="0" presId="urn:microsoft.com/office/officeart/2005/8/layout/hierarchy4"/>
    <dgm:cxn modelId="{A381C6D6-A7A9-452E-9023-22F7A135DD1E}" type="presParOf" srcId="{16AB5CDB-BB26-4DA1-AE9A-EFAD581778B2}" destId="{AA2DE4E1-C030-4640-A00F-91072EDFAE38}" srcOrd="1" destOrd="0" presId="urn:microsoft.com/office/officeart/2005/8/layout/hierarchy4"/>
    <dgm:cxn modelId="{529DF3E4-F362-47B1-86DE-ACF0E21EFC35}" type="presParOf" srcId="{16AB5CDB-BB26-4DA1-AE9A-EFAD581778B2}" destId="{FF4CD39F-8EF5-49DE-88F1-E0E8E85E8E21}" srcOrd="2" destOrd="0" presId="urn:microsoft.com/office/officeart/2005/8/layout/hierarchy4"/>
    <dgm:cxn modelId="{14D4475E-790F-4B70-9D21-1D4EC7F2B605}" type="presParOf" srcId="{FF4CD39F-8EF5-49DE-88F1-E0E8E85E8E21}" destId="{4B4A3007-3376-4461-A9F4-458574D3D520}" srcOrd="0" destOrd="0" presId="urn:microsoft.com/office/officeart/2005/8/layout/hierarchy4"/>
    <dgm:cxn modelId="{3AC08D08-72C0-44F6-ADF6-1A748BC8D952}" type="presParOf" srcId="{4B4A3007-3376-4461-A9F4-458574D3D520}" destId="{6F1EF6BB-0D8C-4B4C-B9D0-CD74C1E6D112}" srcOrd="0" destOrd="0" presId="urn:microsoft.com/office/officeart/2005/8/layout/hierarchy4"/>
    <dgm:cxn modelId="{1F178407-98FE-4CA4-9BEB-28AA7E69A7A0}" type="presParOf" srcId="{4B4A3007-3376-4461-A9F4-458574D3D520}" destId="{93BBC8FD-9F9A-431B-BBE6-15D01A7BE9A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0E33A5F-FBAD-45C3-A594-841A327C2E54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CFF03DE-83BD-444B-9B76-11BF0CAAA87E}">
      <dgm:prSet phldrT="[Текст]" custT="1"/>
      <dgm:spPr/>
      <dgm:t>
        <a:bodyPr/>
        <a:lstStyle/>
        <a:p>
          <a:r>
            <a:rPr lang="uk-UA" sz="40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Класифікація нормативно-правових актів (продовження)</a:t>
          </a:r>
          <a:endParaRPr lang="ru-RU" sz="4000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584705-4F0A-429F-9606-FC4125463B23}" type="parTrans" cxnId="{152A0EFC-9414-4756-ACE2-3B1769A597A5}">
      <dgm:prSet/>
      <dgm:spPr/>
      <dgm:t>
        <a:bodyPr/>
        <a:lstStyle/>
        <a:p>
          <a:endParaRPr lang="ru-RU"/>
        </a:p>
      </dgm:t>
    </dgm:pt>
    <dgm:pt modelId="{3C72FF2F-26DA-4615-9469-45883390D041}" type="sibTrans" cxnId="{152A0EFC-9414-4756-ACE2-3B1769A597A5}">
      <dgm:prSet/>
      <dgm:spPr/>
      <dgm:t>
        <a:bodyPr/>
        <a:lstStyle/>
        <a:p>
          <a:endParaRPr lang="ru-RU"/>
        </a:p>
      </dgm:t>
    </dgm:pt>
    <dgm:pt modelId="{AC32D43D-8F5D-4830-B925-58C145F1A113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галузевою приналежністю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D70F0D-C37F-405C-A166-058BA56B3E7E}" type="parTrans" cxnId="{85FEF8B0-2884-4F4F-92E0-47A2D5120CB8}">
      <dgm:prSet/>
      <dgm:spPr/>
      <dgm:t>
        <a:bodyPr/>
        <a:lstStyle/>
        <a:p>
          <a:endParaRPr lang="ru-RU"/>
        </a:p>
      </dgm:t>
    </dgm:pt>
    <dgm:pt modelId="{E6B967EF-58F7-4BE3-AAFB-6B209679819B}" type="sibTrans" cxnId="{85FEF8B0-2884-4F4F-92E0-47A2D5120CB8}">
      <dgm:prSet/>
      <dgm:spPr/>
      <dgm:t>
        <a:bodyPr/>
        <a:lstStyle/>
        <a:p>
          <a:endParaRPr lang="ru-RU"/>
        </a:p>
      </dgm:t>
    </dgm:pt>
    <dgm:pt modelId="{EAC46645-624E-4887-AF57-4C0DD701B03B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зовнішньою формою вираження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6E96C9-2528-4596-BCFA-1B3833F30757}" type="parTrans" cxnId="{E444D9E5-6100-42A4-8A03-864E2978EB9A}">
      <dgm:prSet/>
      <dgm:spPr/>
      <dgm:t>
        <a:bodyPr/>
        <a:lstStyle/>
        <a:p>
          <a:endParaRPr lang="ru-RU"/>
        </a:p>
      </dgm:t>
    </dgm:pt>
    <dgm:pt modelId="{B7D68927-7019-4034-A1A5-DBDC388EFD59}" type="sibTrans" cxnId="{E444D9E5-6100-42A4-8A03-864E2978EB9A}">
      <dgm:prSet/>
      <dgm:spPr/>
      <dgm:t>
        <a:bodyPr/>
        <a:lstStyle/>
        <a:p>
          <a:endParaRPr lang="ru-RU"/>
        </a:p>
      </dgm:t>
    </dgm:pt>
    <dgm:pt modelId="{2146C670-F6A1-4193-901C-1EE5BA7AD45A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акти, які містять норми конституційного, адміністративного, цивільного, кримінального, трудового права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14A935-D459-48E8-843A-88629601F8F3}" type="parTrans" cxnId="{936C21A6-F943-4C60-A286-B1B358DB8FCE}">
      <dgm:prSet/>
      <dgm:spPr/>
      <dgm:t>
        <a:bodyPr/>
        <a:lstStyle/>
        <a:p>
          <a:endParaRPr lang="ru-RU"/>
        </a:p>
      </dgm:t>
    </dgm:pt>
    <dgm:pt modelId="{514C38F9-FDF2-455C-A494-B499E656933D}" type="sibTrans" cxnId="{936C21A6-F943-4C60-A286-B1B358DB8FCE}">
      <dgm:prSet/>
      <dgm:spPr/>
      <dgm:t>
        <a:bodyPr/>
        <a:lstStyle/>
        <a:p>
          <a:endParaRPr lang="ru-RU"/>
        </a:p>
      </dgm:t>
    </dgm:pt>
    <dgm:pt modelId="{D5FDABA7-9683-48CC-938D-72B15AB56444}">
      <dgm:prSet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закони, укази, постанови, рішення, розпорядження, накази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66EDEB-F3DF-4522-A1DD-5259AF2EE192}" type="parTrans" cxnId="{E6D58372-41B3-4D6C-B172-E2131B443ED9}">
      <dgm:prSet/>
      <dgm:spPr/>
      <dgm:t>
        <a:bodyPr/>
        <a:lstStyle/>
        <a:p>
          <a:endParaRPr lang="ru-RU"/>
        </a:p>
      </dgm:t>
    </dgm:pt>
    <dgm:pt modelId="{F7EA3A05-3601-4605-BFD2-78DEA8B6CE11}" type="sibTrans" cxnId="{E6D58372-41B3-4D6C-B172-E2131B443ED9}">
      <dgm:prSet/>
      <dgm:spPr/>
      <dgm:t>
        <a:bodyPr/>
        <a:lstStyle/>
        <a:p>
          <a:endParaRPr lang="ru-RU"/>
        </a:p>
      </dgm:t>
    </dgm:pt>
    <dgm:pt modelId="{5AA4383D-CE1A-47AE-9857-F819FD81390B}" type="pres">
      <dgm:prSet presAssocID="{B0E33A5F-FBAD-45C3-A594-841A327C2E5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C70E5B-6354-4D9D-A901-64DF999BF245}" type="pres">
      <dgm:prSet presAssocID="{8CFF03DE-83BD-444B-9B76-11BF0CAAA87E}" presName="vertOne" presStyleCnt="0"/>
      <dgm:spPr/>
    </dgm:pt>
    <dgm:pt modelId="{296E40FE-2317-4547-AD57-47A2DD2F91CB}" type="pres">
      <dgm:prSet presAssocID="{8CFF03DE-83BD-444B-9B76-11BF0CAAA87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DE1DA8-E01A-4330-841F-2F7CB3BF36A5}" type="pres">
      <dgm:prSet presAssocID="{8CFF03DE-83BD-444B-9B76-11BF0CAAA87E}" presName="parTransOne" presStyleCnt="0"/>
      <dgm:spPr/>
    </dgm:pt>
    <dgm:pt modelId="{D61729CE-236B-4FB9-873F-547412BC0D75}" type="pres">
      <dgm:prSet presAssocID="{8CFF03DE-83BD-444B-9B76-11BF0CAAA87E}" presName="horzOne" presStyleCnt="0"/>
      <dgm:spPr/>
    </dgm:pt>
    <dgm:pt modelId="{00DFEA4D-D11A-4534-AA7E-7D2830CB49F2}" type="pres">
      <dgm:prSet presAssocID="{AC32D43D-8F5D-4830-B925-58C145F1A113}" presName="vertTwo" presStyleCnt="0"/>
      <dgm:spPr/>
    </dgm:pt>
    <dgm:pt modelId="{1BE16AB6-2A35-47BF-A667-135505438495}" type="pres">
      <dgm:prSet presAssocID="{AC32D43D-8F5D-4830-B925-58C145F1A113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97DAB1-4B1F-4CC4-AE2A-0A0759928995}" type="pres">
      <dgm:prSet presAssocID="{AC32D43D-8F5D-4830-B925-58C145F1A113}" presName="parTransTwo" presStyleCnt="0"/>
      <dgm:spPr/>
    </dgm:pt>
    <dgm:pt modelId="{6C357250-4FE7-4201-8ADE-62E01412406C}" type="pres">
      <dgm:prSet presAssocID="{AC32D43D-8F5D-4830-B925-58C145F1A113}" presName="horzTwo" presStyleCnt="0"/>
      <dgm:spPr/>
    </dgm:pt>
    <dgm:pt modelId="{597FA5EA-542C-47C8-9DE6-139D3EFC4E35}" type="pres">
      <dgm:prSet presAssocID="{2146C670-F6A1-4193-901C-1EE5BA7AD45A}" presName="vertThree" presStyleCnt="0"/>
      <dgm:spPr/>
    </dgm:pt>
    <dgm:pt modelId="{1E1F50C3-EF83-4C3F-963C-45C08E2F3D05}" type="pres">
      <dgm:prSet presAssocID="{2146C670-F6A1-4193-901C-1EE5BA7AD45A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988893-1F08-4033-BCDF-411646FBA303}" type="pres">
      <dgm:prSet presAssocID="{2146C670-F6A1-4193-901C-1EE5BA7AD45A}" presName="horzThree" presStyleCnt="0"/>
      <dgm:spPr/>
    </dgm:pt>
    <dgm:pt modelId="{E582246B-DAAF-4FDE-B3A8-A97CD032ADCB}" type="pres">
      <dgm:prSet presAssocID="{E6B967EF-58F7-4BE3-AAFB-6B209679819B}" presName="sibSpaceTwo" presStyleCnt="0"/>
      <dgm:spPr/>
    </dgm:pt>
    <dgm:pt modelId="{F5569CCC-8D00-4239-85B6-CE28615933C3}" type="pres">
      <dgm:prSet presAssocID="{EAC46645-624E-4887-AF57-4C0DD701B03B}" presName="vertTwo" presStyleCnt="0"/>
      <dgm:spPr/>
    </dgm:pt>
    <dgm:pt modelId="{33E801D4-3856-42A5-9FFA-2318122C12CB}" type="pres">
      <dgm:prSet presAssocID="{EAC46645-624E-4887-AF57-4C0DD701B03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BF4C47-3204-466B-8546-541FBD9ED952}" type="pres">
      <dgm:prSet presAssocID="{EAC46645-624E-4887-AF57-4C0DD701B03B}" presName="parTransTwo" presStyleCnt="0"/>
      <dgm:spPr/>
    </dgm:pt>
    <dgm:pt modelId="{D0911CD2-E61B-442A-9EC7-EC371C63E797}" type="pres">
      <dgm:prSet presAssocID="{EAC46645-624E-4887-AF57-4C0DD701B03B}" presName="horzTwo" presStyleCnt="0"/>
      <dgm:spPr/>
    </dgm:pt>
    <dgm:pt modelId="{82FA8590-C756-486C-B09C-21EA7FE2C1A9}" type="pres">
      <dgm:prSet presAssocID="{D5FDABA7-9683-48CC-938D-72B15AB56444}" presName="vertThree" presStyleCnt="0"/>
      <dgm:spPr/>
    </dgm:pt>
    <dgm:pt modelId="{41EBE257-BB11-4285-9CFE-A78C83F2B770}" type="pres">
      <dgm:prSet presAssocID="{D5FDABA7-9683-48CC-938D-72B15AB56444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56485E-5C94-43EE-A443-0C007A57FE54}" type="pres">
      <dgm:prSet presAssocID="{D5FDABA7-9683-48CC-938D-72B15AB56444}" presName="horzThree" presStyleCnt="0"/>
      <dgm:spPr/>
    </dgm:pt>
  </dgm:ptLst>
  <dgm:cxnLst>
    <dgm:cxn modelId="{936C21A6-F943-4C60-A286-B1B358DB8FCE}" srcId="{AC32D43D-8F5D-4830-B925-58C145F1A113}" destId="{2146C670-F6A1-4193-901C-1EE5BA7AD45A}" srcOrd="0" destOrd="0" parTransId="{A914A935-D459-48E8-843A-88629601F8F3}" sibTransId="{514C38F9-FDF2-455C-A494-B499E656933D}"/>
    <dgm:cxn modelId="{B969482F-0962-4B96-AA60-BF667E321FA5}" type="presOf" srcId="{8CFF03DE-83BD-444B-9B76-11BF0CAAA87E}" destId="{296E40FE-2317-4547-AD57-47A2DD2F91CB}" srcOrd="0" destOrd="0" presId="urn:microsoft.com/office/officeart/2005/8/layout/hierarchy4"/>
    <dgm:cxn modelId="{E444D9E5-6100-42A4-8A03-864E2978EB9A}" srcId="{8CFF03DE-83BD-444B-9B76-11BF0CAAA87E}" destId="{EAC46645-624E-4887-AF57-4C0DD701B03B}" srcOrd="1" destOrd="0" parTransId="{8C6E96C9-2528-4596-BCFA-1B3833F30757}" sibTransId="{B7D68927-7019-4034-A1A5-DBDC388EFD59}"/>
    <dgm:cxn modelId="{152A0EFC-9414-4756-ACE2-3B1769A597A5}" srcId="{B0E33A5F-FBAD-45C3-A594-841A327C2E54}" destId="{8CFF03DE-83BD-444B-9B76-11BF0CAAA87E}" srcOrd="0" destOrd="0" parTransId="{E9584705-4F0A-429F-9606-FC4125463B23}" sibTransId="{3C72FF2F-26DA-4615-9469-45883390D041}"/>
    <dgm:cxn modelId="{06F857BF-7B04-495E-8670-AA51F0C4BA53}" type="presOf" srcId="{2146C670-F6A1-4193-901C-1EE5BA7AD45A}" destId="{1E1F50C3-EF83-4C3F-963C-45C08E2F3D05}" srcOrd="0" destOrd="0" presId="urn:microsoft.com/office/officeart/2005/8/layout/hierarchy4"/>
    <dgm:cxn modelId="{85FEF8B0-2884-4F4F-92E0-47A2D5120CB8}" srcId="{8CFF03DE-83BD-444B-9B76-11BF0CAAA87E}" destId="{AC32D43D-8F5D-4830-B925-58C145F1A113}" srcOrd="0" destOrd="0" parTransId="{2DD70F0D-C37F-405C-A166-058BA56B3E7E}" sibTransId="{E6B967EF-58F7-4BE3-AAFB-6B209679819B}"/>
    <dgm:cxn modelId="{D4747F84-43E6-4757-85BC-742488B67033}" type="presOf" srcId="{D5FDABA7-9683-48CC-938D-72B15AB56444}" destId="{41EBE257-BB11-4285-9CFE-A78C83F2B770}" srcOrd="0" destOrd="0" presId="urn:microsoft.com/office/officeart/2005/8/layout/hierarchy4"/>
    <dgm:cxn modelId="{B521F33F-9DFC-455B-8C71-5CCFA1E84C04}" type="presOf" srcId="{EAC46645-624E-4887-AF57-4C0DD701B03B}" destId="{33E801D4-3856-42A5-9FFA-2318122C12CB}" srcOrd="0" destOrd="0" presId="urn:microsoft.com/office/officeart/2005/8/layout/hierarchy4"/>
    <dgm:cxn modelId="{E6D58372-41B3-4D6C-B172-E2131B443ED9}" srcId="{EAC46645-624E-4887-AF57-4C0DD701B03B}" destId="{D5FDABA7-9683-48CC-938D-72B15AB56444}" srcOrd="0" destOrd="0" parTransId="{6766EDEB-F3DF-4522-A1DD-5259AF2EE192}" sibTransId="{F7EA3A05-3601-4605-BFD2-78DEA8B6CE11}"/>
    <dgm:cxn modelId="{DDD8BD15-DA3E-4407-B2F4-A1E588EEEF35}" type="presOf" srcId="{B0E33A5F-FBAD-45C3-A594-841A327C2E54}" destId="{5AA4383D-CE1A-47AE-9857-F819FD81390B}" srcOrd="0" destOrd="0" presId="urn:microsoft.com/office/officeart/2005/8/layout/hierarchy4"/>
    <dgm:cxn modelId="{29E7300E-89E8-4F67-A08E-A72465CF36EF}" type="presOf" srcId="{AC32D43D-8F5D-4830-B925-58C145F1A113}" destId="{1BE16AB6-2A35-47BF-A667-135505438495}" srcOrd="0" destOrd="0" presId="urn:microsoft.com/office/officeart/2005/8/layout/hierarchy4"/>
    <dgm:cxn modelId="{50E29258-C1A9-4421-985B-35BEBB712EFA}" type="presParOf" srcId="{5AA4383D-CE1A-47AE-9857-F819FD81390B}" destId="{03C70E5B-6354-4D9D-A901-64DF999BF245}" srcOrd="0" destOrd="0" presId="urn:microsoft.com/office/officeart/2005/8/layout/hierarchy4"/>
    <dgm:cxn modelId="{D57DF0D9-3BF4-44FA-B78E-4A2CD7E181AB}" type="presParOf" srcId="{03C70E5B-6354-4D9D-A901-64DF999BF245}" destId="{296E40FE-2317-4547-AD57-47A2DD2F91CB}" srcOrd="0" destOrd="0" presId="urn:microsoft.com/office/officeart/2005/8/layout/hierarchy4"/>
    <dgm:cxn modelId="{06B8E181-2C23-4539-8E33-8C8EA8BFCFF1}" type="presParOf" srcId="{03C70E5B-6354-4D9D-A901-64DF999BF245}" destId="{10DE1DA8-E01A-4330-841F-2F7CB3BF36A5}" srcOrd="1" destOrd="0" presId="urn:microsoft.com/office/officeart/2005/8/layout/hierarchy4"/>
    <dgm:cxn modelId="{C0D189AC-6831-4FB7-81A9-41F4B27FC91E}" type="presParOf" srcId="{03C70E5B-6354-4D9D-A901-64DF999BF245}" destId="{D61729CE-236B-4FB9-873F-547412BC0D75}" srcOrd="2" destOrd="0" presId="urn:microsoft.com/office/officeart/2005/8/layout/hierarchy4"/>
    <dgm:cxn modelId="{10F88BAD-E6F0-4DE9-BF43-BF07B6AAD222}" type="presParOf" srcId="{D61729CE-236B-4FB9-873F-547412BC0D75}" destId="{00DFEA4D-D11A-4534-AA7E-7D2830CB49F2}" srcOrd="0" destOrd="0" presId="urn:microsoft.com/office/officeart/2005/8/layout/hierarchy4"/>
    <dgm:cxn modelId="{1E2EFFC7-6857-4B4D-A661-63E3A40B7E35}" type="presParOf" srcId="{00DFEA4D-D11A-4534-AA7E-7D2830CB49F2}" destId="{1BE16AB6-2A35-47BF-A667-135505438495}" srcOrd="0" destOrd="0" presId="urn:microsoft.com/office/officeart/2005/8/layout/hierarchy4"/>
    <dgm:cxn modelId="{E6763F87-D8BC-4DAC-9A96-EA31E5DD2217}" type="presParOf" srcId="{00DFEA4D-D11A-4534-AA7E-7D2830CB49F2}" destId="{6097DAB1-4B1F-4CC4-AE2A-0A0759928995}" srcOrd="1" destOrd="0" presId="urn:microsoft.com/office/officeart/2005/8/layout/hierarchy4"/>
    <dgm:cxn modelId="{B6347209-C4BA-46F8-941B-80C9E482D3EA}" type="presParOf" srcId="{00DFEA4D-D11A-4534-AA7E-7D2830CB49F2}" destId="{6C357250-4FE7-4201-8ADE-62E01412406C}" srcOrd="2" destOrd="0" presId="urn:microsoft.com/office/officeart/2005/8/layout/hierarchy4"/>
    <dgm:cxn modelId="{A80A4115-0280-4E43-8BA7-0E31130850F5}" type="presParOf" srcId="{6C357250-4FE7-4201-8ADE-62E01412406C}" destId="{597FA5EA-542C-47C8-9DE6-139D3EFC4E35}" srcOrd="0" destOrd="0" presId="urn:microsoft.com/office/officeart/2005/8/layout/hierarchy4"/>
    <dgm:cxn modelId="{B73767E5-FE19-44CE-85D2-C37AA137376C}" type="presParOf" srcId="{597FA5EA-542C-47C8-9DE6-139D3EFC4E35}" destId="{1E1F50C3-EF83-4C3F-963C-45C08E2F3D05}" srcOrd="0" destOrd="0" presId="urn:microsoft.com/office/officeart/2005/8/layout/hierarchy4"/>
    <dgm:cxn modelId="{83232F80-AD15-48AF-8AD9-78C4B1DC5B30}" type="presParOf" srcId="{597FA5EA-542C-47C8-9DE6-139D3EFC4E35}" destId="{4E988893-1F08-4033-BCDF-411646FBA303}" srcOrd="1" destOrd="0" presId="urn:microsoft.com/office/officeart/2005/8/layout/hierarchy4"/>
    <dgm:cxn modelId="{70C800D8-4013-4DF7-9D6A-5D484385248A}" type="presParOf" srcId="{D61729CE-236B-4FB9-873F-547412BC0D75}" destId="{E582246B-DAAF-4FDE-B3A8-A97CD032ADCB}" srcOrd="1" destOrd="0" presId="urn:microsoft.com/office/officeart/2005/8/layout/hierarchy4"/>
    <dgm:cxn modelId="{645F4D63-DB46-4A5A-83B3-0C7CD422A805}" type="presParOf" srcId="{D61729CE-236B-4FB9-873F-547412BC0D75}" destId="{F5569CCC-8D00-4239-85B6-CE28615933C3}" srcOrd="2" destOrd="0" presId="urn:microsoft.com/office/officeart/2005/8/layout/hierarchy4"/>
    <dgm:cxn modelId="{73765500-7160-4D02-B1D3-E4CF1870EE47}" type="presParOf" srcId="{F5569CCC-8D00-4239-85B6-CE28615933C3}" destId="{33E801D4-3856-42A5-9FFA-2318122C12CB}" srcOrd="0" destOrd="0" presId="urn:microsoft.com/office/officeart/2005/8/layout/hierarchy4"/>
    <dgm:cxn modelId="{5645131F-B432-4615-B624-DD8C07F5BD75}" type="presParOf" srcId="{F5569CCC-8D00-4239-85B6-CE28615933C3}" destId="{3EBF4C47-3204-466B-8546-541FBD9ED952}" srcOrd="1" destOrd="0" presId="urn:microsoft.com/office/officeart/2005/8/layout/hierarchy4"/>
    <dgm:cxn modelId="{75AC2675-12AC-49CC-936D-6DC09AFF8E89}" type="presParOf" srcId="{F5569CCC-8D00-4239-85B6-CE28615933C3}" destId="{D0911CD2-E61B-442A-9EC7-EC371C63E797}" srcOrd="2" destOrd="0" presId="urn:microsoft.com/office/officeart/2005/8/layout/hierarchy4"/>
    <dgm:cxn modelId="{4F08DBF0-15AA-4F3F-B400-447343B6862A}" type="presParOf" srcId="{D0911CD2-E61B-442A-9EC7-EC371C63E797}" destId="{82FA8590-C756-486C-B09C-21EA7FE2C1A9}" srcOrd="0" destOrd="0" presId="urn:microsoft.com/office/officeart/2005/8/layout/hierarchy4"/>
    <dgm:cxn modelId="{EDA4AB77-30AF-4822-A4A0-32DEEC777F0E}" type="presParOf" srcId="{82FA8590-C756-486C-B09C-21EA7FE2C1A9}" destId="{41EBE257-BB11-4285-9CFE-A78C83F2B770}" srcOrd="0" destOrd="0" presId="urn:microsoft.com/office/officeart/2005/8/layout/hierarchy4"/>
    <dgm:cxn modelId="{592C4B67-8E07-4ADA-A332-6C10F4D1B87A}" type="presParOf" srcId="{82FA8590-C756-486C-B09C-21EA7FE2C1A9}" destId="{6156485E-5C94-43EE-A443-0C007A57FE5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F04C3D9-A7E0-4872-B8BC-EF20EF43232D}" type="doc">
      <dgm:prSet loTypeId="urn:microsoft.com/office/officeart/2005/8/layout/targe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AE91EF3-1756-4D94-BE7A-52F247BCE7E7}">
      <dgm:prSet phldrT="[Текст]" custT="1"/>
      <dgm:spPr/>
      <dgm:t>
        <a:bodyPr/>
        <a:lstStyle/>
        <a:p>
          <a:pPr algn="just"/>
          <a:r>
            <a:rPr lang="uk-UA" sz="3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Юридична сила нормативно-правового акта </a:t>
          </a:r>
          <a:r>
            <a:rPr lang="uk-UA" sz="3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це специфічна його властивість мати чітко позначене місце в системі правових актів і залежати за формальною обов’язковістю від рівня та обсягу повноважень органу, який видає (приймає) цей акт, тобто від того, хто є суб’єктом </a:t>
          </a:r>
          <a:r>
            <a:rPr lang="uk-UA" sz="3600" dirty="0" err="1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нормотворчості</a:t>
          </a:r>
          <a:endParaRPr lang="ru-RU" sz="36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0969E2-91B2-443D-B0E3-915118CEE194}" type="parTrans" cxnId="{D5E77586-3562-4B8A-9025-AB5480721138}">
      <dgm:prSet/>
      <dgm:spPr/>
      <dgm:t>
        <a:bodyPr/>
        <a:lstStyle/>
        <a:p>
          <a:endParaRPr lang="ru-RU"/>
        </a:p>
      </dgm:t>
    </dgm:pt>
    <dgm:pt modelId="{8948B940-5E22-4954-ACD9-CCD0CA5F71FF}" type="sibTrans" cxnId="{D5E77586-3562-4B8A-9025-AB5480721138}">
      <dgm:prSet/>
      <dgm:spPr/>
      <dgm:t>
        <a:bodyPr/>
        <a:lstStyle/>
        <a:p>
          <a:endParaRPr lang="ru-RU"/>
        </a:p>
      </dgm:t>
    </dgm:pt>
    <dgm:pt modelId="{9E42288E-E3DD-4B2D-81E9-2CAC2BED8562}" type="pres">
      <dgm:prSet presAssocID="{6F04C3D9-A7E0-4872-B8BC-EF20EF43232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7B5633-7614-4775-8ABD-17F7C705A130}" type="pres">
      <dgm:prSet presAssocID="{AAE91EF3-1756-4D94-BE7A-52F247BCE7E7}" presName="circle1" presStyleLbl="node1" presStyleIdx="0" presStyleCnt="1"/>
      <dgm:spPr/>
    </dgm:pt>
    <dgm:pt modelId="{F436C431-5C55-48A5-A2AC-44CEEB27DF91}" type="pres">
      <dgm:prSet presAssocID="{AAE91EF3-1756-4D94-BE7A-52F247BCE7E7}" presName="space" presStyleCnt="0"/>
      <dgm:spPr/>
    </dgm:pt>
    <dgm:pt modelId="{D1B9E6AE-0A21-4921-8B63-1F878F6961B8}" type="pres">
      <dgm:prSet presAssocID="{AAE91EF3-1756-4D94-BE7A-52F247BCE7E7}" presName="rect1" presStyleLbl="alignAcc1" presStyleIdx="0" presStyleCnt="1"/>
      <dgm:spPr/>
      <dgm:t>
        <a:bodyPr/>
        <a:lstStyle/>
        <a:p>
          <a:endParaRPr lang="ru-RU"/>
        </a:p>
      </dgm:t>
    </dgm:pt>
    <dgm:pt modelId="{016DEC4A-BC10-478A-8FB2-2F3BC545FB42}" type="pres">
      <dgm:prSet presAssocID="{AAE91EF3-1756-4D94-BE7A-52F247BCE7E7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5F2A16-779C-4E88-BADE-C33F0F00AC09}" type="presOf" srcId="{AAE91EF3-1756-4D94-BE7A-52F247BCE7E7}" destId="{016DEC4A-BC10-478A-8FB2-2F3BC545FB42}" srcOrd="1" destOrd="0" presId="urn:microsoft.com/office/officeart/2005/8/layout/target3"/>
    <dgm:cxn modelId="{751636C7-0D30-4649-9693-3F1B224EEEC9}" type="presOf" srcId="{AAE91EF3-1756-4D94-BE7A-52F247BCE7E7}" destId="{D1B9E6AE-0A21-4921-8B63-1F878F6961B8}" srcOrd="0" destOrd="0" presId="urn:microsoft.com/office/officeart/2005/8/layout/target3"/>
    <dgm:cxn modelId="{D5E77586-3562-4B8A-9025-AB5480721138}" srcId="{6F04C3D9-A7E0-4872-B8BC-EF20EF43232D}" destId="{AAE91EF3-1756-4D94-BE7A-52F247BCE7E7}" srcOrd="0" destOrd="0" parTransId="{950969E2-91B2-443D-B0E3-915118CEE194}" sibTransId="{8948B940-5E22-4954-ACD9-CCD0CA5F71FF}"/>
    <dgm:cxn modelId="{C5645F8F-9ED6-4D4D-922A-8E4B5D48017D}" type="presOf" srcId="{6F04C3D9-A7E0-4872-B8BC-EF20EF43232D}" destId="{9E42288E-E3DD-4B2D-81E9-2CAC2BED8562}" srcOrd="0" destOrd="0" presId="urn:microsoft.com/office/officeart/2005/8/layout/target3"/>
    <dgm:cxn modelId="{0120A46F-89E4-4B5D-8B63-2CA80CA5CEA3}" type="presParOf" srcId="{9E42288E-E3DD-4B2D-81E9-2CAC2BED8562}" destId="{487B5633-7614-4775-8ABD-17F7C705A130}" srcOrd="0" destOrd="0" presId="urn:microsoft.com/office/officeart/2005/8/layout/target3"/>
    <dgm:cxn modelId="{3A239618-6876-48D5-9F27-F8D2810B4149}" type="presParOf" srcId="{9E42288E-E3DD-4B2D-81E9-2CAC2BED8562}" destId="{F436C431-5C55-48A5-A2AC-44CEEB27DF91}" srcOrd="1" destOrd="0" presId="urn:microsoft.com/office/officeart/2005/8/layout/target3"/>
    <dgm:cxn modelId="{19852643-EAF7-4BFE-9F13-9840A91F4BEA}" type="presParOf" srcId="{9E42288E-E3DD-4B2D-81E9-2CAC2BED8562}" destId="{D1B9E6AE-0A21-4921-8B63-1F878F6961B8}" srcOrd="2" destOrd="0" presId="urn:microsoft.com/office/officeart/2005/8/layout/target3"/>
    <dgm:cxn modelId="{63F1D5F5-488F-4597-9E37-56A65CEBBC22}" type="presParOf" srcId="{9E42288E-E3DD-4B2D-81E9-2CAC2BED8562}" destId="{016DEC4A-BC10-478A-8FB2-2F3BC545FB42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7C6BA25-4020-48A5-A533-B14FA0B84F8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762C14-1CF7-497B-AFF1-730FECF6E629}">
      <dgm:prSet phldrT="[Текст]"/>
      <dgm:spPr/>
      <dgm:t>
        <a:bodyPr/>
        <a:lstStyle/>
        <a:p>
          <a:r>
            <a:rPr lang="uk-UA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Закон</a:t>
          </a:r>
          <a:endParaRPr lang="ru-RU" dirty="0"/>
        </a:p>
      </dgm:t>
    </dgm:pt>
    <dgm:pt modelId="{FF1A7B15-A08F-4021-92B9-43F069FFF5FE}" type="parTrans" cxnId="{5CA2DCF6-2544-4603-BEA9-DA1BF2A3A4C8}">
      <dgm:prSet/>
      <dgm:spPr/>
      <dgm:t>
        <a:bodyPr/>
        <a:lstStyle/>
        <a:p>
          <a:endParaRPr lang="ru-RU"/>
        </a:p>
      </dgm:t>
    </dgm:pt>
    <dgm:pt modelId="{A4BB0DD2-6EF3-4847-911F-C6E62D909A9A}" type="sibTrans" cxnId="{5CA2DCF6-2544-4603-BEA9-DA1BF2A3A4C8}">
      <dgm:prSet/>
      <dgm:spPr/>
      <dgm:t>
        <a:bodyPr/>
        <a:lstStyle/>
        <a:p>
          <a:endParaRPr lang="ru-RU"/>
        </a:p>
      </dgm:t>
    </dgm:pt>
    <dgm:pt modelId="{4DF51047-28E1-47AA-A817-1B655D5C1C66}">
      <dgm:prSet phldrT="[Текст]" custT="1"/>
      <dgm:spPr/>
      <dgm:t>
        <a:bodyPr/>
        <a:lstStyle/>
        <a:p>
          <a:r>
            <a:rPr lang="uk-UA" sz="3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це нормативно-правовий акт вищого представницького органу державної влади (парламенту) або народу, який приймається в особливому порядку, регулює найважливіші суспільні відносини, виражає волю, інтереси більшості населення, має найвищу юридичну силу щодо інших нормативно-правових актів, загальнообов’язковий для всього населення і держави та охороняється державною владою</a:t>
          </a:r>
          <a:endParaRPr lang="ru-RU" sz="3200" dirty="0"/>
        </a:p>
      </dgm:t>
    </dgm:pt>
    <dgm:pt modelId="{5859E170-E3E6-427F-A42A-E0AE58E962C7}" type="parTrans" cxnId="{4B853038-3B64-4500-A59A-CBE9C3BDAFFC}">
      <dgm:prSet/>
      <dgm:spPr/>
      <dgm:t>
        <a:bodyPr/>
        <a:lstStyle/>
        <a:p>
          <a:endParaRPr lang="ru-RU"/>
        </a:p>
      </dgm:t>
    </dgm:pt>
    <dgm:pt modelId="{E9CE3B86-207E-4923-9434-7626A1C18867}" type="sibTrans" cxnId="{4B853038-3B64-4500-A59A-CBE9C3BDAFFC}">
      <dgm:prSet/>
      <dgm:spPr/>
      <dgm:t>
        <a:bodyPr/>
        <a:lstStyle/>
        <a:p>
          <a:endParaRPr lang="ru-RU"/>
        </a:p>
      </dgm:t>
    </dgm:pt>
    <dgm:pt modelId="{2C419BE6-356E-471D-9D87-FD31E0B72D1D}" type="pres">
      <dgm:prSet presAssocID="{97C6BA25-4020-48A5-A533-B14FA0B84F8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7777A4F-FB34-4DAB-AB9D-326AD352D30C}" type="pres">
      <dgm:prSet presAssocID="{AF762C14-1CF7-497B-AFF1-730FECF6E629}" presName="thickLine" presStyleLbl="alignNode1" presStyleIdx="0" presStyleCnt="1"/>
      <dgm:spPr/>
    </dgm:pt>
    <dgm:pt modelId="{3AEFF922-0D9F-4575-A62B-A945748B2F78}" type="pres">
      <dgm:prSet presAssocID="{AF762C14-1CF7-497B-AFF1-730FECF6E629}" presName="horz1" presStyleCnt="0"/>
      <dgm:spPr/>
    </dgm:pt>
    <dgm:pt modelId="{00A10929-4CD8-4FD6-B19B-21D821CB1F96}" type="pres">
      <dgm:prSet presAssocID="{AF762C14-1CF7-497B-AFF1-730FECF6E629}" presName="tx1" presStyleLbl="revTx" presStyleIdx="0" presStyleCnt="2"/>
      <dgm:spPr/>
      <dgm:t>
        <a:bodyPr/>
        <a:lstStyle/>
        <a:p>
          <a:endParaRPr lang="ru-RU"/>
        </a:p>
      </dgm:t>
    </dgm:pt>
    <dgm:pt modelId="{D73C77FD-F4C6-42DB-B43D-4681029AAB4B}" type="pres">
      <dgm:prSet presAssocID="{AF762C14-1CF7-497B-AFF1-730FECF6E629}" presName="vert1" presStyleCnt="0"/>
      <dgm:spPr/>
    </dgm:pt>
    <dgm:pt modelId="{8F10E9D2-0E22-4F4C-BB7E-31892F63DC0F}" type="pres">
      <dgm:prSet presAssocID="{4DF51047-28E1-47AA-A817-1B655D5C1C66}" presName="vertSpace2a" presStyleCnt="0"/>
      <dgm:spPr/>
    </dgm:pt>
    <dgm:pt modelId="{5CC531EA-5ED1-4142-AB63-CFC6723AACA7}" type="pres">
      <dgm:prSet presAssocID="{4DF51047-28E1-47AA-A817-1B655D5C1C66}" presName="horz2" presStyleCnt="0"/>
      <dgm:spPr/>
    </dgm:pt>
    <dgm:pt modelId="{BC3010D2-1057-4CA3-901D-073CDAC29BDC}" type="pres">
      <dgm:prSet presAssocID="{4DF51047-28E1-47AA-A817-1B655D5C1C66}" presName="horzSpace2" presStyleCnt="0"/>
      <dgm:spPr/>
    </dgm:pt>
    <dgm:pt modelId="{77B308F9-777E-47C0-875A-7A4D0255E98B}" type="pres">
      <dgm:prSet presAssocID="{4DF51047-28E1-47AA-A817-1B655D5C1C66}" presName="tx2" presStyleLbl="revTx" presStyleIdx="1" presStyleCnt="2"/>
      <dgm:spPr/>
      <dgm:t>
        <a:bodyPr/>
        <a:lstStyle/>
        <a:p>
          <a:endParaRPr lang="ru-RU"/>
        </a:p>
      </dgm:t>
    </dgm:pt>
    <dgm:pt modelId="{3710979F-8AB5-4BFB-8448-B004B9EA2FA4}" type="pres">
      <dgm:prSet presAssocID="{4DF51047-28E1-47AA-A817-1B655D5C1C66}" presName="vert2" presStyleCnt="0"/>
      <dgm:spPr/>
    </dgm:pt>
    <dgm:pt modelId="{8AA4E1C8-97DF-4A51-BDB5-787FB13D7186}" type="pres">
      <dgm:prSet presAssocID="{4DF51047-28E1-47AA-A817-1B655D5C1C66}" presName="thinLine2b" presStyleLbl="callout" presStyleIdx="0" presStyleCnt="1"/>
      <dgm:spPr/>
    </dgm:pt>
    <dgm:pt modelId="{CAC8CC80-B8DA-4A9C-B042-A4415862220F}" type="pres">
      <dgm:prSet presAssocID="{4DF51047-28E1-47AA-A817-1B655D5C1C66}" presName="vertSpace2b" presStyleCnt="0"/>
      <dgm:spPr/>
    </dgm:pt>
  </dgm:ptLst>
  <dgm:cxnLst>
    <dgm:cxn modelId="{1557B892-EE40-48F2-88C0-86CABF1E5123}" type="presOf" srcId="{97C6BA25-4020-48A5-A533-B14FA0B84F89}" destId="{2C419BE6-356E-471D-9D87-FD31E0B72D1D}" srcOrd="0" destOrd="0" presId="urn:microsoft.com/office/officeart/2008/layout/LinedList"/>
    <dgm:cxn modelId="{CCF34851-8792-4F6A-92E7-BE2675AC8A94}" type="presOf" srcId="{AF762C14-1CF7-497B-AFF1-730FECF6E629}" destId="{00A10929-4CD8-4FD6-B19B-21D821CB1F96}" srcOrd="0" destOrd="0" presId="urn:microsoft.com/office/officeart/2008/layout/LinedList"/>
    <dgm:cxn modelId="{8D32E4ED-B3D7-4999-9188-2C19BFBFB4DC}" type="presOf" srcId="{4DF51047-28E1-47AA-A817-1B655D5C1C66}" destId="{77B308F9-777E-47C0-875A-7A4D0255E98B}" srcOrd="0" destOrd="0" presId="urn:microsoft.com/office/officeart/2008/layout/LinedList"/>
    <dgm:cxn modelId="{5CA2DCF6-2544-4603-BEA9-DA1BF2A3A4C8}" srcId="{97C6BA25-4020-48A5-A533-B14FA0B84F89}" destId="{AF762C14-1CF7-497B-AFF1-730FECF6E629}" srcOrd="0" destOrd="0" parTransId="{FF1A7B15-A08F-4021-92B9-43F069FFF5FE}" sibTransId="{A4BB0DD2-6EF3-4847-911F-C6E62D909A9A}"/>
    <dgm:cxn modelId="{4B853038-3B64-4500-A59A-CBE9C3BDAFFC}" srcId="{AF762C14-1CF7-497B-AFF1-730FECF6E629}" destId="{4DF51047-28E1-47AA-A817-1B655D5C1C66}" srcOrd="0" destOrd="0" parTransId="{5859E170-E3E6-427F-A42A-E0AE58E962C7}" sibTransId="{E9CE3B86-207E-4923-9434-7626A1C18867}"/>
    <dgm:cxn modelId="{65D2EA2D-84B2-4211-8CB9-9453A48EEB46}" type="presParOf" srcId="{2C419BE6-356E-471D-9D87-FD31E0B72D1D}" destId="{87777A4F-FB34-4DAB-AB9D-326AD352D30C}" srcOrd="0" destOrd="0" presId="urn:microsoft.com/office/officeart/2008/layout/LinedList"/>
    <dgm:cxn modelId="{6389F822-BC67-4D5B-92D6-E6F4805B5EA5}" type="presParOf" srcId="{2C419BE6-356E-471D-9D87-FD31E0B72D1D}" destId="{3AEFF922-0D9F-4575-A62B-A945748B2F78}" srcOrd="1" destOrd="0" presId="urn:microsoft.com/office/officeart/2008/layout/LinedList"/>
    <dgm:cxn modelId="{91896406-5EE7-4BB7-8F77-74D7DB4FE317}" type="presParOf" srcId="{3AEFF922-0D9F-4575-A62B-A945748B2F78}" destId="{00A10929-4CD8-4FD6-B19B-21D821CB1F96}" srcOrd="0" destOrd="0" presId="urn:microsoft.com/office/officeart/2008/layout/LinedList"/>
    <dgm:cxn modelId="{B52DF639-3D7B-4EC0-9C9D-D51DFC961E69}" type="presParOf" srcId="{3AEFF922-0D9F-4575-A62B-A945748B2F78}" destId="{D73C77FD-F4C6-42DB-B43D-4681029AAB4B}" srcOrd="1" destOrd="0" presId="urn:microsoft.com/office/officeart/2008/layout/LinedList"/>
    <dgm:cxn modelId="{33F48294-91DA-49B9-8CB9-C9DC4A70AB6E}" type="presParOf" srcId="{D73C77FD-F4C6-42DB-B43D-4681029AAB4B}" destId="{8F10E9D2-0E22-4F4C-BB7E-31892F63DC0F}" srcOrd="0" destOrd="0" presId="urn:microsoft.com/office/officeart/2008/layout/LinedList"/>
    <dgm:cxn modelId="{79CAF8F0-3FAC-4CE7-9AB2-F0A2CAB0B110}" type="presParOf" srcId="{D73C77FD-F4C6-42DB-B43D-4681029AAB4B}" destId="{5CC531EA-5ED1-4142-AB63-CFC6723AACA7}" srcOrd="1" destOrd="0" presId="urn:microsoft.com/office/officeart/2008/layout/LinedList"/>
    <dgm:cxn modelId="{A3F9802D-BBE3-4732-AB4F-028257B84BD2}" type="presParOf" srcId="{5CC531EA-5ED1-4142-AB63-CFC6723AACA7}" destId="{BC3010D2-1057-4CA3-901D-073CDAC29BDC}" srcOrd="0" destOrd="0" presId="urn:microsoft.com/office/officeart/2008/layout/LinedList"/>
    <dgm:cxn modelId="{7D311058-777A-465F-A0A3-47E57E68F0CA}" type="presParOf" srcId="{5CC531EA-5ED1-4142-AB63-CFC6723AACA7}" destId="{77B308F9-777E-47C0-875A-7A4D0255E98B}" srcOrd="1" destOrd="0" presId="urn:microsoft.com/office/officeart/2008/layout/LinedList"/>
    <dgm:cxn modelId="{3FF6339A-719B-40E0-89F9-7E1F2829B208}" type="presParOf" srcId="{5CC531EA-5ED1-4142-AB63-CFC6723AACA7}" destId="{3710979F-8AB5-4BFB-8448-B004B9EA2FA4}" srcOrd="2" destOrd="0" presId="urn:microsoft.com/office/officeart/2008/layout/LinedList"/>
    <dgm:cxn modelId="{6C164BB0-0AB1-4052-931E-53DF1B87CE03}" type="presParOf" srcId="{D73C77FD-F4C6-42DB-B43D-4681029AAB4B}" destId="{8AA4E1C8-97DF-4A51-BDB5-787FB13D7186}" srcOrd="2" destOrd="0" presId="urn:microsoft.com/office/officeart/2008/layout/LinedList"/>
    <dgm:cxn modelId="{0A0AD39A-7A4C-4AF9-BB93-88C48D1C47C4}" type="presParOf" srcId="{D73C77FD-F4C6-42DB-B43D-4681029AAB4B}" destId="{CAC8CC80-B8DA-4A9C-B042-A4415862220F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FC67E19-775D-4160-8986-A5F0F12B68B4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23253C4-4A1E-4E3B-A8A2-20C34B7CEF64}">
      <dgm:prSet custT="1"/>
      <dgm:spPr/>
      <dgm:t>
        <a:bodyPr/>
        <a:lstStyle/>
        <a:p>
          <a:r>
            <a:rPr lang="uk-UA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значенням</a:t>
          </a:r>
          <a:br>
            <a:rPr lang="uk-UA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 місцем у системі законодавства</a:t>
          </a:r>
          <a:endParaRPr lang="en-US" sz="2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33D82E-E7B8-4D34-9B93-41679E8E62D0}" type="parTrans" cxnId="{C6DBC42C-1F69-40A4-A2F2-53DAB992C9D4}">
      <dgm:prSet/>
      <dgm:spPr/>
      <dgm:t>
        <a:bodyPr/>
        <a:lstStyle/>
        <a:p>
          <a:endParaRPr lang="ru-RU"/>
        </a:p>
      </dgm:t>
    </dgm:pt>
    <dgm:pt modelId="{9068711D-2FB7-4A4A-9BFD-C517ADBDEC35}" type="sibTrans" cxnId="{C6DBC42C-1F69-40A4-A2F2-53DAB992C9D4}">
      <dgm:prSet/>
      <dgm:spPr/>
      <dgm:t>
        <a:bodyPr/>
        <a:lstStyle/>
        <a:p>
          <a:endParaRPr lang="ru-RU"/>
        </a:p>
      </dgm:t>
    </dgm:pt>
    <dgm:pt modelId="{3125D24B-ED60-4718-BDC0-71B50B456371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строком дії</a:t>
          </a:r>
          <a:endParaRPr lang="en-US" sz="2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E4DDD3-BB84-494E-B183-CD9CB80A6994}" type="parTrans" cxnId="{34DA9CD5-6AD2-4C9A-B142-2046F9B6ACDF}">
      <dgm:prSet/>
      <dgm:spPr/>
      <dgm:t>
        <a:bodyPr/>
        <a:lstStyle/>
        <a:p>
          <a:endParaRPr lang="ru-RU"/>
        </a:p>
      </dgm:t>
    </dgm:pt>
    <dgm:pt modelId="{EDDC7349-CB1D-4CF9-B7E0-5353D5334B06}" type="sibTrans" cxnId="{34DA9CD5-6AD2-4C9A-B142-2046F9B6ACDF}">
      <dgm:prSet/>
      <dgm:spPr/>
      <dgm:t>
        <a:bodyPr/>
        <a:lstStyle/>
        <a:p>
          <a:endParaRPr lang="ru-RU"/>
        </a:p>
      </dgm:t>
    </dgm:pt>
    <dgm:pt modelId="{390D5A61-A9F2-4448-B167-4A3132032818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uk-UA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структурною формою</a:t>
          </a:r>
          <a:endParaRPr lang="en-US" sz="2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28EA3-5408-41F2-A58F-75CB3BC745B9}" type="parTrans" cxnId="{1FB7B9DA-A57C-4C43-992D-241AA6B299C1}">
      <dgm:prSet/>
      <dgm:spPr/>
      <dgm:t>
        <a:bodyPr/>
        <a:lstStyle/>
        <a:p>
          <a:endParaRPr lang="ru-RU"/>
        </a:p>
      </dgm:t>
    </dgm:pt>
    <dgm:pt modelId="{21C77D52-5BFC-4678-8830-ADD2D24810AA}" type="sibTrans" cxnId="{1FB7B9DA-A57C-4C43-992D-241AA6B299C1}">
      <dgm:prSet/>
      <dgm:spPr/>
      <dgm:t>
        <a:bodyPr/>
        <a:lstStyle/>
        <a:p>
          <a:endParaRPr lang="ru-RU"/>
        </a:p>
      </dgm:t>
    </dgm:pt>
    <dgm:pt modelId="{CA9500AC-3D4A-47F1-87E4-36FF95F3B42F}">
      <dgm:prSet custT="1"/>
      <dgm:spPr>
        <a:solidFill>
          <a:srgbClr val="002060"/>
        </a:solidFill>
      </dgm:spPr>
      <dgm:t>
        <a:bodyPr/>
        <a:lstStyle/>
        <a:p>
          <a:r>
            <a:rPr lang="uk-UA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галузевою ознакою</a:t>
          </a:r>
          <a:endParaRPr lang="en-US" sz="2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AF393F-F844-450B-A281-026F1BC64EE5}" type="parTrans" cxnId="{3476A100-3050-4FEF-91D3-59CD6AA13D55}">
      <dgm:prSet/>
      <dgm:spPr/>
      <dgm:t>
        <a:bodyPr/>
        <a:lstStyle/>
        <a:p>
          <a:endParaRPr lang="ru-RU"/>
        </a:p>
      </dgm:t>
    </dgm:pt>
    <dgm:pt modelId="{A950B44C-AFAC-4C20-B263-09EAF88C9588}" type="sibTrans" cxnId="{3476A100-3050-4FEF-91D3-59CD6AA13D55}">
      <dgm:prSet/>
      <dgm:spPr/>
      <dgm:t>
        <a:bodyPr/>
        <a:lstStyle/>
        <a:p>
          <a:endParaRPr lang="ru-RU"/>
        </a:p>
      </dgm:t>
    </dgm:pt>
    <dgm:pt modelId="{E139FA5A-00C2-4625-B0F6-FD8C2D04F0FB}">
      <dgm:prSet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конституції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918EE0-7B33-414C-ACD5-E0F48A6BA157}" type="parTrans" cxnId="{6D181956-B7A3-40BE-814A-E4711DBA5677}">
      <dgm:prSet/>
      <dgm:spPr/>
      <dgm:t>
        <a:bodyPr/>
        <a:lstStyle/>
        <a:p>
          <a:endParaRPr lang="ru-RU"/>
        </a:p>
      </dgm:t>
    </dgm:pt>
    <dgm:pt modelId="{0FE7D60B-5E09-4E91-B970-E88E1794998D}" type="sibTrans" cxnId="{6D181956-B7A3-40BE-814A-E4711DBA5677}">
      <dgm:prSet/>
      <dgm:spPr/>
      <dgm:t>
        <a:bodyPr/>
        <a:lstStyle/>
        <a:p>
          <a:endParaRPr lang="ru-RU"/>
        </a:p>
      </dgm:t>
    </dgm:pt>
    <dgm:pt modelId="{9EF266E5-EC95-4308-95A6-9BAB0261D56B}">
      <dgm:prSet custT="1"/>
      <dgm:spPr/>
      <dgm:t>
        <a:bodyPr/>
        <a:lstStyle/>
        <a:p>
          <a:r>
            <a:rPr lang="uk-UA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конституційні закони</a:t>
          </a:r>
          <a:endParaRPr lang="en-US" sz="2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D402FB-5E98-444B-800B-B4D79574FD7F}" type="parTrans" cxnId="{8D3A50C6-5C93-4362-BE41-977DD4E79618}">
      <dgm:prSet/>
      <dgm:spPr/>
      <dgm:t>
        <a:bodyPr/>
        <a:lstStyle/>
        <a:p>
          <a:endParaRPr lang="ru-RU"/>
        </a:p>
      </dgm:t>
    </dgm:pt>
    <dgm:pt modelId="{08832D31-96F3-41F1-B3FE-CFBFC2F1E181}" type="sibTrans" cxnId="{8D3A50C6-5C93-4362-BE41-977DD4E79618}">
      <dgm:prSet/>
      <dgm:spPr/>
      <dgm:t>
        <a:bodyPr/>
        <a:lstStyle/>
        <a:p>
          <a:endParaRPr lang="ru-RU"/>
        </a:p>
      </dgm:t>
    </dgm:pt>
    <dgm:pt modelId="{9F497B68-8976-4A31-B12B-4B097964754A}">
      <dgm:prSet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звичайні закони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06BC45-710F-4AC7-90CF-CEADF79F7371}" type="parTrans" cxnId="{B815F024-0939-49B7-8E5E-6A1BC15F2C1C}">
      <dgm:prSet/>
      <dgm:spPr/>
      <dgm:t>
        <a:bodyPr/>
        <a:lstStyle/>
        <a:p>
          <a:endParaRPr lang="ru-RU"/>
        </a:p>
      </dgm:t>
    </dgm:pt>
    <dgm:pt modelId="{08F720A2-AD91-49BA-8FA5-690C751AE971}" type="sibTrans" cxnId="{B815F024-0939-49B7-8E5E-6A1BC15F2C1C}">
      <dgm:prSet/>
      <dgm:spPr/>
      <dgm:t>
        <a:bodyPr/>
        <a:lstStyle/>
        <a:p>
          <a:endParaRPr lang="ru-RU"/>
        </a:p>
      </dgm:t>
    </dgm:pt>
    <dgm:pt modelId="{A6F535E5-1A5E-4761-BC50-0B8C692078C1}">
      <dgm:prSet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забезпечувальні закони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F84D72-3A6C-4438-98C0-7253E0130128}" type="parTrans" cxnId="{9C37181D-6348-4FC0-AAB2-64EAA1B6FE98}">
      <dgm:prSet/>
      <dgm:spPr/>
      <dgm:t>
        <a:bodyPr/>
        <a:lstStyle/>
        <a:p>
          <a:endParaRPr lang="ru-RU"/>
        </a:p>
      </dgm:t>
    </dgm:pt>
    <dgm:pt modelId="{63B05CE5-DBAA-495D-837F-7AED5856D39E}" type="sibTrans" cxnId="{9C37181D-6348-4FC0-AAB2-64EAA1B6FE98}">
      <dgm:prSet/>
      <dgm:spPr/>
      <dgm:t>
        <a:bodyPr/>
        <a:lstStyle/>
        <a:p>
          <a:endParaRPr lang="ru-RU"/>
        </a:p>
      </dgm:t>
    </dgm:pt>
    <dgm:pt modelId="{D1A3FC9A-8D4E-4839-A2E6-601D98372F88}">
      <dgm:prSet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постійні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9B3A2C-0A81-4C9B-8789-77D19645BB85}" type="parTrans" cxnId="{13FEE736-FDD9-4448-962E-C412474461B5}">
      <dgm:prSet/>
      <dgm:spPr/>
      <dgm:t>
        <a:bodyPr/>
        <a:lstStyle/>
        <a:p>
          <a:endParaRPr lang="ru-RU"/>
        </a:p>
      </dgm:t>
    </dgm:pt>
    <dgm:pt modelId="{8AB98CDA-D94E-4B33-954F-994C94DE914E}" type="sibTrans" cxnId="{13FEE736-FDD9-4448-962E-C412474461B5}">
      <dgm:prSet/>
      <dgm:spPr/>
      <dgm:t>
        <a:bodyPr/>
        <a:lstStyle/>
        <a:p>
          <a:endParaRPr lang="ru-RU"/>
        </a:p>
      </dgm:t>
    </dgm:pt>
    <dgm:pt modelId="{607BCD67-7C03-4A93-B853-CBF33E4B5C17}">
      <dgm:prSet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тимчасові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938432-340F-4957-815D-9CF5236A56F4}" type="parTrans" cxnId="{4BB651E1-C126-47CF-A32A-B14D52A61FF0}">
      <dgm:prSet/>
      <dgm:spPr/>
      <dgm:t>
        <a:bodyPr/>
        <a:lstStyle/>
        <a:p>
          <a:endParaRPr lang="ru-RU"/>
        </a:p>
      </dgm:t>
    </dgm:pt>
    <dgm:pt modelId="{D0109F91-8087-4D0B-9398-22A72F188066}" type="sibTrans" cxnId="{4BB651E1-C126-47CF-A32A-B14D52A61FF0}">
      <dgm:prSet/>
      <dgm:spPr/>
      <dgm:t>
        <a:bodyPr/>
        <a:lstStyle/>
        <a:p>
          <a:endParaRPr lang="ru-RU"/>
        </a:p>
      </dgm:t>
    </dgm:pt>
    <dgm:pt modelId="{82181EDD-CF79-48C5-A737-555176FE5060}">
      <dgm:prSet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надзвичайні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124A8B-7EC2-4E34-BFE2-CE2E9061FD2B}" type="parTrans" cxnId="{904BDFE6-95EF-4E90-84BA-68FB41892D45}">
      <dgm:prSet/>
      <dgm:spPr/>
      <dgm:t>
        <a:bodyPr/>
        <a:lstStyle/>
        <a:p>
          <a:endParaRPr lang="ru-RU"/>
        </a:p>
      </dgm:t>
    </dgm:pt>
    <dgm:pt modelId="{C31BC5F8-708E-415D-8C12-0CCC01E17C4E}" type="sibTrans" cxnId="{904BDFE6-95EF-4E90-84BA-68FB41892D45}">
      <dgm:prSet/>
      <dgm:spPr/>
      <dgm:t>
        <a:bodyPr/>
        <a:lstStyle/>
        <a:p>
          <a:endParaRPr lang="ru-RU"/>
        </a:p>
      </dgm:t>
    </dgm:pt>
    <dgm:pt modelId="{01FC3144-1F45-494C-B45C-7C724F4F251B}">
      <dgm:prSet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кодифіковані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DC23F6-3331-4340-A5A4-5520EF42F0AF}" type="parTrans" cxnId="{3D93F95C-D9FD-4FF5-9CDF-A0F62DE76609}">
      <dgm:prSet/>
      <dgm:spPr/>
      <dgm:t>
        <a:bodyPr/>
        <a:lstStyle/>
        <a:p>
          <a:endParaRPr lang="ru-RU"/>
        </a:p>
      </dgm:t>
    </dgm:pt>
    <dgm:pt modelId="{8ACAD1C3-F546-462B-BD96-E912C4BD33EE}" type="sibTrans" cxnId="{3D93F95C-D9FD-4FF5-9CDF-A0F62DE76609}">
      <dgm:prSet/>
      <dgm:spPr/>
      <dgm:t>
        <a:bodyPr/>
        <a:lstStyle/>
        <a:p>
          <a:endParaRPr lang="ru-RU"/>
        </a:p>
      </dgm:t>
    </dgm:pt>
    <dgm:pt modelId="{E271F2AB-273A-4DE0-B776-B07184D6DD86}">
      <dgm:prSet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некодифіковані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6079FD-D8F7-4EE9-A972-DD2BCC097278}" type="parTrans" cxnId="{D00033B8-36CA-444E-A9EE-FBE577C82524}">
      <dgm:prSet/>
      <dgm:spPr/>
      <dgm:t>
        <a:bodyPr/>
        <a:lstStyle/>
        <a:p>
          <a:endParaRPr lang="ru-RU"/>
        </a:p>
      </dgm:t>
    </dgm:pt>
    <dgm:pt modelId="{19D925FF-81EB-45C0-8B90-2E0532C6F238}" type="sibTrans" cxnId="{D00033B8-36CA-444E-A9EE-FBE577C82524}">
      <dgm:prSet/>
      <dgm:spPr/>
      <dgm:t>
        <a:bodyPr/>
        <a:lstStyle/>
        <a:p>
          <a:endParaRPr lang="ru-RU"/>
        </a:p>
      </dgm:t>
    </dgm:pt>
    <dgm:pt modelId="{F2346AD5-327F-4C77-8CFA-6436DAFA5312}">
      <dgm:prSet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конституційно-правові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B9CAC2-A0B9-42FB-AEA5-76DD5801976C}" type="parTrans" cxnId="{39D0012B-4EA4-4246-A6F6-92279E29030F}">
      <dgm:prSet/>
      <dgm:spPr/>
      <dgm:t>
        <a:bodyPr/>
        <a:lstStyle/>
        <a:p>
          <a:endParaRPr lang="ru-RU"/>
        </a:p>
      </dgm:t>
    </dgm:pt>
    <dgm:pt modelId="{9AF9B41F-0860-44E4-94AC-0E0015BD8144}" type="sibTrans" cxnId="{39D0012B-4EA4-4246-A6F6-92279E29030F}">
      <dgm:prSet/>
      <dgm:spPr/>
      <dgm:t>
        <a:bodyPr/>
        <a:lstStyle/>
        <a:p>
          <a:endParaRPr lang="ru-RU"/>
        </a:p>
      </dgm:t>
    </dgm:pt>
    <dgm:pt modelId="{8FAF9062-97AD-44DE-968B-311F22DFFB6A}">
      <dgm:prSet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цивільно-правові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864027-39A7-448F-89CF-A87676CE47D4}" type="parTrans" cxnId="{5E89ACB4-DA59-4027-84F1-C67BEB1525B0}">
      <dgm:prSet/>
      <dgm:spPr/>
      <dgm:t>
        <a:bodyPr/>
        <a:lstStyle/>
        <a:p>
          <a:endParaRPr lang="ru-RU"/>
        </a:p>
      </dgm:t>
    </dgm:pt>
    <dgm:pt modelId="{B2F9BFD6-D96D-4C80-9975-F2A1059FE0DC}" type="sibTrans" cxnId="{5E89ACB4-DA59-4027-84F1-C67BEB1525B0}">
      <dgm:prSet/>
      <dgm:spPr/>
      <dgm:t>
        <a:bodyPr/>
        <a:lstStyle/>
        <a:p>
          <a:endParaRPr lang="ru-RU"/>
        </a:p>
      </dgm:t>
    </dgm:pt>
    <dgm:pt modelId="{1BC656DC-8B63-4CAE-85A2-26E72E3F22E1}">
      <dgm:prSet custT="1"/>
      <dgm:spPr/>
      <dgm:t>
        <a:bodyPr/>
        <a:lstStyle/>
        <a:p>
          <a:r>
            <a:rPr lang="uk-UA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адміністративно-правові</a:t>
          </a:r>
          <a:endParaRPr lang="en-US" sz="2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3F6FFC-CF3B-40E8-A067-7D2C75FE3DE4}" type="parTrans" cxnId="{14E43BBB-0291-47BD-954A-3D79F2940E31}">
      <dgm:prSet/>
      <dgm:spPr/>
      <dgm:t>
        <a:bodyPr/>
        <a:lstStyle/>
        <a:p>
          <a:endParaRPr lang="ru-RU"/>
        </a:p>
      </dgm:t>
    </dgm:pt>
    <dgm:pt modelId="{7699B92D-9DCC-41CA-9B21-996EDB38EBD2}" type="sibTrans" cxnId="{14E43BBB-0291-47BD-954A-3D79F2940E31}">
      <dgm:prSet/>
      <dgm:spPr/>
      <dgm:t>
        <a:bodyPr/>
        <a:lstStyle/>
        <a:p>
          <a:endParaRPr lang="ru-RU"/>
        </a:p>
      </dgm:t>
    </dgm:pt>
    <dgm:pt modelId="{56C63B93-AD40-4541-BAA4-4CFE9D9916CF}" type="pres">
      <dgm:prSet presAssocID="{EFC67E19-775D-4160-8986-A5F0F12B68B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627F9B-8E19-43E3-B57F-7D4757B0B86F}" type="pres">
      <dgm:prSet presAssocID="{923253C4-4A1E-4E3B-A8A2-20C34B7CEF64}" presName="root" presStyleCnt="0"/>
      <dgm:spPr/>
    </dgm:pt>
    <dgm:pt modelId="{71D2C280-EEF2-4F1B-86EA-4673D73F2338}" type="pres">
      <dgm:prSet presAssocID="{923253C4-4A1E-4E3B-A8A2-20C34B7CEF64}" presName="rootComposite" presStyleCnt="0"/>
      <dgm:spPr/>
    </dgm:pt>
    <dgm:pt modelId="{5DB6EAB0-ED69-450C-AFF9-5152700FDFC7}" type="pres">
      <dgm:prSet presAssocID="{923253C4-4A1E-4E3B-A8A2-20C34B7CEF64}" presName="rootText" presStyleLbl="node1" presStyleIdx="0" presStyleCnt="4" custScaleX="169481" custScaleY="204971" custLinFactNeighborX="2147"/>
      <dgm:spPr/>
      <dgm:t>
        <a:bodyPr/>
        <a:lstStyle/>
        <a:p>
          <a:endParaRPr lang="ru-RU"/>
        </a:p>
      </dgm:t>
    </dgm:pt>
    <dgm:pt modelId="{06B70A45-3A23-401E-B360-4D87B3AADF1E}" type="pres">
      <dgm:prSet presAssocID="{923253C4-4A1E-4E3B-A8A2-20C34B7CEF64}" presName="rootConnector" presStyleLbl="node1" presStyleIdx="0" presStyleCnt="4"/>
      <dgm:spPr/>
      <dgm:t>
        <a:bodyPr/>
        <a:lstStyle/>
        <a:p>
          <a:endParaRPr lang="ru-RU"/>
        </a:p>
      </dgm:t>
    </dgm:pt>
    <dgm:pt modelId="{03477016-6CF7-4E12-9153-47BCB91646D0}" type="pres">
      <dgm:prSet presAssocID="{923253C4-4A1E-4E3B-A8A2-20C34B7CEF64}" presName="childShape" presStyleCnt="0"/>
      <dgm:spPr/>
    </dgm:pt>
    <dgm:pt modelId="{629C97A5-0254-412C-BA85-957ED7ACE69A}" type="pres">
      <dgm:prSet presAssocID="{C2918EE0-7B33-414C-ACD5-E0F48A6BA157}" presName="Name13" presStyleLbl="parChTrans1D2" presStyleIdx="0" presStyleCnt="12"/>
      <dgm:spPr/>
      <dgm:t>
        <a:bodyPr/>
        <a:lstStyle/>
        <a:p>
          <a:endParaRPr lang="ru-RU"/>
        </a:p>
      </dgm:t>
    </dgm:pt>
    <dgm:pt modelId="{82408AB5-2081-4007-B661-2268E1A586C3}" type="pres">
      <dgm:prSet presAssocID="{E139FA5A-00C2-4625-B0F6-FD8C2D04F0FB}" presName="childText" presStyleLbl="bgAcc1" presStyleIdx="0" presStyleCnt="12" custScaleX="169482" custLinFactNeighborX="2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A6888-82AE-4677-963C-E1C808E7CCF5}" type="pres">
      <dgm:prSet presAssocID="{92D402FB-5E98-444B-800B-B4D79574FD7F}" presName="Name13" presStyleLbl="parChTrans1D2" presStyleIdx="1" presStyleCnt="12"/>
      <dgm:spPr/>
      <dgm:t>
        <a:bodyPr/>
        <a:lstStyle/>
        <a:p>
          <a:endParaRPr lang="ru-RU"/>
        </a:p>
      </dgm:t>
    </dgm:pt>
    <dgm:pt modelId="{DE89FCDA-D869-4D36-A604-E1C4D3D8E6C6}" type="pres">
      <dgm:prSet presAssocID="{9EF266E5-EC95-4308-95A6-9BAB0261D56B}" presName="childText" presStyleLbl="bgAcc1" presStyleIdx="1" presStyleCnt="12" custScaleX="192704" custLinFactNeighborX="2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67717-BC4A-47A7-AF90-3E38436668FE}" type="pres">
      <dgm:prSet presAssocID="{5206BC45-710F-4AC7-90CF-CEADF79F7371}" presName="Name13" presStyleLbl="parChTrans1D2" presStyleIdx="2" presStyleCnt="12"/>
      <dgm:spPr/>
      <dgm:t>
        <a:bodyPr/>
        <a:lstStyle/>
        <a:p>
          <a:endParaRPr lang="ru-RU"/>
        </a:p>
      </dgm:t>
    </dgm:pt>
    <dgm:pt modelId="{F38D76C2-CEE6-4E6A-A572-BD2EC70722B7}" type="pres">
      <dgm:prSet presAssocID="{9F497B68-8976-4A31-B12B-4B097964754A}" presName="childText" presStyleLbl="bgAcc1" presStyleIdx="2" presStyleCnt="12" custScaleX="169482" custLinFactNeighborX="2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EC28A-8909-4998-8209-D7AE1DCB82D9}" type="pres">
      <dgm:prSet presAssocID="{88F84D72-3A6C-4438-98C0-7253E0130128}" presName="Name13" presStyleLbl="parChTrans1D2" presStyleIdx="3" presStyleCnt="12"/>
      <dgm:spPr/>
      <dgm:t>
        <a:bodyPr/>
        <a:lstStyle/>
        <a:p>
          <a:endParaRPr lang="ru-RU"/>
        </a:p>
      </dgm:t>
    </dgm:pt>
    <dgm:pt modelId="{826C35EF-6D55-4A83-9F2F-42C4E4DD71F6}" type="pres">
      <dgm:prSet presAssocID="{A6F535E5-1A5E-4761-BC50-0B8C692078C1}" presName="childText" presStyleLbl="bgAcc1" presStyleIdx="3" presStyleCnt="12" custScaleX="213397" custLinFactNeighborX="2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8F9DC-7B28-4BA4-A26B-9BBF8268C1AF}" type="pres">
      <dgm:prSet presAssocID="{3125D24B-ED60-4718-BDC0-71B50B456371}" presName="root" presStyleCnt="0"/>
      <dgm:spPr/>
    </dgm:pt>
    <dgm:pt modelId="{CE89E748-C152-41CA-910C-D5592046ED14}" type="pres">
      <dgm:prSet presAssocID="{3125D24B-ED60-4718-BDC0-71B50B456371}" presName="rootComposite" presStyleCnt="0"/>
      <dgm:spPr/>
    </dgm:pt>
    <dgm:pt modelId="{4CFE3943-6519-4C8D-A436-645FD46F97C1}" type="pres">
      <dgm:prSet presAssocID="{3125D24B-ED60-4718-BDC0-71B50B456371}" presName="rootText" presStyleLbl="node1" presStyleIdx="1" presStyleCnt="4" custScaleX="169481" custLinFactNeighborX="2147"/>
      <dgm:spPr/>
      <dgm:t>
        <a:bodyPr/>
        <a:lstStyle/>
        <a:p>
          <a:endParaRPr lang="ru-RU"/>
        </a:p>
      </dgm:t>
    </dgm:pt>
    <dgm:pt modelId="{3E47B379-EC7C-44E9-B1B6-36FD21E16C4C}" type="pres">
      <dgm:prSet presAssocID="{3125D24B-ED60-4718-BDC0-71B50B456371}" presName="rootConnector" presStyleLbl="node1" presStyleIdx="1" presStyleCnt="4"/>
      <dgm:spPr/>
      <dgm:t>
        <a:bodyPr/>
        <a:lstStyle/>
        <a:p>
          <a:endParaRPr lang="ru-RU"/>
        </a:p>
      </dgm:t>
    </dgm:pt>
    <dgm:pt modelId="{807A82BA-A452-49B1-9AFC-A94ABBC4DF3C}" type="pres">
      <dgm:prSet presAssocID="{3125D24B-ED60-4718-BDC0-71B50B456371}" presName="childShape" presStyleCnt="0"/>
      <dgm:spPr/>
    </dgm:pt>
    <dgm:pt modelId="{343C7E2F-C5CB-45E2-A786-B4537A202217}" type="pres">
      <dgm:prSet presAssocID="{B19B3A2C-0A81-4C9B-8789-77D19645BB85}" presName="Name13" presStyleLbl="parChTrans1D2" presStyleIdx="4" presStyleCnt="12"/>
      <dgm:spPr/>
      <dgm:t>
        <a:bodyPr/>
        <a:lstStyle/>
        <a:p>
          <a:endParaRPr lang="ru-RU"/>
        </a:p>
      </dgm:t>
    </dgm:pt>
    <dgm:pt modelId="{31247D17-3B2E-4063-81EC-962A3EBBFE26}" type="pres">
      <dgm:prSet presAssocID="{D1A3FC9A-8D4E-4839-A2E6-601D98372F88}" presName="childText" presStyleLbl="bgAcc1" presStyleIdx="4" presStyleCnt="12" custScaleX="169482" custLinFactNeighborX="2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74C26-AFE4-4917-B898-8F539E3CE4D1}" type="pres">
      <dgm:prSet presAssocID="{92938432-340F-4957-815D-9CF5236A56F4}" presName="Name13" presStyleLbl="parChTrans1D2" presStyleIdx="5" presStyleCnt="12"/>
      <dgm:spPr/>
      <dgm:t>
        <a:bodyPr/>
        <a:lstStyle/>
        <a:p>
          <a:endParaRPr lang="ru-RU"/>
        </a:p>
      </dgm:t>
    </dgm:pt>
    <dgm:pt modelId="{0319AD34-F962-436C-971B-91F418E61AA0}" type="pres">
      <dgm:prSet presAssocID="{607BCD67-7C03-4A93-B853-CBF33E4B5C17}" presName="childText" presStyleLbl="bgAcc1" presStyleIdx="5" presStyleCnt="12" custScaleX="169482" custLinFactNeighborX="2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7D308-B140-4AD2-9CBF-B4988B560F1C}" type="pres">
      <dgm:prSet presAssocID="{96124A8B-7EC2-4E34-BFE2-CE2E9061FD2B}" presName="Name13" presStyleLbl="parChTrans1D2" presStyleIdx="6" presStyleCnt="12"/>
      <dgm:spPr/>
      <dgm:t>
        <a:bodyPr/>
        <a:lstStyle/>
        <a:p>
          <a:endParaRPr lang="ru-RU"/>
        </a:p>
      </dgm:t>
    </dgm:pt>
    <dgm:pt modelId="{C2C65A6F-90CA-4BEC-ADF4-48CDFE4CC7C9}" type="pres">
      <dgm:prSet presAssocID="{82181EDD-CF79-48C5-A737-555176FE5060}" presName="childText" presStyleLbl="bgAcc1" presStyleIdx="6" presStyleCnt="12" custScaleX="169482" custLinFactNeighborX="2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949E0-3E49-414D-9934-A5244B62D201}" type="pres">
      <dgm:prSet presAssocID="{390D5A61-A9F2-4448-B167-4A3132032818}" presName="root" presStyleCnt="0"/>
      <dgm:spPr/>
    </dgm:pt>
    <dgm:pt modelId="{8226A706-7ABC-405A-87CD-C8F722738980}" type="pres">
      <dgm:prSet presAssocID="{390D5A61-A9F2-4448-B167-4A3132032818}" presName="rootComposite" presStyleCnt="0"/>
      <dgm:spPr/>
    </dgm:pt>
    <dgm:pt modelId="{8DB66C65-4E11-45D4-A305-9412BC95F687}" type="pres">
      <dgm:prSet presAssocID="{390D5A61-A9F2-4448-B167-4A3132032818}" presName="rootText" presStyleLbl="node1" presStyleIdx="2" presStyleCnt="4" custScaleX="189025" custLinFactNeighborX="2147"/>
      <dgm:spPr/>
      <dgm:t>
        <a:bodyPr/>
        <a:lstStyle/>
        <a:p>
          <a:endParaRPr lang="ru-RU"/>
        </a:p>
      </dgm:t>
    </dgm:pt>
    <dgm:pt modelId="{5E0CD8A6-27B0-4241-8F37-D10ADA5ADA9F}" type="pres">
      <dgm:prSet presAssocID="{390D5A61-A9F2-4448-B167-4A3132032818}" presName="rootConnector" presStyleLbl="node1" presStyleIdx="2" presStyleCnt="4"/>
      <dgm:spPr/>
      <dgm:t>
        <a:bodyPr/>
        <a:lstStyle/>
        <a:p>
          <a:endParaRPr lang="ru-RU"/>
        </a:p>
      </dgm:t>
    </dgm:pt>
    <dgm:pt modelId="{CF2DBD99-48D0-4F22-BB5F-57238D9E976B}" type="pres">
      <dgm:prSet presAssocID="{390D5A61-A9F2-4448-B167-4A3132032818}" presName="childShape" presStyleCnt="0"/>
      <dgm:spPr/>
    </dgm:pt>
    <dgm:pt modelId="{171A4668-AED1-4522-811B-BA8740F1F7B5}" type="pres">
      <dgm:prSet presAssocID="{AFDC23F6-3331-4340-A5A4-5520EF42F0AF}" presName="Name13" presStyleLbl="parChTrans1D2" presStyleIdx="7" presStyleCnt="12"/>
      <dgm:spPr/>
      <dgm:t>
        <a:bodyPr/>
        <a:lstStyle/>
        <a:p>
          <a:endParaRPr lang="ru-RU"/>
        </a:p>
      </dgm:t>
    </dgm:pt>
    <dgm:pt modelId="{A1818328-0ABF-46DD-9518-FFBD61F638C5}" type="pres">
      <dgm:prSet presAssocID="{01FC3144-1F45-494C-B45C-7C724F4F251B}" presName="childText" presStyleLbl="bgAcc1" presStyleIdx="7" presStyleCnt="12" custScaleX="195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41817-FAE4-411F-A23E-FBAFB216F079}" type="pres">
      <dgm:prSet presAssocID="{216079FD-D8F7-4EE9-A972-DD2BCC097278}" presName="Name13" presStyleLbl="parChTrans1D2" presStyleIdx="8" presStyleCnt="12"/>
      <dgm:spPr/>
      <dgm:t>
        <a:bodyPr/>
        <a:lstStyle/>
        <a:p>
          <a:endParaRPr lang="ru-RU"/>
        </a:p>
      </dgm:t>
    </dgm:pt>
    <dgm:pt modelId="{0DA2CFD8-39E9-4F3C-A5AC-5E53D99EDD1D}" type="pres">
      <dgm:prSet presAssocID="{E271F2AB-273A-4DE0-B776-B07184D6DD86}" presName="childText" presStyleLbl="bgAcc1" presStyleIdx="8" presStyleCnt="12" custScaleX="216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E76EA-825B-4D49-BF21-B0A059650451}" type="pres">
      <dgm:prSet presAssocID="{CA9500AC-3D4A-47F1-87E4-36FF95F3B42F}" presName="root" presStyleCnt="0"/>
      <dgm:spPr/>
    </dgm:pt>
    <dgm:pt modelId="{33BECE30-4EF5-431D-A385-2204AC4508BC}" type="pres">
      <dgm:prSet presAssocID="{CA9500AC-3D4A-47F1-87E4-36FF95F3B42F}" presName="rootComposite" presStyleCnt="0"/>
      <dgm:spPr/>
    </dgm:pt>
    <dgm:pt modelId="{8261B789-0BB5-4077-9A52-3C6A3921B01F}" type="pres">
      <dgm:prSet presAssocID="{CA9500AC-3D4A-47F1-87E4-36FF95F3B42F}" presName="rootText" presStyleLbl="node1" presStyleIdx="3" presStyleCnt="4" custScaleX="169481" custLinFactNeighborX="2147"/>
      <dgm:spPr/>
      <dgm:t>
        <a:bodyPr/>
        <a:lstStyle/>
        <a:p>
          <a:endParaRPr lang="ru-RU"/>
        </a:p>
      </dgm:t>
    </dgm:pt>
    <dgm:pt modelId="{B640B39F-D681-4539-A20A-AF75B3BEEFFF}" type="pres">
      <dgm:prSet presAssocID="{CA9500AC-3D4A-47F1-87E4-36FF95F3B42F}" presName="rootConnector" presStyleLbl="node1" presStyleIdx="3" presStyleCnt="4"/>
      <dgm:spPr/>
      <dgm:t>
        <a:bodyPr/>
        <a:lstStyle/>
        <a:p>
          <a:endParaRPr lang="ru-RU"/>
        </a:p>
      </dgm:t>
    </dgm:pt>
    <dgm:pt modelId="{AAB340F9-03C2-44BB-A7A1-7B3F65464EF3}" type="pres">
      <dgm:prSet presAssocID="{CA9500AC-3D4A-47F1-87E4-36FF95F3B42F}" presName="childShape" presStyleCnt="0"/>
      <dgm:spPr/>
    </dgm:pt>
    <dgm:pt modelId="{1E674358-6C49-4340-9989-39E027C539E9}" type="pres">
      <dgm:prSet presAssocID="{A3B9CAC2-A0B9-42FB-AEA5-76DD5801976C}" presName="Name13" presStyleLbl="parChTrans1D2" presStyleIdx="9" presStyleCnt="12"/>
      <dgm:spPr/>
      <dgm:t>
        <a:bodyPr/>
        <a:lstStyle/>
        <a:p>
          <a:endParaRPr lang="ru-RU"/>
        </a:p>
      </dgm:t>
    </dgm:pt>
    <dgm:pt modelId="{74CBF858-3E35-4AA7-B5FE-AD4F21F1E0B5}" type="pres">
      <dgm:prSet presAssocID="{F2346AD5-327F-4C77-8CFA-6436DAFA5312}" presName="childText" presStyleLbl="bgAcc1" presStyleIdx="9" presStyleCnt="12" custScaleX="216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898AB-B7C0-40EB-9DBB-0E79CD12CA29}" type="pres">
      <dgm:prSet presAssocID="{D0864027-39A7-448F-89CF-A87676CE47D4}" presName="Name13" presStyleLbl="parChTrans1D2" presStyleIdx="10" presStyleCnt="12"/>
      <dgm:spPr/>
      <dgm:t>
        <a:bodyPr/>
        <a:lstStyle/>
        <a:p>
          <a:endParaRPr lang="ru-RU"/>
        </a:p>
      </dgm:t>
    </dgm:pt>
    <dgm:pt modelId="{0F346DAE-C74C-4F5A-B5CA-5E7A44889851}" type="pres">
      <dgm:prSet presAssocID="{8FAF9062-97AD-44DE-968B-311F22DFFB6A}" presName="childText" presStyleLbl="bgAcc1" presStyleIdx="10" presStyleCnt="12" custScaleX="169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3C99D-046E-4C57-8CA3-E9A9D86D9CAB}" type="pres">
      <dgm:prSet presAssocID="{733F6FFC-CF3B-40E8-A067-7D2C75FE3DE4}" presName="Name13" presStyleLbl="parChTrans1D2" presStyleIdx="11" presStyleCnt="12"/>
      <dgm:spPr/>
      <dgm:t>
        <a:bodyPr/>
        <a:lstStyle/>
        <a:p>
          <a:endParaRPr lang="ru-RU"/>
        </a:p>
      </dgm:t>
    </dgm:pt>
    <dgm:pt modelId="{8F16DB9D-888C-471A-987A-0B4C0FB3F7D8}" type="pres">
      <dgm:prSet presAssocID="{1BC656DC-8B63-4CAE-85A2-26E72E3F22E1}" presName="childText" presStyleLbl="bgAcc1" presStyleIdx="11" presStyleCnt="12" custScaleX="216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8F9CFF-9BD1-41E3-8FD6-18D4CAF85B61}" type="presOf" srcId="{92938432-340F-4957-815D-9CF5236A56F4}" destId="{C3474C26-AFE4-4917-B898-8F539E3CE4D1}" srcOrd="0" destOrd="0" presId="urn:microsoft.com/office/officeart/2005/8/layout/hierarchy3"/>
    <dgm:cxn modelId="{1B06F202-CA51-4A30-ADB5-E3FABE09C1E4}" type="presOf" srcId="{8FAF9062-97AD-44DE-968B-311F22DFFB6A}" destId="{0F346DAE-C74C-4F5A-B5CA-5E7A44889851}" srcOrd="0" destOrd="0" presId="urn:microsoft.com/office/officeart/2005/8/layout/hierarchy3"/>
    <dgm:cxn modelId="{6D181956-B7A3-40BE-814A-E4711DBA5677}" srcId="{923253C4-4A1E-4E3B-A8A2-20C34B7CEF64}" destId="{E139FA5A-00C2-4625-B0F6-FD8C2D04F0FB}" srcOrd="0" destOrd="0" parTransId="{C2918EE0-7B33-414C-ACD5-E0F48A6BA157}" sibTransId="{0FE7D60B-5E09-4E91-B970-E88E1794998D}"/>
    <dgm:cxn modelId="{3D93F95C-D9FD-4FF5-9CDF-A0F62DE76609}" srcId="{390D5A61-A9F2-4448-B167-4A3132032818}" destId="{01FC3144-1F45-494C-B45C-7C724F4F251B}" srcOrd="0" destOrd="0" parTransId="{AFDC23F6-3331-4340-A5A4-5520EF42F0AF}" sibTransId="{8ACAD1C3-F546-462B-BD96-E912C4BD33EE}"/>
    <dgm:cxn modelId="{41D04F23-BF02-4999-95CD-8F6C3571434C}" type="presOf" srcId="{01FC3144-1F45-494C-B45C-7C724F4F251B}" destId="{A1818328-0ABF-46DD-9518-FFBD61F638C5}" srcOrd="0" destOrd="0" presId="urn:microsoft.com/office/officeart/2005/8/layout/hierarchy3"/>
    <dgm:cxn modelId="{95EC7230-1DFE-4874-B8F2-E62C175A425F}" type="presOf" srcId="{D0864027-39A7-448F-89CF-A87676CE47D4}" destId="{C44898AB-B7C0-40EB-9DBB-0E79CD12CA29}" srcOrd="0" destOrd="0" presId="urn:microsoft.com/office/officeart/2005/8/layout/hierarchy3"/>
    <dgm:cxn modelId="{7CCBB961-CD84-4A82-B00D-DED40FE09EBD}" type="presOf" srcId="{216079FD-D8F7-4EE9-A972-DD2BCC097278}" destId="{6F641817-FAE4-411F-A23E-FBAFB216F079}" srcOrd="0" destOrd="0" presId="urn:microsoft.com/office/officeart/2005/8/layout/hierarchy3"/>
    <dgm:cxn modelId="{4BB651E1-C126-47CF-A32A-B14D52A61FF0}" srcId="{3125D24B-ED60-4718-BDC0-71B50B456371}" destId="{607BCD67-7C03-4A93-B853-CBF33E4B5C17}" srcOrd="1" destOrd="0" parTransId="{92938432-340F-4957-815D-9CF5236A56F4}" sibTransId="{D0109F91-8087-4D0B-9398-22A72F188066}"/>
    <dgm:cxn modelId="{C6DBC42C-1F69-40A4-A2F2-53DAB992C9D4}" srcId="{EFC67E19-775D-4160-8986-A5F0F12B68B4}" destId="{923253C4-4A1E-4E3B-A8A2-20C34B7CEF64}" srcOrd="0" destOrd="0" parTransId="{1D33D82E-E7B8-4D34-9B93-41679E8E62D0}" sibTransId="{9068711D-2FB7-4A4A-9BFD-C517ADBDEC35}"/>
    <dgm:cxn modelId="{BE9422C4-01F3-4967-BC33-2E54934C0F20}" type="presOf" srcId="{3125D24B-ED60-4718-BDC0-71B50B456371}" destId="{3E47B379-EC7C-44E9-B1B6-36FD21E16C4C}" srcOrd="1" destOrd="0" presId="urn:microsoft.com/office/officeart/2005/8/layout/hierarchy3"/>
    <dgm:cxn modelId="{894564E3-BAC5-4CEA-B6B8-C712D396518F}" type="presOf" srcId="{88F84D72-3A6C-4438-98C0-7253E0130128}" destId="{C51EC28A-8909-4998-8209-D7AE1DCB82D9}" srcOrd="0" destOrd="0" presId="urn:microsoft.com/office/officeart/2005/8/layout/hierarchy3"/>
    <dgm:cxn modelId="{D00033B8-36CA-444E-A9EE-FBE577C82524}" srcId="{390D5A61-A9F2-4448-B167-4A3132032818}" destId="{E271F2AB-273A-4DE0-B776-B07184D6DD86}" srcOrd="1" destOrd="0" parTransId="{216079FD-D8F7-4EE9-A972-DD2BCC097278}" sibTransId="{19D925FF-81EB-45C0-8B90-2E0532C6F238}"/>
    <dgm:cxn modelId="{88C8BA7B-1471-4A5D-B89F-0DEE63CAA166}" type="presOf" srcId="{5206BC45-710F-4AC7-90CF-CEADF79F7371}" destId="{64E67717-BC4A-47A7-AF90-3E38436668FE}" srcOrd="0" destOrd="0" presId="urn:microsoft.com/office/officeart/2005/8/layout/hierarchy3"/>
    <dgm:cxn modelId="{1A729EE9-E3F6-4893-9252-825121CDAEDE}" type="presOf" srcId="{F2346AD5-327F-4C77-8CFA-6436DAFA5312}" destId="{74CBF858-3E35-4AA7-B5FE-AD4F21F1E0B5}" srcOrd="0" destOrd="0" presId="urn:microsoft.com/office/officeart/2005/8/layout/hierarchy3"/>
    <dgm:cxn modelId="{39D0012B-4EA4-4246-A6F6-92279E29030F}" srcId="{CA9500AC-3D4A-47F1-87E4-36FF95F3B42F}" destId="{F2346AD5-327F-4C77-8CFA-6436DAFA5312}" srcOrd="0" destOrd="0" parTransId="{A3B9CAC2-A0B9-42FB-AEA5-76DD5801976C}" sibTransId="{9AF9B41F-0860-44E4-94AC-0E0015BD8144}"/>
    <dgm:cxn modelId="{1FB7B9DA-A57C-4C43-992D-241AA6B299C1}" srcId="{EFC67E19-775D-4160-8986-A5F0F12B68B4}" destId="{390D5A61-A9F2-4448-B167-4A3132032818}" srcOrd="2" destOrd="0" parTransId="{55328EA3-5408-41F2-A58F-75CB3BC745B9}" sibTransId="{21C77D52-5BFC-4678-8830-ADD2D24810AA}"/>
    <dgm:cxn modelId="{904BDFE6-95EF-4E90-84BA-68FB41892D45}" srcId="{3125D24B-ED60-4718-BDC0-71B50B456371}" destId="{82181EDD-CF79-48C5-A737-555176FE5060}" srcOrd="2" destOrd="0" parTransId="{96124A8B-7EC2-4E34-BFE2-CE2E9061FD2B}" sibTransId="{C31BC5F8-708E-415D-8C12-0CCC01E17C4E}"/>
    <dgm:cxn modelId="{3ECCB184-DB45-4A41-AF41-14AC19657A51}" type="presOf" srcId="{923253C4-4A1E-4E3B-A8A2-20C34B7CEF64}" destId="{5DB6EAB0-ED69-450C-AFF9-5152700FDFC7}" srcOrd="0" destOrd="0" presId="urn:microsoft.com/office/officeart/2005/8/layout/hierarchy3"/>
    <dgm:cxn modelId="{D24AFCE3-036F-4286-A64B-44DB4ECBFAED}" type="presOf" srcId="{9EF266E5-EC95-4308-95A6-9BAB0261D56B}" destId="{DE89FCDA-D869-4D36-A604-E1C4D3D8E6C6}" srcOrd="0" destOrd="0" presId="urn:microsoft.com/office/officeart/2005/8/layout/hierarchy3"/>
    <dgm:cxn modelId="{6910A32E-1EA2-4855-97CF-406882ACABE0}" type="presOf" srcId="{B19B3A2C-0A81-4C9B-8789-77D19645BB85}" destId="{343C7E2F-C5CB-45E2-A786-B4537A202217}" srcOrd="0" destOrd="0" presId="urn:microsoft.com/office/officeart/2005/8/layout/hierarchy3"/>
    <dgm:cxn modelId="{B815F024-0939-49B7-8E5E-6A1BC15F2C1C}" srcId="{923253C4-4A1E-4E3B-A8A2-20C34B7CEF64}" destId="{9F497B68-8976-4A31-B12B-4B097964754A}" srcOrd="2" destOrd="0" parTransId="{5206BC45-710F-4AC7-90CF-CEADF79F7371}" sibTransId="{08F720A2-AD91-49BA-8FA5-690C751AE971}"/>
    <dgm:cxn modelId="{75BE68E5-C25C-4025-AA1D-5EB3AAD8D649}" type="presOf" srcId="{733F6FFC-CF3B-40E8-A067-7D2C75FE3DE4}" destId="{5833C99D-046E-4C57-8CA3-E9A9D86D9CAB}" srcOrd="0" destOrd="0" presId="urn:microsoft.com/office/officeart/2005/8/layout/hierarchy3"/>
    <dgm:cxn modelId="{CCA47DBD-5385-4D2B-A27E-E4A50257C94D}" type="presOf" srcId="{82181EDD-CF79-48C5-A737-555176FE5060}" destId="{C2C65A6F-90CA-4BEC-ADF4-48CDFE4CC7C9}" srcOrd="0" destOrd="0" presId="urn:microsoft.com/office/officeart/2005/8/layout/hierarchy3"/>
    <dgm:cxn modelId="{8D3A50C6-5C93-4362-BE41-977DD4E79618}" srcId="{923253C4-4A1E-4E3B-A8A2-20C34B7CEF64}" destId="{9EF266E5-EC95-4308-95A6-9BAB0261D56B}" srcOrd="1" destOrd="0" parTransId="{92D402FB-5E98-444B-800B-B4D79574FD7F}" sibTransId="{08832D31-96F3-41F1-B3FE-CFBFC2F1E181}"/>
    <dgm:cxn modelId="{5E89ACB4-DA59-4027-84F1-C67BEB1525B0}" srcId="{CA9500AC-3D4A-47F1-87E4-36FF95F3B42F}" destId="{8FAF9062-97AD-44DE-968B-311F22DFFB6A}" srcOrd="1" destOrd="0" parTransId="{D0864027-39A7-448F-89CF-A87676CE47D4}" sibTransId="{B2F9BFD6-D96D-4C80-9975-F2A1059FE0DC}"/>
    <dgm:cxn modelId="{13FEE736-FDD9-4448-962E-C412474461B5}" srcId="{3125D24B-ED60-4718-BDC0-71B50B456371}" destId="{D1A3FC9A-8D4E-4839-A2E6-601D98372F88}" srcOrd="0" destOrd="0" parTransId="{B19B3A2C-0A81-4C9B-8789-77D19645BB85}" sibTransId="{8AB98CDA-D94E-4B33-954F-994C94DE914E}"/>
    <dgm:cxn modelId="{FE3FD7D6-B3F4-4566-BDE3-F5C1067F395C}" type="presOf" srcId="{3125D24B-ED60-4718-BDC0-71B50B456371}" destId="{4CFE3943-6519-4C8D-A436-645FD46F97C1}" srcOrd="0" destOrd="0" presId="urn:microsoft.com/office/officeart/2005/8/layout/hierarchy3"/>
    <dgm:cxn modelId="{F6C4A8E6-0A3B-44AD-BECA-6E070B5DA5A8}" type="presOf" srcId="{A6F535E5-1A5E-4761-BC50-0B8C692078C1}" destId="{826C35EF-6D55-4A83-9F2F-42C4E4DD71F6}" srcOrd="0" destOrd="0" presId="urn:microsoft.com/office/officeart/2005/8/layout/hierarchy3"/>
    <dgm:cxn modelId="{5CDD976D-222D-4EB2-A0AC-F1221A1074C2}" type="presOf" srcId="{96124A8B-7EC2-4E34-BFE2-CE2E9061FD2B}" destId="{2A77D308-B140-4AD2-9CBF-B4988B560F1C}" srcOrd="0" destOrd="0" presId="urn:microsoft.com/office/officeart/2005/8/layout/hierarchy3"/>
    <dgm:cxn modelId="{DA16435F-7C51-4EF4-B5EE-4D3B96E61D5F}" type="presOf" srcId="{92D402FB-5E98-444B-800B-B4D79574FD7F}" destId="{3FDA6888-82AE-4677-963C-E1C808E7CCF5}" srcOrd="0" destOrd="0" presId="urn:microsoft.com/office/officeart/2005/8/layout/hierarchy3"/>
    <dgm:cxn modelId="{34DA9CD5-6AD2-4C9A-B142-2046F9B6ACDF}" srcId="{EFC67E19-775D-4160-8986-A5F0F12B68B4}" destId="{3125D24B-ED60-4718-BDC0-71B50B456371}" srcOrd="1" destOrd="0" parTransId="{F2E4DDD3-BB84-494E-B183-CD9CB80A6994}" sibTransId="{EDDC7349-CB1D-4CF9-B7E0-5353D5334B06}"/>
    <dgm:cxn modelId="{9C37181D-6348-4FC0-AAB2-64EAA1B6FE98}" srcId="{923253C4-4A1E-4E3B-A8A2-20C34B7CEF64}" destId="{A6F535E5-1A5E-4761-BC50-0B8C692078C1}" srcOrd="3" destOrd="0" parTransId="{88F84D72-3A6C-4438-98C0-7253E0130128}" sibTransId="{63B05CE5-DBAA-495D-837F-7AED5856D39E}"/>
    <dgm:cxn modelId="{63FBD29C-2F55-4281-ACF7-DCAD13978493}" type="presOf" srcId="{390D5A61-A9F2-4448-B167-4A3132032818}" destId="{8DB66C65-4E11-45D4-A305-9412BC95F687}" srcOrd="0" destOrd="0" presId="urn:microsoft.com/office/officeart/2005/8/layout/hierarchy3"/>
    <dgm:cxn modelId="{010FB563-E28C-4F9C-B388-26DD78BDC158}" type="presOf" srcId="{CA9500AC-3D4A-47F1-87E4-36FF95F3B42F}" destId="{B640B39F-D681-4539-A20A-AF75B3BEEFFF}" srcOrd="1" destOrd="0" presId="urn:microsoft.com/office/officeart/2005/8/layout/hierarchy3"/>
    <dgm:cxn modelId="{8091E7CD-2027-4572-A009-20032CAA41FB}" type="presOf" srcId="{D1A3FC9A-8D4E-4839-A2E6-601D98372F88}" destId="{31247D17-3B2E-4063-81EC-962A3EBBFE26}" srcOrd="0" destOrd="0" presId="urn:microsoft.com/office/officeart/2005/8/layout/hierarchy3"/>
    <dgm:cxn modelId="{2815A58B-624E-4AA7-9159-2CF9C4071670}" type="presOf" srcId="{390D5A61-A9F2-4448-B167-4A3132032818}" destId="{5E0CD8A6-27B0-4241-8F37-D10ADA5ADA9F}" srcOrd="1" destOrd="0" presId="urn:microsoft.com/office/officeart/2005/8/layout/hierarchy3"/>
    <dgm:cxn modelId="{C5465952-3F10-404D-91D1-AF900B660016}" type="presOf" srcId="{923253C4-4A1E-4E3B-A8A2-20C34B7CEF64}" destId="{06B70A45-3A23-401E-B360-4D87B3AADF1E}" srcOrd="1" destOrd="0" presId="urn:microsoft.com/office/officeart/2005/8/layout/hierarchy3"/>
    <dgm:cxn modelId="{AE303430-EA00-46E4-8C24-E267842869CF}" type="presOf" srcId="{A3B9CAC2-A0B9-42FB-AEA5-76DD5801976C}" destId="{1E674358-6C49-4340-9989-39E027C539E9}" srcOrd="0" destOrd="0" presId="urn:microsoft.com/office/officeart/2005/8/layout/hierarchy3"/>
    <dgm:cxn modelId="{BF28E41D-916F-4D38-B2F0-5CA5D3992227}" type="presOf" srcId="{C2918EE0-7B33-414C-ACD5-E0F48A6BA157}" destId="{629C97A5-0254-412C-BA85-957ED7ACE69A}" srcOrd="0" destOrd="0" presId="urn:microsoft.com/office/officeart/2005/8/layout/hierarchy3"/>
    <dgm:cxn modelId="{A87CF808-0146-458E-A51B-535F58FE8F03}" type="presOf" srcId="{E271F2AB-273A-4DE0-B776-B07184D6DD86}" destId="{0DA2CFD8-39E9-4F3C-A5AC-5E53D99EDD1D}" srcOrd="0" destOrd="0" presId="urn:microsoft.com/office/officeart/2005/8/layout/hierarchy3"/>
    <dgm:cxn modelId="{7E19643B-2E86-4682-990D-B10961E7575A}" type="presOf" srcId="{607BCD67-7C03-4A93-B853-CBF33E4B5C17}" destId="{0319AD34-F962-436C-971B-91F418E61AA0}" srcOrd="0" destOrd="0" presId="urn:microsoft.com/office/officeart/2005/8/layout/hierarchy3"/>
    <dgm:cxn modelId="{49BFC6EF-B33E-4F71-839B-D19B4D913FAD}" type="presOf" srcId="{AFDC23F6-3331-4340-A5A4-5520EF42F0AF}" destId="{171A4668-AED1-4522-811B-BA8740F1F7B5}" srcOrd="0" destOrd="0" presId="urn:microsoft.com/office/officeart/2005/8/layout/hierarchy3"/>
    <dgm:cxn modelId="{B75E5FAB-4964-4C78-B7C3-14C5910073D1}" type="presOf" srcId="{CA9500AC-3D4A-47F1-87E4-36FF95F3B42F}" destId="{8261B789-0BB5-4077-9A52-3C6A3921B01F}" srcOrd="0" destOrd="0" presId="urn:microsoft.com/office/officeart/2005/8/layout/hierarchy3"/>
    <dgm:cxn modelId="{1DA96868-F6BE-481C-83CB-E380392D45F7}" type="presOf" srcId="{E139FA5A-00C2-4625-B0F6-FD8C2D04F0FB}" destId="{82408AB5-2081-4007-B661-2268E1A586C3}" srcOrd="0" destOrd="0" presId="urn:microsoft.com/office/officeart/2005/8/layout/hierarchy3"/>
    <dgm:cxn modelId="{E0C48AFB-B5E6-4EC0-B770-B3F786C60BB1}" type="presOf" srcId="{1BC656DC-8B63-4CAE-85A2-26E72E3F22E1}" destId="{8F16DB9D-888C-471A-987A-0B4C0FB3F7D8}" srcOrd="0" destOrd="0" presId="urn:microsoft.com/office/officeart/2005/8/layout/hierarchy3"/>
    <dgm:cxn modelId="{BA2C40CA-D8EA-4FCD-B475-6234A99A97A1}" type="presOf" srcId="{EFC67E19-775D-4160-8986-A5F0F12B68B4}" destId="{56C63B93-AD40-4541-BAA4-4CFE9D9916CF}" srcOrd="0" destOrd="0" presId="urn:microsoft.com/office/officeart/2005/8/layout/hierarchy3"/>
    <dgm:cxn modelId="{3476A100-3050-4FEF-91D3-59CD6AA13D55}" srcId="{EFC67E19-775D-4160-8986-A5F0F12B68B4}" destId="{CA9500AC-3D4A-47F1-87E4-36FF95F3B42F}" srcOrd="3" destOrd="0" parTransId="{E4AF393F-F844-450B-A281-026F1BC64EE5}" sibTransId="{A950B44C-AFAC-4C20-B263-09EAF88C9588}"/>
    <dgm:cxn modelId="{14E43BBB-0291-47BD-954A-3D79F2940E31}" srcId="{CA9500AC-3D4A-47F1-87E4-36FF95F3B42F}" destId="{1BC656DC-8B63-4CAE-85A2-26E72E3F22E1}" srcOrd="2" destOrd="0" parTransId="{733F6FFC-CF3B-40E8-A067-7D2C75FE3DE4}" sibTransId="{7699B92D-9DCC-41CA-9B21-996EDB38EBD2}"/>
    <dgm:cxn modelId="{FDC07E7E-DFB0-4A4B-9329-C3D40B026DF2}" type="presOf" srcId="{9F497B68-8976-4A31-B12B-4B097964754A}" destId="{F38D76C2-CEE6-4E6A-A572-BD2EC70722B7}" srcOrd="0" destOrd="0" presId="urn:microsoft.com/office/officeart/2005/8/layout/hierarchy3"/>
    <dgm:cxn modelId="{C29B7C3A-BF56-4787-A9DE-6ACB8580C1A4}" type="presParOf" srcId="{56C63B93-AD40-4541-BAA4-4CFE9D9916CF}" destId="{81627F9B-8E19-43E3-B57F-7D4757B0B86F}" srcOrd="0" destOrd="0" presId="urn:microsoft.com/office/officeart/2005/8/layout/hierarchy3"/>
    <dgm:cxn modelId="{956E7B7D-8426-49E9-B53C-BBABB5C8C0EF}" type="presParOf" srcId="{81627F9B-8E19-43E3-B57F-7D4757B0B86F}" destId="{71D2C280-EEF2-4F1B-86EA-4673D73F2338}" srcOrd="0" destOrd="0" presId="urn:microsoft.com/office/officeart/2005/8/layout/hierarchy3"/>
    <dgm:cxn modelId="{A256D4CE-17E8-4819-9F38-08DC47F60055}" type="presParOf" srcId="{71D2C280-EEF2-4F1B-86EA-4673D73F2338}" destId="{5DB6EAB0-ED69-450C-AFF9-5152700FDFC7}" srcOrd="0" destOrd="0" presId="urn:microsoft.com/office/officeart/2005/8/layout/hierarchy3"/>
    <dgm:cxn modelId="{347742EC-4799-4897-91F6-E181D74F7B46}" type="presParOf" srcId="{71D2C280-EEF2-4F1B-86EA-4673D73F2338}" destId="{06B70A45-3A23-401E-B360-4D87B3AADF1E}" srcOrd="1" destOrd="0" presId="urn:microsoft.com/office/officeart/2005/8/layout/hierarchy3"/>
    <dgm:cxn modelId="{5C38990F-3897-4BCE-88C1-3DAA5F51E038}" type="presParOf" srcId="{81627F9B-8E19-43E3-B57F-7D4757B0B86F}" destId="{03477016-6CF7-4E12-9153-47BCB91646D0}" srcOrd="1" destOrd="0" presId="urn:microsoft.com/office/officeart/2005/8/layout/hierarchy3"/>
    <dgm:cxn modelId="{6A8FDD89-DCEF-4468-9B74-CEF8D7D1EECA}" type="presParOf" srcId="{03477016-6CF7-4E12-9153-47BCB91646D0}" destId="{629C97A5-0254-412C-BA85-957ED7ACE69A}" srcOrd="0" destOrd="0" presId="urn:microsoft.com/office/officeart/2005/8/layout/hierarchy3"/>
    <dgm:cxn modelId="{320CF14B-7795-4CBC-8674-8AFFBC863569}" type="presParOf" srcId="{03477016-6CF7-4E12-9153-47BCB91646D0}" destId="{82408AB5-2081-4007-B661-2268E1A586C3}" srcOrd="1" destOrd="0" presId="urn:microsoft.com/office/officeart/2005/8/layout/hierarchy3"/>
    <dgm:cxn modelId="{8D25234D-7F62-4A02-9DA2-E879D624E3CD}" type="presParOf" srcId="{03477016-6CF7-4E12-9153-47BCB91646D0}" destId="{3FDA6888-82AE-4677-963C-E1C808E7CCF5}" srcOrd="2" destOrd="0" presId="urn:microsoft.com/office/officeart/2005/8/layout/hierarchy3"/>
    <dgm:cxn modelId="{12A032BE-B653-4858-A8B5-C87B274FB4F8}" type="presParOf" srcId="{03477016-6CF7-4E12-9153-47BCB91646D0}" destId="{DE89FCDA-D869-4D36-A604-E1C4D3D8E6C6}" srcOrd="3" destOrd="0" presId="urn:microsoft.com/office/officeart/2005/8/layout/hierarchy3"/>
    <dgm:cxn modelId="{69CE48F5-59F0-47B5-A4BC-DFBEF8AB155F}" type="presParOf" srcId="{03477016-6CF7-4E12-9153-47BCB91646D0}" destId="{64E67717-BC4A-47A7-AF90-3E38436668FE}" srcOrd="4" destOrd="0" presId="urn:microsoft.com/office/officeart/2005/8/layout/hierarchy3"/>
    <dgm:cxn modelId="{5A0C5C13-AD89-4A27-AD9E-56CDCE851C26}" type="presParOf" srcId="{03477016-6CF7-4E12-9153-47BCB91646D0}" destId="{F38D76C2-CEE6-4E6A-A572-BD2EC70722B7}" srcOrd="5" destOrd="0" presId="urn:microsoft.com/office/officeart/2005/8/layout/hierarchy3"/>
    <dgm:cxn modelId="{1A2EC8BF-AAB3-43FD-A3B6-BF50FA85D9C8}" type="presParOf" srcId="{03477016-6CF7-4E12-9153-47BCB91646D0}" destId="{C51EC28A-8909-4998-8209-D7AE1DCB82D9}" srcOrd="6" destOrd="0" presId="urn:microsoft.com/office/officeart/2005/8/layout/hierarchy3"/>
    <dgm:cxn modelId="{5E910BF9-CDCC-4B92-89DB-EC3F65D379D1}" type="presParOf" srcId="{03477016-6CF7-4E12-9153-47BCB91646D0}" destId="{826C35EF-6D55-4A83-9F2F-42C4E4DD71F6}" srcOrd="7" destOrd="0" presId="urn:microsoft.com/office/officeart/2005/8/layout/hierarchy3"/>
    <dgm:cxn modelId="{9761907A-BB09-43E6-BF53-DF53D83E21ED}" type="presParOf" srcId="{56C63B93-AD40-4541-BAA4-4CFE9D9916CF}" destId="{F888F9DC-7B28-4BA4-A26B-9BBF8268C1AF}" srcOrd="1" destOrd="0" presId="urn:microsoft.com/office/officeart/2005/8/layout/hierarchy3"/>
    <dgm:cxn modelId="{01CE6F9A-507A-4395-A3D2-53B5CE62D871}" type="presParOf" srcId="{F888F9DC-7B28-4BA4-A26B-9BBF8268C1AF}" destId="{CE89E748-C152-41CA-910C-D5592046ED14}" srcOrd="0" destOrd="0" presId="urn:microsoft.com/office/officeart/2005/8/layout/hierarchy3"/>
    <dgm:cxn modelId="{859CC906-AAF1-4E33-971B-70B7A76935C3}" type="presParOf" srcId="{CE89E748-C152-41CA-910C-D5592046ED14}" destId="{4CFE3943-6519-4C8D-A436-645FD46F97C1}" srcOrd="0" destOrd="0" presId="urn:microsoft.com/office/officeart/2005/8/layout/hierarchy3"/>
    <dgm:cxn modelId="{6504EB66-B574-4FAA-BE71-B40778C3D0F3}" type="presParOf" srcId="{CE89E748-C152-41CA-910C-D5592046ED14}" destId="{3E47B379-EC7C-44E9-B1B6-36FD21E16C4C}" srcOrd="1" destOrd="0" presId="urn:microsoft.com/office/officeart/2005/8/layout/hierarchy3"/>
    <dgm:cxn modelId="{E233DF22-9C34-4E1F-BAA4-A19AF35687B6}" type="presParOf" srcId="{F888F9DC-7B28-4BA4-A26B-9BBF8268C1AF}" destId="{807A82BA-A452-49B1-9AFC-A94ABBC4DF3C}" srcOrd="1" destOrd="0" presId="urn:microsoft.com/office/officeart/2005/8/layout/hierarchy3"/>
    <dgm:cxn modelId="{EB37C306-29AF-4713-A307-32EB5BB26D86}" type="presParOf" srcId="{807A82BA-A452-49B1-9AFC-A94ABBC4DF3C}" destId="{343C7E2F-C5CB-45E2-A786-B4537A202217}" srcOrd="0" destOrd="0" presId="urn:microsoft.com/office/officeart/2005/8/layout/hierarchy3"/>
    <dgm:cxn modelId="{00201238-A8A2-45DD-8C74-85F0B83998AC}" type="presParOf" srcId="{807A82BA-A452-49B1-9AFC-A94ABBC4DF3C}" destId="{31247D17-3B2E-4063-81EC-962A3EBBFE26}" srcOrd="1" destOrd="0" presId="urn:microsoft.com/office/officeart/2005/8/layout/hierarchy3"/>
    <dgm:cxn modelId="{21351A8D-C3FB-4430-A961-1EA57C2184FE}" type="presParOf" srcId="{807A82BA-A452-49B1-9AFC-A94ABBC4DF3C}" destId="{C3474C26-AFE4-4917-B898-8F539E3CE4D1}" srcOrd="2" destOrd="0" presId="urn:microsoft.com/office/officeart/2005/8/layout/hierarchy3"/>
    <dgm:cxn modelId="{6C147D8B-BB2D-4EBE-BC51-27F4A9AABF8C}" type="presParOf" srcId="{807A82BA-A452-49B1-9AFC-A94ABBC4DF3C}" destId="{0319AD34-F962-436C-971B-91F418E61AA0}" srcOrd="3" destOrd="0" presId="urn:microsoft.com/office/officeart/2005/8/layout/hierarchy3"/>
    <dgm:cxn modelId="{C254C402-5A26-4CBC-B1A7-630DD8099E79}" type="presParOf" srcId="{807A82BA-A452-49B1-9AFC-A94ABBC4DF3C}" destId="{2A77D308-B140-4AD2-9CBF-B4988B560F1C}" srcOrd="4" destOrd="0" presId="urn:microsoft.com/office/officeart/2005/8/layout/hierarchy3"/>
    <dgm:cxn modelId="{42AD9B54-BE2F-4838-B318-97EB25048774}" type="presParOf" srcId="{807A82BA-A452-49B1-9AFC-A94ABBC4DF3C}" destId="{C2C65A6F-90CA-4BEC-ADF4-48CDFE4CC7C9}" srcOrd="5" destOrd="0" presId="urn:microsoft.com/office/officeart/2005/8/layout/hierarchy3"/>
    <dgm:cxn modelId="{CD06F788-093B-4830-91E5-97DB8D42F564}" type="presParOf" srcId="{56C63B93-AD40-4541-BAA4-4CFE9D9916CF}" destId="{454949E0-3E49-414D-9934-A5244B62D201}" srcOrd="2" destOrd="0" presId="urn:microsoft.com/office/officeart/2005/8/layout/hierarchy3"/>
    <dgm:cxn modelId="{B443B930-AE6C-474A-9E47-C3D205BED505}" type="presParOf" srcId="{454949E0-3E49-414D-9934-A5244B62D201}" destId="{8226A706-7ABC-405A-87CD-C8F722738980}" srcOrd="0" destOrd="0" presId="urn:microsoft.com/office/officeart/2005/8/layout/hierarchy3"/>
    <dgm:cxn modelId="{AF9974E9-FE1E-4E3B-BDB1-220084D51F58}" type="presParOf" srcId="{8226A706-7ABC-405A-87CD-C8F722738980}" destId="{8DB66C65-4E11-45D4-A305-9412BC95F687}" srcOrd="0" destOrd="0" presId="urn:microsoft.com/office/officeart/2005/8/layout/hierarchy3"/>
    <dgm:cxn modelId="{C08C36F7-0257-4EFA-B0FD-E6E53877C002}" type="presParOf" srcId="{8226A706-7ABC-405A-87CD-C8F722738980}" destId="{5E0CD8A6-27B0-4241-8F37-D10ADA5ADA9F}" srcOrd="1" destOrd="0" presId="urn:microsoft.com/office/officeart/2005/8/layout/hierarchy3"/>
    <dgm:cxn modelId="{235906BB-A80C-4D06-8B27-CEE648648050}" type="presParOf" srcId="{454949E0-3E49-414D-9934-A5244B62D201}" destId="{CF2DBD99-48D0-4F22-BB5F-57238D9E976B}" srcOrd="1" destOrd="0" presId="urn:microsoft.com/office/officeart/2005/8/layout/hierarchy3"/>
    <dgm:cxn modelId="{A3D2FEC5-0F68-4532-8C3E-DF2A7ACF850A}" type="presParOf" srcId="{CF2DBD99-48D0-4F22-BB5F-57238D9E976B}" destId="{171A4668-AED1-4522-811B-BA8740F1F7B5}" srcOrd="0" destOrd="0" presId="urn:microsoft.com/office/officeart/2005/8/layout/hierarchy3"/>
    <dgm:cxn modelId="{B1E089A3-9E15-4AA1-892F-FCE2F19F2B6D}" type="presParOf" srcId="{CF2DBD99-48D0-4F22-BB5F-57238D9E976B}" destId="{A1818328-0ABF-46DD-9518-FFBD61F638C5}" srcOrd="1" destOrd="0" presId="urn:microsoft.com/office/officeart/2005/8/layout/hierarchy3"/>
    <dgm:cxn modelId="{9862EA81-A369-4462-9055-F99AD1A75B7D}" type="presParOf" srcId="{CF2DBD99-48D0-4F22-BB5F-57238D9E976B}" destId="{6F641817-FAE4-411F-A23E-FBAFB216F079}" srcOrd="2" destOrd="0" presId="urn:microsoft.com/office/officeart/2005/8/layout/hierarchy3"/>
    <dgm:cxn modelId="{CA0CB489-8B45-445C-A038-DDC14A2DFE8B}" type="presParOf" srcId="{CF2DBD99-48D0-4F22-BB5F-57238D9E976B}" destId="{0DA2CFD8-39E9-4F3C-A5AC-5E53D99EDD1D}" srcOrd="3" destOrd="0" presId="urn:microsoft.com/office/officeart/2005/8/layout/hierarchy3"/>
    <dgm:cxn modelId="{F2E7A62E-AA4B-41B9-8E07-54346BAFF268}" type="presParOf" srcId="{56C63B93-AD40-4541-BAA4-4CFE9D9916CF}" destId="{AAFE76EA-825B-4D49-BF21-B0A059650451}" srcOrd="3" destOrd="0" presId="urn:microsoft.com/office/officeart/2005/8/layout/hierarchy3"/>
    <dgm:cxn modelId="{3F019A45-AE33-492A-A1D2-D8CA43F538E6}" type="presParOf" srcId="{AAFE76EA-825B-4D49-BF21-B0A059650451}" destId="{33BECE30-4EF5-431D-A385-2204AC4508BC}" srcOrd="0" destOrd="0" presId="urn:microsoft.com/office/officeart/2005/8/layout/hierarchy3"/>
    <dgm:cxn modelId="{682C3796-3EB6-40A1-AF6C-016D36B68D97}" type="presParOf" srcId="{33BECE30-4EF5-431D-A385-2204AC4508BC}" destId="{8261B789-0BB5-4077-9A52-3C6A3921B01F}" srcOrd="0" destOrd="0" presId="urn:microsoft.com/office/officeart/2005/8/layout/hierarchy3"/>
    <dgm:cxn modelId="{4F18DB3C-B3C8-4FF6-8823-77C32796C55F}" type="presParOf" srcId="{33BECE30-4EF5-431D-A385-2204AC4508BC}" destId="{B640B39F-D681-4539-A20A-AF75B3BEEFFF}" srcOrd="1" destOrd="0" presId="urn:microsoft.com/office/officeart/2005/8/layout/hierarchy3"/>
    <dgm:cxn modelId="{D36446CF-4A1B-466C-AE3F-73A14FAD4743}" type="presParOf" srcId="{AAFE76EA-825B-4D49-BF21-B0A059650451}" destId="{AAB340F9-03C2-44BB-A7A1-7B3F65464EF3}" srcOrd="1" destOrd="0" presId="urn:microsoft.com/office/officeart/2005/8/layout/hierarchy3"/>
    <dgm:cxn modelId="{16A220DF-DF73-45CB-81CC-0097DDFC8D22}" type="presParOf" srcId="{AAB340F9-03C2-44BB-A7A1-7B3F65464EF3}" destId="{1E674358-6C49-4340-9989-39E027C539E9}" srcOrd="0" destOrd="0" presId="urn:microsoft.com/office/officeart/2005/8/layout/hierarchy3"/>
    <dgm:cxn modelId="{C9EC4E3C-2CEB-4C29-BED7-218E41AE2D60}" type="presParOf" srcId="{AAB340F9-03C2-44BB-A7A1-7B3F65464EF3}" destId="{74CBF858-3E35-4AA7-B5FE-AD4F21F1E0B5}" srcOrd="1" destOrd="0" presId="urn:microsoft.com/office/officeart/2005/8/layout/hierarchy3"/>
    <dgm:cxn modelId="{0BA60BC2-85D5-4178-AF47-4D67E03DB9B4}" type="presParOf" srcId="{AAB340F9-03C2-44BB-A7A1-7B3F65464EF3}" destId="{C44898AB-B7C0-40EB-9DBB-0E79CD12CA29}" srcOrd="2" destOrd="0" presId="urn:microsoft.com/office/officeart/2005/8/layout/hierarchy3"/>
    <dgm:cxn modelId="{731726C2-DC6B-462F-9ED3-0D932B7F4EA7}" type="presParOf" srcId="{AAB340F9-03C2-44BB-A7A1-7B3F65464EF3}" destId="{0F346DAE-C74C-4F5A-B5CA-5E7A44889851}" srcOrd="3" destOrd="0" presId="urn:microsoft.com/office/officeart/2005/8/layout/hierarchy3"/>
    <dgm:cxn modelId="{918D00B7-A281-4470-AB1B-5A53F65FC8FE}" type="presParOf" srcId="{AAB340F9-03C2-44BB-A7A1-7B3F65464EF3}" destId="{5833C99D-046E-4C57-8CA3-E9A9D86D9CAB}" srcOrd="4" destOrd="0" presId="urn:microsoft.com/office/officeart/2005/8/layout/hierarchy3"/>
    <dgm:cxn modelId="{FF18E37D-563C-4C45-95F6-8A22F55CCCF0}" type="presParOf" srcId="{AAB340F9-03C2-44BB-A7A1-7B3F65464EF3}" destId="{8F16DB9D-888C-471A-987A-0B4C0FB3F7D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B9E898C-09D1-4D6C-B823-12A4428A76C3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076FDBD-B72B-4EA7-9593-6F2B054ED2F9}">
      <dgm:prSet phldrT="[Текст]" custT="1"/>
      <dgm:spPr/>
      <dgm:t>
        <a:bodyPr/>
        <a:lstStyle/>
        <a:p>
          <a:r>
            <a:rPr lang="uk-UA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Конституція</a:t>
          </a:r>
          <a:endParaRPr lang="ru-RU" sz="2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799864-1208-4316-8A72-FEB071758AD5}" type="parTrans" cxnId="{231A0204-AC5B-4EA3-8E2D-D58A9799EB0F}">
      <dgm:prSet/>
      <dgm:spPr/>
      <dgm:t>
        <a:bodyPr/>
        <a:lstStyle/>
        <a:p>
          <a:endParaRPr lang="ru-RU"/>
        </a:p>
      </dgm:t>
    </dgm:pt>
    <dgm:pt modelId="{67EEB0EA-5510-4B1A-95CC-B122E200FC8F}" type="sibTrans" cxnId="{231A0204-AC5B-4EA3-8E2D-D58A9799EB0F}">
      <dgm:prSet/>
      <dgm:spPr/>
      <dgm:t>
        <a:bodyPr/>
        <a:lstStyle/>
        <a:p>
          <a:endParaRPr lang="ru-RU"/>
        </a:p>
      </dgm:t>
    </dgm:pt>
    <dgm:pt modelId="{1C1597F0-4CD4-4C56-A1A9-00C73A34AE34}">
      <dgm:prSet custT="1"/>
      <dgm:spPr/>
      <dgm:t>
        <a:bodyPr/>
        <a:lstStyle/>
        <a:p>
          <a:r>
            <a:rPr lang="uk-UA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Конституційні закони</a:t>
          </a:r>
          <a:endParaRPr lang="en-US" sz="2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CA18DD-6854-4012-B87A-71B92C50EE2F}" type="parTrans" cxnId="{EC49A8C3-8948-47DC-BAC0-7864A80DA9F1}">
      <dgm:prSet/>
      <dgm:spPr/>
      <dgm:t>
        <a:bodyPr/>
        <a:lstStyle/>
        <a:p>
          <a:endParaRPr lang="ru-RU"/>
        </a:p>
      </dgm:t>
    </dgm:pt>
    <dgm:pt modelId="{0CF4A002-DAFF-48A5-B5D1-1314B4553E29}" type="sibTrans" cxnId="{EC49A8C3-8948-47DC-BAC0-7864A80DA9F1}">
      <dgm:prSet/>
      <dgm:spPr/>
      <dgm:t>
        <a:bodyPr/>
        <a:lstStyle/>
        <a:p>
          <a:endParaRPr lang="ru-RU"/>
        </a:p>
      </dgm:t>
    </dgm:pt>
    <dgm:pt modelId="{E385B36E-EC3D-4A4D-A156-833BF414DC4B}">
      <dgm:prSet custT="1"/>
      <dgm:spPr/>
      <dgm:t>
        <a:bodyPr/>
        <a:lstStyle/>
        <a:p>
          <a:r>
            <a:rPr lang="uk-UA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Звичайні закони</a:t>
          </a:r>
          <a:endParaRPr lang="en-US" sz="2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17B644-7ABB-437B-8C03-3AAD761EF342}" type="parTrans" cxnId="{79DDEFFD-F0CB-4CF6-BDCE-16E5D65F3504}">
      <dgm:prSet/>
      <dgm:spPr/>
      <dgm:t>
        <a:bodyPr/>
        <a:lstStyle/>
        <a:p>
          <a:endParaRPr lang="ru-RU"/>
        </a:p>
      </dgm:t>
    </dgm:pt>
    <dgm:pt modelId="{FB0FE9E7-BBA2-4A15-AB92-D41FBE32EF68}" type="sibTrans" cxnId="{79DDEFFD-F0CB-4CF6-BDCE-16E5D65F3504}">
      <dgm:prSet/>
      <dgm:spPr/>
      <dgm:t>
        <a:bodyPr/>
        <a:lstStyle/>
        <a:p>
          <a:endParaRPr lang="ru-RU"/>
        </a:p>
      </dgm:t>
    </dgm:pt>
    <dgm:pt modelId="{A4465EDD-6FE1-4B51-BF3F-E536D238664F}">
      <dgm:prSet phldrT="[Текст]"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 установчого характеру, який закріплює загальні засади громадянського суспільства і держави, основи правової системи, правового статусу громадян, державно-територіального устрою, організації органів державної влади та місцевого самоврядування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C645AB-5B85-4071-A5D7-75875DFD831A}" type="parTrans" cxnId="{D34F4792-B874-4A5A-B24B-F38EBC5DC597}">
      <dgm:prSet/>
      <dgm:spPr/>
      <dgm:t>
        <a:bodyPr/>
        <a:lstStyle/>
        <a:p>
          <a:endParaRPr lang="ru-RU"/>
        </a:p>
      </dgm:t>
    </dgm:pt>
    <dgm:pt modelId="{F566E8F1-6A45-4608-89A3-F585352684DC}" type="sibTrans" cxnId="{D34F4792-B874-4A5A-B24B-F38EBC5DC597}">
      <dgm:prSet/>
      <dgm:spPr/>
      <dgm:t>
        <a:bodyPr/>
        <a:lstStyle/>
        <a:p>
          <a:endParaRPr lang="ru-RU"/>
        </a:p>
      </dgm:t>
    </dgm:pt>
    <dgm:pt modelId="{5ED4C57D-5638-4EB6-BEF2-C3D202B1FD2D}">
      <dgm:prSet custT="1"/>
      <dgm:spPr/>
      <dgm:t>
        <a:bodyPr/>
        <a:lstStyle/>
        <a:p>
          <a:r>
            <a: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 закони, які вносять зміни чи доповнення до конституції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14DAC1-D427-4960-BAC1-7686DA8F7CC1}" type="parTrans" cxnId="{6F17A713-6B36-4CA2-ABB8-A4B475EFDE3D}">
      <dgm:prSet/>
      <dgm:spPr/>
      <dgm:t>
        <a:bodyPr/>
        <a:lstStyle/>
        <a:p>
          <a:endParaRPr lang="ru-RU"/>
        </a:p>
      </dgm:t>
    </dgm:pt>
    <dgm:pt modelId="{42F585D7-5554-4191-823E-9335AF5C1E86}" type="sibTrans" cxnId="{6F17A713-6B36-4CA2-ABB8-A4B475EFDE3D}">
      <dgm:prSet/>
      <dgm:spPr/>
      <dgm:t>
        <a:bodyPr/>
        <a:lstStyle/>
        <a:p>
          <a:endParaRPr lang="ru-RU"/>
        </a:p>
      </dgm:t>
    </dgm:pt>
    <dgm:pt modelId="{0D1267E7-89BC-47A9-9610-BC0C6F01E317}">
      <dgm:prSet custT="1"/>
      <dgm:spPr/>
      <dgm:t>
        <a:bodyPr/>
        <a:lstStyle/>
        <a:p>
          <a:r>
            <a: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 закони, що приймаються на основі та на виконання конституції та визначають основи правового регулювання суспільних відносин у певній сфері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582D34-A4B9-4860-8E71-DD8498D980CC}" type="parTrans" cxnId="{56420DE6-FC9F-4574-AB65-8C675DE58DAD}">
      <dgm:prSet/>
      <dgm:spPr/>
      <dgm:t>
        <a:bodyPr/>
        <a:lstStyle/>
        <a:p>
          <a:endParaRPr lang="ru-RU"/>
        </a:p>
      </dgm:t>
    </dgm:pt>
    <dgm:pt modelId="{206390E0-0D84-48BD-802B-DC23E226B883}" type="sibTrans" cxnId="{56420DE6-FC9F-4574-AB65-8C675DE58DAD}">
      <dgm:prSet/>
      <dgm:spPr/>
      <dgm:t>
        <a:bodyPr/>
        <a:lstStyle/>
        <a:p>
          <a:endParaRPr lang="ru-RU"/>
        </a:p>
      </dgm:t>
    </dgm:pt>
    <dgm:pt modelId="{DE3D6B1C-ECDC-479C-8951-8F6A1FEC31EC}" type="pres">
      <dgm:prSet presAssocID="{CB9E898C-09D1-4D6C-B823-12A4428A76C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894BB3-741F-469C-A58A-62E63A0C50A8}" type="pres">
      <dgm:prSet presAssocID="{A076FDBD-B72B-4EA7-9593-6F2B054ED2F9}" presName="parentLin" presStyleCnt="0"/>
      <dgm:spPr/>
    </dgm:pt>
    <dgm:pt modelId="{AF3E21CB-30FB-4130-9A44-0CEB9DE151E0}" type="pres">
      <dgm:prSet presAssocID="{A076FDBD-B72B-4EA7-9593-6F2B054ED2F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B7B32E8-9318-4CDA-B7B2-41DCFB8345A3}" type="pres">
      <dgm:prSet presAssocID="{A076FDBD-B72B-4EA7-9593-6F2B054ED2F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8DF45-D2FD-49AB-BCC5-0C9D69D89F1B}" type="pres">
      <dgm:prSet presAssocID="{A076FDBD-B72B-4EA7-9593-6F2B054ED2F9}" presName="negativeSpace" presStyleCnt="0"/>
      <dgm:spPr/>
    </dgm:pt>
    <dgm:pt modelId="{259045BF-5EEE-4EEE-9112-10A479D2D467}" type="pres">
      <dgm:prSet presAssocID="{A076FDBD-B72B-4EA7-9593-6F2B054ED2F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F0F55F-1221-4A42-8EE2-35A889395B66}" type="pres">
      <dgm:prSet presAssocID="{67EEB0EA-5510-4B1A-95CC-B122E200FC8F}" presName="spaceBetweenRectangles" presStyleCnt="0"/>
      <dgm:spPr/>
    </dgm:pt>
    <dgm:pt modelId="{C714EF4A-A416-4E21-84D7-4F90C2523DD1}" type="pres">
      <dgm:prSet presAssocID="{1C1597F0-4CD4-4C56-A1A9-00C73A34AE34}" presName="parentLin" presStyleCnt="0"/>
      <dgm:spPr/>
    </dgm:pt>
    <dgm:pt modelId="{3FC43309-0620-4C4B-AF21-0276EF4C6490}" type="pres">
      <dgm:prSet presAssocID="{1C1597F0-4CD4-4C56-A1A9-00C73A34AE3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C4243B2-434D-44FA-8242-CB61C7A23AB0}" type="pres">
      <dgm:prSet presAssocID="{1C1597F0-4CD4-4C56-A1A9-00C73A34AE3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489D23-75FF-4F07-A720-AE03BBAC56C0}" type="pres">
      <dgm:prSet presAssocID="{1C1597F0-4CD4-4C56-A1A9-00C73A34AE34}" presName="negativeSpace" presStyleCnt="0"/>
      <dgm:spPr/>
    </dgm:pt>
    <dgm:pt modelId="{CC45A171-B7EA-4492-9A1C-6348418D6381}" type="pres">
      <dgm:prSet presAssocID="{1C1597F0-4CD4-4C56-A1A9-00C73A34AE3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49F7BB-85DB-4A99-9796-EC563AAAFD39}" type="pres">
      <dgm:prSet presAssocID="{0CF4A002-DAFF-48A5-B5D1-1314B4553E29}" presName="spaceBetweenRectangles" presStyleCnt="0"/>
      <dgm:spPr/>
    </dgm:pt>
    <dgm:pt modelId="{6A8B693C-625F-44ED-B561-A73971B04562}" type="pres">
      <dgm:prSet presAssocID="{E385B36E-EC3D-4A4D-A156-833BF414DC4B}" presName="parentLin" presStyleCnt="0"/>
      <dgm:spPr/>
    </dgm:pt>
    <dgm:pt modelId="{3BB22FA4-49AD-4BB4-9989-DFF526C146DF}" type="pres">
      <dgm:prSet presAssocID="{E385B36E-EC3D-4A4D-A156-833BF414DC4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B110B43-5489-431D-8E52-1384A558A51C}" type="pres">
      <dgm:prSet presAssocID="{E385B36E-EC3D-4A4D-A156-833BF414DC4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F93713-579D-41DE-A3BD-8F59900EA464}" type="pres">
      <dgm:prSet presAssocID="{E385B36E-EC3D-4A4D-A156-833BF414DC4B}" presName="negativeSpace" presStyleCnt="0"/>
      <dgm:spPr/>
    </dgm:pt>
    <dgm:pt modelId="{FE1C02EC-44E9-43C3-9CF3-99DED49A77E4}" type="pres">
      <dgm:prSet presAssocID="{E385B36E-EC3D-4A4D-A156-833BF414DC4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17A713-6B36-4CA2-ABB8-A4B475EFDE3D}" srcId="{1C1597F0-4CD4-4C56-A1A9-00C73A34AE34}" destId="{5ED4C57D-5638-4EB6-BEF2-C3D202B1FD2D}" srcOrd="0" destOrd="0" parTransId="{0E14DAC1-D427-4960-BAC1-7686DA8F7CC1}" sibTransId="{42F585D7-5554-4191-823E-9335AF5C1E86}"/>
    <dgm:cxn modelId="{D34F4792-B874-4A5A-B24B-F38EBC5DC597}" srcId="{A076FDBD-B72B-4EA7-9593-6F2B054ED2F9}" destId="{A4465EDD-6FE1-4B51-BF3F-E536D238664F}" srcOrd="0" destOrd="0" parTransId="{97C645AB-5B85-4071-A5D7-75875DFD831A}" sibTransId="{F566E8F1-6A45-4608-89A3-F585352684DC}"/>
    <dgm:cxn modelId="{5FD09136-D510-45D1-8023-F70057C2CE52}" type="presOf" srcId="{5ED4C57D-5638-4EB6-BEF2-C3D202B1FD2D}" destId="{CC45A171-B7EA-4492-9A1C-6348418D6381}" srcOrd="0" destOrd="0" presId="urn:microsoft.com/office/officeart/2005/8/layout/list1"/>
    <dgm:cxn modelId="{D95F0052-CA53-4455-9500-E230AB364102}" type="presOf" srcId="{A076FDBD-B72B-4EA7-9593-6F2B054ED2F9}" destId="{DB7B32E8-9318-4CDA-B7B2-41DCFB8345A3}" srcOrd="1" destOrd="0" presId="urn:microsoft.com/office/officeart/2005/8/layout/list1"/>
    <dgm:cxn modelId="{F8EDE157-9422-4F84-991F-E83EBF264681}" type="presOf" srcId="{E385B36E-EC3D-4A4D-A156-833BF414DC4B}" destId="{5B110B43-5489-431D-8E52-1384A558A51C}" srcOrd="1" destOrd="0" presId="urn:microsoft.com/office/officeart/2005/8/layout/list1"/>
    <dgm:cxn modelId="{3F43AFDD-EB00-43DC-9EC7-CF983FB8AA88}" type="presOf" srcId="{A4465EDD-6FE1-4B51-BF3F-E536D238664F}" destId="{259045BF-5EEE-4EEE-9112-10A479D2D467}" srcOrd="0" destOrd="0" presId="urn:microsoft.com/office/officeart/2005/8/layout/list1"/>
    <dgm:cxn modelId="{F5671A20-182C-4A75-8867-8934319301FE}" type="presOf" srcId="{0D1267E7-89BC-47A9-9610-BC0C6F01E317}" destId="{FE1C02EC-44E9-43C3-9CF3-99DED49A77E4}" srcOrd="0" destOrd="0" presId="urn:microsoft.com/office/officeart/2005/8/layout/list1"/>
    <dgm:cxn modelId="{EC49A8C3-8948-47DC-BAC0-7864A80DA9F1}" srcId="{CB9E898C-09D1-4D6C-B823-12A4428A76C3}" destId="{1C1597F0-4CD4-4C56-A1A9-00C73A34AE34}" srcOrd="1" destOrd="0" parTransId="{A5CA18DD-6854-4012-B87A-71B92C50EE2F}" sibTransId="{0CF4A002-DAFF-48A5-B5D1-1314B4553E29}"/>
    <dgm:cxn modelId="{9BDC0A6D-CB54-4B8E-8D25-616D25B8E9FC}" type="presOf" srcId="{A076FDBD-B72B-4EA7-9593-6F2B054ED2F9}" destId="{AF3E21CB-30FB-4130-9A44-0CEB9DE151E0}" srcOrd="0" destOrd="0" presId="urn:microsoft.com/office/officeart/2005/8/layout/list1"/>
    <dgm:cxn modelId="{6DAAF671-F8E8-4D66-96B9-F17EDA1C17C7}" type="presOf" srcId="{E385B36E-EC3D-4A4D-A156-833BF414DC4B}" destId="{3BB22FA4-49AD-4BB4-9989-DFF526C146DF}" srcOrd="0" destOrd="0" presId="urn:microsoft.com/office/officeart/2005/8/layout/list1"/>
    <dgm:cxn modelId="{79DDEFFD-F0CB-4CF6-BDCE-16E5D65F3504}" srcId="{CB9E898C-09D1-4D6C-B823-12A4428A76C3}" destId="{E385B36E-EC3D-4A4D-A156-833BF414DC4B}" srcOrd="2" destOrd="0" parTransId="{DA17B644-7ABB-437B-8C03-3AAD761EF342}" sibTransId="{FB0FE9E7-BBA2-4A15-AB92-D41FBE32EF68}"/>
    <dgm:cxn modelId="{7AA360FC-FCB1-4B7D-92E0-6415E0C7972E}" type="presOf" srcId="{1C1597F0-4CD4-4C56-A1A9-00C73A34AE34}" destId="{EC4243B2-434D-44FA-8242-CB61C7A23AB0}" srcOrd="1" destOrd="0" presId="urn:microsoft.com/office/officeart/2005/8/layout/list1"/>
    <dgm:cxn modelId="{56420DE6-FC9F-4574-AB65-8C675DE58DAD}" srcId="{E385B36E-EC3D-4A4D-A156-833BF414DC4B}" destId="{0D1267E7-89BC-47A9-9610-BC0C6F01E317}" srcOrd="0" destOrd="0" parTransId="{35582D34-A4B9-4860-8E71-DD8498D980CC}" sibTransId="{206390E0-0D84-48BD-802B-DC23E226B883}"/>
    <dgm:cxn modelId="{231A0204-AC5B-4EA3-8E2D-D58A9799EB0F}" srcId="{CB9E898C-09D1-4D6C-B823-12A4428A76C3}" destId="{A076FDBD-B72B-4EA7-9593-6F2B054ED2F9}" srcOrd="0" destOrd="0" parTransId="{08799864-1208-4316-8A72-FEB071758AD5}" sibTransId="{67EEB0EA-5510-4B1A-95CC-B122E200FC8F}"/>
    <dgm:cxn modelId="{9A4A2D4D-4445-47AF-89B2-23704D7E3EC3}" type="presOf" srcId="{CB9E898C-09D1-4D6C-B823-12A4428A76C3}" destId="{DE3D6B1C-ECDC-479C-8951-8F6A1FEC31EC}" srcOrd="0" destOrd="0" presId="urn:microsoft.com/office/officeart/2005/8/layout/list1"/>
    <dgm:cxn modelId="{98B8C186-0B0F-4514-82B8-9942C20C4411}" type="presOf" srcId="{1C1597F0-4CD4-4C56-A1A9-00C73A34AE34}" destId="{3FC43309-0620-4C4B-AF21-0276EF4C6490}" srcOrd="0" destOrd="0" presId="urn:microsoft.com/office/officeart/2005/8/layout/list1"/>
    <dgm:cxn modelId="{CEA2899E-06CD-4661-AC61-A3864DCF5EC8}" type="presParOf" srcId="{DE3D6B1C-ECDC-479C-8951-8F6A1FEC31EC}" destId="{B6894BB3-741F-469C-A58A-62E63A0C50A8}" srcOrd="0" destOrd="0" presId="urn:microsoft.com/office/officeart/2005/8/layout/list1"/>
    <dgm:cxn modelId="{699D28CD-026F-4917-A899-E3B247C2F6F1}" type="presParOf" srcId="{B6894BB3-741F-469C-A58A-62E63A0C50A8}" destId="{AF3E21CB-30FB-4130-9A44-0CEB9DE151E0}" srcOrd="0" destOrd="0" presId="urn:microsoft.com/office/officeart/2005/8/layout/list1"/>
    <dgm:cxn modelId="{F56B32F5-1E32-49F1-995D-6DD21B963D5D}" type="presParOf" srcId="{B6894BB3-741F-469C-A58A-62E63A0C50A8}" destId="{DB7B32E8-9318-4CDA-B7B2-41DCFB8345A3}" srcOrd="1" destOrd="0" presId="urn:microsoft.com/office/officeart/2005/8/layout/list1"/>
    <dgm:cxn modelId="{90A63CC2-9DB1-4053-B125-CFA7CFAD5C4E}" type="presParOf" srcId="{DE3D6B1C-ECDC-479C-8951-8F6A1FEC31EC}" destId="{01F8DF45-D2FD-49AB-BCC5-0C9D69D89F1B}" srcOrd="1" destOrd="0" presId="urn:microsoft.com/office/officeart/2005/8/layout/list1"/>
    <dgm:cxn modelId="{B19B149D-A64B-435A-95E9-9E3A9855F4D9}" type="presParOf" srcId="{DE3D6B1C-ECDC-479C-8951-8F6A1FEC31EC}" destId="{259045BF-5EEE-4EEE-9112-10A479D2D467}" srcOrd="2" destOrd="0" presId="urn:microsoft.com/office/officeart/2005/8/layout/list1"/>
    <dgm:cxn modelId="{4FF010EB-20A3-4648-AFB7-889499DE8AF0}" type="presParOf" srcId="{DE3D6B1C-ECDC-479C-8951-8F6A1FEC31EC}" destId="{B0F0F55F-1221-4A42-8EE2-35A889395B66}" srcOrd="3" destOrd="0" presId="urn:microsoft.com/office/officeart/2005/8/layout/list1"/>
    <dgm:cxn modelId="{EE125196-D1DC-49C4-91CF-60B6B9FEBE20}" type="presParOf" srcId="{DE3D6B1C-ECDC-479C-8951-8F6A1FEC31EC}" destId="{C714EF4A-A416-4E21-84D7-4F90C2523DD1}" srcOrd="4" destOrd="0" presId="urn:microsoft.com/office/officeart/2005/8/layout/list1"/>
    <dgm:cxn modelId="{16FB2294-C944-407B-B6C4-600FE853A403}" type="presParOf" srcId="{C714EF4A-A416-4E21-84D7-4F90C2523DD1}" destId="{3FC43309-0620-4C4B-AF21-0276EF4C6490}" srcOrd="0" destOrd="0" presId="urn:microsoft.com/office/officeart/2005/8/layout/list1"/>
    <dgm:cxn modelId="{7830F3BC-C4E4-4139-814A-A64FE1AF769B}" type="presParOf" srcId="{C714EF4A-A416-4E21-84D7-4F90C2523DD1}" destId="{EC4243B2-434D-44FA-8242-CB61C7A23AB0}" srcOrd="1" destOrd="0" presId="urn:microsoft.com/office/officeart/2005/8/layout/list1"/>
    <dgm:cxn modelId="{A2644A78-F4D6-4EFF-A774-C1014C45E979}" type="presParOf" srcId="{DE3D6B1C-ECDC-479C-8951-8F6A1FEC31EC}" destId="{92489D23-75FF-4F07-A720-AE03BBAC56C0}" srcOrd="5" destOrd="0" presId="urn:microsoft.com/office/officeart/2005/8/layout/list1"/>
    <dgm:cxn modelId="{B559BBA6-C95C-489F-AB11-FA81AE2F3345}" type="presParOf" srcId="{DE3D6B1C-ECDC-479C-8951-8F6A1FEC31EC}" destId="{CC45A171-B7EA-4492-9A1C-6348418D6381}" srcOrd="6" destOrd="0" presId="urn:microsoft.com/office/officeart/2005/8/layout/list1"/>
    <dgm:cxn modelId="{5B379B2B-8D8D-4C17-B7DA-773EED340D12}" type="presParOf" srcId="{DE3D6B1C-ECDC-479C-8951-8F6A1FEC31EC}" destId="{0749F7BB-85DB-4A99-9796-EC563AAAFD39}" srcOrd="7" destOrd="0" presId="urn:microsoft.com/office/officeart/2005/8/layout/list1"/>
    <dgm:cxn modelId="{5445186A-9816-4C21-A6F9-9EAF2B95D8F9}" type="presParOf" srcId="{DE3D6B1C-ECDC-479C-8951-8F6A1FEC31EC}" destId="{6A8B693C-625F-44ED-B561-A73971B04562}" srcOrd="8" destOrd="0" presId="urn:microsoft.com/office/officeart/2005/8/layout/list1"/>
    <dgm:cxn modelId="{B3BC4CD3-8ABB-4C50-A103-75498DF6B179}" type="presParOf" srcId="{6A8B693C-625F-44ED-B561-A73971B04562}" destId="{3BB22FA4-49AD-4BB4-9989-DFF526C146DF}" srcOrd="0" destOrd="0" presId="urn:microsoft.com/office/officeart/2005/8/layout/list1"/>
    <dgm:cxn modelId="{2573B421-B399-420A-BBBB-1792298C19DC}" type="presParOf" srcId="{6A8B693C-625F-44ED-B561-A73971B04562}" destId="{5B110B43-5489-431D-8E52-1384A558A51C}" srcOrd="1" destOrd="0" presId="urn:microsoft.com/office/officeart/2005/8/layout/list1"/>
    <dgm:cxn modelId="{61D81F08-D848-4149-9853-771992BD75B0}" type="presParOf" srcId="{DE3D6B1C-ECDC-479C-8951-8F6A1FEC31EC}" destId="{A0F93713-579D-41DE-A3BD-8F59900EA464}" srcOrd="9" destOrd="0" presId="urn:microsoft.com/office/officeart/2005/8/layout/list1"/>
    <dgm:cxn modelId="{703C3313-9F99-484B-8476-12F55EEDD702}" type="presParOf" srcId="{DE3D6B1C-ECDC-479C-8951-8F6A1FEC31EC}" destId="{FE1C02EC-44E9-43C3-9CF3-99DED49A77E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4ACFFB8-EFA4-4034-9163-93B2C02A3D2D}" type="doc">
      <dgm:prSet loTypeId="urn:microsoft.com/office/officeart/2005/8/layout/hierarchy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A6B8A72-AFB9-4B4D-A166-FE718C28CDF3}">
      <dgm:prSet phldrT="[Текст]" custT="1"/>
      <dgm:spPr/>
      <dgm:t>
        <a:bodyPr/>
        <a:lstStyle/>
        <a:p>
          <a:r>
            <a:rPr lang="uk-UA" sz="32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Підзаконний нормативно-правовий акт </a:t>
          </a:r>
          <a:r>
            <a:rPr lang="uk-UA" sz="3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це письмовий документ уповноваженого суб’єкта, прийнятий на підставі та на виконання закону, в якому закріплені правила поведінки загального характеру, що забезпечуються державою</a:t>
          </a:r>
          <a:endParaRPr lang="ru-RU" sz="3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9824BC-DF8F-4C8E-8B12-FEA57751E3D2}" type="parTrans" cxnId="{BDE4835E-F4C0-4BC5-AE45-700A37DD1126}">
      <dgm:prSet/>
      <dgm:spPr/>
      <dgm:t>
        <a:bodyPr/>
        <a:lstStyle/>
        <a:p>
          <a:endParaRPr lang="ru-RU"/>
        </a:p>
      </dgm:t>
    </dgm:pt>
    <dgm:pt modelId="{1F341F71-2FE1-4889-9AC3-2ED2D1394263}" type="sibTrans" cxnId="{BDE4835E-F4C0-4BC5-AE45-700A37DD1126}">
      <dgm:prSet/>
      <dgm:spPr/>
      <dgm:t>
        <a:bodyPr/>
        <a:lstStyle/>
        <a:p>
          <a:endParaRPr lang="ru-RU"/>
        </a:p>
      </dgm:t>
    </dgm:pt>
    <dgm:pt modelId="{ABAF2158-E825-4D74-9BBD-4F07C36822F3}">
      <dgm:prSet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Класифікація підзаконних нормативно-правових актів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288CAF-BC12-4939-B2D0-21DF70175581}" type="parTrans" cxnId="{50EEE3D9-6F07-4C13-BB5D-6A0C50458596}">
      <dgm:prSet/>
      <dgm:spPr/>
      <dgm:t>
        <a:bodyPr/>
        <a:lstStyle/>
        <a:p>
          <a:endParaRPr lang="ru-RU"/>
        </a:p>
      </dgm:t>
    </dgm:pt>
    <dgm:pt modelId="{9B2030FD-8A91-4EB7-ACF5-0ACDFD038457}" type="sibTrans" cxnId="{50EEE3D9-6F07-4C13-BB5D-6A0C50458596}">
      <dgm:prSet/>
      <dgm:spPr/>
      <dgm:t>
        <a:bodyPr/>
        <a:lstStyle/>
        <a:p>
          <a:endParaRPr lang="ru-RU"/>
        </a:p>
      </dgm:t>
    </dgm:pt>
    <dgm:pt modelId="{7C10D66F-93A1-45F6-88F6-3A1FEEAA2F8E}">
      <dgm:prSet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суб’єктами прийняття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080F89-E2F8-43F5-8A71-54E99F513296}" type="parTrans" cxnId="{62DBE8FF-43D0-48F2-A6F2-45606136B06C}">
      <dgm:prSet/>
      <dgm:spPr/>
      <dgm:t>
        <a:bodyPr/>
        <a:lstStyle/>
        <a:p>
          <a:endParaRPr lang="ru-RU"/>
        </a:p>
      </dgm:t>
    </dgm:pt>
    <dgm:pt modelId="{3B327FF6-1A2A-4A51-A879-D93F60FC4C21}" type="sibTrans" cxnId="{62DBE8FF-43D0-48F2-A6F2-45606136B06C}">
      <dgm:prSet/>
      <dgm:spPr/>
      <dgm:t>
        <a:bodyPr/>
        <a:lstStyle/>
        <a:p>
          <a:endParaRPr lang="ru-RU"/>
        </a:p>
      </dgm:t>
    </dgm:pt>
    <dgm:pt modelId="{ED3E08D4-F951-487D-8756-74E2F5D1A949}">
      <dgm:prSet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зовнішньою формою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6D7CEC-10D7-46A8-8B41-47AE599CBF5C}" type="parTrans" cxnId="{A97BC054-250C-4F46-85CF-308E46443A46}">
      <dgm:prSet/>
      <dgm:spPr/>
      <dgm:t>
        <a:bodyPr/>
        <a:lstStyle/>
        <a:p>
          <a:endParaRPr lang="ru-RU"/>
        </a:p>
      </dgm:t>
    </dgm:pt>
    <dgm:pt modelId="{4B09FF14-8506-49C3-877B-8C48FF5CDA13}" type="sibTrans" cxnId="{A97BC054-250C-4F46-85CF-308E46443A46}">
      <dgm:prSet/>
      <dgm:spPr/>
      <dgm:t>
        <a:bodyPr/>
        <a:lstStyle/>
        <a:p>
          <a:endParaRPr lang="ru-RU"/>
        </a:p>
      </dgm:t>
    </dgm:pt>
    <dgm:pt modelId="{83B4BF2D-C052-4660-8935-DA74D1D640B7}">
      <dgm:prSet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часом дії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303355-5BFD-4FD1-90DB-3F97CF6D721E}" type="parTrans" cxnId="{D446F18D-7509-4624-BC22-2DEFCF01F5A7}">
      <dgm:prSet/>
      <dgm:spPr/>
      <dgm:t>
        <a:bodyPr/>
        <a:lstStyle/>
        <a:p>
          <a:endParaRPr lang="ru-RU"/>
        </a:p>
      </dgm:t>
    </dgm:pt>
    <dgm:pt modelId="{A69484FB-9CC2-4A89-97AA-FDAF9B93F228}" type="sibTrans" cxnId="{D446F18D-7509-4624-BC22-2DEFCF01F5A7}">
      <dgm:prSet/>
      <dgm:spPr/>
      <dgm:t>
        <a:bodyPr/>
        <a:lstStyle/>
        <a:p>
          <a:endParaRPr lang="ru-RU"/>
        </a:p>
      </dgm:t>
    </dgm:pt>
    <dgm:pt modelId="{60FB1CBA-DF57-4D5D-B66D-6D9937625B05}">
      <dgm:prSet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підзаконні нормативні акти Президента України, уряду, центральних і місцевих органів виконавчої влади, органів і посадових осіб місцевого самоврядування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C54C37-024A-4ED2-B95B-180AFCB8D2B4}" type="parTrans" cxnId="{2F72D3B5-C1AA-4316-A493-C8DA49F62005}">
      <dgm:prSet/>
      <dgm:spPr/>
      <dgm:t>
        <a:bodyPr/>
        <a:lstStyle/>
        <a:p>
          <a:endParaRPr lang="ru-RU"/>
        </a:p>
      </dgm:t>
    </dgm:pt>
    <dgm:pt modelId="{D1AE72AA-2389-4771-B774-C865AAD9C1C7}" type="sibTrans" cxnId="{2F72D3B5-C1AA-4316-A493-C8DA49F62005}">
      <dgm:prSet/>
      <dgm:spPr/>
      <dgm:t>
        <a:bodyPr/>
        <a:lstStyle/>
        <a:p>
          <a:endParaRPr lang="ru-RU"/>
        </a:p>
      </dgm:t>
    </dgm:pt>
    <dgm:pt modelId="{8CC34DED-AF57-4B1F-B0D0-F8EC1514BC79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укази, постанови, накази, рішення, статути, правила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D5CB41-C256-41CC-B190-A39883134EFD}" type="parTrans" cxnId="{CE0E03DF-0BB3-4031-B5C2-7833E6464935}">
      <dgm:prSet/>
      <dgm:spPr/>
      <dgm:t>
        <a:bodyPr/>
        <a:lstStyle/>
        <a:p>
          <a:endParaRPr lang="ru-RU"/>
        </a:p>
      </dgm:t>
    </dgm:pt>
    <dgm:pt modelId="{30F635C1-AB86-4B6F-97FF-A66CF8779792}" type="sibTrans" cxnId="{CE0E03DF-0BB3-4031-B5C2-7833E6464935}">
      <dgm:prSet/>
      <dgm:spPr/>
      <dgm:t>
        <a:bodyPr/>
        <a:lstStyle/>
        <a:p>
          <a:endParaRPr lang="ru-RU"/>
        </a:p>
      </dgm:t>
    </dgm:pt>
    <dgm:pt modelId="{AF159362-8271-4997-A387-E25348A18BCC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постійні, тимчасові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2635D1-8056-4246-A680-D6C9C876DE6D}" type="parTrans" cxnId="{530D199E-DCC3-4B70-A1D3-BC5103F1B1A9}">
      <dgm:prSet/>
      <dgm:spPr/>
      <dgm:t>
        <a:bodyPr/>
        <a:lstStyle/>
        <a:p>
          <a:endParaRPr lang="ru-RU"/>
        </a:p>
      </dgm:t>
    </dgm:pt>
    <dgm:pt modelId="{A1F01BA2-A01B-4875-85AD-1282DDA2E085}" type="sibTrans" cxnId="{530D199E-DCC3-4B70-A1D3-BC5103F1B1A9}">
      <dgm:prSet/>
      <dgm:spPr/>
      <dgm:t>
        <a:bodyPr/>
        <a:lstStyle/>
        <a:p>
          <a:endParaRPr lang="ru-RU"/>
        </a:p>
      </dgm:t>
    </dgm:pt>
    <dgm:pt modelId="{31248C51-B638-4259-AB3C-BCE497C92919}" type="pres">
      <dgm:prSet presAssocID="{14ACFFB8-EFA4-4034-9163-93B2C02A3D2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C6A9BE2-6927-4366-AA70-0AF99016CCD2}" type="pres">
      <dgm:prSet presAssocID="{2A6B8A72-AFB9-4B4D-A166-FE718C28CDF3}" presName="vertOne" presStyleCnt="0"/>
      <dgm:spPr/>
    </dgm:pt>
    <dgm:pt modelId="{492EC304-CDF0-4ACF-A98C-212575900FB7}" type="pres">
      <dgm:prSet presAssocID="{2A6B8A72-AFB9-4B4D-A166-FE718C28CDF3}" presName="txOne" presStyleLbl="node0" presStyleIdx="0" presStyleCnt="1" custScaleY="1743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8EFBFB-117C-4C61-8835-2C454A2B54A8}" type="pres">
      <dgm:prSet presAssocID="{2A6B8A72-AFB9-4B4D-A166-FE718C28CDF3}" presName="parTransOne" presStyleCnt="0"/>
      <dgm:spPr/>
    </dgm:pt>
    <dgm:pt modelId="{764C50F7-DE23-4453-9CA8-BDA368ADECEB}" type="pres">
      <dgm:prSet presAssocID="{2A6B8A72-AFB9-4B4D-A166-FE718C28CDF3}" presName="horzOne" presStyleCnt="0"/>
      <dgm:spPr/>
    </dgm:pt>
    <dgm:pt modelId="{B910B3EE-6F45-4C53-B22E-E55CD8D0134B}" type="pres">
      <dgm:prSet presAssocID="{ABAF2158-E825-4D74-9BBD-4F07C36822F3}" presName="vertTwo" presStyleCnt="0"/>
      <dgm:spPr/>
    </dgm:pt>
    <dgm:pt modelId="{75EDAD03-929C-4935-A3F0-64464444CEC1}" type="pres">
      <dgm:prSet presAssocID="{ABAF2158-E825-4D74-9BBD-4F07C36822F3}" presName="txTwo" presStyleLbl="node2" presStyleIdx="0" presStyleCnt="1" custScaleY="46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184623-B13C-481B-A64B-95D90A8CD46D}" type="pres">
      <dgm:prSet presAssocID="{ABAF2158-E825-4D74-9BBD-4F07C36822F3}" presName="parTransTwo" presStyleCnt="0"/>
      <dgm:spPr/>
    </dgm:pt>
    <dgm:pt modelId="{23246E8A-5C40-4BA4-8228-0508B606C55C}" type="pres">
      <dgm:prSet presAssocID="{ABAF2158-E825-4D74-9BBD-4F07C36822F3}" presName="horzTwo" presStyleCnt="0"/>
      <dgm:spPr/>
    </dgm:pt>
    <dgm:pt modelId="{8F5CD3BE-5004-43E7-AE31-781154566689}" type="pres">
      <dgm:prSet presAssocID="{7C10D66F-93A1-45F6-88F6-3A1FEEAA2F8E}" presName="vertThree" presStyleCnt="0"/>
      <dgm:spPr/>
    </dgm:pt>
    <dgm:pt modelId="{A83B26CC-BB5A-4A05-B7DC-2D1FF0AA2A8E}" type="pres">
      <dgm:prSet presAssocID="{7C10D66F-93A1-45F6-88F6-3A1FEEAA2F8E}" presName="txThree" presStyleLbl="node3" presStyleIdx="0" presStyleCnt="3" custScaleY="666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1C2E98-E3C4-4B58-A611-E71F5BD870F7}" type="pres">
      <dgm:prSet presAssocID="{7C10D66F-93A1-45F6-88F6-3A1FEEAA2F8E}" presName="parTransThree" presStyleCnt="0"/>
      <dgm:spPr/>
    </dgm:pt>
    <dgm:pt modelId="{CBE96335-35D7-4C09-8C1A-79E32FFDBFC2}" type="pres">
      <dgm:prSet presAssocID="{7C10D66F-93A1-45F6-88F6-3A1FEEAA2F8E}" presName="horzThree" presStyleCnt="0"/>
      <dgm:spPr/>
    </dgm:pt>
    <dgm:pt modelId="{0D871E00-82A6-4A54-9111-E643BD6E158A}" type="pres">
      <dgm:prSet presAssocID="{60FB1CBA-DF57-4D5D-B66D-6D9937625B05}" presName="vertFour" presStyleCnt="0">
        <dgm:presLayoutVars>
          <dgm:chPref val="3"/>
        </dgm:presLayoutVars>
      </dgm:prSet>
      <dgm:spPr/>
    </dgm:pt>
    <dgm:pt modelId="{1ADDFF4B-E202-4DC3-849C-235F92BAAFBD}" type="pres">
      <dgm:prSet presAssocID="{60FB1CBA-DF57-4D5D-B66D-6D9937625B05}" presName="txFour" presStyleLbl="node4" presStyleIdx="0" presStyleCnt="3" custScaleY="1312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29A434-0A98-4CAD-BB22-344C219FB4E8}" type="pres">
      <dgm:prSet presAssocID="{60FB1CBA-DF57-4D5D-B66D-6D9937625B05}" presName="horzFour" presStyleCnt="0"/>
      <dgm:spPr/>
    </dgm:pt>
    <dgm:pt modelId="{3CD01C29-A0BF-4F7C-A5CD-D90AF6BC818A}" type="pres">
      <dgm:prSet presAssocID="{3B327FF6-1A2A-4A51-A879-D93F60FC4C21}" presName="sibSpaceThree" presStyleCnt="0"/>
      <dgm:spPr/>
    </dgm:pt>
    <dgm:pt modelId="{86BB5681-BE38-4910-AB6B-DF4935DC7497}" type="pres">
      <dgm:prSet presAssocID="{ED3E08D4-F951-487D-8756-74E2F5D1A949}" presName="vertThree" presStyleCnt="0"/>
      <dgm:spPr/>
    </dgm:pt>
    <dgm:pt modelId="{145D4111-A921-4AEA-9DDF-4CCB1C3C7020}" type="pres">
      <dgm:prSet presAssocID="{ED3E08D4-F951-487D-8756-74E2F5D1A949}" presName="txThree" presStyleLbl="node3" presStyleIdx="1" presStyleCnt="3" custScaleY="666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2B4152-B9CC-4A26-B99D-136B13FC822D}" type="pres">
      <dgm:prSet presAssocID="{ED3E08D4-F951-487D-8756-74E2F5D1A949}" presName="parTransThree" presStyleCnt="0"/>
      <dgm:spPr/>
    </dgm:pt>
    <dgm:pt modelId="{2060407B-1EFD-4E4F-8164-CCAB1C58DDBF}" type="pres">
      <dgm:prSet presAssocID="{ED3E08D4-F951-487D-8756-74E2F5D1A949}" presName="horzThree" presStyleCnt="0"/>
      <dgm:spPr/>
    </dgm:pt>
    <dgm:pt modelId="{396B4A50-9B8A-4340-9042-FDEDEF2AC281}" type="pres">
      <dgm:prSet presAssocID="{8CC34DED-AF57-4B1F-B0D0-F8EC1514BC79}" presName="vertFour" presStyleCnt="0">
        <dgm:presLayoutVars>
          <dgm:chPref val="3"/>
        </dgm:presLayoutVars>
      </dgm:prSet>
      <dgm:spPr/>
    </dgm:pt>
    <dgm:pt modelId="{9F2F0183-5E08-441B-B194-C0DE3F800134}" type="pres">
      <dgm:prSet presAssocID="{8CC34DED-AF57-4B1F-B0D0-F8EC1514BC79}" presName="txFour" presStyleLbl="node4" presStyleIdx="1" presStyleCnt="3" custScaleY="1093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E93EA2-5AA8-47B0-8DCE-D0F984F8AB7F}" type="pres">
      <dgm:prSet presAssocID="{8CC34DED-AF57-4B1F-B0D0-F8EC1514BC79}" presName="horzFour" presStyleCnt="0"/>
      <dgm:spPr/>
    </dgm:pt>
    <dgm:pt modelId="{1DAE7B2A-5358-45A8-B92C-92609C25E7B9}" type="pres">
      <dgm:prSet presAssocID="{4B09FF14-8506-49C3-877B-8C48FF5CDA13}" presName="sibSpaceThree" presStyleCnt="0"/>
      <dgm:spPr/>
    </dgm:pt>
    <dgm:pt modelId="{F7DD8052-208D-43C6-BC88-35CFEC50FFEE}" type="pres">
      <dgm:prSet presAssocID="{83B4BF2D-C052-4660-8935-DA74D1D640B7}" presName="vertThree" presStyleCnt="0"/>
      <dgm:spPr/>
    </dgm:pt>
    <dgm:pt modelId="{B06C734D-3703-45D4-A33B-E078B36CBF72}" type="pres">
      <dgm:prSet presAssocID="{83B4BF2D-C052-4660-8935-DA74D1D640B7}" presName="txThree" presStyleLbl="node3" presStyleIdx="2" presStyleCnt="3" custScaleY="666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5C43C0-C8C1-4F60-96D2-96BDA2CF9E38}" type="pres">
      <dgm:prSet presAssocID="{83B4BF2D-C052-4660-8935-DA74D1D640B7}" presName="parTransThree" presStyleCnt="0"/>
      <dgm:spPr/>
    </dgm:pt>
    <dgm:pt modelId="{2A35A880-E724-4D1F-BF28-EDD147681BFE}" type="pres">
      <dgm:prSet presAssocID="{83B4BF2D-C052-4660-8935-DA74D1D640B7}" presName="horzThree" presStyleCnt="0"/>
      <dgm:spPr/>
    </dgm:pt>
    <dgm:pt modelId="{FDED2A95-383C-4108-82FF-2B14D4CFA6C8}" type="pres">
      <dgm:prSet presAssocID="{AF159362-8271-4997-A387-E25348A18BCC}" presName="vertFour" presStyleCnt="0">
        <dgm:presLayoutVars>
          <dgm:chPref val="3"/>
        </dgm:presLayoutVars>
      </dgm:prSet>
      <dgm:spPr/>
    </dgm:pt>
    <dgm:pt modelId="{8E225F43-EC20-434B-AA81-356C06AA83B6}" type="pres">
      <dgm:prSet presAssocID="{AF159362-8271-4997-A387-E25348A18BCC}" presName="txFour" presStyleLbl="node4" presStyleIdx="2" presStyleCnt="3" custScaleY="1093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2E5E71-4AC0-44F7-9D80-0F3AFDF64C3F}" type="pres">
      <dgm:prSet presAssocID="{AF159362-8271-4997-A387-E25348A18BCC}" presName="horzFour" presStyleCnt="0"/>
      <dgm:spPr/>
    </dgm:pt>
  </dgm:ptLst>
  <dgm:cxnLst>
    <dgm:cxn modelId="{D446F18D-7509-4624-BC22-2DEFCF01F5A7}" srcId="{ABAF2158-E825-4D74-9BBD-4F07C36822F3}" destId="{83B4BF2D-C052-4660-8935-DA74D1D640B7}" srcOrd="2" destOrd="0" parTransId="{04303355-5BFD-4FD1-90DB-3F97CF6D721E}" sibTransId="{A69484FB-9CC2-4A89-97AA-FDAF9B93F228}"/>
    <dgm:cxn modelId="{F545DF4A-20B5-4A14-8B29-BCB87C959E4C}" type="presOf" srcId="{AF159362-8271-4997-A387-E25348A18BCC}" destId="{8E225F43-EC20-434B-AA81-356C06AA83B6}" srcOrd="0" destOrd="0" presId="urn:microsoft.com/office/officeart/2005/8/layout/hierarchy4"/>
    <dgm:cxn modelId="{66593C35-2E79-4868-A310-45686D323802}" type="presOf" srcId="{7C10D66F-93A1-45F6-88F6-3A1FEEAA2F8E}" destId="{A83B26CC-BB5A-4A05-B7DC-2D1FF0AA2A8E}" srcOrd="0" destOrd="0" presId="urn:microsoft.com/office/officeart/2005/8/layout/hierarchy4"/>
    <dgm:cxn modelId="{2E7B16DB-F2EC-41EF-84CD-46DE03F7B53C}" type="presOf" srcId="{ABAF2158-E825-4D74-9BBD-4F07C36822F3}" destId="{75EDAD03-929C-4935-A3F0-64464444CEC1}" srcOrd="0" destOrd="0" presId="urn:microsoft.com/office/officeart/2005/8/layout/hierarchy4"/>
    <dgm:cxn modelId="{C26E1257-3CE2-4149-AB70-4472AED973B3}" type="presOf" srcId="{60FB1CBA-DF57-4D5D-B66D-6D9937625B05}" destId="{1ADDFF4B-E202-4DC3-849C-235F92BAAFBD}" srcOrd="0" destOrd="0" presId="urn:microsoft.com/office/officeart/2005/8/layout/hierarchy4"/>
    <dgm:cxn modelId="{62DBE8FF-43D0-48F2-A6F2-45606136B06C}" srcId="{ABAF2158-E825-4D74-9BBD-4F07C36822F3}" destId="{7C10D66F-93A1-45F6-88F6-3A1FEEAA2F8E}" srcOrd="0" destOrd="0" parTransId="{0E080F89-E2F8-43F5-8A71-54E99F513296}" sibTransId="{3B327FF6-1A2A-4A51-A879-D93F60FC4C21}"/>
    <dgm:cxn modelId="{120D0F4E-65F2-4D46-9990-A8B07DEAD8FF}" type="presOf" srcId="{83B4BF2D-C052-4660-8935-DA74D1D640B7}" destId="{B06C734D-3703-45D4-A33B-E078B36CBF72}" srcOrd="0" destOrd="0" presId="urn:microsoft.com/office/officeart/2005/8/layout/hierarchy4"/>
    <dgm:cxn modelId="{2F72D3B5-C1AA-4316-A493-C8DA49F62005}" srcId="{7C10D66F-93A1-45F6-88F6-3A1FEEAA2F8E}" destId="{60FB1CBA-DF57-4D5D-B66D-6D9937625B05}" srcOrd="0" destOrd="0" parTransId="{33C54C37-024A-4ED2-B95B-180AFCB8D2B4}" sibTransId="{D1AE72AA-2389-4771-B774-C865AAD9C1C7}"/>
    <dgm:cxn modelId="{4E5D008D-859C-4003-A32A-951FAAC427BB}" type="presOf" srcId="{14ACFFB8-EFA4-4034-9163-93B2C02A3D2D}" destId="{31248C51-B638-4259-AB3C-BCE497C92919}" srcOrd="0" destOrd="0" presId="urn:microsoft.com/office/officeart/2005/8/layout/hierarchy4"/>
    <dgm:cxn modelId="{2204B66C-D02C-496E-A781-10AE25B72BAD}" type="presOf" srcId="{ED3E08D4-F951-487D-8756-74E2F5D1A949}" destId="{145D4111-A921-4AEA-9DDF-4CCB1C3C7020}" srcOrd="0" destOrd="0" presId="urn:microsoft.com/office/officeart/2005/8/layout/hierarchy4"/>
    <dgm:cxn modelId="{BDE4835E-F4C0-4BC5-AE45-700A37DD1126}" srcId="{14ACFFB8-EFA4-4034-9163-93B2C02A3D2D}" destId="{2A6B8A72-AFB9-4B4D-A166-FE718C28CDF3}" srcOrd="0" destOrd="0" parTransId="{FD9824BC-DF8F-4C8E-8B12-FEA57751E3D2}" sibTransId="{1F341F71-2FE1-4889-9AC3-2ED2D1394263}"/>
    <dgm:cxn modelId="{A97BC054-250C-4F46-85CF-308E46443A46}" srcId="{ABAF2158-E825-4D74-9BBD-4F07C36822F3}" destId="{ED3E08D4-F951-487D-8756-74E2F5D1A949}" srcOrd="1" destOrd="0" parTransId="{CA6D7CEC-10D7-46A8-8B41-47AE599CBF5C}" sibTransId="{4B09FF14-8506-49C3-877B-8C48FF5CDA13}"/>
    <dgm:cxn modelId="{530D199E-DCC3-4B70-A1D3-BC5103F1B1A9}" srcId="{83B4BF2D-C052-4660-8935-DA74D1D640B7}" destId="{AF159362-8271-4997-A387-E25348A18BCC}" srcOrd="0" destOrd="0" parTransId="{132635D1-8056-4246-A680-D6C9C876DE6D}" sibTransId="{A1F01BA2-A01B-4875-85AD-1282DDA2E085}"/>
    <dgm:cxn modelId="{CE0E03DF-0BB3-4031-B5C2-7833E6464935}" srcId="{ED3E08D4-F951-487D-8756-74E2F5D1A949}" destId="{8CC34DED-AF57-4B1F-B0D0-F8EC1514BC79}" srcOrd="0" destOrd="0" parTransId="{4DD5CB41-C256-41CC-B190-A39883134EFD}" sibTransId="{30F635C1-AB86-4B6F-97FF-A66CF8779792}"/>
    <dgm:cxn modelId="{6693C281-7B72-472E-91D3-739D995DC19A}" type="presOf" srcId="{2A6B8A72-AFB9-4B4D-A166-FE718C28CDF3}" destId="{492EC304-CDF0-4ACF-A98C-212575900FB7}" srcOrd="0" destOrd="0" presId="urn:microsoft.com/office/officeart/2005/8/layout/hierarchy4"/>
    <dgm:cxn modelId="{A72B7465-F864-4109-B856-7B1032AC87A9}" type="presOf" srcId="{8CC34DED-AF57-4B1F-B0D0-F8EC1514BC79}" destId="{9F2F0183-5E08-441B-B194-C0DE3F800134}" srcOrd="0" destOrd="0" presId="urn:microsoft.com/office/officeart/2005/8/layout/hierarchy4"/>
    <dgm:cxn modelId="{50EEE3D9-6F07-4C13-BB5D-6A0C50458596}" srcId="{2A6B8A72-AFB9-4B4D-A166-FE718C28CDF3}" destId="{ABAF2158-E825-4D74-9BBD-4F07C36822F3}" srcOrd="0" destOrd="0" parTransId="{D1288CAF-BC12-4939-B2D0-21DF70175581}" sibTransId="{9B2030FD-8A91-4EB7-ACF5-0ACDFD038457}"/>
    <dgm:cxn modelId="{9D9BB412-921B-472F-9D72-6745B3714627}" type="presParOf" srcId="{31248C51-B638-4259-AB3C-BCE497C92919}" destId="{3C6A9BE2-6927-4366-AA70-0AF99016CCD2}" srcOrd="0" destOrd="0" presId="urn:microsoft.com/office/officeart/2005/8/layout/hierarchy4"/>
    <dgm:cxn modelId="{3AB0B34F-9E3E-4888-A46C-A060B71742C9}" type="presParOf" srcId="{3C6A9BE2-6927-4366-AA70-0AF99016CCD2}" destId="{492EC304-CDF0-4ACF-A98C-212575900FB7}" srcOrd="0" destOrd="0" presId="urn:microsoft.com/office/officeart/2005/8/layout/hierarchy4"/>
    <dgm:cxn modelId="{22044A2F-5C61-4032-83FC-01C87ADAAD7A}" type="presParOf" srcId="{3C6A9BE2-6927-4366-AA70-0AF99016CCD2}" destId="{F28EFBFB-117C-4C61-8835-2C454A2B54A8}" srcOrd="1" destOrd="0" presId="urn:microsoft.com/office/officeart/2005/8/layout/hierarchy4"/>
    <dgm:cxn modelId="{F4AEF8DF-BC76-4ABF-9BA9-F68AAC3C78C0}" type="presParOf" srcId="{3C6A9BE2-6927-4366-AA70-0AF99016CCD2}" destId="{764C50F7-DE23-4453-9CA8-BDA368ADECEB}" srcOrd="2" destOrd="0" presId="urn:microsoft.com/office/officeart/2005/8/layout/hierarchy4"/>
    <dgm:cxn modelId="{F347D053-5136-45CF-A512-91DBE161F4E6}" type="presParOf" srcId="{764C50F7-DE23-4453-9CA8-BDA368ADECEB}" destId="{B910B3EE-6F45-4C53-B22E-E55CD8D0134B}" srcOrd="0" destOrd="0" presId="urn:microsoft.com/office/officeart/2005/8/layout/hierarchy4"/>
    <dgm:cxn modelId="{C6A7A8E9-0A05-4DF5-96A2-E93A5BCDB37E}" type="presParOf" srcId="{B910B3EE-6F45-4C53-B22E-E55CD8D0134B}" destId="{75EDAD03-929C-4935-A3F0-64464444CEC1}" srcOrd="0" destOrd="0" presId="urn:microsoft.com/office/officeart/2005/8/layout/hierarchy4"/>
    <dgm:cxn modelId="{16C7EE95-777E-41A7-A954-309412743890}" type="presParOf" srcId="{B910B3EE-6F45-4C53-B22E-E55CD8D0134B}" destId="{85184623-B13C-481B-A64B-95D90A8CD46D}" srcOrd="1" destOrd="0" presId="urn:microsoft.com/office/officeart/2005/8/layout/hierarchy4"/>
    <dgm:cxn modelId="{E4B84847-458F-4C88-A371-7D1807EDC27A}" type="presParOf" srcId="{B910B3EE-6F45-4C53-B22E-E55CD8D0134B}" destId="{23246E8A-5C40-4BA4-8228-0508B606C55C}" srcOrd="2" destOrd="0" presId="urn:microsoft.com/office/officeart/2005/8/layout/hierarchy4"/>
    <dgm:cxn modelId="{451B9F31-DCEC-4C63-AA53-9400D44792AE}" type="presParOf" srcId="{23246E8A-5C40-4BA4-8228-0508B606C55C}" destId="{8F5CD3BE-5004-43E7-AE31-781154566689}" srcOrd="0" destOrd="0" presId="urn:microsoft.com/office/officeart/2005/8/layout/hierarchy4"/>
    <dgm:cxn modelId="{8E3BEF28-5F9F-401A-86DB-E422F6F4E197}" type="presParOf" srcId="{8F5CD3BE-5004-43E7-AE31-781154566689}" destId="{A83B26CC-BB5A-4A05-B7DC-2D1FF0AA2A8E}" srcOrd="0" destOrd="0" presId="urn:microsoft.com/office/officeart/2005/8/layout/hierarchy4"/>
    <dgm:cxn modelId="{ECAE5065-E7B1-4915-9C66-74B445AFEA96}" type="presParOf" srcId="{8F5CD3BE-5004-43E7-AE31-781154566689}" destId="{841C2E98-E3C4-4B58-A611-E71F5BD870F7}" srcOrd="1" destOrd="0" presId="urn:microsoft.com/office/officeart/2005/8/layout/hierarchy4"/>
    <dgm:cxn modelId="{38815E02-E30B-4ABD-9A14-A4DCABCB467C}" type="presParOf" srcId="{8F5CD3BE-5004-43E7-AE31-781154566689}" destId="{CBE96335-35D7-4C09-8C1A-79E32FFDBFC2}" srcOrd="2" destOrd="0" presId="urn:microsoft.com/office/officeart/2005/8/layout/hierarchy4"/>
    <dgm:cxn modelId="{88143E2F-D0CE-4DF4-B77F-35284D4430B5}" type="presParOf" srcId="{CBE96335-35D7-4C09-8C1A-79E32FFDBFC2}" destId="{0D871E00-82A6-4A54-9111-E643BD6E158A}" srcOrd="0" destOrd="0" presId="urn:microsoft.com/office/officeart/2005/8/layout/hierarchy4"/>
    <dgm:cxn modelId="{6A31A70C-7BA3-41BB-8AE5-FFEC1B354A0E}" type="presParOf" srcId="{0D871E00-82A6-4A54-9111-E643BD6E158A}" destId="{1ADDFF4B-E202-4DC3-849C-235F92BAAFBD}" srcOrd="0" destOrd="0" presId="urn:microsoft.com/office/officeart/2005/8/layout/hierarchy4"/>
    <dgm:cxn modelId="{BCA342C7-CF6E-4EF5-8028-4E2AC478F7A0}" type="presParOf" srcId="{0D871E00-82A6-4A54-9111-E643BD6E158A}" destId="{5F29A434-0A98-4CAD-BB22-344C219FB4E8}" srcOrd="1" destOrd="0" presId="urn:microsoft.com/office/officeart/2005/8/layout/hierarchy4"/>
    <dgm:cxn modelId="{C0199001-FE85-4DD6-9252-EF6CCC6377EF}" type="presParOf" srcId="{23246E8A-5C40-4BA4-8228-0508B606C55C}" destId="{3CD01C29-A0BF-4F7C-A5CD-D90AF6BC818A}" srcOrd="1" destOrd="0" presId="urn:microsoft.com/office/officeart/2005/8/layout/hierarchy4"/>
    <dgm:cxn modelId="{4C60DF68-0978-4CDA-BFB0-66B93073CCC2}" type="presParOf" srcId="{23246E8A-5C40-4BA4-8228-0508B606C55C}" destId="{86BB5681-BE38-4910-AB6B-DF4935DC7497}" srcOrd="2" destOrd="0" presId="urn:microsoft.com/office/officeart/2005/8/layout/hierarchy4"/>
    <dgm:cxn modelId="{17351BF4-1FC2-4DD3-B1F5-70BA92ABCB09}" type="presParOf" srcId="{86BB5681-BE38-4910-AB6B-DF4935DC7497}" destId="{145D4111-A921-4AEA-9DDF-4CCB1C3C7020}" srcOrd="0" destOrd="0" presId="urn:microsoft.com/office/officeart/2005/8/layout/hierarchy4"/>
    <dgm:cxn modelId="{68FDB00E-FDF5-4F62-A77D-0509845B2F5E}" type="presParOf" srcId="{86BB5681-BE38-4910-AB6B-DF4935DC7497}" destId="{BE2B4152-B9CC-4A26-B99D-136B13FC822D}" srcOrd="1" destOrd="0" presId="urn:microsoft.com/office/officeart/2005/8/layout/hierarchy4"/>
    <dgm:cxn modelId="{DDDCAEB5-5B5C-4A48-9749-C7C8FA70F6F3}" type="presParOf" srcId="{86BB5681-BE38-4910-AB6B-DF4935DC7497}" destId="{2060407B-1EFD-4E4F-8164-CCAB1C58DDBF}" srcOrd="2" destOrd="0" presId="urn:microsoft.com/office/officeart/2005/8/layout/hierarchy4"/>
    <dgm:cxn modelId="{133A5563-9573-4C08-A13B-4398100DB147}" type="presParOf" srcId="{2060407B-1EFD-4E4F-8164-CCAB1C58DDBF}" destId="{396B4A50-9B8A-4340-9042-FDEDEF2AC281}" srcOrd="0" destOrd="0" presId="urn:microsoft.com/office/officeart/2005/8/layout/hierarchy4"/>
    <dgm:cxn modelId="{857F9D0D-D8B1-4AFB-B1C4-6275A069B119}" type="presParOf" srcId="{396B4A50-9B8A-4340-9042-FDEDEF2AC281}" destId="{9F2F0183-5E08-441B-B194-C0DE3F800134}" srcOrd="0" destOrd="0" presId="urn:microsoft.com/office/officeart/2005/8/layout/hierarchy4"/>
    <dgm:cxn modelId="{E707FCF1-A56A-495A-8824-8F7A50092150}" type="presParOf" srcId="{396B4A50-9B8A-4340-9042-FDEDEF2AC281}" destId="{A2E93EA2-5AA8-47B0-8DCE-D0F984F8AB7F}" srcOrd="1" destOrd="0" presId="urn:microsoft.com/office/officeart/2005/8/layout/hierarchy4"/>
    <dgm:cxn modelId="{F4109E0F-E42B-469E-B62B-B5C6C5F9E82F}" type="presParOf" srcId="{23246E8A-5C40-4BA4-8228-0508B606C55C}" destId="{1DAE7B2A-5358-45A8-B92C-92609C25E7B9}" srcOrd="3" destOrd="0" presId="urn:microsoft.com/office/officeart/2005/8/layout/hierarchy4"/>
    <dgm:cxn modelId="{A742FE5E-9C07-4975-9664-5DB9A1938C6D}" type="presParOf" srcId="{23246E8A-5C40-4BA4-8228-0508B606C55C}" destId="{F7DD8052-208D-43C6-BC88-35CFEC50FFEE}" srcOrd="4" destOrd="0" presId="urn:microsoft.com/office/officeart/2005/8/layout/hierarchy4"/>
    <dgm:cxn modelId="{BA0EB695-8026-4CF4-AB70-02112D97DB8D}" type="presParOf" srcId="{F7DD8052-208D-43C6-BC88-35CFEC50FFEE}" destId="{B06C734D-3703-45D4-A33B-E078B36CBF72}" srcOrd="0" destOrd="0" presId="urn:microsoft.com/office/officeart/2005/8/layout/hierarchy4"/>
    <dgm:cxn modelId="{2BFF3FCD-7431-4261-8B11-2DFBD7943B1A}" type="presParOf" srcId="{F7DD8052-208D-43C6-BC88-35CFEC50FFEE}" destId="{835C43C0-C8C1-4F60-96D2-96BDA2CF9E38}" srcOrd="1" destOrd="0" presId="urn:microsoft.com/office/officeart/2005/8/layout/hierarchy4"/>
    <dgm:cxn modelId="{541E637C-AEEE-4F51-A3BE-297528612AC8}" type="presParOf" srcId="{F7DD8052-208D-43C6-BC88-35CFEC50FFEE}" destId="{2A35A880-E724-4D1F-BF28-EDD147681BFE}" srcOrd="2" destOrd="0" presId="urn:microsoft.com/office/officeart/2005/8/layout/hierarchy4"/>
    <dgm:cxn modelId="{E92EDB2E-98EB-42B8-BEBF-33A8DA76D590}" type="presParOf" srcId="{2A35A880-E724-4D1F-BF28-EDD147681BFE}" destId="{FDED2A95-383C-4108-82FF-2B14D4CFA6C8}" srcOrd="0" destOrd="0" presId="urn:microsoft.com/office/officeart/2005/8/layout/hierarchy4"/>
    <dgm:cxn modelId="{2148045C-67BE-48F0-97D4-58642512E182}" type="presParOf" srcId="{FDED2A95-383C-4108-82FF-2B14D4CFA6C8}" destId="{8E225F43-EC20-434B-AA81-356C06AA83B6}" srcOrd="0" destOrd="0" presId="urn:microsoft.com/office/officeart/2005/8/layout/hierarchy4"/>
    <dgm:cxn modelId="{8BE871E7-AA20-45B2-B79D-113EDA520CC3}" type="presParOf" srcId="{FDED2A95-383C-4108-82FF-2B14D4CFA6C8}" destId="{7D2E5E71-4AC0-44F7-9D80-0F3AFDF64C3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2E96815-7ACD-42C2-B7A2-189F343ECA41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B1E376E-C11F-4994-BCC9-154767BB49F1}">
      <dgm:prSet custT="1"/>
      <dgm:spPr>
        <a:solidFill>
          <a:schemeClr val="tx2"/>
        </a:solidFill>
      </dgm:spPr>
      <dgm:t>
        <a:bodyPr/>
        <a:lstStyle/>
        <a:p>
          <a:r>
            <a:rPr lang="uk-UA" sz="3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Дія нормативно-правового акта в часі </a:t>
          </a:r>
          <a:r>
            <a:rPr lang="uk-UA" sz="3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це період з моменту вступу акта в силу й до моменту втрати ним юридичної сили; нормативно визначений </a:t>
          </a:r>
          <a:r>
            <a:rPr lang="uk-UA" sz="3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праворегулятивний</a:t>
          </a:r>
          <a:r>
            <a:rPr lang="uk-UA" sz="3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вплив на минулі, існуючі та майбутні суспільні відносини</a:t>
          </a:r>
          <a:endParaRPr lang="en-US" sz="3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6E9734-41FA-48FB-865C-0F0F12197183}" type="parTrans" cxnId="{E122C597-8E5D-4606-95D2-FE22AA931EDB}">
      <dgm:prSet/>
      <dgm:spPr/>
      <dgm:t>
        <a:bodyPr/>
        <a:lstStyle/>
        <a:p>
          <a:endParaRPr lang="ru-RU"/>
        </a:p>
      </dgm:t>
    </dgm:pt>
    <dgm:pt modelId="{C90A7E86-8F2A-4F95-8BE4-CF411737BA0E}" type="sibTrans" cxnId="{E122C597-8E5D-4606-95D2-FE22AA931EDB}">
      <dgm:prSet/>
      <dgm:spPr/>
      <dgm:t>
        <a:bodyPr/>
        <a:lstStyle/>
        <a:p>
          <a:endParaRPr lang="ru-RU"/>
        </a:p>
      </dgm:t>
    </dgm:pt>
    <dgm:pt modelId="{C844B659-B201-400A-BFC6-317A4CB84DF6}">
      <dgm:prSet custT="1"/>
      <dgm:spPr/>
      <dgm:t>
        <a:bodyPr/>
        <a:lstStyle/>
        <a:p>
          <a:r>
            <a:rPr lang="uk-UA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Напрями дії нормативно-правового акта в часі</a:t>
          </a:r>
          <a:endParaRPr lang="en-US" sz="3200" b="1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3DE5A0-13DC-4BB6-9DC1-EC7B18E8A3F4}" type="parTrans" cxnId="{D3FC794F-3628-4C94-96FF-7DE68DD5570B}">
      <dgm:prSet/>
      <dgm:spPr/>
      <dgm:t>
        <a:bodyPr/>
        <a:lstStyle/>
        <a:p>
          <a:endParaRPr lang="ru-RU"/>
        </a:p>
      </dgm:t>
    </dgm:pt>
    <dgm:pt modelId="{2D4ADFA0-2515-4B4E-A219-C657168E9706}" type="sibTrans" cxnId="{D3FC794F-3628-4C94-96FF-7DE68DD5570B}">
      <dgm:prSet/>
      <dgm:spPr/>
      <dgm:t>
        <a:bodyPr/>
        <a:lstStyle/>
        <a:p>
          <a:endParaRPr lang="ru-RU"/>
        </a:p>
      </dgm:t>
    </dgm:pt>
    <dgm:pt modelId="{DC7BD9DC-FBDD-4B90-8EA5-4D882289368A}">
      <dgm:prSet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пряма (негайна, перспективна)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B804F3-F559-49A8-A980-2348FAB9E747}" type="parTrans" cxnId="{9A490CBD-B42D-45EC-85F9-F553C4751313}">
      <dgm:prSet/>
      <dgm:spPr/>
      <dgm:t>
        <a:bodyPr/>
        <a:lstStyle/>
        <a:p>
          <a:endParaRPr lang="ru-RU"/>
        </a:p>
      </dgm:t>
    </dgm:pt>
    <dgm:pt modelId="{CABC1AC8-8B4A-4273-9CD9-33E99D3CB4D7}" type="sibTrans" cxnId="{9A490CBD-B42D-45EC-85F9-F553C4751313}">
      <dgm:prSet/>
      <dgm:spPr/>
      <dgm:t>
        <a:bodyPr/>
        <a:lstStyle/>
        <a:p>
          <a:endParaRPr lang="ru-RU"/>
        </a:p>
      </dgm:t>
    </dgm:pt>
    <dgm:pt modelId="{CD825122-CD14-4D41-8015-597F3A38B912}">
      <dgm:prSet/>
      <dgm:spPr/>
      <dgm:t>
        <a:bodyPr/>
        <a:lstStyle/>
        <a:p>
          <a:r>
            <a:rPr lang="uk-UA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зворотна</a:t>
          </a:r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0829F8-635F-4343-BC5E-1A9D39DDDD3D}" type="parTrans" cxnId="{86FEB7D6-0C7F-4479-8FB3-809068809C4E}">
      <dgm:prSet/>
      <dgm:spPr/>
      <dgm:t>
        <a:bodyPr/>
        <a:lstStyle/>
        <a:p>
          <a:endParaRPr lang="ru-RU"/>
        </a:p>
      </dgm:t>
    </dgm:pt>
    <dgm:pt modelId="{BB08C3E9-1B80-4BA4-86D3-3EA2546DD019}" type="sibTrans" cxnId="{86FEB7D6-0C7F-4479-8FB3-809068809C4E}">
      <dgm:prSet/>
      <dgm:spPr/>
      <dgm:t>
        <a:bodyPr/>
        <a:lstStyle/>
        <a:p>
          <a:endParaRPr lang="ru-RU"/>
        </a:p>
      </dgm:t>
    </dgm:pt>
    <dgm:pt modelId="{D6DAC781-3DB0-4BE5-B1DF-82EC5273DAE2}">
      <dgm:prSet/>
      <dgm:spPr/>
      <dgm:t>
        <a:bodyPr/>
        <a:lstStyle/>
        <a:p>
          <a:r>
            <a:rPr lang="uk-UA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переживаюча</a:t>
          </a:r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uk-UA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ультраактивна</a:t>
          </a:r>
          <a:r>
            <a:rPr lang="uk-UA" dirty="0" smtClean="0"/>
            <a:t>)</a:t>
          </a:r>
          <a:endParaRPr lang="en-US" dirty="0"/>
        </a:p>
      </dgm:t>
    </dgm:pt>
    <dgm:pt modelId="{90EA86D9-50FA-4476-86E4-3AE7F130BDBA}" type="parTrans" cxnId="{D1670E81-951B-41CA-8C11-D638F6A204B5}">
      <dgm:prSet/>
      <dgm:spPr/>
      <dgm:t>
        <a:bodyPr/>
        <a:lstStyle/>
        <a:p>
          <a:endParaRPr lang="ru-RU"/>
        </a:p>
      </dgm:t>
    </dgm:pt>
    <dgm:pt modelId="{A0AF741E-F93A-4337-A7E9-E09049CBB9E0}" type="sibTrans" cxnId="{D1670E81-951B-41CA-8C11-D638F6A204B5}">
      <dgm:prSet/>
      <dgm:spPr/>
      <dgm:t>
        <a:bodyPr/>
        <a:lstStyle/>
        <a:p>
          <a:endParaRPr lang="ru-RU"/>
        </a:p>
      </dgm:t>
    </dgm:pt>
    <dgm:pt modelId="{03D77EB8-319A-40F8-BF0F-2C86DA83F49D}" type="pres">
      <dgm:prSet presAssocID="{D2E96815-7ACD-42C2-B7A2-189F343ECA4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1AD43676-45B3-44DD-98FB-6053E3509A24}" type="pres">
      <dgm:prSet presAssocID="{AB1E376E-C11F-4994-BCC9-154767BB49F1}" presName="vertOne" presStyleCnt="0"/>
      <dgm:spPr/>
      <dgm:t>
        <a:bodyPr/>
        <a:lstStyle/>
        <a:p>
          <a:endParaRPr lang="ru-RU"/>
        </a:p>
      </dgm:t>
    </dgm:pt>
    <dgm:pt modelId="{B7A22B49-30C4-4B82-AC7A-03E86D1FABA3}" type="pres">
      <dgm:prSet presAssocID="{AB1E376E-C11F-4994-BCC9-154767BB49F1}" presName="txOne" presStyleLbl="node0" presStyleIdx="0" presStyleCnt="1" custScaleY="1517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63AF78-0F77-4E68-9486-E1F03A30F993}" type="pres">
      <dgm:prSet presAssocID="{AB1E376E-C11F-4994-BCC9-154767BB49F1}" presName="parTransOne" presStyleCnt="0"/>
      <dgm:spPr/>
      <dgm:t>
        <a:bodyPr/>
        <a:lstStyle/>
        <a:p>
          <a:endParaRPr lang="ru-RU"/>
        </a:p>
      </dgm:t>
    </dgm:pt>
    <dgm:pt modelId="{3FADE14A-2BF6-4BBE-87A6-9FD18C5B83D9}" type="pres">
      <dgm:prSet presAssocID="{AB1E376E-C11F-4994-BCC9-154767BB49F1}" presName="horzOne" presStyleCnt="0"/>
      <dgm:spPr/>
      <dgm:t>
        <a:bodyPr/>
        <a:lstStyle/>
        <a:p>
          <a:endParaRPr lang="ru-RU"/>
        </a:p>
      </dgm:t>
    </dgm:pt>
    <dgm:pt modelId="{F7183387-6670-4795-9F7B-D275288820C2}" type="pres">
      <dgm:prSet presAssocID="{C844B659-B201-400A-BFC6-317A4CB84DF6}" presName="vertTwo" presStyleCnt="0"/>
      <dgm:spPr/>
      <dgm:t>
        <a:bodyPr/>
        <a:lstStyle/>
        <a:p>
          <a:endParaRPr lang="ru-RU"/>
        </a:p>
      </dgm:t>
    </dgm:pt>
    <dgm:pt modelId="{4BD562D4-573A-42AC-BCCC-9D59E9BA2A0E}" type="pres">
      <dgm:prSet presAssocID="{C844B659-B201-400A-BFC6-317A4CB84DF6}" presName="txTwo" presStyleLbl="node2" presStyleIdx="0" presStyleCnt="1" custScaleY="566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77D7B5-D0A8-4F09-BA5E-523EC11D9811}" type="pres">
      <dgm:prSet presAssocID="{C844B659-B201-400A-BFC6-317A4CB84DF6}" presName="parTransTwo" presStyleCnt="0"/>
      <dgm:spPr/>
      <dgm:t>
        <a:bodyPr/>
        <a:lstStyle/>
        <a:p>
          <a:endParaRPr lang="ru-RU"/>
        </a:p>
      </dgm:t>
    </dgm:pt>
    <dgm:pt modelId="{A2BBA2F8-367D-4C8E-94BD-3DFE7B619224}" type="pres">
      <dgm:prSet presAssocID="{C844B659-B201-400A-BFC6-317A4CB84DF6}" presName="horzTwo" presStyleCnt="0"/>
      <dgm:spPr/>
      <dgm:t>
        <a:bodyPr/>
        <a:lstStyle/>
        <a:p>
          <a:endParaRPr lang="ru-RU"/>
        </a:p>
      </dgm:t>
    </dgm:pt>
    <dgm:pt modelId="{EB6DA639-3E29-4D7C-92F0-20B661C03FB7}" type="pres">
      <dgm:prSet presAssocID="{DC7BD9DC-FBDD-4B90-8EA5-4D882289368A}" presName="vertThree" presStyleCnt="0"/>
      <dgm:spPr/>
      <dgm:t>
        <a:bodyPr/>
        <a:lstStyle/>
        <a:p>
          <a:endParaRPr lang="ru-RU"/>
        </a:p>
      </dgm:t>
    </dgm:pt>
    <dgm:pt modelId="{8F08B8E8-D29A-41A7-9D32-BDF824B9670B}" type="pres">
      <dgm:prSet presAssocID="{DC7BD9DC-FBDD-4B90-8EA5-4D882289368A}" presName="txThree" presStyleLbl="node3" presStyleIdx="0" presStyleCnt="3" custScaleY="713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19DD80-5451-47CD-86AD-11B687C13CF0}" type="pres">
      <dgm:prSet presAssocID="{DC7BD9DC-FBDD-4B90-8EA5-4D882289368A}" presName="horzThree" presStyleCnt="0"/>
      <dgm:spPr/>
      <dgm:t>
        <a:bodyPr/>
        <a:lstStyle/>
        <a:p>
          <a:endParaRPr lang="ru-RU"/>
        </a:p>
      </dgm:t>
    </dgm:pt>
    <dgm:pt modelId="{CF2AF5ED-E466-4FA2-88AF-7135B050ADE4}" type="pres">
      <dgm:prSet presAssocID="{CABC1AC8-8B4A-4273-9CD9-33E99D3CB4D7}" presName="sibSpaceThree" presStyleCnt="0"/>
      <dgm:spPr/>
      <dgm:t>
        <a:bodyPr/>
        <a:lstStyle/>
        <a:p>
          <a:endParaRPr lang="ru-RU"/>
        </a:p>
      </dgm:t>
    </dgm:pt>
    <dgm:pt modelId="{7E3D7E1C-29D2-4B52-BEC5-620CDB859D34}" type="pres">
      <dgm:prSet presAssocID="{CD825122-CD14-4D41-8015-597F3A38B912}" presName="vertThree" presStyleCnt="0"/>
      <dgm:spPr/>
      <dgm:t>
        <a:bodyPr/>
        <a:lstStyle/>
        <a:p>
          <a:endParaRPr lang="ru-RU"/>
        </a:p>
      </dgm:t>
    </dgm:pt>
    <dgm:pt modelId="{766015DA-D53F-4131-A410-1EC0B866E35A}" type="pres">
      <dgm:prSet presAssocID="{CD825122-CD14-4D41-8015-597F3A38B912}" presName="txThree" presStyleLbl="node3" presStyleIdx="1" presStyleCnt="3" custScaleY="713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F6FD87-5774-4E17-9FB3-9A23166ED7EC}" type="pres">
      <dgm:prSet presAssocID="{CD825122-CD14-4D41-8015-597F3A38B912}" presName="horzThree" presStyleCnt="0"/>
      <dgm:spPr/>
      <dgm:t>
        <a:bodyPr/>
        <a:lstStyle/>
        <a:p>
          <a:endParaRPr lang="ru-RU"/>
        </a:p>
      </dgm:t>
    </dgm:pt>
    <dgm:pt modelId="{93A3819A-6CE5-40EA-ABD6-1476F99A2767}" type="pres">
      <dgm:prSet presAssocID="{BB08C3E9-1B80-4BA4-86D3-3EA2546DD019}" presName="sibSpaceThree" presStyleCnt="0"/>
      <dgm:spPr/>
      <dgm:t>
        <a:bodyPr/>
        <a:lstStyle/>
        <a:p>
          <a:endParaRPr lang="ru-RU"/>
        </a:p>
      </dgm:t>
    </dgm:pt>
    <dgm:pt modelId="{60C23698-3E1A-4B65-AC06-190915563F62}" type="pres">
      <dgm:prSet presAssocID="{D6DAC781-3DB0-4BE5-B1DF-82EC5273DAE2}" presName="vertThree" presStyleCnt="0"/>
      <dgm:spPr/>
      <dgm:t>
        <a:bodyPr/>
        <a:lstStyle/>
        <a:p>
          <a:endParaRPr lang="ru-RU"/>
        </a:p>
      </dgm:t>
    </dgm:pt>
    <dgm:pt modelId="{F11DC94F-9E81-4C6F-8370-A163E01D90E0}" type="pres">
      <dgm:prSet presAssocID="{D6DAC781-3DB0-4BE5-B1DF-82EC5273DAE2}" presName="txThree" presStyleLbl="node3" presStyleIdx="2" presStyleCnt="3" custScaleY="713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D370BF-97A1-45FD-A731-8B99A6D11B0D}" type="pres">
      <dgm:prSet presAssocID="{D6DAC781-3DB0-4BE5-B1DF-82EC5273DAE2}" presName="horzThree" presStyleCnt="0"/>
      <dgm:spPr/>
      <dgm:t>
        <a:bodyPr/>
        <a:lstStyle/>
        <a:p>
          <a:endParaRPr lang="ru-RU"/>
        </a:p>
      </dgm:t>
    </dgm:pt>
  </dgm:ptLst>
  <dgm:cxnLst>
    <dgm:cxn modelId="{D1670E81-951B-41CA-8C11-D638F6A204B5}" srcId="{C844B659-B201-400A-BFC6-317A4CB84DF6}" destId="{D6DAC781-3DB0-4BE5-B1DF-82EC5273DAE2}" srcOrd="2" destOrd="0" parTransId="{90EA86D9-50FA-4476-86E4-3AE7F130BDBA}" sibTransId="{A0AF741E-F93A-4337-A7E9-E09049CBB9E0}"/>
    <dgm:cxn modelId="{86FEB7D6-0C7F-4479-8FB3-809068809C4E}" srcId="{C844B659-B201-400A-BFC6-317A4CB84DF6}" destId="{CD825122-CD14-4D41-8015-597F3A38B912}" srcOrd="1" destOrd="0" parTransId="{C70829F8-635F-4343-BC5E-1A9D39DDDD3D}" sibTransId="{BB08C3E9-1B80-4BA4-86D3-3EA2546DD019}"/>
    <dgm:cxn modelId="{D5C6CF5C-2DD3-472E-8C0F-A6F53689CADE}" type="presOf" srcId="{CD825122-CD14-4D41-8015-597F3A38B912}" destId="{766015DA-D53F-4131-A410-1EC0B866E35A}" srcOrd="0" destOrd="0" presId="urn:microsoft.com/office/officeart/2005/8/layout/hierarchy4"/>
    <dgm:cxn modelId="{D3FC794F-3628-4C94-96FF-7DE68DD5570B}" srcId="{AB1E376E-C11F-4994-BCC9-154767BB49F1}" destId="{C844B659-B201-400A-BFC6-317A4CB84DF6}" srcOrd="0" destOrd="0" parTransId="{EB3DE5A0-13DC-4BB6-9DC1-EC7B18E8A3F4}" sibTransId="{2D4ADFA0-2515-4B4E-A219-C657168E9706}"/>
    <dgm:cxn modelId="{774235FF-8432-4540-9AD5-0DE933B8D573}" type="presOf" srcId="{DC7BD9DC-FBDD-4B90-8EA5-4D882289368A}" destId="{8F08B8E8-D29A-41A7-9D32-BDF824B9670B}" srcOrd="0" destOrd="0" presId="urn:microsoft.com/office/officeart/2005/8/layout/hierarchy4"/>
    <dgm:cxn modelId="{DFDD93E1-305A-4672-A5A4-1130AD81400B}" type="presOf" srcId="{C844B659-B201-400A-BFC6-317A4CB84DF6}" destId="{4BD562D4-573A-42AC-BCCC-9D59E9BA2A0E}" srcOrd="0" destOrd="0" presId="urn:microsoft.com/office/officeart/2005/8/layout/hierarchy4"/>
    <dgm:cxn modelId="{06F39049-CCE1-4B14-A5C3-C54DC72ABF73}" type="presOf" srcId="{D2E96815-7ACD-42C2-B7A2-189F343ECA41}" destId="{03D77EB8-319A-40F8-BF0F-2C86DA83F49D}" srcOrd="0" destOrd="0" presId="urn:microsoft.com/office/officeart/2005/8/layout/hierarchy4"/>
    <dgm:cxn modelId="{E122C597-8E5D-4606-95D2-FE22AA931EDB}" srcId="{D2E96815-7ACD-42C2-B7A2-189F343ECA41}" destId="{AB1E376E-C11F-4994-BCC9-154767BB49F1}" srcOrd="0" destOrd="0" parTransId="{326E9734-41FA-48FB-865C-0F0F12197183}" sibTransId="{C90A7E86-8F2A-4F95-8BE4-CF411737BA0E}"/>
    <dgm:cxn modelId="{F63F1D5B-83AE-4F02-8C6E-6BCA149F9103}" type="presOf" srcId="{D6DAC781-3DB0-4BE5-B1DF-82EC5273DAE2}" destId="{F11DC94F-9E81-4C6F-8370-A163E01D90E0}" srcOrd="0" destOrd="0" presId="urn:microsoft.com/office/officeart/2005/8/layout/hierarchy4"/>
    <dgm:cxn modelId="{45B2C76C-924D-44F1-8743-6FC476BFA800}" type="presOf" srcId="{AB1E376E-C11F-4994-BCC9-154767BB49F1}" destId="{B7A22B49-30C4-4B82-AC7A-03E86D1FABA3}" srcOrd="0" destOrd="0" presId="urn:microsoft.com/office/officeart/2005/8/layout/hierarchy4"/>
    <dgm:cxn modelId="{9A490CBD-B42D-45EC-85F9-F553C4751313}" srcId="{C844B659-B201-400A-BFC6-317A4CB84DF6}" destId="{DC7BD9DC-FBDD-4B90-8EA5-4D882289368A}" srcOrd="0" destOrd="0" parTransId="{B9B804F3-F559-49A8-A980-2348FAB9E747}" sibTransId="{CABC1AC8-8B4A-4273-9CD9-33E99D3CB4D7}"/>
    <dgm:cxn modelId="{629612ED-D575-4D07-A971-B3ED67B24E4D}" type="presParOf" srcId="{03D77EB8-319A-40F8-BF0F-2C86DA83F49D}" destId="{1AD43676-45B3-44DD-98FB-6053E3509A24}" srcOrd="0" destOrd="0" presId="urn:microsoft.com/office/officeart/2005/8/layout/hierarchy4"/>
    <dgm:cxn modelId="{1972F20B-5C24-4833-B01F-E5506A9D4244}" type="presParOf" srcId="{1AD43676-45B3-44DD-98FB-6053E3509A24}" destId="{B7A22B49-30C4-4B82-AC7A-03E86D1FABA3}" srcOrd="0" destOrd="0" presId="urn:microsoft.com/office/officeart/2005/8/layout/hierarchy4"/>
    <dgm:cxn modelId="{AFA7D656-1E77-43AF-8F6B-F0680DCD5431}" type="presParOf" srcId="{1AD43676-45B3-44DD-98FB-6053E3509A24}" destId="{1763AF78-0F77-4E68-9486-E1F03A30F993}" srcOrd="1" destOrd="0" presId="urn:microsoft.com/office/officeart/2005/8/layout/hierarchy4"/>
    <dgm:cxn modelId="{3E0B0CE5-4280-4292-AD4C-1F86B38C3B23}" type="presParOf" srcId="{1AD43676-45B3-44DD-98FB-6053E3509A24}" destId="{3FADE14A-2BF6-4BBE-87A6-9FD18C5B83D9}" srcOrd="2" destOrd="0" presId="urn:microsoft.com/office/officeart/2005/8/layout/hierarchy4"/>
    <dgm:cxn modelId="{D67DF3BA-B7C9-4D9F-9F79-C50E319E41F5}" type="presParOf" srcId="{3FADE14A-2BF6-4BBE-87A6-9FD18C5B83D9}" destId="{F7183387-6670-4795-9F7B-D275288820C2}" srcOrd="0" destOrd="0" presId="urn:microsoft.com/office/officeart/2005/8/layout/hierarchy4"/>
    <dgm:cxn modelId="{8D9B3218-7F66-44E3-A254-0EE40651163C}" type="presParOf" srcId="{F7183387-6670-4795-9F7B-D275288820C2}" destId="{4BD562D4-573A-42AC-BCCC-9D59E9BA2A0E}" srcOrd="0" destOrd="0" presId="urn:microsoft.com/office/officeart/2005/8/layout/hierarchy4"/>
    <dgm:cxn modelId="{17B6169C-D70F-43A8-8E67-67BB4F971C71}" type="presParOf" srcId="{F7183387-6670-4795-9F7B-D275288820C2}" destId="{7777D7B5-D0A8-4F09-BA5E-523EC11D9811}" srcOrd="1" destOrd="0" presId="urn:microsoft.com/office/officeart/2005/8/layout/hierarchy4"/>
    <dgm:cxn modelId="{1DD9CAF2-000D-4193-A2FB-E68CFB4791A7}" type="presParOf" srcId="{F7183387-6670-4795-9F7B-D275288820C2}" destId="{A2BBA2F8-367D-4C8E-94BD-3DFE7B619224}" srcOrd="2" destOrd="0" presId="urn:microsoft.com/office/officeart/2005/8/layout/hierarchy4"/>
    <dgm:cxn modelId="{3729FA86-C295-48F4-89FC-3032FC581781}" type="presParOf" srcId="{A2BBA2F8-367D-4C8E-94BD-3DFE7B619224}" destId="{EB6DA639-3E29-4D7C-92F0-20B661C03FB7}" srcOrd="0" destOrd="0" presId="urn:microsoft.com/office/officeart/2005/8/layout/hierarchy4"/>
    <dgm:cxn modelId="{3F030D99-DFD4-4C6B-B61D-4B6D186FE792}" type="presParOf" srcId="{EB6DA639-3E29-4D7C-92F0-20B661C03FB7}" destId="{8F08B8E8-D29A-41A7-9D32-BDF824B9670B}" srcOrd="0" destOrd="0" presId="urn:microsoft.com/office/officeart/2005/8/layout/hierarchy4"/>
    <dgm:cxn modelId="{FC2DE771-1730-4CC6-A629-9AC49D1C61FA}" type="presParOf" srcId="{EB6DA639-3E29-4D7C-92F0-20B661C03FB7}" destId="{4619DD80-5451-47CD-86AD-11B687C13CF0}" srcOrd="1" destOrd="0" presId="urn:microsoft.com/office/officeart/2005/8/layout/hierarchy4"/>
    <dgm:cxn modelId="{4D278A24-7A52-4BC9-A2FE-119845E49FFF}" type="presParOf" srcId="{A2BBA2F8-367D-4C8E-94BD-3DFE7B619224}" destId="{CF2AF5ED-E466-4FA2-88AF-7135B050ADE4}" srcOrd="1" destOrd="0" presId="urn:microsoft.com/office/officeart/2005/8/layout/hierarchy4"/>
    <dgm:cxn modelId="{624DDA54-A5E8-4FE4-A7F5-643633033201}" type="presParOf" srcId="{A2BBA2F8-367D-4C8E-94BD-3DFE7B619224}" destId="{7E3D7E1C-29D2-4B52-BEC5-620CDB859D34}" srcOrd="2" destOrd="0" presId="urn:microsoft.com/office/officeart/2005/8/layout/hierarchy4"/>
    <dgm:cxn modelId="{AA204098-BD14-4494-85EA-E9C522F2AE5C}" type="presParOf" srcId="{7E3D7E1C-29D2-4B52-BEC5-620CDB859D34}" destId="{766015DA-D53F-4131-A410-1EC0B866E35A}" srcOrd="0" destOrd="0" presId="urn:microsoft.com/office/officeart/2005/8/layout/hierarchy4"/>
    <dgm:cxn modelId="{F579DBB5-5CC8-48A1-B74D-684ECF83864D}" type="presParOf" srcId="{7E3D7E1C-29D2-4B52-BEC5-620CDB859D34}" destId="{1FF6FD87-5774-4E17-9FB3-9A23166ED7EC}" srcOrd="1" destOrd="0" presId="urn:microsoft.com/office/officeart/2005/8/layout/hierarchy4"/>
    <dgm:cxn modelId="{25160F53-3395-4E00-9655-1F9746F7CF2C}" type="presParOf" srcId="{A2BBA2F8-367D-4C8E-94BD-3DFE7B619224}" destId="{93A3819A-6CE5-40EA-ABD6-1476F99A2767}" srcOrd="3" destOrd="0" presId="urn:microsoft.com/office/officeart/2005/8/layout/hierarchy4"/>
    <dgm:cxn modelId="{1669D874-BEE9-4C20-906D-2C17B50A760E}" type="presParOf" srcId="{A2BBA2F8-367D-4C8E-94BD-3DFE7B619224}" destId="{60C23698-3E1A-4B65-AC06-190915563F62}" srcOrd="4" destOrd="0" presId="urn:microsoft.com/office/officeart/2005/8/layout/hierarchy4"/>
    <dgm:cxn modelId="{C43A1658-317B-4C42-A27F-4587D32EE34D}" type="presParOf" srcId="{60C23698-3E1A-4B65-AC06-190915563F62}" destId="{F11DC94F-9E81-4C6F-8370-A163E01D90E0}" srcOrd="0" destOrd="0" presId="urn:microsoft.com/office/officeart/2005/8/layout/hierarchy4"/>
    <dgm:cxn modelId="{49D039B7-D4E8-4FC2-91DB-CB587BDC6107}" type="presParOf" srcId="{60C23698-3E1A-4B65-AC06-190915563F62}" destId="{ECD370BF-97A1-45FD-A731-8B99A6D11B0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9D9C6A2-72A2-4595-9697-CB0A7A0160AA}" type="doc">
      <dgm:prSet loTypeId="urn:microsoft.com/office/officeart/2005/8/layout/hierarchy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A4F0AE9-E212-4A9C-BF81-F21864591E8C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uk-UA" sz="3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Напрями дії нормативно-правового акта</a:t>
          </a:r>
          <a:br>
            <a:rPr lang="uk-UA" sz="3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3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просторі</a:t>
          </a:r>
          <a:endParaRPr lang="ru-RU" sz="3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A08DDF-7954-441A-B9B8-8691E80DA1EF}" type="parTrans" cxnId="{A7D78606-2932-463E-AE3F-DFB05CEC31B0}">
      <dgm:prSet/>
      <dgm:spPr/>
      <dgm:t>
        <a:bodyPr/>
        <a:lstStyle/>
        <a:p>
          <a:endParaRPr lang="ru-RU"/>
        </a:p>
      </dgm:t>
    </dgm:pt>
    <dgm:pt modelId="{3D0737EA-6542-4A30-AA93-58C0434359B5}" type="sibTrans" cxnId="{A7D78606-2932-463E-AE3F-DFB05CEC31B0}">
      <dgm:prSet/>
      <dgm:spPr/>
      <dgm:t>
        <a:bodyPr/>
        <a:lstStyle/>
        <a:p>
          <a:endParaRPr lang="ru-RU"/>
        </a:p>
      </dgm:t>
    </dgm:pt>
    <dgm:pt modelId="{6CB8B8A1-9ABE-4778-8DE4-7E2525C36DF6}">
      <dgm:prSet custT="1"/>
      <dgm:spPr/>
      <dgm:t>
        <a:bodyPr/>
        <a:lstStyle/>
        <a:p>
          <a:r>
            <a:rPr lang="uk-UA" sz="3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територіальна</a:t>
          </a:r>
          <a:endParaRPr lang="en-US" sz="36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843868-D112-4ACA-9BE0-2EE553034662}" type="parTrans" cxnId="{B03C7247-0B3B-43A8-88A8-E9E6D598D1BC}">
      <dgm:prSet/>
      <dgm:spPr/>
      <dgm:t>
        <a:bodyPr/>
        <a:lstStyle/>
        <a:p>
          <a:endParaRPr lang="ru-RU"/>
        </a:p>
      </dgm:t>
    </dgm:pt>
    <dgm:pt modelId="{C9428CC3-D6CC-478E-A3DD-EB17110FDD7A}" type="sibTrans" cxnId="{B03C7247-0B3B-43A8-88A8-E9E6D598D1BC}">
      <dgm:prSet/>
      <dgm:spPr/>
      <dgm:t>
        <a:bodyPr/>
        <a:lstStyle/>
        <a:p>
          <a:endParaRPr lang="ru-RU"/>
        </a:p>
      </dgm:t>
    </dgm:pt>
    <dgm:pt modelId="{1AB1E710-BB77-42D3-8CA5-D7AB1D46CF7B}">
      <dgm:prSet custT="1"/>
      <dgm:spPr/>
      <dgm:t>
        <a:bodyPr/>
        <a:lstStyle/>
        <a:p>
          <a:r>
            <a:rPr lang="uk-UA" sz="3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екстериторіальна</a:t>
          </a:r>
          <a:endParaRPr lang="en-US" sz="36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4BB573-6E61-41B2-AC46-6BE388D581EA}" type="parTrans" cxnId="{2A6C3E03-EC4C-409E-A2AA-293A8709C1B3}">
      <dgm:prSet/>
      <dgm:spPr/>
      <dgm:t>
        <a:bodyPr/>
        <a:lstStyle/>
        <a:p>
          <a:endParaRPr lang="ru-RU"/>
        </a:p>
      </dgm:t>
    </dgm:pt>
    <dgm:pt modelId="{428B0A35-A600-41A5-9679-9BD76C618550}" type="sibTrans" cxnId="{2A6C3E03-EC4C-409E-A2AA-293A8709C1B3}">
      <dgm:prSet/>
      <dgm:spPr/>
      <dgm:t>
        <a:bodyPr/>
        <a:lstStyle/>
        <a:p>
          <a:endParaRPr lang="ru-RU"/>
        </a:p>
      </dgm:t>
    </dgm:pt>
    <dgm:pt modelId="{D4CEBF6B-5470-4816-8A85-094C1D0B8A93}" type="pres">
      <dgm:prSet presAssocID="{39D9C6A2-72A2-4595-9697-CB0A7A0160A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7EDAC13-2D9B-4E39-8EA9-3EA17F5D29FB}" type="pres">
      <dgm:prSet presAssocID="{4A4F0AE9-E212-4A9C-BF81-F21864591E8C}" presName="vertOne" presStyleCnt="0"/>
      <dgm:spPr/>
    </dgm:pt>
    <dgm:pt modelId="{ED3B5360-C170-41C2-A5AB-17951E48169C}" type="pres">
      <dgm:prSet presAssocID="{4A4F0AE9-E212-4A9C-BF81-F21864591E8C}" presName="txOne" presStyleLbl="node0" presStyleIdx="0" presStyleCnt="1" custScaleY="54212" custLinFactNeighborX="37" custLinFactNeighborY="111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8DC7EA-8729-49BF-92A4-67765DA942FB}" type="pres">
      <dgm:prSet presAssocID="{4A4F0AE9-E212-4A9C-BF81-F21864591E8C}" presName="parTransOne" presStyleCnt="0"/>
      <dgm:spPr/>
    </dgm:pt>
    <dgm:pt modelId="{BF5248AC-A536-4490-A2B2-F342E69240FE}" type="pres">
      <dgm:prSet presAssocID="{4A4F0AE9-E212-4A9C-BF81-F21864591E8C}" presName="horzOne" presStyleCnt="0"/>
      <dgm:spPr/>
    </dgm:pt>
    <dgm:pt modelId="{75F790FE-41CE-49DF-A65C-48280CD53C92}" type="pres">
      <dgm:prSet presAssocID="{6CB8B8A1-9ABE-4778-8DE4-7E2525C36DF6}" presName="vertTwo" presStyleCnt="0"/>
      <dgm:spPr/>
    </dgm:pt>
    <dgm:pt modelId="{937D925E-B995-48B9-B6EE-64C7DAADF3AC}" type="pres">
      <dgm:prSet presAssocID="{6CB8B8A1-9ABE-4778-8DE4-7E2525C36DF6}" presName="txTwo" presStyleLbl="node2" presStyleIdx="0" presStyleCnt="2" custScaleY="25784" custLinFactNeighborX="0" custLinFactNeighborY="1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A92164-EB76-42D9-89EF-59336351B98B}" type="pres">
      <dgm:prSet presAssocID="{6CB8B8A1-9ABE-4778-8DE4-7E2525C36DF6}" presName="horzTwo" presStyleCnt="0"/>
      <dgm:spPr/>
    </dgm:pt>
    <dgm:pt modelId="{D1790FD8-C8B6-4011-8CDF-A7742039345D}" type="pres">
      <dgm:prSet presAssocID="{C9428CC3-D6CC-478E-A3DD-EB17110FDD7A}" presName="sibSpaceTwo" presStyleCnt="0"/>
      <dgm:spPr/>
    </dgm:pt>
    <dgm:pt modelId="{F65DB020-38ED-4348-B46C-611102702DD8}" type="pres">
      <dgm:prSet presAssocID="{1AB1E710-BB77-42D3-8CA5-D7AB1D46CF7B}" presName="vertTwo" presStyleCnt="0"/>
      <dgm:spPr/>
    </dgm:pt>
    <dgm:pt modelId="{ACB03125-F6F1-45B9-B042-07973960EA16}" type="pres">
      <dgm:prSet presAssocID="{1AB1E710-BB77-42D3-8CA5-D7AB1D46CF7B}" presName="txTwo" presStyleLbl="node2" presStyleIdx="1" presStyleCnt="2" custScaleY="25784" custLinFactNeighborX="-1670" custLinFactNeighborY="1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A6806A-0784-4409-87F9-69088E6D2974}" type="pres">
      <dgm:prSet presAssocID="{1AB1E710-BB77-42D3-8CA5-D7AB1D46CF7B}" presName="horzTwo" presStyleCnt="0"/>
      <dgm:spPr/>
    </dgm:pt>
  </dgm:ptLst>
  <dgm:cxnLst>
    <dgm:cxn modelId="{57747E36-4438-4AA5-AC98-5FA7610CE6A6}" type="presOf" srcId="{1AB1E710-BB77-42D3-8CA5-D7AB1D46CF7B}" destId="{ACB03125-F6F1-45B9-B042-07973960EA16}" srcOrd="0" destOrd="0" presId="urn:microsoft.com/office/officeart/2005/8/layout/hierarchy4"/>
    <dgm:cxn modelId="{56CD8CEB-2F0C-44AE-8723-4FAC093FFA70}" type="presOf" srcId="{6CB8B8A1-9ABE-4778-8DE4-7E2525C36DF6}" destId="{937D925E-B995-48B9-B6EE-64C7DAADF3AC}" srcOrd="0" destOrd="0" presId="urn:microsoft.com/office/officeart/2005/8/layout/hierarchy4"/>
    <dgm:cxn modelId="{B03C7247-0B3B-43A8-88A8-E9E6D598D1BC}" srcId="{4A4F0AE9-E212-4A9C-BF81-F21864591E8C}" destId="{6CB8B8A1-9ABE-4778-8DE4-7E2525C36DF6}" srcOrd="0" destOrd="0" parTransId="{51843868-D112-4ACA-9BE0-2EE553034662}" sibTransId="{C9428CC3-D6CC-478E-A3DD-EB17110FDD7A}"/>
    <dgm:cxn modelId="{4D61903A-165F-456E-B877-42F44B1A1572}" type="presOf" srcId="{39D9C6A2-72A2-4595-9697-CB0A7A0160AA}" destId="{D4CEBF6B-5470-4816-8A85-094C1D0B8A93}" srcOrd="0" destOrd="0" presId="urn:microsoft.com/office/officeart/2005/8/layout/hierarchy4"/>
    <dgm:cxn modelId="{2A6C3E03-EC4C-409E-A2AA-293A8709C1B3}" srcId="{4A4F0AE9-E212-4A9C-BF81-F21864591E8C}" destId="{1AB1E710-BB77-42D3-8CA5-D7AB1D46CF7B}" srcOrd="1" destOrd="0" parTransId="{714BB573-6E61-41B2-AC46-6BE388D581EA}" sibTransId="{428B0A35-A600-41A5-9679-9BD76C618550}"/>
    <dgm:cxn modelId="{A45108AE-232E-40FF-BA7A-92185A9F4029}" type="presOf" srcId="{4A4F0AE9-E212-4A9C-BF81-F21864591E8C}" destId="{ED3B5360-C170-41C2-A5AB-17951E48169C}" srcOrd="0" destOrd="0" presId="urn:microsoft.com/office/officeart/2005/8/layout/hierarchy4"/>
    <dgm:cxn modelId="{A7D78606-2932-463E-AE3F-DFB05CEC31B0}" srcId="{39D9C6A2-72A2-4595-9697-CB0A7A0160AA}" destId="{4A4F0AE9-E212-4A9C-BF81-F21864591E8C}" srcOrd="0" destOrd="0" parTransId="{37A08DDF-7954-441A-B9B8-8691E80DA1EF}" sibTransId="{3D0737EA-6542-4A30-AA93-58C0434359B5}"/>
    <dgm:cxn modelId="{7B92ED0D-539B-4352-A8D6-4D730BE43BB6}" type="presParOf" srcId="{D4CEBF6B-5470-4816-8A85-094C1D0B8A93}" destId="{47EDAC13-2D9B-4E39-8EA9-3EA17F5D29FB}" srcOrd="0" destOrd="0" presId="urn:microsoft.com/office/officeart/2005/8/layout/hierarchy4"/>
    <dgm:cxn modelId="{0AE69EB7-CD71-47CA-96FA-043F97873213}" type="presParOf" srcId="{47EDAC13-2D9B-4E39-8EA9-3EA17F5D29FB}" destId="{ED3B5360-C170-41C2-A5AB-17951E48169C}" srcOrd="0" destOrd="0" presId="urn:microsoft.com/office/officeart/2005/8/layout/hierarchy4"/>
    <dgm:cxn modelId="{9757815E-9968-426F-B6E5-D2F177621FC1}" type="presParOf" srcId="{47EDAC13-2D9B-4E39-8EA9-3EA17F5D29FB}" destId="{BD8DC7EA-8729-49BF-92A4-67765DA942FB}" srcOrd="1" destOrd="0" presId="urn:microsoft.com/office/officeart/2005/8/layout/hierarchy4"/>
    <dgm:cxn modelId="{7DA25596-4DE1-4D06-8F20-CAF4B9AE3B7B}" type="presParOf" srcId="{47EDAC13-2D9B-4E39-8EA9-3EA17F5D29FB}" destId="{BF5248AC-A536-4490-A2B2-F342E69240FE}" srcOrd="2" destOrd="0" presId="urn:microsoft.com/office/officeart/2005/8/layout/hierarchy4"/>
    <dgm:cxn modelId="{21F26B9D-14E8-4DF7-8353-A261C5434DE1}" type="presParOf" srcId="{BF5248AC-A536-4490-A2B2-F342E69240FE}" destId="{75F790FE-41CE-49DF-A65C-48280CD53C92}" srcOrd="0" destOrd="0" presId="urn:microsoft.com/office/officeart/2005/8/layout/hierarchy4"/>
    <dgm:cxn modelId="{1B683032-10B7-459F-B8B0-6C1EB25C9AED}" type="presParOf" srcId="{75F790FE-41CE-49DF-A65C-48280CD53C92}" destId="{937D925E-B995-48B9-B6EE-64C7DAADF3AC}" srcOrd="0" destOrd="0" presId="urn:microsoft.com/office/officeart/2005/8/layout/hierarchy4"/>
    <dgm:cxn modelId="{29ED26ED-3FA6-45CD-AD5D-44A5D8F740C3}" type="presParOf" srcId="{75F790FE-41CE-49DF-A65C-48280CD53C92}" destId="{7CA92164-EB76-42D9-89EF-59336351B98B}" srcOrd="1" destOrd="0" presId="urn:microsoft.com/office/officeart/2005/8/layout/hierarchy4"/>
    <dgm:cxn modelId="{713A07E5-B251-4CA4-AD8A-3B54D69B5EBE}" type="presParOf" srcId="{BF5248AC-A536-4490-A2B2-F342E69240FE}" destId="{D1790FD8-C8B6-4011-8CDF-A7742039345D}" srcOrd="1" destOrd="0" presId="urn:microsoft.com/office/officeart/2005/8/layout/hierarchy4"/>
    <dgm:cxn modelId="{B2E23DD7-4E19-4D18-BF91-CE6C42E8EF5F}" type="presParOf" srcId="{BF5248AC-A536-4490-A2B2-F342E69240FE}" destId="{F65DB020-38ED-4348-B46C-611102702DD8}" srcOrd="2" destOrd="0" presId="urn:microsoft.com/office/officeart/2005/8/layout/hierarchy4"/>
    <dgm:cxn modelId="{523BF230-C253-4F76-BF4E-0558FBB0A2AF}" type="presParOf" srcId="{F65DB020-38ED-4348-B46C-611102702DD8}" destId="{ACB03125-F6F1-45B9-B042-07973960EA16}" srcOrd="0" destOrd="0" presId="urn:microsoft.com/office/officeart/2005/8/layout/hierarchy4"/>
    <dgm:cxn modelId="{25BB4717-6445-4D89-AF2E-B16A24E574AC}" type="presParOf" srcId="{F65DB020-38ED-4348-B46C-611102702DD8}" destId="{85A6806A-0784-4409-87F9-69088E6D297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6DDB45-B654-44C3-BC4E-AA01EF7FD513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D1449F5-8AE3-4F61-ADA4-9F6B68F0C1AA}">
      <dgm:prSet phldrT="[Текст]" custT="1"/>
      <dgm:spPr/>
      <dgm:t>
        <a:bodyPr/>
        <a:lstStyle/>
        <a:p>
          <a:r>
            <a:rPr lang="uk-UA" sz="3600" b="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6.1 Правові акти України: загальні та особливі риси</a:t>
          </a:r>
          <a:endParaRPr lang="ru-RU" sz="3600" b="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DCFF42-D789-4197-87BD-A79B501C25C0}" type="parTrans" cxnId="{9E7513F2-AC57-4C41-965B-F2BE8A3BDC50}">
      <dgm:prSet/>
      <dgm:spPr/>
      <dgm:t>
        <a:bodyPr/>
        <a:lstStyle/>
        <a:p>
          <a:endParaRPr lang="ru-RU"/>
        </a:p>
      </dgm:t>
    </dgm:pt>
    <dgm:pt modelId="{3AAF1284-5795-4256-B66A-6A14B6412F83}" type="sibTrans" cxnId="{9E7513F2-AC57-4C41-965B-F2BE8A3BDC50}">
      <dgm:prSet/>
      <dgm:spPr/>
      <dgm:t>
        <a:bodyPr/>
        <a:lstStyle/>
        <a:p>
          <a:endParaRPr lang="ru-RU"/>
        </a:p>
      </dgm:t>
    </dgm:pt>
    <dgm:pt modelId="{84F07EF7-4DD3-4A7E-BF0E-3B88FF8EB129}">
      <dgm:prSet custT="1"/>
      <dgm:spPr/>
      <dgm:t>
        <a:bodyPr/>
        <a:lstStyle/>
        <a:p>
          <a:r>
            <a:rPr lang="uk-UA" sz="3600" b="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6.2</a:t>
          </a:r>
          <a:r>
            <a:rPr lang="uk-UA" sz="36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3600" b="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Поняття та класифікація нормативно-правових актів</a:t>
          </a:r>
          <a:endParaRPr lang="en-US" sz="3600" b="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7CD647-BE01-498E-B78C-D1057C2BBFC5}" type="parTrans" cxnId="{46773017-536D-4B3B-ADE7-E6AC17F3CBCD}">
      <dgm:prSet/>
      <dgm:spPr/>
      <dgm:t>
        <a:bodyPr/>
        <a:lstStyle/>
        <a:p>
          <a:endParaRPr lang="ru-RU"/>
        </a:p>
      </dgm:t>
    </dgm:pt>
    <dgm:pt modelId="{A420B6E2-27EF-42D8-853A-691F4D4C1484}" type="sibTrans" cxnId="{46773017-536D-4B3B-ADE7-E6AC17F3CBCD}">
      <dgm:prSet/>
      <dgm:spPr/>
      <dgm:t>
        <a:bodyPr/>
        <a:lstStyle/>
        <a:p>
          <a:endParaRPr lang="ru-RU"/>
        </a:p>
      </dgm:t>
    </dgm:pt>
    <dgm:pt modelId="{DEC9E6D3-AE5B-4780-A8E1-1C85E2261D6F}">
      <dgm:prSet custT="1"/>
      <dgm:spPr/>
      <dgm:t>
        <a:bodyPr/>
        <a:lstStyle/>
        <a:p>
          <a:r>
            <a:rPr lang="uk-UA" sz="3600" b="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6.3 Дія нормативно-правових актів у просторі, часі та за колом осіб</a:t>
          </a:r>
          <a:endParaRPr lang="en-US" sz="3600" b="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804A77-3585-43B0-8C0F-49CA76B781E1}" type="parTrans" cxnId="{EEFD1CB7-B3A4-468A-B8C7-550F750D81CD}">
      <dgm:prSet/>
      <dgm:spPr/>
      <dgm:t>
        <a:bodyPr/>
        <a:lstStyle/>
        <a:p>
          <a:endParaRPr lang="ru-RU"/>
        </a:p>
      </dgm:t>
    </dgm:pt>
    <dgm:pt modelId="{745D8044-0029-4340-92AE-163BA8B6133C}" type="sibTrans" cxnId="{EEFD1CB7-B3A4-468A-B8C7-550F750D81CD}">
      <dgm:prSet/>
      <dgm:spPr/>
      <dgm:t>
        <a:bodyPr/>
        <a:lstStyle/>
        <a:p>
          <a:endParaRPr lang="ru-RU"/>
        </a:p>
      </dgm:t>
    </dgm:pt>
    <dgm:pt modelId="{45331832-CA25-4E54-ADA9-E20F242DFA02}">
      <dgm:prSet custT="1"/>
      <dgm:spPr/>
      <dgm:t>
        <a:bodyPr/>
        <a:lstStyle/>
        <a:p>
          <a:r>
            <a:rPr lang="uk-UA" sz="3600" b="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6.4 Особливості відомчої </a:t>
          </a:r>
          <a:r>
            <a:rPr lang="uk-UA" sz="3600" b="0" dirty="0" err="1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нормотворчості</a:t>
          </a:r>
          <a:endParaRPr lang="en-US" sz="3600" b="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9FB5EE-3265-4302-B5CD-6FADCFD3F134}" type="parTrans" cxnId="{55A0F8D2-E701-4090-86CB-7086A59D153D}">
      <dgm:prSet/>
      <dgm:spPr/>
      <dgm:t>
        <a:bodyPr/>
        <a:lstStyle/>
        <a:p>
          <a:endParaRPr lang="ru-RU"/>
        </a:p>
      </dgm:t>
    </dgm:pt>
    <dgm:pt modelId="{2C0E427F-4C57-4B01-8E7D-D6862CCE63CB}" type="sibTrans" cxnId="{55A0F8D2-E701-4090-86CB-7086A59D153D}">
      <dgm:prSet/>
      <dgm:spPr/>
      <dgm:t>
        <a:bodyPr/>
        <a:lstStyle/>
        <a:p>
          <a:endParaRPr lang="ru-RU"/>
        </a:p>
      </dgm:t>
    </dgm:pt>
    <dgm:pt modelId="{FA594B69-934A-491A-B527-6CA79CBAEB9C}" type="pres">
      <dgm:prSet presAssocID="{B66DDB45-B654-44C3-BC4E-AA01EF7FD51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2D1BBC1-A84D-4748-A7CE-6D8E47349871}" type="pres">
      <dgm:prSet presAssocID="{4D1449F5-8AE3-4F61-ADA4-9F6B68F0C1AA}" presName="thickLine" presStyleLbl="alignNode1" presStyleIdx="0" presStyleCnt="4"/>
      <dgm:spPr/>
    </dgm:pt>
    <dgm:pt modelId="{235C27D4-49F4-4101-B53C-3AB8362A6006}" type="pres">
      <dgm:prSet presAssocID="{4D1449F5-8AE3-4F61-ADA4-9F6B68F0C1AA}" presName="horz1" presStyleCnt="0"/>
      <dgm:spPr/>
    </dgm:pt>
    <dgm:pt modelId="{B9437040-39D4-4E18-B173-F7B8AF76520F}" type="pres">
      <dgm:prSet presAssocID="{4D1449F5-8AE3-4F61-ADA4-9F6B68F0C1AA}" presName="tx1" presStyleLbl="revTx" presStyleIdx="0" presStyleCnt="4" custScaleY="88461"/>
      <dgm:spPr/>
      <dgm:t>
        <a:bodyPr/>
        <a:lstStyle/>
        <a:p>
          <a:endParaRPr lang="ru-RU"/>
        </a:p>
      </dgm:t>
    </dgm:pt>
    <dgm:pt modelId="{9865A5F6-D565-41A5-BCFB-A1D091D4A3FC}" type="pres">
      <dgm:prSet presAssocID="{4D1449F5-8AE3-4F61-ADA4-9F6B68F0C1AA}" presName="vert1" presStyleCnt="0"/>
      <dgm:spPr/>
    </dgm:pt>
    <dgm:pt modelId="{C6151C8D-8F41-4948-B93E-3003F00160A6}" type="pres">
      <dgm:prSet presAssocID="{84F07EF7-4DD3-4A7E-BF0E-3B88FF8EB129}" presName="thickLine" presStyleLbl="alignNode1" presStyleIdx="1" presStyleCnt="4"/>
      <dgm:spPr/>
    </dgm:pt>
    <dgm:pt modelId="{66DA9C76-01A2-4E68-80CC-71D43E979F33}" type="pres">
      <dgm:prSet presAssocID="{84F07EF7-4DD3-4A7E-BF0E-3B88FF8EB129}" presName="horz1" presStyleCnt="0"/>
      <dgm:spPr/>
    </dgm:pt>
    <dgm:pt modelId="{E69B1461-84B5-435D-8028-AFFFBC41EF91}" type="pres">
      <dgm:prSet presAssocID="{84F07EF7-4DD3-4A7E-BF0E-3B88FF8EB129}" presName="tx1" presStyleLbl="revTx" presStyleIdx="1" presStyleCnt="4"/>
      <dgm:spPr/>
      <dgm:t>
        <a:bodyPr/>
        <a:lstStyle/>
        <a:p>
          <a:endParaRPr lang="ru-RU"/>
        </a:p>
      </dgm:t>
    </dgm:pt>
    <dgm:pt modelId="{E9F72FFA-83F5-4CD6-84D8-BF39F6D8406E}" type="pres">
      <dgm:prSet presAssocID="{84F07EF7-4DD3-4A7E-BF0E-3B88FF8EB129}" presName="vert1" presStyleCnt="0"/>
      <dgm:spPr/>
    </dgm:pt>
    <dgm:pt modelId="{645FCBB6-1890-4C0B-B865-3114D5F17AED}" type="pres">
      <dgm:prSet presAssocID="{DEC9E6D3-AE5B-4780-A8E1-1C85E2261D6F}" presName="thickLine" presStyleLbl="alignNode1" presStyleIdx="2" presStyleCnt="4"/>
      <dgm:spPr/>
    </dgm:pt>
    <dgm:pt modelId="{0D84AC33-3A68-44D5-BEC9-3B9CD03BF249}" type="pres">
      <dgm:prSet presAssocID="{DEC9E6D3-AE5B-4780-A8E1-1C85E2261D6F}" presName="horz1" presStyleCnt="0"/>
      <dgm:spPr/>
    </dgm:pt>
    <dgm:pt modelId="{59FAFD6C-3667-415D-B308-A1AED74D61CA}" type="pres">
      <dgm:prSet presAssocID="{DEC9E6D3-AE5B-4780-A8E1-1C85E2261D6F}" presName="tx1" presStyleLbl="revTx" presStyleIdx="2" presStyleCnt="4"/>
      <dgm:spPr/>
      <dgm:t>
        <a:bodyPr/>
        <a:lstStyle/>
        <a:p>
          <a:endParaRPr lang="ru-RU"/>
        </a:p>
      </dgm:t>
    </dgm:pt>
    <dgm:pt modelId="{E7AE2889-39A5-4626-8C3D-402230589769}" type="pres">
      <dgm:prSet presAssocID="{DEC9E6D3-AE5B-4780-A8E1-1C85E2261D6F}" presName="vert1" presStyleCnt="0"/>
      <dgm:spPr/>
    </dgm:pt>
    <dgm:pt modelId="{B33107EB-6140-4F4F-B0E8-14A68FB95854}" type="pres">
      <dgm:prSet presAssocID="{45331832-CA25-4E54-ADA9-E20F242DFA02}" presName="thickLine" presStyleLbl="alignNode1" presStyleIdx="3" presStyleCnt="4"/>
      <dgm:spPr/>
    </dgm:pt>
    <dgm:pt modelId="{521A7349-4EE6-4428-885D-582632F53545}" type="pres">
      <dgm:prSet presAssocID="{45331832-CA25-4E54-ADA9-E20F242DFA02}" presName="horz1" presStyleCnt="0"/>
      <dgm:spPr/>
    </dgm:pt>
    <dgm:pt modelId="{953952A9-6695-4AA5-B9BB-254AFAEB4C65}" type="pres">
      <dgm:prSet presAssocID="{45331832-CA25-4E54-ADA9-E20F242DFA02}" presName="tx1" presStyleLbl="revTx" presStyleIdx="3" presStyleCnt="4"/>
      <dgm:spPr/>
      <dgm:t>
        <a:bodyPr/>
        <a:lstStyle/>
        <a:p>
          <a:endParaRPr lang="ru-RU"/>
        </a:p>
      </dgm:t>
    </dgm:pt>
    <dgm:pt modelId="{5DF2F5E2-967D-45A3-BDA1-F93F9235B446}" type="pres">
      <dgm:prSet presAssocID="{45331832-CA25-4E54-ADA9-E20F242DFA02}" presName="vert1" presStyleCnt="0"/>
      <dgm:spPr/>
    </dgm:pt>
  </dgm:ptLst>
  <dgm:cxnLst>
    <dgm:cxn modelId="{EEFD1CB7-B3A4-468A-B8C7-550F750D81CD}" srcId="{B66DDB45-B654-44C3-BC4E-AA01EF7FD513}" destId="{DEC9E6D3-AE5B-4780-A8E1-1C85E2261D6F}" srcOrd="2" destOrd="0" parTransId="{66804A77-3585-43B0-8C0F-49CA76B781E1}" sibTransId="{745D8044-0029-4340-92AE-163BA8B6133C}"/>
    <dgm:cxn modelId="{9E7513F2-AC57-4C41-965B-F2BE8A3BDC50}" srcId="{B66DDB45-B654-44C3-BC4E-AA01EF7FD513}" destId="{4D1449F5-8AE3-4F61-ADA4-9F6B68F0C1AA}" srcOrd="0" destOrd="0" parTransId="{B0DCFF42-D789-4197-87BD-A79B501C25C0}" sibTransId="{3AAF1284-5795-4256-B66A-6A14B6412F83}"/>
    <dgm:cxn modelId="{EAA8B5F0-2ADD-4EC0-8800-47753693FA1A}" type="presOf" srcId="{84F07EF7-4DD3-4A7E-BF0E-3B88FF8EB129}" destId="{E69B1461-84B5-435D-8028-AFFFBC41EF91}" srcOrd="0" destOrd="0" presId="urn:microsoft.com/office/officeart/2008/layout/LinedList"/>
    <dgm:cxn modelId="{46773017-536D-4B3B-ADE7-E6AC17F3CBCD}" srcId="{B66DDB45-B654-44C3-BC4E-AA01EF7FD513}" destId="{84F07EF7-4DD3-4A7E-BF0E-3B88FF8EB129}" srcOrd="1" destOrd="0" parTransId="{DE7CD647-BE01-498E-B78C-D1057C2BBFC5}" sibTransId="{A420B6E2-27EF-42D8-853A-691F4D4C1484}"/>
    <dgm:cxn modelId="{55A0F8D2-E701-4090-86CB-7086A59D153D}" srcId="{B66DDB45-B654-44C3-BC4E-AA01EF7FD513}" destId="{45331832-CA25-4E54-ADA9-E20F242DFA02}" srcOrd="3" destOrd="0" parTransId="{4A9FB5EE-3265-4302-B5CD-6FADCFD3F134}" sibTransId="{2C0E427F-4C57-4B01-8E7D-D6862CCE63CB}"/>
    <dgm:cxn modelId="{84A264F8-FED1-496D-B280-D3F6E7EC2D99}" type="presOf" srcId="{45331832-CA25-4E54-ADA9-E20F242DFA02}" destId="{953952A9-6695-4AA5-B9BB-254AFAEB4C65}" srcOrd="0" destOrd="0" presId="urn:microsoft.com/office/officeart/2008/layout/LinedList"/>
    <dgm:cxn modelId="{D41380BB-71DB-47A4-9211-5E99C2B284B8}" type="presOf" srcId="{B66DDB45-B654-44C3-BC4E-AA01EF7FD513}" destId="{FA594B69-934A-491A-B527-6CA79CBAEB9C}" srcOrd="0" destOrd="0" presId="urn:microsoft.com/office/officeart/2008/layout/LinedList"/>
    <dgm:cxn modelId="{15C93598-8698-4DF5-91E9-8D07C03E1271}" type="presOf" srcId="{DEC9E6D3-AE5B-4780-A8E1-1C85E2261D6F}" destId="{59FAFD6C-3667-415D-B308-A1AED74D61CA}" srcOrd="0" destOrd="0" presId="urn:microsoft.com/office/officeart/2008/layout/LinedList"/>
    <dgm:cxn modelId="{94452119-78D8-4345-81C4-7995F635F19D}" type="presOf" srcId="{4D1449F5-8AE3-4F61-ADA4-9F6B68F0C1AA}" destId="{B9437040-39D4-4E18-B173-F7B8AF76520F}" srcOrd="0" destOrd="0" presId="urn:microsoft.com/office/officeart/2008/layout/LinedList"/>
    <dgm:cxn modelId="{3164B0F0-DC92-43D6-AF17-987E25B62BB2}" type="presParOf" srcId="{FA594B69-934A-491A-B527-6CA79CBAEB9C}" destId="{52D1BBC1-A84D-4748-A7CE-6D8E47349871}" srcOrd="0" destOrd="0" presId="urn:microsoft.com/office/officeart/2008/layout/LinedList"/>
    <dgm:cxn modelId="{6E897BA2-0BEE-43FB-BF85-4F635732D25D}" type="presParOf" srcId="{FA594B69-934A-491A-B527-6CA79CBAEB9C}" destId="{235C27D4-49F4-4101-B53C-3AB8362A6006}" srcOrd="1" destOrd="0" presId="urn:microsoft.com/office/officeart/2008/layout/LinedList"/>
    <dgm:cxn modelId="{7A0B9CD5-FE39-4EC0-AF1A-1A96468EE435}" type="presParOf" srcId="{235C27D4-49F4-4101-B53C-3AB8362A6006}" destId="{B9437040-39D4-4E18-B173-F7B8AF76520F}" srcOrd="0" destOrd="0" presId="urn:microsoft.com/office/officeart/2008/layout/LinedList"/>
    <dgm:cxn modelId="{DE664A84-CB07-4D99-B73E-880D021B6E82}" type="presParOf" srcId="{235C27D4-49F4-4101-B53C-3AB8362A6006}" destId="{9865A5F6-D565-41A5-BCFB-A1D091D4A3FC}" srcOrd="1" destOrd="0" presId="urn:microsoft.com/office/officeart/2008/layout/LinedList"/>
    <dgm:cxn modelId="{CB4D9D6E-8D30-4DDC-A861-DEA35C8CDFF1}" type="presParOf" srcId="{FA594B69-934A-491A-B527-6CA79CBAEB9C}" destId="{C6151C8D-8F41-4948-B93E-3003F00160A6}" srcOrd="2" destOrd="0" presId="urn:microsoft.com/office/officeart/2008/layout/LinedList"/>
    <dgm:cxn modelId="{35F782EA-F8F8-41B2-8FBE-6B097B07D0D8}" type="presParOf" srcId="{FA594B69-934A-491A-B527-6CA79CBAEB9C}" destId="{66DA9C76-01A2-4E68-80CC-71D43E979F33}" srcOrd="3" destOrd="0" presId="urn:microsoft.com/office/officeart/2008/layout/LinedList"/>
    <dgm:cxn modelId="{EA3CD559-5A43-4483-ACF9-BA02E11D9E49}" type="presParOf" srcId="{66DA9C76-01A2-4E68-80CC-71D43E979F33}" destId="{E69B1461-84B5-435D-8028-AFFFBC41EF91}" srcOrd="0" destOrd="0" presId="urn:microsoft.com/office/officeart/2008/layout/LinedList"/>
    <dgm:cxn modelId="{1C590178-0666-4627-A978-D7BF46823842}" type="presParOf" srcId="{66DA9C76-01A2-4E68-80CC-71D43E979F33}" destId="{E9F72FFA-83F5-4CD6-84D8-BF39F6D8406E}" srcOrd="1" destOrd="0" presId="urn:microsoft.com/office/officeart/2008/layout/LinedList"/>
    <dgm:cxn modelId="{32722718-8EBE-4BF3-BE9F-BA24DBD1A3EE}" type="presParOf" srcId="{FA594B69-934A-491A-B527-6CA79CBAEB9C}" destId="{645FCBB6-1890-4C0B-B865-3114D5F17AED}" srcOrd="4" destOrd="0" presId="urn:microsoft.com/office/officeart/2008/layout/LinedList"/>
    <dgm:cxn modelId="{DE055F05-2418-4C90-B194-CC50FB6485B4}" type="presParOf" srcId="{FA594B69-934A-491A-B527-6CA79CBAEB9C}" destId="{0D84AC33-3A68-44D5-BEC9-3B9CD03BF249}" srcOrd="5" destOrd="0" presId="urn:microsoft.com/office/officeart/2008/layout/LinedList"/>
    <dgm:cxn modelId="{E07715C3-860B-45C1-83F1-CD581BB67D9E}" type="presParOf" srcId="{0D84AC33-3A68-44D5-BEC9-3B9CD03BF249}" destId="{59FAFD6C-3667-415D-B308-A1AED74D61CA}" srcOrd="0" destOrd="0" presId="urn:microsoft.com/office/officeart/2008/layout/LinedList"/>
    <dgm:cxn modelId="{DEE1F35F-1FF1-4703-9007-E0EA8475A32E}" type="presParOf" srcId="{0D84AC33-3A68-44D5-BEC9-3B9CD03BF249}" destId="{E7AE2889-39A5-4626-8C3D-402230589769}" srcOrd="1" destOrd="0" presId="urn:microsoft.com/office/officeart/2008/layout/LinedList"/>
    <dgm:cxn modelId="{6948B9D2-056B-47B2-94AE-E75D27D5976D}" type="presParOf" srcId="{FA594B69-934A-491A-B527-6CA79CBAEB9C}" destId="{B33107EB-6140-4F4F-B0E8-14A68FB95854}" srcOrd="6" destOrd="0" presId="urn:microsoft.com/office/officeart/2008/layout/LinedList"/>
    <dgm:cxn modelId="{0B9388BC-5A8E-43D1-90DA-813BEDE916E8}" type="presParOf" srcId="{FA594B69-934A-491A-B527-6CA79CBAEB9C}" destId="{521A7349-4EE6-4428-885D-582632F53545}" srcOrd="7" destOrd="0" presId="urn:microsoft.com/office/officeart/2008/layout/LinedList"/>
    <dgm:cxn modelId="{9404159B-903E-4F86-A332-0616268958FC}" type="presParOf" srcId="{521A7349-4EE6-4428-885D-582632F53545}" destId="{953952A9-6695-4AA5-B9BB-254AFAEB4C65}" srcOrd="0" destOrd="0" presId="urn:microsoft.com/office/officeart/2008/layout/LinedList"/>
    <dgm:cxn modelId="{F3DDD705-4B01-4963-A9A5-16444FEEE0D8}" type="presParOf" srcId="{521A7349-4EE6-4428-885D-582632F53545}" destId="{5DF2F5E2-967D-45A3-BDA1-F93F9235B44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31AAD79-FA2D-407B-A17D-B89A837CC37E}" type="doc">
      <dgm:prSet loTypeId="urn:microsoft.com/office/officeart/2005/8/layout/targe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D678FAE-2317-44FB-A4F5-B5E24595F3AB}">
      <dgm:prSet phldrT="[Текст]" custT="1"/>
      <dgm:spPr/>
      <dgm:t>
        <a:bodyPr/>
        <a:lstStyle/>
        <a:p>
          <a:pPr algn="l"/>
          <a:r>
            <a:rPr lang="uk-UA" sz="3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Дія нормативно-правового акта за колом осіб </a:t>
          </a:r>
          <a:r>
            <a:rPr lang="uk-UA" sz="3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акт діє стосовно всіх осіб, які перебувають на території його дії та є суб’єктами відносин, на які він розрахований</a:t>
          </a:r>
          <a:endParaRPr lang="ru-RU" sz="36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E2AFD4-09CE-4658-9359-A024FF73DDDC}" type="parTrans" cxnId="{622FD1BF-6F5B-44FD-8088-19C419B10C19}">
      <dgm:prSet/>
      <dgm:spPr/>
      <dgm:t>
        <a:bodyPr/>
        <a:lstStyle/>
        <a:p>
          <a:endParaRPr lang="ru-RU"/>
        </a:p>
      </dgm:t>
    </dgm:pt>
    <dgm:pt modelId="{87CC6489-A83A-41A2-BF60-CA088323C1E4}" type="sibTrans" cxnId="{622FD1BF-6F5B-44FD-8088-19C419B10C19}">
      <dgm:prSet/>
      <dgm:spPr/>
      <dgm:t>
        <a:bodyPr/>
        <a:lstStyle/>
        <a:p>
          <a:endParaRPr lang="ru-RU"/>
        </a:p>
      </dgm:t>
    </dgm:pt>
    <dgm:pt modelId="{0F6C7002-BCB1-4FD6-8B97-C76CE02600E5}" type="pres">
      <dgm:prSet presAssocID="{D31AAD79-FA2D-407B-A17D-B89A837CC37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D4555A-C329-4A7F-B4AD-1A1B86266E52}" type="pres">
      <dgm:prSet presAssocID="{6D678FAE-2317-44FB-A4F5-B5E24595F3AB}" presName="circle1" presStyleLbl="node1" presStyleIdx="0" presStyleCnt="1"/>
      <dgm:spPr/>
    </dgm:pt>
    <dgm:pt modelId="{8956C141-19EB-453A-AA27-9B25E3DEFFE5}" type="pres">
      <dgm:prSet presAssocID="{6D678FAE-2317-44FB-A4F5-B5E24595F3AB}" presName="space" presStyleCnt="0"/>
      <dgm:spPr/>
    </dgm:pt>
    <dgm:pt modelId="{4552B3FB-A8F3-441E-9367-23630F92838C}" type="pres">
      <dgm:prSet presAssocID="{6D678FAE-2317-44FB-A4F5-B5E24595F3AB}" presName="rect1" presStyleLbl="alignAcc1" presStyleIdx="0" presStyleCnt="1"/>
      <dgm:spPr/>
      <dgm:t>
        <a:bodyPr/>
        <a:lstStyle/>
        <a:p>
          <a:endParaRPr lang="ru-RU"/>
        </a:p>
      </dgm:t>
    </dgm:pt>
    <dgm:pt modelId="{26FCEF0E-1ADA-4B70-94C7-467150520555}" type="pres">
      <dgm:prSet presAssocID="{6D678FAE-2317-44FB-A4F5-B5E24595F3AB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2FD1BF-6F5B-44FD-8088-19C419B10C19}" srcId="{D31AAD79-FA2D-407B-A17D-B89A837CC37E}" destId="{6D678FAE-2317-44FB-A4F5-B5E24595F3AB}" srcOrd="0" destOrd="0" parTransId="{ECE2AFD4-09CE-4658-9359-A024FF73DDDC}" sibTransId="{87CC6489-A83A-41A2-BF60-CA088323C1E4}"/>
    <dgm:cxn modelId="{025379FD-8826-4649-93DC-3C43A1922665}" type="presOf" srcId="{D31AAD79-FA2D-407B-A17D-B89A837CC37E}" destId="{0F6C7002-BCB1-4FD6-8B97-C76CE02600E5}" srcOrd="0" destOrd="0" presId="urn:microsoft.com/office/officeart/2005/8/layout/target3"/>
    <dgm:cxn modelId="{D157E975-6BC7-44CA-9FBF-D8CCABC7F4CB}" type="presOf" srcId="{6D678FAE-2317-44FB-A4F5-B5E24595F3AB}" destId="{4552B3FB-A8F3-441E-9367-23630F92838C}" srcOrd="0" destOrd="0" presId="urn:microsoft.com/office/officeart/2005/8/layout/target3"/>
    <dgm:cxn modelId="{D4789D3B-3AAF-41B0-AFEF-2E0EF3D53BA3}" type="presOf" srcId="{6D678FAE-2317-44FB-A4F5-B5E24595F3AB}" destId="{26FCEF0E-1ADA-4B70-94C7-467150520555}" srcOrd="1" destOrd="0" presId="urn:microsoft.com/office/officeart/2005/8/layout/target3"/>
    <dgm:cxn modelId="{24EC8D07-6350-467A-926C-5B6506CDBA44}" type="presParOf" srcId="{0F6C7002-BCB1-4FD6-8B97-C76CE02600E5}" destId="{03D4555A-C329-4A7F-B4AD-1A1B86266E52}" srcOrd="0" destOrd="0" presId="urn:microsoft.com/office/officeart/2005/8/layout/target3"/>
    <dgm:cxn modelId="{2B17E91C-BFE8-47E0-88F6-70E6E1B01FE6}" type="presParOf" srcId="{0F6C7002-BCB1-4FD6-8B97-C76CE02600E5}" destId="{8956C141-19EB-453A-AA27-9B25E3DEFFE5}" srcOrd="1" destOrd="0" presId="urn:microsoft.com/office/officeart/2005/8/layout/target3"/>
    <dgm:cxn modelId="{BDB8A35B-54F3-44C2-A514-8FB388C19085}" type="presParOf" srcId="{0F6C7002-BCB1-4FD6-8B97-C76CE02600E5}" destId="{4552B3FB-A8F3-441E-9367-23630F92838C}" srcOrd="2" destOrd="0" presId="urn:microsoft.com/office/officeart/2005/8/layout/target3"/>
    <dgm:cxn modelId="{866C9119-3520-4B19-A61F-92083C4157D5}" type="presParOf" srcId="{0F6C7002-BCB1-4FD6-8B97-C76CE02600E5}" destId="{26FCEF0E-1ADA-4B70-94C7-46715052055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0220201-6FE0-4E31-B795-F42B9C3369CE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9D7CADDA-F7AE-4F04-95AF-3090055857A6}">
      <dgm:prSet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Відомча </a:t>
          </a:r>
          <a:r>
            <a:rPr lang="uk-UA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нормотворчість</a:t>
          </a: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діяльність уповноважених керівників центральних органів виконавчої влади, які в межах своєї компетенції створюють відомчі підзаконні акти шляхом створення, зміни, доповнення, скасування норм права, спрямованих на регулювання тих суспільних відносин, які входять до сфери їх управління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AE1D91-CB42-42EC-BB2A-6CD75782136F}" type="parTrans" cxnId="{757953F7-34BF-442F-80B4-629FE83E25A5}">
      <dgm:prSet/>
      <dgm:spPr/>
      <dgm:t>
        <a:bodyPr/>
        <a:lstStyle/>
        <a:p>
          <a:endParaRPr lang="ru-RU"/>
        </a:p>
      </dgm:t>
    </dgm:pt>
    <dgm:pt modelId="{9FE4BBFE-51BB-406C-863B-CD7DB57619C6}" type="sibTrans" cxnId="{757953F7-34BF-442F-80B4-629FE83E25A5}">
      <dgm:prSet/>
      <dgm:spPr/>
      <dgm:t>
        <a:bodyPr/>
        <a:lstStyle/>
        <a:p>
          <a:endParaRPr lang="ru-RU"/>
        </a:p>
      </dgm:t>
    </dgm:pt>
    <dgm:pt modelId="{F70F5AA3-2CFF-43DD-9F29-009D4F85815C}" type="pres">
      <dgm:prSet presAssocID="{60220201-6FE0-4E31-B795-F42B9C3369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082F5E7-FF1A-4A94-922C-0058D70AAA83}" type="pres">
      <dgm:prSet presAssocID="{9D7CADDA-F7AE-4F04-95AF-3090055857A6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7953F7-34BF-442F-80B4-629FE83E25A5}" srcId="{60220201-6FE0-4E31-B795-F42B9C3369CE}" destId="{9D7CADDA-F7AE-4F04-95AF-3090055857A6}" srcOrd="0" destOrd="0" parTransId="{DDAE1D91-CB42-42EC-BB2A-6CD75782136F}" sibTransId="{9FE4BBFE-51BB-406C-863B-CD7DB57619C6}"/>
    <dgm:cxn modelId="{90D2AADE-8BFC-482D-B781-FFA1D9E39143}" type="presOf" srcId="{60220201-6FE0-4E31-B795-F42B9C3369CE}" destId="{F70F5AA3-2CFF-43DD-9F29-009D4F85815C}" srcOrd="0" destOrd="0" presId="urn:microsoft.com/office/officeart/2005/8/layout/default"/>
    <dgm:cxn modelId="{B714C061-75D9-47BE-9014-FB20B6FE3E38}" type="presOf" srcId="{9D7CADDA-F7AE-4F04-95AF-3090055857A6}" destId="{0082F5E7-FF1A-4A94-922C-0058D70AAA83}" srcOrd="0" destOrd="0" presId="urn:microsoft.com/office/officeart/2005/8/layout/default"/>
    <dgm:cxn modelId="{2EF8D66E-F99E-4804-9C67-3A68E4FE09DA}" type="presParOf" srcId="{F70F5AA3-2CFF-43DD-9F29-009D4F85815C}" destId="{0082F5E7-FF1A-4A94-922C-0058D70AAA8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22F361C-6ACE-4845-87D6-FE3B68FACD75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2725BAF0-3CE5-4C7A-8367-0779CD8C2533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 одним з рівнів </a:t>
          </a:r>
          <a:r>
            <a:rPr lang="uk-UA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нормотворчості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6A27BF-0EAC-4DB9-A78B-5771279203EE}" type="parTrans" cxnId="{6822EA13-F04B-4B88-BB31-5467B2CF9039}">
      <dgm:prSet/>
      <dgm:spPr/>
      <dgm:t>
        <a:bodyPr/>
        <a:lstStyle/>
        <a:p>
          <a:endParaRPr lang="ru-RU"/>
        </a:p>
      </dgm:t>
    </dgm:pt>
    <dgm:pt modelId="{2399EB4E-34A1-4DB0-AEC8-3A0D3153ABEC}" type="sibTrans" cxnId="{6822EA13-F04B-4B88-BB31-5467B2CF9039}">
      <dgm:prSet/>
      <dgm:spPr/>
      <dgm:t>
        <a:bodyPr/>
        <a:lstStyle/>
        <a:p>
          <a:endParaRPr lang="ru-RU"/>
        </a:p>
      </dgm:t>
    </dgm:pt>
    <dgm:pt modelId="{DA8A09B4-F66A-477D-B848-E919BF84C96F}">
      <dgm:prSet custT="1"/>
      <dgm:spPr/>
      <dgm:t>
        <a:bodyPr/>
        <a:lstStyle/>
        <a:p>
          <a:r>
            <a:rPr lang="uk-UA" sz="2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регулює сферу суспільних відносин певної галузі суспільного життя на загальнодержавному рівні</a:t>
          </a:r>
          <a:endParaRPr lang="en-US" sz="25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5311C-E85E-401E-8C90-59EC2328D931}" type="parTrans" cxnId="{4B7B8B41-C0DC-406E-9CE9-24EA8704E092}">
      <dgm:prSet/>
      <dgm:spPr/>
      <dgm:t>
        <a:bodyPr/>
        <a:lstStyle/>
        <a:p>
          <a:endParaRPr lang="ru-RU"/>
        </a:p>
      </dgm:t>
    </dgm:pt>
    <dgm:pt modelId="{CFD3720D-FD72-47F3-910E-C44E52F3C050}" type="sibTrans" cxnId="{4B7B8B41-C0DC-406E-9CE9-24EA8704E092}">
      <dgm:prSet/>
      <dgm:spPr/>
      <dgm:t>
        <a:bodyPr/>
        <a:lstStyle/>
        <a:p>
          <a:endParaRPr lang="ru-RU"/>
        </a:p>
      </dgm:t>
    </dgm:pt>
    <dgm:pt modelId="{6ACF487D-CA75-4C7A-8EEF-60E5DDD6B630}">
      <dgm:prSet custT="1"/>
      <dgm:spPr/>
      <dgm:t>
        <a:bodyPr/>
        <a:lstStyle/>
        <a:p>
          <a:r>
            <a:rPr lang="uk-UA" sz="2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спрямована на забезпечення реалізації законів та підзаконних актів вищих державних органів влади</a:t>
          </a:r>
          <a:endParaRPr lang="en-US" sz="25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EBD211-C17E-4503-B522-74512798B9D9}" type="parTrans" cxnId="{5D217284-AEBA-45BE-BB66-0B36DFCA8BB1}">
      <dgm:prSet/>
      <dgm:spPr/>
      <dgm:t>
        <a:bodyPr/>
        <a:lstStyle/>
        <a:p>
          <a:endParaRPr lang="ru-RU"/>
        </a:p>
      </dgm:t>
    </dgm:pt>
    <dgm:pt modelId="{156AEDF4-84E9-4104-A1A6-7A3AF3AA7088}" type="sibTrans" cxnId="{5D217284-AEBA-45BE-BB66-0B36DFCA8BB1}">
      <dgm:prSet/>
      <dgm:spPr/>
      <dgm:t>
        <a:bodyPr/>
        <a:lstStyle/>
        <a:p>
          <a:endParaRPr lang="ru-RU"/>
        </a:p>
      </dgm:t>
    </dgm:pt>
    <dgm:pt modelId="{14530ECA-DED8-4F2C-BC29-93A8C390C867}">
      <dgm:prSet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здійснюється керівниками центральних органів виконавчої влади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7FD7C2-8E15-44ED-A9F9-647C298B381E}" type="parTrans" cxnId="{736B3F14-FCBF-4671-90B4-4A235AB20DE5}">
      <dgm:prSet/>
      <dgm:spPr/>
      <dgm:t>
        <a:bodyPr/>
        <a:lstStyle/>
        <a:p>
          <a:endParaRPr lang="ru-RU"/>
        </a:p>
      </dgm:t>
    </dgm:pt>
    <dgm:pt modelId="{2DC6CE94-593E-4940-A585-DE5781433CBC}" type="sibTrans" cxnId="{736B3F14-FCBF-4671-90B4-4A235AB20DE5}">
      <dgm:prSet/>
      <dgm:spPr/>
      <dgm:t>
        <a:bodyPr/>
        <a:lstStyle/>
        <a:p>
          <a:endParaRPr lang="ru-RU"/>
        </a:p>
      </dgm:t>
    </dgm:pt>
    <dgm:pt modelId="{536714E7-9600-4F2E-A786-A4F12D9BE175}">
      <dgm:prSet custT="1"/>
      <dgm:spPr/>
      <dgm:t>
        <a:bodyPr/>
        <a:lstStyle/>
        <a:p>
          <a:r>
            <a:rPr lang="uk-UA" sz="2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являє собою сукупність послідовно виконуваних стадій</a:t>
          </a:r>
          <a:endParaRPr lang="en-US" sz="25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F62FC8-9614-4560-A5E6-5C2C09FEA037}" type="parTrans" cxnId="{7005941F-4DB0-48E0-8A85-B7A8AF9AE3D8}">
      <dgm:prSet/>
      <dgm:spPr/>
      <dgm:t>
        <a:bodyPr/>
        <a:lstStyle/>
        <a:p>
          <a:endParaRPr lang="ru-RU"/>
        </a:p>
      </dgm:t>
    </dgm:pt>
    <dgm:pt modelId="{B18ED507-0609-4DFA-B77D-2BAFC3FEA68F}" type="sibTrans" cxnId="{7005941F-4DB0-48E0-8A85-B7A8AF9AE3D8}">
      <dgm:prSet/>
      <dgm:spPr/>
      <dgm:t>
        <a:bodyPr/>
        <a:lstStyle/>
        <a:p>
          <a:endParaRPr lang="ru-RU"/>
        </a:p>
      </dgm:t>
    </dgm:pt>
    <dgm:pt modelId="{9F22CC01-C0FA-46F0-8409-A96279E65A3F}">
      <dgm:prSet custT="1"/>
      <dgm:spPr/>
      <dgm:t>
        <a:bodyPr/>
        <a:lstStyle/>
        <a:p>
          <a:r>
            <a:rPr lang="uk-UA" sz="2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базується на певних принципах</a:t>
          </a:r>
          <a:endParaRPr lang="en-US" sz="25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A96C4B-CDBF-4333-856E-FB35CA99EE5E}" type="parTrans" cxnId="{611B50BE-1652-4AE0-B6C7-2911DCFC6186}">
      <dgm:prSet/>
      <dgm:spPr/>
      <dgm:t>
        <a:bodyPr/>
        <a:lstStyle/>
        <a:p>
          <a:endParaRPr lang="ru-RU"/>
        </a:p>
      </dgm:t>
    </dgm:pt>
    <dgm:pt modelId="{1392CA32-3082-48BA-8040-2F8C13CEA0D8}" type="sibTrans" cxnId="{611B50BE-1652-4AE0-B6C7-2911DCFC6186}">
      <dgm:prSet/>
      <dgm:spPr/>
      <dgm:t>
        <a:bodyPr/>
        <a:lstStyle/>
        <a:p>
          <a:endParaRPr lang="ru-RU"/>
        </a:p>
      </dgm:t>
    </dgm:pt>
    <dgm:pt modelId="{EC3C6829-1899-448D-B1B0-46676D311D1F}">
      <dgm:prSet custT="1"/>
      <dgm:spPr/>
      <dgm:t>
        <a:bodyPr/>
        <a:lstStyle/>
        <a:p>
          <a:r>
            <a:rPr lang="uk-UA" sz="2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здійснюється шляхом створення нових норм права, зміни, доповнення, скасування існуючих</a:t>
          </a:r>
          <a:endParaRPr lang="en-US" sz="25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373CB2-A872-46E3-8D58-970EB0C1F54D}" type="parTrans" cxnId="{9DDE4BBB-6A67-4BDA-9A2B-0B36219F995B}">
      <dgm:prSet/>
      <dgm:spPr/>
      <dgm:t>
        <a:bodyPr/>
        <a:lstStyle/>
        <a:p>
          <a:endParaRPr lang="ru-RU"/>
        </a:p>
      </dgm:t>
    </dgm:pt>
    <dgm:pt modelId="{BC259281-9630-42B1-A802-D8EA9662A65C}" type="sibTrans" cxnId="{9DDE4BBB-6A67-4BDA-9A2B-0B36219F995B}">
      <dgm:prSet/>
      <dgm:spPr/>
      <dgm:t>
        <a:bodyPr/>
        <a:lstStyle/>
        <a:p>
          <a:endParaRPr lang="ru-RU"/>
        </a:p>
      </dgm:t>
    </dgm:pt>
    <dgm:pt modelId="{57A28F4B-97AB-4565-9855-B4BBE833CAFD}" type="pres">
      <dgm:prSet presAssocID="{622F361C-6ACE-4845-87D6-FE3B68FACD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8A1E4C-2E0A-4D0F-BD85-BE1FF4413218}" type="pres">
      <dgm:prSet presAssocID="{2725BAF0-3CE5-4C7A-8367-0779CD8C2533}" presName="node" presStyleLbl="node1" presStyleIdx="0" presStyleCnt="7" custScaleX="137421" custScaleY="129946" custLinFactNeighborX="-55573" custLinFactNeighborY="3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193DF-483C-4468-8466-781875B4F777}" type="pres">
      <dgm:prSet presAssocID="{2399EB4E-34A1-4DB0-AEC8-3A0D3153ABEC}" presName="sibTrans" presStyleCnt="0"/>
      <dgm:spPr/>
    </dgm:pt>
    <dgm:pt modelId="{20BCC05D-C5F7-4C11-A469-0528B21EADE2}" type="pres">
      <dgm:prSet presAssocID="{DA8A09B4-F66A-477D-B848-E919BF84C96F}" presName="node" presStyleLbl="node1" presStyleIdx="1" presStyleCnt="7" custScaleX="222845" custScaleY="154663" custLinFactNeighborX="0" custLinFactNeighborY="56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45008-02C2-4822-AF07-4C330456467F}" type="pres">
      <dgm:prSet presAssocID="{CFD3720D-FD72-47F3-910E-C44E52F3C050}" presName="sibTrans" presStyleCnt="0"/>
      <dgm:spPr/>
    </dgm:pt>
    <dgm:pt modelId="{3E996D93-237B-4A8F-82D1-3A11103D0FB8}" type="pres">
      <dgm:prSet presAssocID="{6ACF487D-CA75-4C7A-8EEF-60E5DDD6B630}" presName="node" presStyleLbl="node1" presStyleIdx="2" presStyleCnt="7" custScaleX="174535" custScaleY="209229" custLinFactNeighborX="39695" custLinFactNeighborY="4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A669F-FC43-4BA4-A25F-9F6FB5126EA0}" type="pres">
      <dgm:prSet presAssocID="{156AEDF4-84E9-4104-A1A6-7A3AF3AA7088}" presName="sibTrans" presStyleCnt="0"/>
      <dgm:spPr/>
    </dgm:pt>
    <dgm:pt modelId="{E92DB147-1C19-41FA-8667-9AB09E520D96}" type="pres">
      <dgm:prSet presAssocID="{14530ECA-DED8-4F2C-BC29-93A8C390C867}" presName="node" presStyleLbl="node1" presStyleIdx="3" presStyleCnt="7" custScaleX="145956" custScaleY="168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1B52B-90CF-4EBC-BC9E-ED446C96658F}" type="pres">
      <dgm:prSet presAssocID="{2DC6CE94-593E-4940-A585-DE5781433CBC}" presName="sibTrans" presStyleCnt="0"/>
      <dgm:spPr/>
    </dgm:pt>
    <dgm:pt modelId="{20486A93-9858-4437-9A3B-7DA21E6BF560}" type="pres">
      <dgm:prSet presAssocID="{536714E7-9600-4F2E-A786-A4F12D9BE175}" presName="node" presStyleLbl="node1" presStyleIdx="4" presStyleCnt="7" custScaleX="131719" custScaleY="168503" custLinFactNeighborX="2138" custLinFactNeighborY="-1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4EC39-9569-4FD3-8796-D0B5C5408158}" type="pres">
      <dgm:prSet presAssocID="{B18ED507-0609-4DFA-B77D-2BAFC3FEA68F}" presName="sibTrans" presStyleCnt="0"/>
      <dgm:spPr/>
    </dgm:pt>
    <dgm:pt modelId="{85D1453C-FFE7-4E78-AED8-2E3412CE5C6A}" type="pres">
      <dgm:prSet presAssocID="{9F22CC01-C0FA-46F0-8409-A96279E65A3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75A38-27D5-47B5-B862-A0DF5335C41D}" type="pres">
      <dgm:prSet presAssocID="{1392CA32-3082-48BA-8040-2F8C13CEA0D8}" presName="sibTrans" presStyleCnt="0"/>
      <dgm:spPr/>
    </dgm:pt>
    <dgm:pt modelId="{56B699BC-0648-4570-B6C4-036827312E71}" type="pres">
      <dgm:prSet presAssocID="{EC3C6829-1899-448D-B1B0-46676D311D1F}" presName="node" presStyleLbl="node1" presStyleIdx="6" presStyleCnt="7" custScaleX="173274" custScaleY="168503" custLinFactNeighborX="4751" custLinFactNeighborY="-1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6B3F14-FCBF-4671-90B4-4A235AB20DE5}" srcId="{622F361C-6ACE-4845-87D6-FE3B68FACD75}" destId="{14530ECA-DED8-4F2C-BC29-93A8C390C867}" srcOrd="3" destOrd="0" parTransId="{077FD7C2-8E15-44ED-A9F9-647C298B381E}" sibTransId="{2DC6CE94-593E-4940-A585-DE5781433CBC}"/>
    <dgm:cxn modelId="{C374E48A-BDF6-4DA7-B8EA-EC9AF40B90DF}" type="presOf" srcId="{9F22CC01-C0FA-46F0-8409-A96279E65A3F}" destId="{85D1453C-FFE7-4E78-AED8-2E3412CE5C6A}" srcOrd="0" destOrd="0" presId="urn:microsoft.com/office/officeart/2005/8/layout/default"/>
    <dgm:cxn modelId="{611B50BE-1652-4AE0-B6C7-2911DCFC6186}" srcId="{622F361C-6ACE-4845-87D6-FE3B68FACD75}" destId="{9F22CC01-C0FA-46F0-8409-A96279E65A3F}" srcOrd="5" destOrd="0" parTransId="{31A96C4B-CDBF-4333-856E-FB35CA99EE5E}" sibTransId="{1392CA32-3082-48BA-8040-2F8C13CEA0D8}"/>
    <dgm:cxn modelId="{21A4D602-DEF1-4F79-ABA9-B8C8A5E880E9}" type="presOf" srcId="{2725BAF0-3CE5-4C7A-8367-0779CD8C2533}" destId="{048A1E4C-2E0A-4D0F-BD85-BE1FF4413218}" srcOrd="0" destOrd="0" presId="urn:microsoft.com/office/officeart/2005/8/layout/default"/>
    <dgm:cxn modelId="{9DDE4BBB-6A67-4BDA-9A2B-0B36219F995B}" srcId="{622F361C-6ACE-4845-87D6-FE3B68FACD75}" destId="{EC3C6829-1899-448D-B1B0-46676D311D1F}" srcOrd="6" destOrd="0" parTransId="{F9373CB2-A872-46E3-8D58-970EB0C1F54D}" sibTransId="{BC259281-9630-42B1-A802-D8EA9662A65C}"/>
    <dgm:cxn modelId="{6822EA13-F04B-4B88-BB31-5467B2CF9039}" srcId="{622F361C-6ACE-4845-87D6-FE3B68FACD75}" destId="{2725BAF0-3CE5-4C7A-8367-0779CD8C2533}" srcOrd="0" destOrd="0" parTransId="{766A27BF-0EAC-4DB9-A78B-5771279203EE}" sibTransId="{2399EB4E-34A1-4DB0-AEC8-3A0D3153ABEC}"/>
    <dgm:cxn modelId="{7005941F-4DB0-48E0-8A85-B7A8AF9AE3D8}" srcId="{622F361C-6ACE-4845-87D6-FE3B68FACD75}" destId="{536714E7-9600-4F2E-A786-A4F12D9BE175}" srcOrd="4" destOrd="0" parTransId="{9DF62FC8-9614-4560-A5E6-5C2C09FEA037}" sibTransId="{B18ED507-0609-4DFA-B77D-2BAFC3FEA68F}"/>
    <dgm:cxn modelId="{F821AA14-6845-4182-9632-D510D3770FB7}" type="presOf" srcId="{622F361C-6ACE-4845-87D6-FE3B68FACD75}" destId="{57A28F4B-97AB-4565-9855-B4BBE833CAFD}" srcOrd="0" destOrd="0" presId="urn:microsoft.com/office/officeart/2005/8/layout/default"/>
    <dgm:cxn modelId="{DF07B042-78B0-4C72-A070-A9A3298B13A2}" type="presOf" srcId="{536714E7-9600-4F2E-A786-A4F12D9BE175}" destId="{20486A93-9858-4437-9A3B-7DA21E6BF560}" srcOrd="0" destOrd="0" presId="urn:microsoft.com/office/officeart/2005/8/layout/default"/>
    <dgm:cxn modelId="{4B7B8B41-C0DC-406E-9CE9-24EA8704E092}" srcId="{622F361C-6ACE-4845-87D6-FE3B68FACD75}" destId="{DA8A09B4-F66A-477D-B848-E919BF84C96F}" srcOrd="1" destOrd="0" parTransId="{ACC5311C-E85E-401E-8C90-59EC2328D931}" sibTransId="{CFD3720D-FD72-47F3-910E-C44E52F3C050}"/>
    <dgm:cxn modelId="{5D217284-AEBA-45BE-BB66-0B36DFCA8BB1}" srcId="{622F361C-6ACE-4845-87D6-FE3B68FACD75}" destId="{6ACF487D-CA75-4C7A-8EEF-60E5DDD6B630}" srcOrd="2" destOrd="0" parTransId="{C1EBD211-C17E-4503-B522-74512798B9D9}" sibTransId="{156AEDF4-84E9-4104-A1A6-7A3AF3AA7088}"/>
    <dgm:cxn modelId="{1E6732D1-E9E2-4588-AE1B-43398CF87054}" type="presOf" srcId="{DA8A09B4-F66A-477D-B848-E919BF84C96F}" destId="{20BCC05D-C5F7-4C11-A469-0528B21EADE2}" srcOrd="0" destOrd="0" presId="urn:microsoft.com/office/officeart/2005/8/layout/default"/>
    <dgm:cxn modelId="{0CCC773C-C4BA-45D9-AD19-5EC15DACE0C1}" type="presOf" srcId="{EC3C6829-1899-448D-B1B0-46676D311D1F}" destId="{56B699BC-0648-4570-B6C4-036827312E71}" srcOrd="0" destOrd="0" presId="urn:microsoft.com/office/officeart/2005/8/layout/default"/>
    <dgm:cxn modelId="{D33890E7-8C8B-48B4-91ED-12FFF2706957}" type="presOf" srcId="{14530ECA-DED8-4F2C-BC29-93A8C390C867}" destId="{E92DB147-1C19-41FA-8667-9AB09E520D96}" srcOrd="0" destOrd="0" presId="urn:microsoft.com/office/officeart/2005/8/layout/default"/>
    <dgm:cxn modelId="{86B31B89-FFFE-4E20-92B5-35DC2B205A86}" type="presOf" srcId="{6ACF487D-CA75-4C7A-8EEF-60E5DDD6B630}" destId="{3E996D93-237B-4A8F-82D1-3A11103D0FB8}" srcOrd="0" destOrd="0" presId="urn:microsoft.com/office/officeart/2005/8/layout/default"/>
    <dgm:cxn modelId="{95CD8879-52B9-46D5-86E5-EF3CAA045BCF}" type="presParOf" srcId="{57A28F4B-97AB-4565-9855-B4BBE833CAFD}" destId="{048A1E4C-2E0A-4D0F-BD85-BE1FF4413218}" srcOrd="0" destOrd="0" presId="urn:microsoft.com/office/officeart/2005/8/layout/default"/>
    <dgm:cxn modelId="{3A906D54-CC0D-4473-8A63-C4CB67838ABA}" type="presParOf" srcId="{57A28F4B-97AB-4565-9855-B4BBE833CAFD}" destId="{A88193DF-483C-4468-8466-781875B4F777}" srcOrd="1" destOrd="0" presId="urn:microsoft.com/office/officeart/2005/8/layout/default"/>
    <dgm:cxn modelId="{E37D7942-73A4-41BE-8D0A-2D3F91890357}" type="presParOf" srcId="{57A28F4B-97AB-4565-9855-B4BBE833CAFD}" destId="{20BCC05D-C5F7-4C11-A469-0528B21EADE2}" srcOrd="2" destOrd="0" presId="urn:microsoft.com/office/officeart/2005/8/layout/default"/>
    <dgm:cxn modelId="{C242ECDA-668A-4BA3-8E3E-CD5613C9CDBD}" type="presParOf" srcId="{57A28F4B-97AB-4565-9855-B4BBE833CAFD}" destId="{3B245008-02C2-4822-AF07-4C330456467F}" srcOrd="3" destOrd="0" presId="urn:microsoft.com/office/officeart/2005/8/layout/default"/>
    <dgm:cxn modelId="{0D6DE903-D8F3-4246-85F4-998CCC60CBBB}" type="presParOf" srcId="{57A28F4B-97AB-4565-9855-B4BBE833CAFD}" destId="{3E996D93-237B-4A8F-82D1-3A11103D0FB8}" srcOrd="4" destOrd="0" presId="urn:microsoft.com/office/officeart/2005/8/layout/default"/>
    <dgm:cxn modelId="{9BD3252B-2FCF-4BEE-A7A0-430EC265513F}" type="presParOf" srcId="{57A28F4B-97AB-4565-9855-B4BBE833CAFD}" destId="{73CA669F-FC43-4BA4-A25F-9F6FB5126EA0}" srcOrd="5" destOrd="0" presId="urn:microsoft.com/office/officeart/2005/8/layout/default"/>
    <dgm:cxn modelId="{7630A1A4-1C2D-48A0-9198-080F2A549904}" type="presParOf" srcId="{57A28F4B-97AB-4565-9855-B4BBE833CAFD}" destId="{E92DB147-1C19-41FA-8667-9AB09E520D96}" srcOrd="6" destOrd="0" presId="urn:microsoft.com/office/officeart/2005/8/layout/default"/>
    <dgm:cxn modelId="{CE64AD71-AF3D-4211-91FA-0200CE901211}" type="presParOf" srcId="{57A28F4B-97AB-4565-9855-B4BBE833CAFD}" destId="{66F1B52B-90CF-4EBC-BC9E-ED446C96658F}" srcOrd="7" destOrd="0" presId="urn:microsoft.com/office/officeart/2005/8/layout/default"/>
    <dgm:cxn modelId="{76FB4943-6849-4942-9FF4-64D37A0088E2}" type="presParOf" srcId="{57A28F4B-97AB-4565-9855-B4BBE833CAFD}" destId="{20486A93-9858-4437-9A3B-7DA21E6BF560}" srcOrd="8" destOrd="0" presId="urn:microsoft.com/office/officeart/2005/8/layout/default"/>
    <dgm:cxn modelId="{1824C2A0-14DB-4B3C-834E-99E14CCE5327}" type="presParOf" srcId="{57A28F4B-97AB-4565-9855-B4BBE833CAFD}" destId="{66F4EC39-9569-4FD3-8796-D0B5C5408158}" srcOrd="9" destOrd="0" presId="urn:microsoft.com/office/officeart/2005/8/layout/default"/>
    <dgm:cxn modelId="{C2076C0E-6EAA-4CD1-8806-D16C928EC3CA}" type="presParOf" srcId="{57A28F4B-97AB-4565-9855-B4BBE833CAFD}" destId="{85D1453C-FFE7-4E78-AED8-2E3412CE5C6A}" srcOrd="10" destOrd="0" presId="urn:microsoft.com/office/officeart/2005/8/layout/default"/>
    <dgm:cxn modelId="{49662BAB-339A-4658-AFB7-1F234A8CD13D}" type="presParOf" srcId="{57A28F4B-97AB-4565-9855-B4BBE833CAFD}" destId="{F5675A38-27D5-47B5-B862-A0DF5335C41D}" srcOrd="11" destOrd="0" presId="urn:microsoft.com/office/officeart/2005/8/layout/default"/>
    <dgm:cxn modelId="{3E95ACDF-3E2B-4578-A947-1EB2AEE4DF55}" type="presParOf" srcId="{57A28F4B-97AB-4565-9855-B4BBE833CAFD}" destId="{56B699BC-0648-4570-B6C4-036827312E7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6F6F269-FC51-49F8-949A-1FBA98A8F341}" type="doc">
      <dgm:prSet loTypeId="urn:microsoft.com/office/officeart/2008/layout/RadialCluster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6C21A49-1E99-483B-B45D-E9F76FE95063}">
      <dgm:prSet phldrT="[Текст]" custT="1"/>
      <dgm:spPr/>
      <dgm:t>
        <a:bodyPr/>
        <a:lstStyle/>
        <a:p>
          <a:r>
            <a: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Принципи відомчої </a:t>
          </a:r>
          <a:r>
            <a:rPr lang="uk-UA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нормотворчості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579D29-B3E9-4F24-8969-297A6096BC90}" type="parTrans" cxnId="{1790B3DA-30E3-4AD4-8E5B-205170BDDA65}">
      <dgm:prSet/>
      <dgm:spPr/>
      <dgm:t>
        <a:bodyPr/>
        <a:lstStyle/>
        <a:p>
          <a:endParaRPr lang="ru-RU"/>
        </a:p>
      </dgm:t>
    </dgm:pt>
    <dgm:pt modelId="{1667E90D-4963-4A92-B6F1-2C398D9D37FD}" type="sibTrans" cxnId="{1790B3DA-30E3-4AD4-8E5B-205170BDDA65}">
      <dgm:prSet/>
      <dgm:spPr/>
      <dgm:t>
        <a:bodyPr/>
        <a:lstStyle/>
        <a:p>
          <a:endParaRPr lang="ru-RU"/>
        </a:p>
      </dgm:t>
    </dgm:pt>
    <dgm:pt modelId="{33CA9488-7A58-4B40-981C-1FA75AF4B7FA}">
      <dgm:prSet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законність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016D46-8041-4BE6-AF58-56516746D862}" type="parTrans" cxnId="{590C9697-2EA2-43E0-B676-C00EB5DA03FA}">
      <dgm:prSet/>
      <dgm:spPr/>
      <dgm:t>
        <a:bodyPr/>
        <a:lstStyle/>
        <a:p>
          <a:endParaRPr lang="ru-RU"/>
        </a:p>
      </dgm:t>
    </dgm:pt>
    <dgm:pt modelId="{1E8DCDE8-71C3-4448-BAA3-C0ABE96CE577}" type="sibTrans" cxnId="{590C9697-2EA2-43E0-B676-C00EB5DA03FA}">
      <dgm:prSet/>
      <dgm:spPr/>
      <dgm:t>
        <a:bodyPr/>
        <a:lstStyle/>
        <a:p>
          <a:endParaRPr lang="ru-RU"/>
        </a:p>
      </dgm:t>
    </dgm:pt>
    <dgm:pt modelId="{33F81986-3027-4C6F-BF13-2CFC06F4CF40}">
      <dgm:prSet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обґрунтованість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2D0654-6CBC-40C2-A97F-7EA9F1FB92B6}" type="parTrans" cxnId="{FA4F356D-D2EE-4E12-8237-3AF5EE7C0BD8}">
      <dgm:prSet/>
      <dgm:spPr/>
      <dgm:t>
        <a:bodyPr/>
        <a:lstStyle/>
        <a:p>
          <a:endParaRPr lang="ru-RU"/>
        </a:p>
      </dgm:t>
    </dgm:pt>
    <dgm:pt modelId="{B10B8A8A-3EBB-4E52-AAC0-4962CDDF0BC3}" type="sibTrans" cxnId="{FA4F356D-D2EE-4E12-8237-3AF5EE7C0BD8}">
      <dgm:prSet/>
      <dgm:spPr/>
      <dgm:t>
        <a:bodyPr/>
        <a:lstStyle/>
        <a:p>
          <a:endParaRPr lang="ru-RU"/>
        </a:p>
      </dgm:t>
    </dgm:pt>
    <dgm:pt modelId="{CA6D8DB6-F16A-44E3-B7C7-6F33367631FE}">
      <dgm:prSet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плановість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831C40-BD4C-4330-AA0D-C7BE7EDB1315}" type="parTrans" cxnId="{2B56FCD2-6F85-476F-836E-1ABD1315DDB6}">
      <dgm:prSet/>
      <dgm:spPr/>
      <dgm:t>
        <a:bodyPr/>
        <a:lstStyle/>
        <a:p>
          <a:endParaRPr lang="ru-RU"/>
        </a:p>
      </dgm:t>
    </dgm:pt>
    <dgm:pt modelId="{04097548-3BF8-4142-8FE6-0533B8FEA5EE}" type="sibTrans" cxnId="{2B56FCD2-6F85-476F-836E-1ABD1315DDB6}">
      <dgm:prSet/>
      <dgm:spPr/>
      <dgm:t>
        <a:bodyPr/>
        <a:lstStyle/>
        <a:p>
          <a:endParaRPr lang="ru-RU"/>
        </a:p>
      </dgm:t>
    </dgm:pt>
    <dgm:pt modelId="{744A7AB7-7862-40BB-A78E-36A66DEA2A2A}">
      <dgm:prSet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прогнозованості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BD1F6B-1D80-46B4-A5F9-861A62A29492}" type="parTrans" cxnId="{DFF4DAFB-1C0F-41F1-A4C8-1A4600AB06D5}">
      <dgm:prSet/>
      <dgm:spPr/>
      <dgm:t>
        <a:bodyPr/>
        <a:lstStyle/>
        <a:p>
          <a:endParaRPr lang="ru-RU"/>
        </a:p>
      </dgm:t>
    </dgm:pt>
    <dgm:pt modelId="{33F95E6D-F030-493C-8FAE-8A4D6F35DC40}" type="sibTrans" cxnId="{DFF4DAFB-1C0F-41F1-A4C8-1A4600AB06D5}">
      <dgm:prSet/>
      <dgm:spPr/>
      <dgm:t>
        <a:bodyPr/>
        <a:lstStyle/>
        <a:p>
          <a:endParaRPr lang="ru-RU"/>
        </a:p>
      </dgm:t>
    </dgm:pt>
    <dgm:pt modelId="{51D718E8-B68B-43F8-ADA2-24BBF43DE0D4}">
      <dgm:prSet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професіоналізм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7F5161-A685-4B1C-9132-F36E730A5AA7}" type="parTrans" cxnId="{C0068CF5-3280-4CDD-A523-CEB7E987B4BC}">
      <dgm:prSet/>
      <dgm:spPr/>
      <dgm:t>
        <a:bodyPr/>
        <a:lstStyle/>
        <a:p>
          <a:endParaRPr lang="ru-RU"/>
        </a:p>
      </dgm:t>
    </dgm:pt>
    <dgm:pt modelId="{F986A593-E285-4BAE-9B74-DBAC4BF96B8D}" type="sibTrans" cxnId="{C0068CF5-3280-4CDD-A523-CEB7E987B4BC}">
      <dgm:prSet/>
      <dgm:spPr/>
      <dgm:t>
        <a:bodyPr/>
        <a:lstStyle/>
        <a:p>
          <a:endParaRPr lang="ru-RU"/>
        </a:p>
      </dgm:t>
    </dgm:pt>
    <dgm:pt modelId="{251D9583-3917-4A71-8AA9-EC0015264636}">
      <dgm:prSet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науковості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ED2B9F-F4DA-4441-B432-CC4B29F5A004}" type="parTrans" cxnId="{27A7D2C0-B974-4932-861E-3D30456CD88C}">
      <dgm:prSet/>
      <dgm:spPr/>
      <dgm:t>
        <a:bodyPr/>
        <a:lstStyle/>
        <a:p>
          <a:endParaRPr lang="ru-RU"/>
        </a:p>
      </dgm:t>
    </dgm:pt>
    <dgm:pt modelId="{0EAADB79-1334-4DF0-84E8-9113DB3B01EE}" type="sibTrans" cxnId="{27A7D2C0-B974-4932-861E-3D30456CD88C}">
      <dgm:prSet/>
      <dgm:spPr/>
      <dgm:t>
        <a:bodyPr/>
        <a:lstStyle/>
        <a:p>
          <a:endParaRPr lang="ru-RU"/>
        </a:p>
      </dgm:t>
    </dgm:pt>
    <dgm:pt modelId="{A9FE6C7A-D6B5-4E53-AC3A-3E22919F3F31}" type="pres">
      <dgm:prSet presAssocID="{A6F6F269-FC51-49F8-949A-1FBA98A8F34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F31DEF9-6BE4-4B79-A4A9-049FB276354C}" type="pres">
      <dgm:prSet presAssocID="{56C21A49-1E99-483B-B45D-E9F76FE95063}" presName="singleCycle" presStyleCnt="0"/>
      <dgm:spPr/>
    </dgm:pt>
    <dgm:pt modelId="{143BAA49-9F0B-4A6B-AFA5-5329413A4DD6}" type="pres">
      <dgm:prSet presAssocID="{56C21A49-1E99-483B-B45D-E9F76FE95063}" presName="singleCenter" presStyleLbl="node1" presStyleIdx="0" presStyleCnt="7" custScaleX="200418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D719D70B-04D9-4E79-A573-C905CC35D850}" type="pres">
      <dgm:prSet presAssocID="{2C016D46-8041-4BE6-AF58-56516746D862}" presName="Name56" presStyleLbl="parChTrans1D2" presStyleIdx="0" presStyleCnt="6"/>
      <dgm:spPr/>
      <dgm:t>
        <a:bodyPr/>
        <a:lstStyle/>
        <a:p>
          <a:endParaRPr lang="ru-RU"/>
        </a:p>
      </dgm:t>
    </dgm:pt>
    <dgm:pt modelId="{F6E72D19-1D7A-4A3C-B7C0-E9BC530B51EC}" type="pres">
      <dgm:prSet presAssocID="{33CA9488-7A58-4B40-981C-1FA75AF4B7FA}" presName="text0" presStyleLbl="node1" presStyleIdx="1" presStyleCnt="7" custScaleX="264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28033E-C16C-4D1D-9F32-E0C1F9D85485}" type="pres">
      <dgm:prSet presAssocID="{1C2D0654-6CBC-40C2-A97F-7EA9F1FB92B6}" presName="Name56" presStyleLbl="parChTrans1D2" presStyleIdx="1" presStyleCnt="6"/>
      <dgm:spPr/>
      <dgm:t>
        <a:bodyPr/>
        <a:lstStyle/>
        <a:p>
          <a:endParaRPr lang="ru-RU"/>
        </a:p>
      </dgm:t>
    </dgm:pt>
    <dgm:pt modelId="{79EB2BDD-D2F4-44AA-980D-0B6D01DA3233}" type="pres">
      <dgm:prSet presAssocID="{33F81986-3027-4C6F-BF13-2CFC06F4CF40}" presName="text0" presStyleLbl="node1" presStyleIdx="2" presStyleCnt="7" custScaleX="280028" custRadScaleRad="179757" custRadScaleInc="46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EA420-6CBE-4639-9E42-7C50CFAB860C}" type="pres">
      <dgm:prSet presAssocID="{8C831C40-BD4C-4330-AA0D-C7BE7EDB1315}" presName="Name56" presStyleLbl="parChTrans1D2" presStyleIdx="2" presStyleCnt="6"/>
      <dgm:spPr/>
      <dgm:t>
        <a:bodyPr/>
        <a:lstStyle/>
        <a:p>
          <a:endParaRPr lang="ru-RU"/>
        </a:p>
      </dgm:t>
    </dgm:pt>
    <dgm:pt modelId="{4743E0FA-CA25-49D1-BDC1-EA10FB2F8808}" type="pres">
      <dgm:prSet presAssocID="{CA6D8DB6-F16A-44E3-B7C7-6F33367631FE}" presName="text0" presStyleLbl="node1" presStyleIdx="3" presStyleCnt="7" custScaleX="264710" custRadScaleRad="177007" custRadScaleInc="-45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3C703-087E-4B46-A6FD-DBE410EF7D9C}" type="pres">
      <dgm:prSet presAssocID="{03BD1F6B-1D80-46B4-A5F9-861A62A29492}" presName="Name56" presStyleLbl="parChTrans1D2" presStyleIdx="3" presStyleCnt="6"/>
      <dgm:spPr/>
      <dgm:t>
        <a:bodyPr/>
        <a:lstStyle/>
        <a:p>
          <a:endParaRPr lang="ru-RU"/>
        </a:p>
      </dgm:t>
    </dgm:pt>
    <dgm:pt modelId="{3F6DD30B-2BF1-48B8-B5F2-1257A914244C}" type="pres">
      <dgm:prSet presAssocID="{744A7AB7-7862-40BB-A78E-36A66DEA2A2A}" presName="text0" presStyleLbl="node1" presStyleIdx="4" presStyleCnt="7" custScaleX="290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0336A-E8B2-4EBC-BBD8-EDB7D513D625}" type="pres">
      <dgm:prSet presAssocID="{E27F5161-A685-4B1C-9132-F36E730A5AA7}" presName="Name56" presStyleLbl="parChTrans1D2" presStyleIdx="4" presStyleCnt="6"/>
      <dgm:spPr/>
      <dgm:t>
        <a:bodyPr/>
        <a:lstStyle/>
        <a:p>
          <a:endParaRPr lang="ru-RU"/>
        </a:p>
      </dgm:t>
    </dgm:pt>
    <dgm:pt modelId="{6F0157E4-618D-4A69-A7D6-4AC0FD958153}" type="pres">
      <dgm:prSet presAssocID="{51D718E8-B68B-43F8-ADA2-24BBF43DE0D4}" presName="text0" presStyleLbl="node1" presStyleIdx="5" presStyleCnt="7" custScaleX="264710" custRadScaleRad="169236" custRadScaleInc="42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02CFD-7C31-4DCC-9905-3FCAFCC2F228}" type="pres">
      <dgm:prSet presAssocID="{A0ED2B9F-F4DA-4441-B432-CC4B29F5A004}" presName="Name56" presStyleLbl="parChTrans1D2" presStyleIdx="5" presStyleCnt="6"/>
      <dgm:spPr/>
      <dgm:t>
        <a:bodyPr/>
        <a:lstStyle/>
        <a:p>
          <a:endParaRPr lang="ru-RU"/>
        </a:p>
      </dgm:t>
    </dgm:pt>
    <dgm:pt modelId="{601E6CC7-6D45-46A1-9352-7E5B6F082407}" type="pres">
      <dgm:prSet presAssocID="{251D9583-3917-4A71-8AA9-EC0015264636}" presName="text0" presStyleLbl="node1" presStyleIdx="6" presStyleCnt="7" custScaleX="264710" custRadScaleRad="169236" custRadScaleInc="-42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4EC8A1-1EAA-4373-BD91-6A3AF9887C7D}" type="presOf" srcId="{A0ED2B9F-F4DA-4441-B432-CC4B29F5A004}" destId="{B5602CFD-7C31-4DCC-9905-3FCAFCC2F228}" srcOrd="0" destOrd="0" presId="urn:microsoft.com/office/officeart/2008/layout/RadialCluster"/>
    <dgm:cxn modelId="{590C9697-2EA2-43E0-B676-C00EB5DA03FA}" srcId="{56C21A49-1E99-483B-B45D-E9F76FE95063}" destId="{33CA9488-7A58-4B40-981C-1FA75AF4B7FA}" srcOrd="0" destOrd="0" parTransId="{2C016D46-8041-4BE6-AF58-56516746D862}" sibTransId="{1E8DCDE8-71C3-4448-BAA3-C0ABE96CE577}"/>
    <dgm:cxn modelId="{DFF4DAFB-1C0F-41F1-A4C8-1A4600AB06D5}" srcId="{56C21A49-1E99-483B-B45D-E9F76FE95063}" destId="{744A7AB7-7862-40BB-A78E-36A66DEA2A2A}" srcOrd="3" destOrd="0" parTransId="{03BD1F6B-1D80-46B4-A5F9-861A62A29492}" sibTransId="{33F95E6D-F030-493C-8FAE-8A4D6F35DC40}"/>
    <dgm:cxn modelId="{A3819E75-90CB-43A5-AB13-963AA30A96DB}" type="presOf" srcId="{CA6D8DB6-F16A-44E3-B7C7-6F33367631FE}" destId="{4743E0FA-CA25-49D1-BDC1-EA10FB2F8808}" srcOrd="0" destOrd="0" presId="urn:microsoft.com/office/officeart/2008/layout/RadialCluster"/>
    <dgm:cxn modelId="{8C5185DC-5555-48C4-98E1-EC667634B2E2}" type="presOf" srcId="{56C21A49-1E99-483B-B45D-E9F76FE95063}" destId="{143BAA49-9F0B-4A6B-AFA5-5329413A4DD6}" srcOrd="0" destOrd="0" presId="urn:microsoft.com/office/officeart/2008/layout/RadialCluster"/>
    <dgm:cxn modelId="{27A7D2C0-B974-4932-861E-3D30456CD88C}" srcId="{56C21A49-1E99-483B-B45D-E9F76FE95063}" destId="{251D9583-3917-4A71-8AA9-EC0015264636}" srcOrd="5" destOrd="0" parTransId="{A0ED2B9F-F4DA-4441-B432-CC4B29F5A004}" sibTransId="{0EAADB79-1334-4DF0-84E8-9113DB3B01EE}"/>
    <dgm:cxn modelId="{C0068CF5-3280-4CDD-A523-CEB7E987B4BC}" srcId="{56C21A49-1E99-483B-B45D-E9F76FE95063}" destId="{51D718E8-B68B-43F8-ADA2-24BBF43DE0D4}" srcOrd="4" destOrd="0" parTransId="{E27F5161-A685-4B1C-9132-F36E730A5AA7}" sibTransId="{F986A593-E285-4BAE-9B74-DBAC4BF96B8D}"/>
    <dgm:cxn modelId="{63811740-E6E7-46E5-8BD2-6AACFFC7704E}" type="presOf" srcId="{251D9583-3917-4A71-8AA9-EC0015264636}" destId="{601E6CC7-6D45-46A1-9352-7E5B6F082407}" srcOrd="0" destOrd="0" presId="urn:microsoft.com/office/officeart/2008/layout/RadialCluster"/>
    <dgm:cxn modelId="{FD812E34-43CD-48CD-82BE-88CBFE8789B4}" type="presOf" srcId="{51D718E8-B68B-43F8-ADA2-24BBF43DE0D4}" destId="{6F0157E4-618D-4A69-A7D6-4AC0FD958153}" srcOrd="0" destOrd="0" presId="urn:microsoft.com/office/officeart/2008/layout/RadialCluster"/>
    <dgm:cxn modelId="{D5A3AE74-EFBF-40C6-B85C-CB39CFB973E9}" type="presOf" srcId="{744A7AB7-7862-40BB-A78E-36A66DEA2A2A}" destId="{3F6DD30B-2BF1-48B8-B5F2-1257A914244C}" srcOrd="0" destOrd="0" presId="urn:microsoft.com/office/officeart/2008/layout/RadialCluster"/>
    <dgm:cxn modelId="{6DFB4A00-D506-4729-BE42-97295DB421EB}" type="presOf" srcId="{A6F6F269-FC51-49F8-949A-1FBA98A8F341}" destId="{A9FE6C7A-D6B5-4E53-AC3A-3E22919F3F31}" srcOrd="0" destOrd="0" presId="urn:microsoft.com/office/officeart/2008/layout/RadialCluster"/>
    <dgm:cxn modelId="{F6734863-38D0-4418-A899-EBF7C181FF18}" type="presOf" srcId="{33F81986-3027-4C6F-BF13-2CFC06F4CF40}" destId="{79EB2BDD-D2F4-44AA-980D-0B6D01DA3233}" srcOrd="0" destOrd="0" presId="urn:microsoft.com/office/officeart/2008/layout/RadialCluster"/>
    <dgm:cxn modelId="{ACE2242E-EEBA-4793-8BF6-55055695C242}" type="presOf" srcId="{8C831C40-BD4C-4330-AA0D-C7BE7EDB1315}" destId="{519EA420-6CBE-4639-9E42-7C50CFAB860C}" srcOrd="0" destOrd="0" presId="urn:microsoft.com/office/officeart/2008/layout/RadialCluster"/>
    <dgm:cxn modelId="{CB55AF53-957A-4329-A8C5-C2F76DD693F2}" type="presOf" srcId="{03BD1F6B-1D80-46B4-A5F9-861A62A29492}" destId="{9FC3C703-087E-4B46-A6FD-DBE410EF7D9C}" srcOrd="0" destOrd="0" presId="urn:microsoft.com/office/officeart/2008/layout/RadialCluster"/>
    <dgm:cxn modelId="{2B56FCD2-6F85-476F-836E-1ABD1315DDB6}" srcId="{56C21A49-1E99-483B-B45D-E9F76FE95063}" destId="{CA6D8DB6-F16A-44E3-B7C7-6F33367631FE}" srcOrd="2" destOrd="0" parTransId="{8C831C40-BD4C-4330-AA0D-C7BE7EDB1315}" sibTransId="{04097548-3BF8-4142-8FE6-0533B8FEA5EE}"/>
    <dgm:cxn modelId="{59A94F60-6644-4C96-B0EB-89318D5E4348}" type="presOf" srcId="{2C016D46-8041-4BE6-AF58-56516746D862}" destId="{D719D70B-04D9-4E79-A573-C905CC35D850}" srcOrd="0" destOrd="0" presId="urn:microsoft.com/office/officeart/2008/layout/RadialCluster"/>
    <dgm:cxn modelId="{0682F404-8C03-4995-B358-FD78567F060F}" type="presOf" srcId="{33CA9488-7A58-4B40-981C-1FA75AF4B7FA}" destId="{F6E72D19-1D7A-4A3C-B7C0-E9BC530B51EC}" srcOrd="0" destOrd="0" presId="urn:microsoft.com/office/officeart/2008/layout/RadialCluster"/>
    <dgm:cxn modelId="{60C62908-D1F4-466C-8680-FD203915B9F1}" type="presOf" srcId="{E27F5161-A685-4B1C-9132-F36E730A5AA7}" destId="{4720336A-E8B2-4EBC-BBD8-EDB7D513D625}" srcOrd="0" destOrd="0" presId="urn:microsoft.com/office/officeart/2008/layout/RadialCluster"/>
    <dgm:cxn modelId="{1790B3DA-30E3-4AD4-8E5B-205170BDDA65}" srcId="{A6F6F269-FC51-49F8-949A-1FBA98A8F341}" destId="{56C21A49-1E99-483B-B45D-E9F76FE95063}" srcOrd="0" destOrd="0" parTransId="{0D579D29-B3E9-4F24-8969-297A6096BC90}" sibTransId="{1667E90D-4963-4A92-B6F1-2C398D9D37FD}"/>
    <dgm:cxn modelId="{FA4F356D-D2EE-4E12-8237-3AF5EE7C0BD8}" srcId="{56C21A49-1E99-483B-B45D-E9F76FE95063}" destId="{33F81986-3027-4C6F-BF13-2CFC06F4CF40}" srcOrd="1" destOrd="0" parTransId="{1C2D0654-6CBC-40C2-A97F-7EA9F1FB92B6}" sibTransId="{B10B8A8A-3EBB-4E52-AAC0-4962CDDF0BC3}"/>
    <dgm:cxn modelId="{58A0DB39-646C-4F2D-907D-6576CB2E1078}" type="presOf" srcId="{1C2D0654-6CBC-40C2-A97F-7EA9F1FB92B6}" destId="{9B28033E-C16C-4D1D-9F32-E0C1F9D85485}" srcOrd="0" destOrd="0" presId="urn:microsoft.com/office/officeart/2008/layout/RadialCluster"/>
    <dgm:cxn modelId="{57BA3217-3DF7-49A4-BD73-20C12B1C8443}" type="presParOf" srcId="{A9FE6C7A-D6B5-4E53-AC3A-3E22919F3F31}" destId="{8F31DEF9-6BE4-4B79-A4A9-049FB276354C}" srcOrd="0" destOrd="0" presId="urn:microsoft.com/office/officeart/2008/layout/RadialCluster"/>
    <dgm:cxn modelId="{6E42327A-BD8E-4886-AACF-0FB537029CB5}" type="presParOf" srcId="{8F31DEF9-6BE4-4B79-A4A9-049FB276354C}" destId="{143BAA49-9F0B-4A6B-AFA5-5329413A4DD6}" srcOrd="0" destOrd="0" presId="urn:microsoft.com/office/officeart/2008/layout/RadialCluster"/>
    <dgm:cxn modelId="{A62FD18E-03F3-4ECE-99EF-9F622FF1CD00}" type="presParOf" srcId="{8F31DEF9-6BE4-4B79-A4A9-049FB276354C}" destId="{D719D70B-04D9-4E79-A573-C905CC35D850}" srcOrd="1" destOrd="0" presId="urn:microsoft.com/office/officeart/2008/layout/RadialCluster"/>
    <dgm:cxn modelId="{F251D8BF-28A9-4672-B2E0-E3C5385D310D}" type="presParOf" srcId="{8F31DEF9-6BE4-4B79-A4A9-049FB276354C}" destId="{F6E72D19-1D7A-4A3C-B7C0-E9BC530B51EC}" srcOrd="2" destOrd="0" presId="urn:microsoft.com/office/officeart/2008/layout/RadialCluster"/>
    <dgm:cxn modelId="{1D2ED427-A1CE-4E80-97D1-489FF0AB6AF5}" type="presParOf" srcId="{8F31DEF9-6BE4-4B79-A4A9-049FB276354C}" destId="{9B28033E-C16C-4D1D-9F32-E0C1F9D85485}" srcOrd="3" destOrd="0" presId="urn:microsoft.com/office/officeart/2008/layout/RadialCluster"/>
    <dgm:cxn modelId="{423317AB-3E33-410D-B585-582D24DA9432}" type="presParOf" srcId="{8F31DEF9-6BE4-4B79-A4A9-049FB276354C}" destId="{79EB2BDD-D2F4-44AA-980D-0B6D01DA3233}" srcOrd="4" destOrd="0" presId="urn:microsoft.com/office/officeart/2008/layout/RadialCluster"/>
    <dgm:cxn modelId="{CB127017-F16C-4163-AE69-B2F2686B5CCA}" type="presParOf" srcId="{8F31DEF9-6BE4-4B79-A4A9-049FB276354C}" destId="{519EA420-6CBE-4639-9E42-7C50CFAB860C}" srcOrd="5" destOrd="0" presId="urn:microsoft.com/office/officeart/2008/layout/RadialCluster"/>
    <dgm:cxn modelId="{21335F2F-6F07-4C33-B042-852F18FE56D8}" type="presParOf" srcId="{8F31DEF9-6BE4-4B79-A4A9-049FB276354C}" destId="{4743E0FA-CA25-49D1-BDC1-EA10FB2F8808}" srcOrd="6" destOrd="0" presId="urn:microsoft.com/office/officeart/2008/layout/RadialCluster"/>
    <dgm:cxn modelId="{6C220591-83F0-43FF-83C5-795F38A7A11E}" type="presParOf" srcId="{8F31DEF9-6BE4-4B79-A4A9-049FB276354C}" destId="{9FC3C703-087E-4B46-A6FD-DBE410EF7D9C}" srcOrd="7" destOrd="0" presId="urn:microsoft.com/office/officeart/2008/layout/RadialCluster"/>
    <dgm:cxn modelId="{3E784C6B-B0DA-41B3-A379-596E47705616}" type="presParOf" srcId="{8F31DEF9-6BE4-4B79-A4A9-049FB276354C}" destId="{3F6DD30B-2BF1-48B8-B5F2-1257A914244C}" srcOrd="8" destOrd="0" presId="urn:microsoft.com/office/officeart/2008/layout/RadialCluster"/>
    <dgm:cxn modelId="{54B43901-D819-4F29-B4C0-CC4FEBF2C408}" type="presParOf" srcId="{8F31DEF9-6BE4-4B79-A4A9-049FB276354C}" destId="{4720336A-E8B2-4EBC-BBD8-EDB7D513D625}" srcOrd="9" destOrd="0" presId="urn:microsoft.com/office/officeart/2008/layout/RadialCluster"/>
    <dgm:cxn modelId="{26171BB9-9902-4267-9989-451FB09D6833}" type="presParOf" srcId="{8F31DEF9-6BE4-4B79-A4A9-049FB276354C}" destId="{6F0157E4-618D-4A69-A7D6-4AC0FD958153}" srcOrd="10" destOrd="0" presId="urn:microsoft.com/office/officeart/2008/layout/RadialCluster"/>
    <dgm:cxn modelId="{F83A9106-3AB4-470D-A79B-0446F995CB60}" type="presParOf" srcId="{8F31DEF9-6BE4-4B79-A4A9-049FB276354C}" destId="{B5602CFD-7C31-4DCC-9905-3FCAFCC2F228}" srcOrd="11" destOrd="0" presId="urn:microsoft.com/office/officeart/2008/layout/RadialCluster"/>
    <dgm:cxn modelId="{4B9B180E-35A5-4CD4-A296-9980A7B32021}" type="presParOf" srcId="{8F31DEF9-6BE4-4B79-A4A9-049FB276354C}" destId="{601E6CC7-6D45-46A1-9352-7E5B6F082407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91F71F3-7E4D-4549-9589-AEBAB7628E25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CCB490D1-48E9-4CB8-B790-142062C0E641}">
      <dgm:prSet custT="1"/>
      <dgm:spPr/>
      <dgm:t>
        <a:bodyPr/>
        <a:lstStyle/>
        <a:p>
          <a:r>
            <a:rPr lang="uk-UA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Відомчий акт</a:t>
          </a:r>
          <a:endParaRPr lang="en-US" sz="4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FB6569-7C9B-4DFF-8140-EF7FE2F0BF1C}" type="parTrans" cxnId="{57AE252E-8A6D-4942-826D-4C21E951F2E8}">
      <dgm:prSet/>
      <dgm:spPr/>
      <dgm:t>
        <a:bodyPr/>
        <a:lstStyle/>
        <a:p>
          <a:endParaRPr lang="ru-RU"/>
        </a:p>
      </dgm:t>
    </dgm:pt>
    <dgm:pt modelId="{B43663FB-7F16-426C-9C65-94CF7ED1A3CE}" type="sibTrans" cxnId="{57AE252E-8A6D-4942-826D-4C21E951F2E8}">
      <dgm:prSet/>
      <dgm:spPr/>
      <dgm:t>
        <a:bodyPr/>
        <a:lstStyle/>
        <a:p>
          <a:endParaRPr lang="ru-RU"/>
        </a:p>
      </dgm:t>
    </dgm:pt>
    <dgm:pt modelId="{B7424587-FF5A-46C9-AB5E-C6C3630BC292}">
      <dgm:prSet custT="1"/>
      <dgm:spPr/>
      <dgm:t>
        <a:bodyPr/>
        <a:lstStyle/>
        <a:p>
          <a:r>
            <a: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 підзаконний нормативний акт (указ, інструкція, нормативний наказ тощо), який видають у межах компетенції певного органу виконавчої влади (міністерства, комітету, відомства)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6E6F96-25AB-439C-821F-C8F708B2648C}" type="parTrans" cxnId="{D9D28437-E8BB-4AFF-B0C4-8F034BA45035}">
      <dgm:prSet/>
      <dgm:spPr/>
      <dgm:t>
        <a:bodyPr/>
        <a:lstStyle/>
        <a:p>
          <a:endParaRPr lang="ru-RU"/>
        </a:p>
      </dgm:t>
    </dgm:pt>
    <dgm:pt modelId="{A4855392-E329-4A0E-B636-6BB095A34D87}" type="sibTrans" cxnId="{D9D28437-E8BB-4AFF-B0C4-8F034BA45035}">
      <dgm:prSet/>
      <dgm:spPr/>
      <dgm:t>
        <a:bodyPr/>
        <a:lstStyle/>
        <a:p>
          <a:endParaRPr lang="ru-RU"/>
        </a:p>
      </dgm:t>
    </dgm:pt>
    <dgm:pt modelId="{FB623C16-EF17-400F-9673-B07171ED12D8}" type="pres">
      <dgm:prSet presAssocID="{A91F71F3-7E4D-4549-9589-AEBAB7628E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E28747-AAEA-44DC-ACB9-98BFD8BDDEA6}" type="pres">
      <dgm:prSet presAssocID="{CCB490D1-48E9-4CB8-B790-142062C0E641}" presName="linNode" presStyleCnt="0"/>
      <dgm:spPr/>
      <dgm:t>
        <a:bodyPr/>
        <a:lstStyle/>
        <a:p>
          <a:endParaRPr lang="ru-RU"/>
        </a:p>
      </dgm:t>
    </dgm:pt>
    <dgm:pt modelId="{E05EB528-C6C3-4C64-B199-3DB1799736BC}" type="pres">
      <dgm:prSet presAssocID="{CCB490D1-48E9-4CB8-B790-142062C0E641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90E11-0EC6-43B3-8BAF-D35AF43EE8D9}" type="pres">
      <dgm:prSet presAssocID="{CCB490D1-48E9-4CB8-B790-142062C0E641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D28437-E8BB-4AFF-B0C4-8F034BA45035}" srcId="{CCB490D1-48E9-4CB8-B790-142062C0E641}" destId="{B7424587-FF5A-46C9-AB5E-C6C3630BC292}" srcOrd="0" destOrd="0" parTransId="{8C6E6F96-25AB-439C-821F-C8F708B2648C}" sibTransId="{A4855392-E329-4A0E-B636-6BB095A34D87}"/>
    <dgm:cxn modelId="{9BAF3338-A42B-4B6F-933B-5736CD65561E}" type="presOf" srcId="{A91F71F3-7E4D-4549-9589-AEBAB7628E25}" destId="{FB623C16-EF17-400F-9673-B07171ED12D8}" srcOrd="0" destOrd="0" presId="urn:microsoft.com/office/officeart/2005/8/layout/vList5"/>
    <dgm:cxn modelId="{03A1904C-2D38-4137-ABB5-7C3B8208CB43}" type="presOf" srcId="{B7424587-FF5A-46C9-AB5E-C6C3630BC292}" destId="{D1890E11-0EC6-43B3-8BAF-D35AF43EE8D9}" srcOrd="0" destOrd="0" presId="urn:microsoft.com/office/officeart/2005/8/layout/vList5"/>
    <dgm:cxn modelId="{2D6B9566-96FA-48D1-B3E0-CB77D51EB8F8}" type="presOf" srcId="{CCB490D1-48E9-4CB8-B790-142062C0E641}" destId="{E05EB528-C6C3-4C64-B199-3DB1799736BC}" srcOrd="0" destOrd="0" presId="urn:microsoft.com/office/officeart/2005/8/layout/vList5"/>
    <dgm:cxn modelId="{57AE252E-8A6D-4942-826D-4C21E951F2E8}" srcId="{A91F71F3-7E4D-4549-9589-AEBAB7628E25}" destId="{CCB490D1-48E9-4CB8-B790-142062C0E641}" srcOrd="0" destOrd="0" parTransId="{7FFB6569-7C9B-4DFF-8140-EF7FE2F0BF1C}" sibTransId="{B43663FB-7F16-426C-9C65-94CF7ED1A3CE}"/>
    <dgm:cxn modelId="{5D46AD4C-8C90-43D5-B3ED-EEF6521EE737}" type="presParOf" srcId="{FB623C16-EF17-400F-9673-B07171ED12D8}" destId="{72E28747-AAEA-44DC-ACB9-98BFD8BDDEA6}" srcOrd="0" destOrd="0" presId="urn:microsoft.com/office/officeart/2005/8/layout/vList5"/>
    <dgm:cxn modelId="{6A9896F0-1FFF-495C-8067-EC6A87DDB0C0}" type="presParOf" srcId="{72E28747-AAEA-44DC-ACB9-98BFD8BDDEA6}" destId="{E05EB528-C6C3-4C64-B199-3DB1799736BC}" srcOrd="0" destOrd="0" presId="urn:microsoft.com/office/officeart/2005/8/layout/vList5"/>
    <dgm:cxn modelId="{4B673F88-3B0F-48CA-AC40-9F3396C63651}" type="presParOf" srcId="{72E28747-AAEA-44DC-ACB9-98BFD8BDDEA6}" destId="{D1890E11-0EC6-43B3-8BAF-D35AF43EE8D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5F4D7ED-BE03-4B29-BEF7-CB713D2208DC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6397ED8-2179-425B-B801-3CFE96F937CC}">
      <dgm:prSet custT="1"/>
      <dgm:spPr/>
      <dgm:t>
        <a:bodyPr/>
        <a:lstStyle/>
        <a:p>
          <a:r>
            <a:rPr lang="uk-UA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 Постанова Кабінету Міністрів України «Про затвердження Положення про державну реєстрацію нормативно-правових актів міністерств та інших органів виконавчої влади» від 28 грудня 1992 р. URL: http://zakon2.rada.gov.ua/laws/show/731-92-п (дата звернення: 05.08.2019).</a:t>
          </a:r>
          <a:endParaRPr lang="en-US" sz="3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75E2E7-5FBE-4C5E-9A04-5042F94183C8}" type="parTrans" cxnId="{89633C34-ADFB-4CC4-8A4B-8352736A8C48}">
      <dgm:prSet/>
      <dgm:spPr/>
      <dgm:t>
        <a:bodyPr/>
        <a:lstStyle/>
        <a:p>
          <a:endParaRPr lang="ru-RU"/>
        </a:p>
      </dgm:t>
    </dgm:pt>
    <dgm:pt modelId="{E9DFC4F3-8730-42F3-982A-82BB9FE00C2E}" type="sibTrans" cxnId="{89633C34-ADFB-4CC4-8A4B-8352736A8C48}">
      <dgm:prSet/>
      <dgm:spPr/>
      <dgm:t>
        <a:bodyPr/>
        <a:lstStyle/>
        <a:p>
          <a:endParaRPr lang="ru-RU"/>
        </a:p>
      </dgm:t>
    </dgm:pt>
    <dgm:pt modelId="{6FE8A268-E59C-462E-AAE3-9085E61A6C81}">
      <dgm:prSet custT="1"/>
      <dgm:spPr/>
      <dgm:t>
        <a:bodyPr/>
        <a:lstStyle/>
        <a:p>
          <a:r>
            <a:rPr lang="uk-UA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Дідич Т. О. </a:t>
          </a:r>
          <a:r>
            <a:rPr lang="uk-UA" sz="3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Нормопроектування</a:t>
          </a:r>
          <a:r>
            <a:rPr lang="uk-UA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питання теорії та методології : монографія. Київ : Вид-во </a:t>
          </a:r>
          <a:r>
            <a:rPr lang="uk-UA" sz="3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Європ</a:t>
          </a:r>
          <a:r>
            <a:rPr lang="uk-UA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університету, 2010. 160 с.</a:t>
          </a:r>
          <a:endParaRPr lang="en-US" sz="3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282876-E0AE-4F78-B0B5-9F9FADE81A69}" type="parTrans" cxnId="{2B76F920-8B6E-4DCD-8B6A-236E658C1E06}">
      <dgm:prSet/>
      <dgm:spPr/>
      <dgm:t>
        <a:bodyPr/>
        <a:lstStyle/>
        <a:p>
          <a:endParaRPr lang="ru-RU"/>
        </a:p>
      </dgm:t>
    </dgm:pt>
    <dgm:pt modelId="{A375D3EA-E6BD-41FC-91F6-8E92A63F1E00}" type="sibTrans" cxnId="{2B76F920-8B6E-4DCD-8B6A-236E658C1E06}">
      <dgm:prSet/>
      <dgm:spPr/>
      <dgm:t>
        <a:bodyPr/>
        <a:lstStyle/>
        <a:p>
          <a:endParaRPr lang="ru-RU"/>
        </a:p>
      </dgm:t>
    </dgm:pt>
    <dgm:pt modelId="{D2F6A674-D13B-40A2-91EE-417F42065728}" type="pres">
      <dgm:prSet presAssocID="{F5F4D7ED-BE03-4B29-BEF7-CB713D2208D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0CC62DF-B43C-43FA-9413-A04732B689E9}" type="pres">
      <dgm:prSet presAssocID="{86397ED8-2179-425B-B801-3CFE96F937CC}" presName="thickLine" presStyleLbl="alignNode1" presStyleIdx="0" presStyleCnt="2"/>
      <dgm:spPr/>
    </dgm:pt>
    <dgm:pt modelId="{157ECCCF-41C4-4E12-90F8-A2C66AED2000}" type="pres">
      <dgm:prSet presAssocID="{86397ED8-2179-425B-B801-3CFE96F937CC}" presName="horz1" presStyleCnt="0"/>
      <dgm:spPr/>
    </dgm:pt>
    <dgm:pt modelId="{E428EF59-99B7-4C33-82B7-4FEE89B70C3E}" type="pres">
      <dgm:prSet presAssocID="{86397ED8-2179-425B-B801-3CFE96F937CC}" presName="tx1" presStyleLbl="revTx" presStyleIdx="0" presStyleCnt="2" custScaleY="143900"/>
      <dgm:spPr/>
      <dgm:t>
        <a:bodyPr/>
        <a:lstStyle/>
        <a:p>
          <a:endParaRPr lang="ru-RU"/>
        </a:p>
      </dgm:t>
    </dgm:pt>
    <dgm:pt modelId="{83EAE48C-CFB1-4388-9653-C510AA441E7D}" type="pres">
      <dgm:prSet presAssocID="{86397ED8-2179-425B-B801-3CFE96F937CC}" presName="vert1" presStyleCnt="0"/>
      <dgm:spPr/>
    </dgm:pt>
    <dgm:pt modelId="{8F8AB255-5241-459C-A486-AED2A04C6DCB}" type="pres">
      <dgm:prSet presAssocID="{6FE8A268-E59C-462E-AAE3-9085E61A6C81}" presName="thickLine" presStyleLbl="alignNode1" presStyleIdx="1" presStyleCnt="2"/>
      <dgm:spPr/>
    </dgm:pt>
    <dgm:pt modelId="{63161FD6-263A-4D76-BA5D-15D42599A76E}" type="pres">
      <dgm:prSet presAssocID="{6FE8A268-E59C-462E-AAE3-9085E61A6C81}" presName="horz1" presStyleCnt="0"/>
      <dgm:spPr/>
    </dgm:pt>
    <dgm:pt modelId="{0DA30C4F-5E06-411D-8803-9C432E731D81}" type="pres">
      <dgm:prSet presAssocID="{6FE8A268-E59C-462E-AAE3-9085E61A6C81}" presName="tx1" presStyleLbl="revTx" presStyleIdx="1" presStyleCnt="2"/>
      <dgm:spPr/>
      <dgm:t>
        <a:bodyPr/>
        <a:lstStyle/>
        <a:p>
          <a:endParaRPr lang="ru-RU"/>
        </a:p>
      </dgm:t>
    </dgm:pt>
    <dgm:pt modelId="{0DF7D52E-E114-4FFC-89EB-9B6A53B3155C}" type="pres">
      <dgm:prSet presAssocID="{6FE8A268-E59C-462E-AAE3-9085E61A6C81}" presName="vert1" presStyleCnt="0"/>
      <dgm:spPr/>
    </dgm:pt>
  </dgm:ptLst>
  <dgm:cxnLst>
    <dgm:cxn modelId="{89633C34-ADFB-4CC4-8A4B-8352736A8C48}" srcId="{F5F4D7ED-BE03-4B29-BEF7-CB713D2208DC}" destId="{86397ED8-2179-425B-B801-3CFE96F937CC}" srcOrd="0" destOrd="0" parTransId="{7175E2E7-5FBE-4C5E-9A04-5042F94183C8}" sibTransId="{E9DFC4F3-8730-42F3-982A-82BB9FE00C2E}"/>
    <dgm:cxn modelId="{2B76F920-8B6E-4DCD-8B6A-236E658C1E06}" srcId="{F5F4D7ED-BE03-4B29-BEF7-CB713D2208DC}" destId="{6FE8A268-E59C-462E-AAE3-9085E61A6C81}" srcOrd="1" destOrd="0" parTransId="{8B282876-E0AE-4F78-B0B5-9F9FADE81A69}" sibTransId="{A375D3EA-E6BD-41FC-91F6-8E92A63F1E00}"/>
    <dgm:cxn modelId="{FCF6581B-2E1F-4D44-8247-DE68AF733B7D}" type="presOf" srcId="{6FE8A268-E59C-462E-AAE3-9085E61A6C81}" destId="{0DA30C4F-5E06-411D-8803-9C432E731D81}" srcOrd="0" destOrd="0" presId="urn:microsoft.com/office/officeart/2008/layout/LinedList"/>
    <dgm:cxn modelId="{9811371B-03C5-4464-9B7C-9399E6941943}" type="presOf" srcId="{F5F4D7ED-BE03-4B29-BEF7-CB713D2208DC}" destId="{D2F6A674-D13B-40A2-91EE-417F42065728}" srcOrd="0" destOrd="0" presId="urn:microsoft.com/office/officeart/2008/layout/LinedList"/>
    <dgm:cxn modelId="{FF26E056-FEC6-45A9-AFFF-A0707BDFF65C}" type="presOf" srcId="{86397ED8-2179-425B-B801-3CFE96F937CC}" destId="{E428EF59-99B7-4C33-82B7-4FEE89B70C3E}" srcOrd="0" destOrd="0" presId="urn:microsoft.com/office/officeart/2008/layout/LinedList"/>
    <dgm:cxn modelId="{4D4B727C-B1A7-4706-BA28-07BB3A900D11}" type="presParOf" srcId="{D2F6A674-D13B-40A2-91EE-417F42065728}" destId="{40CC62DF-B43C-43FA-9413-A04732B689E9}" srcOrd="0" destOrd="0" presId="urn:microsoft.com/office/officeart/2008/layout/LinedList"/>
    <dgm:cxn modelId="{A20855FF-7393-49A3-969B-CA44EC1BA672}" type="presParOf" srcId="{D2F6A674-D13B-40A2-91EE-417F42065728}" destId="{157ECCCF-41C4-4E12-90F8-A2C66AED2000}" srcOrd="1" destOrd="0" presId="urn:microsoft.com/office/officeart/2008/layout/LinedList"/>
    <dgm:cxn modelId="{0248270D-8B72-46D5-BFAD-BB6DE106B6B8}" type="presParOf" srcId="{157ECCCF-41C4-4E12-90F8-A2C66AED2000}" destId="{E428EF59-99B7-4C33-82B7-4FEE89B70C3E}" srcOrd="0" destOrd="0" presId="urn:microsoft.com/office/officeart/2008/layout/LinedList"/>
    <dgm:cxn modelId="{5FB3365A-9D46-4670-A9B7-7CBD71202410}" type="presParOf" srcId="{157ECCCF-41C4-4E12-90F8-A2C66AED2000}" destId="{83EAE48C-CFB1-4388-9653-C510AA441E7D}" srcOrd="1" destOrd="0" presId="urn:microsoft.com/office/officeart/2008/layout/LinedList"/>
    <dgm:cxn modelId="{0F21CD37-78A8-475B-B21A-EC6F1BA40300}" type="presParOf" srcId="{D2F6A674-D13B-40A2-91EE-417F42065728}" destId="{8F8AB255-5241-459C-A486-AED2A04C6DCB}" srcOrd="2" destOrd="0" presId="urn:microsoft.com/office/officeart/2008/layout/LinedList"/>
    <dgm:cxn modelId="{1925777E-3E37-49BB-94F8-56851C9ED3D2}" type="presParOf" srcId="{D2F6A674-D13B-40A2-91EE-417F42065728}" destId="{63161FD6-263A-4D76-BA5D-15D42599A76E}" srcOrd="3" destOrd="0" presId="urn:microsoft.com/office/officeart/2008/layout/LinedList"/>
    <dgm:cxn modelId="{8722B83E-34FE-44C3-8046-AF55DB8960A9}" type="presParOf" srcId="{63161FD6-263A-4D76-BA5D-15D42599A76E}" destId="{0DA30C4F-5E06-411D-8803-9C432E731D81}" srcOrd="0" destOrd="0" presId="urn:microsoft.com/office/officeart/2008/layout/LinedList"/>
    <dgm:cxn modelId="{D03B8153-9F3F-4BD0-912E-C395B0AE046C}" type="presParOf" srcId="{63161FD6-263A-4D76-BA5D-15D42599A76E}" destId="{0DF7D52E-E114-4FFC-89EB-9B6A53B3155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C66388-94AC-4E46-B9C9-A4DFEC5981D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0887968-1DEA-4255-A720-DFC495AC544A}">
      <dgm:prSet custT="1"/>
      <dgm:spPr/>
      <dgm:t>
        <a:bodyPr/>
        <a:lstStyle/>
        <a:p>
          <a:r>
            <a:rPr lang="uk-UA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правовий акт</a:t>
          </a:r>
          <a:endParaRPr lang="ru-RU" sz="4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155509-C70E-4516-9802-FEB52E4F7927}" type="parTrans" cxnId="{2DAE1D56-1434-449A-96EC-D64B4BC0E9B1}">
      <dgm:prSet/>
      <dgm:spPr/>
      <dgm:t>
        <a:bodyPr/>
        <a:lstStyle/>
        <a:p>
          <a:endParaRPr lang="ru-RU"/>
        </a:p>
      </dgm:t>
    </dgm:pt>
    <dgm:pt modelId="{394EB8F5-E9B1-46E1-828B-41A7F0F4BB15}" type="sibTrans" cxnId="{2DAE1D56-1434-449A-96EC-D64B4BC0E9B1}">
      <dgm:prSet/>
      <dgm:spPr/>
      <dgm:t>
        <a:bodyPr/>
        <a:lstStyle/>
        <a:p>
          <a:endParaRPr lang="ru-RU"/>
        </a:p>
      </dgm:t>
    </dgm:pt>
    <dgm:pt modelId="{1EE3E512-F2D5-4E67-8631-6E91C399AEED}">
      <dgm:prSet custT="1"/>
      <dgm:spPr/>
      <dgm:t>
        <a:bodyPr/>
        <a:lstStyle/>
        <a:p>
          <a:r>
            <a:rPr lang="uk-UA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нормативно-правовий акт</a:t>
          </a:r>
          <a:endParaRPr lang="en-US" sz="4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12FF2D-5955-4A3F-919D-A7DE354AB62B}" type="parTrans" cxnId="{9DC5674C-17CD-4FDC-AE83-0BEBD35EA157}">
      <dgm:prSet/>
      <dgm:spPr/>
      <dgm:t>
        <a:bodyPr/>
        <a:lstStyle/>
        <a:p>
          <a:endParaRPr lang="ru-RU"/>
        </a:p>
      </dgm:t>
    </dgm:pt>
    <dgm:pt modelId="{EE00EFCE-247C-4A0B-971F-4CCB3E91A362}" type="sibTrans" cxnId="{9DC5674C-17CD-4FDC-AE83-0BEBD35EA157}">
      <dgm:prSet/>
      <dgm:spPr/>
      <dgm:t>
        <a:bodyPr/>
        <a:lstStyle/>
        <a:p>
          <a:endParaRPr lang="ru-RU"/>
        </a:p>
      </dgm:t>
    </dgm:pt>
    <dgm:pt modelId="{456CB509-8D0C-4DDC-ABC3-1607D15673C9}">
      <dgm:prSet custT="1"/>
      <dgm:spPr/>
      <dgm:t>
        <a:bodyPr/>
        <a:lstStyle/>
        <a:p>
          <a:r>
            <a:rPr lang="uk-UA" sz="40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закон</a:t>
          </a:r>
          <a:endParaRPr lang="en-US" sz="4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B9853D-4FD1-480E-99C9-1CB8CABCEA16}" type="parTrans" cxnId="{922CEBE3-B51C-41DF-9761-371396961F83}">
      <dgm:prSet/>
      <dgm:spPr/>
      <dgm:t>
        <a:bodyPr/>
        <a:lstStyle/>
        <a:p>
          <a:endParaRPr lang="ru-RU"/>
        </a:p>
      </dgm:t>
    </dgm:pt>
    <dgm:pt modelId="{17F894E3-1A96-4B35-AE05-CE2E5D1B6C5A}" type="sibTrans" cxnId="{922CEBE3-B51C-41DF-9761-371396961F83}">
      <dgm:prSet/>
      <dgm:spPr/>
      <dgm:t>
        <a:bodyPr/>
        <a:lstStyle/>
        <a:p>
          <a:endParaRPr lang="ru-RU"/>
        </a:p>
      </dgm:t>
    </dgm:pt>
    <dgm:pt modelId="{9CE6F51E-A494-4644-BCC4-3C6091861458}">
      <dgm:prSet custT="1"/>
      <dgm:spPr/>
      <dgm:t>
        <a:bodyPr/>
        <a:lstStyle/>
        <a:p>
          <a:r>
            <a:rPr lang="uk-UA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основний закон</a:t>
          </a:r>
          <a:endParaRPr lang="en-US" sz="4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150D18-FE3D-412C-85F3-1C16DB198501}" type="parTrans" cxnId="{36973530-E662-4718-8909-80C4A3DF86C7}">
      <dgm:prSet/>
      <dgm:spPr/>
      <dgm:t>
        <a:bodyPr/>
        <a:lstStyle/>
        <a:p>
          <a:endParaRPr lang="ru-RU"/>
        </a:p>
      </dgm:t>
    </dgm:pt>
    <dgm:pt modelId="{125EAB7F-14D1-421B-9040-EEF677F4121E}" type="sibTrans" cxnId="{36973530-E662-4718-8909-80C4A3DF86C7}">
      <dgm:prSet/>
      <dgm:spPr/>
      <dgm:t>
        <a:bodyPr/>
        <a:lstStyle/>
        <a:p>
          <a:endParaRPr lang="ru-RU"/>
        </a:p>
      </dgm:t>
    </dgm:pt>
    <dgm:pt modelId="{829D2AC3-29E6-4163-BD8D-E56B71EEF0EA}">
      <dgm:prSet custT="1"/>
      <dgm:spPr/>
      <dgm:t>
        <a:bodyPr/>
        <a:lstStyle/>
        <a:p>
          <a:r>
            <a:rPr lang="uk-UA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підзаконний нормативно-правовий акт</a:t>
          </a:r>
          <a:endParaRPr lang="en-US" sz="4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D9AA8C-BD27-4ED4-9ACA-1479BF4AE2B7}" type="parTrans" cxnId="{F2CA698E-320F-4521-8CDF-497AF04B3838}">
      <dgm:prSet/>
      <dgm:spPr/>
      <dgm:t>
        <a:bodyPr/>
        <a:lstStyle/>
        <a:p>
          <a:endParaRPr lang="ru-RU"/>
        </a:p>
      </dgm:t>
    </dgm:pt>
    <dgm:pt modelId="{D8682025-3A76-4456-8019-56498B88FAF5}" type="sibTrans" cxnId="{F2CA698E-320F-4521-8CDF-497AF04B3838}">
      <dgm:prSet/>
      <dgm:spPr/>
      <dgm:t>
        <a:bodyPr/>
        <a:lstStyle/>
        <a:p>
          <a:endParaRPr lang="ru-RU"/>
        </a:p>
      </dgm:t>
    </dgm:pt>
    <dgm:pt modelId="{6DD3B794-4684-4EF9-B0BC-0A5B89389B86}">
      <dgm:prSet custT="1"/>
      <dgm:spPr/>
      <dgm:t>
        <a:bodyPr/>
        <a:lstStyle/>
        <a:p>
          <a:r>
            <a:rPr lang="uk-UA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відомча </a:t>
          </a:r>
          <a:r>
            <a:rPr lang="uk-UA" sz="3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нормотворчість</a:t>
          </a:r>
          <a:endParaRPr lang="en-US" sz="3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B6568B-AD97-4987-AB2D-E2C889F7C449}" type="parTrans" cxnId="{E3AED983-2AA1-4B02-8E52-3C1F01568742}">
      <dgm:prSet/>
      <dgm:spPr/>
      <dgm:t>
        <a:bodyPr/>
        <a:lstStyle/>
        <a:p>
          <a:endParaRPr lang="ru-RU"/>
        </a:p>
      </dgm:t>
    </dgm:pt>
    <dgm:pt modelId="{3EE7AF26-F996-4BF8-BEEA-10A0BE3E81E9}" type="sibTrans" cxnId="{E3AED983-2AA1-4B02-8E52-3C1F01568742}">
      <dgm:prSet/>
      <dgm:spPr/>
      <dgm:t>
        <a:bodyPr/>
        <a:lstStyle/>
        <a:p>
          <a:endParaRPr lang="ru-RU"/>
        </a:p>
      </dgm:t>
    </dgm:pt>
    <dgm:pt modelId="{368D098D-5AD8-4004-9E0D-A2E996FD73C7}" type="pres">
      <dgm:prSet presAssocID="{E7C66388-94AC-4E46-B9C9-A4DFEC5981D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D46459-4998-4CA7-AE48-36B5BC61A28B}" type="pres">
      <dgm:prSet presAssocID="{C0887968-1DEA-4255-A720-DFC495AC544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B2D9F-C542-4FBC-9585-371D761BEAE6}" type="pres">
      <dgm:prSet presAssocID="{394EB8F5-E9B1-46E1-828B-41A7F0F4BB15}" presName="sibTrans" presStyleCnt="0"/>
      <dgm:spPr/>
    </dgm:pt>
    <dgm:pt modelId="{A9FC2996-E1A2-47CE-932D-3A217AEF5714}" type="pres">
      <dgm:prSet presAssocID="{1EE3E512-F2D5-4E67-8631-6E91C399AEE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A4523-D0C8-4ADC-8275-95C431D82E31}" type="pres">
      <dgm:prSet presAssocID="{EE00EFCE-247C-4A0B-971F-4CCB3E91A362}" presName="sibTrans" presStyleCnt="0"/>
      <dgm:spPr/>
    </dgm:pt>
    <dgm:pt modelId="{B594D46A-BDC4-4C12-84BC-8EFF3364181F}" type="pres">
      <dgm:prSet presAssocID="{456CB509-8D0C-4DDC-ABC3-1607D15673C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AF416-4019-43B9-A7BB-7ED3CCE92BFF}" type="pres">
      <dgm:prSet presAssocID="{17F894E3-1A96-4B35-AE05-CE2E5D1B6C5A}" presName="sibTrans" presStyleCnt="0"/>
      <dgm:spPr/>
    </dgm:pt>
    <dgm:pt modelId="{9E450895-7E7D-4287-B6B4-EF30251DF41A}" type="pres">
      <dgm:prSet presAssocID="{9CE6F51E-A494-4644-BCC4-3C609186145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E1F6D-92CD-48FA-8D49-9388841474AE}" type="pres">
      <dgm:prSet presAssocID="{125EAB7F-14D1-421B-9040-EEF677F4121E}" presName="sibTrans" presStyleCnt="0"/>
      <dgm:spPr/>
    </dgm:pt>
    <dgm:pt modelId="{2A13F737-91A5-4E86-B4B9-19FF4304A406}" type="pres">
      <dgm:prSet presAssocID="{829D2AC3-29E6-4163-BD8D-E56B71EEF0E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1BC56-92C9-4C64-8F0B-6E1EB12681A9}" type="pres">
      <dgm:prSet presAssocID="{D8682025-3A76-4456-8019-56498B88FAF5}" presName="sibTrans" presStyleCnt="0"/>
      <dgm:spPr/>
    </dgm:pt>
    <dgm:pt modelId="{95610559-AA62-4E4A-BCAC-4F2B4C362326}" type="pres">
      <dgm:prSet presAssocID="{6DD3B794-4684-4EF9-B0BC-0A5B89389B86}" presName="node" presStyleLbl="node1" presStyleIdx="5" presStyleCnt="6" custScaleX="106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AE1D56-1434-449A-96EC-D64B4BC0E9B1}" srcId="{E7C66388-94AC-4E46-B9C9-A4DFEC5981D8}" destId="{C0887968-1DEA-4255-A720-DFC495AC544A}" srcOrd="0" destOrd="0" parTransId="{B8155509-C70E-4516-9802-FEB52E4F7927}" sibTransId="{394EB8F5-E9B1-46E1-828B-41A7F0F4BB15}"/>
    <dgm:cxn modelId="{89AD8B87-A080-4379-8D16-CF1BDBD052B3}" type="presOf" srcId="{1EE3E512-F2D5-4E67-8631-6E91C399AEED}" destId="{A9FC2996-E1A2-47CE-932D-3A217AEF5714}" srcOrd="0" destOrd="0" presId="urn:microsoft.com/office/officeart/2005/8/layout/default"/>
    <dgm:cxn modelId="{CBBD831C-7C45-4C47-B1A2-E0E01E67FC19}" type="presOf" srcId="{456CB509-8D0C-4DDC-ABC3-1607D15673C9}" destId="{B594D46A-BDC4-4C12-84BC-8EFF3364181F}" srcOrd="0" destOrd="0" presId="urn:microsoft.com/office/officeart/2005/8/layout/default"/>
    <dgm:cxn modelId="{5BBA43FF-400F-49F6-A4DC-4863B06C2054}" type="presOf" srcId="{C0887968-1DEA-4255-A720-DFC495AC544A}" destId="{FCD46459-4998-4CA7-AE48-36B5BC61A28B}" srcOrd="0" destOrd="0" presId="urn:microsoft.com/office/officeart/2005/8/layout/default"/>
    <dgm:cxn modelId="{E3AED983-2AA1-4B02-8E52-3C1F01568742}" srcId="{E7C66388-94AC-4E46-B9C9-A4DFEC5981D8}" destId="{6DD3B794-4684-4EF9-B0BC-0A5B89389B86}" srcOrd="5" destOrd="0" parTransId="{D6B6568B-AD97-4987-AB2D-E2C889F7C449}" sibTransId="{3EE7AF26-F996-4BF8-BEEA-10A0BE3E81E9}"/>
    <dgm:cxn modelId="{D43D0A88-7516-4FEF-AF6E-CB99D0EB2C1E}" type="presOf" srcId="{E7C66388-94AC-4E46-B9C9-A4DFEC5981D8}" destId="{368D098D-5AD8-4004-9E0D-A2E996FD73C7}" srcOrd="0" destOrd="0" presId="urn:microsoft.com/office/officeart/2005/8/layout/default"/>
    <dgm:cxn modelId="{464AA26A-4178-4FCB-A39A-B2E426A1E715}" type="presOf" srcId="{829D2AC3-29E6-4163-BD8D-E56B71EEF0EA}" destId="{2A13F737-91A5-4E86-B4B9-19FF4304A406}" srcOrd="0" destOrd="0" presId="urn:microsoft.com/office/officeart/2005/8/layout/default"/>
    <dgm:cxn modelId="{F2CA698E-320F-4521-8CDF-497AF04B3838}" srcId="{E7C66388-94AC-4E46-B9C9-A4DFEC5981D8}" destId="{829D2AC3-29E6-4163-BD8D-E56B71EEF0EA}" srcOrd="4" destOrd="0" parTransId="{05D9AA8C-BD27-4ED4-9ACA-1479BF4AE2B7}" sibTransId="{D8682025-3A76-4456-8019-56498B88FAF5}"/>
    <dgm:cxn modelId="{1841419E-85A0-42B8-A917-4C021D758B20}" type="presOf" srcId="{6DD3B794-4684-4EF9-B0BC-0A5B89389B86}" destId="{95610559-AA62-4E4A-BCAC-4F2B4C362326}" srcOrd="0" destOrd="0" presId="urn:microsoft.com/office/officeart/2005/8/layout/default"/>
    <dgm:cxn modelId="{D900D7D3-0B71-4359-8788-E735360020F8}" type="presOf" srcId="{9CE6F51E-A494-4644-BCC4-3C6091861458}" destId="{9E450895-7E7D-4287-B6B4-EF30251DF41A}" srcOrd="0" destOrd="0" presId="urn:microsoft.com/office/officeart/2005/8/layout/default"/>
    <dgm:cxn modelId="{36973530-E662-4718-8909-80C4A3DF86C7}" srcId="{E7C66388-94AC-4E46-B9C9-A4DFEC5981D8}" destId="{9CE6F51E-A494-4644-BCC4-3C6091861458}" srcOrd="3" destOrd="0" parTransId="{1D150D18-FE3D-412C-85F3-1C16DB198501}" sibTransId="{125EAB7F-14D1-421B-9040-EEF677F4121E}"/>
    <dgm:cxn modelId="{922CEBE3-B51C-41DF-9761-371396961F83}" srcId="{E7C66388-94AC-4E46-B9C9-A4DFEC5981D8}" destId="{456CB509-8D0C-4DDC-ABC3-1607D15673C9}" srcOrd="2" destOrd="0" parTransId="{AEB9853D-4FD1-480E-99C9-1CB8CABCEA16}" sibTransId="{17F894E3-1A96-4B35-AE05-CE2E5D1B6C5A}"/>
    <dgm:cxn modelId="{9DC5674C-17CD-4FDC-AE83-0BEBD35EA157}" srcId="{E7C66388-94AC-4E46-B9C9-A4DFEC5981D8}" destId="{1EE3E512-F2D5-4E67-8631-6E91C399AEED}" srcOrd="1" destOrd="0" parTransId="{FC12FF2D-5955-4A3F-919D-A7DE354AB62B}" sibTransId="{EE00EFCE-247C-4A0B-971F-4CCB3E91A362}"/>
    <dgm:cxn modelId="{8B3D22C0-70D7-47E9-A3E7-18564F210FCB}" type="presParOf" srcId="{368D098D-5AD8-4004-9E0D-A2E996FD73C7}" destId="{FCD46459-4998-4CA7-AE48-36B5BC61A28B}" srcOrd="0" destOrd="0" presId="urn:microsoft.com/office/officeart/2005/8/layout/default"/>
    <dgm:cxn modelId="{CABAB1B9-E8D7-4B3D-AEF5-A9F7D3BE8BF6}" type="presParOf" srcId="{368D098D-5AD8-4004-9E0D-A2E996FD73C7}" destId="{E20B2D9F-C542-4FBC-9585-371D761BEAE6}" srcOrd="1" destOrd="0" presId="urn:microsoft.com/office/officeart/2005/8/layout/default"/>
    <dgm:cxn modelId="{8C3A7629-B91E-48C7-985D-2AC98F794972}" type="presParOf" srcId="{368D098D-5AD8-4004-9E0D-A2E996FD73C7}" destId="{A9FC2996-E1A2-47CE-932D-3A217AEF5714}" srcOrd="2" destOrd="0" presId="urn:microsoft.com/office/officeart/2005/8/layout/default"/>
    <dgm:cxn modelId="{49E97EC1-DBF5-4530-ACBF-FA3F62A843A4}" type="presParOf" srcId="{368D098D-5AD8-4004-9E0D-A2E996FD73C7}" destId="{7F2A4523-D0C8-4ADC-8275-95C431D82E31}" srcOrd="3" destOrd="0" presId="urn:microsoft.com/office/officeart/2005/8/layout/default"/>
    <dgm:cxn modelId="{05CAD03C-0F01-46E6-A7CC-EA0591EC18B5}" type="presParOf" srcId="{368D098D-5AD8-4004-9E0D-A2E996FD73C7}" destId="{B594D46A-BDC4-4C12-84BC-8EFF3364181F}" srcOrd="4" destOrd="0" presId="urn:microsoft.com/office/officeart/2005/8/layout/default"/>
    <dgm:cxn modelId="{98E7AE4C-DEE3-4069-9C7D-B6DC25874A99}" type="presParOf" srcId="{368D098D-5AD8-4004-9E0D-A2E996FD73C7}" destId="{6F6AF416-4019-43B9-A7BB-7ED3CCE92BFF}" srcOrd="5" destOrd="0" presId="urn:microsoft.com/office/officeart/2005/8/layout/default"/>
    <dgm:cxn modelId="{B385A347-87BC-49A9-BDB9-FB19D6036DE5}" type="presParOf" srcId="{368D098D-5AD8-4004-9E0D-A2E996FD73C7}" destId="{9E450895-7E7D-4287-B6B4-EF30251DF41A}" srcOrd="6" destOrd="0" presId="urn:microsoft.com/office/officeart/2005/8/layout/default"/>
    <dgm:cxn modelId="{717A65C7-C0F6-46CC-9F1B-2C6A4AB234FE}" type="presParOf" srcId="{368D098D-5AD8-4004-9E0D-A2E996FD73C7}" destId="{9A4E1F6D-92CD-48FA-8D49-9388841474AE}" srcOrd="7" destOrd="0" presId="urn:microsoft.com/office/officeart/2005/8/layout/default"/>
    <dgm:cxn modelId="{7ECEDE29-BF83-43F1-9827-94D1C194617F}" type="presParOf" srcId="{368D098D-5AD8-4004-9E0D-A2E996FD73C7}" destId="{2A13F737-91A5-4E86-B4B9-19FF4304A406}" srcOrd="8" destOrd="0" presId="urn:microsoft.com/office/officeart/2005/8/layout/default"/>
    <dgm:cxn modelId="{B24DDC40-3FD4-4728-9EE5-84BD98728583}" type="presParOf" srcId="{368D098D-5AD8-4004-9E0D-A2E996FD73C7}" destId="{31B1BC56-92C9-4C64-8F0B-6E1EB12681A9}" srcOrd="9" destOrd="0" presId="urn:microsoft.com/office/officeart/2005/8/layout/default"/>
    <dgm:cxn modelId="{4A3001ED-F1A1-415B-A29D-6AD69760B2BA}" type="presParOf" srcId="{368D098D-5AD8-4004-9E0D-A2E996FD73C7}" destId="{95610559-AA62-4E4A-BCAC-4F2B4C36232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AEE64E-7052-4CBE-AD2C-5F4DE812A475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26D8BBA-FFD3-4C77-99CC-58AC0F9504D1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uk-UA" sz="5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Ознаки правових актів</a:t>
          </a:r>
          <a:endParaRPr lang="ru-RU" sz="5000" b="1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92F0D9-F437-495C-988B-661A58FA091F}" type="parTrans" cxnId="{67E2954A-478F-4A1D-9B51-30C8B1597A6F}">
      <dgm:prSet/>
      <dgm:spPr/>
      <dgm:t>
        <a:bodyPr/>
        <a:lstStyle/>
        <a:p>
          <a:endParaRPr lang="ru-RU"/>
        </a:p>
      </dgm:t>
    </dgm:pt>
    <dgm:pt modelId="{1A24FE62-FA86-49AC-B6AC-AB1B3F4C3867}" type="sibTrans" cxnId="{67E2954A-478F-4A1D-9B51-30C8B1597A6F}">
      <dgm:prSet/>
      <dgm:spPr/>
      <dgm:t>
        <a:bodyPr/>
        <a:lstStyle/>
        <a:p>
          <a:endParaRPr lang="ru-RU"/>
        </a:p>
      </dgm:t>
    </dgm:pt>
    <dgm:pt modelId="{2F57EC26-678D-4933-B478-781357E9D183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мають вольовий зміст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5CF724-2EE3-4FEC-A299-416D8D5CC7E6}" type="parTrans" cxnId="{93A1B55B-FAAB-4834-B224-FE7A271AD111}">
      <dgm:prSet/>
      <dgm:spPr/>
      <dgm:t>
        <a:bodyPr/>
        <a:lstStyle/>
        <a:p>
          <a:endParaRPr lang="ru-RU"/>
        </a:p>
      </dgm:t>
    </dgm:pt>
    <dgm:pt modelId="{6D6AB3FF-540F-455B-B3CF-F481690B1E3A}" type="sibTrans" cxnId="{93A1B55B-FAAB-4834-B224-FE7A271AD111}">
      <dgm:prSet/>
      <dgm:spPr/>
      <dgm:t>
        <a:bodyPr/>
        <a:lstStyle/>
        <a:p>
          <a:endParaRPr lang="ru-RU"/>
        </a:p>
      </dgm:t>
    </dgm:pt>
    <dgm:pt modelId="{A9CE3D53-4A83-4408-B12B-E099F1652250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спрямованість на певні юридичні наслідки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FF3D7E-551D-4759-9B3B-58342AC7C1A2}" type="parTrans" cxnId="{59B249A2-65E6-48E0-ACAA-B110B77886B6}">
      <dgm:prSet/>
      <dgm:spPr/>
      <dgm:t>
        <a:bodyPr/>
        <a:lstStyle/>
        <a:p>
          <a:endParaRPr lang="ru-RU"/>
        </a:p>
      </dgm:t>
    </dgm:pt>
    <dgm:pt modelId="{68A9E72F-1B22-456D-A619-811A4966C03B}" type="sibTrans" cxnId="{59B249A2-65E6-48E0-ACAA-B110B77886B6}">
      <dgm:prSet/>
      <dgm:spPr/>
      <dgm:t>
        <a:bodyPr/>
        <a:lstStyle/>
        <a:p>
          <a:endParaRPr lang="ru-RU"/>
        </a:p>
      </dgm:t>
    </dgm:pt>
    <dgm:pt modelId="{C40D601D-7636-4693-82A0-1D11839A9087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зовнішнє вираження волі уповноваженого суб’єкта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8A8F99-4368-49B7-932A-48C8DC86EF74}" type="parTrans" cxnId="{9B43283F-4921-4F27-AE9A-3F38B2542700}">
      <dgm:prSet/>
      <dgm:spPr/>
      <dgm:t>
        <a:bodyPr/>
        <a:lstStyle/>
        <a:p>
          <a:endParaRPr lang="ru-RU"/>
        </a:p>
      </dgm:t>
    </dgm:pt>
    <dgm:pt modelId="{8A14DB05-3E25-4EF2-9B0E-38B67EB91963}" type="sibTrans" cxnId="{9B43283F-4921-4F27-AE9A-3F38B2542700}">
      <dgm:prSet/>
      <dgm:spPr/>
      <dgm:t>
        <a:bodyPr/>
        <a:lstStyle/>
        <a:p>
          <a:endParaRPr lang="ru-RU"/>
        </a:p>
      </dgm:t>
    </dgm:pt>
    <dgm:pt modelId="{B01C8135-4B9E-49B2-BF8E-76C0EC0CE52C}" type="pres">
      <dgm:prSet presAssocID="{89AEE64E-7052-4CBE-AD2C-5F4DE812A4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2406DD-4061-4B54-B55F-EAF1CCA08121}" type="pres">
      <dgm:prSet presAssocID="{926D8BBA-FFD3-4C77-99CC-58AC0F9504D1}" presName="boxAndChildren" presStyleCnt="0"/>
      <dgm:spPr/>
    </dgm:pt>
    <dgm:pt modelId="{D6745403-CC9E-474F-BAC1-CF27622DB23E}" type="pres">
      <dgm:prSet presAssocID="{926D8BBA-FFD3-4C77-99CC-58AC0F9504D1}" presName="parentTextBox" presStyleLbl="node1" presStyleIdx="0" presStyleCnt="1" custLinFactNeighborY="6643"/>
      <dgm:spPr/>
      <dgm:t>
        <a:bodyPr/>
        <a:lstStyle/>
        <a:p>
          <a:endParaRPr lang="uk-UA"/>
        </a:p>
      </dgm:t>
    </dgm:pt>
    <dgm:pt modelId="{05EF4BE4-BA6B-466E-952B-FCF2FA1B56C4}" type="pres">
      <dgm:prSet presAssocID="{926D8BBA-FFD3-4C77-99CC-58AC0F9504D1}" presName="entireBox" presStyleLbl="node1" presStyleIdx="0" presStyleCnt="1"/>
      <dgm:spPr/>
      <dgm:t>
        <a:bodyPr/>
        <a:lstStyle/>
        <a:p>
          <a:endParaRPr lang="ru-RU"/>
        </a:p>
      </dgm:t>
    </dgm:pt>
    <dgm:pt modelId="{AD936922-BD72-4890-AA14-C4516C70DC95}" type="pres">
      <dgm:prSet presAssocID="{926D8BBA-FFD3-4C77-99CC-58AC0F9504D1}" presName="descendantBox" presStyleCnt="0"/>
      <dgm:spPr/>
    </dgm:pt>
    <dgm:pt modelId="{6C54C9D8-4DFB-4D1B-B999-8820EA966E16}" type="pres">
      <dgm:prSet presAssocID="{2F57EC26-678D-4933-B478-781357E9D183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C9494-F818-485A-9BFA-89D72EA70831}" type="pres">
      <dgm:prSet presAssocID="{A9CE3D53-4A83-4408-B12B-E099F1652250}" presName="childTextBox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793FB-06A7-4CE2-8C72-A4B3AA022B8B}" type="pres">
      <dgm:prSet presAssocID="{C40D601D-7636-4693-82A0-1D11839A9087}" presName="childTextBox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63FEE5-0D1A-49EB-8687-32100225B538}" type="presOf" srcId="{926D8BBA-FFD3-4C77-99CC-58AC0F9504D1}" destId="{D6745403-CC9E-474F-BAC1-CF27622DB23E}" srcOrd="0" destOrd="0" presId="urn:microsoft.com/office/officeart/2005/8/layout/process4"/>
    <dgm:cxn modelId="{93A1B55B-FAAB-4834-B224-FE7A271AD111}" srcId="{926D8BBA-FFD3-4C77-99CC-58AC0F9504D1}" destId="{2F57EC26-678D-4933-B478-781357E9D183}" srcOrd="0" destOrd="0" parTransId="{C45CF724-2EE3-4FEC-A299-416D8D5CC7E6}" sibTransId="{6D6AB3FF-540F-455B-B3CF-F481690B1E3A}"/>
    <dgm:cxn modelId="{FDF54D52-8BC8-40F2-BCF0-090ACF734F35}" type="presOf" srcId="{2F57EC26-678D-4933-B478-781357E9D183}" destId="{6C54C9D8-4DFB-4D1B-B999-8820EA966E16}" srcOrd="0" destOrd="0" presId="urn:microsoft.com/office/officeart/2005/8/layout/process4"/>
    <dgm:cxn modelId="{5C892350-C7FE-4BDA-B3A2-79F841101651}" type="presOf" srcId="{89AEE64E-7052-4CBE-AD2C-5F4DE812A475}" destId="{B01C8135-4B9E-49B2-BF8E-76C0EC0CE52C}" srcOrd="0" destOrd="0" presId="urn:microsoft.com/office/officeart/2005/8/layout/process4"/>
    <dgm:cxn modelId="{81993343-3402-449C-94CB-9925EAE800D1}" type="presOf" srcId="{C40D601D-7636-4693-82A0-1D11839A9087}" destId="{E85793FB-06A7-4CE2-8C72-A4B3AA022B8B}" srcOrd="0" destOrd="0" presId="urn:microsoft.com/office/officeart/2005/8/layout/process4"/>
    <dgm:cxn modelId="{67E2954A-478F-4A1D-9B51-30C8B1597A6F}" srcId="{89AEE64E-7052-4CBE-AD2C-5F4DE812A475}" destId="{926D8BBA-FFD3-4C77-99CC-58AC0F9504D1}" srcOrd="0" destOrd="0" parTransId="{EA92F0D9-F437-495C-988B-661A58FA091F}" sibTransId="{1A24FE62-FA86-49AC-B6AC-AB1B3F4C3867}"/>
    <dgm:cxn modelId="{CAF04613-94CA-4B99-88C9-95F46A58216E}" type="presOf" srcId="{926D8BBA-FFD3-4C77-99CC-58AC0F9504D1}" destId="{05EF4BE4-BA6B-466E-952B-FCF2FA1B56C4}" srcOrd="1" destOrd="0" presId="urn:microsoft.com/office/officeart/2005/8/layout/process4"/>
    <dgm:cxn modelId="{59B249A2-65E6-48E0-ACAA-B110B77886B6}" srcId="{926D8BBA-FFD3-4C77-99CC-58AC0F9504D1}" destId="{A9CE3D53-4A83-4408-B12B-E099F1652250}" srcOrd="1" destOrd="0" parTransId="{22FF3D7E-551D-4759-9B3B-58342AC7C1A2}" sibTransId="{68A9E72F-1B22-456D-A619-811A4966C03B}"/>
    <dgm:cxn modelId="{19550ACD-FBE3-45FE-AE59-D02188691929}" type="presOf" srcId="{A9CE3D53-4A83-4408-B12B-E099F1652250}" destId="{C5CC9494-F818-485A-9BFA-89D72EA70831}" srcOrd="0" destOrd="0" presId="urn:microsoft.com/office/officeart/2005/8/layout/process4"/>
    <dgm:cxn modelId="{9B43283F-4921-4F27-AE9A-3F38B2542700}" srcId="{926D8BBA-FFD3-4C77-99CC-58AC0F9504D1}" destId="{C40D601D-7636-4693-82A0-1D11839A9087}" srcOrd="2" destOrd="0" parTransId="{6D8A8F99-4368-49B7-932A-48C8DC86EF74}" sibTransId="{8A14DB05-3E25-4EF2-9B0E-38B67EB91963}"/>
    <dgm:cxn modelId="{7DA924DD-0D6B-4F25-A79A-B8B3921B64FE}" type="presParOf" srcId="{B01C8135-4B9E-49B2-BF8E-76C0EC0CE52C}" destId="{902406DD-4061-4B54-B55F-EAF1CCA08121}" srcOrd="0" destOrd="0" presId="urn:microsoft.com/office/officeart/2005/8/layout/process4"/>
    <dgm:cxn modelId="{75A9F193-EB64-4900-AC1C-1042C9E7EAAD}" type="presParOf" srcId="{902406DD-4061-4B54-B55F-EAF1CCA08121}" destId="{D6745403-CC9E-474F-BAC1-CF27622DB23E}" srcOrd="0" destOrd="0" presId="urn:microsoft.com/office/officeart/2005/8/layout/process4"/>
    <dgm:cxn modelId="{70B6EABF-8BA2-4403-9EA4-144D8CE9898A}" type="presParOf" srcId="{902406DD-4061-4B54-B55F-EAF1CCA08121}" destId="{05EF4BE4-BA6B-466E-952B-FCF2FA1B56C4}" srcOrd="1" destOrd="0" presId="urn:microsoft.com/office/officeart/2005/8/layout/process4"/>
    <dgm:cxn modelId="{16D0F120-F004-4123-B59E-2B222A89CC06}" type="presParOf" srcId="{902406DD-4061-4B54-B55F-EAF1CCA08121}" destId="{AD936922-BD72-4890-AA14-C4516C70DC95}" srcOrd="2" destOrd="0" presId="urn:microsoft.com/office/officeart/2005/8/layout/process4"/>
    <dgm:cxn modelId="{D7F98502-1531-42C3-95FF-173043316277}" type="presParOf" srcId="{AD936922-BD72-4890-AA14-C4516C70DC95}" destId="{6C54C9D8-4DFB-4D1B-B999-8820EA966E16}" srcOrd="0" destOrd="0" presId="urn:microsoft.com/office/officeart/2005/8/layout/process4"/>
    <dgm:cxn modelId="{B42E13E1-BF96-41E6-92A0-B60B0837BB38}" type="presParOf" srcId="{AD936922-BD72-4890-AA14-C4516C70DC95}" destId="{C5CC9494-F818-485A-9BFA-89D72EA70831}" srcOrd="1" destOrd="0" presId="urn:microsoft.com/office/officeart/2005/8/layout/process4"/>
    <dgm:cxn modelId="{50EF33BE-5B77-496B-835E-B2F71A4F8848}" type="presParOf" srcId="{AD936922-BD72-4890-AA14-C4516C70DC95}" destId="{E85793FB-06A7-4CE2-8C72-A4B3AA022B8B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61B0DA-6BF6-4310-A6B1-FC1E654F5865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6F30DF-20DE-4297-A554-97C3B3F1CD53}">
      <dgm:prSet phldrT="[Текст]"/>
      <dgm:spPr/>
      <dgm:t>
        <a:bodyPr/>
        <a:lstStyle/>
        <a:p>
          <a:r>
            <a:rPr lang="uk-UA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Правовий акт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974DB0-4A01-4E60-A2FE-F2094638285A}" type="parTrans" cxnId="{945433D3-DDE7-4BC5-8DCF-8198284FEA65}">
      <dgm:prSet/>
      <dgm:spPr/>
      <dgm:t>
        <a:bodyPr/>
        <a:lstStyle/>
        <a:p>
          <a:endParaRPr lang="ru-RU"/>
        </a:p>
      </dgm:t>
    </dgm:pt>
    <dgm:pt modelId="{3AEBF9B9-CC8C-4AFA-A7C6-65F11FE13FBB}" type="sibTrans" cxnId="{945433D3-DDE7-4BC5-8DCF-8198284FEA65}">
      <dgm:prSet/>
      <dgm:spPr/>
      <dgm:t>
        <a:bodyPr/>
        <a:lstStyle/>
        <a:p>
          <a:endParaRPr lang="ru-RU"/>
        </a:p>
      </dgm:t>
    </dgm:pt>
    <dgm:pt modelId="{E1D2F94B-3F07-41EF-95C5-DF8D25E9B5FA}">
      <dgm:prSet phldrT="[Текст]"/>
      <dgm:spPr/>
      <dgm:t>
        <a:bodyPr/>
        <a:lstStyle/>
        <a:p>
          <a:r>
            <a:rPr lang="uk-UA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це здійснене в певному порядку волевиявлення уповноваженого суб’єкта права, що встановлює, змінює, скасовує норми права; зупиняє, пролонгує або припиняє дію цих норм, або встановлює, змінює чи припиняє конкретні правові відносини, результати якого (нормативні, індивідуальні правові правила) в необхідних випадках фіксуються в документальній формі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D7A119-45DF-4B18-8E45-8D9D6743C44C}" type="parTrans" cxnId="{CFB210D0-B1B1-4BDF-BBE9-19DE845E23DB}">
      <dgm:prSet/>
      <dgm:spPr/>
      <dgm:t>
        <a:bodyPr/>
        <a:lstStyle/>
        <a:p>
          <a:endParaRPr lang="ru-RU"/>
        </a:p>
      </dgm:t>
    </dgm:pt>
    <dgm:pt modelId="{143FB4CD-314A-4C7D-84DF-6FE76A91BDB4}" type="sibTrans" cxnId="{CFB210D0-B1B1-4BDF-BBE9-19DE845E23DB}">
      <dgm:prSet/>
      <dgm:spPr/>
      <dgm:t>
        <a:bodyPr/>
        <a:lstStyle/>
        <a:p>
          <a:endParaRPr lang="ru-RU"/>
        </a:p>
      </dgm:t>
    </dgm:pt>
    <dgm:pt modelId="{44F5619A-B53B-4689-B864-384923D2D8FA}" type="pres">
      <dgm:prSet presAssocID="{8061B0DA-6BF6-4310-A6B1-FC1E654F586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08248C-B463-477F-84C3-780F897A0CC5}" type="pres">
      <dgm:prSet presAssocID="{EE6F30DF-20DE-4297-A554-97C3B3F1CD53}" presName="thickLine" presStyleLbl="alignNode1" presStyleIdx="0" presStyleCnt="1"/>
      <dgm:spPr/>
    </dgm:pt>
    <dgm:pt modelId="{D7F475C4-548C-4A71-B78A-D6E7B83F341F}" type="pres">
      <dgm:prSet presAssocID="{EE6F30DF-20DE-4297-A554-97C3B3F1CD53}" presName="horz1" presStyleCnt="0"/>
      <dgm:spPr/>
    </dgm:pt>
    <dgm:pt modelId="{787CCA6A-4040-4887-BF05-132AA782EDF8}" type="pres">
      <dgm:prSet presAssocID="{EE6F30DF-20DE-4297-A554-97C3B3F1CD53}" presName="tx1" presStyleLbl="revTx" presStyleIdx="0" presStyleCnt="2"/>
      <dgm:spPr/>
      <dgm:t>
        <a:bodyPr/>
        <a:lstStyle/>
        <a:p>
          <a:endParaRPr lang="ru-RU"/>
        </a:p>
      </dgm:t>
    </dgm:pt>
    <dgm:pt modelId="{E5C87EFA-2423-4409-B377-1AA3C26970B0}" type="pres">
      <dgm:prSet presAssocID="{EE6F30DF-20DE-4297-A554-97C3B3F1CD53}" presName="vert1" presStyleCnt="0"/>
      <dgm:spPr/>
    </dgm:pt>
    <dgm:pt modelId="{718092F0-FCCC-43FB-9DCB-31F29DE093FF}" type="pres">
      <dgm:prSet presAssocID="{E1D2F94B-3F07-41EF-95C5-DF8D25E9B5FA}" presName="vertSpace2a" presStyleCnt="0"/>
      <dgm:spPr/>
    </dgm:pt>
    <dgm:pt modelId="{2C6FD2E3-AEB5-4E7F-A71D-712057F767A2}" type="pres">
      <dgm:prSet presAssocID="{E1D2F94B-3F07-41EF-95C5-DF8D25E9B5FA}" presName="horz2" presStyleCnt="0"/>
      <dgm:spPr/>
    </dgm:pt>
    <dgm:pt modelId="{1CDEBD2A-1B67-4970-B9E9-ABF5BE0FCC1C}" type="pres">
      <dgm:prSet presAssocID="{E1D2F94B-3F07-41EF-95C5-DF8D25E9B5FA}" presName="horzSpace2" presStyleCnt="0"/>
      <dgm:spPr/>
    </dgm:pt>
    <dgm:pt modelId="{A4043FDA-C7CA-4417-AABF-57CB126C2732}" type="pres">
      <dgm:prSet presAssocID="{E1D2F94B-3F07-41EF-95C5-DF8D25E9B5FA}" presName="tx2" presStyleLbl="revTx" presStyleIdx="1" presStyleCnt="2" custLinFactNeighborX="496" custLinFactNeighborY="-4963"/>
      <dgm:spPr/>
      <dgm:t>
        <a:bodyPr/>
        <a:lstStyle/>
        <a:p>
          <a:endParaRPr lang="ru-RU"/>
        </a:p>
      </dgm:t>
    </dgm:pt>
    <dgm:pt modelId="{36D06AAA-42C3-408A-8D4A-0E6E1A2C81E9}" type="pres">
      <dgm:prSet presAssocID="{E1D2F94B-3F07-41EF-95C5-DF8D25E9B5FA}" presName="vert2" presStyleCnt="0"/>
      <dgm:spPr/>
    </dgm:pt>
    <dgm:pt modelId="{2B4BA643-8FFE-404F-9F07-79005C75E61E}" type="pres">
      <dgm:prSet presAssocID="{E1D2F94B-3F07-41EF-95C5-DF8D25E9B5FA}" presName="thinLine2b" presStyleLbl="callout" presStyleIdx="0" presStyleCnt="1"/>
      <dgm:spPr/>
    </dgm:pt>
    <dgm:pt modelId="{420B19F3-A97F-4D3E-9E52-FF8CBF8BF20B}" type="pres">
      <dgm:prSet presAssocID="{E1D2F94B-3F07-41EF-95C5-DF8D25E9B5FA}" presName="vertSpace2b" presStyleCnt="0"/>
      <dgm:spPr/>
    </dgm:pt>
  </dgm:ptLst>
  <dgm:cxnLst>
    <dgm:cxn modelId="{0A9FA5D1-D950-487A-9BCA-94E7C8D8FD21}" type="presOf" srcId="{8061B0DA-6BF6-4310-A6B1-FC1E654F5865}" destId="{44F5619A-B53B-4689-B864-384923D2D8FA}" srcOrd="0" destOrd="0" presId="urn:microsoft.com/office/officeart/2008/layout/LinedList"/>
    <dgm:cxn modelId="{CFB210D0-B1B1-4BDF-BBE9-19DE845E23DB}" srcId="{EE6F30DF-20DE-4297-A554-97C3B3F1CD53}" destId="{E1D2F94B-3F07-41EF-95C5-DF8D25E9B5FA}" srcOrd="0" destOrd="0" parTransId="{D6D7A119-45DF-4B18-8E45-8D9D6743C44C}" sibTransId="{143FB4CD-314A-4C7D-84DF-6FE76A91BDB4}"/>
    <dgm:cxn modelId="{B19787E6-1BEA-467B-AAA6-8F536C0015B3}" type="presOf" srcId="{E1D2F94B-3F07-41EF-95C5-DF8D25E9B5FA}" destId="{A4043FDA-C7CA-4417-AABF-57CB126C2732}" srcOrd="0" destOrd="0" presId="urn:microsoft.com/office/officeart/2008/layout/LinedList"/>
    <dgm:cxn modelId="{FCE9AECE-6A78-422D-B9A2-6D3217C39EFE}" type="presOf" srcId="{EE6F30DF-20DE-4297-A554-97C3B3F1CD53}" destId="{787CCA6A-4040-4887-BF05-132AA782EDF8}" srcOrd="0" destOrd="0" presId="urn:microsoft.com/office/officeart/2008/layout/LinedList"/>
    <dgm:cxn modelId="{945433D3-DDE7-4BC5-8DCF-8198284FEA65}" srcId="{8061B0DA-6BF6-4310-A6B1-FC1E654F5865}" destId="{EE6F30DF-20DE-4297-A554-97C3B3F1CD53}" srcOrd="0" destOrd="0" parTransId="{A6974DB0-4A01-4E60-A2FE-F2094638285A}" sibTransId="{3AEBF9B9-CC8C-4AFA-A7C6-65F11FE13FBB}"/>
    <dgm:cxn modelId="{E840C2F2-FA06-4DD2-AAB5-785159375F78}" type="presParOf" srcId="{44F5619A-B53B-4689-B864-384923D2D8FA}" destId="{0D08248C-B463-477F-84C3-780F897A0CC5}" srcOrd="0" destOrd="0" presId="urn:microsoft.com/office/officeart/2008/layout/LinedList"/>
    <dgm:cxn modelId="{9E8AFB58-EB5A-4384-8E52-434B6905D809}" type="presParOf" srcId="{44F5619A-B53B-4689-B864-384923D2D8FA}" destId="{D7F475C4-548C-4A71-B78A-D6E7B83F341F}" srcOrd="1" destOrd="0" presId="urn:microsoft.com/office/officeart/2008/layout/LinedList"/>
    <dgm:cxn modelId="{7BC42D45-0650-4E78-93E3-50990D2E75C9}" type="presParOf" srcId="{D7F475C4-548C-4A71-B78A-D6E7B83F341F}" destId="{787CCA6A-4040-4887-BF05-132AA782EDF8}" srcOrd="0" destOrd="0" presId="urn:microsoft.com/office/officeart/2008/layout/LinedList"/>
    <dgm:cxn modelId="{2970D9D6-4B54-4F3F-825D-C86ECE2F00E1}" type="presParOf" srcId="{D7F475C4-548C-4A71-B78A-D6E7B83F341F}" destId="{E5C87EFA-2423-4409-B377-1AA3C26970B0}" srcOrd="1" destOrd="0" presId="urn:microsoft.com/office/officeart/2008/layout/LinedList"/>
    <dgm:cxn modelId="{0B02F57D-56B1-4493-9870-3839FB47EE27}" type="presParOf" srcId="{E5C87EFA-2423-4409-B377-1AA3C26970B0}" destId="{718092F0-FCCC-43FB-9DCB-31F29DE093FF}" srcOrd="0" destOrd="0" presId="urn:microsoft.com/office/officeart/2008/layout/LinedList"/>
    <dgm:cxn modelId="{F272685C-596B-491F-B297-9A16915189BA}" type="presParOf" srcId="{E5C87EFA-2423-4409-B377-1AA3C26970B0}" destId="{2C6FD2E3-AEB5-4E7F-A71D-712057F767A2}" srcOrd="1" destOrd="0" presId="urn:microsoft.com/office/officeart/2008/layout/LinedList"/>
    <dgm:cxn modelId="{409169C1-52B5-416B-895C-8DB91CE1CF84}" type="presParOf" srcId="{2C6FD2E3-AEB5-4E7F-A71D-712057F767A2}" destId="{1CDEBD2A-1B67-4970-B9E9-ABF5BE0FCC1C}" srcOrd="0" destOrd="0" presId="urn:microsoft.com/office/officeart/2008/layout/LinedList"/>
    <dgm:cxn modelId="{C3A2B491-BD49-421F-9614-25DADC52F2E6}" type="presParOf" srcId="{2C6FD2E3-AEB5-4E7F-A71D-712057F767A2}" destId="{A4043FDA-C7CA-4417-AABF-57CB126C2732}" srcOrd="1" destOrd="0" presId="urn:microsoft.com/office/officeart/2008/layout/LinedList"/>
    <dgm:cxn modelId="{C2832A37-8715-4D62-B4DE-ADB8ADDAD964}" type="presParOf" srcId="{2C6FD2E3-AEB5-4E7F-A71D-712057F767A2}" destId="{36D06AAA-42C3-408A-8D4A-0E6E1A2C81E9}" srcOrd="2" destOrd="0" presId="urn:microsoft.com/office/officeart/2008/layout/LinedList"/>
    <dgm:cxn modelId="{A8EC168E-003F-4A98-8D82-97F904F8D5D3}" type="presParOf" srcId="{E5C87EFA-2423-4409-B377-1AA3C26970B0}" destId="{2B4BA643-8FFE-404F-9F07-79005C75E61E}" srcOrd="2" destOrd="0" presId="urn:microsoft.com/office/officeart/2008/layout/LinedList"/>
    <dgm:cxn modelId="{4CF4125D-C0AB-4E9D-841B-A7C0338AA3FC}" type="presParOf" srcId="{E5C87EFA-2423-4409-B377-1AA3C26970B0}" destId="{420B19F3-A97F-4D3E-9E52-FF8CBF8BF20B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07EE4D-F889-4230-BD7B-19C5949C6779}" type="doc">
      <dgm:prSet loTypeId="urn:microsoft.com/office/officeart/2005/8/layout/matrix1" loCatId="matrix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E5AD320-0AC8-47ED-9D00-2D7EAC1BC457}">
      <dgm:prSet phldrT="[Текст]" custT="1"/>
      <dgm:spPr/>
      <dgm:t>
        <a:bodyPr/>
        <a:lstStyle/>
        <a:p>
          <a:r>
            <a: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Переваги нормативно-правового акта перед іншими формами права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3F7C18-4C21-4CB0-82EA-1C6592FC003A}" type="parTrans" cxnId="{E215A495-A54F-4FC9-98A9-35C557E5BC87}">
      <dgm:prSet/>
      <dgm:spPr/>
      <dgm:t>
        <a:bodyPr/>
        <a:lstStyle/>
        <a:p>
          <a:endParaRPr lang="ru-RU"/>
        </a:p>
      </dgm:t>
    </dgm:pt>
    <dgm:pt modelId="{D06E1346-A4ED-495E-BE96-1FCD7DCB43F3}" type="sibTrans" cxnId="{E215A495-A54F-4FC9-98A9-35C557E5BC87}">
      <dgm:prSet/>
      <dgm:spPr/>
      <dgm:t>
        <a:bodyPr/>
        <a:lstStyle/>
        <a:p>
          <a:endParaRPr lang="ru-RU"/>
        </a:p>
      </dgm:t>
    </dgm:pt>
    <dgm:pt modelId="{5101CF2C-B130-4310-B78B-C438A1E6DF38}">
      <dgm:prSet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може бути оперативно виданий і змінений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28D4B5-E35F-4D4C-9E9B-AF2293CEB364}" type="parTrans" cxnId="{17026096-9634-4E5C-92C2-5307B18BBCF4}">
      <dgm:prSet/>
      <dgm:spPr/>
      <dgm:t>
        <a:bodyPr/>
        <a:lstStyle/>
        <a:p>
          <a:endParaRPr lang="ru-RU"/>
        </a:p>
      </dgm:t>
    </dgm:pt>
    <dgm:pt modelId="{05FF924F-68BA-4AD6-8F63-5A1A06584ABB}" type="sibTrans" cxnId="{17026096-9634-4E5C-92C2-5307B18BBCF4}">
      <dgm:prSet/>
      <dgm:spPr/>
      <dgm:t>
        <a:bodyPr/>
        <a:lstStyle/>
        <a:p>
          <a:endParaRPr lang="ru-RU"/>
        </a:p>
      </dgm:t>
    </dgm:pt>
    <dgm:pt modelId="{5A1B8B37-EEA8-4D1F-8CD9-A7A1C891F346}">
      <dgm:prSet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відповідним чином систематизований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7CE2FF-B627-41CB-84EF-F282CEF07742}" type="parTrans" cxnId="{3527BFD2-2229-46DA-BC77-ED4F7F378EB4}">
      <dgm:prSet/>
      <dgm:spPr/>
      <dgm:t>
        <a:bodyPr/>
        <a:lstStyle/>
        <a:p>
          <a:endParaRPr lang="ru-RU"/>
        </a:p>
      </dgm:t>
    </dgm:pt>
    <dgm:pt modelId="{A33F396A-09F4-40C7-A274-B317248E21CA}" type="sibTrans" cxnId="{3527BFD2-2229-46DA-BC77-ED4F7F378EB4}">
      <dgm:prSet/>
      <dgm:spPr/>
      <dgm:t>
        <a:bodyPr/>
        <a:lstStyle/>
        <a:p>
          <a:endParaRPr lang="ru-RU"/>
        </a:p>
      </dgm:t>
    </dgm:pt>
    <dgm:pt modelId="{55AB0A3A-DE26-4DE1-9ABA-29C7F7FC25C1}">
      <dgm:prSet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дозволяють точно фіксувати зміст норм права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400576-02F3-4D60-9281-F6B642B59C8E}" type="parTrans" cxnId="{2C201608-7047-46C1-B397-B03201E41370}">
      <dgm:prSet/>
      <dgm:spPr/>
      <dgm:t>
        <a:bodyPr/>
        <a:lstStyle/>
        <a:p>
          <a:endParaRPr lang="ru-RU"/>
        </a:p>
      </dgm:t>
    </dgm:pt>
    <dgm:pt modelId="{4C7B3C28-931F-42E4-B04F-6FC87323ACA3}" type="sibTrans" cxnId="{2C201608-7047-46C1-B397-B03201E41370}">
      <dgm:prSet/>
      <dgm:spPr/>
      <dgm:t>
        <a:bodyPr/>
        <a:lstStyle/>
        <a:p>
          <a:endParaRPr lang="ru-RU"/>
        </a:p>
      </dgm:t>
    </dgm:pt>
    <dgm:pt modelId="{278C8E69-C51B-4245-B55E-D247704A883F}">
      <dgm:prSet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підтримуються та охороняються державою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E1746D-4D4E-472E-9B77-BA504C4026FB}" type="parTrans" cxnId="{6E09395C-1CCB-400C-A472-E632FF2B16D1}">
      <dgm:prSet/>
      <dgm:spPr/>
      <dgm:t>
        <a:bodyPr/>
        <a:lstStyle/>
        <a:p>
          <a:endParaRPr lang="ru-RU"/>
        </a:p>
      </dgm:t>
    </dgm:pt>
    <dgm:pt modelId="{252BA108-933F-417A-B71D-041160ED60DF}" type="sibTrans" cxnId="{6E09395C-1CCB-400C-A472-E632FF2B16D1}">
      <dgm:prSet/>
      <dgm:spPr/>
      <dgm:t>
        <a:bodyPr/>
        <a:lstStyle/>
        <a:p>
          <a:endParaRPr lang="ru-RU"/>
        </a:p>
      </dgm:t>
    </dgm:pt>
    <dgm:pt modelId="{3479D427-A723-49FA-B241-61F9391B8FE9}" type="pres">
      <dgm:prSet presAssocID="{3207EE4D-F889-4230-BD7B-19C5949C677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6D2947-AD47-4DF1-AFA2-D17C20648077}" type="pres">
      <dgm:prSet presAssocID="{3207EE4D-F889-4230-BD7B-19C5949C6779}" presName="matrix" presStyleCnt="0"/>
      <dgm:spPr/>
    </dgm:pt>
    <dgm:pt modelId="{43912A71-F1D0-426B-B2A7-486ECEAC554D}" type="pres">
      <dgm:prSet presAssocID="{3207EE4D-F889-4230-BD7B-19C5949C6779}" presName="tile1" presStyleLbl="node1" presStyleIdx="0" presStyleCnt="4"/>
      <dgm:spPr/>
      <dgm:t>
        <a:bodyPr/>
        <a:lstStyle/>
        <a:p>
          <a:endParaRPr lang="ru-RU"/>
        </a:p>
      </dgm:t>
    </dgm:pt>
    <dgm:pt modelId="{44E42A2F-55EA-4EA1-87ED-5A0F5F1DD16F}" type="pres">
      <dgm:prSet presAssocID="{3207EE4D-F889-4230-BD7B-19C5949C677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548F4-723E-4A0F-87EB-8EDF890D5FB3}" type="pres">
      <dgm:prSet presAssocID="{3207EE4D-F889-4230-BD7B-19C5949C6779}" presName="tile2" presStyleLbl="node1" presStyleIdx="1" presStyleCnt="4"/>
      <dgm:spPr/>
      <dgm:t>
        <a:bodyPr/>
        <a:lstStyle/>
        <a:p>
          <a:endParaRPr lang="ru-RU"/>
        </a:p>
      </dgm:t>
    </dgm:pt>
    <dgm:pt modelId="{30C7E925-D62E-48D4-9DD6-93EE1A2592A0}" type="pres">
      <dgm:prSet presAssocID="{3207EE4D-F889-4230-BD7B-19C5949C677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534D8-2952-48AC-B29E-548BE7017098}" type="pres">
      <dgm:prSet presAssocID="{3207EE4D-F889-4230-BD7B-19C5949C6779}" presName="tile3" presStyleLbl="node1" presStyleIdx="2" presStyleCnt="4"/>
      <dgm:spPr/>
      <dgm:t>
        <a:bodyPr/>
        <a:lstStyle/>
        <a:p>
          <a:endParaRPr lang="ru-RU"/>
        </a:p>
      </dgm:t>
    </dgm:pt>
    <dgm:pt modelId="{4F7C0C3C-F98A-42D5-B981-715767124928}" type="pres">
      <dgm:prSet presAssocID="{3207EE4D-F889-4230-BD7B-19C5949C677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DFFC0-93F2-40CC-8138-2139EE80EC18}" type="pres">
      <dgm:prSet presAssocID="{3207EE4D-F889-4230-BD7B-19C5949C6779}" presName="tile4" presStyleLbl="node1" presStyleIdx="3" presStyleCnt="4"/>
      <dgm:spPr/>
      <dgm:t>
        <a:bodyPr/>
        <a:lstStyle/>
        <a:p>
          <a:endParaRPr lang="ru-RU"/>
        </a:p>
      </dgm:t>
    </dgm:pt>
    <dgm:pt modelId="{91002CCE-74F2-4638-AE22-BECB28AF3E4D}" type="pres">
      <dgm:prSet presAssocID="{3207EE4D-F889-4230-BD7B-19C5949C677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89694-4767-4576-82F3-C64A42002A00}" type="pres">
      <dgm:prSet presAssocID="{3207EE4D-F889-4230-BD7B-19C5949C6779}" presName="centerTile" presStyleLbl="fgShp" presStyleIdx="0" presStyleCnt="1" custScaleX="21798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EBD6A82C-CF07-4658-9870-51D64B65AAB3}" type="presOf" srcId="{5101CF2C-B130-4310-B78B-C438A1E6DF38}" destId="{44E42A2F-55EA-4EA1-87ED-5A0F5F1DD16F}" srcOrd="1" destOrd="0" presId="urn:microsoft.com/office/officeart/2005/8/layout/matrix1"/>
    <dgm:cxn modelId="{5915B595-2729-41F5-8E71-84E921E293AF}" type="presOf" srcId="{55AB0A3A-DE26-4DE1-9ABA-29C7F7FC25C1}" destId="{9B9534D8-2952-48AC-B29E-548BE7017098}" srcOrd="0" destOrd="0" presId="urn:microsoft.com/office/officeart/2005/8/layout/matrix1"/>
    <dgm:cxn modelId="{A3F6CB1D-04DC-44D8-86BD-B701B6A898C5}" type="presOf" srcId="{5101CF2C-B130-4310-B78B-C438A1E6DF38}" destId="{43912A71-F1D0-426B-B2A7-486ECEAC554D}" srcOrd="0" destOrd="0" presId="urn:microsoft.com/office/officeart/2005/8/layout/matrix1"/>
    <dgm:cxn modelId="{41EC3020-71DB-4EE9-9D83-8C524A374A5D}" type="presOf" srcId="{278C8E69-C51B-4245-B55E-D247704A883F}" destId="{91002CCE-74F2-4638-AE22-BECB28AF3E4D}" srcOrd="1" destOrd="0" presId="urn:microsoft.com/office/officeart/2005/8/layout/matrix1"/>
    <dgm:cxn modelId="{2C201608-7047-46C1-B397-B03201E41370}" srcId="{BE5AD320-0AC8-47ED-9D00-2D7EAC1BC457}" destId="{55AB0A3A-DE26-4DE1-9ABA-29C7F7FC25C1}" srcOrd="2" destOrd="0" parTransId="{43400576-02F3-4D60-9281-F6B642B59C8E}" sibTransId="{4C7B3C28-931F-42E4-B04F-6FC87323ACA3}"/>
    <dgm:cxn modelId="{3527BFD2-2229-46DA-BC77-ED4F7F378EB4}" srcId="{BE5AD320-0AC8-47ED-9D00-2D7EAC1BC457}" destId="{5A1B8B37-EEA8-4D1F-8CD9-A7A1C891F346}" srcOrd="1" destOrd="0" parTransId="{947CE2FF-B627-41CB-84EF-F282CEF07742}" sibTransId="{A33F396A-09F4-40C7-A274-B317248E21CA}"/>
    <dgm:cxn modelId="{17026096-9634-4E5C-92C2-5307B18BBCF4}" srcId="{BE5AD320-0AC8-47ED-9D00-2D7EAC1BC457}" destId="{5101CF2C-B130-4310-B78B-C438A1E6DF38}" srcOrd="0" destOrd="0" parTransId="{7828D4B5-E35F-4D4C-9E9B-AF2293CEB364}" sibTransId="{05FF924F-68BA-4AD6-8F63-5A1A06584ABB}"/>
    <dgm:cxn modelId="{21B74648-4924-45F6-A58B-A392331499CF}" type="presOf" srcId="{5A1B8B37-EEA8-4D1F-8CD9-A7A1C891F346}" destId="{30C7E925-D62E-48D4-9DD6-93EE1A2592A0}" srcOrd="1" destOrd="0" presId="urn:microsoft.com/office/officeart/2005/8/layout/matrix1"/>
    <dgm:cxn modelId="{EA6CEDDE-A271-486E-949E-195E21AAE285}" type="presOf" srcId="{3207EE4D-F889-4230-BD7B-19C5949C6779}" destId="{3479D427-A723-49FA-B241-61F9391B8FE9}" srcOrd="0" destOrd="0" presId="urn:microsoft.com/office/officeart/2005/8/layout/matrix1"/>
    <dgm:cxn modelId="{E215A495-A54F-4FC9-98A9-35C557E5BC87}" srcId="{3207EE4D-F889-4230-BD7B-19C5949C6779}" destId="{BE5AD320-0AC8-47ED-9D00-2D7EAC1BC457}" srcOrd="0" destOrd="0" parTransId="{B43F7C18-4C21-4CB0-82EA-1C6592FC003A}" sibTransId="{D06E1346-A4ED-495E-BE96-1FCD7DCB43F3}"/>
    <dgm:cxn modelId="{F07BFC51-A1C6-4A33-AC35-0EF308DCA486}" type="presOf" srcId="{5A1B8B37-EEA8-4D1F-8CD9-A7A1C891F346}" destId="{90B548F4-723E-4A0F-87EB-8EDF890D5FB3}" srcOrd="0" destOrd="0" presId="urn:microsoft.com/office/officeart/2005/8/layout/matrix1"/>
    <dgm:cxn modelId="{BC26B9D0-CEBC-4CC4-9939-B440D5BE133C}" type="presOf" srcId="{278C8E69-C51B-4245-B55E-D247704A883F}" destId="{D37DFFC0-93F2-40CC-8138-2139EE80EC18}" srcOrd="0" destOrd="0" presId="urn:microsoft.com/office/officeart/2005/8/layout/matrix1"/>
    <dgm:cxn modelId="{6E09395C-1CCB-400C-A472-E632FF2B16D1}" srcId="{BE5AD320-0AC8-47ED-9D00-2D7EAC1BC457}" destId="{278C8E69-C51B-4245-B55E-D247704A883F}" srcOrd="3" destOrd="0" parTransId="{AEE1746D-4D4E-472E-9B77-BA504C4026FB}" sibTransId="{252BA108-933F-417A-B71D-041160ED60DF}"/>
    <dgm:cxn modelId="{B857030C-BB25-4997-89D8-4A7594560D14}" type="presOf" srcId="{55AB0A3A-DE26-4DE1-9ABA-29C7F7FC25C1}" destId="{4F7C0C3C-F98A-42D5-B981-715767124928}" srcOrd="1" destOrd="0" presId="urn:microsoft.com/office/officeart/2005/8/layout/matrix1"/>
    <dgm:cxn modelId="{D851C3DD-ECD9-4E1B-A58D-60FCE4824E6D}" type="presOf" srcId="{BE5AD320-0AC8-47ED-9D00-2D7EAC1BC457}" destId="{7B589694-4767-4576-82F3-C64A42002A00}" srcOrd="0" destOrd="0" presId="urn:microsoft.com/office/officeart/2005/8/layout/matrix1"/>
    <dgm:cxn modelId="{B55F4FF4-A476-4D14-B192-1AA811DFFA48}" type="presParOf" srcId="{3479D427-A723-49FA-B241-61F9391B8FE9}" destId="{226D2947-AD47-4DF1-AFA2-D17C20648077}" srcOrd="0" destOrd="0" presId="urn:microsoft.com/office/officeart/2005/8/layout/matrix1"/>
    <dgm:cxn modelId="{EA912538-62CF-4C47-B89F-55EC7B0A5156}" type="presParOf" srcId="{226D2947-AD47-4DF1-AFA2-D17C20648077}" destId="{43912A71-F1D0-426B-B2A7-486ECEAC554D}" srcOrd="0" destOrd="0" presId="urn:microsoft.com/office/officeart/2005/8/layout/matrix1"/>
    <dgm:cxn modelId="{D6F83A49-E6F2-47B9-B114-453552303678}" type="presParOf" srcId="{226D2947-AD47-4DF1-AFA2-D17C20648077}" destId="{44E42A2F-55EA-4EA1-87ED-5A0F5F1DD16F}" srcOrd="1" destOrd="0" presId="urn:microsoft.com/office/officeart/2005/8/layout/matrix1"/>
    <dgm:cxn modelId="{74FD9CDC-240F-4F69-AB9A-8E0355FBA6D2}" type="presParOf" srcId="{226D2947-AD47-4DF1-AFA2-D17C20648077}" destId="{90B548F4-723E-4A0F-87EB-8EDF890D5FB3}" srcOrd="2" destOrd="0" presId="urn:microsoft.com/office/officeart/2005/8/layout/matrix1"/>
    <dgm:cxn modelId="{9DAFC5DA-3C9B-429E-AFE0-9F9C309DEE99}" type="presParOf" srcId="{226D2947-AD47-4DF1-AFA2-D17C20648077}" destId="{30C7E925-D62E-48D4-9DD6-93EE1A2592A0}" srcOrd="3" destOrd="0" presId="urn:microsoft.com/office/officeart/2005/8/layout/matrix1"/>
    <dgm:cxn modelId="{F063757F-FA18-4189-A724-7F9E9E51D2A7}" type="presParOf" srcId="{226D2947-AD47-4DF1-AFA2-D17C20648077}" destId="{9B9534D8-2952-48AC-B29E-548BE7017098}" srcOrd="4" destOrd="0" presId="urn:microsoft.com/office/officeart/2005/8/layout/matrix1"/>
    <dgm:cxn modelId="{6CB93804-6DCF-410B-8C88-9B5DB9628F1F}" type="presParOf" srcId="{226D2947-AD47-4DF1-AFA2-D17C20648077}" destId="{4F7C0C3C-F98A-42D5-B981-715767124928}" srcOrd="5" destOrd="0" presId="urn:microsoft.com/office/officeart/2005/8/layout/matrix1"/>
    <dgm:cxn modelId="{783EF49E-7A7F-459F-A328-7D18A6CE4C08}" type="presParOf" srcId="{226D2947-AD47-4DF1-AFA2-D17C20648077}" destId="{D37DFFC0-93F2-40CC-8138-2139EE80EC18}" srcOrd="6" destOrd="0" presId="urn:microsoft.com/office/officeart/2005/8/layout/matrix1"/>
    <dgm:cxn modelId="{CC41D0E0-C13C-41C9-8642-22C996BF7047}" type="presParOf" srcId="{226D2947-AD47-4DF1-AFA2-D17C20648077}" destId="{91002CCE-74F2-4638-AE22-BECB28AF3E4D}" srcOrd="7" destOrd="0" presId="urn:microsoft.com/office/officeart/2005/8/layout/matrix1"/>
    <dgm:cxn modelId="{EBC176F9-AF18-48CE-BD90-C282702A776D}" type="presParOf" srcId="{3479D427-A723-49FA-B241-61F9391B8FE9}" destId="{7B589694-4767-4576-82F3-C64A42002A0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56D781-41AD-4845-93AA-D160859A2C44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34797992-6FB4-4CD0-83BA-A66D16E2DC90}">
      <dgm:prSet phldrT="[Текст]" custT="1"/>
      <dgm:spPr>
        <a:solidFill>
          <a:schemeClr val="accent5">
            <a:lumMod val="50000"/>
            <a:alpha val="80000"/>
          </a:schemeClr>
        </a:solidFill>
      </dgm:spPr>
      <dgm:t>
        <a:bodyPr/>
        <a:lstStyle/>
        <a:p>
          <a:r>
            <a: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Ознаки нормативно-правового акта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CACF8D-F955-4EEC-BA03-25FB4E5C75FE}" type="parTrans" cxnId="{0E5266AA-5CBF-4DD7-976A-6B1D3053F357}">
      <dgm:prSet/>
      <dgm:spPr/>
      <dgm:t>
        <a:bodyPr/>
        <a:lstStyle/>
        <a:p>
          <a:endParaRPr lang="ru-RU"/>
        </a:p>
      </dgm:t>
    </dgm:pt>
    <dgm:pt modelId="{555CB194-1FC7-4F8B-A8C4-AF75DA4EAFF5}" type="sibTrans" cxnId="{0E5266AA-5CBF-4DD7-976A-6B1D3053F357}">
      <dgm:prSet/>
      <dgm:spPr/>
      <dgm:t>
        <a:bodyPr/>
        <a:lstStyle/>
        <a:p>
          <a:endParaRPr lang="ru-RU"/>
        </a:p>
      </dgm:t>
    </dgm:pt>
    <dgm:pt modelId="{7DCF5104-99FD-4A77-9986-C5B1B3658A64}">
      <dgm:prSet custT="1"/>
      <dgm:spPr/>
      <dgm:t>
        <a:bodyPr/>
        <a:lstStyle/>
        <a:p>
          <a:r>
            <a:rPr lang="uk-UA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приймається або санкціонується уповноваженими органами держави або народом</a:t>
          </a:r>
          <a:endParaRPr lang="en-US" sz="3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A34F9A-438C-4533-B0F5-8E365062D963}" type="parTrans" cxnId="{B0A73A95-AEDB-4173-8BEF-291C233856C0}">
      <dgm:prSet/>
      <dgm:spPr/>
      <dgm:t>
        <a:bodyPr/>
        <a:lstStyle/>
        <a:p>
          <a:endParaRPr lang="ru-RU"/>
        </a:p>
      </dgm:t>
    </dgm:pt>
    <dgm:pt modelId="{ADF22509-F9F6-4CA9-B8CC-991203F867A4}" type="sibTrans" cxnId="{B0A73A95-AEDB-4173-8BEF-291C233856C0}">
      <dgm:prSet/>
      <dgm:spPr/>
      <dgm:t>
        <a:bodyPr/>
        <a:lstStyle/>
        <a:p>
          <a:endParaRPr lang="ru-RU"/>
        </a:p>
      </dgm:t>
    </dgm:pt>
    <dgm:pt modelId="{0307E6FC-CFF0-47F1-A3F2-B7310522FC7D}">
      <dgm:prSet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носить офіційний характер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F2FD5E-C14C-47C4-B89E-DB662753983E}" type="parTrans" cxnId="{2454C161-201F-49A1-8D40-25DA7BCB4122}">
      <dgm:prSet/>
      <dgm:spPr/>
      <dgm:t>
        <a:bodyPr/>
        <a:lstStyle/>
        <a:p>
          <a:endParaRPr lang="ru-RU"/>
        </a:p>
      </dgm:t>
    </dgm:pt>
    <dgm:pt modelId="{C2E14CAE-7F84-468F-BADB-9026AB73B1B6}" type="sibTrans" cxnId="{2454C161-201F-49A1-8D40-25DA7BCB4122}">
      <dgm:prSet/>
      <dgm:spPr/>
      <dgm:t>
        <a:bodyPr/>
        <a:lstStyle/>
        <a:p>
          <a:endParaRPr lang="ru-RU"/>
        </a:p>
      </dgm:t>
    </dgm:pt>
    <dgm:pt modelId="{23D35A9D-6A4C-4320-B9A3-B945AE825491}">
      <dgm:prSet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містить нові норми права або змінює (скасовує) чинні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3DC904-CD76-4057-A7A8-2502E9375977}" type="parTrans" cxnId="{4BA7B9C3-DB83-4258-B21F-F874A3EFF8BC}">
      <dgm:prSet/>
      <dgm:spPr/>
      <dgm:t>
        <a:bodyPr/>
        <a:lstStyle/>
        <a:p>
          <a:endParaRPr lang="ru-RU"/>
        </a:p>
      </dgm:t>
    </dgm:pt>
    <dgm:pt modelId="{94C11745-C6C2-42C9-BDFC-CF77C987F6BD}" type="sibTrans" cxnId="{4BA7B9C3-DB83-4258-B21F-F874A3EFF8BC}">
      <dgm:prSet/>
      <dgm:spPr/>
      <dgm:t>
        <a:bodyPr/>
        <a:lstStyle/>
        <a:p>
          <a:endParaRPr lang="ru-RU"/>
        </a:p>
      </dgm:t>
    </dgm:pt>
    <dgm:pt modelId="{36D0C3C3-798F-4159-B2CD-727719C36A64}">
      <dgm:prSet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приймається з дотриманням певної процедури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0DEA0A-BCB5-48C8-92E2-867A36069C48}" type="parTrans" cxnId="{C2D4B985-FE8B-4E52-B6F9-40DBCCE47830}">
      <dgm:prSet/>
      <dgm:spPr/>
      <dgm:t>
        <a:bodyPr/>
        <a:lstStyle/>
        <a:p>
          <a:endParaRPr lang="ru-RU"/>
        </a:p>
      </dgm:t>
    </dgm:pt>
    <dgm:pt modelId="{39E0CB26-8744-4362-B863-4D7426D8DDCD}" type="sibTrans" cxnId="{C2D4B985-FE8B-4E52-B6F9-40DBCCE47830}">
      <dgm:prSet/>
      <dgm:spPr/>
      <dgm:t>
        <a:bodyPr/>
        <a:lstStyle/>
        <a:p>
          <a:endParaRPr lang="ru-RU"/>
        </a:p>
      </dgm:t>
    </dgm:pt>
    <dgm:pt modelId="{A54EBC5A-6B31-4BFD-AC76-7FBDC87A0959}" type="pres">
      <dgm:prSet presAssocID="{4056D781-41AD-4845-93AA-D160859A2C4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E001163-F2F2-45EF-80A0-DB8C8F8A4B3E}" type="pres">
      <dgm:prSet presAssocID="{34797992-6FB4-4CD0-83BA-A66D16E2DC90}" presName="hierRoot1" presStyleCnt="0">
        <dgm:presLayoutVars>
          <dgm:hierBranch val="init"/>
        </dgm:presLayoutVars>
      </dgm:prSet>
      <dgm:spPr/>
    </dgm:pt>
    <dgm:pt modelId="{79E75B28-87C8-45A9-9F6D-FC8357F18943}" type="pres">
      <dgm:prSet presAssocID="{34797992-6FB4-4CD0-83BA-A66D16E2DC90}" presName="rootComposite1" presStyleCnt="0"/>
      <dgm:spPr/>
    </dgm:pt>
    <dgm:pt modelId="{E7EECC62-4E16-4864-8E38-35D08B78E3D4}" type="pres">
      <dgm:prSet presAssocID="{34797992-6FB4-4CD0-83BA-A66D16E2DC90}" presName="rootText1" presStyleLbl="node0" presStyleIdx="0" presStyleCnt="1" custScaleX="1487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F33B0E-34AA-4722-A585-DA1DD6403D3B}" type="pres">
      <dgm:prSet presAssocID="{34797992-6FB4-4CD0-83BA-A66D16E2DC9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DAB328B-5EA6-4130-B2EF-CDC4F0527DCF}" type="pres">
      <dgm:prSet presAssocID="{34797992-6FB4-4CD0-83BA-A66D16E2DC90}" presName="hierChild2" presStyleCnt="0"/>
      <dgm:spPr/>
    </dgm:pt>
    <dgm:pt modelId="{BC92A9C7-DF04-4996-9529-77677BD2A5C3}" type="pres">
      <dgm:prSet presAssocID="{11A34F9A-438C-4533-B0F5-8E365062D963}" presName="Name64" presStyleLbl="parChTrans1D2" presStyleIdx="0" presStyleCnt="4"/>
      <dgm:spPr/>
      <dgm:t>
        <a:bodyPr/>
        <a:lstStyle/>
        <a:p>
          <a:endParaRPr lang="ru-RU"/>
        </a:p>
      </dgm:t>
    </dgm:pt>
    <dgm:pt modelId="{F37F01E7-9A67-4033-96BA-D9E92FB95BA4}" type="pres">
      <dgm:prSet presAssocID="{7DCF5104-99FD-4A77-9986-C5B1B3658A64}" presName="hierRoot2" presStyleCnt="0">
        <dgm:presLayoutVars>
          <dgm:hierBranch val="init"/>
        </dgm:presLayoutVars>
      </dgm:prSet>
      <dgm:spPr/>
    </dgm:pt>
    <dgm:pt modelId="{16220651-C441-4610-9891-6659E820CC2F}" type="pres">
      <dgm:prSet presAssocID="{7DCF5104-99FD-4A77-9986-C5B1B3658A64}" presName="rootComposite" presStyleCnt="0"/>
      <dgm:spPr/>
    </dgm:pt>
    <dgm:pt modelId="{3F84FAF6-0EA2-4D4B-ABD6-968E8D8713DD}" type="pres">
      <dgm:prSet presAssocID="{7DCF5104-99FD-4A77-9986-C5B1B3658A64}" presName="rootText" presStyleLbl="node2" presStyleIdx="0" presStyleCnt="4" custScaleX="188397" custScaleY="1743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7222BD-674C-413C-8B9E-B775D426911C}" type="pres">
      <dgm:prSet presAssocID="{7DCF5104-99FD-4A77-9986-C5B1B3658A64}" presName="rootConnector" presStyleLbl="node2" presStyleIdx="0" presStyleCnt="4"/>
      <dgm:spPr/>
      <dgm:t>
        <a:bodyPr/>
        <a:lstStyle/>
        <a:p>
          <a:endParaRPr lang="ru-RU"/>
        </a:p>
      </dgm:t>
    </dgm:pt>
    <dgm:pt modelId="{79CBDCEC-EA41-4893-8D2A-1578BA11DB08}" type="pres">
      <dgm:prSet presAssocID="{7DCF5104-99FD-4A77-9986-C5B1B3658A64}" presName="hierChild4" presStyleCnt="0"/>
      <dgm:spPr/>
    </dgm:pt>
    <dgm:pt modelId="{15DA8A3E-4824-4836-8A7A-343D63A6F4B1}" type="pres">
      <dgm:prSet presAssocID="{7DCF5104-99FD-4A77-9986-C5B1B3658A64}" presName="hierChild5" presStyleCnt="0"/>
      <dgm:spPr/>
    </dgm:pt>
    <dgm:pt modelId="{3D45BFB7-326F-4542-B414-711DB13FD0CA}" type="pres">
      <dgm:prSet presAssocID="{9BF2FD5E-C14C-47C4-B89E-DB662753983E}" presName="Name64" presStyleLbl="parChTrans1D2" presStyleIdx="1" presStyleCnt="4"/>
      <dgm:spPr/>
      <dgm:t>
        <a:bodyPr/>
        <a:lstStyle/>
        <a:p>
          <a:endParaRPr lang="ru-RU"/>
        </a:p>
      </dgm:t>
    </dgm:pt>
    <dgm:pt modelId="{A0995BC8-A61C-4F75-B564-83240D62F05B}" type="pres">
      <dgm:prSet presAssocID="{0307E6FC-CFF0-47F1-A3F2-B7310522FC7D}" presName="hierRoot2" presStyleCnt="0">
        <dgm:presLayoutVars>
          <dgm:hierBranch val="init"/>
        </dgm:presLayoutVars>
      </dgm:prSet>
      <dgm:spPr/>
    </dgm:pt>
    <dgm:pt modelId="{465CB9E6-C9D1-466C-9C74-79F2C64A4E5D}" type="pres">
      <dgm:prSet presAssocID="{0307E6FC-CFF0-47F1-A3F2-B7310522FC7D}" presName="rootComposite" presStyleCnt="0"/>
      <dgm:spPr/>
    </dgm:pt>
    <dgm:pt modelId="{3946F952-584F-4FDB-B90B-0DCF27BDF966}" type="pres">
      <dgm:prSet presAssocID="{0307E6FC-CFF0-47F1-A3F2-B7310522FC7D}" presName="rootText" presStyleLbl="node2" presStyleIdx="1" presStyleCnt="4" custScaleX="1883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C95D86-D2AB-46FF-8BBE-5D4FCABB6850}" type="pres">
      <dgm:prSet presAssocID="{0307E6FC-CFF0-47F1-A3F2-B7310522FC7D}" presName="rootConnector" presStyleLbl="node2" presStyleIdx="1" presStyleCnt="4"/>
      <dgm:spPr/>
      <dgm:t>
        <a:bodyPr/>
        <a:lstStyle/>
        <a:p>
          <a:endParaRPr lang="ru-RU"/>
        </a:p>
      </dgm:t>
    </dgm:pt>
    <dgm:pt modelId="{221EBAC7-6C4F-48C6-9E36-9F59BDDB3BAC}" type="pres">
      <dgm:prSet presAssocID="{0307E6FC-CFF0-47F1-A3F2-B7310522FC7D}" presName="hierChild4" presStyleCnt="0"/>
      <dgm:spPr/>
    </dgm:pt>
    <dgm:pt modelId="{E223B46C-4BE4-43CD-B9EE-4757A68DF931}" type="pres">
      <dgm:prSet presAssocID="{0307E6FC-CFF0-47F1-A3F2-B7310522FC7D}" presName="hierChild5" presStyleCnt="0"/>
      <dgm:spPr/>
    </dgm:pt>
    <dgm:pt modelId="{BF088A74-FF54-4A18-9386-7A2C4EF5C486}" type="pres">
      <dgm:prSet presAssocID="{273DC904-CD76-4057-A7A8-2502E9375977}" presName="Name64" presStyleLbl="parChTrans1D2" presStyleIdx="2" presStyleCnt="4"/>
      <dgm:spPr/>
      <dgm:t>
        <a:bodyPr/>
        <a:lstStyle/>
        <a:p>
          <a:endParaRPr lang="ru-RU"/>
        </a:p>
      </dgm:t>
    </dgm:pt>
    <dgm:pt modelId="{AE4DE40C-82D5-494F-A21D-BE36C0597B0F}" type="pres">
      <dgm:prSet presAssocID="{23D35A9D-6A4C-4320-B9A3-B945AE825491}" presName="hierRoot2" presStyleCnt="0">
        <dgm:presLayoutVars>
          <dgm:hierBranch val="init"/>
        </dgm:presLayoutVars>
      </dgm:prSet>
      <dgm:spPr/>
    </dgm:pt>
    <dgm:pt modelId="{48289B33-E113-464D-B389-4159895B1E54}" type="pres">
      <dgm:prSet presAssocID="{23D35A9D-6A4C-4320-B9A3-B945AE825491}" presName="rootComposite" presStyleCnt="0"/>
      <dgm:spPr/>
    </dgm:pt>
    <dgm:pt modelId="{0A6C8D5A-28DD-4BD4-8D26-AB1500CBE96F}" type="pres">
      <dgm:prSet presAssocID="{23D35A9D-6A4C-4320-B9A3-B945AE825491}" presName="rootText" presStyleLbl="node2" presStyleIdx="2" presStyleCnt="4" custScaleX="1883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BF3154-7BA9-455D-8794-638954C31AF9}" type="pres">
      <dgm:prSet presAssocID="{23D35A9D-6A4C-4320-B9A3-B945AE825491}" presName="rootConnector" presStyleLbl="node2" presStyleIdx="2" presStyleCnt="4"/>
      <dgm:spPr/>
      <dgm:t>
        <a:bodyPr/>
        <a:lstStyle/>
        <a:p>
          <a:endParaRPr lang="ru-RU"/>
        </a:p>
      </dgm:t>
    </dgm:pt>
    <dgm:pt modelId="{FE552FAE-EFB3-4F87-A822-854FD441D8B7}" type="pres">
      <dgm:prSet presAssocID="{23D35A9D-6A4C-4320-B9A3-B945AE825491}" presName="hierChild4" presStyleCnt="0"/>
      <dgm:spPr/>
    </dgm:pt>
    <dgm:pt modelId="{E642FBD1-AF1D-4D26-A195-7C536CC16FB3}" type="pres">
      <dgm:prSet presAssocID="{23D35A9D-6A4C-4320-B9A3-B945AE825491}" presName="hierChild5" presStyleCnt="0"/>
      <dgm:spPr/>
    </dgm:pt>
    <dgm:pt modelId="{FFA9C202-AC94-497F-A734-620F1C5DE76B}" type="pres">
      <dgm:prSet presAssocID="{300DEA0A-BCB5-48C8-92E2-867A36069C48}" presName="Name64" presStyleLbl="parChTrans1D2" presStyleIdx="3" presStyleCnt="4"/>
      <dgm:spPr/>
      <dgm:t>
        <a:bodyPr/>
        <a:lstStyle/>
        <a:p>
          <a:endParaRPr lang="ru-RU"/>
        </a:p>
      </dgm:t>
    </dgm:pt>
    <dgm:pt modelId="{36DFF1DB-4831-4021-8B62-AE786E4CEF86}" type="pres">
      <dgm:prSet presAssocID="{36D0C3C3-798F-4159-B2CD-727719C36A64}" presName="hierRoot2" presStyleCnt="0">
        <dgm:presLayoutVars>
          <dgm:hierBranch val="init"/>
        </dgm:presLayoutVars>
      </dgm:prSet>
      <dgm:spPr/>
    </dgm:pt>
    <dgm:pt modelId="{7BB36BD7-E988-48FB-9609-781AE69C8DC5}" type="pres">
      <dgm:prSet presAssocID="{36D0C3C3-798F-4159-B2CD-727719C36A64}" presName="rootComposite" presStyleCnt="0"/>
      <dgm:spPr/>
    </dgm:pt>
    <dgm:pt modelId="{793FE677-4FDC-42B9-9432-76BF044EC363}" type="pres">
      <dgm:prSet presAssocID="{36D0C3C3-798F-4159-B2CD-727719C36A64}" presName="rootText" presStyleLbl="node2" presStyleIdx="3" presStyleCnt="4" custScaleX="1883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654592-CD28-485D-8CA2-480F3D9E3D60}" type="pres">
      <dgm:prSet presAssocID="{36D0C3C3-798F-4159-B2CD-727719C36A64}" presName="rootConnector" presStyleLbl="node2" presStyleIdx="3" presStyleCnt="4"/>
      <dgm:spPr/>
      <dgm:t>
        <a:bodyPr/>
        <a:lstStyle/>
        <a:p>
          <a:endParaRPr lang="ru-RU"/>
        </a:p>
      </dgm:t>
    </dgm:pt>
    <dgm:pt modelId="{130DB0B4-8A33-44F0-B2BC-7C336CC43E2F}" type="pres">
      <dgm:prSet presAssocID="{36D0C3C3-798F-4159-B2CD-727719C36A64}" presName="hierChild4" presStyleCnt="0"/>
      <dgm:spPr/>
    </dgm:pt>
    <dgm:pt modelId="{F26923E0-39F6-42AA-9438-FCF978AF654F}" type="pres">
      <dgm:prSet presAssocID="{36D0C3C3-798F-4159-B2CD-727719C36A64}" presName="hierChild5" presStyleCnt="0"/>
      <dgm:spPr/>
    </dgm:pt>
    <dgm:pt modelId="{15D8F686-6C2A-4215-8063-03CDBD7A98C2}" type="pres">
      <dgm:prSet presAssocID="{34797992-6FB4-4CD0-83BA-A66D16E2DC90}" presName="hierChild3" presStyleCnt="0"/>
      <dgm:spPr/>
    </dgm:pt>
  </dgm:ptLst>
  <dgm:cxnLst>
    <dgm:cxn modelId="{B0A73A95-AEDB-4173-8BEF-291C233856C0}" srcId="{34797992-6FB4-4CD0-83BA-A66D16E2DC90}" destId="{7DCF5104-99FD-4A77-9986-C5B1B3658A64}" srcOrd="0" destOrd="0" parTransId="{11A34F9A-438C-4533-B0F5-8E365062D963}" sibTransId="{ADF22509-F9F6-4CA9-B8CC-991203F867A4}"/>
    <dgm:cxn modelId="{0E5266AA-5CBF-4DD7-976A-6B1D3053F357}" srcId="{4056D781-41AD-4845-93AA-D160859A2C44}" destId="{34797992-6FB4-4CD0-83BA-A66D16E2DC90}" srcOrd="0" destOrd="0" parTransId="{4DCACF8D-F955-4EEC-BA03-25FB4E5C75FE}" sibTransId="{555CB194-1FC7-4F8B-A8C4-AF75DA4EAFF5}"/>
    <dgm:cxn modelId="{4BA7B9C3-DB83-4258-B21F-F874A3EFF8BC}" srcId="{34797992-6FB4-4CD0-83BA-A66D16E2DC90}" destId="{23D35A9D-6A4C-4320-B9A3-B945AE825491}" srcOrd="2" destOrd="0" parTransId="{273DC904-CD76-4057-A7A8-2502E9375977}" sibTransId="{94C11745-C6C2-42C9-BDFC-CF77C987F6BD}"/>
    <dgm:cxn modelId="{F821A367-F8CC-4F87-BB42-6BD3ABDA8AE7}" type="presOf" srcId="{0307E6FC-CFF0-47F1-A3F2-B7310522FC7D}" destId="{3946F952-584F-4FDB-B90B-0DCF27BDF966}" srcOrd="0" destOrd="0" presId="urn:microsoft.com/office/officeart/2009/3/layout/HorizontalOrganizationChart"/>
    <dgm:cxn modelId="{6D5002B5-5095-4CD7-BCDC-2C3BABD6C539}" type="presOf" srcId="{34797992-6FB4-4CD0-83BA-A66D16E2DC90}" destId="{E7EECC62-4E16-4864-8E38-35D08B78E3D4}" srcOrd="0" destOrd="0" presId="urn:microsoft.com/office/officeart/2009/3/layout/HorizontalOrganizationChart"/>
    <dgm:cxn modelId="{640888C7-E657-410E-9BD8-A4D5243F0977}" type="presOf" srcId="{7DCF5104-99FD-4A77-9986-C5B1B3658A64}" destId="{3F84FAF6-0EA2-4D4B-ABD6-968E8D8713DD}" srcOrd="0" destOrd="0" presId="urn:microsoft.com/office/officeart/2009/3/layout/HorizontalOrganizationChart"/>
    <dgm:cxn modelId="{2454C161-201F-49A1-8D40-25DA7BCB4122}" srcId="{34797992-6FB4-4CD0-83BA-A66D16E2DC90}" destId="{0307E6FC-CFF0-47F1-A3F2-B7310522FC7D}" srcOrd="1" destOrd="0" parTransId="{9BF2FD5E-C14C-47C4-B89E-DB662753983E}" sibTransId="{C2E14CAE-7F84-468F-BADB-9026AB73B1B6}"/>
    <dgm:cxn modelId="{F669C37C-85B6-4F82-A668-97EFC0D658D4}" type="presOf" srcId="{36D0C3C3-798F-4159-B2CD-727719C36A64}" destId="{A3654592-CD28-485D-8CA2-480F3D9E3D60}" srcOrd="1" destOrd="0" presId="urn:microsoft.com/office/officeart/2009/3/layout/HorizontalOrganizationChart"/>
    <dgm:cxn modelId="{4A18730C-A614-431E-B598-3051FFB827A0}" type="presOf" srcId="{34797992-6FB4-4CD0-83BA-A66D16E2DC90}" destId="{04F33B0E-34AA-4722-A585-DA1DD6403D3B}" srcOrd="1" destOrd="0" presId="urn:microsoft.com/office/officeart/2009/3/layout/HorizontalOrganizationChart"/>
    <dgm:cxn modelId="{5E29E669-396F-4410-9A5D-DACE855A0A30}" type="presOf" srcId="{300DEA0A-BCB5-48C8-92E2-867A36069C48}" destId="{FFA9C202-AC94-497F-A734-620F1C5DE76B}" srcOrd="0" destOrd="0" presId="urn:microsoft.com/office/officeart/2009/3/layout/HorizontalOrganizationChart"/>
    <dgm:cxn modelId="{B4A14224-C92D-41CF-82A7-E8A17A622B5E}" type="presOf" srcId="{273DC904-CD76-4057-A7A8-2502E9375977}" destId="{BF088A74-FF54-4A18-9386-7A2C4EF5C486}" srcOrd="0" destOrd="0" presId="urn:microsoft.com/office/officeart/2009/3/layout/HorizontalOrganizationChart"/>
    <dgm:cxn modelId="{C2D4B985-FE8B-4E52-B6F9-40DBCCE47830}" srcId="{34797992-6FB4-4CD0-83BA-A66D16E2DC90}" destId="{36D0C3C3-798F-4159-B2CD-727719C36A64}" srcOrd="3" destOrd="0" parTransId="{300DEA0A-BCB5-48C8-92E2-867A36069C48}" sibTransId="{39E0CB26-8744-4362-B863-4D7426D8DDCD}"/>
    <dgm:cxn modelId="{C02CA3D2-1AE7-4058-AD35-99FFEA1265BE}" type="presOf" srcId="{4056D781-41AD-4845-93AA-D160859A2C44}" destId="{A54EBC5A-6B31-4BFD-AC76-7FBDC87A0959}" srcOrd="0" destOrd="0" presId="urn:microsoft.com/office/officeart/2009/3/layout/HorizontalOrganizationChart"/>
    <dgm:cxn modelId="{5DC589E1-064A-43A8-8A15-66F4E36E249D}" type="presOf" srcId="{7DCF5104-99FD-4A77-9986-C5B1B3658A64}" destId="{B77222BD-674C-413C-8B9E-B775D426911C}" srcOrd="1" destOrd="0" presId="urn:microsoft.com/office/officeart/2009/3/layout/HorizontalOrganizationChart"/>
    <dgm:cxn modelId="{42A2A0C6-39F2-4765-810A-A856F55E804D}" type="presOf" srcId="{11A34F9A-438C-4533-B0F5-8E365062D963}" destId="{BC92A9C7-DF04-4996-9529-77677BD2A5C3}" srcOrd="0" destOrd="0" presId="urn:microsoft.com/office/officeart/2009/3/layout/HorizontalOrganizationChart"/>
    <dgm:cxn modelId="{9DC7D470-1D39-4B57-89BA-E0AEC67B082B}" type="presOf" srcId="{9BF2FD5E-C14C-47C4-B89E-DB662753983E}" destId="{3D45BFB7-326F-4542-B414-711DB13FD0CA}" srcOrd="0" destOrd="0" presId="urn:microsoft.com/office/officeart/2009/3/layout/HorizontalOrganizationChart"/>
    <dgm:cxn modelId="{3D160851-BD73-42D5-A702-F2EA092AE04E}" type="presOf" srcId="{36D0C3C3-798F-4159-B2CD-727719C36A64}" destId="{793FE677-4FDC-42B9-9432-76BF044EC363}" srcOrd="0" destOrd="0" presId="urn:microsoft.com/office/officeart/2009/3/layout/HorizontalOrganizationChart"/>
    <dgm:cxn modelId="{C3E0B29F-8D86-43F7-B887-AE0432694F9D}" type="presOf" srcId="{23D35A9D-6A4C-4320-B9A3-B945AE825491}" destId="{E1BF3154-7BA9-455D-8794-638954C31AF9}" srcOrd="1" destOrd="0" presId="urn:microsoft.com/office/officeart/2009/3/layout/HorizontalOrganizationChart"/>
    <dgm:cxn modelId="{10675118-D4F0-4E14-A0C8-0CF532C6318E}" type="presOf" srcId="{23D35A9D-6A4C-4320-B9A3-B945AE825491}" destId="{0A6C8D5A-28DD-4BD4-8D26-AB1500CBE96F}" srcOrd="0" destOrd="0" presId="urn:microsoft.com/office/officeart/2009/3/layout/HorizontalOrganizationChart"/>
    <dgm:cxn modelId="{8058BBA8-32D9-4AFB-8EDD-9228F49ED6DC}" type="presOf" srcId="{0307E6FC-CFF0-47F1-A3F2-B7310522FC7D}" destId="{10C95D86-D2AB-46FF-8BBE-5D4FCABB6850}" srcOrd="1" destOrd="0" presId="urn:microsoft.com/office/officeart/2009/3/layout/HorizontalOrganizationChart"/>
    <dgm:cxn modelId="{8358A7BC-754A-49DD-AE6C-48BADCB05EDC}" type="presParOf" srcId="{A54EBC5A-6B31-4BFD-AC76-7FBDC87A0959}" destId="{EE001163-F2F2-45EF-80A0-DB8C8F8A4B3E}" srcOrd="0" destOrd="0" presId="urn:microsoft.com/office/officeart/2009/3/layout/HorizontalOrganizationChart"/>
    <dgm:cxn modelId="{266CC78D-FF1B-43AA-900C-9D661360E03A}" type="presParOf" srcId="{EE001163-F2F2-45EF-80A0-DB8C8F8A4B3E}" destId="{79E75B28-87C8-45A9-9F6D-FC8357F18943}" srcOrd="0" destOrd="0" presId="urn:microsoft.com/office/officeart/2009/3/layout/HorizontalOrganizationChart"/>
    <dgm:cxn modelId="{86E28FDB-E74D-42BA-A544-7A8D7D47BA3C}" type="presParOf" srcId="{79E75B28-87C8-45A9-9F6D-FC8357F18943}" destId="{E7EECC62-4E16-4864-8E38-35D08B78E3D4}" srcOrd="0" destOrd="0" presId="urn:microsoft.com/office/officeart/2009/3/layout/HorizontalOrganizationChart"/>
    <dgm:cxn modelId="{8E60EC23-02D0-4E94-9BF1-BA53E951250D}" type="presParOf" srcId="{79E75B28-87C8-45A9-9F6D-FC8357F18943}" destId="{04F33B0E-34AA-4722-A585-DA1DD6403D3B}" srcOrd="1" destOrd="0" presId="urn:microsoft.com/office/officeart/2009/3/layout/HorizontalOrganizationChart"/>
    <dgm:cxn modelId="{871A1EDE-68B0-4D66-A7D7-0B567311580F}" type="presParOf" srcId="{EE001163-F2F2-45EF-80A0-DB8C8F8A4B3E}" destId="{DDAB328B-5EA6-4130-B2EF-CDC4F0527DCF}" srcOrd="1" destOrd="0" presId="urn:microsoft.com/office/officeart/2009/3/layout/HorizontalOrganizationChart"/>
    <dgm:cxn modelId="{F6FAFFDC-EA5E-4FE9-A02D-F0DD873BB47C}" type="presParOf" srcId="{DDAB328B-5EA6-4130-B2EF-CDC4F0527DCF}" destId="{BC92A9C7-DF04-4996-9529-77677BD2A5C3}" srcOrd="0" destOrd="0" presId="urn:microsoft.com/office/officeart/2009/3/layout/HorizontalOrganizationChart"/>
    <dgm:cxn modelId="{741B5558-9772-43DA-B255-01847B70A0AB}" type="presParOf" srcId="{DDAB328B-5EA6-4130-B2EF-CDC4F0527DCF}" destId="{F37F01E7-9A67-4033-96BA-D9E92FB95BA4}" srcOrd="1" destOrd="0" presId="urn:microsoft.com/office/officeart/2009/3/layout/HorizontalOrganizationChart"/>
    <dgm:cxn modelId="{D7C647FF-05FE-4110-8F42-F2A9C2A2018E}" type="presParOf" srcId="{F37F01E7-9A67-4033-96BA-D9E92FB95BA4}" destId="{16220651-C441-4610-9891-6659E820CC2F}" srcOrd="0" destOrd="0" presId="urn:microsoft.com/office/officeart/2009/3/layout/HorizontalOrganizationChart"/>
    <dgm:cxn modelId="{3BC5145D-5503-41C4-9F90-2A49F8CFC260}" type="presParOf" srcId="{16220651-C441-4610-9891-6659E820CC2F}" destId="{3F84FAF6-0EA2-4D4B-ABD6-968E8D8713DD}" srcOrd="0" destOrd="0" presId="urn:microsoft.com/office/officeart/2009/3/layout/HorizontalOrganizationChart"/>
    <dgm:cxn modelId="{30008554-DCF4-4063-9267-3EC1EDBD8697}" type="presParOf" srcId="{16220651-C441-4610-9891-6659E820CC2F}" destId="{B77222BD-674C-413C-8B9E-B775D426911C}" srcOrd="1" destOrd="0" presId="urn:microsoft.com/office/officeart/2009/3/layout/HorizontalOrganizationChart"/>
    <dgm:cxn modelId="{6BEADEB6-155F-4B12-A465-82FA94CA7914}" type="presParOf" srcId="{F37F01E7-9A67-4033-96BA-D9E92FB95BA4}" destId="{79CBDCEC-EA41-4893-8D2A-1578BA11DB08}" srcOrd="1" destOrd="0" presId="urn:microsoft.com/office/officeart/2009/3/layout/HorizontalOrganizationChart"/>
    <dgm:cxn modelId="{35E490A7-ABE9-4966-9B6F-3F5F0D9E32BF}" type="presParOf" srcId="{F37F01E7-9A67-4033-96BA-D9E92FB95BA4}" destId="{15DA8A3E-4824-4836-8A7A-343D63A6F4B1}" srcOrd="2" destOrd="0" presId="urn:microsoft.com/office/officeart/2009/3/layout/HorizontalOrganizationChart"/>
    <dgm:cxn modelId="{11E5EFEE-7860-4068-9214-B2F0616F1987}" type="presParOf" srcId="{DDAB328B-5EA6-4130-B2EF-CDC4F0527DCF}" destId="{3D45BFB7-326F-4542-B414-711DB13FD0CA}" srcOrd="2" destOrd="0" presId="urn:microsoft.com/office/officeart/2009/3/layout/HorizontalOrganizationChart"/>
    <dgm:cxn modelId="{1E8131F0-D43C-4846-9745-5B640938DEB7}" type="presParOf" srcId="{DDAB328B-5EA6-4130-B2EF-CDC4F0527DCF}" destId="{A0995BC8-A61C-4F75-B564-83240D62F05B}" srcOrd="3" destOrd="0" presId="urn:microsoft.com/office/officeart/2009/3/layout/HorizontalOrganizationChart"/>
    <dgm:cxn modelId="{ABF7E901-B64C-41B1-A900-EFD84E27D191}" type="presParOf" srcId="{A0995BC8-A61C-4F75-B564-83240D62F05B}" destId="{465CB9E6-C9D1-466C-9C74-79F2C64A4E5D}" srcOrd="0" destOrd="0" presId="urn:microsoft.com/office/officeart/2009/3/layout/HorizontalOrganizationChart"/>
    <dgm:cxn modelId="{76E72F83-A630-4AF0-8A12-A565EA013290}" type="presParOf" srcId="{465CB9E6-C9D1-466C-9C74-79F2C64A4E5D}" destId="{3946F952-584F-4FDB-B90B-0DCF27BDF966}" srcOrd="0" destOrd="0" presId="urn:microsoft.com/office/officeart/2009/3/layout/HorizontalOrganizationChart"/>
    <dgm:cxn modelId="{9AAFF13F-26FB-4D7D-8987-4ED94464D606}" type="presParOf" srcId="{465CB9E6-C9D1-466C-9C74-79F2C64A4E5D}" destId="{10C95D86-D2AB-46FF-8BBE-5D4FCABB6850}" srcOrd="1" destOrd="0" presId="urn:microsoft.com/office/officeart/2009/3/layout/HorizontalOrganizationChart"/>
    <dgm:cxn modelId="{B2CA59DF-6871-4106-827C-BB84F0F97884}" type="presParOf" srcId="{A0995BC8-A61C-4F75-B564-83240D62F05B}" destId="{221EBAC7-6C4F-48C6-9E36-9F59BDDB3BAC}" srcOrd="1" destOrd="0" presId="urn:microsoft.com/office/officeart/2009/3/layout/HorizontalOrganizationChart"/>
    <dgm:cxn modelId="{534476E8-9612-4863-80A4-950F4A334233}" type="presParOf" srcId="{A0995BC8-A61C-4F75-B564-83240D62F05B}" destId="{E223B46C-4BE4-43CD-B9EE-4757A68DF931}" srcOrd="2" destOrd="0" presId="urn:microsoft.com/office/officeart/2009/3/layout/HorizontalOrganizationChart"/>
    <dgm:cxn modelId="{BB08861E-B9C2-4C6D-A49D-B8FF811C556D}" type="presParOf" srcId="{DDAB328B-5EA6-4130-B2EF-CDC4F0527DCF}" destId="{BF088A74-FF54-4A18-9386-7A2C4EF5C486}" srcOrd="4" destOrd="0" presId="urn:microsoft.com/office/officeart/2009/3/layout/HorizontalOrganizationChart"/>
    <dgm:cxn modelId="{DF277777-5912-4FA3-B6E6-9A196F28B37F}" type="presParOf" srcId="{DDAB328B-5EA6-4130-B2EF-CDC4F0527DCF}" destId="{AE4DE40C-82D5-494F-A21D-BE36C0597B0F}" srcOrd="5" destOrd="0" presId="urn:microsoft.com/office/officeart/2009/3/layout/HorizontalOrganizationChart"/>
    <dgm:cxn modelId="{89828A23-8AF3-4C35-8DE8-DE93E584089D}" type="presParOf" srcId="{AE4DE40C-82D5-494F-A21D-BE36C0597B0F}" destId="{48289B33-E113-464D-B389-4159895B1E54}" srcOrd="0" destOrd="0" presId="urn:microsoft.com/office/officeart/2009/3/layout/HorizontalOrganizationChart"/>
    <dgm:cxn modelId="{9A65388D-B6DA-4BFA-802C-8AAF76CA21BB}" type="presParOf" srcId="{48289B33-E113-464D-B389-4159895B1E54}" destId="{0A6C8D5A-28DD-4BD4-8D26-AB1500CBE96F}" srcOrd="0" destOrd="0" presId="urn:microsoft.com/office/officeart/2009/3/layout/HorizontalOrganizationChart"/>
    <dgm:cxn modelId="{9C26B4C3-C892-4BAC-AA71-8CEB7DEF4A64}" type="presParOf" srcId="{48289B33-E113-464D-B389-4159895B1E54}" destId="{E1BF3154-7BA9-455D-8794-638954C31AF9}" srcOrd="1" destOrd="0" presId="urn:microsoft.com/office/officeart/2009/3/layout/HorizontalOrganizationChart"/>
    <dgm:cxn modelId="{3813BC1C-D9E4-446D-86DB-D25302556829}" type="presParOf" srcId="{AE4DE40C-82D5-494F-A21D-BE36C0597B0F}" destId="{FE552FAE-EFB3-4F87-A822-854FD441D8B7}" srcOrd="1" destOrd="0" presId="urn:microsoft.com/office/officeart/2009/3/layout/HorizontalOrganizationChart"/>
    <dgm:cxn modelId="{BE65093D-08A0-41FB-99A7-78687AFA24CC}" type="presParOf" srcId="{AE4DE40C-82D5-494F-A21D-BE36C0597B0F}" destId="{E642FBD1-AF1D-4D26-A195-7C536CC16FB3}" srcOrd="2" destOrd="0" presId="urn:microsoft.com/office/officeart/2009/3/layout/HorizontalOrganizationChart"/>
    <dgm:cxn modelId="{0CD6BB40-05A0-48F1-95F2-8865510092F1}" type="presParOf" srcId="{DDAB328B-5EA6-4130-B2EF-CDC4F0527DCF}" destId="{FFA9C202-AC94-497F-A734-620F1C5DE76B}" srcOrd="6" destOrd="0" presId="urn:microsoft.com/office/officeart/2009/3/layout/HorizontalOrganizationChart"/>
    <dgm:cxn modelId="{3F98B388-0F9E-42BB-9DB0-3A3BFCEEF94D}" type="presParOf" srcId="{DDAB328B-5EA6-4130-B2EF-CDC4F0527DCF}" destId="{36DFF1DB-4831-4021-8B62-AE786E4CEF86}" srcOrd="7" destOrd="0" presId="urn:microsoft.com/office/officeart/2009/3/layout/HorizontalOrganizationChart"/>
    <dgm:cxn modelId="{50CFB47A-4C9C-4BF4-B3CE-39BF4EFBC95C}" type="presParOf" srcId="{36DFF1DB-4831-4021-8B62-AE786E4CEF86}" destId="{7BB36BD7-E988-48FB-9609-781AE69C8DC5}" srcOrd="0" destOrd="0" presId="urn:microsoft.com/office/officeart/2009/3/layout/HorizontalOrganizationChart"/>
    <dgm:cxn modelId="{F534360A-74D1-4CFE-8839-69DEA6A4D695}" type="presParOf" srcId="{7BB36BD7-E988-48FB-9609-781AE69C8DC5}" destId="{793FE677-4FDC-42B9-9432-76BF044EC363}" srcOrd="0" destOrd="0" presId="urn:microsoft.com/office/officeart/2009/3/layout/HorizontalOrganizationChart"/>
    <dgm:cxn modelId="{B8C00C37-FA2C-4E98-B8AB-665952F6BFA3}" type="presParOf" srcId="{7BB36BD7-E988-48FB-9609-781AE69C8DC5}" destId="{A3654592-CD28-485D-8CA2-480F3D9E3D60}" srcOrd="1" destOrd="0" presId="urn:microsoft.com/office/officeart/2009/3/layout/HorizontalOrganizationChart"/>
    <dgm:cxn modelId="{7AEB14BF-94B1-4D99-862B-7BACBE3E18E0}" type="presParOf" srcId="{36DFF1DB-4831-4021-8B62-AE786E4CEF86}" destId="{130DB0B4-8A33-44F0-B2BC-7C336CC43E2F}" srcOrd="1" destOrd="0" presId="urn:microsoft.com/office/officeart/2009/3/layout/HorizontalOrganizationChart"/>
    <dgm:cxn modelId="{73B42E4B-729C-4DAE-A358-76A6E93F1BF8}" type="presParOf" srcId="{36DFF1DB-4831-4021-8B62-AE786E4CEF86}" destId="{F26923E0-39F6-42AA-9438-FCF978AF654F}" srcOrd="2" destOrd="0" presId="urn:microsoft.com/office/officeart/2009/3/layout/HorizontalOrganizationChart"/>
    <dgm:cxn modelId="{48F56962-034C-4FC2-A9EF-C63184057D57}" type="presParOf" srcId="{EE001163-F2F2-45EF-80A0-DB8C8F8A4B3E}" destId="{15D8F686-6C2A-4215-8063-03CDBD7A98C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56D781-41AD-4845-93AA-D160859A2C44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34797992-6FB4-4CD0-83BA-A66D16E2DC90}">
      <dgm:prSet phldrT="[Текст]" custT="1"/>
      <dgm:spPr>
        <a:solidFill>
          <a:schemeClr val="accent5">
            <a:lumMod val="50000"/>
            <a:alpha val="80000"/>
          </a:schemeClr>
        </a:solidFill>
      </dgm:spPr>
      <dgm:t>
        <a:bodyPr/>
        <a:lstStyle/>
        <a:p>
          <a:r>
            <a: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Ознаки нормативно-правового акта (продовження)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CACF8D-F955-4EEC-BA03-25FB4E5C75FE}" type="parTrans" cxnId="{0E5266AA-5CBF-4DD7-976A-6B1D3053F357}">
      <dgm:prSet/>
      <dgm:spPr/>
      <dgm:t>
        <a:bodyPr/>
        <a:lstStyle/>
        <a:p>
          <a:endParaRPr lang="ru-RU"/>
        </a:p>
      </dgm:t>
    </dgm:pt>
    <dgm:pt modelId="{555CB194-1FC7-4F8B-A8C4-AF75DA4EAFF5}" type="sibTrans" cxnId="{0E5266AA-5CBF-4DD7-976A-6B1D3053F357}">
      <dgm:prSet/>
      <dgm:spPr/>
      <dgm:t>
        <a:bodyPr/>
        <a:lstStyle/>
        <a:p>
          <a:endParaRPr lang="ru-RU"/>
        </a:p>
      </dgm:t>
    </dgm:pt>
    <dgm:pt modelId="{F710AE09-9E49-41AD-AB94-B413086F165C}">
      <dgm:prSet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має форму письмового акта-документа і точно визначені реквізити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C35ABF-E2FD-4898-8D16-9BB338211296}" type="parTrans" cxnId="{997E2F13-A006-4488-B22D-85622213F476}">
      <dgm:prSet/>
      <dgm:spPr/>
      <dgm:t>
        <a:bodyPr/>
        <a:lstStyle/>
        <a:p>
          <a:endParaRPr lang="ru-RU"/>
        </a:p>
      </dgm:t>
    </dgm:pt>
    <dgm:pt modelId="{705C78BC-B927-40DE-A54E-D1E14A2A88FC}" type="sibTrans" cxnId="{997E2F13-A006-4488-B22D-85622213F476}">
      <dgm:prSet/>
      <dgm:spPr/>
      <dgm:t>
        <a:bodyPr/>
        <a:lstStyle/>
        <a:p>
          <a:endParaRPr lang="ru-RU"/>
        </a:p>
      </dgm:t>
    </dgm:pt>
    <dgm:pt modelId="{250063FA-AA14-4AD1-AC29-CEA39EB21273}">
      <dgm:prSet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публікується в офіційних спеціальних виданнях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38072F-56EE-431B-A408-119F517039E2}" type="parTrans" cxnId="{2FD1B2F0-B01E-49EB-BD76-1265C6B7C8F2}">
      <dgm:prSet/>
      <dgm:spPr/>
      <dgm:t>
        <a:bodyPr/>
        <a:lstStyle/>
        <a:p>
          <a:endParaRPr lang="ru-RU"/>
        </a:p>
      </dgm:t>
    </dgm:pt>
    <dgm:pt modelId="{E01558C5-EAD0-4326-A7D2-C9ACC4B2F823}" type="sibTrans" cxnId="{2FD1B2F0-B01E-49EB-BD76-1265C6B7C8F2}">
      <dgm:prSet/>
      <dgm:spPr/>
      <dgm:t>
        <a:bodyPr/>
        <a:lstStyle/>
        <a:p>
          <a:endParaRPr lang="ru-RU"/>
        </a:p>
      </dgm:t>
    </dgm:pt>
    <dgm:pt modelId="{10EC057F-7934-4FB8-B5D0-BB16B033446E}">
      <dgm:prSet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є обов’язковим для виконання, забезпечується системою державних гарантій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EBA586-B43A-4B82-88E4-28DD916DBDD3}" type="parTrans" cxnId="{F626545E-9A6E-4789-9E07-FC18A38BA15F}">
      <dgm:prSet/>
      <dgm:spPr/>
      <dgm:t>
        <a:bodyPr/>
        <a:lstStyle/>
        <a:p>
          <a:endParaRPr lang="ru-RU"/>
        </a:p>
      </dgm:t>
    </dgm:pt>
    <dgm:pt modelId="{3644B71D-95BB-4B09-BC13-8CE8B4B648F5}" type="sibTrans" cxnId="{F626545E-9A6E-4789-9E07-FC18A38BA15F}">
      <dgm:prSet/>
      <dgm:spPr/>
      <dgm:t>
        <a:bodyPr/>
        <a:lstStyle/>
        <a:p>
          <a:endParaRPr lang="ru-RU"/>
        </a:p>
      </dgm:t>
    </dgm:pt>
    <dgm:pt modelId="{A54EBC5A-6B31-4BFD-AC76-7FBDC87A0959}" type="pres">
      <dgm:prSet presAssocID="{4056D781-41AD-4845-93AA-D160859A2C4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E001163-F2F2-45EF-80A0-DB8C8F8A4B3E}" type="pres">
      <dgm:prSet presAssocID="{34797992-6FB4-4CD0-83BA-A66D16E2DC90}" presName="hierRoot1" presStyleCnt="0">
        <dgm:presLayoutVars>
          <dgm:hierBranch val="init"/>
        </dgm:presLayoutVars>
      </dgm:prSet>
      <dgm:spPr/>
    </dgm:pt>
    <dgm:pt modelId="{79E75B28-87C8-45A9-9F6D-FC8357F18943}" type="pres">
      <dgm:prSet presAssocID="{34797992-6FB4-4CD0-83BA-A66D16E2DC90}" presName="rootComposite1" presStyleCnt="0"/>
      <dgm:spPr/>
    </dgm:pt>
    <dgm:pt modelId="{E7EECC62-4E16-4864-8E38-35D08B78E3D4}" type="pres">
      <dgm:prSet presAssocID="{34797992-6FB4-4CD0-83BA-A66D16E2DC90}" presName="rootText1" presStyleLbl="node0" presStyleIdx="0" presStyleCnt="1" custScaleX="148732" custScaleY="1722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F33B0E-34AA-4722-A585-DA1DD6403D3B}" type="pres">
      <dgm:prSet presAssocID="{34797992-6FB4-4CD0-83BA-A66D16E2DC9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DAB328B-5EA6-4130-B2EF-CDC4F0527DCF}" type="pres">
      <dgm:prSet presAssocID="{34797992-6FB4-4CD0-83BA-A66D16E2DC90}" presName="hierChild2" presStyleCnt="0"/>
      <dgm:spPr/>
    </dgm:pt>
    <dgm:pt modelId="{301F098B-0F37-40A9-A40F-5D03E9FB75FB}" type="pres">
      <dgm:prSet presAssocID="{A0C35ABF-E2FD-4898-8D16-9BB338211296}" presName="Name64" presStyleLbl="parChTrans1D2" presStyleIdx="0" presStyleCnt="3"/>
      <dgm:spPr/>
      <dgm:t>
        <a:bodyPr/>
        <a:lstStyle/>
        <a:p>
          <a:endParaRPr lang="ru-RU"/>
        </a:p>
      </dgm:t>
    </dgm:pt>
    <dgm:pt modelId="{4EBB0571-010D-4AE5-967D-F45A0BBBAED3}" type="pres">
      <dgm:prSet presAssocID="{F710AE09-9E49-41AD-AB94-B413086F165C}" presName="hierRoot2" presStyleCnt="0">
        <dgm:presLayoutVars>
          <dgm:hierBranch val="init"/>
        </dgm:presLayoutVars>
      </dgm:prSet>
      <dgm:spPr/>
    </dgm:pt>
    <dgm:pt modelId="{94EB0CAF-D918-4D59-A04F-17BDB586EF55}" type="pres">
      <dgm:prSet presAssocID="{F710AE09-9E49-41AD-AB94-B413086F165C}" presName="rootComposite" presStyleCnt="0"/>
      <dgm:spPr/>
    </dgm:pt>
    <dgm:pt modelId="{A7FEE72C-B0E1-46A1-BCF0-DEA94EA7D082}" type="pres">
      <dgm:prSet presAssocID="{F710AE09-9E49-41AD-AB94-B413086F165C}" presName="rootText" presStyleLbl="node2" presStyleIdx="0" presStyleCnt="3" custScaleX="163517" custScaleY="1398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A50213-6E92-4695-8F8E-9A07EEA4A5AD}" type="pres">
      <dgm:prSet presAssocID="{F710AE09-9E49-41AD-AB94-B413086F165C}" presName="rootConnector" presStyleLbl="node2" presStyleIdx="0" presStyleCnt="3"/>
      <dgm:spPr/>
      <dgm:t>
        <a:bodyPr/>
        <a:lstStyle/>
        <a:p>
          <a:endParaRPr lang="ru-RU"/>
        </a:p>
      </dgm:t>
    </dgm:pt>
    <dgm:pt modelId="{2BCB9083-4164-4B60-A596-503F395F5F96}" type="pres">
      <dgm:prSet presAssocID="{F710AE09-9E49-41AD-AB94-B413086F165C}" presName="hierChild4" presStyleCnt="0"/>
      <dgm:spPr/>
    </dgm:pt>
    <dgm:pt modelId="{CD4F35F6-F0C6-4809-B1C7-A777302E7F17}" type="pres">
      <dgm:prSet presAssocID="{F710AE09-9E49-41AD-AB94-B413086F165C}" presName="hierChild5" presStyleCnt="0"/>
      <dgm:spPr/>
    </dgm:pt>
    <dgm:pt modelId="{75F70D3F-F39F-4D8E-813E-A183ED73FC9E}" type="pres">
      <dgm:prSet presAssocID="{EF38072F-56EE-431B-A408-119F517039E2}" presName="Name64" presStyleLbl="parChTrans1D2" presStyleIdx="1" presStyleCnt="3"/>
      <dgm:spPr/>
      <dgm:t>
        <a:bodyPr/>
        <a:lstStyle/>
        <a:p>
          <a:endParaRPr lang="ru-RU"/>
        </a:p>
      </dgm:t>
    </dgm:pt>
    <dgm:pt modelId="{4B393414-E8F6-423D-8EA5-8F47515B9BCA}" type="pres">
      <dgm:prSet presAssocID="{250063FA-AA14-4AD1-AC29-CEA39EB21273}" presName="hierRoot2" presStyleCnt="0">
        <dgm:presLayoutVars>
          <dgm:hierBranch val="init"/>
        </dgm:presLayoutVars>
      </dgm:prSet>
      <dgm:spPr/>
    </dgm:pt>
    <dgm:pt modelId="{503CBB9D-FC91-4055-992E-7E43132CFBBF}" type="pres">
      <dgm:prSet presAssocID="{250063FA-AA14-4AD1-AC29-CEA39EB21273}" presName="rootComposite" presStyleCnt="0"/>
      <dgm:spPr/>
    </dgm:pt>
    <dgm:pt modelId="{E2E9B696-B436-4044-9D45-B471B2286C61}" type="pres">
      <dgm:prSet presAssocID="{250063FA-AA14-4AD1-AC29-CEA39EB21273}" presName="rootText" presStyleLbl="node2" presStyleIdx="1" presStyleCnt="3" custScaleX="163517" custScaleY="1398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42DB84-C16B-451E-B2C5-D10FAAB7D4F5}" type="pres">
      <dgm:prSet presAssocID="{250063FA-AA14-4AD1-AC29-CEA39EB21273}" presName="rootConnector" presStyleLbl="node2" presStyleIdx="1" presStyleCnt="3"/>
      <dgm:spPr/>
      <dgm:t>
        <a:bodyPr/>
        <a:lstStyle/>
        <a:p>
          <a:endParaRPr lang="ru-RU"/>
        </a:p>
      </dgm:t>
    </dgm:pt>
    <dgm:pt modelId="{A9E3B866-0DE0-4C70-8908-D23D6FCD8E81}" type="pres">
      <dgm:prSet presAssocID="{250063FA-AA14-4AD1-AC29-CEA39EB21273}" presName="hierChild4" presStyleCnt="0"/>
      <dgm:spPr/>
    </dgm:pt>
    <dgm:pt modelId="{189172BC-E62C-49EF-949D-C1AB904F52B5}" type="pres">
      <dgm:prSet presAssocID="{250063FA-AA14-4AD1-AC29-CEA39EB21273}" presName="hierChild5" presStyleCnt="0"/>
      <dgm:spPr/>
    </dgm:pt>
    <dgm:pt modelId="{8712D49B-C442-4663-BAE8-C0240CAAFBDF}" type="pres">
      <dgm:prSet presAssocID="{95EBA586-B43A-4B82-88E4-28DD916DBDD3}" presName="Name64" presStyleLbl="parChTrans1D2" presStyleIdx="2" presStyleCnt="3"/>
      <dgm:spPr/>
      <dgm:t>
        <a:bodyPr/>
        <a:lstStyle/>
        <a:p>
          <a:endParaRPr lang="ru-RU"/>
        </a:p>
      </dgm:t>
    </dgm:pt>
    <dgm:pt modelId="{B3F7D813-10B7-4415-8C8E-BC7A846ACFFB}" type="pres">
      <dgm:prSet presAssocID="{10EC057F-7934-4FB8-B5D0-BB16B033446E}" presName="hierRoot2" presStyleCnt="0">
        <dgm:presLayoutVars>
          <dgm:hierBranch val="init"/>
        </dgm:presLayoutVars>
      </dgm:prSet>
      <dgm:spPr/>
    </dgm:pt>
    <dgm:pt modelId="{BA051140-07C5-4A58-AA9E-3FB05A9B1AAE}" type="pres">
      <dgm:prSet presAssocID="{10EC057F-7934-4FB8-B5D0-BB16B033446E}" presName="rootComposite" presStyleCnt="0"/>
      <dgm:spPr/>
    </dgm:pt>
    <dgm:pt modelId="{A0ADEDEF-B88C-4A2B-9A20-D6417DC24A45}" type="pres">
      <dgm:prSet presAssocID="{10EC057F-7934-4FB8-B5D0-BB16B033446E}" presName="rootText" presStyleLbl="node2" presStyleIdx="2" presStyleCnt="3" custScaleX="163517" custScaleY="1803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815B48-F550-4C6D-A0F6-9A333A004B41}" type="pres">
      <dgm:prSet presAssocID="{10EC057F-7934-4FB8-B5D0-BB16B033446E}" presName="rootConnector" presStyleLbl="node2" presStyleIdx="2" presStyleCnt="3"/>
      <dgm:spPr/>
      <dgm:t>
        <a:bodyPr/>
        <a:lstStyle/>
        <a:p>
          <a:endParaRPr lang="ru-RU"/>
        </a:p>
      </dgm:t>
    </dgm:pt>
    <dgm:pt modelId="{D9749D45-410A-46E7-964A-F58CD50D810B}" type="pres">
      <dgm:prSet presAssocID="{10EC057F-7934-4FB8-B5D0-BB16B033446E}" presName="hierChild4" presStyleCnt="0"/>
      <dgm:spPr/>
    </dgm:pt>
    <dgm:pt modelId="{4C05583E-D081-4552-AD39-DDBA18602D3C}" type="pres">
      <dgm:prSet presAssocID="{10EC057F-7934-4FB8-B5D0-BB16B033446E}" presName="hierChild5" presStyleCnt="0"/>
      <dgm:spPr/>
    </dgm:pt>
    <dgm:pt modelId="{15D8F686-6C2A-4215-8063-03CDBD7A98C2}" type="pres">
      <dgm:prSet presAssocID="{34797992-6FB4-4CD0-83BA-A66D16E2DC90}" presName="hierChild3" presStyleCnt="0"/>
      <dgm:spPr/>
    </dgm:pt>
  </dgm:ptLst>
  <dgm:cxnLst>
    <dgm:cxn modelId="{997E2F13-A006-4488-B22D-85622213F476}" srcId="{34797992-6FB4-4CD0-83BA-A66D16E2DC90}" destId="{F710AE09-9E49-41AD-AB94-B413086F165C}" srcOrd="0" destOrd="0" parTransId="{A0C35ABF-E2FD-4898-8D16-9BB338211296}" sibTransId="{705C78BC-B927-40DE-A54E-D1E14A2A88FC}"/>
    <dgm:cxn modelId="{0E5266AA-5CBF-4DD7-976A-6B1D3053F357}" srcId="{4056D781-41AD-4845-93AA-D160859A2C44}" destId="{34797992-6FB4-4CD0-83BA-A66D16E2DC90}" srcOrd="0" destOrd="0" parTransId="{4DCACF8D-F955-4EEC-BA03-25FB4E5C75FE}" sibTransId="{555CB194-1FC7-4F8B-A8C4-AF75DA4EAFF5}"/>
    <dgm:cxn modelId="{5BAA325B-8BAB-4DD7-A2D7-C2D76E840E7A}" type="presOf" srcId="{EF38072F-56EE-431B-A408-119F517039E2}" destId="{75F70D3F-F39F-4D8E-813E-A183ED73FC9E}" srcOrd="0" destOrd="0" presId="urn:microsoft.com/office/officeart/2009/3/layout/HorizontalOrganizationChart"/>
    <dgm:cxn modelId="{1835CD50-D2BC-40E1-9812-F3059B6AD11D}" type="presOf" srcId="{F710AE09-9E49-41AD-AB94-B413086F165C}" destId="{B2A50213-6E92-4695-8F8E-9A07EEA4A5AD}" srcOrd="1" destOrd="0" presId="urn:microsoft.com/office/officeart/2009/3/layout/HorizontalOrganizationChart"/>
    <dgm:cxn modelId="{6D5002B5-5095-4CD7-BCDC-2C3BABD6C539}" type="presOf" srcId="{34797992-6FB4-4CD0-83BA-A66D16E2DC90}" destId="{E7EECC62-4E16-4864-8E38-35D08B78E3D4}" srcOrd="0" destOrd="0" presId="urn:microsoft.com/office/officeart/2009/3/layout/HorizontalOrganizationChart"/>
    <dgm:cxn modelId="{8CEB400E-F9AC-4C1D-B9C9-6382FD7CC5CF}" type="presOf" srcId="{10EC057F-7934-4FB8-B5D0-BB16B033446E}" destId="{A0ADEDEF-B88C-4A2B-9A20-D6417DC24A45}" srcOrd="0" destOrd="0" presId="urn:microsoft.com/office/officeart/2009/3/layout/HorizontalOrganizationChart"/>
    <dgm:cxn modelId="{D7EEA576-BD2F-495A-8EB8-45995E4009B2}" type="presOf" srcId="{F710AE09-9E49-41AD-AB94-B413086F165C}" destId="{A7FEE72C-B0E1-46A1-BCF0-DEA94EA7D082}" srcOrd="0" destOrd="0" presId="urn:microsoft.com/office/officeart/2009/3/layout/HorizontalOrganizationChart"/>
    <dgm:cxn modelId="{4A18730C-A614-431E-B598-3051FFB827A0}" type="presOf" srcId="{34797992-6FB4-4CD0-83BA-A66D16E2DC90}" destId="{04F33B0E-34AA-4722-A585-DA1DD6403D3B}" srcOrd="1" destOrd="0" presId="urn:microsoft.com/office/officeart/2009/3/layout/HorizontalOrganizationChart"/>
    <dgm:cxn modelId="{BA7DD242-8182-4DA8-AD45-E057CE4D278B}" type="presOf" srcId="{95EBA586-B43A-4B82-88E4-28DD916DBDD3}" destId="{8712D49B-C442-4663-BAE8-C0240CAAFBDF}" srcOrd="0" destOrd="0" presId="urn:microsoft.com/office/officeart/2009/3/layout/HorizontalOrganizationChart"/>
    <dgm:cxn modelId="{C02CA3D2-1AE7-4058-AD35-99FFEA1265BE}" type="presOf" srcId="{4056D781-41AD-4845-93AA-D160859A2C44}" destId="{A54EBC5A-6B31-4BFD-AC76-7FBDC87A0959}" srcOrd="0" destOrd="0" presId="urn:microsoft.com/office/officeart/2009/3/layout/HorizontalOrganizationChart"/>
    <dgm:cxn modelId="{2FD1B2F0-B01E-49EB-BD76-1265C6B7C8F2}" srcId="{34797992-6FB4-4CD0-83BA-A66D16E2DC90}" destId="{250063FA-AA14-4AD1-AC29-CEA39EB21273}" srcOrd="1" destOrd="0" parTransId="{EF38072F-56EE-431B-A408-119F517039E2}" sibTransId="{E01558C5-EAD0-4326-A7D2-C9ACC4B2F823}"/>
    <dgm:cxn modelId="{54B1A7A3-3CE8-4EF2-B561-DD76586FE6DF}" type="presOf" srcId="{A0C35ABF-E2FD-4898-8D16-9BB338211296}" destId="{301F098B-0F37-40A9-A40F-5D03E9FB75FB}" srcOrd="0" destOrd="0" presId="urn:microsoft.com/office/officeart/2009/3/layout/HorizontalOrganizationChart"/>
    <dgm:cxn modelId="{F626545E-9A6E-4789-9E07-FC18A38BA15F}" srcId="{34797992-6FB4-4CD0-83BA-A66D16E2DC90}" destId="{10EC057F-7934-4FB8-B5D0-BB16B033446E}" srcOrd="2" destOrd="0" parTransId="{95EBA586-B43A-4B82-88E4-28DD916DBDD3}" sibTransId="{3644B71D-95BB-4B09-BC13-8CE8B4B648F5}"/>
    <dgm:cxn modelId="{9F8A57F2-237E-4BB4-B0E6-0132EDDDA555}" type="presOf" srcId="{250063FA-AA14-4AD1-AC29-CEA39EB21273}" destId="{F042DB84-C16B-451E-B2C5-D10FAAB7D4F5}" srcOrd="1" destOrd="0" presId="urn:microsoft.com/office/officeart/2009/3/layout/HorizontalOrganizationChart"/>
    <dgm:cxn modelId="{D95C24D4-E1B3-4FD4-9200-2197452C9180}" type="presOf" srcId="{10EC057F-7934-4FB8-B5D0-BB16B033446E}" destId="{DE815B48-F550-4C6D-A0F6-9A333A004B41}" srcOrd="1" destOrd="0" presId="urn:microsoft.com/office/officeart/2009/3/layout/HorizontalOrganizationChart"/>
    <dgm:cxn modelId="{192151DA-5E20-46D1-B719-5C412B811E7F}" type="presOf" srcId="{250063FA-AA14-4AD1-AC29-CEA39EB21273}" destId="{E2E9B696-B436-4044-9D45-B471B2286C61}" srcOrd="0" destOrd="0" presId="urn:microsoft.com/office/officeart/2009/3/layout/HorizontalOrganizationChart"/>
    <dgm:cxn modelId="{8358A7BC-754A-49DD-AE6C-48BADCB05EDC}" type="presParOf" srcId="{A54EBC5A-6B31-4BFD-AC76-7FBDC87A0959}" destId="{EE001163-F2F2-45EF-80A0-DB8C8F8A4B3E}" srcOrd="0" destOrd="0" presId="urn:microsoft.com/office/officeart/2009/3/layout/HorizontalOrganizationChart"/>
    <dgm:cxn modelId="{266CC78D-FF1B-43AA-900C-9D661360E03A}" type="presParOf" srcId="{EE001163-F2F2-45EF-80A0-DB8C8F8A4B3E}" destId="{79E75B28-87C8-45A9-9F6D-FC8357F18943}" srcOrd="0" destOrd="0" presId="urn:microsoft.com/office/officeart/2009/3/layout/HorizontalOrganizationChart"/>
    <dgm:cxn modelId="{86E28FDB-E74D-42BA-A544-7A8D7D47BA3C}" type="presParOf" srcId="{79E75B28-87C8-45A9-9F6D-FC8357F18943}" destId="{E7EECC62-4E16-4864-8E38-35D08B78E3D4}" srcOrd="0" destOrd="0" presId="urn:microsoft.com/office/officeart/2009/3/layout/HorizontalOrganizationChart"/>
    <dgm:cxn modelId="{8E60EC23-02D0-4E94-9BF1-BA53E951250D}" type="presParOf" srcId="{79E75B28-87C8-45A9-9F6D-FC8357F18943}" destId="{04F33B0E-34AA-4722-A585-DA1DD6403D3B}" srcOrd="1" destOrd="0" presId="urn:microsoft.com/office/officeart/2009/3/layout/HorizontalOrganizationChart"/>
    <dgm:cxn modelId="{871A1EDE-68B0-4D66-A7D7-0B567311580F}" type="presParOf" srcId="{EE001163-F2F2-45EF-80A0-DB8C8F8A4B3E}" destId="{DDAB328B-5EA6-4130-B2EF-CDC4F0527DCF}" srcOrd="1" destOrd="0" presId="urn:microsoft.com/office/officeart/2009/3/layout/HorizontalOrganizationChart"/>
    <dgm:cxn modelId="{AFD2D54E-8C1D-44FD-B553-FB83931FC26A}" type="presParOf" srcId="{DDAB328B-5EA6-4130-B2EF-CDC4F0527DCF}" destId="{301F098B-0F37-40A9-A40F-5D03E9FB75FB}" srcOrd="0" destOrd="0" presId="urn:microsoft.com/office/officeart/2009/3/layout/HorizontalOrganizationChart"/>
    <dgm:cxn modelId="{AFB42506-7ACF-4B3B-8C7F-46A7012E6C75}" type="presParOf" srcId="{DDAB328B-5EA6-4130-B2EF-CDC4F0527DCF}" destId="{4EBB0571-010D-4AE5-967D-F45A0BBBAED3}" srcOrd="1" destOrd="0" presId="urn:microsoft.com/office/officeart/2009/3/layout/HorizontalOrganizationChart"/>
    <dgm:cxn modelId="{42CCE4C6-0E96-4BF5-B1F7-D4923FED7929}" type="presParOf" srcId="{4EBB0571-010D-4AE5-967D-F45A0BBBAED3}" destId="{94EB0CAF-D918-4D59-A04F-17BDB586EF55}" srcOrd="0" destOrd="0" presId="urn:microsoft.com/office/officeart/2009/3/layout/HorizontalOrganizationChart"/>
    <dgm:cxn modelId="{2DF50066-4CBF-4634-B01C-AC82568B675A}" type="presParOf" srcId="{94EB0CAF-D918-4D59-A04F-17BDB586EF55}" destId="{A7FEE72C-B0E1-46A1-BCF0-DEA94EA7D082}" srcOrd="0" destOrd="0" presId="urn:microsoft.com/office/officeart/2009/3/layout/HorizontalOrganizationChart"/>
    <dgm:cxn modelId="{F53E5226-5081-4AE3-B91A-85FADAC682D2}" type="presParOf" srcId="{94EB0CAF-D918-4D59-A04F-17BDB586EF55}" destId="{B2A50213-6E92-4695-8F8E-9A07EEA4A5AD}" srcOrd="1" destOrd="0" presId="urn:microsoft.com/office/officeart/2009/3/layout/HorizontalOrganizationChart"/>
    <dgm:cxn modelId="{23917823-11CB-4CC9-B8A4-65B743E1B099}" type="presParOf" srcId="{4EBB0571-010D-4AE5-967D-F45A0BBBAED3}" destId="{2BCB9083-4164-4B60-A596-503F395F5F96}" srcOrd="1" destOrd="0" presId="urn:microsoft.com/office/officeart/2009/3/layout/HorizontalOrganizationChart"/>
    <dgm:cxn modelId="{8101B3AD-2F95-4C3B-A1EB-AE1EE547DB44}" type="presParOf" srcId="{4EBB0571-010D-4AE5-967D-F45A0BBBAED3}" destId="{CD4F35F6-F0C6-4809-B1C7-A777302E7F17}" srcOrd="2" destOrd="0" presId="urn:microsoft.com/office/officeart/2009/3/layout/HorizontalOrganizationChart"/>
    <dgm:cxn modelId="{275C3F92-4CD3-470F-98D9-ECEC0D8BF0D5}" type="presParOf" srcId="{DDAB328B-5EA6-4130-B2EF-CDC4F0527DCF}" destId="{75F70D3F-F39F-4D8E-813E-A183ED73FC9E}" srcOrd="2" destOrd="0" presId="urn:microsoft.com/office/officeart/2009/3/layout/HorizontalOrganizationChart"/>
    <dgm:cxn modelId="{99FFD24D-5DAA-4EFB-8FB7-C42BA57A3DCA}" type="presParOf" srcId="{DDAB328B-5EA6-4130-B2EF-CDC4F0527DCF}" destId="{4B393414-E8F6-423D-8EA5-8F47515B9BCA}" srcOrd="3" destOrd="0" presId="urn:microsoft.com/office/officeart/2009/3/layout/HorizontalOrganizationChart"/>
    <dgm:cxn modelId="{D14414AD-99D7-4FA5-BFEB-C2888E3E33C1}" type="presParOf" srcId="{4B393414-E8F6-423D-8EA5-8F47515B9BCA}" destId="{503CBB9D-FC91-4055-992E-7E43132CFBBF}" srcOrd="0" destOrd="0" presId="urn:microsoft.com/office/officeart/2009/3/layout/HorizontalOrganizationChart"/>
    <dgm:cxn modelId="{55A80796-9791-4110-B00F-61DF1D9BB5C4}" type="presParOf" srcId="{503CBB9D-FC91-4055-992E-7E43132CFBBF}" destId="{E2E9B696-B436-4044-9D45-B471B2286C61}" srcOrd="0" destOrd="0" presId="urn:microsoft.com/office/officeart/2009/3/layout/HorizontalOrganizationChart"/>
    <dgm:cxn modelId="{932A7F60-56BE-454E-8A0F-97FE69351168}" type="presParOf" srcId="{503CBB9D-FC91-4055-992E-7E43132CFBBF}" destId="{F042DB84-C16B-451E-B2C5-D10FAAB7D4F5}" srcOrd="1" destOrd="0" presId="urn:microsoft.com/office/officeart/2009/3/layout/HorizontalOrganizationChart"/>
    <dgm:cxn modelId="{3400B5B0-B933-4645-880B-009710F5FA22}" type="presParOf" srcId="{4B393414-E8F6-423D-8EA5-8F47515B9BCA}" destId="{A9E3B866-0DE0-4C70-8908-D23D6FCD8E81}" srcOrd="1" destOrd="0" presId="urn:microsoft.com/office/officeart/2009/3/layout/HorizontalOrganizationChart"/>
    <dgm:cxn modelId="{3970E7F3-0BCB-48D6-913C-DD754132F2CC}" type="presParOf" srcId="{4B393414-E8F6-423D-8EA5-8F47515B9BCA}" destId="{189172BC-E62C-49EF-949D-C1AB904F52B5}" srcOrd="2" destOrd="0" presId="urn:microsoft.com/office/officeart/2009/3/layout/HorizontalOrganizationChart"/>
    <dgm:cxn modelId="{E696E381-324A-49E5-839B-AC0E86B9C039}" type="presParOf" srcId="{DDAB328B-5EA6-4130-B2EF-CDC4F0527DCF}" destId="{8712D49B-C442-4663-BAE8-C0240CAAFBDF}" srcOrd="4" destOrd="0" presId="urn:microsoft.com/office/officeart/2009/3/layout/HorizontalOrganizationChart"/>
    <dgm:cxn modelId="{2D73E263-8C3A-412C-B38F-C7ABE3EB0C5A}" type="presParOf" srcId="{DDAB328B-5EA6-4130-B2EF-CDC4F0527DCF}" destId="{B3F7D813-10B7-4415-8C8E-BC7A846ACFFB}" srcOrd="5" destOrd="0" presId="urn:microsoft.com/office/officeart/2009/3/layout/HorizontalOrganizationChart"/>
    <dgm:cxn modelId="{36214325-8422-41C9-A7CD-E3E2A0F6D1DA}" type="presParOf" srcId="{B3F7D813-10B7-4415-8C8E-BC7A846ACFFB}" destId="{BA051140-07C5-4A58-AA9E-3FB05A9B1AAE}" srcOrd="0" destOrd="0" presId="urn:microsoft.com/office/officeart/2009/3/layout/HorizontalOrganizationChart"/>
    <dgm:cxn modelId="{A5E5BB9E-22E8-4C64-AF5E-252F4113DAD1}" type="presParOf" srcId="{BA051140-07C5-4A58-AA9E-3FB05A9B1AAE}" destId="{A0ADEDEF-B88C-4A2B-9A20-D6417DC24A45}" srcOrd="0" destOrd="0" presId="urn:microsoft.com/office/officeart/2009/3/layout/HorizontalOrganizationChart"/>
    <dgm:cxn modelId="{FB54C0CB-9D2F-42FB-992D-41EC355E3150}" type="presParOf" srcId="{BA051140-07C5-4A58-AA9E-3FB05A9B1AAE}" destId="{DE815B48-F550-4C6D-A0F6-9A333A004B41}" srcOrd="1" destOrd="0" presId="urn:microsoft.com/office/officeart/2009/3/layout/HorizontalOrganizationChart"/>
    <dgm:cxn modelId="{E6EEDEBD-A03D-4380-9357-1188F8CBB0D2}" type="presParOf" srcId="{B3F7D813-10B7-4415-8C8E-BC7A846ACFFB}" destId="{D9749D45-410A-46E7-964A-F58CD50D810B}" srcOrd="1" destOrd="0" presId="urn:microsoft.com/office/officeart/2009/3/layout/HorizontalOrganizationChart"/>
    <dgm:cxn modelId="{AFDAD073-0C45-459D-9559-F2679D3DE544}" type="presParOf" srcId="{B3F7D813-10B7-4415-8C8E-BC7A846ACFFB}" destId="{4C05583E-D081-4552-AD39-DDBA18602D3C}" srcOrd="2" destOrd="0" presId="urn:microsoft.com/office/officeart/2009/3/layout/HorizontalOrganizationChart"/>
    <dgm:cxn modelId="{48F56962-034C-4FC2-A9EF-C63184057D57}" type="presParOf" srcId="{EE001163-F2F2-45EF-80A0-DB8C8F8A4B3E}" destId="{15D8F686-6C2A-4215-8063-03CDBD7A98C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056D781-41AD-4845-93AA-D160859A2C44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34797992-6FB4-4CD0-83BA-A66D16E2DC90}">
      <dgm:prSet phldrT="[Текст]" custT="1"/>
      <dgm:spPr>
        <a:solidFill>
          <a:schemeClr val="accent5">
            <a:lumMod val="50000"/>
            <a:alpha val="80000"/>
          </a:schemeClr>
        </a:solidFill>
      </dgm:spPr>
      <dgm:t>
        <a:bodyPr/>
        <a:lstStyle/>
        <a:p>
          <a:r>
            <a: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Ознаки нормативно-правового акта (продовження)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CACF8D-F955-4EEC-BA03-25FB4E5C75FE}" type="parTrans" cxnId="{0E5266AA-5CBF-4DD7-976A-6B1D3053F357}">
      <dgm:prSet/>
      <dgm:spPr/>
      <dgm:t>
        <a:bodyPr/>
        <a:lstStyle/>
        <a:p>
          <a:endParaRPr lang="ru-RU"/>
        </a:p>
      </dgm:t>
    </dgm:pt>
    <dgm:pt modelId="{555CB194-1FC7-4F8B-A8C4-AF75DA4EAFF5}" type="sibTrans" cxnId="{0E5266AA-5CBF-4DD7-976A-6B1D3053F357}">
      <dgm:prSet/>
      <dgm:spPr/>
      <dgm:t>
        <a:bodyPr/>
        <a:lstStyle/>
        <a:p>
          <a:endParaRPr lang="ru-RU"/>
        </a:p>
      </dgm:t>
    </dgm:pt>
    <dgm:pt modelId="{AFE17AC3-E9CA-4B9E-9E5A-46C5CB1BC18E}">
      <dgm:prSet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володіє певною юридичною силою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3D4227-A485-473A-B4DC-3E4C58833CEC}" type="parTrans" cxnId="{8C496D56-EBA1-414E-AAAA-2F8109835A04}">
      <dgm:prSet/>
      <dgm:spPr/>
      <dgm:t>
        <a:bodyPr/>
        <a:lstStyle/>
        <a:p>
          <a:endParaRPr lang="ru-RU"/>
        </a:p>
      </dgm:t>
    </dgm:pt>
    <dgm:pt modelId="{4CCFE464-4F77-4332-B82B-233A78D53E30}" type="sibTrans" cxnId="{8C496D56-EBA1-414E-AAAA-2F8109835A04}">
      <dgm:prSet/>
      <dgm:spPr/>
      <dgm:t>
        <a:bodyPr/>
        <a:lstStyle/>
        <a:p>
          <a:endParaRPr lang="ru-RU"/>
        </a:p>
      </dgm:t>
    </dgm:pt>
    <dgm:pt modelId="{A2D67EA3-174C-40B9-8076-AC5E8DB989D9}">
      <dgm:prSet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має внутрішню структуру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9E8C82-5BDE-430A-BBA7-B5FA37304A7A}" type="parTrans" cxnId="{5EE4058B-7975-452B-87A6-D459E5892D29}">
      <dgm:prSet/>
      <dgm:spPr/>
      <dgm:t>
        <a:bodyPr/>
        <a:lstStyle/>
        <a:p>
          <a:endParaRPr lang="ru-RU"/>
        </a:p>
      </dgm:t>
    </dgm:pt>
    <dgm:pt modelId="{609CBBDD-47DD-4AC8-ADC5-4A671C3FD97A}" type="sibTrans" cxnId="{5EE4058B-7975-452B-87A6-D459E5892D29}">
      <dgm:prSet/>
      <dgm:spPr/>
      <dgm:t>
        <a:bodyPr/>
        <a:lstStyle/>
        <a:p>
          <a:endParaRPr lang="ru-RU"/>
        </a:p>
      </dgm:t>
    </dgm:pt>
    <dgm:pt modelId="{2337097D-97BF-4751-92AB-CD951371FDF4}">
      <dgm:prSet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входить в єдину ієрархію нормативно-правових актів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677A5F-1806-44A9-BF19-4F542BF428A1}" type="parTrans" cxnId="{09F70A85-4CA7-433E-A05B-EE2ED165370C}">
      <dgm:prSet/>
      <dgm:spPr/>
      <dgm:t>
        <a:bodyPr/>
        <a:lstStyle/>
        <a:p>
          <a:endParaRPr lang="ru-RU"/>
        </a:p>
      </dgm:t>
    </dgm:pt>
    <dgm:pt modelId="{26CB6F0E-4823-4B7C-9BFD-6E8B3C726631}" type="sibTrans" cxnId="{09F70A85-4CA7-433E-A05B-EE2ED165370C}">
      <dgm:prSet/>
      <dgm:spPr/>
      <dgm:t>
        <a:bodyPr/>
        <a:lstStyle/>
        <a:p>
          <a:endParaRPr lang="ru-RU"/>
        </a:p>
      </dgm:t>
    </dgm:pt>
    <dgm:pt modelId="{A54EBC5A-6B31-4BFD-AC76-7FBDC87A0959}" type="pres">
      <dgm:prSet presAssocID="{4056D781-41AD-4845-93AA-D160859A2C4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E001163-F2F2-45EF-80A0-DB8C8F8A4B3E}" type="pres">
      <dgm:prSet presAssocID="{34797992-6FB4-4CD0-83BA-A66D16E2DC90}" presName="hierRoot1" presStyleCnt="0">
        <dgm:presLayoutVars>
          <dgm:hierBranch val="init"/>
        </dgm:presLayoutVars>
      </dgm:prSet>
      <dgm:spPr/>
    </dgm:pt>
    <dgm:pt modelId="{79E75B28-87C8-45A9-9F6D-FC8357F18943}" type="pres">
      <dgm:prSet presAssocID="{34797992-6FB4-4CD0-83BA-A66D16E2DC90}" presName="rootComposite1" presStyleCnt="0"/>
      <dgm:spPr/>
    </dgm:pt>
    <dgm:pt modelId="{E7EECC62-4E16-4864-8E38-35D08B78E3D4}" type="pres">
      <dgm:prSet presAssocID="{34797992-6FB4-4CD0-83BA-A66D16E2DC90}" presName="rootText1" presStyleLbl="node0" presStyleIdx="0" presStyleCnt="1" custScaleX="148732" custScaleY="1722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F33B0E-34AA-4722-A585-DA1DD6403D3B}" type="pres">
      <dgm:prSet presAssocID="{34797992-6FB4-4CD0-83BA-A66D16E2DC9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DAB328B-5EA6-4130-B2EF-CDC4F0527DCF}" type="pres">
      <dgm:prSet presAssocID="{34797992-6FB4-4CD0-83BA-A66D16E2DC90}" presName="hierChild2" presStyleCnt="0"/>
      <dgm:spPr/>
    </dgm:pt>
    <dgm:pt modelId="{01BC3CE7-6703-4092-B3DB-1EA12D038657}" type="pres">
      <dgm:prSet presAssocID="{DA3D4227-A485-473A-B4DC-3E4C58833CEC}" presName="Name64" presStyleLbl="parChTrans1D2" presStyleIdx="0" presStyleCnt="3"/>
      <dgm:spPr/>
      <dgm:t>
        <a:bodyPr/>
        <a:lstStyle/>
        <a:p>
          <a:endParaRPr lang="ru-RU"/>
        </a:p>
      </dgm:t>
    </dgm:pt>
    <dgm:pt modelId="{2BBCE3F9-A167-4620-851C-E4E5CD968680}" type="pres">
      <dgm:prSet presAssocID="{AFE17AC3-E9CA-4B9E-9E5A-46C5CB1BC18E}" presName="hierRoot2" presStyleCnt="0">
        <dgm:presLayoutVars>
          <dgm:hierBranch val="init"/>
        </dgm:presLayoutVars>
      </dgm:prSet>
      <dgm:spPr/>
    </dgm:pt>
    <dgm:pt modelId="{D1F084D0-9D31-47E7-A48C-19D8A7C59A89}" type="pres">
      <dgm:prSet presAssocID="{AFE17AC3-E9CA-4B9E-9E5A-46C5CB1BC18E}" presName="rootComposite" presStyleCnt="0"/>
      <dgm:spPr/>
    </dgm:pt>
    <dgm:pt modelId="{1BEA85FD-74B3-4F1F-9B92-831E4D21EAC7}" type="pres">
      <dgm:prSet presAssocID="{AFE17AC3-E9CA-4B9E-9E5A-46C5CB1BC18E}" presName="rootText" presStyleLbl="node2" presStyleIdx="0" presStyleCnt="3" custScaleX="1099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A807A6-82FF-4EA6-BDC1-CA3194993964}" type="pres">
      <dgm:prSet presAssocID="{AFE17AC3-E9CA-4B9E-9E5A-46C5CB1BC18E}" presName="rootConnector" presStyleLbl="node2" presStyleIdx="0" presStyleCnt="3"/>
      <dgm:spPr/>
      <dgm:t>
        <a:bodyPr/>
        <a:lstStyle/>
        <a:p>
          <a:endParaRPr lang="ru-RU"/>
        </a:p>
      </dgm:t>
    </dgm:pt>
    <dgm:pt modelId="{5FC9F69D-1151-4452-A9BE-CF08CCD90780}" type="pres">
      <dgm:prSet presAssocID="{AFE17AC3-E9CA-4B9E-9E5A-46C5CB1BC18E}" presName="hierChild4" presStyleCnt="0"/>
      <dgm:spPr/>
    </dgm:pt>
    <dgm:pt modelId="{36B5CA15-3380-458A-8888-64BBC079532B}" type="pres">
      <dgm:prSet presAssocID="{AFE17AC3-E9CA-4B9E-9E5A-46C5CB1BC18E}" presName="hierChild5" presStyleCnt="0"/>
      <dgm:spPr/>
    </dgm:pt>
    <dgm:pt modelId="{0DC1B274-F316-43CB-8CA4-F4839B54F073}" type="pres">
      <dgm:prSet presAssocID="{4C9E8C82-5BDE-430A-BBA7-B5FA37304A7A}" presName="Name64" presStyleLbl="parChTrans1D2" presStyleIdx="1" presStyleCnt="3"/>
      <dgm:spPr/>
      <dgm:t>
        <a:bodyPr/>
        <a:lstStyle/>
        <a:p>
          <a:endParaRPr lang="ru-RU"/>
        </a:p>
      </dgm:t>
    </dgm:pt>
    <dgm:pt modelId="{058348B9-AC59-472C-9CF6-66CA6E4E765C}" type="pres">
      <dgm:prSet presAssocID="{A2D67EA3-174C-40B9-8076-AC5E8DB989D9}" presName="hierRoot2" presStyleCnt="0">
        <dgm:presLayoutVars>
          <dgm:hierBranch val="init"/>
        </dgm:presLayoutVars>
      </dgm:prSet>
      <dgm:spPr/>
    </dgm:pt>
    <dgm:pt modelId="{D7635837-A659-42EB-9456-650E9826E5F4}" type="pres">
      <dgm:prSet presAssocID="{A2D67EA3-174C-40B9-8076-AC5E8DB989D9}" presName="rootComposite" presStyleCnt="0"/>
      <dgm:spPr/>
    </dgm:pt>
    <dgm:pt modelId="{A6614F33-D743-4088-A3D9-D7775DEB892A}" type="pres">
      <dgm:prSet presAssocID="{A2D67EA3-174C-40B9-8076-AC5E8DB989D9}" presName="rootText" presStyleLbl="node2" presStyleIdx="1" presStyleCnt="3" custScaleX="1099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2FDC04-1F02-40CE-BB68-96374C619659}" type="pres">
      <dgm:prSet presAssocID="{A2D67EA3-174C-40B9-8076-AC5E8DB989D9}" presName="rootConnector" presStyleLbl="node2" presStyleIdx="1" presStyleCnt="3"/>
      <dgm:spPr/>
      <dgm:t>
        <a:bodyPr/>
        <a:lstStyle/>
        <a:p>
          <a:endParaRPr lang="ru-RU"/>
        </a:p>
      </dgm:t>
    </dgm:pt>
    <dgm:pt modelId="{91739179-0CCE-4540-9504-E557D7B48A84}" type="pres">
      <dgm:prSet presAssocID="{A2D67EA3-174C-40B9-8076-AC5E8DB989D9}" presName="hierChild4" presStyleCnt="0"/>
      <dgm:spPr/>
    </dgm:pt>
    <dgm:pt modelId="{952D3293-EC84-4C08-AC03-B69D713AB1E7}" type="pres">
      <dgm:prSet presAssocID="{A2D67EA3-174C-40B9-8076-AC5E8DB989D9}" presName="hierChild5" presStyleCnt="0"/>
      <dgm:spPr/>
    </dgm:pt>
    <dgm:pt modelId="{58A0D030-4D97-4CAF-8A72-8DCE3F4135CC}" type="pres">
      <dgm:prSet presAssocID="{F2677A5F-1806-44A9-BF19-4F542BF428A1}" presName="Name64" presStyleLbl="parChTrans1D2" presStyleIdx="2" presStyleCnt="3"/>
      <dgm:spPr/>
      <dgm:t>
        <a:bodyPr/>
        <a:lstStyle/>
        <a:p>
          <a:endParaRPr lang="ru-RU"/>
        </a:p>
      </dgm:t>
    </dgm:pt>
    <dgm:pt modelId="{2E7035F2-46AE-431D-AF60-A1513F843031}" type="pres">
      <dgm:prSet presAssocID="{2337097D-97BF-4751-92AB-CD951371FDF4}" presName="hierRoot2" presStyleCnt="0">
        <dgm:presLayoutVars>
          <dgm:hierBranch val="init"/>
        </dgm:presLayoutVars>
      </dgm:prSet>
      <dgm:spPr/>
    </dgm:pt>
    <dgm:pt modelId="{3AB4B5EC-18B3-4E8B-B1CB-AB442EB9F5B2}" type="pres">
      <dgm:prSet presAssocID="{2337097D-97BF-4751-92AB-CD951371FDF4}" presName="rootComposite" presStyleCnt="0"/>
      <dgm:spPr/>
    </dgm:pt>
    <dgm:pt modelId="{68BBA7D9-599F-47C4-A632-E581E24BEE7B}" type="pres">
      <dgm:prSet presAssocID="{2337097D-97BF-4751-92AB-CD951371FDF4}" presName="rootText" presStyleLbl="node2" presStyleIdx="2" presStyleCnt="3" custScaleX="109989" custScaleY="1190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DE93E7-9759-4CB3-BE3B-309A0A8B5C84}" type="pres">
      <dgm:prSet presAssocID="{2337097D-97BF-4751-92AB-CD951371FDF4}" presName="rootConnector" presStyleLbl="node2" presStyleIdx="2" presStyleCnt="3"/>
      <dgm:spPr/>
      <dgm:t>
        <a:bodyPr/>
        <a:lstStyle/>
        <a:p>
          <a:endParaRPr lang="ru-RU"/>
        </a:p>
      </dgm:t>
    </dgm:pt>
    <dgm:pt modelId="{722B6585-4994-423A-A393-87DD08F0A0CD}" type="pres">
      <dgm:prSet presAssocID="{2337097D-97BF-4751-92AB-CD951371FDF4}" presName="hierChild4" presStyleCnt="0"/>
      <dgm:spPr/>
    </dgm:pt>
    <dgm:pt modelId="{9261A9C5-FDD5-4673-A07A-2B20B46E55BA}" type="pres">
      <dgm:prSet presAssocID="{2337097D-97BF-4751-92AB-CD951371FDF4}" presName="hierChild5" presStyleCnt="0"/>
      <dgm:spPr/>
    </dgm:pt>
    <dgm:pt modelId="{15D8F686-6C2A-4215-8063-03CDBD7A98C2}" type="pres">
      <dgm:prSet presAssocID="{34797992-6FB4-4CD0-83BA-A66D16E2DC90}" presName="hierChild3" presStyleCnt="0"/>
      <dgm:spPr/>
    </dgm:pt>
  </dgm:ptLst>
  <dgm:cxnLst>
    <dgm:cxn modelId="{A9D3E1D1-ADC7-4FB5-8946-31C2C793BBB3}" type="presOf" srcId="{2337097D-97BF-4751-92AB-CD951371FDF4}" destId="{68BBA7D9-599F-47C4-A632-E581E24BEE7B}" srcOrd="0" destOrd="0" presId="urn:microsoft.com/office/officeart/2009/3/layout/HorizontalOrganizationChart"/>
    <dgm:cxn modelId="{6D5002B5-5095-4CD7-BCDC-2C3BABD6C539}" type="presOf" srcId="{34797992-6FB4-4CD0-83BA-A66D16E2DC90}" destId="{E7EECC62-4E16-4864-8E38-35D08B78E3D4}" srcOrd="0" destOrd="0" presId="urn:microsoft.com/office/officeart/2009/3/layout/HorizontalOrganizationChart"/>
    <dgm:cxn modelId="{8C496D56-EBA1-414E-AAAA-2F8109835A04}" srcId="{34797992-6FB4-4CD0-83BA-A66D16E2DC90}" destId="{AFE17AC3-E9CA-4B9E-9E5A-46C5CB1BC18E}" srcOrd="0" destOrd="0" parTransId="{DA3D4227-A485-473A-B4DC-3E4C58833CEC}" sibTransId="{4CCFE464-4F77-4332-B82B-233A78D53E30}"/>
    <dgm:cxn modelId="{05C09454-4C82-483A-B128-73E428E41496}" type="presOf" srcId="{A2D67EA3-174C-40B9-8076-AC5E8DB989D9}" destId="{A6614F33-D743-4088-A3D9-D7775DEB892A}" srcOrd="0" destOrd="0" presId="urn:microsoft.com/office/officeart/2009/3/layout/HorizontalOrganizationChart"/>
    <dgm:cxn modelId="{5EE4058B-7975-452B-87A6-D459E5892D29}" srcId="{34797992-6FB4-4CD0-83BA-A66D16E2DC90}" destId="{A2D67EA3-174C-40B9-8076-AC5E8DB989D9}" srcOrd="1" destOrd="0" parTransId="{4C9E8C82-5BDE-430A-BBA7-B5FA37304A7A}" sibTransId="{609CBBDD-47DD-4AC8-ADC5-4A671C3FD97A}"/>
    <dgm:cxn modelId="{09F70A85-4CA7-433E-A05B-EE2ED165370C}" srcId="{34797992-6FB4-4CD0-83BA-A66D16E2DC90}" destId="{2337097D-97BF-4751-92AB-CD951371FDF4}" srcOrd="2" destOrd="0" parTransId="{F2677A5F-1806-44A9-BF19-4F542BF428A1}" sibTransId="{26CB6F0E-4823-4B7C-9BFD-6E8B3C726631}"/>
    <dgm:cxn modelId="{8E064AAA-0875-49DD-A1DB-2C9CB3C5F54E}" type="presOf" srcId="{A2D67EA3-174C-40B9-8076-AC5E8DB989D9}" destId="{912FDC04-1F02-40CE-BB68-96374C619659}" srcOrd="1" destOrd="0" presId="urn:microsoft.com/office/officeart/2009/3/layout/HorizontalOrganizationChart"/>
    <dgm:cxn modelId="{4A18730C-A614-431E-B598-3051FFB827A0}" type="presOf" srcId="{34797992-6FB4-4CD0-83BA-A66D16E2DC90}" destId="{04F33B0E-34AA-4722-A585-DA1DD6403D3B}" srcOrd="1" destOrd="0" presId="urn:microsoft.com/office/officeart/2009/3/layout/HorizontalOrganizationChart"/>
    <dgm:cxn modelId="{E0F86980-C5D7-4826-BA1F-72928A9AD51B}" type="presOf" srcId="{DA3D4227-A485-473A-B4DC-3E4C58833CEC}" destId="{01BC3CE7-6703-4092-B3DB-1EA12D038657}" srcOrd="0" destOrd="0" presId="urn:microsoft.com/office/officeart/2009/3/layout/HorizontalOrganizationChart"/>
    <dgm:cxn modelId="{756366B3-0627-4360-B46E-17C06C3CB0DF}" type="presOf" srcId="{AFE17AC3-E9CA-4B9E-9E5A-46C5CB1BC18E}" destId="{1BEA85FD-74B3-4F1F-9B92-831E4D21EAC7}" srcOrd="0" destOrd="0" presId="urn:microsoft.com/office/officeart/2009/3/layout/HorizontalOrganizationChart"/>
    <dgm:cxn modelId="{2FC562AF-F79D-4C6B-BBF6-BF709EBD7625}" type="presOf" srcId="{AFE17AC3-E9CA-4B9E-9E5A-46C5CB1BC18E}" destId="{6AA807A6-82FF-4EA6-BDC1-CA3194993964}" srcOrd="1" destOrd="0" presId="urn:microsoft.com/office/officeart/2009/3/layout/HorizontalOrganizationChart"/>
    <dgm:cxn modelId="{EA263402-C2CF-4D9E-ABA6-88F6D87C85D0}" type="presOf" srcId="{4C9E8C82-5BDE-430A-BBA7-B5FA37304A7A}" destId="{0DC1B274-F316-43CB-8CA4-F4839B54F073}" srcOrd="0" destOrd="0" presId="urn:microsoft.com/office/officeart/2009/3/layout/HorizontalOrganizationChart"/>
    <dgm:cxn modelId="{E4AC8471-CEA7-4519-B430-C93CC6934022}" type="presOf" srcId="{2337097D-97BF-4751-92AB-CD951371FDF4}" destId="{92DE93E7-9759-4CB3-BE3B-309A0A8B5C84}" srcOrd="1" destOrd="0" presId="urn:microsoft.com/office/officeart/2009/3/layout/HorizontalOrganizationChart"/>
    <dgm:cxn modelId="{EBE65197-D41D-4F2F-899B-396DE47323E0}" type="presOf" srcId="{F2677A5F-1806-44A9-BF19-4F542BF428A1}" destId="{58A0D030-4D97-4CAF-8A72-8DCE3F4135CC}" srcOrd="0" destOrd="0" presId="urn:microsoft.com/office/officeart/2009/3/layout/HorizontalOrganizationChart"/>
    <dgm:cxn modelId="{C02CA3D2-1AE7-4058-AD35-99FFEA1265BE}" type="presOf" srcId="{4056D781-41AD-4845-93AA-D160859A2C44}" destId="{A54EBC5A-6B31-4BFD-AC76-7FBDC87A0959}" srcOrd="0" destOrd="0" presId="urn:microsoft.com/office/officeart/2009/3/layout/HorizontalOrganizationChart"/>
    <dgm:cxn modelId="{0E5266AA-5CBF-4DD7-976A-6B1D3053F357}" srcId="{4056D781-41AD-4845-93AA-D160859A2C44}" destId="{34797992-6FB4-4CD0-83BA-A66D16E2DC90}" srcOrd="0" destOrd="0" parTransId="{4DCACF8D-F955-4EEC-BA03-25FB4E5C75FE}" sibTransId="{555CB194-1FC7-4F8B-A8C4-AF75DA4EAFF5}"/>
    <dgm:cxn modelId="{8358A7BC-754A-49DD-AE6C-48BADCB05EDC}" type="presParOf" srcId="{A54EBC5A-6B31-4BFD-AC76-7FBDC87A0959}" destId="{EE001163-F2F2-45EF-80A0-DB8C8F8A4B3E}" srcOrd="0" destOrd="0" presId="urn:microsoft.com/office/officeart/2009/3/layout/HorizontalOrganizationChart"/>
    <dgm:cxn modelId="{266CC78D-FF1B-43AA-900C-9D661360E03A}" type="presParOf" srcId="{EE001163-F2F2-45EF-80A0-DB8C8F8A4B3E}" destId="{79E75B28-87C8-45A9-9F6D-FC8357F18943}" srcOrd="0" destOrd="0" presId="urn:microsoft.com/office/officeart/2009/3/layout/HorizontalOrganizationChart"/>
    <dgm:cxn modelId="{86E28FDB-E74D-42BA-A544-7A8D7D47BA3C}" type="presParOf" srcId="{79E75B28-87C8-45A9-9F6D-FC8357F18943}" destId="{E7EECC62-4E16-4864-8E38-35D08B78E3D4}" srcOrd="0" destOrd="0" presId="urn:microsoft.com/office/officeart/2009/3/layout/HorizontalOrganizationChart"/>
    <dgm:cxn modelId="{8E60EC23-02D0-4E94-9BF1-BA53E951250D}" type="presParOf" srcId="{79E75B28-87C8-45A9-9F6D-FC8357F18943}" destId="{04F33B0E-34AA-4722-A585-DA1DD6403D3B}" srcOrd="1" destOrd="0" presId="urn:microsoft.com/office/officeart/2009/3/layout/HorizontalOrganizationChart"/>
    <dgm:cxn modelId="{871A1EDE-68B0-4D66-A7D7-0B567311580F}" type="presParOf" srcId="{EE001163-F2F2-45EF-80A0-DB8C8F8A4B3E}" destId="{DDAB328B-5EA6-4130-B2EF-CDC4F0527DCF}" srcOrd="1" destOrd="0" presId="urn:microsoft.com/office/officeart/2009/3/layout/HorizontalOrganizationChart"/>
    <dgm:cxn modelId="{0A87DDF3-3350-4021-B7A6-41BB4DBF27EA}" type="presParOf" srcId="{DDAB328B-5EA6-4130-B2EF-CDC4F0527DCF}" destId="{01BC3CE7-6703-4092-B3DB-1EA12D038657}" srcOrd="0" destOrd="0" presId="urn:microsoft.com/office/officeart/2009/3/layout/HorizontalOrganizationChart"/>
    <dgm:cxn modelId="{1ADE347F-EE72-4BB0-BC1B-942A09D604AD}" type="presParOf" srcId="{DDAB328B-5EA6-4130-B2EF-CDC4F0527DCF}" destId="{2BBCE3F9-A167-4620-851C-E4E5CD968680}" srcOrd="1" destOrd="0" presId="urn:microsoft.com/office/officeart/2009/3/layout/HorizontalOrganizationChart"/>
    <dgm:cxn modelId="{070F5B95-ECDE-4829-9B25-89196D665E13}" type="presParOf" srcId="{2BBCE3F9-A167-4620-851C-E4E5CD968680}" destId="{D1F084D0-9D31-47E7-A48C-19D8A7C59A89}" srcOrd="0" destOrd="0" presId="urn:microsoft.com/office/officeart/2009/3/layout/HorizontalOrganizationChart"/>
    <dgm:cxn modelId="{483A1209-D8C7-4DD9-966B-ECC8AF6D8BA5}" type="presParOf" srcId="{D1F084D0-9D31-47E7-A48C-19D8A7C59A89}" destId="{1BEA85FD-74B3-4F1F-9B92-831E4D21EAC7}" srcOrd="0" destOrd="0" presId="urn:microsoft.com/office/officeart/2009/3/layout/HorizontalOrganizationChart"/>
    <dgm:cxn modelId="{58962C7C-CC4D-4BF4-BE50-C7B8988E96D8}" type="presParOf" srcId="{D1F084D0-9D31-47E7-A48C-19D8A7C59A89}" destId="{6AA807A6-82FF-4EA6-BDC1-CA3194993964}" srcOrd="1" destOrd="0" presId="urn:microsoft.com/office/officeart/2009/3/layout/HorizontalOrganizationChart"/>
    <dgm:cxn modelId="{8864B1CE-45F6-421D-B42E-AB65F0CA7F89}" type="presParOf" srcId="{2BBCE3F9-A167-4620-851C-E4E5CD968680}" destId="{5FC9F69D-1151-4452-A9BE-CF08CCD90780}" srcOrd="1" destOrd="0" presId="urn:microsoft.com/office/officeart/2009/3/layout/HorizontalOrganizationChart"/>
    <dgm:cxn modelId="{833025EC-C3A3-4249-9891-91A3792F1D1B}" type="presParOf" srcId="{2BBCE3F9-A167-4620-851C-E4E5CD968680}" destId="{36B5CA15-3380-458A-8888-64BBC079532B}" srcOrd="2" destOrd="0" presId="urn:microsoft.com/office/officeart/2009/3/layout/HorizontalOrganizationChart"/>
    <dgm:cxn modelId="{C7F115EE-9EC3-4412-ADDE-B0DEFD3458E2}" type="presParOf" srcId="{DDAB328B-5EA6-4130-B2EF-CDC4F0527DCF}" destId="{0DC1B274-F316-43CB-8CA4-F4839B54F073}" srcOrd="2" destOrd="0" presId="urn:microsoft.com/office/officeart/2009/3/layout/HorizontalOrganizationChart"/>
    <dgm:cxn modelId="{50B75A16-7D63-4710-B1F2-010488B4DFD4}" type="presParOf" srcId="{DDAB328B-5EA6-4130-B2EF-CDC4F0527DCF}" destId="{058348B9-AC59-472C-9CF6-66CA6E4E765C}" srcOrd="3" destOrd="0" presId="urn:microsoft.com/office/officeart/2009/3/layout/HorizontalOrganizationChart"/>
    <dgm:cxn modelId="{10A291D3-7ABB-4A2F-9D90-753643CCEAF3}" type="presParOf" srcId="{058348B9-AC59-472C-9CF6-66CA6E4E765C}" destId="{D7635837-A659-42EB-9456-650E9826E5F4}" srcOrd="0" destOrd="0" presId="urn:microsoft.com/office/officeart/2009/3/layout/HorizontalOrganizationChart"/>
    <dgm:cxn modelId="{EC1E46F7-0452-42C8-A7A6-730000EFCE10}" type="presParOf" srcId="{D7635837-A659-42EB-9456-650E9826E5F4}" destId="{A6614F33-D743-4088-A3D9-D7775DEB892A}" srcOrd="0" destOrd="0" presId="urn:microsoft.com/office/officeart/2009/3/layout/HorizontalOrganizationChart"/>
    <dgm:cxn modelId="{7D6F8560-A3D7-4223-98E6-8C490989A623}" type="presParOf" srcId="{D7635837-A659-42EB-9456-650E9826E5F4}" destId="{912FDC04-1F02-40CE-BB68-96374C619659}" srcOrd="1" destOrd="0" presId="urn:microsoft.com/office/officeart/2009/3/layout/HorizontalOrganizationChart"/>
    <dgm:cxn modelId="{699BD930-0A23-4F36-91C9-667523B9B24C}" type="presParOf" srcId="{058348B9-AC59-472C-9CF6-66CA6E4E765C}" destId="{91739179-0CCE-4540-9504-E557D7B48A84}" srcOrd="1" destOrd="0" presId="urn:microsoft.com/office/officeart/2009/3/layout/HorizontalOrganizationChart"/>
    <dgm:cxn modelId="{B32B6925-C331-4160-A099-148FB0F821DB}" type="presParOf" srcId="{058348B9-AC59-472C-9CF6-66CA6E4E765C}" destId="{952D3293-EC84-4C08-AC03-B69D713AB1E7}" srcOrd="2" destOrd="0" presId="urn:microsoft.com/office/officeart/2009/3/layout/HorizontalOrganizationChart"/>
    <dgm:cxn modelId="{643507F6-A2A0-4F07-A08F-DAAFB362076F}" type="presParOf" srcId="{DDAB328B-5EA6-4130-B2EF-CDC4F0527DCF}" destId="{58A0D030-4D97-4CAF-8A72-8DCE3F4135CC}" srcOrd="4" destOrd="0" presId="urn:microsoft.com/office/officeart/2009/3/layout/HorizontalOrganizationChart"/>
    <dgm:cxn modelId="{47F13F25-93EB-4559-B74E-AC802EA2D9EF}" type="presParOf" srcId="{DDAB328B-5EA6-4130-B2EF-CDC4F0527DCF}" destId="{2E7035F2-46AE-431D-AF60-A1513F843031}" srcOrd="5" destOrd="0" presId="urn:microsoft.com/office/officeart/2009/3/layout/HorizontalOrganizationChart"/>
    <dgm:cxn modelId="{D7C8530D-4A0B-4F08-9680-36F638EC74DB}" type="presParOf" srcId="{2E7035F2-46AE-431D-AF60-A1513F843031}" destId="{3AB4B5EC-18B3-4E8B-B1CB-AB442EB9F5B2}" srcOrd="0" destOrd="0" presId="urn:microsoft.com/office/officeart/2009/3/layout/HorizontalOrganizationChart"/>
    <dgm:cxn modelId="{28C8CFB5-3272-4B3B-B808-2A6434DE3D24}" type="presParOf" srcId="{3AB4B5EC-18B3-4E8B-B1CB-AB442EB9F5B2}" destId="{68BBA7D9-599F-47C4-A632-E581E24BEE7B}" srcOrd="0" destOrd="0" presId="urn:microsoft.com/office/officeart/2009/3/layout/HorizontalOrganizationChart"/>
    <dgm:cxn modelId="{EB447A3C-8A4F-421C-81A7-210436B6DD9E}" type="presParOf" srcId="{3AB4B5EC-18B3-4E8B-B1CB-AB442EB9F5B2}" destId="{92DE93E7-9759-4CB3-BE3B-309A0A8B5C84}" srcOrd="1" destOrd="0" presId="urn:microsoft.com/office/officeart/2009/3/layout/HorizontalOrganizationChart"/>
    <dgm:cxn modelId="{B1A1EFCA-E9A6-4ED7-B13C-DC1772A8FC67}" type="presParOf" srcId="{2E7035F2-46AE-431D-AF60-A1513F843031}" destId="{722B6585-4994-423A-A393-87DD08F0A0CD}" srcOrd="1" destOrd="0" presId="urn:microsoft.com/office/officeart/2009/3/layout/HorizontalOrganizationChart"/>
    <dgm:cxn modelId="{AA849622-37D3-462F-AF8A-BA383659818F}" type="presParOf" srcId="{2E7035F2-46AE-431D-AF60-A1513F843031}" destId="{9261A9C5-FDD5-4673-A07A-2B20B46E55BA}" srcOrd="2" destOrd="0" presId="urn:microsoft.com/office/officeart/2009/3/layout/HorizontalOrganizationChart"/>
    <dgm:cxn modelId="{48F56962-034C-4FC2-A9EF-C63184057D57}" type="presParOf" srcId="{EE001163-F2F2-45EF-80A0-DB8C8F8A4B3E}" destId="{15D8F686-6C2A-4215-8063-03CDBD7A98C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FE3F8-2007-43D6-9DEF-76D854BA3613}">
      <dsp:nvSpPr>
        <dsp:cNvPr id="0" name=""/>
        <dsp:cNvSpPr/>
      </dsp:nvSpPr>
      <dsp:spPr>
        <a:xfrm>
          <a:off x="456863" y="955311"/>
          <a:ext cx="1722874" cy="172287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16D0203-B354-4427-952F-3DB881CABEEC}">
      <dsp:nvSpPr>
        <dsp:cNvPr id="0" name=""/>
        <dsp:cNvSpPr/>
      </dsp:nvSpPr>
      <dsp:spPr>
        <a:xfrm>
          <a:off x="1318300" y="423305"/>
          <a:ext cx="9192164" cy="2786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8260" rIns="0" bIns="4826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 відомо, значна частина правової поведінки учасників суспільних відносин виражається зовні у вигляді різноманітних </a:t>
          </a:r>
          <a:r>
            <a:rPr lang="uk-UA" sz="3800" b="1" i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правових актів. </a:t>
          </a:r>
          <a:r>
            <a:rPr lang="uk-UA" sz="380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Відповідними актами зокрема встановлюються юридичні правила (нормативні та індивідуальні), що регулюють поведінку людей</a:t>
          </a:r>
          <a:endParaRPr lang="en-US" sz="3800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8300" y="423305"/>
        <a:ext cx="9192164" cy="27868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7348A-08C2-4138-8F03-3A448790D39C}">
      <dsp:nvSpPr>
        <dsp:cNvPr id="0" name=""/>
        <dsp:cNvSpPr/>
      </dsp:nvSpPr>
      <dsp:spPr>
        <a:xfrm>
          <a:off x="456863" y="1870205"/>
          <a:ext cx="1722874" cy="172287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BA4DBDF-EB38-4D21-802D-748B6045B97C}">
      <dsp:nvSpPr>
        <dsp:cNvPr id="0" name=""/>
        <dsp:cNvSpPr/>
      </dsp:nvSpPr>
      <dsp:spPr>
        <a:xfrm>
          <a:off x="1318300" y="768952"/>
          <a:ext cx="9192164" cy="3925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Нормативно-правовий акт </a:t>
          </a:r>
          <a:r>
            <a:rPr lang="uk-UA" sz="3600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це офіційний письмовий документ певної форми виразу, прийнятий уповноваженим на це суб’єктом </a:t>
          </a:r>
          <a:r>
            <a:rPr lang="uk-UA" sz="3600" kern="1200" dirty="0" err="1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нормотворення</a:t>
          </a:r>
          <a:r>
            <a:rPr lang="uk-UA" sz="3600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визначеній законодавством формі та за встановленою законодавством процедурою, спрямований на регулювання суспільних відносин визначеної сфери, що містить норми права, має неперсоніфікований характер, розрахований на неодноразову реалізацію невизначеним колом суб’єктів і забезпечується державою</a:t>
          </a:r>
          <a:endParaRPr lang="en-US" sz="3600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8300" y="768952"/>
        <a:ext cx="9192164" cy="392537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77A4F-FB34-4DAB-AB9D-326AD352D30C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10929-4CD8-4FD6-B19B-21D821CB1F96}">
      <dsp:nvSpPr>
        <dsp:cNvPr id="0" name=""/>
        <dsp:cNvSpPr/>
      </dsp:nvSpPr>
      <dsp:spPr>
        <a:xfrm>
          <a:off x="0" y="0"/>
          <a:ext cx="2103120" cy="4816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0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Закон</a:t>
          </a:r>
          <a:endParaRPr lang="ru-RU" sz="5000" kern="1200" dirty="0"/>
        </a:p>
      </dsp:txBody>
      <dsp:txXfrm>
        <a:off x="0" y="0"/>
        <a:ext cx="2103120" cy="4816515"/>
      </dsp:txXfrm>
    </dsp:sp>
    <dsp:sp modelId="{77B308F9-777E-47C0-875A-7A4D0255E98B}">
      <dsp:nvSpPr>
        <dsp:cNvPr id="0" name=""/>
        <dsp:cNvSpPr/>
      </dsp:nvSpPr>
      <dsp:spPr>
        <a:xfrm>
          <a:off x="2260854" y="218718"/>
          <a:ext cx="8254746" cy="4374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це нормативно-правовий акт вищого представницького органу державної влади (парламенту) або народу, який приймається в особливому порядку, регулює найважливіші суспільні відносини, виражає волю, інтереси більшості населення, має найвищу юридичну силу щодо інших нормативно-правових актів, загальнообов’язковий для всього населення і держави та охороняється державною владою</a:t>
          </a:r>
          <a:endParaRPr lang="ru-RU" sz="3200" kern="1200" dirty="0"/>
        </a:p>
      </dsp:txBody>
      <dsp:txXfrm>
        <a:off x="2260854" y="218718"/>
        <a:ext cx="8254746" cy="4374373"/>
      </dsp:txXfrm>
    </dsp:sp>
    <dsp:sp modelId="{8AA4E1C8-97DF-4A51-BDB5-787FB13D7186}">
      <dsp:nvSpPr>
        <dsp:cNvPr id="0" name=""/>
        <dsp:cNvSpPr/>
      </dsp:nvSpPr>
      <dsp:spPr>
        <a:xfrm>
          <a:off x="2103120" y="4593092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6EAB0-ED69-450C-AFF9-5152700FDFC7}">
      <dsp:nvSpPr>
        <dsp:cNvPr id="0" name=""/>
        <dsp:cNvSpPr/>
      </dsp:nvSpPr>
      <dsp:spPr>
        <a:xfrm>
          <a:off x="29147" y="30286"/>
          <a:ext cx="2222396" cy="134388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значенням</a:t>
          </a:r>
          <a:br>
            <a:rPr lang="uk-UA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 місцем у системі законодавства</a:t>
          </a:r>
          <a:endParaRPr lang="en-US" sz="2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508" y="69647"/>
        <a:ext cx="2143674" cy="1265165"/>
      </dsp:txXfrm>
    </dsp:sp>
    <dsp:sp modelId="{629C97A5-0254-412C-BA85-957ED7ACE69A}">
      <dsp:nvSpPr>
        <dsp:cNvPr id="0" name=""/>
        <dsp:cNvSpPr/>
      </dsp:nvSpPr>
      <dsp:spPr>
        <a:xfrm>
          <a:off x="251387" y="1374174"/>
          <a:ext cx="222231" cy="491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735"/>
              </a:lnTo>
              <a:lnTo>
                <a:pt x="222231" y="49173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408AB5-2081-4007-B661-2268E1A586C3}">
      <dsp:nvSpPr>
        <dsp:cNvPr id="0" name=""/>
        <dsp:cNvSpPr/>
      </dsp:nvSpPr>
      <dsp:spPr>
        <a:xfrm>
          <a:off x="473619" y="1538086"/>
          <a:ext cx="1777927" cy="655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конституції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2822" y="1557289"/>
        <a:ext cx="1739521" cy="617241"/>
      </dsp:txXfrm>
    </dsp:sp>
    <dsp:sp modelId="{3FDA6888-82AE-4677-963C-E1C808E7CCF5}">
      <dsp:nvSpPr>
        <dsp:cNvPr id="0" name=""/>
        <dsp:cNvSpPr/>
      </dsp:nvSpPr>
      <dsp:spPr>
        <a:xfrm>
          <a:off x="251387" y="1374174"/>
          <a:ext cx="222231" cy="1311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1295"/>
              </a:lnTo>
              <a:lnTo>
                <a:pt x="222231" y="131129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89FCDA-D869-4D36-A604-E1C4D3D8E6C6}">
      <dsp:nvSpPr>
        <dsp:cNvPr id="0" name=""/>
        <dsp:cNvSpPr/>
      </dsp:nvSpPr>
      <dsp:spPr>
        <a:xfrm>
          <a:off x="473619" y="2357646"/>
          <a:ext cx="2021534" cy="655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68486"/>
              <a:satOff val="-930"/>
              <a:lumOff val="-3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конституційні закони</a:t>
          </a:r>
          <a:endParaRPr lang="en-US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2822" y="2376849"/>
        <a:ext cx="1983128" cy="617241"/>
      </dsp:txXfrm>
    </dsp:sp>
    <dsp:sp modelId="{64E67717-BC4A-47A7-AF90-3E38436668FE}">
      <dsp:nvSpPr>
        <dsp:cNvPr id="0" name=""/>
        <dsp:cNvSpPr/>
      </dsp:nvSpPr>
      <dsp:spPr>
        <a:xfrm>
          <a:off x="251387" y="1374174"/>
          <a:ext cx="222231" cy="2130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0855"/>
              </a:lnTo>
              <a:lnTo>
                <a:pt x="222231" y="213085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D76C2-CEE6-4E6A-A572-BD2EC70722B7}">
      <dsp:nvSpPr>
        <dsp:cNvPr id="0" name=""/>
        <dsp:cNvSpPr/>
      </dsp:nvSpPr>
      <dsp:spPr>
        <a:xfrm>
          <a:off x="473619" y="3177205"/>
          <a:ext cx="1777927" cy="655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336972"/>
              <a:satOff val="-1860"/>
              <a:lumOff val="-7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звичайні закони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2822" y="3196408"/>
        <a:ext cx="1739521" cy="617241"/>
      </dsp:txXfrm>
    </dsp:sp>
    <dsp:sp modelId="{C51EC28A-8909-4998-8209-D7AE1DCB82D9}">
      <dsp:nvSpPr>
        <dsp:cNvPr id="0" name=""/>
        <dsp:cNvSpPr/>
      </dsp:nvSpPr>
      <dsp:spPr>
        <a:xfrm>
          <a:off x="251387" y="1374174"/>
          <a:ext cx="222231" cy="2950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0414"/>
              </a:lnTo>
              <a:lnTo>
                <a:pt x="222231" y="295041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C35EF-6D55-4A83-9F2F-42C4E4DD71F6}">
      <dsp:nvSpPr>
        <dsp:cNvPr id="0" name=""/>
        <dsp:cNvSpPr/>
      </dsp:nvSpPr>
      <dsp:spPr>
        <a:xfrm>
          <a:off x="473619" y="3996765"/>
          <a:ext cx="2238612" cy="655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005458"/>
              <a:satOff val="-2789"/>
              <a:lumOff val="-10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забезпечувальні закони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2822" y="4015968"/>
        <a:ext cx="2200206" cy="617241"/>
      </dsp:txXfrm>
    </dsp:sp>
    <dsp:sp modelId="{4CFE3943-6519-4C8D-A436-645FD46F97C1}">
      <dsp:nvSpPr>
        <dsp:cNvPr id="0" name=""/>
        <dsp:cNvSpPr/>
      </dsp:nvSpPr>
      <dsp:spPr>
        <a:xfrm>
          <a:off x="2579368" y="30286"/>
          <a:ext cx="2222396" cy="655647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строком дії</a:t>
          </a:r>
          <a:endParaRPr lang="en-US" sz="2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8571" y="49489"/>
        <a:ext cx="2183990" cy="617241"/>
      </dsp:txXfrm>
    </dsp:sp>
    <dsp:sp modelId="{343C7E2F-C5CB-45E2-A786-B4537A202217}">
      <dsp:nvSpPr>
        <dsp:cNvPr id="0" name=""/>
        <dsp:cNvSpPr/>
      </dsp:nvSpPr>
      <dsp:spPr>
        <a:xfrm>
          <a:off x="2801607" y="685934"/>
          <a:ext cx="222231" cy="491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735"/>
              </a:lnTo>
              <a:lnTo>
                <a:pt x="222231" y="49173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47D17-3B2E-4063-81EC-962A3EBBFE26}">
      <dsp:nvSpPr>
        <dsp:cNvPr id="0" name=""/>
        <dsp:cNvSpPr/>
      </dsp:nvSpPr>
      <dsp:spPr>
        <a:xfrm>
          <a:off x="3023839" y="849846"/>
          <a:ext cx="1777927" cy="655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673943"/>
              <a:satOff val="-3719"/>
              <a:lumOff val="-14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постійні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43042" y="869049"/>
        <a:ext cx="1739521" cy="617241"/>
      </dsp:txXfrm>
    </dsp:sp>
    <dsp:sp modelId="{C3474C26-AFE4-4917-B898-8F539E3CE4D1}">
      <dsp:nvSpPr>
        <dsp:cNvPr id="0" name=""/>
        <dsp:cNvSpPr/>
      </dsp:nvSpPr>
      <dsp:spPr>
        <a:xfrm>
          <a:off x="2801607" y="685934"/>
          <a:ext cx="222231" cy="1311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1295"/>
              </a:lnTo>
              <a:lnTo>
                <a:pt x="222231" y="131129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19AD34-F962-436C-971B-91F418E61AA0}">
      <dsp:nvSpPr>
        <dsp:cNvPr id="0" name=""/>
        <dsp:cNvSpPr/>
      </dsp:nvSpPr>
      <dsp:spPr>
        <a:xfrm>
          <a:off x="3023839" y="1669406"/>
          <a:ext cx="1777927" cy="655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42429"/>
              <a:satOff val="-4649"/>
              <a:lumOff val="-17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тимчасові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43042" y="1688609"/>
        <a:ext cx="1739521" cy="617241"/>
      </dsp:txXfrm>
    </dsp:sp>
    <dsp:sp modelId="{2A77D308-B140-4AD2-9CBF-B4988B560F1C}">
      <dsp:nvSpPr>
        <dsp:cNvPr id="0" name=""/>
        <dsp:cNvSpPr/>
      </dsp:nvSpPr>
      <dsp:spPr>
        <a:xfrm>
          <a:off x="2801607" y="685934"/>
          <a:ext cx="222231" cy="2130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0855"/>
              </a:lnTo>
              <a:lnTo>
                <a:pt x="222231" y="213085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65A6F-90CA-4BEC-ADF4-48CDFE4CC7C9}">
      <dsp:nvSpPr>
        <dsp:cNvPr id="0" name=""/>
        <dsp:cNvSpPr/>
      </dsp:nvSpPr>
      <dsp:spPr>
        <a:xfrm>
          <a:off x="3023839" y="2488965"/>
          <a:ext cx="1777927" cy="655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010915"/>
              <a:satOff val="-5579"/>
              <a:lumOff val="-21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надзвичайні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43042" y="2508168"/>
        <a:ext cx="1739521" cy="617241"/>
      </dsp:txXfrm>
    </dsp:sp>
    <dsp:sp modelId="{8DB66C65-4E11-45D4-A305-9412BC95F687}">
      <dsp:nvSpPr>
        <dsp:cNvPr id="0" name=""/>
        <dsp:cNvSpPr/>
      </dsp:nvSpPr>
      <dsp:spPr>
        <a:xfrm>
          <a:off x="5129588" y="30286"/>
          <a:ext cx="2478676" cy="655647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структурною формою</a:t>
          </a:r>
          <a:endParaRPr lang="en-US" sz="2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8791" y="49489"/>
        <a:ext cx="2440270" cy="617241"/>
      </dsp:txXfrm>
    </dsp:sp>
    <dsp:sp modelId="{171A4668-AED1-4522-811B-BA8740F1F7B5}">
      <dsp:nvSpPr>
        <dsp:cNvPr id="0" name=""/>
        <dsp:cNvSpPr/>
      </dsp:nvSpPr>
      <dsp:spPr>
        <a:xfrm>
          <a:off x="5377456" y="685934"/>
          <a:ext cx="219714" cy="491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735"/>
              </a:lnTo>
              <a:lnTo>
                <a:pt x="219714" y="49173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18328-0ABF-46DD-9518-FFBD61F638C5}">
      <dsp:nvSpPr>
        <dsp:cNvPr id="0" name=""/>
        <dsp:cNvSpPr/>
      </dsp:nvSpPr>
      <dsp:spPr>
        <a:xfrm>
          <a:off x="5597170" y="849846"/>
          <a:ext cx="2054820" cy="655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679401"/>
              <a:satOff val="-6509"/>
              <a:lumOff val="-24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кодифіковані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16373" y="869049"/>
        <a:ext cx="2016414" cy="617241"/>
      </dsp:txXfrm>
    </dsp:sp>
    <dsp:sp modelId="{6F641817-FAE4-411F-A23E-FBAFB216F079}">
      <dsp:nvSpPr>
        <dsp:cNvPr id="0" name=""/>
        <dsp:cNvSpPr/>
      </dsp:nvSpPr>
      <dsp:spPr>
        <a:xfrm>
          <a:off x="5377456" y="685934"/>
          <a:ext cx="219714" cy="1311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1295"/>
              </a:lnTo>
              <a:lnTo>
                <a:pt x="219714" y="131129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A2CFD8-39E9-4F3C-A5AC-5E53D99EDD1D}">
      <dsp:nvSpPr>
        <dsp:cNvPr id="0" name=""/>
        <dsp:cNvSpPr/>
      </dsp:nvSpPr>
      <dsp:spPr>
        <a:xfrm>
          <a:off x="5597170" y="1669406"/>
          <a:ext cx="2271845" cy="655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347887"/>
              <a:satOff val="-7439"/>
              <a:lumOff val="-28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некодифіковані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16373" y="1688609"/>
        <a:ext cx="2233439" cy="617241"/>
      </dsp:txXfrm>
    </dsp:sp>
    <dsp:sp modelId="{8261B789-0BB5-4077-9A52-3C6A3921B01F}">
      <dsp:nvSpPr>
        <dsp:cNvPr id="0" name=""/>
        <dsp:cNvSpPr/>
      </dsp:nvSpPr>
      <dsp:spPr>
        <a:xfrm>
          <a:off x="7936088" y="30286"/>
          <a:ext cx="2222396" cy="655647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галузевою ознакою</a:t>
          </a:r>
          <a:endParaRPr lang="en-US" sz="2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55291" y="49489"/>
        <a:ext cx="2183990" cy="617241"/>
      </dsp:txXfrm>
    </dsp:sp>
    <dsp:sp modelId="{1E674358-6C49-4340-9989-39E027C539E9}">
      <dsp:nvSpPr>
        <dsp:cNvPr id="0" name=""/>
        <dsp:cNvSpPr/>
      </dsp:nvSpPr>
      <dsp:spPr>
        <a:xfrm>
          <a:off x="8158328" y="685934"/>
          <a:ext cx="194086" cy="491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735"/>
              </a:lnTo>
              <a:lnTo>
                <a:pt x="194086" y="49173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CBF858-3E35-4AA7-B5FE-AD4F21F1E0B5}">
      <dsp:nvSpPr>
        <dsp:cNvPr id="0" name=""/>
        <dsp:cNvSpPr/>
      </dsp:nvSpPr>
      <dsp:spPr>
        <a:xfrm>
          <a:off x="8352414" y="849846"/>
          <a:ext cx="2271845" cy="655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016373"/>
              <a:satOff val="-8368"/>
              <a:lumOff val="-32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конституційно-правові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71617" y="869049"/>
        <a:ext cx="2233439" cy="617241"/>
      </dsp:txXfrm>
    </dsp:sp>
    <dsp:sp modelId="{C44898AB-B7C0-40EB-9DBB-0E79CD12CA29}">
      <dsp:nvSpPr>
        <dsp:cNvPr id="0" name=""/>
        <dsp:cNvSpPr/>
      </dsp:nvSpPr>
      <dsp:spPr>
        <a:xfrm>
          <a:off x="8158328" y="685934"/>
          <a:ext cx="194086" cy="1311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1295"/>
              </a:lnTo>
              <a:lnTo>
                <a:pt x="194086" y="131129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46DAE-C74C-4F5A-B5CA-5E7A44889851}">
      <dsp:nvSpPr>
        <dsp:cNvPr id="0" name=""/>
        <dsp:cNvSpPr/>
      </dsp:nvSpPr>
      <dsp:spPr>
        <a:xfrm>
          <a:off x="8352414" y="1669406"/>
          <a:ext cx="1777927" cy="655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684859"/>
              <a:satOff val="-9298"/>
              <a:lumOff val="-35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цивільно-правові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71617" y="1688609"/>
        <a:ext cx="1739521" cy="617241"/>
      </dsp:txXfrm>
    </dsp:sp>
    <dsp:sp modelId="{5833C99D-046E-4C57-8CA3-E9A9D86D9CAB}">
      <dsp:nvSpPr>
        <dsp:cNvPr id="0" name=""/>
        <dsp:cNvSpPr/>
      </dsp:nvSpPr>
      <dsp:spPr>
        <a:xfrm>
          <a:off x="8158328" y="685934"/>
          <a:ext cx="194086" cy="2130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0855"/>
              </a:lnTo>
              <a:lnTo>
                <a:pt x="194086" y="213085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16DB9D-888C-471A-987A-0B4C0FB3F7D8}">
      <dsp:nvSpPr>
        <dsp:cNvPr id="0" name=""/>
        <dsp:cNvSpPr/>
      </dsp:nvSpPr>
      <dsp:spPr>
        <a:xfrm>
          <a:off x="8352414" y="2488965"/>
          <a:ext cx="2271845" cy="655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адміністративно-правові</a:t>
          </a:r>
          <a:endParaRPr lang="en-US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71617" y="2508168"/>
        <a:ext cx="2233439" cy="61724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22B49-30C4-4B82-AC7A-03E86D1FABA3}">
      <dsp:nvSpPr>
        <dsp:cNvPr id="0" name=""/>
        <dsp:cNvSpPr/>
      </dsp:nvSpPr>
      <dsp:spPr>
        <a:xfrm>
          <a:off x="592" y="1986"/>
          <a:ext cx="10829451" cy="2351149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Дія нормативно-правового акта в часі </a:t>
          </a:r>
          <a:r>
            <a:rPr lang="uk-UA" sz="3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це період з моменту вступу акта в силу й до моменту втрати ним юридичної сили; нормативно визначений </a:t>
          </a:r>
          <a:r>
            <a:rPr lang="uk-UA" sz="34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праворегулятивний</a:t>
          </a:r>
          <a:r>
            <a:rPr lang="uk-UA" sz="3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вплив на минулі, існуючі та майбутні суспільні відносини</a:t>
          </a:r>
          <a:endParaRPr lang="en-US" sz="3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455" y="70849"/>
        <a:ext cx="10691725" cy="2213423"/>
      </dsp:txXfrm>
    </dsp:sp>
    <dsp:sp modelId="{4BD562D4-573A-42AC-BCCC-9D59E9BA2A0E}">
      <dsp:nvSpPr>
        <dsp:cNvPr id="0" name=""/>
        <dsp:cNvSpPr/>
      </dsp:nvSpPr>
      <dsp:spPr>
        <a:xfrm>
          <a:off x="11162" y="2551556"/>
          <a:ext cx="10808310" cy="8777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Напрями дії нормативно-правового акта в часі</a:t>
          </a:r>
          <a:endParaRPr lang="en-US" sz="3200" b="1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869" y="2577263"/>
        <a:ext cx="10756896" cy="826295"/>
      </dsp:txXfrm>
    </dsp:sp>
    <dsp:sp modelId="{8F08B8E8-D29A-41A7-9D32-BDF824B9670B}">
      <dsp:nvSpPr>
        <dsp:cNvPr id="0" name=""/>
        <dsp:cNvSpPr/>
      </dsp:nvSpPr>
      <dsp:spPr>
        <a:xfrm>
          <a:off x="11162" y="3627686"/>
          <a:ext cx="3504640" cy="11059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пряма (негайна, перспективна)</a:t>
          </a:r>
          <a:endParaRPr lang="en-US" sz="2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54" y="3660078"/>
        <a:ext cx="3439856" cy="1041144"/>
      </dsp:txXfrm>
    </dsp:sp>
    <dsp:sp modelId="{766015DA-D53F-4131-A410-1EC0B866E35A}">
      <dsp:nvSpPr>
        <dsp:cNvPr id="0" name=""/>
        <dsp:cNvSpPr/>
      </dsp:nvSpPr>
      <dsp:spPr>
        <a:xfrm>
          <a:off x="3662997" y="3627686"/>
          <a:ext cx="3504640" cy="11059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зворотна</a:t>
          </a:r>
          <a:endParaRPr lang="en-US" sz="29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95389" y="3660078"/>
        <a:ext cx="3439856" cy="1041144"/>
      </dsp:txXfrm>
    </dsp:sp>
    <dsp:sp modelId="{F11DC94F-9E81-4C6F-8370-A163E01D90E0}">
      <dsp:nvSpPr>
        <dsp:cNvPr id="0" name=""/>
        <dsp:cNvSpPr/>
      </dsp:nvSpPr>
      <dsp:spPr>
        <a:xfrm>
          <a:off x="7314833" y="3627686"/>
          <a:ext cx="3504640" cy="11059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переживаюча</a:t>
          </a:r>
          <a:r>
            <a:rPr lang="uk-UA" sz="29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uk-UA" sz="29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ультраактивна</a:t>
          </a:r>
          <a:r>
            <a:rPr lang="uk-UA" sz="2900" kern="1200" dirty="0" smtClean="0"/>
            <a:t>)</a:t>
          </a:r>
          <a:endParaRPr lang="en-US" sz="2900" kern="1200" dirty="0"/>
        </a:p>
      </dsp:txBody>
      <dsp:txXfrm>
        <a:off x="7347225" y="3660078"/>
        <a:ext cx="3439856" cy="104114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1BBC1-A84D-4748-A7CE-6D8E47349871}">
      <dsp:nvSpPr>
        <dsp:cNvPr id="0" name=""/>
        <dsp:cNvSpPr/>
      </dsp:nvSpPr>
      <dsp:spPr>
        <a:xfrm>
          <a:off x="0" y="913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437040-39D4-4E18-B173-F7B8AF76520F}">
      <dsp:nvSpPr>
        <dsp:cNvPr id="0" name=""/>
        <dsp:cNvSpPr/>
      </dsp:nvSpPr>
      <dsp:spPr>
        <a:xfrm>
          <a:off x="0" y="913"/>
          <a:ext cx="10515600" cy="1050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0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6.1 Правові акти України: загальні та особливі риси</a:t>
          </a:r>
          <a:endParaRPr lang="ru-RU" sz="3600" b="0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13"/>
        <a:ext cx="10515600" cy="1050774"/>
      </dsp:txXfrm>
    </dsp:sp>
    <dsp:sp modelId="{C6151C8D-8F41-4948-B93E-3003F00160A6}">
      <dsp:nvSpPr>
        <dsp:cNvPr id="0" name=""/>
        <dsp:cNvSpPr/>
      </dsp:nvSpPr>
      <dsp:spPr>
        <a:xfrm>
          <a:off x="0" y="1051687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B1461-84B5-435D-8028-AFFFBC41EF91}">
      <dsp:nvSpPr>
        <dsp:cNvPr id="0" name=""/>
        <dsp:cNvSpPr/>
      </dsp:nvSpPr>
      <dsp:spPr>
        <a:xfrm>
          <a:off x="0" y="1051687"/>
          <a:ext cx="10515600" cy="1187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0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6.2</a:t>
          </a:r>
          <a:r>
            <a:rPr lang="uk-UA" sz="3600" b="1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3600" b="0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Поняття та класифікація нормативно-правових актів</a:t>
          </a:r>
          <a:endParaRPr lang="en-US" sz="3600" b="0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051687"/>
        <a:ext cx="10515600" cy="1187838"/>
      </dsp:txXfrm>
    </dsp:sp>
    <dsp:sp modelId="{645FCBB6-1890-4C0B-B865-3114D5F17AED}">
      <dsp:nvSpPr>
        <dsp:cNvPr id="0" name=""/>
        <dsp:cNvSpPr/>
      </dsp:nvSpPr>
      <dsp:spPr>
        <a:xfrm>
          <a:off x="0" y="2239526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FAFD6C-3667-415D-B308-A1AED74D61CA}">
      <dsp:nvSpPr>
        <dsp:cNvPr id="0" name=""/>
        <dsp:cNvSpPr/>
      </dsp:nvSpPr>
      <dsp:spPr>
        <a:xfrm>
          <a:off x="0" y="2239526"/>
          <a:ext cx="10515600" cy="1187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0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6.3 Дія нормативно-правових актів у просторі, часі та за колом осіб</a:t>
          </a:r>
          <a:endParaRPr lang="en-US" sz="3600" b="0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239526"/>
        <a:ext cx="10515600" cy="1187838"/>
      </dsp:txXfrm>
    </dsp:sp>
    <dsp:sp modelId="{B33107EB-6140-4F4F-B0E8-14A68FB95854}">
      <dsp:nvSpPr>
        <dsp:cNvPr id="0" name=""/>
        <dsp:cNvSpPr/>
      </dsp:nvSpPr>
      <dsp:spPr>
        <a:xfrm>
          <a:off x="0" y="3427365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952A9-6695-4AA5-B9BB-254AFAEB4C65}">
      <dsp:nvSpPr>
        <dsp:cNvPr id="0" name=""/>
        <dsp:cNvSpPr/>
      </dsp:nvSpPr>
      <dsp:spPr>
        <a:xfrm>
          <a:off x="0" y="3427365"/>
          <a:ext cx="10515600" cy="1187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0" kern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6.4 Особливості відомчої </a:t>
          </a:r>
          <a:r>
            <a:rPr lang="uk-UA" sz="3600" b="0" kern="1200" dirty="0" err="1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нормотворчості</a:t>
          </a:r>
          <a:endParaRPr lang="en-US" sz="3600" b="0" kern="1200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427365"/>
        <a:ext cx="10515600" cy="118783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90E11-0EC6-43B3-8BAF-D35AF43EE8D9}">
      <dsp:nvSpPr>
        <dsp:cNvPr id="0" name=""/>
        <dsp:cNvSpPr/>
      </dsp:nvSpPr>
      <dsp:spPr>
        <a:xfrm rot="5400000">
          <a:off x="5241312" y="-852276"/>
          <a:ext cx="4135674" cy="6879199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 підзаконний нормативний акт (указ, інструкція, нормативний наказ тощо), який видають у межах компетенції певного органу виконавчої влади (міністерства, комітету, відомства)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869550" y="721373"/>
        <a:ext cx="6677312" cy="3731900"/>
      </dsp:txXfrm>
    </dsp:sp>
    <dsp:sp modelId="{E05EB528-C6C3-4C64-B199-3DB1799736BC}">
      <dsp:nvSpPr>
        <dsp:cNvPr id="0" name=""/>
        <dsp:cNvSpPr/>
      </dsp:nvSpPr>
      <dsp:spPr>
        <a:xfrm>
          <a:off x="0" y="2526"/>
          <a:ext cx="3869549" cy="516959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Відомчий акт</a:t>
          </a:r>
          <a:endParaRPr lang="en-US" sz="4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896" y="191422"/>
        <a:ext cx="3491757" cy="479180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C62DF-B43C-43FA-9413-A04732B689E9}">
      <dsp:nvSpPr>
        <dsp:cNvPr id="0" name=""/>
        <dsp:cNvSpPr/>
      </dsp:nvSpPr>
      <dsp:spPr>
        <a:xfrm>
          <a:off x="0" y="1966"/>
          <a:ext cx="1077604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28EF59-99B7-4C33-82B7-4FEE89B70C3E}">
      <dsp:nvSpPr>
        <dsp:cNvPr id="0" name=""/>
        <dsp:cNvSpPr/>
      </dsp:nvSpPr>
      <dsp:spPr>
        <a:xfrm>
          <a:off x="0" y="1966"/>
          <a:ext cx="10765522" cy="2827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 Постанова Кабінету Міністрів України «Про затвердження Положення про державну реєстрацію нормативно-правових актів міністерств та інших органів виконавчої влади» від 28 грудня 1992 р. URL: http://zakon2.rada.gov.ua/laws/show/731-92-п (дата звернення: 05.08.2019).</a:t>
          </a:r>
          <a:endParaRPr lang="en-US" sz="3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66"/>
        <a:ext cx="10765522" cy="2827562"/>
      </dsp:txXfrm>
    </dsp:sp>
    <dsp:sp modelId="{8F8AB255-5241-459C-A486-AED2A04C6DCB}">
      <dsp:nvSpPr>
        <dsp:cNvPr id="0" name=""/>
        <dsp:cNvSpPr/>
      </dsp:nvSpPr>
      <dsp:spPr>
        <a:xfrm>
          <a:off x="0" y="2829528"/>
          <a:ext cx="1077604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30C4F-5E06-411D-8803-9C432E731D81}">
      <dsp:nvSpPr>
        <dsp:cNvPr id="0" name=""/>
        <dsp:cNvSpPr/>
      </dsp:nvSpPr>
      <dsp:spPr>
        <a:xfrm>
          <a:off x="0" y="2829528"/>
          <a:ext cx="10776045" cy="1964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Дідич Т. О. </a:t>
          </a:r>
          <a:r>
            <a:rPr lang="uk-UA" sz="32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Нормопроектування</a:t>
          </a:r>
          <a:r>
            <a:rPr lang="uk-UA" sz="3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питання теорії та методології : монографія. Київ : Вид-во </a:t>
          </a:r>
          <a:r>
            <a:rPr lang="uk-UA" sz="32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Європ</a:t>
          </a:r>
          <a:r>
            <a:rPr lang="uk-UA" sz="3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університету, 2010. 160 с.</a:t>
          </a:r>
          <a:endParaRPr lang="en-US" sz="3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29528"/>
        <a:ext cx="10776045" cy="19649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46459-4998-4CA7-AE48-36B5BC61A28B}">
      <dsp:nvSpPr>
        <dsp:cNvPr id="0" name=""/>
        <dsp:cNvSpPr/>
      </dsp:nvSpPr>
      <dsp:spPr>
        <a:xfrm>
          <a:off x="106799" y="83074"/>
          <a:ext cx="3219375" cy="19316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правовий акт</a:t>
          </a:r>
          <a:endParaRPr lang="ru-RU" sz="4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799" y="83074"/>
        <a:ext cx="3219375" cy="1931625"/>
      </dsp:txXfrm>
    </dsp:sp>
    <dsp:sp modelId="{A9FC2996-E1A2-47CE-932D-3A217AEF5714}">
      <dsp:nvSpPr>
        <dsp:cNvPr id="0" name=""/>
        <dsp:cNvSpPr/>
      </dsp:nvSpPr>
      <dsp:spPr>
        <a:xfrm>
          <a:off x="3648112" y="83074"/>
          <a:ext cx="3219375" cy="19316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нормативно-правовий акт</a:t>
          </a:r>
          <a:endParaRPr lang="en-US" sz="4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48112" y="83074"/>
        <a:ext cx="3219375" cy="1931625"/>
      </dsp:txXfrm>
    </dsp:sp>
    <dsp:sp modelId="{B594D46A-BDC4-4C12-84BC-8EFF3364181F}">
      <dsp:nvSpPr>
        <dsp:cNvPr id="0" name=""/>
        <dsp:cNvSpPr/>
      </dsp:nvSpPr>
      <dsp:spPr>
        <a:xfrm>
          <a:off x="7189425" y="83074"/>
          <a:ext cx="3219375" cy="19316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закон</a:t>
          </a:r>
          <a:endParaRPr lang="en-US" sz="40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89425" y="83074"/>
        <a:ext cx="3219375" cy="1931625"/>
      </dsp:txXfrm>
    </dsp:sp>
    <dsp:sp modelId="{9E450895-7E7D-4287-B6B4-EF30251DF41A}">
      <dsp:nvSpPr>
        <dsp:cNvPr id="0" name=""/>
        <dsp:cNvSpPr/>
      </dsp:nvSpPr>
      <dsp:spPr>
        <a:xfrm>
          <a:off x="221" y="2336637"/>
          <a:ext cx="3219375" cy="19316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основний закон</a:t>
          </a:r>
          <a:endParaRPr lang="en-US" sz="4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1" y="2336637"/>
        <a:ext cx="3219375" cy="1931625"/>
      </dsp:txXfrm>
    </dsp:sp>
    <dsp:sp modelId="{2A13F737-91A5-4E86-B4B9-19FF4304A406}">
      <dsp:nvSpPr>
        <dsp:cNvPr id="0" name=""/>
        <dsp:cNvSpPr/>
      </dsp:nvSpPr>
      <dsp:spPr>
        <a:xfrm>
          <a:off x="3541534" y="2336637"/>
          <a:ext cx="3219375" cy="19316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підзаконний нормативно-правовий акт</a:t>
          </a:r>
          <a:endParaRPr lang="en-US" sz="4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41534" y="2336637"/>
        <a:ext cx="3219375" cy="1931625"/>
      </dsp:txXfrm>
    </dsp:sp>
    <dsp:sp modelId="{95610559-AA62-4E4A-BCAC-4F2B4C362326}">
      <dsp:nvSpPr>
        <dsp:cNvPr id="0" name=""/>
        <dsp:cNvSpPr/>
      </dsp:nvSpPr>
      <dsp:spPr>
        <a:xfrm>
          <a:off x="7082847" y="2336637"/>
          <a:ext cx="3432530" cy="19316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відомча </a:t>
          </a:r>
          <a:r>
            <a:rPr lang="uk-UA" sz="3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нормотворчість</a:t>
          </a:r>
          <a:endParaRPr lang="en-US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82847" y="2336637"/>
        <a:ext cx="3432530" cy="19316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F4BE4-BA6B-466E-952B-FCF2FA1B56C4}">
      <dsp:nvSpPr>
        <dsp:cNvPr id="0" name=""/>
        <dsp:cNvSpPr/>
      </dsp:nvSpPr>
      <dsp:spPr>
        <a:xfrm>
          <a:off x="0" y="0"/>
          <a:ext cx="10515600" cy="3903259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Ознаки правових актів</a:t>
          </a:r>
          <a:endParaRPr lang="ru-RU" sz="5000" b="1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0515600" cy="2107759"/>
      </dsp:txXfrm>
    </dsp:sp>
    <dsp:sp modelId="{6C54C9D8-4DFB-4D1B-B999-8820EA966E16}">
      <dsp:nvSpPr>
        <dsp:cNvPr id="0" name=""/>
        <dsp:cNvSpPr/>
      </dsp:nvSpPr>
      <dsp:spPr>
        <a:xfrm>
          <a:off x="5134" y="2029694"/>
          <a:ext cx="3501776" cy="17954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мають вольовий зміст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34" y="2029694"/>
        <a:ext cx="3501776" cy="1795499"/>
      </dsp:txXfrm>
    </dsp:sp>
    <dsp:sp modelId="{C5CC9494-F818-485A-9BFA-89D72EA70831}">
      <dsp:nvSpPr>
        <dsp:cNvPr id="0" name=""/>
        <dsp:cNvSpPr/>
      </dsp:nvSpPr>
      <dsp:spPr>
        <a:xfrm>
          <a:off x="3506911" y="2029694"/>
          <a:ext cx="3501776" cy="179549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спрямованість на певні юридичні наслідки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6911" y="2029694"/>
        <a:ext cx="3501776" cy="1795499"/>
      </dsp:txXfrm>
    </dsp:sp>
    <dsp:sp modelId="{E85793FB-06A7-4CE2-8C72-A4B3AA022B8B}">
      <dsp:nvSpPr>
        <dsp:cNvPr id="0" name=""/>
        <dsp:cNvSpPr/>
      </dsp:nvSpPr>
      <dsp:spPr>
        <a:xfrm>
          <a:off x="7008688" y="2029694"/>
          <a:ext cx="3501776" cy="179549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зовнішнє вираження волі уповноваженого суб’єкта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08688" y="2029694"/>
        <a:ext cx="3501776" cy="17954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8248C-B463-477F-84C3-780F897A0CC5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7CCA6A-4040-4887-BF05-132AA782EDF8}">
      <dsp:nvSpPr>
        <dsp:cNvPr id="0" name=""/>
        <dsp:cNvSpPr/>
      </dsp:nvSpPr>
      <dsp:spPr>
        <a:xfrm>
          <a:off x="0" y="0"/>
          <a:ext cx="2103120" cy="4844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Правовий акт</a:t>
          </a:r>
          <a:endParaRPr lang="ru-RU" sz="3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2103120" cy="4844552"/>
      </dsp:txXfrm>
    </dsp:sp>
    <dsp:sp modelId="{A4043FDA-C7CA-4417-AABF-57CB126C2732}">
      <dsp:nvSpPr>
        <dsp:cNvPr id="0" name=""/>
        <dsp:cNvSpPr/>
      </dsp:nvSpPr>
      <dsp:spPr>
        <a:xfrm>
          <a:off x="2260854" y="1627"/>
          <a:ext cx="8254746" cy="439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3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це здійснене в певному порядку волевиявлення уповноваженого суб’єкта права, що встановлює, змінює, скасовує норми права; зупиняє, пролонгує або припиняє дію цих норм, або встановлює, змінює чи припиняє конкретні правові відносини, результати якого (нормативні, індивідуальні правові правила) в необхідних випадках фіксуються в документальній формі</a:t>
          </a:r>
          <a:endParaRPr lang="ru-RU" sz="3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0854" y="1627"/>
        <a:ext cx="8254746" cy="4399837"/>
      </dsp:txXfrm>
    </dsp:sp>
    <dsp:sp modelId="{2B4BA643-8FFE-404F-9F07-79005C75E61E}">
      <dsp:nvSpPr>
        <dsp:cNvPr id="0" name=""/>
        <dsp:cNvSpPr/>
      </dsp:nvSpPr>
      <dsp:spPr>
        <a:xfrm>
          <a:off x="2103120" y="4619829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12A71-F1D0-426B-B2A7-486ECEAC554D}">
      <dsp:nvSpPr>
        <dsp:cNvPr id="0" name=""/>
        <dsp:cNvSpPr/>
      </dsp:nvSpPr>
      <dsp:spPr>
        <a:xfrm rot="16200000">
          <a:off x="1541065" y="-1541065"/>
          <a:ext cx="2175669" cy="5257800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може бути оперативно виданий і змінений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0" y="0"/>
        <a:ext cx="5257800" cy="1631751"/>
      </dsp:txXfrm>
    </dsp:sp>
    <dsp:sp modelId="{90B548F4-723E-4A0F-87EB-8EDF890D5FB3}">
      <dsp:nvSpPr>
        <dsp:cNvPr id="0" name=""/>
        <dsp:cNvSpPr/>
      </dsp:nvSpPr>
      <dsp:spPr>
        <a:xfrm>
          <a:off x="5257800" y="0"/>
          <a:ext cx="5257800" cy="2175669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відповідним чином систематизований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57800" y="0"/>
        <a:ext cx="5257800" cy="1631751"/>
      </dsp:txXfrm>
    </dsp:sp>
    <dsp:sp modelId="{9B9534D8-2952-48AC-B29E-548BE7017098}">
      <dsp:nvSpPr>
        <dsp:cNvPr id="0" name=""/>
        <dsp:cNvSpPr/>
      </dsp:nvSpPr>
      <dsp:spPr>
        <a:xfrm rot="10800000">
          <a:off x="0" y="2175669"/>
          <a:ext cx="5257800" cy="2175669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дозволяють точно фіксувати зміст норм права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2719586"/>
        <a:ext cx="5257800" cy="1631751"/>
      </dsp:txXfrm>
    </dsp:sp>
    <dsp:sp modelId="{D37DFFC0-93F2-40CC-8138-2139EE80EC18}">
      <dsp:nvSpPr>
        <dsp:cNvPr id="0" name=""/>
        <dsp:cNvSpPr/>
      </dsp:nvSpPr>
      <dsp:spPr>
        <a:xfrm rot="5400000">
          <a:off x="6798865" y="634603"/>
          <a:ext cx="2175669" cy="5257800"/>
        </a:xfrm>
        <a:prstGeom prst="round1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підтримуються та охороняються державою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257800" y="2719586"/>
        <a:ext cx="5257800" cy="1631751"/>
      </dsp:txXfrm>
    </dsp:sp>
    <dsp:sp modelId="{7B589694-4767-4576-82F3-C64A42002A00}">
      <dsp:nvSpPr>
        <dsp:cNvPr id="0" name=""/>
        <dsp:cNvSpPr/>
      </dsp:nvSpPr>
      <dsp:spPr>
        <a:xfrm>
          <a:off x="1819498" y="1631751"/>
          <a:ext cx="6876603" cy="1087834"/>
        </a:xfrm>
        <a:prstGeom prst="round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Переваги нормативно-правового акта перед іншими формами права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2602" y="1684855"/>
        <a:ext cx="6770395" cy="9816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9C202-AC94-497F-A734-620F1C5DE76B}">
      <dsp:nvSpPr>
        <dsp:cNvPr id="0" name=""/>
        <dsp:cNvSpPr/>
      </dsp:nvSpPr>
      <dsp:spPr>
        <a:xfrm>
          <a:off x="4379903" y="2703764"/>
          <a:ext cx="588550" cy="2231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275" y="0"/>
              </a:lnTo>
              <a:lnTo>
                <a:pt x="294275" y="2231572"/>
              </a:lnTo>
              <a:lnTo>
                <a:pt x="588550" y="2231572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088A74-FF54-4A18-9386-7A2C4EF5C486}">
      <dsp:nvSpPr>
        <dsp:cNvPr id="0" name=""/>
        <dsp:cNvSpPr/>
      </dsp:nvSpPr>
      <dsp:spPr>
        <a:xfrm>
          <a:off x="4379903" y="2703764"/>
          <a:ext cx="588550" cy="966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275" y="0"/>
              </a:lnTo>
              <a:lnTo>
                <a:pt x="294275" y="966189"/>
              </a:lnTo>
              <a:lnTo>
                <a:pt x="588550" y="966189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5BFB7-326F-4542-B414-711DB13FD0CA}">
      <dsp:nvSpPr>
        <dsp:cNvPr id="0" name=""/>
        <dsp:cNvSpPr/>
      </dsp:nvSpPr>
      <dsp:spPr>
        <a:xfrm>
          <a:off x="4379903" y="2404571"/>
          <a:ext cx="588550" cy="299192"/>
        </a:xfrm>
        <a:custGeom>
          <a:avLst/>
          <a:gdLst/>
          <a:ahLst/>
          <a:cxnLst/>
          <a:rect l="0" t="0" r="0" b="0"/>
          <a:pathLst>
            <a:path>
              <a:moveTo>
                <a:pt x="0" y="299192"/>
              </a:moveTo>
              <a:lnTo>
                <a:pt x="294275" y="299192"/>
              </a:lnTo>
              <a:lnTo>
                <a:pt x="294275" y="0"/>
              </a:lnTo>
              <a:lnTo>
                <a:pt x="588550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92A9C7-DF04-4996-9529-77677BD2A5C3}">
      <dsp:nvSpPr>
        <dsp:cNvPr id="0" name=""/>
        <dsp:cNvSpPr/>
      </dsp:nvSpPr>
      <dsp:spPr>
        <a:xfrm>
          <a:off x="4379903" y="805690"/>
          <a:ext cx="588550" cy="1898074"/>
        </a:xfrm>
        <a:custGeom>
          <a:avLst/>
          <a:gdLst/>
          <a:ahLst/>
          <a:cxnLst/>
          <a:rect l="0" t="0" r="0" b="0"/>
          <a:pathLst>
            <a:path>
              <a:moveTo>
                <a:pt x="0" y="1898074"/>
              </a:moveTo>
              <a:lnTo>
                <a:pt x="294275" y="1898074"/>
              </a:lnTo>
              <a:lnTo>
                <a:pt x="294275" y="0"/>
              </a:lnTo>
              <a:lnTo>
                <a:pt x="588550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ECC62-4E16-4864-8E38-35D08B78E3D4}">
      <dsp:nvSpPr>
        <dsp:cNvPr id="0" name=""/>
        <dsp:cNvSpPr/>
      </dsp:nvSpPr>
      <dsp:spPr>
        <a:xfrm>
          <a:off x="3092" y="2254995"/>
          <a:ext cx="4376811" cy="897538"/>
        </a:xfrm>
        <a:prstGeom prst="rect">
          <a:avLst/>
        </a:prstGeom>
        <a:solidFill>
          <a:schemeClr val="accent5">
            <a:lumMod val="50000"/>
            <a:alpha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Ознаки нормативно-правового акта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2" y="2254995"/>
        <a:ext cx="4376811" cy="897538"/>
      </dsp:txXfrm>
    </dsp:sp>
    <dsp:sp modelId="{3F84FAF6-0EA2-4D4B-ABD6-968E8D8713DD}">
      <dsp:nvSpPr>
        <dsp:cNvPr id="0" name=""/>
        <dsp:cNvSpPr/>
      </dsp:nvSpPr>
      <dsp:spPr>
        <a:xfrm>
          <a:off x="4968454" y="23422"/>
          <a:ext cx="5544053" cy="1564536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приймається або санкціонується уповноваженими органами держави або народом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68454" y="23422"/>
        <a:ext cx="5544053" cy="1564536"/>
      </dsp:txXfrm>
    </dsp:sp>
    <dsp:sp modelId="{3946F952-584F-4FDB-B90B-0DCF27BDF966}">
      <dsp:nvSpPr>
        <dsp:cNvPr id="0" name=""/>
        <dsp:cNvSpPr/>
      </dsp:nvSpPr>
      <dsp:spPr>
        <a:xfrm>
          <a:off x="4968454" y="1955802"/>
          <a:ext cx="5544053" cy="897538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носить офіційний характер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68454" y="1955802"/>
        <a:ext cx="5544053" cy="897538"/>
      </dsp:txXfrm>
    </dsp:sp>
    <dsp:sp modelId="{0A6C8D5A-28DD-4BD4-8D26-AB1500CBE96F}">
      <dsp:nvSpPr>
        <dsp:cNvPr id="0" name=""/>
        <dsp:cNvSpPr/>
      </dsp:nvSpPr>
      <dsp:spPr>
        <a:xfrm>
          <a:off x="4968454" y="3221184"/>
          <a:ext cx="5544053" cy="897538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містить нові норми права або змінює (скасовує) чинні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68454" y="3221184"/>
        <a:ext cx="5544053" cy="897538"/>
      </dsp:txXfrm>
    </dsp:sp>
    <dsp:sp modelId="{793FE677-4FDC-42B9-9432-76BF044EC363}">
      <dsp:nvSpPr>
        <dsp:cNvPr id="0" name=""/>
        <dsp:cNvSpPr/>
      </dsp:nvSpPr>
      <dsp:spPr>
        <a:xfrm>
          <a:off x="4968454" y="4486567"/>
          <a:ext cx="5544053" cy="897538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приймається з дотриманням певної процедури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68454" y="4486567"/>
        <a:ext cx="5544053" cy="8975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0D030-4D97-4CAF-8A72-8DCE3F4135CC}">
      <dsp:nvSpPr>
        <dsp:cNvPr id="0" name=""/>
        <dsp:cNvSpPr/>
      </dsp:nvSpPr>
      <dsp:spPr>
        <a:xfrm>
          <a:off x="5663428" y="2703764"/>
          <a:ext cx="760556" cy="1635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0278" y="0"/>
              </a:lnTo>
              <a:lnTo>
                <a:pt x="380278" y="1635196"/>
              </a:lnTo>
              <a:lnTo>
                <a:pt x="760556" y="1635196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1B274-F316-43CB-8CA4-F4839B54F073}">
      <dsp:nvSpPr>
        <dsp:cNvPr id="0" name=""/>
        <dsp:cNvSpPr/>
      </dsp:nvSpPr>
      <dsp:spPr>
        <a:xfrm>
          <a:off x="5663428" y="2593451"/>
          <a:ext cx="760556" cy="110313"/>
        </a:xfrm>
        <a:custGeom>
          <a:avLst/>
          <a:gdLst/>
          <a:ahLst/>
          <a:cxnLst/>
          <a:rect l="0" t="0" r="0" b="0"/>
          <a:pathLst>
            <a:path>
              <a:moveTo>
                <a:pt x="0" y="110313"/>
              </a:moveTo>
              <a:lnTo>
                <a:pt x="380278" y="110313"/>
              </a:lnTo>
              <a:lnTo>
                <a:pt x="380278" y="0"/>
              </a:lnTo>
              <a:lnTo>
                <a:pt x="760556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BC3CE7-6703-4092-B3DB-1EA12D038657}">
      <dsp:nvSpPr>
        <dsp:cNvPr id="0" name=""/>
        <dsp:cNvSpPr/>
      </dsp:nvSpPr>
      <dsp:spPr>
        <a:xfrm>
          <a:off x="5663428" y="958255"/>
          <a:ext cx="760556" cy="1745509"/>
        </a:xfrm>
        <a:custGeom>
          <a:avLst/>
          <a:gdLst/>
          <a:ahLst/>
          <a:cxnLst/>
          <a:rect l="0" t="0" r="0" b="0"/>
          <a:pathLst>
            <a:path>
              <a:moveTo>
                <a:pt x="0" y="1745509"/>
              </a:moveTo>
              <a:lnTo>
                <a:pt x="380278" y="1745509"/>
              </a:lnTo>
              <a:lnTo>
                <a:pt x="380278" y="0"/>
              </a:lnTo>
              <a:lnTo>
                <a:pt x="760556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ECC62-4E16-4864-8E38-35D08B78E3D4}">
      <dsp:nvSpPr>
        <dsp:cNvPr id="0" name=""/>
        <dsp:cNvSpPr/>
      </dsp:nvSpPr>
      <dsp:spPr>
        <a:xfrm>
          <a:off x="7475" y="1704839"/>
          <a:ext cx="5655953" cy="1997850"/>
        </a:xfrm>
        <a:prstGeom prst="rect">
          <a:avLst/>
        </a:prstGeom>
        <a:solidFill>
          <a:schemeClr val="accent5">
            <a:lumMod val="50000"/>
            <a:alpha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Ознаки нормативно-правового акта (продовження)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75" y="1704839"/>
        <a:ext cx="5655953" cy="1997850"/>
      </dsp:txXfrm>
    </dsp:sp>
    <dsp:sp modelId="{1BEA85FD-74B3-4F1F-9B92-831E4D21EAC7}">
      <dsp:nvSpPr>
        <dsp:cNvPr id="0" name=""/>
        <dsp:cNvSpPr/>
      </dsp:nvSpPr>
      <dsp:spPr>
        <a:xfrm>
          <a:off x="6423985" y="378330"/>
          <a:ext cx="4182641" cy="1159848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володіє певною юридичною силою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23985" y="378330"/>
        <a:ext cx="4182641" cy="1159848"/>
      </dsp:txXfrm>
    </dsp:sp>
    <dsp:sp modelId="{A6614F33-D743-4088-A3D9-D7775DEB892A}">
      <dsp:nvSpPr>
        <dsp:cNvPr id="0" name=""/>
        <dsp:cNvSpPr/>
      </dsp:nvSpPr>
      <dsp:spPr>
        <a:xfrm>
          <a:off x="6423985" y="2013527"/>
          <a:ext cx="4182641" cy="1159848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має внутрішню структуру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23985" y="2013527"/>
        <a:ext cx="4182641" cy="1159848"/>
      </dsp:txXfrm>
    </dsp:sp>
    <dsp:sp modelId="{68BBA7D9-599F-47C4-A632-E581E24BEE7B}">
      <dsp:nvSpPr>
        <dsp:cNvPr id="0" name=""/>
        <dsp:cNvSpPr/>
      </dsp:nvSpPr>
      <dsp:spPr>
        <a:xfrm>
          <a:off x="6423985" y="3648723"/>
          <a:ext cx="4182641" cy="1380474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входить в єдину ієрархію нормативно-правових актів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23985" y="3648723"/>
        <a:ext cx="4182641" cy="1380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D44FD-C7AA-4D0F-BE9A-CE0F7DE006DA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B1928-B64D-4932-99C8-60A8E22EA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63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1928-B64D-4932-99C8-60A8E22EA97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83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1928-B64D-4932-99C8-60A8E22EA97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90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1928-B64D-4932-99C8-60A8E22EA97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02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647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6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06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52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4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40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6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99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22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09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71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accent4">
                <a:alpha val="81000"/>
                <a:lumMod val="89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3DA6C-FC20-48A2-8724-ADB0D56549FC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40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microsoft.com/office/2007/relationships/diagramDrawing" Target="../diagrams/drawing2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9.xml"/><Relationship Id="rId11" Type="http://schemas.openxmlformats.org/officeDocument/2006/relationships/diagramColors" Target="../diagrams/colors20.xml"/><Relationship Id="rId5" Type="http://schemas.openxmlformats.org/officeDocument/2006/relationships/diagramQuickStyle" Target="../diagrams/quickStyle19.xml"/><Relationship Id="rId10" Type="http://schemas.openxmlformats.org/officeDocument/2006/relationships/diagramQuickStyle" Target="../diagrams/quickStyle20.xml"/><Relationship Id="rId4" Type="http://schemas.openxmlformats.org/officeDocument/2006/relationships/diagramLayout" Target="../diagrams/layout19.xml"/><Relationship Id="rId9" Type="http://schemas.openxmlformats.org/officeDocument/2006/relationships/diagramLayout" Target="../diagrams/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465" y="357709"/>
            <a:ext cx="10289540" cy="1058184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</a:t>
            </a:r>
            <a:r>
              <a:rPr lang="uk-UA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академія внутрішніх </a:t>
            </a:r>
            <a:r>
              <a:rPr lang="uk-U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</a:t>
            </a:r>
            <a:br>
              <a:rPr lang="uk-U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теорії держави та права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204720"/>
            <a:ext cx="9144000" cy="4257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482062"/>
            <a:ext cx="7908711" cy="5003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 descr="gerb_14-01-2013_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413" y="2031563"/>
            <a:ext cx="1895689" cy="2633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284413" y="4664872"/>
            <a:ext cx="2277667" cy="9848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Виконали: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Кривицький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Ю.В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pPr>
              <a:spcBef>
                <a:spcPts val="600"/>
              </a:spcBef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Лазнюк Н.В.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883293" y="6120252"/>
            <a:ext cx="1515763" cy="4249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uk-UA" sz="2000" b="1" dirty="0" smtClean="0">
                <a:solidFill>
                  <a:srgbClr val="3494B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 – 2019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491" y="1565662"/>
            <a:ext cx="997907" cy="110496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3227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4428878"/>
              </p:ext>
            </p:extLst>
          </p:nvPr>
        </p:nvGraphicFramePr>
        <p:xfrm>
          <a:off x="838200" y="769434"/>
          <a:ext cx="10614102" cy="5407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227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6051724"/>
              </p:ext>
            </p:extLst>
          </p:nvPr>
        </p:nvGraphicFramePr>
        <p:xfrm>
          <a:off x="838200" y="713678"/>
          <a:ext cx="10515600" cy="5463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8196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609476"/>
              </p:ext>
            </p:extLst>
          </p:nvPr>
        </p:nvGraphicFramePr>
        <p:xfrm>
          <a:off x="838200" y="624468"/>
          <a:ext cx="10515600" cy="5552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5413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4720243"/>
              </p:ext>
            </p:extLst>
          </p:nvPr>
        </p:nvGraphicFramePr>
        <p:xfrm>
          <a:off x="838200" y="624468"/>
          <a:ext cx="10515600" cy="5552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2842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039086"/>
              </p:ext>
            </p:extLst>
          </p:nvPr>
        </p:nvGraphicFramePr>
        <p:xfrm>
          <a:off x="838200" y="1817649"/>
          <a:ext cx="10515600" cy="4359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535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681281"/>
              </p:ext>
            </p:extLst>
          </p:nvPr>
        </p:nvGraphicFramePr>
        <p:xfrm>
          <a:off x="838200" y="1360448"/>
          <a:ext cx="10515600" cy="4816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4070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09731"/>
            <a:ext cx="10515600" cy="995324"/>
          </a:xfrm>
        </p:spPr>
        <p:txBody>
          <a:bodyPr/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законів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384594"/>
              </p:ext>
            </p:extLst>
          </p:nvPr>
        </p:nvGraphicFramePr>
        <p:xfrm>
          <a:off x="838200" y="1616926"/>
          <a:ext cx="10625254" cy="4682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5348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708670"/>
              </p:ext>
            </p:extLst>
          </p:nvPr>
        </p:nvGraphicFramePr>
        <p:xfrm>
          <a:off x="838200" y="624468"/>
          <a:ext cx="10515600" cy="5552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5400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471245"/>
              </p:ext>
            </p:extLst>
          </p:nvPr>
        </p:nvGraphicFramePr>
        <p:xfrm>
          <a:off x="838200" y="479502"/>
          <a:ext cx="10515600" cy="5697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6852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0" y="276076"/>
            <a:ext cx="10830636" cy="1193180"/>
          </a:xfrm>
        </p:spPr>
        <p:txBody>
          <a:bodyPr>
            <a:normAutofit/>
          </a:bodyPr>
          <a:lstStyle/>
          <a:p>
            <a:r>
              <a:rPr lang="uk-UA" sz="3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6.3 Дія нормативно-правових актів у просторі, часі та за колом </a:t>
            </a:r>
            <a:r>
              <a:rPr lang="uk-UA" sz="35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endParaRPr lang="uk-UA" sz="35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1465857"/>
              </p:ext>
            </p:extLst>
          </p:nvPr>
        </p:nvGraphicFramePr>
        <p:xfrm>
          <a:off x="635000" y="1573758"/>
          <a:ext cx="10830636" cy="4735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880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50377"/>
            <a:ext cx="10515600" cy="2471243"/>
          </a:xfrm>
        </p:spPr>
        <p:txBody>
          <a:bodyPr>
            <a:noAutofit/>
          </a:bodyPr>
          <a:lstStyle/>
          <a:p>
            <a:r>
              <a:rPr lang="uk-UA" sz="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ТЕМА 6. ВІДМІННІСТЬ АКТІВ ЗАСТОСУВАННЯ НОРМ ПРАВА ВІД ІНШИХ ПРАВОВИХ АКТІВ. МЕЖІ </a:t>
            </a:r>
            <a:r>
              <a:rPr lang="uk-UA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ЧИННОСТІ НОРМАТИВНО-ПРАВОВИХ </a:t>
            </a:r>
            <a:r>
              <a:rPr lang="uk-UA" sz="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АКТІВ</a:t>
            </a:r>
            <a:endParaRPr lang="ru-RU" sz="3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70532"/>
              </p:ext>
            </p:extLst>
          </p:nvPr>
        </p:nvGraphicFramePr>
        <p:xfrm>
          <a:off x="838200" y="2821259"/>
          <a:ext cx="10515600" cy="3633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50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05727242"/>
              </p:ext>
            </p:extLst>
          </p:nvPr>
        </p:nvGraphicFramePr>
        <p:xfrm>
          <a:off x="793595" y="398268"/>
          <a:ext cx="10647556" cy="2854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Объект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4856800"/>
              </p:ext>
            </p:extLst>
          </p:nvPr>
        </p:nvGraphicFramePr>
        <p:xfrm>
          <a:off x="793595" y="3657600"/>
          <a:ext cx="10647556" cy="2704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245046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6.4 Особливості відомчої </a:t>
            </a:r>
            <a:r>
              <a:rPr lang="uk-UA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нормотворчості</a:t>
            </a:r>
            <a:endParaRPr lang="uk-UA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3647738"/>
              </p:ext>
            </p:extLst>
          </p:nvPr>
        </p:nvGraphicFramePr>
        <p:xfrm>
          <a:off x="838200" y="1542196"/>
          <a:ext cx="10515600" cy="4872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837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відомчої </a:t>
            </a:r>
            <a:r>
              <a:rPr lang="uk-UA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нормотворчості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6828867"/>
              </p:ext>
            </p:extLst>
          </p:nvPr>
        </p:nvGraphicFramePr>
        <p:xfrm>
          <a:off x="838200" y="1528354"/>
          <a:ext cx="10515600" cy="4754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1090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3498898"/>
              </p:ext>
            </p:extLst>
          </p:nvPr>
        </p:nvGraphicFramePr>
        <p:xfrm>
          <a:off x="838200" y="470263"/>
          <a:ext cx="10515600" cy="5706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0847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809869"/>
              </p:ext>
            </p:extLst>
          </p:nvPr>
        </p:nvGraphicFramePr>
        <p:xfrm>
          <a:off x="681445" y="862149"/>
          <a:ext cx="10748749" cy="5174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48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використаних джерел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942873"/>
              </p:ext>
            </p:extLst>
          </p:nvPr>
        </p:nvGraphicFramePr>
        <p:xfrm>
          <a:off x="838199" y="1595120"/>
          <a:ext cx="10776046" cy="4796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368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Навчальні питання теми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516272"/>
              </p:ext>
            </p:extLst>
          </p:nvPr>
        </p:nvGraphicFramePr>
        <p:xfrm>
          <a:off x="838200" y="1825625"/>
          <a:ext cx="10515600" cy="4616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058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терміни теми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6370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041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6.1 Правові акти України: загальні та особливі </a:t>
            </a:r>
            <a:r>
              <a:rPr lang="uk-UA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endParaRPr lang="uk-UA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524306"/>
              </p:ext>
            </p:extLst>
          </p:nvPr>
        </p:nvGraphicFramePr>
        <p:xfrm>
          <a:off x="838200" y="1924334"/>
          <a:ext cx="10515600" cy="3903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601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4658772"/>
              </p:ext>
            </p:extLst>
          </p:nvPr>
        </p:nvGraphicFramePr>
        <p:xfrm>
          <a:off x="865495" y="1114046"/>
          <a:ext cx="10515600" cy="4844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081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6.2 Поняття та класифікація нормативно-правових актів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67465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8056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377528"/>
              </p:ext>
            </p:extLst>
          </p:nvPr>
        </p:nvGraphicFramePr>
        <p:xfrm>
          <a:off x="838200" y="769434"/>
          <a:ext cx="10515600" cy="5407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3412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6972839"/>
              </p:ext>
            </p:extLst>
          </p:nvPr>
        </p:nvGraphicFramePr>
        <p:xfrm>
          <a:off x="838200" y="769434"/>
          <a:ext cx="10515600" cy="5407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32378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</TotalTime>
  <Words>948</Words>
  <Application>Microsoft Office PowerPoint</Application>
  <PresentationFormat>Широкоэкранный</PresentationFormat>
  <Paragraphs>126</Paragraphs>
  <Slides>25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Національна академія внутрішніх справ Кафедра теорії держави та права</vt:lpstr>
      <vt:lpstr>ТЕМА 6. ВІДМІННІСТЬ АКТІВ ЗАСТОСУВАННЯ НОРМ ПРАВА ВІД ІНШИХ ПРАВОВИХ АКТІВ. МЕЖІ ЧИННОСТІ НОРМАТИВНО-ПРАВОВИХ АКТІВ</vt:lpstr>
      <vt:lpstr>Навчальні питання теми</vt:lpstr>
      <vt:lpstr>Основні терміни теми</vt:lpstr>
      <vt:lpstr>6.1 Правові акти України: загальні та особливі риси</vt:lpstr>
      <vt:lpstr>Презентация PowerPoint</vt:lpstr>
      <vt:lpstr>6.2 Поняття та класифікація нормативно-правових актів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Види законів</vt:lpstr>
      <vt:lpstr>Презентация PowerPoint</vt:lpstr>
      <vt:lpstr>Презентация PowerPoint</vt:lpstr>
      <vt:lpstr>6.3 Дія нормативно-правових актів у просторі, часі та за колом осіб</vt:lpstr>
      <vt:lpstr>Презентация PowerPoint</vt:lpstr>
      <vt:lpstr>6.4 Особливості відомчої нормотворчості</vt:lpstr>
      <vt:lpstr>Ознаки відомчої нормотворчості</vt:lpstr>
      <vt:lpstr>Презентация PowerPoint</vt:lpstr>
      <vt:lpstr>Презентация PowerPoint</vt:lpstr>
      <vt:lpstr>Список використаних джерел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Національна академія внутрішніх справ Кафедра теорії держави та права</dc:title>
  <dc:creator>Юрій Кривицький</dc:creator>
  <cp:lastModifiedBy>Adm</cp:lastModifiedBy>
  <cp:revision>64</cp:revision>
  <dcterms:created xsi:type="dcterms:W3CDTF">2017-05-03T11:47:46Z</dcterms:created>
  <dcterms:modified xsi:type="dcterms:W3CDTF">2019-12-02T12:12:57Z</dcterms:modified>
</cp:coreProperties>
</file>