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80" r:id="rId3"/>
    <p:sldId id="259" r:id="rId4"/>
    <p:sldId id="258" r:id="rId5"/>
    <p:sldId id="281" r:id="rId6"/>
    <p:sldId id="283" r:id="rId7"/>
    <p:sldId id="290" r:id="rId8"/>
    <p:sldId id="291" r:id="rId9"/>
    <p:sldId id="287" r:id="rId10"/>
    <p:sldId id="292" r:id="rId11"/>
    <p:sldId id="260" r:id="rId12"/>
    <p:sldId id="293" r:id="rId13"/>
    <p:sldId id="268" r:id="rId14"/>
    <p:sldId id="275" r:id="rId15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60"/>
  </p:normalViewPr>
  <p:slideViewPr>
    <p:cSldViewPr snapToGrid="0">
      <p:cViewPr varScale="1">
        <p:scale>
          <a:sx n="66" d="100"/>
          <a:sy n="66" d="100"/>
        </p:scale>
        <p:origin x="653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D2A413-A081-4619-9144-621BA4ED357B}" type="doc">
      <dgm:prSet loTypeId="urn:microsoft.com/office/officeart/2008/layout/VerticalCircle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5BF53D8-B393-4FC6-9E32-469670FD6B63}">
      <dgm:prSet phldrT="[Текст]" custT="1"/>
      <dgm:spPr/>
      <dgm:t>
        <a:bodyPr/>
        <a:lstStyle/>
        <a:p>
          <a:pPr algn="just"/>
          <a:r>
            <a:rPr lang="uk-UA" sz="4000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 системі індивідуальних правових актів </a:t>
          </a:r>
          <a:r>
            <a:rPr lang="uk-UA" sz="4000" b="1" i="1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правозастосовний акт</a:t>
          </a:r>
          <a:r>
            <a:rPr lang="uk-UA" sz="4000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займає особливе місце. Правозастосовний акт з погляду юридичної техніки є проявом такої властивості права як формальна визначеність, для досягнення якої використовується весь юридично-технічний інструментарій</a:t>
          </a:r>
          <a:endParaRPr lang="ru-RU" sz="4000" dirty="0">
            <a:solidFill>
              <a:schemeClr val="tx2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0B2C6B3-A38C-4193-9556-BB64AB8666C9}" type="parTrans" cxnId="{0552DBAE-5AA6-4943-8B07-7E6889097FCB}">
      <dgm:prSet/>
      <dgm:spPr/>
      <dgm:t>
        <a:bodyPr/>
        <a:lstStyle/>
        <a:p>
          <a:endParaRPr lang="ru-RU"/>
        </a:p>
      </dgm:t>
    </dgm:pt>
    <dgm:pt modelId="{6C211A3B-C5E8-4AEA-8774-AB7EC8F51A3B}" type="sibTrans" cxnId="{0552DBAE-5AA6-4943-8B07-7E6889097FCB}">
      <dgm:prSet/>
      <dgm:spPr/>
      <dgm:t>
        <a:bodyPr/>
        <a:lstStyle/>
        <a:p>
          <a:endParaRPr lang="ru-RU"/>
        </a:p>
      </dgm:t>
    </dgm:pt>
    <dgm:pt modelId="{47C38E43-4E22-4134-8932-F5F10EF5B802}" type="pres">
      <dgm:prSet presAssocID="{43D2A413-A081-4619-9144-621BA4ED357B}" presName="Name0" presStyleCnt="0">
        <dgm:presLayoutVars>
          <dgm:dir/>
        </dgm:presLayoutVars>
      </dgm:prSet>
      <dgm:spPr/>
      <dgm:t>
        <a:bodyPr/>
        <a:lstStyle/>
        <a:p>
          <a:endParaRPr lang="ru-RU"/>
        </a:p>
      </dgm:t>
    </dgm:pt>
    <dgm:pt modelId="{BD4D1CFC-11C8-4C2F-AEB9-18F0DF48D0A0}" type="pres">
      <dgm:prSet presAssocID="{85BF53D8-B393-4FC6-9E32-469670FD6B63}" presName="noChildren" presStyleCnt="0"/>
      <dgm:spPr/>
    </dgm:pt>
    <dgm:pt modelId="{1061ABCC-8198-4ACE-A3BF-292FF63101AE}" type="pres">
      <dgm:prSet presAssocID="{85BF53D8-B393-4FC6-9E32-469670FD6B63}" presName="gap" presStyleCnt="0"/>
      <dgm:spPr/>
    </dgm:pt>
    <dgm:pt modelId="{55754F55-9C59-4783-834A-80D4B4487FD1}" type="pres">
      <dgm:prSet presAssocID="{85BF53D8-B393-4FC6-9E32-469670FD6B63}" presName="medCircle2" presStyleLbl="vennNode1" presStyleIdx="0" presStyleCnt="1"/>
      <dgm:spPr>
        <a:solidFill>
          <a:schemeClr val="accent6">
            <a:alpha val="50000"/>
          </a:schemeClr>
        </a:solidFill>
      </dgm:spPr>
      <dgm:t>
        <a:bodyPr/>
        <a:lstStyle/>
        <a:p>
          <a:endParaRPr lang="ru-RU"/>
        </a:p>
      </dgm:t>
    </dgm:pt>
    <dgm:pt modelId="{2935562D-C292-40E2-AAC7-E1C8E55D265B}" type="pres">
      <dgm:prSet presAssocID="{85BF53D8-B393-4FC6-9E32-469670FD6B63}" presName="txLvlOnly1" presStyleLbl="revTx" presStyleIdx="0" presStyleCnt="1" custScaleY="250769" custLinFactNeighborX="4450" custLinFactNeighborY="2374"/>
      <dgm:spPr/>
      <dgm:t>
        <a:bodyPr/>
        <a:lstStyle/>
        <a:p>
          <a:endParaRPr lang="ru-RU"/>
        </a:p>
      </dgm:t>
    </dgm:pt>
  </dgm:ptLst>
  <dgm:cxnLst>
    <dgm:cxn modelId="{0552DBAE-5AA6-4943-8B07-7E6889097FCB}" srcId="{43D2A413-A081-4619-9144-621BA4ED357B}" destId="{85BF53D8-B393-4FC6-9E32-469670FD6B63}" srcOrd="0" destOrd="0" parTransId="{60B2C6B3-A38C-4193-9556-BB64AB8666C9}" sibTransId="{6C211A3B-C5E8-4AEA-8774-AB7EC8F51A3B}"/>
    <dgm:cxn modelId="{A2B5AC74-8735-414D-BE00-366B2B1F0FD4}" type="presOf" srcId="{85BF53D8-B393-4FC6-9E32-469670FD6B63}" destId="{2935562D-C292-40E2-AAC7-E1C8E55D265B}" srcOrd="0" destOrd="0" presId="urn:microsoft.com/office/officeart/2008/layout/VerticalCircleList"/>
    <dgm:cxn modelId="{9B344492-D15E-47F3-8074-DEB4455AEEC3}" type="presOf" srcId="{43D2A413-A081-4619-9144-621BA4ED357B}" destId="{47C38E43-4E22-4134-8932-F5F10EF5B802}" srcOrd="0" destOrd="0" presId="urn:microsoft.com/office/officeart/2008/layout/VerticalCircleList"/>
    <dgm:cxn modelId="{516198FA-A051-427A-80DD-0E0C15BD591A}" type="presParOf" srcId="{47C38E43-4E22-4134-8932-F5F10EF5B802}" destId="{BD4D1CFC-11C8-4C2F-AEB9-18F0DF48D0A0}" srcOrd="0" destOrd="0" presId="urn:microsoft.com/office/officeart/2008/layout/VerticalCircleList"/>
    <dgm:cxn modelId="{D0A80B8E-4068-47F9-9C43-6A6F58D164AD}" type="presParOf" srcId="{BD4D1CFC-11C8-4C2F-AEB9-18F0DF48D0A0}" destId="{1061ABCC-8198-4ACE-A3BF-292FF63101AE}" srcOrd="0" destOrd="0" presId="urn:microsoft.com/office/officeart/2008/layout/VerticalCircleList"/>
    <dgm:cxn modelId="{CA6831A5-22DA-454E-82EE-ADDDE2C5E1BE}" type="presParOf" srcId="{BD4D1CFC-11C8-4C2F-AEB9-18F0DF48D0A0}" destId="{55754F55-9C59-4783-834A-80D4B4487FD1}" srcOrd="1" destOrd="0" presId="urn:microsoft.com/office/officeart/2008/layout/VerticalCircleList"/>
    <dgm:cxn modelId="{8B0D1401-9D68-4EFF-AD62-5A0DD3DEB9C7}" type="presParOf" srcId="{BD4D1CFC-11C8-4C2F-AEB9-18F0DF48D0A0}" destId="{2935562D-C292-40E2-AAC7-E1C8E55D265B}" srcOrd="2" destOrd="0" presId="urn:microsoft.com/office/officeart/2008/layout/Vertical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E1B74F6-36BE-4BC3-BB04-5556E8ADC880}" type="doc">
      <dgm:prSet loTypeId="urn:microsoft.com/office/officeart/2005/8/layout/hList3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uk-UA"/>
        </a:p>
      </dgm:t>
    </dgm:pt>
    <dgm:pt modelId="{737CD76F-936F-4CFF-A8C8-6AD2BFD062E9}">
      <dgm:prSet custT="1"/>
      <dgm:spPr/>
      <dgm:t>
        <a:bodyPr/>
        <a:lstStyle/>
        <a:p>
          <a:r>
            <a:rPr lang="uk-UA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Прогалини в законодавстві </a:t>
          </a:r>
          <a:r>
            <a:rPr lang="uk-UA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– це відсутність у чинному законодавстві норм права або їх неповнота стосовно обставин, які знаходяться у сфері правового регулювання та потребують правового впливу</a:t>
          </a:r>
          <a:endParaRPr lang="uk-UA" sz="3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336F83F-E43E-4CFE-B549-98C429779CAD}" type="parTrans" cxnId="{041D4EEB-A0CC-44CC-A945-90EAFD0BC0F0}">
      <dgm:prSet/>
      <dgm:spPr/>
      <dgm:t>
        <a:bodyPr/>
        <a:lstStyle/>
        <a:p>
          <a:endParaRPr lang="uk-UA"/>
        </a:p>
      </dgm:t>
    </dgm:pt>
    <dgm:pt modelId="{F0F2E043-D68C-4D4F-BBEE-3210E2E82251}" type="sibTrans" cxnId="{041D4EEB-A0CC-44CC-A945-90EAFD0BC0F0}">
      <dgm:prSet/>
      <dgm:spPr/>
      <dgm:t>
        <a:bodyPr/>
        <a:lstStyle/>
        <a:p>
          <a:endParaRPr lang="uk-UA"/>
        </a:p>
      </dgm:t>
    </dgm:pt>
    <dgm:pt modelId="{7E7B5572-B87E-444C-9EAB-99FC332FD9A4}">
      <dgm:prSet custT="1"/>
      <dgm:spPr/>
      <dgm:t>
        <a:bodyPr/>
        <a:lstStyle/>
        <a:p>
          <a:r>
            <a:rPr lang="uk-UA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Види прогалин у законодавстві</a:t>
          </a:r>
          <a:endParaRPr lang="uk-UA" sz="32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3D38AFE-7E45-4125-9BF3-69C8EE9C9564}" type="parTrans" cxnId="{C7251C76-917C-4369-AE80-0924224D9A81}">
      <dgm:prSet/>
      <dgm:spPr/>
      <dgm:t>
        <a:bodyPr/>
        <a:lstStyle/>
        <a:p>
          <a:endParaRPr lang="uk-UA"/>
        </a:p>
      </dgm:t>
    </dgm:pt>
    <dgm:pt modelId="{9FE7956A-D6D9-4B8C-BE3B-B489CC519D30}" type="sibTrans" cxnId="{C7251C76-917C-4369-AE80-0924224D9A81}">
      <dgm:prSet/>
      <dgm:spPr/>
      <dgm:t>
        <a:bodyPr/>
        <a:lstStyle/>
        <a:p>
          <a:endParaRPr lang="uk-UA"/>
        </a:p>
      </dgm:t>
    </dgm:pt>
    <dgm:pt modelId="{89048172-B9CF-4FB3-946F-62E0B7A2CF52}">
      <dgm:prSet custT="1"/>
      <dgm:spPr/>
      <dgm:t>
        <a:bodyPr/>
        <a:lstStyle/>
        <a:p>
          <a:r>
            <a:rPr lang="uk-UA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первинні</a:t>
          </a:r>
          <a:endParaRPr lang="uk-UA" sz="3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3F0EC4E-BBBD-4E78-9B59-17127B9CB607}" type="parTrans" cxnId="{5A7B2FDF-C10E-41FB-9A52-95F8EB36DDB3}">
      <dgm:prSet/>
      <dgm:spPr/>
      <dgm:t>
        <a:bodyPr/>
        <a:lstStyle/>
        <a:p>
          <a:endParaRPr lang="uk-UA"/>
        </a:p>
      </dgm:t>
    </dgm:pt>
    <dgm:pt modelId="{D9314C2B-A3D9-4CDC-A1A5-2F06423B54C7}" type="sibTrans" cxnId="{5A7B2FDF-C10E-41FB-9A52-95F8EB36DDB3}">
      <dgm:prSet/>
      <dgm:spPr/>
      <dgm:t>
        <a:bodyPr/>
        <a:lstStyle/>
        <a:p>
          <a:endParaRPr lang="uk-UA"/>
        </a:p>
      </dgm:t>
    </dgm:pt>
    <dgm:pt modelId="{A1864657-8A4F-4BEB-BF9E-607424072361}">
      <dgm:prSet custT="1"/>
      <dgm:spPr/>
      <dgm:t>
        <a:bodyPr/>
        <a:lstStyle/>
        <a:p>
          <a:r>
            <a:rPr lang="uk-UA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вторинні</a:t>
          </a:r>
          <a:endParaRPr lang="uk-UA" sz="3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D459B95-0565-4A27-BE90-1674C91F8873}" type="parTrans" cxnId="{99214B2A-4F88-45D8-BCC9-3C7B3235F19C}">
      <dgm:prSet/>
      <dgm:spPr/>
      <dgm:t>
        <a:bodyPr/>
        <a:lstStyle/>
        <a:p>
          <a:endParaRPr lang="uk-UA"/>
        </a:p>
      </dgm:t>
    </dgm:pt>
    <dgm:pt modelId="{A848D4F1-3B46-4DC5-9367-EBDE4B1793C2}" type="sibTrans" cxnId="{99214B2A-4F88-45D8-BCC9-3C7B3235F19C}">
      <dgm:prSet/>
      <dgm:spPr/>
      <dgm:t>
        <a:bodyPr/>
        <a:lstStyle/>
        <a:p>
          <a:endParaRPr lang="uk-UA"/>
        </a:p>
      </dgm:t>
    </dgm:pt>
    <dgm:pt modelId="{CF5BDAEF-1F17-4607-B95A-E80FFCF5206B}">
      <dgm:prSet custT="1"/>
      <dgm:spPr/>
      <dgm:t>
        <a:bodyPr/>
        <a:lstStyle/>
        <a:p>
          <a:r>
            <a:rPr lang="uk-UA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Способи подолання прогалин у законодавстві</a:t>
          </a:r>
          <a:endParaRPr lang="uk-UA" sz="32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47E357B-CB3F-4D78-B251-851A26E3AFA2}" type="parTrans" cxnId="{D4D4ACCD-92F1-4F82-BF07-2E192B4866E8}">
      <dgm:prSet/>
      <dgm:spPr/>
      <dgm:t>
        <a:bodyPr/>
        <a:lstStyle/>
        <a:p>
          <a:endParaRPr lang="uk-UA"/>
        </a:p>
      </dgm:t>
    </dgm:pt>
    <dgm:pt modelId="{FFE4E4D0-1B69-4934-8382-AB81F95AB229}" type="sibTrans" cxnId="{D4D4ACCD-92F1-4F82-BF07-2E192B4866E8}">
      <dgm:prSet/>
      <dgm:spPr/>
      <dgm:t>
        <a:bodyPr/>
        <a:lstStyle/>
        <a:p>
          <a:endParaRPr lang="uk-UA"/>
        </a:p>
      </dgm:t>
    </dgm:pt>
    <dgm:pt modelId="{79153CCE-5EAD-463F-9FC4-A0D81F1E46E4}">
      <dgm:prSet custT="1"/>
      <dgm:spPr/>
      <dgm:t>
        <a:bodyPr/>
        <a:lstStyle/>
        <a:p>
          <a:r>
            <a:rPr lang="uk-UA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аналогія закону</a:t>
          </a:r>
          <a:endParaRPr lang="uk-UA" sz="3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1D91FFA-7B9C-4236-ABB6-DCF4573A2E77}" type="parTrans" cxnId="{688D6021-6D1C-4094-B6E2-DE13FA925DD1}">
      <dgm:prSet/>
      <dgm:spPr/>
      <dgm:t>
        <a:bodyPr/>
        <a:lstStyle/>
        <a:p>
          <a:endParaRPr lang="uk-UA"/>
        </a:p>
      </dgm:t>
    </dgm:pt>
    <dgm:pt modelId="{1D916F3B-24D2-470F-8C27-3F97C2D69319}" type="sibTrans" cxnId="{688D6021-6D1C-4094-B6E2-DE13FA925DD1}">
      <dgm:prSet/>
      <dgm:spPr/>
      <dgm:t>
        <a:bodyPr/>
        <a:lstStyle/>
        <a:p>
          <a:endParaRPr lang="uk-UA"/>
        </a:p>
      </dgm:t>
    </dgm:pt>
    <dgm:pt modelId="{AD4DF8B0-AC9D-457E-99A5-0ACDCDBD47F4}">
      <dgm:prSet custT="1"/>
      <dgm:spPr/>
      <dgm:t>
        <a:bodyPr/>
        <a:lstStyle/>
        <a:p>
          <a:r>
            <a:rPr lang="uk-UA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аналогія права</a:t>
          </a:r>
          <a:endParaRPr lang="uk-UA" sz="3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F98AA18-156E-46C8-9B84-74A7AD16DCF9}" type="parTrans" cxnId="{263722DC-433D-4B4E-ABF2-608A5C357B05}">
      <dgm:prSet/>
      <dgm:spPr/>
      <dgm:t>
        <a:bodyPr/>
        <a:lstStyle/>
        <a:p>
          <a:endParaRPr lang="uk-UA"/>
        </a:p>
      </dgm:t>
    </dgm:pt>
    <dgm:pt modelId="{50FCCCE1-DF75-4A24-BE07-0CB80983BF73}" type="sibTrans" cxnId="{263722DC-433D-4B4E-ABF2-608A5C357B05}">
      <dgm:prSet/>
      <dgm:spPr/>
      <dgm:t>
        <a:bodyPr/>
        <a:lstStyle/>
        <a:p>
          <a:endParaRPr lang="uk-UA"/>
        </a:p>
      </dgm:t>
    </dgm:pt>
    <dgm:pt modelId="{1810F04F-AE30-4B31-9C36-156C504E9E2F}" type="pres">
      <dgm:prSet presAssocID="{6E1B74F6-36BE-4BC3-BB04-5556E8ADC880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BCEDABDC-22D7-44C0-9FFC-3E24B41A4E57}" type="pres">
      <dgm:prSet presAssocID="{737CD76F-936F-4CFF-A8C8-6AD2BFD062E9}" presName="roof" presStyleLbl="dkBgShp" presStyleIdx="0" presStyleCnt="2" custScaleY="161723" custLinFactNeighborY="14140"/>
      <dgm:spPr/>
      <dgm:t>
        <a:bodyPr/>
        <a:lstStyle/>
        <a:p>
          <a:endParaRPr lang="uk-UA"/>
        </a:p>
      </dgm:t>
    </dgm:pt>
    <dgm:pt modelId="{9198AAEC-9A25-4B43-98AE-68E29951F7C9}" type="pres">
      <dgm:prSet presAssocID="{737CD76F-936F-4CFF-A8C8-6AD2BFD062E9}" presName="pillars" presStyleCnt="0"/>
      <dgm:spPr/>
      <dgm:t>
        <a:bodyPr/>
        <a:lstStyle/>
        <a:p>
          <a:endParaRPr lang="uk-UA"/>
        </a:p>
      </dgm:t>
    </dgm:pt>
    <dgm:pt modelId="{70B67D8C-AB7E-43CC-8B68-BFB76AB1057F}" type="pres">
      <dgm:prSet presAssocID="{737CD76F-936F-4CFF-A8C8-6AD2BFD062E9}" presName="pillar1" presStyleLbl="node1" presStyleIdx="0" presStyleCnt="2" custScaleX="49913" custScaleY="80872" custLinFactNeighborY="913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43E4089-3B20-455F-B8AB-DB29533B1AEA}" type="pres">
      <dgm:prSet presAssocID="{CF5BDAEF-1F17-4607-B95A-E80FFCF5206B}" presName="pillarX" presStyleLbl="node1" presStyleIdx="1" presStyleCnt="2" custScaleX="49913" custScaleY="80872" custLinFactNeighborY="913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E793C2A-CC0E-4ECB-BC8C-4CC5C07DB584}" type="pres">
      <dgm:prSet presAssocID="{737CD76F-936F-4CFF-A8C8-6AD2BFD062E9}" presName="base" presStyleLbl="dkBgShp" presStyleIdx="1" presStyleCnt="2"/>
      <dgm:spPr/>
      <dgm:t>
        <a:bodyPr/>
        <a:lstStyle/>
        <a:p>
          <a:endParaRPr lang="uk-UA"/>
        </a:p>
      </dgm:t>
    </dgm:pt>
  </dgm:ptLst>
  <dgm:cxnLst>
    <dgm:cxn modelId="{0378D7A1-A268-4850-AFFB-1551CC9C42BD}" type="presOf" srcId="{737CD76F-936F-4CFF-A8C8-6AD2BFD062E9}" destId="{BCEDABDC-22D7-44C0-9FFC-3E24B41A4E57}" srcOrd="0" destOrd="0" presId="urn:microsoft.com/office/officeart/2005/8/layout/hList3"/>
    <dgm:cxn modelId="{20C1A80F-84DC-4562-BC6B-8F43565F8749}" type="presOf" srcId="{79153CCE-5EAD-463F-9FC4-A0D81F1E46E4}" destId="{C43E4089-3B20-455F-B8AB-DB29533B1AEA}" srcOrd="0" destOrd="1" presId="urn:microsoft.com/office/officeart/2005/8/layout/hList3"/>
    <dgm:cxn modelId="{DBE30B42-DC28-4A03-BF27-D37EA2C19A43}" type="presOf" srcId="{CF5BDAEF-1F17-4607-B95A-E80FFCF5206B}" destId="{C43E4089-3B20-455F-B8AB-DB29533B1AEA}" srcOrd="0" destOrd="0" presId="urn:microsoft.com/office/officeart/2005/8/layout/hList3"/>
    <dgm:cxn modelId="{66BA6A6C-CDFA-4047-9F95-38DA64713178}" type="presOf" srcId="{6E1B74F6-36BE-4BC3-BB04-5556E8ADC880}" destId="{1810F04F-AE30-4B31-9C36-156C504E9E2F}" srcOrd="0" destOrd="0" presId="urn:microsoft.com/office/officeart/2005/8/layout/hList3"/>
    <dgm:cxn modelId="{263722DC-433D-4B4E-ABF2-608A5C357B05}" srcId="{CF5BDAEF-1F17-4607-B95A-E80FFCF5206B}" destId="{AD4DF8B0-AC9D-457E-99A5-0ACDCDBD47F4}" srcOrd="1" destOrd="0" parTransId="{FF98AA18-156E-46C8-9B84-74A7AD16DCF9}" sibTransId="{50FCCCE1-DF75-4A24-BE07-0CB80983BF73}"/>
    <dgm:cxn modelId="{D4D4ACCD-92F1-4F82-BF07-2E192B4866E8}" srcId="{737CD76F-936F-4CFF-A8C8-6AD2BFD062E9}" destId="{CF5BDAEF-1F17-4607-B95A-E80FFCF5206B}" srcOrd="1" destOrd="0" parTransId="{947E357B-CB3F-4D78-B251-851A26E3AFA2}" sibTransId="{FFE4E4D0-1B69-4934-8382-AB81F95AB229}"/>
    <dgm:cxn modelId="{C7251C76-917C-4369-AE80-0924224D9A81}" srcId="{737CD76F-936F-4CFF-A8C8-6AD2BFD062E9}" destId="{7E7B5572-B87E-444C-9EAB-99FC332FD9A4}" srcOrd="0" destOrd="0" parTransId="{F3D38AFE-7E45-4125-9BF3-69C8EE9C9564}" sibTransId="{9FE7956A-D6D9-4B8C-BE3B-B489CC519D30}"/>
    <dgm:cxn modelId="{041D4EEB-A0CC-44CC-A945-90EAFD0BC0F0}" srcId="{6E1B74F6-36BE-4BC3-BB04-5556E8ADC880}" destId="{737CD76F-936F-4CFF-A8C8-6AD2BFD062E9}" srcOrd="0" destOrd="0" parTransId="{B336F83F-E43E-4CFE-B549-98C429779CAD}" sibTransId="{F0F2E043-D68C-4D4F-BBEE-3210E2E82251}"/>
    <dgm:cxn modelId="{6D69BB73-0AA3-4AB4-8C75-CEFA2C3DAB07}" type="presOf" srcId="{AD4DF8B0-AC9D-457E-99A5-0ACDCDBD47F4}" destId="{C43E4089-3B20-455F-B8AB-DB29533B1AEA}" srcOrd="0" destOrd="2" presId="urn:microsoft.com/office/officeart/2005/8/layout/hList3"/>
    <dgm:cxn modelId="{99214B2A-4F88-45D8-BCC9-3C7B3235F19C}" srcId="{7E7B5572-B87E-444C-9EAB-99FC332FD9A4}" destId="{A1864657-8A4F-4BEB-BF9E-607424072361}" srcOrd="1" destOrd="0" parTransId="{DD459B95-0565-4A27-BE90-1674C91F8873}" sibTransId="{A848D4F1-3B46-4DC5-9367-EBDE4B1793C2}"/>
    <dgm:cxn modelId="{079656D4-7FC8-4747-8662-4925707A9AF2}" type="presOf" srcId="{7E7B5572-B87E-444C-9EAB-99FC332FD9A4}" destId="{70B67D8C-AB7E-43CC-8B68-BFB76AB1057F}" srcOrd="0" destOrd="0" presId="urn:microsoft.com/office/officeart/2005/8/layout/hList3"/>
    <dgm:cxn modelId="{01A115E1-2B6C-4EE7-8728-F9C8B0505E57}" type="presOf" srcId="{89048172-B9CF-4FB3-946F-62E0B7A2CF52}" destId="{70B67D8C-AB7E-43CC-8B68-BFB76AB1057F}" srcOrd="0" destOrd="1" presId="urn:microsoft.com/office/officeart/2005/8/layout/hList3"/>
    <dgm:cxn modelId="{5A7B2FDF-C10E-41FB-9A52-95F8EB36DDB3}" srcId="{7E7B5572-B87E-444C-9EAB-99FC332FD9A4}" destId="{89048172-B9CF-4FB3-946F-62E0B7A2CF52}" srcOrd="0" destOrd="0" parTransId="{33F0EC4E-BBBD-4E78-9B59-17127B9CB607}" sibTransId="{D9314C2B-A3D9-4CDC-A1A5-2F06423B54C7}"/>
    <dgm:cxn modelId="{688D6021-6D1C-4094-B6E2-DE13FA925DD1}" srcId="{CF5BDAEF-1F17-4607-B95A-E80FFCF5206B}" destId="{79153CCE-5EAD-463F-9FC4-A0D81F1E46E4}" srcOrd="0" destOrd="0" parTransId="{51D91FFA-7B9C-4236-ABB6-DCF4573A2E77}" sibTransId="{1D916F3B-24D2-470F-8C27-3F97C2D69319}"/>
    <dgm:cxn modelId="{5CB2AE1F-6381-47E9-B3DC-58436AAFBB9E}" type="presOf" srcId="{A1864657-8A4F-4BEB-BF9E-607424072361}" destId="{70B67D8C-AB7E-43CC-8B68-BFB76AB1057F}" srcOrd="0" destOrd="2" presId="urn:microsoft.com/office/officeart/2005/8/layout/hList3"/>
    <dgm:cxn modelId="{F1B7FAED-5D3C-4391-AF9F-189E88A2B8B3}" type="presParOf" srcId="{1810F04F-AE30-4B31-9C36-156C504E9E2F}" destId="{BCEDABDC-22D7-44C0-9FFC-3E24B41A4E57}" srcOrd="0" destOrd="0" presId="urn:microsoft.com/office/officeart/2005/8/layout/hList3"/>
    <dgm:cxn modelId="{B69FFB69-EC91-4F1F-AB18-2851C03BA3D4}" type="presParOf" srcId="{1810F04F-AE30-4B31-9C36-156C504E9E2F}" destId="{9198AAEC-9A25-4B43-98AE-68E29951F7C9}" srcOrd="1" destOrd="0" presId="urn:microsoft.com/office/officeart/2005/8/layout/hList3"/>
    <dgm:cxn modelId="{16951E93-088C-4B63-8479-FB2C1C31D68D}" type="presParOf" srcId="{9198AAEC-9A25-4B43-98AE-68E29951F7C9}" destId="{70B67D8C-AB7E-43CC-8B68-BFB76AB1057F}" srcOrd="0" destOrd="0" presId="urn:microsoft.com/office/officeart/2005/8/layout/hList3"/>
    <dgm:cxn modelId="{3BD0574A-D1A3-476F-928F-F5DF703693A0}" type="presParOf" srcId="{9198AAEC-9A25-4B43-98AE-68E29951F7C9}" destId="{C43E4089-3B20-455F-B8AB-DB29533B1AEA}" srcOrd="1" destOrd="0" presId="urn:microsoft.com/office/officeart/2005/8/layout/hList3"/>
    <dgm:cxn modelId="{8EC11701-EF41-41C4-A27B-2F04993E440B}" type="presParOf" srcId="{1810F04F-AE30-4B31-9C36-156C504E9E2F}" destId="{EE793C2A-CC0E-4ECB-BC8C-4CC5C07DB584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9D208A0E-FC86-4AC3-A8FB-F414FDC9E72D}" type="doc">
      <dgm:prSet loTypeId="urn:microsoft.com/office/officeart/2005/8/layout/hList1" loCatId="list" qsTypeId="urn:microsoft.com/office/officeart/2005/8/quickstyle/simple1" qsCatId="simple" csTypeId="urn:microsoft.com/office/officeart/2005/8/colors/accent6_4" csCatId="accent6" phldr="1"/>
      <dgm:spPr/>
      <dgm:t>
        <a:bodyPr/>
        <a:lstStyle/>
        <a:p>
          <a:endParaRPr lang="uk-UA"/>
        </a:p>
      </dgm:t>
    </dgm:pt>
    <dgm:pt modelId="{B758CA4E-4F64-4246-841C-4593B369FF41}">
      <dgm:prSet phldrT="[Текст]" custT="1"/>
      <dgm:spPr/>
      <dgm:t>
        <a:bodyPr/>
        <a:lstStyle/>
        <a:p>
          <a:r>
            <a:rPr lang="uk-UA" sz="3600" b="1" smtClean="0">
              <a:latin typeface="Times New Roman" panose="02020603050405020304" pitchFamily="18" charset="0"/>
              <a:cs typeface="Times New Roman" panose="02020603050405020304" pitchFamily="18" charset="0"/>
            </a:rPr>
            <a:t>Аналогія закону </a:t>
          </a:r>
          <a:r>
            <a:rPr lang="uk-UA" sz="3600" smtClean="0">
              <a:latin typeface="Times New Roman" panose="02020603050405020304" pitchFamily="18" charset="0"/>
              <a:cs typeface="Times New Roman" panose="02020603050405020304" pitchFamily="18" charset="0"/>
            </a:rPr>
            <a:t>– це вирішення справи або окремого юридичного питання на основі норми права, що розрахована на подібні випадки</a:t>
          </a:r>
          <a:endParaRPr lang="uk-UA" sz="3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3F982CA-600A-48F7-BB38-342A0CFF751A}" type="parTrans" cxnId="{61CC9AA4-AED0-41B4-9751-B7F236741984}">
      <dgm:prSet/>
      <dgm:spPr/>
      <dgm:t>
        <a:bodyPr/>
        <a:lstStyle/>
        <a:p>
          <a:endParaRPr lang="uk-UA"/>
        </a:p>
      </dgm:t>
    </dgm:pt>
    <dgm:pt modelId="{40EDB3A1-6EBE-4FB3-8FE5-6D53CB67E112}" type="sibTrans" cxnId="{61CC9AA4-AED0-41B4-9751-B7F236741984}">
      <dgm:prSet/>
      <dgm:spPr/>
      <dgm:t>
        <a:bodyPr/>
        <a:lstStyle/>
        <a:p>
          <a:endParaRPr lang="uk-UA"/>
        </a:p>
      </dgm:t>
    </dgm:pt>
    <dgm:pt modelId="{67DB7DDD-FB68-48B2-A666-5213E50940C1}">
      <dgm:prSet custT="1"/>
      <dgm:spPr/>
      <dgm:t>
        <a:bodyPr/>
        <a:lstStyle/>
        <a:p>
          <a:r>
            <a:rPr lang="uk-UA" sz="3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Аналогія права </a:t>
          </a:r>
          <a:r>
            <a:rPr lang="uk-UA" sz="3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– це вирішення конкретної справи на основі принципів відповідної галузі права або права в цілому</a:t>
          </a:r>
          <a:endParaRPr lang="uk-UA" sz="36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73B8B1F-3F37-415B-89B6-E9603EB08DDE}" type="parTrans" cxnId="{68E05862-D4CE-4E73-AAB4-5AE7CBE2DD01}">
      <dgm:prSet/>
      <dgm:spPr/>
      <dgm:t>
        <a:bodyPr/>
        <a:lstStyle/>
        <a:p>
          <a:endParaRPr lang="uk-UA"/>
        </a:p>
      </dgm:t>
    </dgm:pt>
    <dgm:pt modelId="{7C96D8FA-7757-43C5-B2C5-50EA81EC9B5F}" type="sibTrans" cxnId="{68E05862-D4CE-4E73-AAB4-5AE7CBE2DD01}">
      <dgm:prSet/>
      <dgm:spPr/>
      <dgm:t>
        <a:bodyPr/>
        <a:lstStyle/>
        <a:p>
          <a:endParaRPr lang="uk-UA"/>
        </a:p>
      </dgm:t>
    </dgm:pt>
    <dgm:pt modelId="{E72BB0E5-7A66-4E18-BDDE-B8F9516EBA72}" type="pres">
      <dgm:prSet presAssocID="{9D208A0E-FC86-4AC3-A8FB-F414FDC9E72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F53A835-D4FE-4A9D-BA39-78209DA2AE2D}" type="pres">
      <dgm:prSet presAssocID="{B758CA4E-4F64-4246-841C-4593B369FF41}" presName="composite" presStyleCnt="0"/>
      <dgm:spPr/>
    </dgm:pt>
    <dgm:pt modelId="{8D4E9E53-7CAF-4E9F-9045-1F4A0FE84A80}" type="pres">
      <dgm:prSet presAssocID="{B758CA4E-4F64-4246-841C-4593B369FF41}" presName="parTx" presStyleLbl="alignNode1" presStyleIdx="0" presStyleCnt="2" custScaleY="19162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E3F3FFA-FDC0-4FA9-949F-6BFC71734E15}" type="pres">
      <dgm:prSet presAssocID="{B758CA4E-4F64-4246-841C-4593B369FF41}" presName="desTx" presStyleLbl="alignAccFollowNode1" presStyleIdx="0" presStyleCnt="2" custScaleY="39963">
        <dgm:presLayoutVars>
          <dgm:bulletEnabled val="1"/>
        </dgm:presLayoutVars>
      </dgm:prSet>
      <dgm:spPr/>
    </dgm:pt>
    <dgm:pt modelId="{25018FF0-1929-4448-8371-C143C32DF333}" type="pres">
      <dgm:prSet presAssocID="{40EDB3A1-6EBE-4FB3-8FE5-6D53CB67E112}" presName="space" presStyleCnt="0"/>
      <dgm:spPr/>
    </dgm:pt>
    <dgm:pt modelId="{DE0DE6BB-A767-4265-9564-FE9280509106}" type="pres">
      <dgm:prSet presAssocID="{67DB7DDD-FB68-48B2-A666-5213E50940C1}" presName="composite" presStyleCnt="0"/>
      <dgm:spPr/>
    </dgm:pt>
    <dgm:pt modelId="{D6E03CD7-6850-44AD-B98A-4AAE9FB7592A}" type="pres">
      <dgm:prSet presAssocID="{67DB7DDD-FB68-48B2-A666-5213E50940C1}" presName="parTx" presStyleLbl="alignNode1" presStyleIdx="1" presStyleCnt="2" custScaleY="19162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65D130-CDEF-467A-89CD-A4355A75A5E6}" type="pres">
      <dgm:prSet presAssocID="{67DB7DDD-FB68-48B2-A666-5213E50940C1}" presName="desTx" presStyleLbl="alignAccFollowNode1" presStyleIdx="1" presStyleCnt="2" custScaleY="39963">
        <dgm:presLayoutVars>
          <dgm:bulletEnabled val="1"/>
        </dgm:presLayoutVars>
      </dgm:prSet>
      <dgm:spPr>
        <a:solidFill>
          <a:schemeClr val="accent6">
            <a:lumMod val="75000"/>
            <a:alpha val="90000"/>
          </a:schemeClr>
        </a:solidFill>
      </dgm:spPr>
      <dgm:t>
        <a:bodyPr/>
        <a:lstStyle/>
        <a:p>
          <a:endParaRPr lang="uk-UA"/>
        </a:p>
      </dgm:t>
    </dgm:pt>
  </dgm:ptLst>
  <dgm:cxnLst>
    <dgm:cxn modelId="{68E05862-D4CE-4E73-AAB4-5AE7CBE2DD01}" srcId="{9D208A0E-FC86-4AC3-A8FB-F414FDC9E72D}" destId="{67DB7DDD-FB68-48B2-A666-5213E50940C1}" srcOrd="1" destOrd="0" parTransId="{B73B8B1F-3F37-415B-89B6-E9603EB08DDE}" sibTransId="{7C96D8FA-7757-43C5-B2C5-50EA81EC9B5F}"/>
    <dgm:cxn modelId="{6D3A1CB2-18A0-42B7-989F-BA997B5F7F8F}" type="presOf" srcId="{9D208A0E-FC86-4AC3-A8FB-F414FDC9E72D}" destId="{E72BB0E5-7A66-4E18-BDDE-B8F9516EBA72}" srcOrd="0" destOrd="0" presId="urn:microsoft.com/office/officeart/2005/8/layout/hList1"/>
    <dgm:cxn modelId="{547E7D84-E451-449C-8F54-7205279E5F8C}" type="presOf" srcId="{67DB7DDD-FB68-48B2-A666-5213E50940C1}" destId="{D6E03CD7-6850-44AD-B98A-4AAE9FB7592A}" srcOrd="0" destOrd="0" presId="urn:microsoft.com/office/officeart/2005/8/layout/hList1"/>
    <dgm:cxn modelId="{412EE325-3E4F-43DC-B5E5-E58A17DEFC46}" type="presOf" srcId="{B758CA4E-4F64-4246-841C-4593B369FF41}" destId="{8D4E9E53-7CAF-4E9F-9045-1F4A0FE84A80}" srcOrd="0" destOrd="0" presId="urn:microsoft.com/office/officeart/2005/8/layout/hList1"/>
    <dgm:cxn modelId="{61CC9AA4-AED0-41B4-9751-B7F236741984}" srcId="{9D208A0E-FC86-4AC3-A8FB-F414FDC9E72D}" destId="{B758CA4E-4F64-4246-841C-4593B369FF41}" srcOrd="0" destOrd="0" parTransId="{23F982CA-600A-48F7-BB38-342A0CFF751A}" sibTransId="{40EDB3A1-6EBE-4FB3-8FE5-6D53CB67E112}"/>
    <dgm:cxn modelId="{B94B2497-7CE6-48AF-8910-792F729D4D24}" type="presParOf" srcId="{E72BB0E5-7A66-4E18-BDDE-B8F9516EBA72}" destId="{7F53A835-D4FE-4A9D-BA39-78209DA2AE2D}" srcOrd="0" destOrd="0" presId="urn:microsoft.com/office/officeart/2005/8/layout/hList1"/>
    <dgm:cxn modelId="{52F4F1C5-A882-495C-B934-ECE1B4CAC097}" type="presParOf" srcId="{7F53A835-D4FE-4A9D-BA39-78209DA2AE2D}" destId="{8D4E9E53-7CAF-4E9F-9045-1F4A0FE84A80}" srcOrd="0" destOrd="0" presId="urn:microsoft.com/office/officeart/2005/8/layout/hList1"/>
    <dgm:cxn modelId="{3670172A-428D-4040-9F7A-5989496A9009}" type="presParOf" srcId="{7F53A835-D4FE-4A9D-BA39-78209DA2AE2D}" destId="{9E3F3FFA-FDC0-4FA9-949F-6BFC71734E15}" srcOrd="1" destOrd="0" presId="urn:microsoft.com/office/officeart/2005/8/layout/hList1"/>
    <dgm:cxn modelId="{D5739494-5842-4897-A187-AD30F38C00B5}" type="presParOf" srcId="{E72BB0E5-7A66-4E18-BDDE-B8F9516EBA72}" destId="{25018FF0-1929-4448-8371-C143C32DF333}" srcOrd="1" destOrd="0" presId="urn:microsoft.com/office/officeart/2005/8/layout/hList1"/>
    <dgm:cxn modelId="{0769498B-9C34-450A-8EF2-3500789CF3C2}" type="presParOf" srcId="{E72BB0E5-7A66-4E18-BDDE-B8F9516EBA72}" destId="{DE0DE6BB-A767-4265-9564-FE9280509106}" srcOrd="2" destOrd="0" presId="urn:microsoft.com/office/officeart/2005/8/layout/hList1"/>
    <dgm:cxn modelId="{4FB09D41-E99B-4F0F-9ECB-6AA405ABBE92}" type="presParOf" srcId="{DE0DE6BB-A767-4265-9564-FE9280509106}" destId="{D6E03CD7-6850-44AD-B98A-4AAE9FB7592A}" srcOrd="0" destOrd="0" presId="urn:microsoft.com/office/officeart/2005/8/layout/hList1"/>
    <dgm:cxn modelId="{99F223EB-D513-4B14-AE91-CC11CAB49928}" type="presParOf" srcId="{DE0DE6BB-A767-4265-9564-FE9280509106}" destId="{9365D130-CDEF-467A-89CD-A4355A75A5E6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D2E96815-7ACD-42C2-B7A2-189F343ECA41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AB1F3B7A-8B83-46CE-9D34-90B85F055F58}">
      <dgm:prSet phldrT="[Текст]" custT="1"/>
      <dgm:spPr/>
      <dgm:t>
        <a:bodyPr/>
        <a:lstStyle/>
        <a:p>
          <a:r>
            <a:rPr lang="uk-UA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Юридична техніка – </a:t>
          </a:r>
          <a:r>
            <a:rPr lang="uk-UA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це сукупність правил, прийомів і методів складання і викладення різних правових актів</a:t>
          </a:r>
          <a:endParaRPr lang="ru-RU" sz="32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9D271E2-1D9C-4DD3-B915-D33D43F14A6C}" type="parTrans" cxnId="{23494556-4155-455D-A698-8B893921C3E4}">
      <dgm:prSet/>
      <dgm:spPr/>
      <dgm:t>
        <a:bodyPr/>
        <a:lstStyle/>
        <a:p>
          <a:endParaRPr lang="ru-RU"/>
        </a:p>
      </dgm:t>
    </dgm:pt>
    <dgm:pt modelId="{8AD50D84-7738-4505-9DAC-965431A14DFE}" type="sibTrans" cxnId="{23494556-4155-455D-A698-8B893921C3E4}">
      <dgm:prSet/>
      <dgm:spPr/>
      <dgm:t>
        <a:bodyPr/>
        <a:lstStyle/>
        <a:p>
          <a:endParaRPr lang="ru-RU"/>
        </a:p>
      </dgm:t>
    </dgm:pt>
    <dgm:pt modelId="{02A7E218-8068-432A-8B59-E4F58C8D53B2}">
      <dgm:prSet custT="1"/>
      <dgm:spPr/>
      <dgm:t>
        <a:bodyPr/>
        <a:lstStyle/>
        <a:p>
          <a:r>
            <a:rPr lang="uk-UA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Компоненти юридичної техніки</a:t>
          </a:r>
          <a:endParaRPr lang="uk-UA" sz="32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CF6C4BF-4B8D-4811-A7A5-ED8D6EF1E9CA}" type="parTrans" cxnId="{E71F1D61-0B08-45EA-853B-1E3E54302CFD}">
      <dgm:prSet/>
      <dgm:spPr/>
      <dgm:t>
        <a:bodyPr/>
        <a:lstStyle/>
        <a:p>
          <a:endParaRPr lang="uk-UA"/>
        </a:p>
      </dgm:t>
    </dgm:pt>
    <dgm:pt modelId="{8C217524-1349-49E8-9F15-84C1F862D81A}" type="sibTrans" cxnId="{E71F1D61-0B08-45EA-853B-1E3E54302CFD}">
      <dgm:prSet/>
      <dgm:spPr/>
      <dgm:t>
        <a:bodyPr/>
        <a:lstStyle/>
        <a:p>
          <a:endParaRPr lang="uk-UA"/>
        </a:p>
      </dgm:t>
    </dgm:pt>
    <dgm:pt modelId="{DF61E7A0-D065-4BED-B47F-1606A63DEEFB}">
      <dgm:prSet custT="1"/>
      <dgm:spPr/>
      <dgm:t>
        <a:bodyPr/>
        <a:lstStyle/>
        <a:p>
          <a:r>
            <a:rPr lang="uk-UA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технічні засоби</a:t>
          </a:r>
          <a:endParaRPr lang="uk-UA" sz="3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B0C9EB1-7E4E-4892-8926-7D6B34433FD8}" type="parTrans" cxnId="{A838BE2D-2665-41FC-8740-C6F749352333}">
      <dgm:prSet/>
      <dgm:spPr/>
      <dgm:t>
        <a:bodyPr/>
        <a:lstStyle/>
        <a:p>
          <a:endParaRPr lang="uk-UA"/>
        </a:p>
      </dgm:t>
    </dgm:pt>
    <dgm:pt modelId="{158DA934-F3AE-48FF-A947-82B010A1F010}" type="sibTrans" cxnId="{A838BE2D-2665-41FC-8740-C6F749352333}">
      <dgm:prSet/>
      <dgm:spPr/>
      <dgm:t>
        <a:bodyPr/>
        <a:lstStyle/>
        <a:p>
          <a:endParaRPr lang="uk-UA"/>
        </a:p>
      </dgm:t>
    </dgm:pt>
    <dgm:pt modelId="{BB1ACA5B-7230-4CEF-A46D-DD4E3216AC6A}">
      <dgm:prSet custT="1"/>
      <dgm:spPr/>
      <dgm:t>
        <a:bodyPr/>
        <a:lstStyle/>
        <a:p>
          <a:r>
            <a:rPr lang="uk-UA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технічні прийоми</a:t>
          </a:r>
          <a:endParaRPr lang="uk-UA" sz="3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6B94D96-41D0-4455-9170-79152C870893}" type="parTrans" cxnId="{EC8D90B4-4649-45FB-8A91-5C42301B26B2}">
      <dgm:prSet/>
      <dgm:spPr/>
      <dgm:t>
        <a:bodyPr/>
        <a:lstStyle/>
        <a:p>
          <a:endParaRPr lang="uk-UA"/>
        </a:p>
      </dgm:t>
    </dgm:pt>
    <dgm:pt modelId="{E3D03254-37C5-409C-8814-827846F6EC63}" type="sibTrans" cxnId="{EC8D90B4-4649-45FB-8A91-5C42301B26B2}">
      <dgm:prSet/>
      <dgm:spPr/>
      <dgm:t>
        <a:bodyPr/>
        <a:lstStyle/>
        <a:p>
          <a:endParaRPr lang="uk-UA"/>
        </a:p>
      </dgm:t>
    </dgm:pt>
    <dgm:pt modelId="{B72D8F4A-190B-44F4-912F-770F7CE4175C}">
      <dgm:prSet custT="1"/>
      <dgm:spPr/>
      <dgm:t>
        <a:bodyPr/>
        <a:lstStyle/>
        <a:p>
          <a:r>
            <a:rPr lang="uk-UA" sz="33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Види юридичної техніки</a:t>
          </a:r>
          <a:endParaRPr lang="uk-UA" sz="33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1B4B4D0-E473-4DDE-9164-70D0D6EE1EAB}" type="parTrans" cxnId="{AB689D49-A375-4808-804A-E0418B7D1AD0}">
      <dgm:prSet/>
      <dgm:spPr/>
      <dgm:t>
        <a:bodyPr/>
        <a:lstStyle/>
        <a:p>
          <a:endParaRPr lang="uk-UA"/>
        </a:p>
      </dgm:t>
    </dgm:pt>
    <dgm:pt modelId="{3DBED1A3-4E55-4E67-90F8-D907D6763F83}" type="sibTrans" cxnId="{AB689D49-A375-4808-804A-E0418B7D1AD0}">
      <dgm:prSet/>
      <dgm:spPr/>
      <dgm:t>
        <a:bodyPr/>
        <a:lstStyle/>
        <a:p>
          <a:endParaRPr lang="uk-UA"/>
        </a:p>
      </dgm:t>
    </dgm:pt>
    <dgm:pt modelId="{8342734C-0EFD-41BF-9D6F-E2F3CAAE1C8B}">
      <dgm:prSet custT="1"/>
      <dgm:spPr/>
      <dgm:t>
        <a:bodyPr/>
        <a:lstStyle/>
        <a:p>
          <a:r>
            <a:rPr lang="uk-UA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законодавча (правотворча)</a:t>
          </a:r>
          <a:endParaRPr lang="uk-UA" sz="3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99AC6D7-1659-4836-AC46-C1F1478CFD5A}" type="parTrans" cxnId="{34F981DB-9D1C-482A-B0B4-26062D6ED664}">
      <dgm:prSet/>
      <dgm:spPr/>
      <dgm:t>
        <a:bodyPr/>
        <a:lstStyle/>
        <a:p>
          <a:endParaRPr lang="uk-UA"/>
        </a:p>
      </dgm:t>
    </dgm:pt>
    <dgm:pt modelId="{BE931237-3E3A-4F1B-A857-544503869DA8}" type="sibTrans" cxnId="{34F981DB-9D1C-482A-B0B4-26062D6ED664}">
      <dgm:prSet/>
      <dgm:spPr/>
      <dgm:t>
        <a:bodyPr/>
        <a:lstStyle/>
        <a:p>
          <a:endParaRPr lang="uk-UA"/>
        </a:p>
      </dgm:t>
    </dgm:pt>
    <dgm:pt modelId="{EFDB3857-375C-44BC-BB53-45AD6441F6D4}">
      <dgm:prSet custT="1"/>
      <dgm:spPr/>
      <dgm:t>
        <a:bodyPr/>
        <a:lstStyle/>
        <a:p>
          <a:r>
            <a:rPr lang="uk-UA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техніка індивідуальних актів</a:t>
          </a:r>
          <a:endParaRPr lang="uk-UA" sz="2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95704EE-21AD-4888-B7ED-E05622217352}" type="parTrans" cxnId="{75CD655E-B12E-4FDC-AAB4-D33DAB0F3088}">
      <dgm:prSet/>
      <dgm:spPr/>
      <dgm:t>
        <a:bodyPr/>
        <a:lstStyle/>
        <a:p>
          <a:endParaRPr lang="uk-UA"/>
        </a:p>
      </dgm:t>
    </dgm:pt>
    <dgm:pt modelId="{5185EA19-01C1-47DA-8F28-9340C1F2A7E4}" type="sibTrans" cxnId="{75CD655E-B12E-4FDC-AAB4-D33DAB0F3088}">
      <dgm:prSet/>
      <dgm:spPr/>
      <dgm:t>
        <a:bodyPr/>
        <a:lstStyle/>
        <a:p>
          <a:endParaRPr lang="uk-UA"/>
        </a:p>
      </dgm:t>
    </dgm:pt>
    <dgm:pt modelId="{91FD157E-20A1-4E4F-9195-28D912B8C2B2}" type="pres">
      <dgm:prSet presAssocID="{D2E96815-7ACD-42C2-B7A2-189F343ECA4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795D4F66-1B6B-4A7E-B18B-457BFD65D7AA}" type="pres">
      <dgm:prSet presAssocID="{AB1F3B7A-8B83-46CE-9D34-90B85F055F58}" presName="hierRoot1" presStyleCnt="0">
        <dgm:presLayoutVars>
          <dgm:hierBranch val="init"/>
        </dgm:presLayoutVars>
      </dgm:prSet>
      <dgm:spPr/>
      <dgm:t>
        <a:bodyPr/>
        <a:lstStyle/>
        <a:p>
          <a:endParaRPr lang="uk-UA"/>
        </a:p>
      </dgm:t>
    </dgm:pt>
    <dgm:pt modelId="{D59CA0DF-3E8F-4D5B-A1D5-634723A7EB94}" type="pres">
      <dgm:prSet presAssocID="{AB1F3B7A-8B83-46CE-9D34-90B85F055F58}" presName="rootComposite1" presStyleCnt="0"/>
      <dgm:spPr/>
      <dgm:t>
        <a:bodyPr/>
        <a:lstStyle/>
        <a:p>
          <a:endParaRPr lang="uk-UA"/>
        </a:p>
      </dgm:t>
    </dgm:pt>
    <dgm:pt modelId="{A5849226-F271-4B07-84CB-402FE54B18F1}" type="pres">
      <dgm:prSet presAssocID="{AB1F3B7A-8B83-46CE-9D34-90B85F055F58}" presName="rootText1" presStyleLbl="node0" presStyleIdx="0" presStyleCnt="1" custScaleY="523340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7BF640F5-0590-4317-98C6-59FB90C38651}" type="pres">
      <dgm:prSet presAssocID="{AB1F3B7A-8B83-46CE-9D34-90B85F055F58}" presName="rootConnector1" presStyleLbl="node1" presStyleIdx="0" presStyleCnt="0"/>
      <dgm:spPr/>
      <dgm:t>
        <a:bodyPr/>
        <a:lstStyle/>
        <a:p>
          <a:endParaRPr lang="uk-UA"/>
        </a:p>
      </dgm:t>
    </dgm:pt>
    <dgm:pt modelId="{D6557A97-EA6D-4329-B329-DA8EDE5C91E3}" type="pres">
      <dgm:prSet presAssocID="{AB1F3B7A-8B83-46CE-9D34-90B85F055F58}" presName="hierChild2" presStyleCnt="0"/>
      <dgm:spPr/>
      <dgm:t>
        <a:bodyPr/>
        <a:lstStyle/>
        <a:p>
          <a:endParaRPr lang="uk-UA"/>
        </a:p>
      </dgm:t>
    </dgm:pt>
    <dgm:pt modelId="{ACA7DF16-9A30-466F-BF03-E3D772264102}" type="pres">
      <dgm:prSet presAssocID="{ECF6C4BF-4B8D-4811-A7A5-ED8D6EF1E9CA}" presName="Name64" presStyleLbl="parChTrans1D2" presStyleIdx="0" presStyleCnt="2"/>
      <dgm:spPr/>
      <dgm:t>
        <a:bodyPr/>
        <a:lstStyle/>
        <a:p>
          <a:endParaRPr lang="uk-UA"/>
        </a:p>
      </dgm:t>
    </dgm:pt>
    <dgm:pt modelId="{59097984-1514-459F-8036-3769C783DAC7}" type="pres">
      <dgm:prSet presAssocID="{02A7E218-8068-432A-8B59-E4F58C8D53B2}" presName="hierRoot2" presStyleCnt="0">
        <dgm:presLayoutVars>
          <dgm:hierBranch val="init"/>
        </dgm:presLayoutVars>
      </dgm:prSet>
      <dgm:spPr/>
      <dgm:t>
        <a:bodyPr/>
        <a:lstStyle/>
        <a:p>
          <a:endParaRPr lang="uk-UA"/>
        </a:p>
      </dgm:t>
    </dgm:pt>
    <dgm:pt modelId="{4AFB8F84-8368-4770-B315-7F6BD8458257}" type="pres">
      <dgm:prSet presAssocID="{02A7E218-8068-432A-8B59-E4F58C8D53B2}" presName="rootComposite" presStyleCnt="0"/>
      <dgm:spPr/>
      <dgm:t>
        <a:bodyPr/>
        <a:lstStyle/>
        <a:p>
          <a:endParaRPr lang="uk-UA"/>
        </a:p>
      </dgm:t>
    </dgm:pt>
    <dgm:pt modelId="{EDB44C10-F216-4D9D-AB30-66B31074C30E}" type="pres">
      <dgm:prSet presAssocID="{02A7E218-8068-432A-8B59-E4F58C8D53B2}" presName="rootText" presStyleLbl="node2" presStyleIdx="0" presStyleCnt="2" custScaleY="182057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32BFD9C7-CE02-4D74-874E-6BCC58F2CD03}" type="pres">
      <dgm:prSet presAssocID="{02A7E218-8068-432A-8B59-E4F58C8D53B2}" presName="rootConnector" presStyleLbl="node2" presStyleIdx="0" presStyleCnt="2"/>
      <dgm:spPr/>
      <dgm:t>
        <a:bodyPr/>
        <a:lstStyle/>
        <a:p>
          <a:endParaRPr lang="uk-UA"/>
        </a:p>
      </dgm:t>
    </dgm:pt>
    <dgm:pt modelId="{6D5723CF-1DA2-4A52-9AD6-E37B57B879FA}" type="pres">
      <dgm:prSet presAssocID="{02A7E218-8068-432A-8B59-E4F58C8D53B2}" presName="hierChild4" presStyleCnt="0"/>
      <dgm:spPr/>
      <dgm:t>
        <a:bodyPr/>
        <a:lstStyle/>
        <a:p>
          <a:endParaRPr lang="uk-UA"/>
        </a:p>
      </dgm:t>
    </dgm:pt>
    <dgm:pt modelId="{1EBA56AC-BBC7-4698-94BB-F4C1D4700850}" type="pres">
      <dgm:prSet presAssocID="{9B0C9EB1-7E4E-4892-8926-7D6B34433FD8}" presName="Name64" presStyleLbl="parChTrans1D3" presStyleIdx="0" presStyleCnt="4"/>
      <dgm:spPr/>
      <dgm:t>
        <a:bodyPr/>
        <a:lstStyle/>
        <a:p>
          <a:endParaRPr lang="uk-UA"/>
        </a:p>
      </dgm:t>
    </dgm:pt>
    <dgm:pt modelId="{255A7766-C25E-49AE-8293-7712FBA3C7DE}" type="pres">
      <dgm:prSet presAssocID="{DF61E7A0-D065-4BED-B47F-1606A63DEEFB}" presName="hierRoot2" presStyleCnt="0">
        <dgm:presLayoutVars>
          <dgm:hierBranch val="init"/>
        </dgm:presLayoutVars>
      </dgm:prSet>
      <dgm:spPr/>
      <dgm:t>
        <a:bodyPr/>
        <a:lstStyle/>
        <a:p>
          <a:endParaRPr lang="uk-UA"/>
        </a:p>
      </dgm:t>
    </dgm:pt>
    <dgm:pt modelId="{F1268396-3133-4B34-A372-AE7BBE782DC5}" type="pres">
      <dgm:prSet presAssocID="{DF61E7A0-D065-4BED-B47F-1606A63DEEFB}" presName="rootComposite" presStyleCnt="0"/>
      <dgm:spPr/>
      <dgm:t>
        <a:bodyPr/>
        <a:lstStyle/>
        <a:p>
          <a:endParaRPr lang="uk-UA"/>
        </a:p>
      </dgm:t>
    </dgm:pt>
    <dgm:pt modelId="{504DC4A1-FDF2-4F73-8035-FBA15C4CBCD8}" type="pres">
      <dgm:prSet presAssocID="{DF61E7A0-D065-4BED-B47F-1606A63DEEFB}" presName="rootText" presStyleLbl="node3" presStyleIdx="0" presStyleCnt="4" custScaleX="103887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63591438-BF22-4A3C-8F6C-99ADF5620756}" type="pres">
      <dgm:prSet presAssocID="{DF61E7A0-D065-4BED-B47F-1606A63DEEFB}" presName="rootConnector" presStyleLbl="node3" presStyleIdx="0" presStyleCnt="4"/>
      <dgm:spPr/>
      <dgm:t>
        <a:bodyPr/>
        <a:lstStyle/>
        <a:p>
          <a:endParaRPr lang="uk-UA"/>
        </a:p>
      </dgm:t>
    </dgm:pt>
    <dgm:pt modelId="{ED3579DE-B7FF-4478-94CD-26A838CD6A30}" type="pres">
      <dgm:prSet presAssocID="{DF61E7A0-D065-4BED-B47F-1606A63DEEFB}" presName="hierChild4" presStyleCnt="0"/>
      <dgm:spPr/>
      <dgm:t>
        <a:bodyPr/>
        <a:lstStyle/>
        <a:p>
          <a:endParaRPr lang="uk-UA"/>
        </a:p>
      </dgm:t>
    </dgm:pt>
    <dgm:pt modelId="{AF89D837-A995-4B0B-BB2D-758580254605}" type="pres">
      <dgm:prSet presAssocID="{DF61E7A0-D065-4BED-B47F-1606A63DEEFB}" presName="hierChild5" presStyleCnt="0"/>
      <dgm:spPr/>
      <dgm:t>
        <a:bodyPr/>
        <a:lstStyle/>
        <a:p>
          <a:endParaRPr lang="uk-UA"/>
        </a:p>
      </dgm:t>
    </dgm:pt>
    <dgm:pt modelId="{8E5C0478-9F63-423F-94D2-79E0AEFCCE0D}" type="pres">
      <dgm:prSet presAssocID="{76B94D96-41D0-4455-9170-79152C870893}" presName="Name64" presStyleLbl="parChTrans1D3" presStyleIdx="1" presStyleCnt="4"/>
      <dgm:spPr/>
      <dgm:t>
        <a:bodyPr/>
        <a:lstStyle/>
        <a:p>
          <a:endParaRPr lang="uk-UA"/>
        </a:p>
      </dgm:t>
    </dgm:pt>
    <dgm:pt modelId="{F8C4B350-743C-4110-AAAE-42C3585D477E}" type="pres">
      <dgm:prSet presAssocID="{BB1ACA5B-7230-4CEF-A46D-DD4E3216AC6A}" presName="hierRoot2" presStyleCnt="0">
        <dgm:presLayoutVars>
          <dgm:hierBranch val="init"/>
        </dgm:presLayoutVars>
      </dgm:prSet>
      <dgm:spPr/>
      <dgm:t>
        <a:bodyPr/>
        <a:lstStyle/>
        <a:p>
          <a:endParaRPr lang="uk-UA"/>
        </a:p>
      </dgm:t>
    </dgm:pt>
    <dgm:pt modelId="{AD597D7B-0FD8-4181-B8DD-5D39506CFF7F}" type="pres">
      <dgm:prSet presAssocID="{BB1ACA5B-7230-4CEF-A46D-DD4E3216AC6A}" presName="rootComposite" presStyleCnt="0"/>
      <dgm:spPr/>
      <dgm:t>
        <a:bodyPr/>
        <a:lstStyle/>
        <a:p>
          <a:endParaRPr lang="uk-UA"/>
        </a:p>
      </dgm:t>
    </dgm:pt>
    <dgm:pt modelId="{6F196897-5508-4E62-813B-A616746D0BB1}" type="pres">
      <dgm:prSet presAssocID="{BB1ACA5B-7230-4CEF-A46D-DD4E3216AC6A}" presName="rootText" presStyleLbl="node3" presStyleIdx="1" presStyleCnt="4" custScaleX="103887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DBACFE21-894E-45E2-BACE-9718A6F924BA}" type="pres">
      <dgm:prSet presAssocID="{BB1ACA5B-7230-4CEF-A46D-DD4E3216AC6A}" presName="rootConnector" presStyleLbl="node3" presStyleIdx="1" presStyleCnt="4"/>
      <dgm:spPr/>
      <dgm:t>
        <a:bodyPr/>
        <a:lstStyle/>
        <a:p>
          <a:endParaRPr lang="uk-UA"/>
        </a:p>
      </dgm:t>
    </dgm:pt>
    <dgm:pt modelId="{9B5B28F1-24E8-46DF-A463-09EF07D97BEA}" type="pres">
      <dgm:prSet presAssocID="{BB1ACA5B-7230-4CEF-A46D-DD4E3216AC6A}" presName="hierChild4" presStyleCnt="0"/>
      <dgm:spPr/>
      <dgm:t>
        <a:bodyPr/>
        <a:lstStyle/>
        <a:p>
          <a:endParaRPr lang="uk-UA"/>
        </a:p>
      </dgm:t>
    </dgm:pt>
    <dgm:pt modelId="{B70ADBED-9D8E-4D82-BD23-7BB33F802A9B}" type="pres">
      <dgm:prSet presAssocID="{BB1ACA5B-7230-4CEF-A46D-DD4E3216AC6A}" presName="hierChild5" presStyleCnt="0"/>
      <dgm:spPr/>
      <dgm:t>
        <a:bodyPr/>
        <a:lstStyle/>
        <a:p>
          <a:endParaRPr lang="uk-UA"/>
        </a:p>
      </dgm:t>
    </dgm:pt>
    <dgm:pt modelId="{453CE852-DAC2-42E0-BBAE-02D060724938}" type="pres">
      <dgm:prSet presAssocID="{02A7E218-8068-432A-8B59-E4F58C8D53B2}" presName="hierChild5" presStyleCnt="0"/>
      <dgm:spPr/>
      <dgm:t>
        <a:bodyPr/>
        <a:lstStyle/>
        <a:p>
          <a:endParaRPr lang="uk-UA"/>
        </a:p>
      </dgm:t>
    </dgm:pt>
    <dgm:pt modelId="{7676AFBA-EC1D-4AB7-A4FE-0D000C26DAD5}" type="pres">
      <dgm:prSet presAssocID="{51B4B4D0-E473-4DDE-9164-70D0D6EE1EAB}" presName="Name64" presStyleLbl="parChTrans1D2" presStyleIdx="1" presStyleCnt="2"/>
      <dgm:spPr/>
      <dgm:t>
        <a:bodyPr/>
        <a:lstStyle/>
        <a:p>
          <a:endParaRPr lang="uk-UA"/>
        </a:p>
      </dgm:t>
    </dgm:pt>
    <dgm:pt modelId="{56D96219-EFAD-40A0-B4BA-BBB87A87BC39}" type="pres">
      <dgm:prSet presAssocID="{B72D8F4A-190B-44F4-912F-770F7CE4175C}" presName="hierRoot2" presStyleCnt="0">
        <dgm:presLayoutVars>
          <dgm:hierBranch val="init"/>
        </dgm:presLayoutVars>
      </dgm:prSet>
      <dgm:spPr/>
      <dgm:t>
        <a:bodyPr/>
        <a:lstStyle/>
        <a:p>
          <a:endParaRPr lang="uk-UA"/>
        </a:p>
      </dgm:t>
    </dgm:pt>
    <dgm:pt modelId="{C911D2F7-340F-46A2-9E71-2315BA48B9A7}" type="pres">
      <dgm:prSet presAssocID="{B72D8F4A-190B-44F4-912F-770F7CE4175C}" presName="rootComposite" presStyleCnt="0"/>
      <dgm:spPr/>
      <dgm:t>
        <a:bodyPr/>
        <a:lstStyle/>
        <a:p>
          <a:endParaRPr lang="uk-UA"/>
        </a:p>
      </dgm:t>
    </dgm:pt>
    <dgm:pt modelId="{0B5FC32C-B6A0-494C-B19B-41A09DBE5681}" type="pres">
      <dgm:prSet presAssocID="{B72D8F4A-190B-44F4-912F-770F7CE4175C}" presName="rootText" presStyleLbl="node2" presStyleIdx="1" presStyleCnt="2" custScaleY="173930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6C55EB51-6378-45F1-B8DD-0AE4C0B7F109}" type="pres">
      <dgm:prSet presAssocID="{B72D8F4A-190B-44F4-912F-770F7CE4175C}" presName="rootConnector" presStyleLbl="node2" presStyleIdx="1" presStyleCnt="2"/>
      <dgm:spPr/>
      <dgm:t>
        <a:bodyPr/>
        <a:lstStyle/>
        <a:p>
          <a:endParaRPr lang="uk-UA"/>
        </a:p>
      </dgm:t>
    </dgm:pt>
    <dgm:pt modelId="{4F1E4421-4BCF-418F-B529-3F4E4150DBCF}" type="pres">
      <dgm:prSet presAssocID="{B72D8F4A-190B-44F4-912F-770F7CE4175C}" presName="hierChild4" presStyleCnt="0"/>
      <dgm:spPr/>
      <dgm:t>
        <a:bodyPr/>
        <a:lstStyle/>
        <a:p>
          <a:endParaRPr lang="uk-UA"/>
        </a:p>
      </dgm:t>
    </dgm:pt>
    <dgm:pt modelId="{8AC0B787-5EA5-41CC-AF2C-55ACB4187644}" type="pres">
      <dgm:prSet presAssocID="{399AC6D7-1659-4836-AC46-C1F1478CFD5A}" presName="Name64" presStyleLbl="parChTrans1D3" presStyleIdx="2" presStyleCnt="4"/>
      <dgm:spPr/>
      <dgm:t>
        <a:bodyPr/>
        <a:lstStyle/>
        <a:p>
          <a:endParaRPr lang="uk-UA"/>
        </a:p>
      </dgm:t>
    </dgm:pt>
    <dgm:pt modelId="{B1AF27E2-7169-4AC3-823F-91D513893DF5}" type="pres">
      <dgm:prSet presAssocID="{8342734C-0EFD-41BF-9D6F-E2F3CAAE1C8B}" presName="hierRoot2" presStyleCnt="0">
        <dgm:presLayoutVars>
          <dgm:hierBranch val="init"/>
        </dgm:presLayoutVars>
      </dgm:prSet>
      <dgm:spPr/>
      <dgm:t>
        <a:bodyPr/>
        <a:lstStyle/>
        <a:p>
          <a:endParaRPr lang="uk-UA"/>
        </a:p>
      </dgm:t>
    </dgm:pt>
    <dgm:pt modelId="{2FE54836-9A13-402E-BED8-1F48E450A325}" type="pres">
      <dgm:prSet presAssocID="{8342734C-0EFD-41BF-9D6F-E2F3CAAE1C8B}" presName="rootComposite" presStyleCnt="0"/>
      <dgm:spPr/>
      <dgm:t>
        <a:bodyPr/>
        <a:lstStyle/>
        <a:p>
          <a:endParaRPr lang="uk-UA"/>
        </a:p>
      </dgm:t>
    </dgm:pt>
    <dgm:pt modelId="{8A6774E3-7465-4F88-8B50-2912A42D115D}" type="pres">
      <dgm:prSet presAssocID="{8342734C-0EFD-41BF-9D6F-E2F3CAAE1C8B}" presName="rootText" presStyleLbl="node3" presStyleIdx="2" presStyleCnt="4" custScaleX="103887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2267C51B-4477-437D-89CB-FA86CA7D1F27}" type="pres">
      <dgm:prSet presAssocID="{8342734C-0EFD-41BF-9D6F-E2F3CAAE1C8B}" presName="rootConnector" presStyleLbl="node3" presStyleIdx="2" presStyleCnt="4"/>
      <dgm:spPr/>
      <dgm:t>
        <a:bodyPr/>
        <a:lstStyle/>
        <a:p>
          <a:endParaRPr lang="uk-UA"/>
        </a:p>
      </dgm:t>
    </dgm:pt>
    <dgm:pt modelId="{F4260504-F66A-4252-89AC-77E045F8AD83}" type="pres">
      <dgm:prSet presAssocID="{8342734C-0EFD-41BF-9D6F-E2F3CAAE1C8B}" presName="hierChild4" presStyleCnt="0"/>
      <dgm:spPr/>
      <dgm:t>
        <a:bodyPr/>
        <a:lstStyle/>
        <a:p>
          <a:endParaRPr lang="uk-UA"/>
        </a:p>
      </dgm:t>
    </dgm:pt>
    <dgm:pt modelId="{43EDEE1F-FED7-4672-A60D-1435C5DE80A2}" type="pres">
      <dgm:prSet presAssocID="{8342734C-0EFD-41BF-9D6F-E2F3CAAE1C8B}" presName="hierChild5" presStyleCnt="0"/>
      <dgm:spPr/>
      <dgm:t>
        <a:bodyPr/>
        <a:lstStyle/>
        <a:p>
          <a:endParaRPr lang="uk-UA"/>
        </a:p>
      </dgm:t>
    </dgm:pt>
    <dgm:pt modelId="{8E3BBEE3-00DE-43CC-9699-D52CB8FD0C9A}" type="pres">
      <dgm:prSet presAssocID="{B95704EE-21AD-4888-B7ED-E05622217352}" presName="Name64" presStyleLbl="parChTrans1D3" presStyleIdx="3" presStyleCnt="4"/>
      <dgm:spPr/>
      <dgm:t>
        <a:bodyPr/>
        <a:lstStyle/>
        <a:p>
          <a:endParaRPr lang="uk-UA"/>
        </a:p>
      </dgm:t>
    </dgm:pt>
    <dgm:pt modelId="{1506E8FE-083F-4F1E-ABA5-B98CC979C73A}" type="pres">
      <dgm:prSet presAssocID="{EFDB3857-375C-44BC-BB53-45AD6441F6D4}" presName="hierRoot2" presStyleCnt="0">
        <dgm:presLayoutVars>
          <dgm:hierBranch val="init"/>
        </dgm:presLayoutVars>
      </dgm:prSet>
      <dgm:spPr/>
      <dgm:t>
        <a:bodyPr/>
        <a:lstStyle/>
        <a:p>
          <a:endParaRPr lang="uk-UA"/>
        </a:p>
      </dgm:t>
    </dgm:pt>
    <dgm:pt modelId="{027C13B7-BDF4-44B9-9367-1C4DBDC52C17}" type="pres">
      <dgm:prSet presAssocID="{EFDB3857-375C-44BC-BB53-45AD6441F6D4}" presName="rootComposite" presStyleCnt="0"/>
      <dgm:spPr/>
      <dgm:t>
        <a:bodyPr/>
        <a:lstStyle/>
        <a:p>
          <a:endParaRPr lang="uk-UA"/>
        </a:p>
      </dgm:t>
    </dgm:pt>
    <dgm:pt modelId="{D64C3FC3-726A-42B5-A4C9-9C592DEF8F5B}" type="pres">
      <dgm:prSet presAssocID="{EFDB3857-375C-44BC-BB53-45AD6441F6D4}" presName="rootText" presStyleLbl="node3" presStyleIdx="3" presStyleCnt="4" custScaleX="103887" custScaleY="121696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CC0473C1-902E-4E43-925E-6F0F8CBE11BA}" type="pres">
      <dgm:prSet presAssocID="{EFDB3857-375C-44BC-BB53-45AD6441F6D4}" presName="rootConnector" presStyleLbl="node3" presStyleIdx="3" presStyleCnt="4"/>
      <dgm:spPr/>
      <dgm:t>
        <a:bodyPr/>
        <a:lstStyle/>
        <a:p>
          <a:endParaRPr lang="uk-UA"/>
        </a:p>
      </dgm:t>
    </dgm:pt>
    <dgm:pt modelId="{F46FB2E8-E281-41EC-8AB1-4ED2BDAFDD1B}" type="pres">
      <dgm:prSet presAssocID="{EFDB3857-375C-44BC-BB53-45AD6441F6D4}" presName="hierChild4" presStyleCnt="0"/>
      <dgm:spPr/>
      <dgm:t>
        <a:bodyPr/>
        <a:lstStyle/>
        <a:p>
          <a:endParaRPr lang="uk-UA"/>
        </a:p>
      </dgm:t>
    </dgm:pt>
    <dgm:pt modelId="{7D087A0D-8FF8-43BB-8666-6F6C42198F5E}" type="pres">
      <dgm:prSet presAssocID="{EFDB3857-375C-44BC-BB53-45AD6441F6D4}" presName="hierChild5" presStyleCnt="0"/>
      <dgm:spPr/>
      <dgm:t>
        <a:bodyPr/>
        <a:lstStyle/>
        <a:p>
          <a:endParaRPr lang="uk-UA"/>
        </a:p>
      </dgm:t>
    </dgm:pt>
    <dgm:pt modelId="{B671E6F8-CD5C-43A5-A3E5-A1C3BA99FCF9}" type="pres">
      <dgm:prSet presAssocID="{B72D8F4A-190B-44F4-912F-770F7CE4175C}" presName="hierChild5" presStyleCnt="0"/>
      <dgm:spPr/>
      <dgm:t>
        <a:bodyPr/>
        <a:lstStyle/>
        <a:p>
          <a:endParaRPr lang="uk-UA"/>
        </a:p>
      </dgm:t>
    </dgm:pt>
    <dgm:pt modelId="{1A15B9C0-D230-41B3-988F-8D7EFF150314}" type="pres">
      <dgm:prSet presAssocID="{AB1F3B7A-8B83-46CE-9D34-90B85F055F58}" presName="hierChild3" presStyleCnt="0"/>
      <dgm:spPr/>
      <dgm:t>
        <a:bodyPr/>
        <a:lstStyle/>
        <a:p>
          <a:endParaRPr lang="uk-UA"/>
        </a:p>
      </dgm:t>
    </dgm:pt>
  </dgm:ptLst>
  <dgm:cxnLst>
    <dgm:cxn modelId="{6206FD34-0A2E-4616-BDC9-E7FE18D01C10}" type="presOf" srcId="{02A7E218-8068-432A-8B59-E4F58C8D53B2}" destId="{EDB44C10-F216-4D9D-AB30-66B31074C30E}" srcOrd="0" destOrd="0" presId="urn:microsoft.com/office/officeart/2009/3/layout/HorizontalOrganizationChart"/>
    <dgm:cxn modelId="{34F981DB-9D1C-482A-B0B4-26062D6ED664}" srcId="{B72D8F4A-190B-44F4-912F-770F7CE4175C}" destId="{8342734C-0EFD-41BF-9D6F-E2F3CAAE1C8B}" srcOrd="0" destOrd="0" parTransId="{399AC6D7-1659-4836-AC46-C1F1478CFD5A}" sibTransId="{BE931237-3E3A-4F1B-A857-544503869DA8}"/>
    <dgm:cxn modelId="{E5D62A32-25B9-4530-8700-F0B0ED599EC5}" type="presOf" srcId="{8342734C-0EFD-41BF-9D6F-E2F3CAAE1C8B}" destId="{8A6774E3-7465-4F88-8B50-2912A42D115D}" srcOrd="0" destOrd="0" presId="urn:microsoft.com/office/officeart/2009/3/layout/HorizontalOrganizationChart"/>
    <dgm:cxn modelId="{AB689D49-A375-4808-804A-E0418B7D1AD0}" srcId="{AB1F3B7A-8B83-46CE-9D34-90B85F055F58}" destId="{B72D8F4A-190B-44F4-912F-770F7CE4175C}" srcOrd="1" destOrd="0" parTransId="{51B4B4D0-E473-4DDE-9164-70D0D6EE1EAB}" sibTransId="{3DBED1A3-4E55-4E67-90F8-D907D6763F83}"/>
    <dgm:cxn modelId="{A3185D6B-B817-41BD-B236-E62AABFA0BD3}" type="presOf" srcId="{51B4B4D0-E473-4DDE-9164-70D0D6EE1EAB}" destId="{7676AFBA-EC1D-4AB7-A4FE-0D000C26DAD5}" srcOrd="0" destOrd="0" presId="urn:microsoft.com/office/officeart/2009/3/layout/HorizontalOrganizationChart"/>
    <dgm:cxn modelId="{AF405629-4BAC-427E-88B0-A7697FB5B535}" type="presOf" srcId="{B95704EE-21AD-4888-B7ED-E05622217352}" destId="{8E3BBEE3-00DE-43CC-9699-D52CB8FD0C9A}" srcOrd="0" destOrd="0" presId="urn:microsoft.com/office/officeart/2009/3/layout/HorizontalOrganizationChart"/>
    <dgm:cxn modelId="{7EE7E370-446E-4A9A-82D4-F264D2BD367F}" type="presOf" srcId="{EFDB3857-375C-44BC-BB53-45AD6441F6D4}" destId="{CC0473C1-902E-4E43-925E-6F0F8CBE11BA}" srcOrd="1" destOrd="0" presId="urn:microsoft.com/office/officeart/2009/3/layout/HorizontalOrganizationChart"/>
    <dgm:cxn modelId="{75CD655E-B12E-4FDC-AAB4-D33DAB0F3088}" srcId="{B72D8F4A-190B-44F4-912F-770F7CE4175C}" destId="{EFDB3857-375C-44BC-BB53-45AD6441F6D4}" srcOrd="1" destOrd="0" parTransId="{B95704EE-21AD-4888-B7ED-E05622217352}" sibTransId="{5185EA19-01C1-47DA-8F28-9340C1F2A7E4}"/>
    <dgm:cxn modelId="{7B7A3AAF-4011-4112-8E1E-C64F64F61AE6}" type="presOf" srcId="{8342734C-0EFD-41BF-9D6F-E2F3CAAE1C8B}" destId="{2267C51B-4477-437D-89CB-FA86CA7D1F27}" srcOrd="1" destOrd="0" presId="urn:microsoft.com/office/officeart/2009/3/layout/HorizontalOrganizationChart"/>
    <dgm:cxn modelId="{A838BE2D-2665-41FC-8740-C6F749352333}" srcId="{02A7E218-8068-432A-8B59-E4F58C8D53B2}" destId="{DF61E7A0-D065-4BED-B47F-1606A63DEEFB}" srcOrd="0" destOrd="0" parTransId="{9B0C9EB1-7E4E-4892-8926-7D6B34433FD8}" sibTransId="{158DA934-F3AE-48FF-A947-82B010A1F010}"/>
    <dgm:cxn modelId="{E71F1D61-0B08-45EA-853B-1E3E54302CFD}" srcId="{AB1F3B7A-8B83-46CE-9D34-90B85F055F58}" destId="{02A7E218-8068-432A-8B59-E4F58C8D53B2}" srcOrd="0" destOrd="0" parTransId="{ECF6C4BF-4B8D-4811-A7A5-ED8D6EF1E9CA}" sibTransId="{8C217524-1349-49E8-9F15-84C1F862D81A}"/>
    <dgm:cxn modelId="{A0D5DECC-CD42-447B-B95A-5BC23DDE58F2}" type="presOf" srcId="{76B94D96-41D0-4455-9170-79152C870893}" destId="{8E5C0478-9F63-423F-94D2-79E0AEFCCE0D}" srcOrd="0" destOrd="0" presId="urn:microsoft.com/office/officeart/2009/3/layout/HorizontalOrganizationChart"/>
    <dgm:cxn modelId="{6E9FA4A4-378F-4F12-AA39-33E45370D5A9}" type="presOf" srcId="{EFDB3857-375C-44BC-BB53-45AD6441F6D4}" destId="{D64C3FC3-726A-42B5-A4C9-9C592DEF8F5B}" srcOrd="0" destOrd="0" presId="urn:microsoft.com/office/officeart/2009/3/layout/HorizontalOrganizationChart"/>
    <dgm:cxn modelId="{0324305D-656A-42D6-88EE-9932E9331937}" type="presOf" srcId="{02A7E218-8068-432A-8B59-E4F58C8D53B2}" destId="{32BFD9C7-CE02-4D74-874E-6BCC58F2CD03}" srcOrd="1" destOrd="0" presId="urn:microsoft.com/office/officeart/2009/3/layout/HorizontalOrganizationChart"/>
    <dgm:cxn modelId="{01E143FF-31DF-4091-8233-F3B125648C5E}" type="presOf" srcId="{DF61E7A0-D065-4BED-B47F-1606A63DEEFB}" destId="{504DC4A1-FDF2-4F73-8035-FBA15C4CBCD8}" srcOrd="0" destOrd="0" presId="urn:microsoft.com/office/officeart/2009/3/layout/HorizontalOrganizationChart"/>
    <dgm:cxn modelId="{EFA989F4-9827-42CE-BA3E-57540C045559}" type="presOf" srcId="{AB1F3B7A-8B83-46CE-9D34-90B85F055F58}" destId="{A5849226-F271-4B07-84CB-402FE54B18F1}" srcOrd="0" destOrd="0" presId="urn:microsoft.com/office/officeart/2009/3/layout/HorizontalOrganizationChart"/>
    <dgm:cxn modelId="{2B238973-AA3E-4F79-A447-7C7319AC0953}" type="presOf" srcId="{399AC6D7-1659-4836-AC46-C1F1478CFD5A}" destId="{8AC0B787-5EA5-41CC-AF2C-55ACB4187644}" srcOrd="0" destOrd="0" presId="urn:microsoft.com/office/officeart/2009/3/layout/HorizontalOrganizationChart"/>
    <dgm:cxn modelId="{D90DBBB3-1683-4DC6-BB42-649021913556}" type="presOf" srcId="{DF61E7A0-D065-4BED-B47F-1606A63DEEFB}" destId="{63591438-BF22-4A3C-8F6C-99ADF5620756}" srcOrd="1" destOrd="0" presId="urn:microsoft.com/office/officeart/2009/3/layout/HorizontalOrganizationChart"/>
    <dgm:cxn modelId="{AF360532-03D8-494C-AD5B-BB93D095D41B}" type="presOf" srcId="{D2E96815-7ACD-42C2-B7A2-189F343ECA41}" destId="{91FD157E-20A1-4E4F-9195-28D912B8C2B2}" srcOrd="0" destOrd="0" presId="urn:microsoft.com/office/officeart/2009/3/layout/HorizontalOrganizationChart"/>
    <dgm:cxn modelId="{614599EE-A47F-4AD8-B522-5DC441AB8DAA}" type="presOf" srcId="{BB1ACA5B-7230-4CEF-A46D-DD4E3216AC6A}" destId="{DBACFE21-894E-45E2-BACE-9718A6F924BA}" srcOrd="1" destOrd="0" presId="urn:microsoft.com/office/officeart/2009/3/layout/HorizontalOrganizationChart"/>
    <dgm:cxn modelId="{D1A5D92A-B506-426D-90D6-33EA2E4C4ECA}" type="presOf" srcId="{ECF6C4BF-4B8D-4811-A7A5-ED8D6EF1E9CA}" destId="{ACA7DF16-9A30-466F-BF03-E3D772264102}" srcOrd="0" destOrd="0" presId="urn:microsoft.com/office/officeart/2009/3/layout/HorizontalOrganizationChart"/>
    <dgm:cxn modelId="{CD121A31-B8C6-411D-A2DE-A7AEF47AACF2}" type="presOf" srcId="{B72D8F4A-190B-44F4-912F-770F7CE4175C}" destId="{0B5FC32C-B6A0-494C-B19B-41A09DBE5681}" srcOrd="0" destOrd="0" presId="urn:microsoft.com/office/officeart/2009/3/layout/HorizontalOrganizationChart"/>
    <dgm:cxn modelId="{23494556-4155-455D-A698-8B893921C3E4}" srcId="{D2E96815-7ACD-42C2-B7A2-189F343ECA41}" destId="{AB1F3B7A-8B83-46CE-9D34-90B85F055F58}" srcOrd="0" destOrd="0" parTransId="{B9D271E2-1D9C-4DD3-B915-D33D43F14A6C}" sibTransId="{8AD50D84-7738-4505-9DAC-965431A14DFE}"/>
    <dgm:cxn modelId="{403BE55E-015B-478B-857B-982316331CB9}" type="presOf" srcId="{B72D8F4A-190B-44F4-912F-770F7CE4175C}" destId="{6C55EB51-6378-45F1-B8DD-0AE4C0B7F109}" srcOrd="1" destOrd="0" presId="urn:microsoft.com/office/officeart/2009/3/layout/HorizontalOrganizationChart"/>
    <dgm:cxn modelId="{EC8D90B4-4649-45FB-8A91-5C42301B26B2}" srcId="{02A7E218-8068-432A-8B59-E4F58C8D53B2}" destId="{BB1ACA5B-7230-4CEF-A46D-DD4E3216AC6A}" srcOrd="1" destOrd="0" parTransId="{76B94D96-41D0-4455-9170-79152C870893}" sibTransId="{E3D03254-37C5-409C-8814-827846F6EC63}"/>
    <dgm:cxn modelId="{C87AEF9C-F202-409C-8F3D-481AD1EC2292}" type="presOf" srcId="{BB1ACA5B-7230-4CEF-A46D-DD4E3216AC6A}" destId="{6F196897-5508-4E62-813B-A616746D0BB1}" srcOrd="0" destOrd="0" presId="urn:microsoft.com/office/officeart/2009/3/layout/HorizontalOrganizationChart"/>
    <dgm:cxn modelId="{F6127FDF-ED43-4FF4-8F30-14C17B9A56ED}" type="presOf" srcId="{AB1F3B7A-8B83-46CE-9D34-90B85F055F58}" destId="{7BF640F5-0590-4317-98C6-59FB90C38651}" srcOrd="1" destOrd="0" presId="urn:microsoft.com/office/officeart/2009/3/layout/HorizontalOrganizationChart"/>
    <dgm:cxn modelId="{B102D3F3-A710-4E3B-BF8F-0CDCF32AB4E4}" type="presOf" srcId="{9B0C9EB1-7E4E-4892-8926-7D6B34433FD8}" destId="{1EBA56AC-BBC7-4698-94BB-F4C1D4700850}" srcOrd="0" destOrd="0" presId="urn:microsoft.com/office/officeart/2009/3/layout/HorizontalOrganizationChart"/>
    <dgm:cxn modelId="{BD26A9E1-BF8B-409F-BF21-749084345B52}" type="presParOf" srcId="{91FD157E-20A1-4E4F-9195-28D912B8C2B2}" destId="{795D4F66-1B6B-4A7E-B18B-457BFD65D7AA}" srcOrd="0" destOrd="0" presId="urn:microsoft.com/office/officeart/2009/3/layout/HorizontalOrganizationChart"/>
    <dgm:cxn modelId="{19E85F09-08FE-4B2C-9BD9-48217F348ADB}" type="presParOf" srcId="{795D4F66-1B6B-4A7E-B18B-457BFD65D7AA}" destId="{D59CA0DF-3E8F-4D5B-A1D5-634723A7EB94}" srcOrd="0" destOrd="0" presId="urn:microsoft.com/office/officeart/2009/3/layout/HorizontalOrganizationChart"/>
    <dgm:cxn modelId="{E0E46490-E843-4D39-8F3B-E293F1D26C55}" type="presParOf" srcId="{D59CA0DF-3E8F-4D5B-A1D5-634723A7EB94}" destId="{A5849226-F271-4B07-84CB-402FE54B18F1}" srcOrd="0" destOrd="0" presId="urn:microsoft.com/office/officeart/2009/3/layout/HorizontalOrganizationChart"/>
    <dgm:cxn modelId="{B6A5FF2D-5890-4E5E-B1EC-86107D84B6F7}" type="presParOf" srcId="{D59CA0DF-3E8F-4D5B-A1D5-634723A7EB94}" destId="{7BF640F5-0590-4317-98C6-59FB90C38651}" srcOrd="1" destOrd="0" presId="urn:microsoft.com/office/officeart/2009/3/layout/HorizontalOrganizationChart"/>
    <dgm:cxn modelId="{B6265223-0826-49C7-81E0-1A9313142049}" type="presParOf" srcId="{795D4F66-1B6B-4A7E-B18B-457BFD65D7AA}" destId="{D6557A97-EA6D-4329-B329-DA8EDE5C91E3}" srcOrd="1" destOrd="0" presId="urn:microsoft.com/office/officeart/2009/3/layout/HorizontalOrganizationChart"/>
    <dgm:cxn modelId="{3BCCDC1D-A999-4D81-AD16-2239A07D3FD9}" type="presParOf" srcId="{D6557A97-EA6D-4329-B329-DA8EDE5C91E3}" destId="{ACA7DF16-9A30-466F-BF03-E3D772264102}" srcOrd="0" destOrd="0" presId="urn:microsoft.com/office/officeart/2009/3/layout/HorizontalOrganizationChart"/>
    <dgm:cxn modelId="{45D7AF6D-5FEE-44E2-982A-6AF42C9C40AF}" type="presParOf" srcId="{D6557A97-EA6D-4329-B329-DA8EDE5C91E3}" destId="{59097984-1514-459F-8036-3769C783DAC7}" srcOrd="1" destOrd="0" presId="urn:microsoft.com/office/officeart/2009/3/layout/HorizontalOrganizationChart"/>
    <dgm:cxn modelId="{9E48A3A5-BB2C-4E90-910F-275349DFAD94}" type="presParOf" srcId="{59097984-1514-459F-8036-3769C783DAC7}" destId="{4AFB8F84-8368-4770-B315-7F6BD8458257}" srcOrd="0" destOrd="0" presId="urn:microsoft.com/office/officeart/2009/3/layout/HorizontalOrganizationChart"/>
    <dgm:cxn modelId="{5E4CAA03-3BB0-4246-BB88-CFCF73A351A4}" type="presParOf" srcId="{4AFB8F84-8368-4770-B315-7F6BD8458257}" destId="{EDB44C10-F216-4D9D-AB30-66B31074C30E}" srcOrd="0" destOrd="0" presId="urn:microsoft.com/office/officeart/2009/3/layout/HorizontalOrganizationChart"/>
    <dgm:cxn modelId="{841C0A28-6B69-4686-9B42-674DF7D75E06}" type="presParOf" srcId="{4AFB8F84-8368-4770-B315-7F6BD8458257}" destId="{32BFD9C7-CE02-4D74-874E-6BCC58F2CD03}" srcOrd="1" destOrd="0" presId="urn:microsoft.com/office/officeart/2009/3/layout/HorizontalOrganizationChart"/>
    <dgm:cxn modelId="{0AB145FB-23CB-4A65-8CF7-B51CBA8E0E0F}" type="presParOf" srcId="{59097984-1514-459F-8036-3769C783DAC7}" destId="{6D5723CF-1DA2-4A52-9AD6-E37B57B879FA}" srcOrd="1" destOrd="0" presId="urn:microsoft.com/office/officeart/2009/3/layout/HorizontalOrganizationChart"/>
    <dgm:cxn modelId="{61F1859A-FD76-4A8A-814E-09B95B452D5E}" type="presParOf" srcId="{6D5723CF-1DA2-4A52-9AD6-E37B57B879FA}" destId="{1EBA56AC-BBC7-4698-94BB-F4C1D4700850}" srcOrd="0" destOrd="0" presId="urn:microsoft.com/office/officeart/2009/3/layout/HorizontalOrganizationChart"/>
    <dgm:cxn modelId="{94A2F240-1239-4B56-8BD2-93108FA60025}" type="presParOf" srcId="{6D5723CF-1DA2-4A52-9AD6-E37B57B879FA}" destId="{255A7766-C25E-49AE-8293-7712FBA3C7DE}" srcOrd="1" destOrd="0" presId="urn:microsoft.com/office/officeart/2009/3/layout/HorizontalOrganizationChart"/>
    <dgm:cxn modelId="{69FF762F-1AAD-4B16-B0C9-A7B8A78CD566}" type="presParOf" srcId="{255A7766-C25E-49AE-8293-7712FBA3C7DE}" destId="{F1268396-3133-4B34-A372-AE7BBE782DC5}" srcOrd="0" destOrd="0" presId="urn:microsoft.com/office/officeart/2009/3/layout/HorizontalOrganizationChart"/>
    <dgm:cxn modelId="{F3A4FF3D-B969-4E85-8BDD-1F1240C593DA}" type="presParOf" srcId="{F1268396-3133-4B34-A372-AE7BBE782DC5}" destId="{504DC4A1-FDF2-4F73-8035-FBA15C4CBCD8}" srcOrd="0" destOrd="0" presId="urn:microsoft.com/office/officeart/2009/3/layout/HorizontalOrganizationChart"/>
    <dgm:cxn modelId="{F9EBCF75-73BD-45E5-A7BA-CCD1005C60AB}" type="presParOf" srcId="{F1268396-3133-4B34-A372-AE7BBE782DC5}" destId="{63591438-BF22-4A3C-8F6C-99ADF5620756}" srcOrd="1" destOrd="0" presId="urn:microsoft.com/office/officeart/2009/3/layout/HorizontalOrganizationChart"/>
    <dgm:cxn modelId="{62341474-75D6-43E1-9680-EBF891C9E655}" type="presParOf" srcId="{255A7766-C25E-49AE-8293-7712FBA3C7DE}" destId="{ED3579DE-B7FF-4478-94CD-26A838CD6A30}" srcOrd="1" destOrd="0" presId="urn:microsoft.com/office/officeart/2009/3/layout/HorizontalOrganizationChart"/>
    <dgm:cxn modelId="{B6AA87EB-C0D3-460D-BD8C-5F3FB4F4D5EC}" type="presParOf" srcId="{255A7766-C25E-49AE-8293-7712FBA3C7DE}" destId="{AF89D837-A995-4B0B-BB2D-758580254605}" srcOrd="2" destOrd="0" presId="urn:microsoft.com/office/officeart/2009/3/layout/HorizontalOrganizationChart"/>
    <dgm:cxn modelId="{0B1685DB-381F-4E7B-BCC4-3612295F71A2}" type="presParOf" srcId="{6D5723CF-1DA2-4A52-9AD6-E37B57B879FA}" destId="{8E5C0478-9F63-423F-94D2-79E0AEFCCE0D}" srcOrd="2" destOrd="0" presId="urn:microsoft.com/office/officeart/2009/3/layout/HorizontalOrganizationChart"/>
    <dgm:cxn modelId="{09268D05-830D-49A3-93EA-08A0497FBADB}" type="presParOf" srcId="{6D5723CF-1DA2-4A52-9AD6-E37B57B879FA}" destId="{F8C4B350-743C-4110-AAAE-42C3585D477E}" srcOrd="3" destOrd="0" presId="urn:microsoft.com/office/officeart/2009/3/layout/HorizontalOrganizationChart"/>
    <dgm:cxn modelId="{22066E8D-0EFA-4513-8C1D-B839C055673A}" type="presParOf" srcId="{F8C4B350-743C-4110-AAAE-42C3585D477E}" destId="{AD597D7B-0FD8-4181-B8DD-5D39506CFF7F}" srcOrd="0" destOrd="0" presId="urn:microsoft.com/office/officeart/2009/3/layout/HorizontalOrganizationChart"/>
    <dgm:cxn modelId="{AF26727E-1C70-4CEB-8B23-5DCAB6F32A85}" type="presParOf" srcId="{AD597D7B-0FD8-4181-B8DD-5D39506CFF7F}" destId="{6F196897-5508-4E62-813B-A616746D0BB1}" srcOrd="0" destOrd="0" presId="urn:microsoft.com/office/officeart/2009/3/layout/HorizontalOrganizationChart"/>
    <dgm:cxn modelId="{5EB5D372-905B-4EF3-BE33-249AC87A4908}" type="presParOf" srcId="{AD597D7B-0FD8-4181-B8DD-5D39506CFF7F}" destId="{DBACFE21-894E-45E2-BACE-9718A6F924BA}" srcOrd="1" destOrd="0" presId="urn:microsoft.com/office/officeart/2009/3/layout/HorizontalOrganizationChart"/>
    <dgm:cxn modelId="{D8CFF5C8-A45E-487A-9881-8259B365FA95}" type="presParOf" srcId="{F8C4B350-743C-4110-AAAE-42C3585D477E}" destId="{9B5B28F1-24E8-46DF-A463-09EF07D97BEA}" srcOrd="1" destOrd="0" presId="urn:microsoft.com/office/officeart/2009/3/layout/HorizontalOrganizationChart"/>
    <dgm:cxn modelId="{28AB1845-852A-4865-89F7-A102F8F2A266}" type="presParOf" srcId="{F8C4B350-743C-4110-AAAE-42C3585D477E}" destId="{B70ADBED-9D8E-4D82-BD23-7BB33F802A9B}" srcOrd="2" destOrd="0" presId="urn:microsoft.com/office/officeart/2009/3/layout/HorizontalOrganizationChart"/>
    <dgm:cxn modelId="{12BCD67C-5209-49BB-BB77-D86EFAEAD0E9}" type="presParOf" srcId="{59097984-1514-459F-8036-3769C783DAC7}" destId="{453CE852-DAC2-42E0-BBAE-02D060724938}" srcOrd="2" destOrd="0" presId="urn:microsoft.com/office/officeart/2009/3/layout/HorizontalOrganizationChart"/>
    <dgm:cxn modelId="{538B5162-A5D5-4E0F-81C8-61D0671035D0}" type="presParOf" srcId="{D6557A97-EA6D-4329-B329-DA8EDE5C91E3}" destId="{7676AFBA-EC1D-4AB7-A4FE-0D000C26DAD5}" srcOrd="2" destOrd="0" presId="urn:microsoft.com/office/officeart/2009/3/layout/HorizontalOrganizationChart"/>
    <dgm:cxn modelId="{4CDF989B-0308-4431-901F-5C03DC9526B2}" type="presParOf" srcId="{D6557A97-EA6D-4329-B329-DA8EDE5C91E3}" destId="{56D96219-EFAD-40A0-B4BA-BBB87A87BC39}" srcOrd="3" destOrd="0" presId="urn:microsoft.com/office/officeart/2009/3/layout/HorizontalOrganizationChart"/>
    <dgm:cxn modelId="{2C017E94-D945-404A-84A0-7FA9355BFFDA}" type="presParOf" srcId="{56D96219-EFAD-40A0-B4BA-BBB87A87BC39}" destId="{C911D2F7-340F-46A2-9E71-2315BA48B9A7}" srcOrd="0" destOrd="0" presId="urn:microsoft.com/office/officeart/2009/3/layout/HorizontalOrganizationChart"/>
    <dgm:cxn modelId="{C91987E5-CEF8-488C-8EB8-4281F14859AA}" type="presParOf" srcId="{C911D2F7-340F-46A2-9E71-2315BA48B9A7}" destId="{0B5FC32C-B6A0-494C-B19B-41A09DBE5681}" srcOrd="0" destOrd="0" presId="urn:microsoft.com/office/officeart/2009/3/layout/HorizontalOrganizationChart"/>
    <dgm:cxn modelId="{5C041063-32DF-4A64-A5FD-EAD7C0BDCE8C}" type="presParOf" srcId="{C911D2F7-340F-46A2-9E71-2315BA48B9A7}" destId="{6C55EB51-6378-45F1-B8DD-0AE4C0B7F109}" srcOrd="1" destOrd="0" presId="urn:microsoft.com/office/officeart/2009/3/layout/HorizontalOrganizationChart"/>
    <dgm:cxn modelId="{975E31CC-A021-41D6-95A7-DE7EFCD3D4E5}" type="presParOf" srcId="{56D96219-EFAD-40A0-B4BA-BBB87A87BC39}" destId="{4F1E4421-4BCF-418F-B529-3F4E4150DBCF}" srcOrd="1" destOrd="0" presId="urn:microsoft.com/office/officeart/2009/3/layout/HorizontalOrganizationChart"/>
    <dgm:cxn modelId="{1D9AA5E6-853D-4A06-9968-FD90063DDFF5}" type="presParOf" srcId="{4F1E4421-4BCF-418F-B529-3F4E4150DBCF}" destId="{8AC0B787-5EA5-41CC-AF2C-55ACB4187644}" srcOrd="0" destOrd="0" presId="urn:microsoft.com/office/officeart/2009/3/layout/HorizontalOrganizationChart"/>
    <dgm:cxn modelId="{A08B790E-7321-4D7F-A08D-B48239C10DC7}" type="presParOf" srcId="{4F1E4421-4BCF-418F-B529-3F4E4150DBCF}" destId="{B1AF27E2-7169-4AC3-823F-91D513893DF5}" srcOrd="1" destOrd="0" presId="urn:microsoft.com/office/officeart/2009/3/layout/HorizontalOrganizationChart"/>
    <dgm:cxn modelId="{EEE85B63-96A3-4545-9291-984CC3B8113F}" type="presParOf" srcId="{B1AF27E2-7169-4AC3-823F-91D513893DF5}" destId="{2FE54836-9A13-402E-BED8-1F48E450A325}" srcOrd="0" destOrd="0" presId="urn:microsoft.com/office/officeart/2009/3/layout/HorizontalOrganizationChart"/>
    <dgm:cxn modelId="{8D0D937B-1807-4CD0-A613-968D4B9DF204}" type="presParOf" srcId="{2FE54836-9A13-402E-BED8-1F48E450A325}" destId="{8A6774E3-7465-4F88-8B50-2912A42D115D}" srcOrd="0" destOrd="0" presId="urn:microsoft.com/office/officeart/2009/3/layout/HorizontalOrganizationChart"/>
    <dgm:cxn modelId="{EE48B7DD-B439-4E9B-8256-3CAA716BAC64}" type="presParOf" srcId="{2FE54836-9A13-402E-BED8-1F48E450A325}" destId="{2267C51B-4477-437D-89CB-FA86CA7D1F27}" srcOrd="1" destOrd="0" presId="urn:microsoft.com/office/officeart/2009/3/layout/HorizontalOrganizationChart"/>
    <dgm:cxn modelId="{E00307BD-FE56-4E34-A8FB-793B7BC0CD67}" type="presParOf" srcId="{B1AF27E2-7169-4AC3-823F-91D513893DF5}" destId="{F4260504-F66A-4252-89AC-77E045F8AD83}" srcOrd="1" destOrd="0" presId="urn:microsoft.com/office/officeart/2009/3/layout/HorizontalOrganizationChart"/>
    <dgm:cxn modelId="{BE5D347A-A194-4A23-BC99-5C01A6E5C6C2}" type="presParOf" srcId="{B1AF27E2-7169-4AC3-823F-91D513893DF5}" destId="{43EDEE1F-FED7-4672-A60D-1435C5DE80A2}" srcOrd="2" destOrd="0" presId="urn:microsoft.com/office/officeart/2009/3/layout/HorizontalOrganizationChart"/>
    <dgm:cxn modelId="{D7D38DE4-68A1-4762-AF05-563567E2460F}" type="presParOf" srcId="{4F1E4421-4BCF-418F-B529-3F4E4150DBCF}" destId="{8E3BBEE3-00DE-43CC-9699-D52CB8FD0C9A}" srcOrd="2" destOrd="0" presId="urn:microsoft.com/office/officeart/2009/3/layout/HorizontalOrganizationChart"/>
    <dgm:cxn modelId="{F11103AE-BA78-4C1D-B5BB-7161268AC9ED}" type="presParOf" srcId="{4F1E4421-4BCF-418F-B529-3F4E4150DBCF}" destId="{1506E8FE-083F-4F1E-ABA5-B98CC979C73A}" srcOrd="3" destOrd="0" presId="urn:microsoft.com/office/officeart/2009/3/layout/HorizontalOrganizationChart"/>
    <dgm:cxn modelId="{C83AD146-11EE-46EC-984C-4240E8952BBB}" type="presParOf" srcId="{1506E8FE-083F-4F1E-ABA5-B98CC979C73A}" destId="{027C13B7-BDF4-44B9-9367-1C4DBDC52C17}" srcOrd="0" destOrd="0" presId="urn:microsoft.com/office/officeart/2009/3/layout/HorizontalOrganizationChart"/>
    <dgm:cxn modelId="{68C27D18-DE34-44C6-9513-537C219DD102}" type="presParOf" srcId="{027C13B7-BDF4-44B9-9367-1C4DBDC52C17}" destId="{D64C3FC3-726A-42B5-A4C9-9C592DEF8F5B}" srcOrd="0" destOrd="0" presId="urn:microsoft.com/office/officeart/2009/3/layout/HorizontalOrganizationChart"/>
    <dgm:cxn modelId="{52F765D5-5B00-4972-BC10-CF05EF17E49B}" type="presParOf" srcId="{027C13B7-BDF4-44B9-9367-1C4DBDC52C17}" destId="{CC0473C1-902E-4E43-925E-6F0F8CBE11BA}" srcOrd="1" destOrd="0" presId="urn:microsoft.com/office/officeart/2009/3/layout/HorizontalOrganizationChart"/>
    <dgm:cxn modelId="{974E9424-9453-4BA8-A074-DD87026A06C5}" type="presParOf" srcId="{1506E8FE-083F-4F1E-ABA5-B98CC979C73A}" destId="{F46FB2E8-E281-41EC-8AB1-4ED2BDAFDD1B}" srcOrd="1" destOrd="0" presId="urn:microsoft.com/office/officeart/2009/3/layout/HorizontalOrganizationChart"/>
    <dgm:cxn modelId="{2B58BAE5-5AA4-451E-A6F6-3794BB24E622}" type="presParOf" srcId="{1506E8FE-083F-4F1E-ABA5-B98CC979C73A}" destId="{7D087A0D-8FF8-43BB-8666-6F6C42198F5E}" srcOrd="2" destOrd="0" presId="urn:microsoft.com/office/officeart/2009/3/layout/HorizontalOrganizationChart"/>
    <dgm:cxn modelId="{A9A9AA9F-DCF6-4626-9415-155A78F2EF03}" type="presParOf" srcId="{56D96219-EFAD-40A0-B4BA-BBB87A87BC39}" destId="{B671E6F8-CD5C-43A5-A3E5-A1C3BA99FCF9}" srcOrd="2" destOrd="0" presId="urn:microsoft.com/office/officeart/2009/3/layout/HorizontalOrganizationChart"/>
    <dgm:cxn modelId="{89D5F850-BA0C-49F1-AD32-03ECC9985D90}" type="presParOf" srcId="{795D4F66-1B6B-4A7E-B18B-457BFD65D7AA}" destId="{1A15B9C0-D230-41B3-988F-8D7EFF150314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F5F4D7ED-BE03-4B29-BEF7-CB713D2208DC}" type="doc">
      <dgm:prSet loTypeId="urn:microsoft.com/office/officeart/2008/layout/LinedList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3DD9A669-DB11-4160-8D49-807EB84ECA9C}">
      <dgm:prSet custT="1"/>
      <dgm:spPr/>
      <dgm:t>
        <a:bodyPr/>
        <a:lstStyle/>
        <a:p>
          <a:r>
            <a:rPr lang="uk-UA" sz="26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1. Бриль К. І. Правозастосовний акт як особливий вид індивідуальних правових актів : монографія. Київ : МП Леся, 2012. 191 с.</a:t>
          </a:r>
          <a:endParaRPr lang="uk-UA" sz="2600" dirty="0">
            <a:solidFill>
              <a:schemeClr val="accent5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11A6752-D55C-4EB7-8859-47F746BBBAB6}" type="parTrans" cxnId="{B98201A2-D82F-4FC6-8E2C-1E23329346A4}">
      <dgm:prSet/>
      <dgm:spPr/>
      <dgm:t>
        <a:bodyPr/>
        <a:lstStyle/>
        <a:p>
          <a:endParaRPr lang="uk-UA"/>
        </a:p>
      </dgm:t>
    </dgm:pt>
    <dgm:pt modelId="{7CF4E475-45A2-47B8-84D4-D5AF562A3692}" type="sibTrans" cxnId="{B98201A2-D82F-4FC6-8E2C-1E23329346A4}">
      <dgm:prSet/>
      <dgm:spPr/>
      <dgm:t>
        <a:bodyPr/>
        <a:lstStyle/>
        <a:p>
          <a:endParaRPr lang="uk-UA"/>
        </a:p>
      </dgm:t>
    </dgm:pt>
    <dgm:pt modelId="{6325492C-CB06-4E1F-9064-F6285B684491}">
      <dgm:prSet custT="1"/>
      <dgm:spPr/>
      <dgm:t>
        <a:bodyPr/>
        <a:lstStyle/>
        <a:p>
          <a:r>
            <a:rPr lang="uk-UA" sz="26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2. </a:t>
          </a:r>
          <a:r>
            <a:rPr lang="uk-UA" sz="2600" dirty="0" err="1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Матат</a:t>
          </a:r>
          <a:r>
            <a:rPr lang="uk-UA" sz="26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 Ю. І. Прогалини в законодавстві та засоби їх подолання в правозастосовній діяльності : монографія. Харків : Право, 2015. 175 с.</a:t>
          </a:r>
          <a:endParaRPr lang="uk-UA" sz="2600" dirty="0">
            <a:solidFill>
              <a:schemeClr val="accent5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405065E-C004-4681-B9D4-56465AE47B62}" type="parTrans" cxnId="{EFF6C878-6A67-4737-A8E0-A69AC77357AA}">
      <dgm:prSet/>
      <dgm:spPr/>
      <dgm:t>
        <a:bodyPr/>
        <a:lstStyle/>
        <a:p>
          <a:endParaRPr lang="uk-UA"/>
        </a:p>
      </dgm:t>
    </dgm:pt>
    <dgm:pt modelId="{C1960E94-AB12-4494-8D4B-7C8658C2BD46}" type="sibTrans" cxnId="{EFF6C878-6A67-4737-A8E0-A69AC77357AA}">
      <dgm:prSet/>
      <dgm:spPr/>
      <dgm:t>
        <a:bodyPr/>
        <a:lstStyle/>
        <a:p>
          <a:endParaRPr lang="uk-UA"/>
        </a:p>
      </dgm:t>
    </dgm:pt>
    <dgm:pt modelId="{73DDE9B4-CF12-4598-9DF0-0F0EF26737B5}">
      <dgm:prSet custT="1"/>
      <dgm:spPr/>
      <dgm:t>
        <a:bodyPr/>
        <a:lstStyle/>
        <a:p>
          <a:r>
            <a:rPr lang="uk-UA" sz="26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3. </a:t>
          </a:r>
          <a:r>
            <a:rPr lang="uk-UA" sz="2600" dirty="0" err="1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Пунько</a:t>
          </a:r>
          <a:r>
            <a:rPr lang="uk-UA" sz="26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 О. В. Структурна побудова правозастосовних актів. </a:t>
          </a:r>
          <a:r>
            <a:rPr lang="uk-UA" sz="2600" i="1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Юридичний вісник. Повітряне і космічне право.</a:t>
          </a:r>
          <a:r>
            <a:rPr lang="uk-UA" sz="26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Київ, 2014. № 4. С. 36–40.</a:t>
          </a:r>
          <a:endParaRPr lang="uk-UA" sz="2600" dirty="0">
            <a:solidFill>
              <a:schemeClr val="accent5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1F13980-7130-43F6-B070-509D80D24E47}" type="parTrans" cxnId="{7C6B96E3-DA1C-47CD-ACCA-DB483B72F2BA}">
      <dgm:prSet/>
      <dgm:spPr/>
      <dgm:t>
        <a:bodyPr/>
        <a:lstStyle/>
        <a:p>
          <a:endParaRPr lang="uk-UA"/>
        </a:p>
      </dgm:t>
    </dgm:pt>
    <dgm:pt modelId="{78959B16-A86D-4CD9-A097-1979CE8B92F7}" type="sibTrans" cxnId="{7C6B96E3-DA1C-47CD-ACCA-DB483B72F2BA}">
      <dgm:prSet/>
      <dgm:spPr/>
      <dgm:t>
        <a:bodyPr/>
        <a:lstStyle/>
        <a:p>
          <a:endParaRPr lang="uk-UA"/>
        </a:p>
      </dgm:t>
    </dgm:pt>
    <dgm:pt modelId="{75D3A9F7-BC58-4408-93A2-132A36663963}">
      <dgm:prSet custT="1"/>
      <dgm:spPr/>
      <dgm:t>
        <a:bodyPr/>
        <a:lstStyle/>
        <a:p>
          <a:r>
            <a:rPr lang="uk-UA" sz="26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4. </a:t>
          </a:r>
          <a:r>
            <a:rPr lang="uk-UA" sz="2600" dirty="0" err="1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Циппеліус</a:t>
          </a:r>
          <a:r>
            <a:rPr lang="uk-UA" sz="26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 Р. Методика правозастосування / </a:t>
          </a:r>
          <a:r>
            <a:rPr lang="uk-UA" sz="2600" dirty="0" err="1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Упоряд</a:t>
          </a:r>
          <a:r>
            <a:rPr lang="uk-UA" sz="26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Б. </a:t>
          </a:r>
          <a:r>
            <a:rPr lang="uk-UA" sz="2600" dirty="0" err="1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Шлоер</a:t>
          </a:r>
          <a:r>
            <a:rPr lang="uk-UA" sz="26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 ; пер. з нім. Р. </a:t>
          </a:r>
          <a:r>
            <a:rPr lang="uk-UA" sz="2600" dirty="0" err="1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Корнута</a:t>
          </a:r>
          <a:r>
            <a:rPr lang="uk-UA" sz="26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Київ : </a:t>
          </a:r>
          <a:r>
            <a:rPr lang="uk-UA" sz="2600" dirty="0" err="1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Юстініан</a:t>
          </a:r>
          <a:r>
            <a:rPr lang="uk-UA" sz="26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2016. 191 с.</a:t>
          </a:r>
          <a:endParaRPr lang="uk-UA" sz="2600" dirty="0">
            <a:solidFill>
              <a:schemeClr val="accent5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C44C989-3045-48BC-B6BF-D4ACA6B1FC95}" type="parTrans" cxnId="{83454354-CF92-4E16-AEB6-4289F3504ED8}">
      <dgm:prSet/>
      <dgm:spPr/>
      <dgm:t>
        <a:bodyPr/>
        <a:lstStyle/>
        <a:p>
          <a:endParaRPr lang="uk-UA"/>
        </a:p>
      </dgm:t>
    </dgm:pt>
    <dgm:pt modelId="{226787DD-5FEA-41EF-AA15-1A0240BC2DAA}" type="sibTrans" cxnId="{83454354-CF92-4E16-AEB6-4289F3504ED8}">
      <dgm:prSet/>
      <dgm:spPr/>
      <dgm:t>
        <a:bodyPr/>
        <a:lstStyle/>
        <a:p>
          <a:endParaRPr lang="uk-UA"/>
        </a:p>
      </dgm:t>
    </dgm:pt>
    <dgm:pt modelId="{D2F6A674-D13B-40A2-91EE-417F42065728}" type="pres">
      <dgm:prSet presAssocID="{F5F4D7ED-BE03-4B29-BEF7-CB713D2208DC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F3079044-DFF6-43C7-96BE-C1147D92663E}" type="pres">
      <dgm:prSet presAssocID="{3DD9A669-DB11-4160-8D49-807EB84ECA9C}" presName="thickLine" presStyleLbl="alignNode1" presStyleIdx="0" presStyleCnt="4"/>
      <dgm:spPr/>
    </dgm:pt>
    <dgm:pt modelId="{C477C3E8-97F4-4C10-ACD6-BC4356DF40B9}" type="pres">
      <dgm:prSet presAssocID="{3DD9A669-DB11-4160-8D49-807EB84ECA9C}" presName="horz1" presStyleCnt="0"/>
      <dgm:spPr/>
    </dgm:pt>
    <dgm:pt modelId="{9D3537E4-9B59-4ED8-8B60-A5AD456174B1}" type="pres">
      <dgm:prSet presAssocID="{3DD9A669-DB11-4160-8D49-807EB84ECA9C}" presName="tx1" presStyleLbl="revTx" presStyleIdx="0" presStyleCnt="4" custScaleY="72592"/>
      <dgm:spPr/>
      <dgm:t>
        <a:bodyPr/>
        <a:lstStyle/>
        <a:p>
          <a:endParaRPr lang="uk-UA"/>
        </a:p>
      </dgm:t>
    </dgm:pt>
    <dgm:pt modelId="{6AF5FAB1-9DC7-44EE-9142-6040DAFD9D06}" type="pres">
      <dgm:prSet presAssocID="{3DD9A669-DB11-4160-8D49-807EB84ECA9C}" presName="vert1" presStyleCnt="0"/>
      <dgm:spPr/>
    </dgm:pt>
    <dgm:pt modelId="{AF3C5BCD-3469-4365-9C5E-FDA667E538DB}" type="pres">
      <dgm:prSet presAssocID="{6325492C-CB06-4E1F-9064-F6285B684491}" presName="thickLine" presStyleLbl="alignNode1" presStyleIdx="1" presStyleCnt="4"/>
      <dgm:spPr/>
    </dgm:pt>
    <dgm:pt modelId="{68F24E70-A730-49CA-80EB-F779A571258D}" type="pres">
      <dgm:prSet presAssocID="{6325492C-CB06-4E1F-9064-F6285B684491}" presName="horz1" presStyleCnt="0"/>
      <dgm:spPr/>
    </dgm:pt>
    <dgm:pt modelId="{28278666-763D-4FD0-941D-0D0244BC7FF4}" type="pres">
      <dgm:prSet presAssocID="{6325492C-CB06-4E1F-9064-F6285B684491}" presName="tx1" presStyleLbl="revTx" presStyleIdx="1" presStyleCnt="4"/>
      <dgm:spPr/>
      <dgm:t>
        <a:bodyPr/>
        <a:lstStyle/>
        <a:p>
          <a:endParaRPr lang="ru-RU"/>
        </a:p>
      </dgm:t>
    </dgm:pt>
    <dgm:pt modelId="{FC1A08D0-37CC-4DCA-9D77-2567C6D29856}" type="pres">
      <dgm:prSet presAssocID="{6325492C-CB06-4E1F-9064-F6285B684491}" presName="vert1" presStyleCnt="0"/>
      <dgm:spPr/>
    </dgm:pt>
    <dgm:pt modelId="{4B7E5B77-7A90-47BB-A84E-F51C6886B9FE}" type="pres">
      <dgm:prSet presAssocID="{73DDE9B4-CF12-4598-9DF0-0F0EF26737B5}" presName="thickLine" presStyleLbl="alignNode1" presStyleIdx="2" presStyleCnt="4"/>
      <dgm:spPr/>
    </dgm:pt>
    <dgm:pt modelId="{917D0CA4-7DED-48E0-948C-D5D5F0483638}" type="pres">
      <dgm:prSet presAssocID="{73DDE9B4-CF12-4598-9DF0-0F0EF26737B5}" presName="horz1" presStyleCnt="0"/>
      <dgm:spPr/>
    </dgm:pt>
    <dgm:pt modelId="{2D3E2213-24E4-42C1-B0D8-35B56DD55208}" type="pres">
      <dgm:prSet presAssocID="{73DDE9B4-CF12-4598-9DF0-0F0EF26737B5}" presName="tx1" presStyleLbl="revTx" presStyleIdx="2" presStyleCnt="4"/>
      <dgm:spPr/>
      <dgm:t>
        <a:bodyPr/>
        <a:lstStyle/>
        <a:p>
          <a:endParaRPr lang="ru-RU"/>
        </a:p>
      </dgm:t>
    </dgm:pt>
    <dgm:pt modelId="{A35502A8-5DC5-4F4A-99C2-8D885E0C36C0}" type="pres">
      <dgm:prSet presAssocID="{73DDE9B4-CF12-4598-9DF0-0F0EF26737B5}" presName="vert1" presStyleCnt="0"/>
      <dgm:spPr/>
    </dgm:pt>
    <dgm:pt modelId="{F31E175B-B44D-4886-9AB4-00FB476B4E6D}" type="pres">
      <dgm:prSet presAssocID="{75D3A9F7-BC58-4408-93A2-132A36663963}" presName="thickLine" presStyleLbl="alignNode1" presStyleIdx="3" presStyleCnt="4"/>
      <dgm:spPr/>
    </dgm:pt>
    <dgm:pt modelId="{A51DCF49-E0A3-45F6-93BF-F483AFF5C4C0}" type="pres">
      <dgm:prSet presAssocID="{75D3A9F7-BC58-4408-93A2-132A36663963}" presName="horz1" presStyleCnt="0"/>
      <dgm:spPr/>
    </dgm:pt>
    <dgm:pt modelId="{6A241F48-D7A6-407F-B457-45DD007894DA}" type="pres">
      <dgm:prSet presAssocID="{75D3A9F7-BC58-4408-93A2-132A36663963}" presName="tx1" presStyleLbl="revTx" presStyleIdx="3" presStyleCnt="4"/>
      <dgm:spPr/>
      <dgm:t>
        <a:bodyPr/>
        <a:lstStyle/>
        <a:p>
          <a:endParaRPr lang="ru-RU"/>
        </a:p>
      </dgm:t>
    </dgm:pt>
    <dgm:pt modelId="{620EE81B-9CE3-4462-9A42-978C37268AA6}" type="pres">
      <dgm:prSet presAssocID="{75D3A9F7-BC58-4408-93A2-132A36663963}" presName="vert1" presStyleCnt="0"/>
      <dgm:spPr/>
    </dgm:pt>
  </dgm:ptLst>
  <dgm:cxnLst>
    <dgm:cxn modelId="{EC0B0BEC-4C1A-40D5-97CB-6FDDC64D29BE}" type="presOf" srcId="{3DD9A669-DB11-4160-8D49-807EB84ECA9C}" destId="{9D3537E4-9B59-4ED8-8B60-A5AD456174B1}" srcOrd="0" destOrd="0" presId="urn:microsoft.com/office/officeart/2008/layout/LinedList"/>
    <dgm:cxn modelId="{7C6B96E3-DA1C-47CD-ACCA-DB483B72F2BA}" srcId="{F5F4D7ED-BE03-4B29-BEF7-CB713D2208DC}" destId="{73DDE9B4-CF12-4598-9DF0-0F0EF26737B5}" srcOrd="2" destOrd="0" parTransId="{71F13980-7130-43F6-B070-509D80D24E47}" sibTransId="{78959B16-A86D-4CD9-A097-1979CE8B92F7}"/>
    <dgm:cxn modelId="{5AED5754-64B9-4E8F-88DE-6A8226209A9E}" type="presOf" srcId="{73DDE9B4-CF12-4598-9DF0-0F0EF26737B5}" destId="{2D3E2213-24E4-42C1-B0D8-35B56DD55208}" srcOrd="0" destOrd="0" presId="urn:microsoft.com/office/officeart/2008/layout/LinedList"/>
    <dgm:cxn modelId="{9811371B-03C5-4464-9B7C-9399E6941943}" type="presOf" srcId="{F5F4D7ED-BE03-4B29-BEF7-CB713D2208DC}" destId="{D2F6A674-D13B-40A2-91EE-417F42065728}" srcOrd="0" destOrd="0" presId="urn:microsoft.com/office/officeart/2008/layout/LinedList"/>
    <dgm:cxn modelId="{B98201A2-D82F-4FC6-8E2C-1E23329346A4}" srcId="{F5F4D7ED-BE03-4B29-BEF7-CB713D2208DC}" destId="{3DD9A669-DB11-4160-8D49-807EB84ECA9C}" srcOrd="0" destOrd="0" parTransId="{A11A6752-D55C-4EB7-8859-47F746BBBAB6}" sibTransId="{7CF4E475-45A2-47B8-84D4-D5AF562A3692}"/>
    <dgm:cxn modelId="{E068D9C1-5223-45B1-8F40-70F7B215A6A2}" type="presOf" srcId="{75D3A9F7-BC58-4408-93A2-132A36663963}" destId="{6A241F48-D7A6-407F-B457-45DD007894DA}" srcOrd="0" destOrd="0" presId="urn:microsoft.com/office/officeart/2008/layout/LinedList"/>
    <dgm:cxn modelId="{CEAADAE6-0974-4920-9656-C0FDA615D788}" type="presOf" srcId="{6325492C-CB06-4E1F-9064-F6285B684491}" destId="{28278666-763D-4FD0-941D-0D0244BC7FF4}" srcOrd="0" destOrd="0" presId="urn:microsoft.com/office/officeart/2008/layout/LinedList"/>
    <dgm:cxn modelId="{83454354-CF92-4E16-AEB6-4289F3504ED8}" srcId="{F5F4D7ED-BE03-4B29-BEF7-CB713D2208DC}" destId="{75D3A9F7-BC58-4408-93A2-132A36663963}" srcOrd="3" destOrd="0" parTransId="{7C44C989-3045-48BC-B6BF-D4ACA6B1FC95}" sibTransId="{226787DD-5FEA-41EF-AA15-1A0240BC2DAA}"/>
    <dgm:cxn modelId="{EFF6C878-6A67-4737-A8E0-A69AC77357AA}" srcId="{F5F4D7ED-BE03-4B29-BEF7-CB713D2208DC}" destId="{6325492C-CB06-4E1F-9064-F6285B684491}" srcOrd="1" destOrd="0" parTransId="{1405065E-C004-4681-B9D4-56465AE47B62}" sibTransId="{C1960E94-AB12-4494-8D4B-7C8658C2BD46}"/>
    <dgm:cxn modelId="{88B4D00D-855D-4DDA-B886-DB1097D6D5F5}" type="presParOf" srcId="{D2F6A674-D13B-40A2-91EE-417F42065728}" destId="{F3079044-DFF6-43C7-96BE-C1147D92663E}" srcOrd="0" destOrd="0" presId="urn:microsoft.com/office/officeart/2008/layout/LinedList"/>
    <dgm:cxn modelId="{19F9FB46-47AE-47D4-BB54-49A54763169A}" type="presParOf" srcId="{D2F6A674-D13B-40A2-91EE-417F42065728}" destId="{C477C3E8-97F4-4C10-ACD6-BC4356DF40B9}" srcOrd="1" destOrd="0" presId="urn:microsoft.com/office/officeart/2008/layout/LinedList"/>
    <dgm:cxn modelId="{402583D4-2B3B-44B3-9185-7DFDCD301CC6}" type="presParOf" srcId="{C477C3E8-97F4-4C10-ACD6-BC4356DF40B9}" destId="{9D3537E4-9B59-4ED8-8B60-A5AD456174B1}" srcOrd="0" destOrd="0" presId="urn:microsoft.com/office/officeart/2008/layout/LinedList"/>
    <dgm:cxn modelId="{B303AF79-38E0-437B-9D0F-88A17299F3AA}" type="presParOf" srcId="{C477C3E8-97F4-4C10-ACD6-BC4356DF40B9}" destId="{6AF5FAB1-9DC7-44EE-9142-6040DAFD9D06}" srcOrd="1" destOrd="0" presId="urn:microsoft.com/office/officeart/2008/layout/LinedList"/>
    <dgm:cxn modelId="{DB7503A8-6459-4B8B-9F4A-8F3A461FB626}" type="presParOf" srcId="{D2F6A674-D13B-40A2-91EE-417F42065728}" destId="{AF3C5BCD-3469-4365-9C5E-FDA667E538DB}" srcOrd="2" destOrd="0" presId="urn:microsoft.com/office/officeart/2008/layout/LinedList"/>
    <dgm:cxn modelId="{8CC83104-D729-48FE-AEFC-679C3678D87F}" type="presParOf" srcId="{D2F6A674-D13B-40A2-91EE-417F42065728}" destId="{68F24E70-A730-49CA-80EB-F779A571258D}" srcOrd="3" destOrd="0" presId="urn:microsoft.com/office/officeart/2008/layout/LinedList"/>
    <dgm:cxn modelId="{11CF3E68-B4B5-4E62-89BE-D5CEC9A418A0}" type="presParOf" srcId="{68F24E70-A730-49CA-80EB-F779A571258D}" destId="{28278666-763D-4FD0-941D-0D0244BC7FF4}" srcOrd="0" destOrd="0" presId="urn:microsoft.com/office/officeart/2008/layout/LinedList"/>
    <dgm:cxn modelId="{CE8CD5D5-1697-406E-BE52-AEECC8D2C2A7}" type="presParOf" srcId="{68F24E70-A730-49CA-80EB-F779A571258D}" destId="{FC1A08D0-37CC-4DCA-9D77-2567C6D29856}" srcOrd="1" destOrd="0" presId="urn:microsoft.com/office/officeart/2008/layout/LinedList"/>
    <dgm:cxn modelId="{C75B01F1-D993-4316-9A03-0685BE452E33}" type="presParOf" srcId="{D2F6A674-D13B-40A2-91EE-417F42065728}" destId="{4B7E5B77-7A90-47BB-A84E-F51C6886B9FE}" srcOrd="4" destOrd="0" presId="urn:microsoft.com/office/officeart/2008/layout/LinedList"/>
    <dgm:cxn modelId="{71EA3DDD-2AD2-4EE1-90BC-205F6189E690}" type="presParOf" srcId="{D2F6A674-D13B-40A2-91EE-417F42065728}" destId="{917D0CA4-7DED-48E0-948C-D5D5F0483638}" srcOrd="5" destOrd="0" presId="urn:microsoft.com/office/officeart/2008/layout/LinedList"/>
    <dgm:cxn modelId="{2726B169-1DE1-4FC2-B5A3-00BBDF7AF0FC}" type="presParOf" srcId="{917D0CA4-7DED-48E0-948C-D5D5F0483638}" destId="{2D3E2213-24E4-42C1-B0D8-35B56DD55208}" srcOrd="0" destOrd="0" presId="urn:microsoft.com/office/officeart/2008/layout/LinedList"/>
    <dgm:cxn modelId="{B985E38C-40DB-423A-90F0-C754E1D603FA}" type="presParOf" srcId="{917D0CA4-7DED-48E0-948C-D5D5F0483638}" destId="{A35502A8-5DC5-4F4A-99C2-8D885E0C36C0}" srcOrd="1" destOrd="0" presId="urn:microsoft.com/office/officeart/2008/layout/LinedList"/>
    <dgm:cxn modelId="{4B594CD2-3056-4F9F-85F3-200C1F73467E}" type="presParOf" srcId="{D2F6A674-D13B-40A2-91EE-417F42065728}" destId="{F31E175B-B44D-4886-9AB4-00FB476B4E6D}" srcOrd="6" destOrd="0" presId="urn:microsoft.com/office/officeart/2008/layout/LinedList"/>
    <dgm:cxn modelId="{7336FD96-8389-42F2-A9B0-15928E798E63}" type="presParOf" srcId="{D2F6A674-D13B-40A2-91EE-417F42065728}" destId="{A51DCF49-E0A3-45F6-93BF-F483AFF5C4C0}" srcOrd="7" destOrd="0" presId="urn:microsoft.com/office/officeart/2008/layout/LinedList"/>
    <dgm:cxn modelId="{113B99EA-B360-4790-882F-949056FCD6A3}" type="presParOf" srcId="{A51DCF49-E0A3-45F6-93BF-F483AFF5C4C0}" destId="{6A241F48-D7A6-407F-B457-45DD007894DA}" srcOrd="0" destOrd="0" presId="urn:microsoft.com/office/officeart/2008/layout/LinedList"/>
    <dgm:cxn modelId="{F8875174-77AE-48E1-AFB5-796EA018A678}" type="presParOf" srcId="{A51DCF49-E0A3-45F6-93BF-F483AFF5C4C0}" destId="{620EE81B-9CE3-4462-9A42-978C37268AA6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66DDB45-B654-44C3-BC4E-AA01EF7FD513}" type="doc">
      <dgm:prSet loTypeId="urn:microsoft.com/office/officeart/2008/layout/LinedList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4D1449F5-8AE3-4F61-ADA4-9F6B68F0C1AA}">
      <dgm:prSet phldrT="[Текст]" custT="1"/>
      <dgm:spPr/>
      <dgm:t>
        <a:bodyPr/>
        <a:lstStyle/>
        <a:p>
          <a:r>
            <a:rPr lang="uk-UA" sz="4000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5.1 Акти застосування норм права</a:t>
          </a:r>
          <a:endParaRPr lang="ru-RU" sz="4000" dirty="0">
            <a:solidFill>
              <a:schemeClr val="tx2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0DCFF42-D789-4197-87BD-A79B501C25C0}" type="parTrans" cxnId="{9E7513F2-AC57-4C41-965B-F2BE8A3BDC50}">
      <dgm:prSet/>
      <dgm:spPr/>
      <dgm:t>
        <a:bodyPr/>
        <a:lstStyle/>
        <a:p>
          <a:endParaRPr lang="ru-RU"/>
        </a:p>
      </dgm:t>
    </dgm:pt>
    <dgm:pt modelId="{3AAF1284-5795-4256-B66A-6A14B6412F83}" type="sibTrans" cxnId="{9E7513F2-AC57-4C41-965B-F2BE8A3BDC50}">
      <dgm:prSet/>
      <dgm:spPr/>
      <dgm:t>
        <a:bodyPr/>
        <a:lstStyle/>
        <a:p>
          <a:endParaRPr lang="ru-RU"/>
        </a:p>
      </dgm:t>
    </dgm:pt>
    <dgm:pt modelId="{1C2D37A4-10BF-4496-A1DC-9D4BCC9C77AC}">
      <dgm:prSet custT="1"/>
      <dgm:spPr/>
      <dgm:t>
        <a:bodyPr/>
        <a:lstStyle/>
        <a:p>
          <a:r>
            <a:rPr lang="uk-UA" sz="4000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5.2 Особливості правозастосовних актів при прогалинах у законодавстві</a:t>
          </a:r>
          <a:endParaRPr lang="uk-UA" sz="4000" dirty="0">
            <a:solidFill>
              <a:schemeClr val="tx2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A911710-DA47-4546-9A30-625EB410D26C}" type="parTrans" cxnId="{87C47C82-DC3F-4C44-B659-B90AD811E6E7}">
      <dgm:prSet/>
      <dgm:spPr/>
      <dgm:t>
        <a:bodyPr/>
        <a:lstStyle/>
        <a:p>
          <a:endParaRPr lang="uk-UA"/>
        </a:p>
      </dgm:t>
    </dgm:pt>
    <dgm:pt modelId="{23B3F352-ACF1-4373-B832-B0F38CC446E8}" type="sibTrans" cxnId="{87C47C82-DC3F-4C44-B659-B90AD811E6E7}">
      <dgm:prSet/>
      <dgm:spPr/>
      <dgm:t>
        <a:bodyPr/>
        <a:lstStyle/>
        <a:p>
          <a:endParaRPr lang="uk-UA"/>
        </a:p>
      </dgm:t>
    </dgm:pt>
    <dgm:pt modelId="{19B9A782-7426-4CED-B72E-222E57E45A1D}">
      <dgm:prSet custT="1"/>
      <dgm:spPr/>
      <dgm:t>
        <a:bodyPr/>
        <a:lstStyle/>
        <a:p>
          <a:r>
            <a:rPr lang="uk-UA" sz="4000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5.3 Юридична техніка правозастосовних актів</a:t>
          </a:r>
          <a:endParaRPr lang="uk-UA" sz="4000" dirty="0">
            <a:solidFill>
              <a:schemeClr val="tx2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5618813-26D8-49BB-B3A6-7A19F9568C53}" type="parTrans" cxnId="{DB3BAD2B-107F-4EA9-A38A-11CCAB242751}">
      <dgm:prSet/>
      <dgm:spPr/>
      <dgm:t>
        <a:bodyPr/>
        <a:lstStyle/>
        <a:p>
          <a:endParaRPr lang="uk-UA"/>
        </a:p>
      </dgm:t>
    </dgm:pt>
    <dgm:pt modelId="{2EA744F8-F063-4767-8663-03F34E93BAB2}" type="sibTrans" cxnId="{DB3BAD2B-107F-4EA9-A38A-11CCAB242751}">
      <dgm:prSet/>
      <dgm:spPr/>
      <dgm:t>
        <a:bodyPr/>
        <a:lstStyle/>
        <a:p>
          <a:endParaRPr lang="uk-UA"/>
        </a:p>
      </dgm:t>
    </dgm:pt>
    <dgm:pt modelId="{FA594B69-934A-491A-B527-6CA79CBAEB9C}" type="pres">
      <dgm:prSet presAssocID="{B66DDB45-B654-44C3-BC4E-AA01EF7FD513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52D1BBC1-A84D-4748-A7CE-6D8E47349871}" type="pres">
      <dgm:prSet presAssocID="{4D1449F5-8AE3-4F61-ADA4-9F6B68F0C1AA}" presName="thickLine" presStyleLbl="alignNode1" presStyleIdx="0" presStyleCnt="3"/>
      <dgm:spPr/>
    </dgm:pt>
    <dgm:pt modelId="{235C27D4-49F4-4101-B53C-3AB8362A6006}" type="pres">
      <dgm:prSet presAssocID="{4D1449F5-8AE3-4F61-ADA4-9F6B68F0C1AA}" presName="horz1" presStyleCnt="0"/>
      <dgm:spPr/>
    </dgm:pt>
    <dgm:pt modelId="{B9437040-39D4-4E18-B173-F7B8AF76520F}" type="pres">
      <dgm:prSet presAssocID="{4D1449F5-8AE3-4F61-ADA4-9F6B68F0C1AA}" presName="tx1" presStyleLbl="revTx" presStyleIdx="0" presStyleCnt="3" custScaleY="88461"/>
      <dgm:spPr/>
      <dgm:t>
        <a:bodyPr/>
        <a:lstStyle/>
        <a:p>
          <a:endParaRPr lang="ru-RU"/>
        </a:p>
      </dgm:t>
    </dgm:pt>
    <dgm:pt modelId="{9865A5F6-D565-41A5-BCFB-A1D091D4A3FC}" type="pres">
      <dgm:prSet presAssocID="{4D1449F5-8AE3-4F61-ADA4-9F6B68F0C1AA}" presName="vert1" presStyleCnt="0"/>
      <dgm:spPr/>
    </dgm:pt>
    <dgm:pt modelId="{3768FEE7-2867-4DBA-B09C-AACAC469EAEE}" type="pres">
      <dgm:prSet presAssocID="{1C2D37A4-10BF-4496-A1DC-9D4BCC9C77AC}" presName="thickLine" presStyleLbl="alignNode1" presStyleIdx="1" presStyleCnt="3"/>
      <dgm:spPr/>
    </dgm:pt>
    <dgm:pt modelId="{8143EFC8-58AA-45F3-8BA4-2E7BCD33BEF2}" type="pres">
      <dgm:prSet presAssocID="{1C2D37A4-10BF-4496-A1DC-9D4BCC9C77AC}" presName="horz1" presStyleCnt="0"/>
      <dgm:spPr/>
    </dgm:pt>
    <dgm:pt modelId="{82368FDC-A86C-41E6-A9FC-6450570523FB}" type="pres">
      <dgm:prSet presAssocID="{1C2D37A4-10BF-4496-A1DC-9D4BCC9C77AC}" presName="tx1" presStyleLbl="revTx" presStyleIdx="1" presStyleCnt="3"/>
      <dgm:spPr/>
      <dgm:t>
        <a:bodyPr/>
        <a:lstStyle/>
        <a:p>
          <a:endParaRPr lang="ru-RU"/>
        </a:p>
      </dgm:t>
    </dgm:pt>
    <dgm:pt modelId="{CBE25319-E72E-47BE-8DA5-69C1D935EE63}" type="pres">
      <dgm:prSet presAssocID="{1C2D37A4-10BF-4496-A1DC-9D4BCC9C77AC}" presName="vert1" presStyleCnt="0"/>
      <dgm:spPr/>
    </dgm:pt>
    <dgm:pt modelId="{192161FF-0092-4A7F-89B7-E0E46AB195DE}" type="pres">
      <dgm:prSet presAssocID="{19B9A782-7426-4CED-B72E-222E57E45A1D}" presName="thickLine" presStyleLbl="alignNode1" presStyleIdx="2" presStyleCnt="3"/>
      <dgm:spPr/>
    </dgm:pt>
    <dgm:pt modelId="{CA4698C3-BD4A-4C0A-BCF5-74BF91BA91E6}" type="pres">
      <dgm:prSet presAssocID="{19B9A782-7426-4CED-B72E-222E57E45A1D}" presName="horz1" presStyleCnt="0"/>
      <dgm:spPr/>
    </dgm:pt>
    <dgm:pt modelId="{7959DF16-37D7-4E3E-A29E-7981B782CC03}" type="pres">
      <dgm:prSet presAssocID="{19B9A782-7426-4CED-B72E-222E57E45A1D}" presName="tx1" presStyleLbl="revTx" presStyleIdx="2" presStyleCnt="3"/>
      <dgm:spPr/>
      <dgm:t>
        <a:bodyPr/>
        <a:lstStyle/>
        <a:p>
          <a:endParaRPr lang="ru-RU"/>
        </a:p>
      </dgm:t>
    </dgm:pt>
    <dgm:pt modelId="{FBD696C0-BD38-4914-AEE6-1FC09E1BF65B}" type="pres">
      <dgm:prSet presAssocID="{19B9A782-7426-4CED-B72E-222E57E45A1D}" presName="vert1" presStyleCnt="0"/>
      <dgm:spPr/>
    </dgm:pt>
  </dgm:ptLst>
  <dgm:cxnLst>
    <dgm:cxn modelId="{6C40DABF-BBD6-4159-9C52-04D2DE3CCD1C}" type="presOf" srcId="{1C2D37A4-10BF-4496-A1DC-9D4BCC9C77AC}" destId="{82368FDC-A86C-41E6-A9FC-6450570523FB}" srcOrd="0" destOrd="0" presId="urn:microsoft.com/office/officeart/2008/layout/LinedList"/>
    <dgm:cxn modelId="{1C40C7CB-73F0-440A-BA2D-F17F24ADD8D3}" type="presOf" srcId="{19B9A782-7426-4CED-B72E-222E57E45A1D}" destId="{7959DF16-37D7-4E3E-A29E-7981B782CC03}" srcOrd="0" destOrd="0" presId="urn:microsoft.com/office/officeart/2008/layout/LinedList"/>
    <dgm:cxn modelId="{9E7513F2-AC57-4C41-965B-F2BE8A3BDC50}" srcId="{B66DDB45-B654-44C3-BC4E-AA01EF7FD513}" destId="{4D1449F5-8AE3-4F61-ADA4-9F6B68F0C1AA}" srcOrd="0" destOrd="0" parTransId="{B0DCFF42-D789-4197-87BD-A79B501C25C0}" sibTransId="{3AAF1284-5795-4256-B66A-6A14B6412F83}"/>
    <dgm:cxn modelId="{87C47C82-DC3F-4C44-B659-B90AD811E6E7}" srcId="{B66DDB45-B654-44C3-BC4E-AA01EF7FD513}" destId="{1C2D37A4-10BF-4496-A1DC-9D4BCC9C77AC}" srcOrd="1" destOrd="0" parTransId="{3A911710-DA47-4546-9A30-625EB410D26C}" sibTransId="{23B3F352-ACF1-4373-B832-B0F38CC446E8}"/>
    <dgm:cxn modelId="{DB3BAD2B-107F-4EA9-A38A-11CCAB242751}" srcId="{B66DDB45-B654-44C3-BC4E-AA01EF7FD513}" destId="{19B9A782-7426-4CED-B72E-222E57E45A1D}" srcOrd="2" destOrd="0" parTransId="{A5618813-26D8-49BB-B3A6-7A19F9568C53}" sibTransId="{2EA744F8-F063-4767-8663-03F34E93BAB2}"/>
    <dgm:cxn modelId="{D41380BB-71DB-47A4-9211-5E99C2B284B8}" type="presOf" srcId="{B66DDB45-B654-44C3-BC4E-AA01EF7FD513}" destId="{FA594B69-934A-491A-B527-6CA79CBAEB9C}" srcOrd="0" destOrd="0" presId="urn:microsoft.com/office/officeart/2008/layout/LinedList"/>
    <dgm:cxn modelId="{94452119-78D8-4345-81C4-7995F635F19D}" type="presOf" srcId="{4D1449F5-8AE3-4F61-ADA4-9F6B68F0C1AA}" destId="{B9437040-39D4-4E18-B173-F7B8AF76520F}" srcOrd="0" destOrd="0" presId="urn:microsoft.com/office/officeart/2008/layout/LinedList"/>
    <dgm:cxn modelId="{3164B0F0-DC92-43D6-AF17-987E25B62BB2}" type="presParOf" srcId="{FA594B69-934A-491A-B527-6CA79CBAEB9C}" destId="{52D1BBC1-A84D-4748-A7CE-6D8E47349871}" srcOrd="0" destOrd="0" presId="urn:microsoft.com/office/officeart/2008/layout/LinedList"/>
    <dgm:cxn modelId="{6E897BA2-0BEE-43FB-BF85-4F635732D25D}" type="presParOf" srcId="{FA594B69-934A-491A-B527-6CA79CBAEB9C}" destId="{235C27D4-49F4-4101-B53C-3AB8362A6006}" srcOrd="1" destOrd="0" presId="urn:microsoft.com/office/officeart/2008/layout/LinedList"/>
    <dgm:cxn modelId="{7A0B9CD5-FE39-4EC0-AF1A-1A96468EE435}" type="presParOf" srcId="{235C27D4-49F4-4101-B53C-3AB8362A6006}" destId="{B9437040-39D4-4E18-B173-F7B8AF76520F}" srcOrd="0" destOrd="0" presId="urn:microsoft.com/office/officeart/2008/layout/LinedList"/>
    <dgm:cxn modelId="{DE664A84-CB07-4D99-B73E-880D021B6E82}" type="presParOf" srcId="{235C27D4-49F4-4101-B53C-3AB8362A6006}" destId="{9865A5F6-D565-41A5-BCFB-A1D091D4A3FC}" srcOrd="1" destOrd="0" presId="urn:microsoft.com/office/officeart/2008/layout/LinedList"/>
    <dgm:cxn modelId="{AAB0590E-2671-4869-AEC2-473B630F7526}" type="presParOf" srcId="{FA594B69-934A-491A-B527-6CA79CBAEB9C}" destId="{3768FEE7-2867-4DBA-B09C-AACAC469EAEE}" srcOrd="2" destOrd="0" presId="urn:microsoft.com/office/officeart/2008/layout/LinedList"/>
    <dgm:cxn modelId="{E375F9CD-07F8-40F1-BF8A-0FFDE237CA94}" type="presParOf" srcId="{FA594B69-934A-491A-B527-6CA79CBAEB9C}" destId="{8143EFC8-58AA-45F3-8BA4-2E7BCD33BEF2}" srcOrd="3" destOrd="0" presId="urn:microsoft.com/office/officeart/2008/layout/LinedList"/>
    <dgm:cxn modelId="{268543AC-AB4F-44E1-9790-A91419D5C9FA}" type="presParOf" srcId="{8143EFC8-58AA-45F3-8BA4-2E7BCD33BEF2}" destId="{82368FDC-A86C-41E6-A9FC-6450570523FB}" srcOrd="0" destOrd="0" presId="urn:microsoft.com/office/officeart/2008/layout/LinedList"/>
    <dgm:cxn modelId="{2271C57E-1210-4398-81A3-D874D0B26A59}" type="presParOf" srcId="{8143EFC8-58AA-45F3-8BA4-2E7BCD33BEF2}" destId="{CBE25319-E72E-47BE-8DA5-69C1D935EE63}" srcOrd="1" destOrd="0" presId="urn:microsoft.com/office/officeart/2008/layout/LinedList"/>
    <dgm:cxn modelId="{DE18EF1B-AAD3-459B-89EE-F8B08B2FEA92}" type="presParOf" srcId="{FA594B69-934A-491A-B527-6CA79CBAEB9C}" destId="{192161FF-0092-4A7F-89B7-E0E46AB195DE}" srcOrd="4" destOrd="0" presId="urn:microsoft.com/office/officeart/2008/layout/LinedList"/>
    <dgm:cxn modelId="{22451291-0FD7-4A80-9F0C-681F37CA3B7D}" type="presParOf" srcId="{FA594B69-934A-491A-B527-6CA79CBAEB9C}" destId="{CA4698C3-BD4A-4C0A-BCF5-74BF91BA91E6}" srcOrd="5" destOrd="0" presId="urn:microsoft.com/office/officeart/2008/layout/LinedList"/>
    <dgm:cxn modelId="{75B566C0-CEF2-4190-9720-AFDB837F277D}" type="presParOf" srcId="{CA4698C3-BD4A-4C0A-BCF5-74BF91BA91E6}" destId="{7959DF16-37D7-4E3E-A29E-7981B782CC03}" srcOrd="0" destOrd="0" presId="urn:microsoft.com/office/officeart/2008/layout/LinedList"/>
    <dgm:cxn modelId="{647B1FFA-234F-4DB2-9714-255F789A4A2E}" type="presParOf" srcId="{CA4698C3-BD4A-4C0A-BCF5-74BF91BA91E6}" destId="{FBD696C0-BD38-4914-AEE6-1FC09E1BF65B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7C66388-94AC-4E46-B9C9-A4DFEC5981D8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C0887968-1DEA-4255-A720-DFC495AC544A}">
      <dgm:prSet custT="1"/>
      <dgm:spPr/>
      <dgm:t>
        <a:bodyPr/>
        <a:lstStyle/>
        <a:p>
          <a:r>
            <a:rPr lang="uk-UA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правозастосовний акт</a:t>
          </a:r>
          <a:endParaRPr lang="ru-RU" sz="2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8155509-C70E-4516-9802-FEB52E4F7927}" type="parTrans" cxnId="{2DAE1D56-1434-449A-96EC-D64B4BC0E9B1}">
      <dgm:prSet/>
      <dgm:spPr/>
      <dgm:t>
        <a:bodyPr/>
        <a:lstStyle/>
        <a:p>
          <a:endParaRPr lang="ru-RU"/>
        </a:p>
      </dgm:t>
    </dgm:pt>
    <dgm:pt modelId="{394EB8F5-E9B1-46E1-828B-41A7F0F4BB15}" type="sibTrans" cxnId="{2DAE1D56-1434-449A-96EC-D64B4BC0E9B1}">
      <dgm:prSet/>
      <dgm:spPr/>
      <dgm:t>
        <a:bodyPr/>
        <a:lstStyle/>
        <a:p>
          <a:endParaRPr lang="ru-RU"/>
        </a:p>
      </dgm:t>
    </dgm:pt>
    <dgm:pt modelId="{E67E5CE5-78B6-4A9D-B675-3C5EA2F12C4E}">
      <dgm:prSet custT="1"/>
      <dgm:spPr/>
      <dgm:t>
        <a:bodyPr/>
        <a:lstStyle/>
        <a:p>
          <a:r>
            <a:rPr lang="uk-UA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юридична сила правозастосовного акта</a:t>
          </a:r>
          <a:endParaRPr lang="uk-UA" sz="2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AC9D14F-3D92-4B5D-85BA-FD2E42F742B3}" type="parTrans" cxnId="{E766AB8B-9936-4800-92B0-7073B4C633C5}">
      <dgm:prSet/>
      <dgm:spPr/>
      <dgm:t>
        <a:bodyPr/>
        <a:lstStyle/>
        <a:p>
          <a:endParaRPr lang="uk-UA"/>
        </a:p>
      </dgm:t>
    </dgm:pt>
    <dgm:pt modelId="{7DC97F96-F32A-40F0-8692-C0C4149691E3}" type="sibTrans" cxnId="{E766AB8B-9936-4800-92B0-7073B4C633C5}">
      <dgm:prSet/>
      <dgm:spPr/>
      <dgm:t>
        <a:bodyPr/>
        <a:lstStyle/>
        <a:p>
          <a:endParaRPr lang="uk-UA"/>
        </a:p>
      </dgm:t>
    </dgm:pt>
    <dgm:pt modelId="{7A63306F-87E5-4555-8760-557230EA5F4B}">
      <dgm:prSet custT="1"/>
      <dgm:spPr/>
      <dgm:t>
        <a:bodyPr/>
        <a:lstStyle/>
        <a:p>
          <a:r>
            <a:rPr lang="uk-UA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структура правозастосовного акта</a:t>
          </a:r>
          <a:endParaRPr lang="uk-UA" sz="2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F334770-6F97-4315-81FB-A3393EC5E361}" type="parTrans" cxnId="{994C8353-59D3-44A1-87A1-B855F781FEBF}">
      <dgm:prSet/>
      <dgm:spPr/>
      <dgm:t>
        <a:bodyPr/>
        <a:lstStyle/>
        <a:p>
          <a:endParaRPr lang="uk-UA"/>
        </a:p>
      </dgm:t>
    </dgm:pt>
    <dgm:pt modelId="{DE9037AC-4CAD-4759-A368-956483A92C62}" type="sibTrans" cxnId="{994C8353-59D3-44A1-87A1-B855F781FEBF}">
      <dgm:prSet/>
      <dgm:spPr/>
      <dgm:t>
        <a:bodyPr/>
        <a:lstStyle/>
        <a:p>
          <a:endParaRPr lang="uk-UA"/>
        </a:p>
      </dgm:t>
    </dgm:pt>
    <dgm:pt modelId="{B5D96ACE-21D7-40DE-A0D3-76B2E0B8FCA3}">
      <dgm:prSet custT="1"/>
      <dgm:spPr/>
      <dgm:t>
        <a:bodyPr/>
        <a:lstStyle/>
        <a:p>
          <a:r>
            <a:rPr lang="uk-UA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юридична техніка правозастосовного акта</a:t>
          </a:r>
          <a:endParaRPr lang="uk-UA" sz="2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4FD4032-F063-4534-9EB6-DF648CF2BE9F}" type="parTrans" cxnId="{C0E9CFE1-16DD-49E8-ACCD-43E171FB834B}">
      <dgm:prSet/>
      <dgm:spPr/>
      <dgm:t>
        <a:bodyPr/>
        <a:lstStyle/>
        <a:p>
          <a:endParaRPr lang="uk-UA"/>
        </a:p>
      </dgm:t>
    </dgm:pt>
    <dgm:pt modelId="{469AB693-758A-4F19-97E1-10FBFA5FBAF3}" type="sibTrans" cxnId="{C0E9CFE1-16DD-49E8-ACCD-43E171FB834B}">
      <dgm:prSet/>
      <dgm:spPr/>
      <dgm:t>
        <a:bodyPr/>
        <a:lstStyle/>
        <a:p>
          <a:endParaRPr lang="uk-UA"/>
        </a:p>
      </dgm:t>
    </dgm:pt>
    <dgm:pt modelId="{436471CC-F8E9-499B-8F7B-4E482EC58550}">
      <dgm:prSet custT="1"/>
      <dgm:spPr/>
      <dgm:t>
        <a:bodyPr/>
        <a:lstStyle/>
        <a:p>
          <a:r>
            <a:rPr lang="uk-UA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прогалини в законодавстві</a:t>
          </a:r>
          <a:endParaRPr lang="uk-UA" sz="2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3930F89-85D9-4737-8A58-4383BFD9136A}" type="parTrans" cxnId="{CBDAA57B-B004-4ACF-A95C-EE99121C9E3E}">
      <dgm:prSet/>
      <dgm:spPr/>
      <dgm:t>
        <a:bodyPr/>
        <a:lstStyle/>
        <a:p>
          <a:endParaRPr lang="uk-UA"/>
        </a:p>
      </dgm:t>
    </dgm:pt>
    <dgm:pt modelId="{ACAB46F6-7E68-41D9-991A-BCFD695BC2BD}" type="sibTrans" cxnId="{CBDAA57B-B004-4ACF-A95C-EE99121C9E3E}">
      <dgm:prSet/>
      <dgm:spPr/>
      <dgm:t>
        <a:bodyPr/>
        <a:lstStyle/>
        <a:p>
          <a:endParaRPr lang="uk-UA"/>
        </a:p>
      </dgm:t>
    </dgm:pt>
    <dgm:pt modelId="{9BDB4558-39C6-4159-961B-54B8900A5DBC}">
      <dgm:prSet custT="1"/>
      <dgm:spPr/>
      <dgm:t>
        <a:bodyPr/>
        <a:lstStyle/>
        <a:p>
          <a:r>
            <a:rPr lang="uk-UA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аналогія права</a:t>
          </a:r>
          <a:endParaRPr lang="uk-UA" sz="2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09D8844-17F4-46D1-9D63-45AD880CCB97}" type="parTrans" cxnId="{13DE2419-834E-44BD-955C-1559E38DAE82}">
      <dgm:prSet/>
      <dgm:spPr/>
      <dgm:t>
        <a:bodyPr/>
        <a:lstStyle/>
        <a:p>
          <a:endParaRPr lang="uk-UA"/>
        </a:p>
      </dgm:t>
    </dgm:pt>
    <dgm:pt modelId="{1409619C-3E8C-4C78-B792-1C9952038B72}" type="sibTrans" cxnId="{13DE2419-834E-44BD-955C-1559E38DAE82}">
      <dgm:prSet/>
      <dgm:spPr/>
      <dgm:t>
        <a:bodyPr/>
        <a:lstStyle/>
        <a:p>
          <a:endParaRPr lang="uk-UA"/>
        </a:p>
      </dgm:t>
    </dgm:pt>
    <dgm:pt modelId="{0C1BB816-EC7D-4994-9E11-94321D24D783}">
      <dgm:prSet custT="1"/>
      <dgm:spPr/>
      <dgm:t>
        <a:bodyPr/>
        <a:lstStyle/>
        <a:p>
          <a:r>
            <a:rPr lang="uk-UA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аналогія закону</a:t>
          </a:r>
          <a:endParaRPr lang="uk-UA" sz="2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AC23A22-7355-4DD1-8630-E95E219DD443}" type="parTrans" cxnId="{968D44AE-3B12-4595-A2AA-B5B61F8223D2}">
      <dgm:prSet/>
      <dgm:spPr/>
      <dgm:t>
        <a:bodyPr/>
        <a:lstStyle/>
        <a:p>
          <a:endParaRPr lang="uk-UA"/>
        </a:p>
      </dgm:t>
    </dgm:pt>
    <dgm:pt modelId="{244302F5-A42E-4848-8BC1-E9822AF63D2A}" type="sibTrans" cxnId="{968D44AE-3B12-4595-A2AA-B5B61F8223D2}">
      <dgm:prSet/>
      <dgm:spPr/>
      <dgm:t>
        <a:bodyPr/>
        <a:lstStyle/>
        <a:p>
          <a:endParaRPr lang="uk-UA"/>
        </a:p>
      </dgm:t>
    </dgm:pt>
    <dgm:pt modelId="{368D098D-5AD8-4004-9E0D-A2E996FD73C7}" type="pres">
      <dgm:prSet presAssocID="{E7C66388-94AC-4E46-B9C9-A4DFEC5981D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CD46459-4998-4CA7-AE48-36B5BC61A28B}" type="pres">
      <dgm:prSet presAssocID="{C0887968-1DEA-4255-A720-DFC495AC544A}" presName="node" presStyleLbl="node1" presStyleIdx="0" presStyleCnt="7" custScaleX="2947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0B2D9F-C542-4FBC-9585-371D761BEAE6}" type="pres">
      <dgm:prSet presAssocID="{394EB8F5-E9B1-46E1-828B-41A7F0F4BB15}" presName="sibTrans" presStyleCnt="0"/>
      <dgm:spPr/>
      <dgm:t>
        <a:bodyPr/>
        <a:lstStyle/>
        <a:p>
          <a:endParaRPr lang="uk-UA"/>
        </a:p>
      </dgm:t>
    </dgm:pt>
    <dgm:pt modelId="{D13968D0-8AAE-4C50-945D-DB96B52F0AC6}" type="pres">
      <dgm:prSet presAssocID="{E67E5CE5-78B6-4A9D-B675-3C5EA2F12C4E}" presName="node" presStyleLbl="node1" presStyleIdx="1" presStyleCnt="7" custScaleX="29472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1257A79-E77D-47D5-9F51-C127B5A7DC21}" type="pres">
      <dgm:prSet presAssocID="{7DC97F96-F32A-40F0-8692-C0C4149691E3}" presName="sibTrans" presStyleCnt="0"/>
      <dgm:spPr/>
      <dgm:t>
        <a:bodyPr/>
        <a:lstStyle/>
        <a:p>
          <a:endParaRPr lang="uk-UA"/>
        </a:p>
      </dgm:t>
    </dgm:pt>
    <dgm:pt modelId="{3632A20C-EE65-4253-9BED-7A38775F1CA5}" type="pres">
      <dgm:prSet presAssocID="{7A63306F-87E5-4555-8760-557230EA5F4B}" presName="node" presStyleLbl="node1" presStyleIdx="2" presStyleCnt="7" custScaleX="29472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E794184-4014-4B5A-8D02-E8658981A28B}" type="pres">
      <dgm:prSet presAssocID="{DE9037AC-4CAD-4759-A368-956483A92C62}" presName="sibTrans" presStyleCnt="0"/>
      <dgm:spPr/>
      <dgm:t>
        <a:bodyPr/>
        <a:lstStyle/>
        <a:p>
          <a:endParaRPr lang="uk-UA"/>
        </a:p>
      </dgm:t>
    </dgm:pt>
    <dgm:pt modelId="{CA3A66D9-AE2E-4317-9E5E-73AB5664EBBC}" type="pres">
      <dgm:prSet presAssocID="{B5D96ACE-21D7-40DE-A0D3-76B2E0B8FCA3}" presName="node" presStyleLbl="node1" presStyleIdx="3" presStyleCnt="7" custScaleX="29472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7C77C61-85E5-4864-BE70-25480F4F5EDB}" type="pres">
      <dgm:prSet presAssocID="{469AB693-758A-4F19-97E1-10FBFA5FBAF3}" presName="sibTrans" presStyleCnt="0"/>
      <dgm:spPr/>
      <dgm:t>
        <a:bodyPr/>
        <a:lstStyle/>
        <a:p>
          <a:endParaRPr lang="uk-UA"/>
        </a:p>
      </dgm:t>
    </dgm:pt>
    <dgm:pt modelId="{0F4F4D15-3329-4539-ADC8-C0125D683AF6}" type="pres">
      <dgm:prSet presAssocID="{436471CC-F8E9-499B-8F7B-4E482EC58550}" presName="node" presStyleLbl="node1" presStyleIdx="4" presStyleCnt="7" custScaleX="20600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24BC5CD-BD74-4095-BAA6-54126A681517}" type="pres">
      <dgm:prSet presAssocID="{ACAB46F6-7E68-41D9-991A-BCFD695BC2BD}" presName="sibTrans" presStyleCnt="0"/>
      <dgm:spPr/>
      <dgm:t>
        <a:bodyPr/>
        <a:lstStyle/>
        <a:p>
          <a:endParaRPr lang="uk-UA"/>
        </a:p>
      </dgm:t>
    </dgm:pt>
    <dgm:pt modelId="{08AF3A45-FEAA-4275-A046-02D84170FCEF}" type="pres">
      <dgm:prSet presAssocID="{9BDB4558-39C6-4159-961B-54B8900A5DBC}" presName="node" presStyleLbl="node1" presStyleIdx="5" presStyleCnt="7" custScaleX="13372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0105208-481E-4F27-9DD4-6EEE25FC4C5C}" type="pres">
      <dgm:prSet presAssocID="{1409619C-3E8C-4C78-B792-1C9952038B72}" presName="sibTrans" presStyleCnt="0"/>
      <dgm:spPr/>
      <dgm:t>
        <a:bodyPr/>
        <a:lstStyle/>
        <a:p>
          <a:endParaRPr lang="uk-UA"/>
        </a:p>
      </dgm:t>
    </dgm:pt>
    <dgm:pt modelId="{9D33EA1B-C37A-4646-80EF-FF0870FDDD95}" type="pres">
      <dgm:prSet presAssocID="{0C1BB816-EC7D-4994-9E11-94321D24D783}" presName="node" presStyleLbl="node1" presStyleIdx="6" presStyleCnt="7" custScaleX="13372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13DE2419-834E-44BD-955C-1559E38DAE82}" srcId="{E7C66388-94AC-4E46-B9C9-A4DFEC5981D8}" destId="{9BDB4558-39C6-4159-961B-54B8900A5DBC}" srcOrd="5" destOrd="0" parTransId="{209D8844-17F4-46D1-9D63-45AD880CCB97}" sibTransId="{1409619C-3E8C-4C78-B792-1C9952038B72}"/>
    <dgm:cxn modelId="{ADF3989F-20E3-4BE4-8B74-C586AF249B3D}" type="presOf" srcId="{7A63306F-87E5-4555-8760-557230EA5F4B}" destId="{3632A20C-EE65-4253-9BED-7A38775F1CA5}" srcOrd="0" destOrd="0" presId="urn:microsoft.com/office/officeart/2005/8/layout/default"/>
    <dgm:cxn modelId="{968D44AE-3B12-4595-A2AA-B5B61F8223D2}" srcId="{E7C66388-94AC-4E46-B9C9-A4DFEC5981D8}" destId="{0C1BB816-EC7D-4994-9E11-94321D24D783}" srcOrd="6" destOrd="0" parTransId="{0AC23A22-7355-4DD1-8630-E95E219DD443}" sibTransId="{244302F5-A42E-4848-8BC1-E9822AF63D2A}"/>
    <dgm:cxn modelId="{5BBA43FF-400F-49F6-A4DC-4863B06C2054}" type="presOf" srcId="{C0887968-1DEA-4255-A720-DFC495AC544A}" destId="{FCD46459-4998-4CA7-AE48-36B5BC61A28B}" srcOrd="0" destOrd="0" presId="urn:microsoft.com/office/officeart/2005/8/layout/default"/>
    <dgm:cxn modelId="{994C8353-59D3-44A1-87A1-B855F781FEBF}" srcId="{E7C66388-94AC-4E46-B9C9-A4DFEC5981D8}" destId="{7A63306F-87E5-4555-8760-557230EA5F4B}" srcOrd="2" destOrd="0" parTransId="{7F334770-6F97-4315-81FB-A3393EC5E361}" sibTransId="{DE9037AC-4CAD-4759-A368-956483A92C62}"/>
    <dgm:cxn modelId="{2DAE1D56-1434-449A-96EC-D64B4BC0E9B1}" srcId="{E7C66388-94AC-4E46-B9C9-A4DFEC5981D8}" destId="{C0887968-1DEA-4255-A720-DFC495AC544A}" srcOrd="0" destOrd="0" parTransId="{B8155509-C70E-4516-9802-FEB52E4F7927}" sibTransId="{394EB8F5-E9B1-46E1-828B-41A7F0F4BB15}"/>
    <dgm:cxn modelId="{CBC5D5FB-E2C7-496A-8F42-FD649DB6ED92}" type="presOf" srcId="{E67E5CE5-78B6-4A9D-B675-3C5EA2F12C4E}" destId="{D13968D0-8AAE-4C50-945D-DB96B52F0AC6}" srcOrd="0" destOrd="0" presId="urn:microsoft.com/office/officeart/2005/8/layout/default"/>
    <dgm:cxn modelId="{C0E9CFE1-16DD-49E8-ACCD-43E171FB834B}" srcId="{E7C66388-94AC-4E46-B9C9-A4DFEC5981D8}" destId="{B5D96ACE-21D7-40DE-A0D3-76B2E0B8FCA3}" srcOrd="3" destOrd="0" parTransId="{24FD4032-F063-4534-9EB6-DF648CF2BE9F}" sibTransId="{469AB693-758A-4F19-97E1-10FBFA5FBAF3}"/>
    <dgm:cxn modelId="{4A978DD0-E1E6-418C-BC9D-6DF14BF2C766}" type="presOf" srcId="{436471CC-F8E9-499B-8F7B-4E482EC58550}" destId="{0F4F4D15-3329-4539-ADC8-C0125D683AF6}" srcOrd="0" destOrd="0" presId="urn:microsoft.com/office/officeart/2005/8/layout/default"/>
    <dgm:cxn modelId="{C86DF9E2-8CF0-4D27-BC57-0AED5A5ED4EF}" type="presOf" srcId="{B5D96ACE-21D7-40DE-A0D3-76B2E0B8FCA3}" destId="{CA3A66D9-AE2E-4317-9E5E-73AB5664EBBC}" srcOrd="0" destOrd="0" presId="urn:microsoft.com/office/officeart/2005/8/layout/default"/>
    <dgm:cxn modelId="{CBDAA57B-B004-4ACF-A95C-EE99121C9E3E}" srcId="{E7C66388-94AC-4E46-B9C9-A4DFEC5981D8}" destId="{436471CC-F8E9-499B-8F7B-4E482EC58550}" srcOrd="4" destOrd="0" parTransId="{43930F89-85D9-4737-8A58-4383BFD9136A}" sibTransId="{ACAB46F6-7E68-41D9-991A-BCFD695BC2BD}"/>
    <dgm:cxn modelId="{E766AB8B-9936-4800-92B0-7073B4C633C5}" srcId="{E7C66388-94AC-4E46-B9C9-A4DFEC5981D8}" destId="{E67E5CE5-78B6-4A9D-B675-3C5EA2F12C4E}" srcOrd="1" destOrd="0" parTransId="{6AC9D14F-3D92-4B5D-85BA-FD2E42F742B3}" sibTransId="{7DC97F96-F32A-40F0-8692-C0C4149691E3}"/>
    <dgm:cxn modelId="{CD1A9036-6677-417D-B58C-7C5EA85201EE}" type="presOf" srcId="{0C1BB816-EC7D-4994-9E11-94321D24D783}" destId="{9D33EA1B-C37A-4646-80EF-FF0870FDDD95}" srcOrd="0" destOrd="0" presId="urn:microsoft.com/office/officeart/2005/8/layout/default"/>
    <dgm:cxn modelId="{1DDB31E0-300F-4B80-8499-52C2A44E6CCB}" type="presOf" srcId="{9BDB4558-39C6-4159-961B-54B8900A5DBC}" destId="{08AF3A45-FEAA-4275-A046-02D84170FCEF}" srcOrd="0" destOrd="0" presId="urn:microsoft.com/office/officeart/2005/8/layout/default"/>
    <dgm:cxn modelId="{D43D0A88-7516-4FEF-AF6E-CB99D0EB2C1E}" type="presOf" srcId="{E7C66388-94AC-4E46-B9C9-A4DFEC5981D8}" destId="{368D098D-5AD8-4004-9E0D-A2E996FD73C7}" srcOrd="0" destOrd="0" presId="urn:microsoft.com/office/officeart/2005/8/layout/default"/>
    <dgm:cxn modelId="{8B3D22C0-70D7-47E9-A3E7-18564F210FCB}" type="presParOf" srcId="{368D098D-5AD8-4004-9E0D-A2E996FD73C7}" destId="{FCD46459-4998-4CA7-AE48-36B5BC61A28B}" srcOrd="0" destOrd="0" presId="urn:microsoft.com/office/officeart/2005/8/layout/default"/>
    <dgm:cxn modelId="{CABAB1B9-E8D7-4B3D-AEF5-A9F7D3BE8BF6}" type="presParOf" srcId="{368D098D-5AD8-4004-9E0D-A2E996FD73C7}" destId="{E20B2D9F-C542-4FBC-9585-371D761BEAE6}" srcOrd="1" destOrd="0" presId="urn:microsoft.com/office/officeart/2005/8/layout/default"/>
    <dgm:cxn modelId="{13AC73B5-D89E-4619-85AA-DB5971B2ECD7}" type="presParOf" srcId="{368D098D-5AD8-4004-9E0D-A2E996FD73C7}" destId="{D13968D0-8AAE-4C50-945D-DB96B52F0AC6}" srcOrd="2" destOrd="0" presId="urn:microsoft.com/office/officeart/2005/8/layout/default"/>
    <dgm:cxn modelId="{7583B1B3-31C7-4113-80F0-F4E9CCBD895A}" type="presParOf" srcId="{368D098D-5AD8-4004-9E0D-A2E996FD73C7}" destId="{A1257A79-E77D-47D5-9F51-C127B5A7DC21}" srcOrd="3" destOrd="0" presId="urn:microsoft.com/office/officeart/2005/8/layout/default"/>
    <dgm:cxn modelId="{60C85211-5022-4D69-A66E-F9DDF4D3835C}" type="presParOf" srcId="{368D098D-5AD8-4004-9E0D-A2E996FD73C7}" destId="{3632A20C-EE65-4253-9BED-7A38775F1CA5}" srcOrd="4" destOrd="0" presId="urn:microsoft.com/office/officeart/2005/8/layout/default"/>
    <dgm:cxn modelId="{B3DCD051-B016-4FA6-A39F-B3B4FEF7B6E5}" type="presParOf" srcId="{368D098D-5AD8-4004-9E0D-A2E996FD73C7}" destId="{2E794184-4014-4B5A-8D02-E8658981A28B}" srcOrd="5" destOrd="0" presId="urn:microsoft.com/office/officeart/2005/8/layout/default"/>
    <dgm:cxn modelId="{5EF5C978-2772-4F1F-B632-31E7D931B5D2}" type="presParOf" srcId="{368D098D-5AD8-4004-9E0D-A2E996FD73C7}" destId="{CA3A66D9-AE2E-4317-9E5E-73AB5664EBBC}" srcOrd="6" destOrd="0" presId="urn:microsoft.com/office/officeart/2005/8/layout/default"/>
    <dgm:cxn modelId="{60F4A0C2-2401-4D27-A311-E77023BE8B8F}" type="presParOf" srcId="{368D098D-5AD8-4004-9E0D-A2E996FD73C7}" destId="{67C77C61-85E5-4864-BE70-25480F4F5EDB}" srcOrd="7" destOrd="0" presId="urn:microsoft.com/office/officeart/2005/8/layout/default"/>
    <dgm:cxn modelId="{28E53368-7ED9-4403-A476-D182F3860DE3}" type="presParOf" srcId="{368D098D-5AD8-4004-9E0D-A2E996FD73C7}" destId="{0F4F4D15-3329-4539-ADC8-C0125D683AF6}" srcOrd="8" destOrd="0" presId="urn:microsoft.com/office/officeart/2005/8/layout/default"/>
    <dgm:cxn modelId="{7038D380-25AE-485A-9183-E45CEE69F33F}" type="presParOf" srcId="{368D098D-5AD8-4004-9E0D-A2E996FD73C7}" destId="{E24BC5CD-BD74-4095-BAA6-54126A681517}" srcOrd="9" destOrd="0" presId="urn:microsoft.com/office/officeart/2005/8/layout/default"/>
    <dgm:cxn modelId="{1988BE94-E46A-44B7-B964-1E367B97C93D}" type="presParOf" srcId="{368D098D-5AD8-4004-9E0D-A2E996FD73C7}" destId="{08AF3A45-FEAA-4275-A046-02D84170FCEF}" srcOrd="10" destOrd="0" presId="urn:microsoft.com/office/officeart/2005/8/layout/default"/>
    <dgm:cxn modelId="{FB56E80F-4543-4C19-B77F-9C523D043C19}" type="presParOf" srcId="{368D098D-5AD8-4004-9E0D-A2E996FD73C7}" destId="{50105208-481E-4F27-9DD4-6EEE25FC4C5C}" srcOrd="11" destOrd="0" presId="urn:microsoft.com/office/officeart/2005/8/layout/default"/>
    <dgm:cxn modelId="{DFAAEFA5-A799-4555-8618-5B9651735360}" type="presParOf" srcId="{368D098D-5AD8-4004-9E0D-A2E996FD73C7}" destId="{9D33EA1B-C37A-4646-80EF-FF0870FDDD95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9AEE64E-7052-4CBE-AD2C-5F4DE812A475}" type="doc">
      <dgm:prSet loTypeId="urn:microsoft.com/office/officeart/2005/8/layout/hList1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926D8BBA-FFD3-4C77-99CC-58AC0F9504D1}">
      <dgm:prSet phldrT="[Текст]" custT="1"/>
      <dgm:spPr/>
      <dgm:t>
        <a:bodyPr/>
        <a:lstStyle/>
        <a:p>
          <a:r>
            <a:rPr lang="uk-UA" sz="4400" b="1" smtClean="0">
              <a:latin typeface="Times New Roman" panose="02020603050405020304" pitchFamily="18" charset="0"/>
              <a:cs typeface="Times New Roman" panose="02020603050405020304" pitchFamily="18" charset="0"/>
            </a:rPr>
            <a:t>Ознаки правозастосовних актів</a:t>
          </a:r>
          <a:endParaRPr lang="ru-RU" sz="4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A92F0D9-F437-495C-988B-661A58FA091F}" type="parTrans" cxnId="{67E2954A-478F-4A1D-9B51-30C8B1597A6F}">
      <dgm:prSet/>
      <dgm:spPr/>
      <dgm:t>
        <a:bodyPr/>
        <a:lstStyle/>
        <a:p>
          <a:endParaRPr lang="ru-RU"/>
        </a:p>
      </dgm:t>
    </dgm:pt>
    <dgm:pt modelId="{1A24FE62-FA86-49AC-B6AC-AB1B3F4C3867}" type="sibTrans" cxnId="{67E2954A-478F-4A1D-9B51-30C8B1597A6F}">
      <dgm:prSet/>
      <dgm:spPr/>
      <dgm:t>
        <a:bodyPr/>
        <a:lstStyle/>
        <a:p>
          <a:endParaRPr lang="ru-RU"/>
        </a:p>
      </dgm:t>
    </dgm:pt>
    <dgm:pt modelId="{73213793-3A11-4FAE-BDDF-AB69B2D35685}">
      <dgm:prSet/>
      <dgm:spPr/>
      <dgm:t>
        <a:bodyPr/>
        <a:lstStyle/>
        <a:p>
          <a:r>
            <a:rPr lang="uk-UA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державно-владний характер</a:t>
          </a:r>
          <a:endParaRPr lang="uk-UA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2F9EC2-807B-490E-8BE6-304387F912D0}" type="parTrans" cxnId="{D2DAB886-BCAA-4DE1-BB67-B7601AB97F60}">
      <dgm:prSet/>
      <dgm:spPr/>
      <dgm:t>
        <a:bodyPr/>
        <a:lstStyle/>
        <a:p>
          <a:endParaRPr lang="uk-UA"/>
        </a:p>
      </dgm:t>
    </dgm:pt>
    <dgm:pt modelId="{E9CBBD2E-42B4-40DA-982A-A5D11C1E61DB}" type="sibTrans" cxnId="{D2DAB886-BCAA-4DE1-BB67-B7601AB97F60}">
      <dgm:prSet/>
      <dgm:spPr/>
      <dgm:t>
        <a:bodyPr/>
        <a:lstStyle/>
        <a:p>
          <a:endParaRPr lang="uk-UA"/>
        </a:p>
      </dgm:t>
    </dgm:pt>
    <dgm:pt modelId="{8ECA27DB-D1C4-43B4-9EA1-3DB7324DCF51}">
      <dgm:prSet/>
      <dgm:spPr/>
      <dgm:t>
        <a:bodyPr/>
        <a:lstStyle/>
        <a:p>
          <a:r>
            <a:rPr lang="uk-UA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характер веління</a:t>
          </a:r>
          <a:endParaRPr lang="uk-UA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4B775E6-6A3B-435C-8909-7B1D27F6400F}" type="parTrans" cxnId="{FC4ABDB9-D188-43A6-80FD-1A9AB801A358}">
      <dgm:prSet/>
      <dgm:spPr/>
      <dgm:t>
        <a:bodyPr/>
        <a:lstStyle/>
        <a:p>
          <a:endParaRPr lang="uk-UA"/>
        </a:p>
      </dgm:t>
    </dgm:pt>
    <dgm:pt modelId="{9A1DA28B-4D0B-4C68-8AEA-289821B89D02}" type="sibTrans" cxnId="{FC4ABDB9-D188-43A6-80FD-1A9AB801A358}">
      <dgm:prSet/>
      <dgm:spPr/>
      <dgm:t>
        <a:bodyPr/>
        <a:lstStyle/>
        <a:p>
          <a:endParaRPr lang="uk-UA"/>
        </a:p>
      </dgm:t>
    </dgm:pt>
    <dgm:pt modelId="{8298168F-353D-4FA8-A20E-2F284FA6A762}">
      <dgm:prSet/>
      <dgm:spPr/>
      <dgm:t>
        <a:bodyPr/>
        <a:lstStyle/>
        <a:p>
          <a:r>
            <a:rPr lang="uk-UA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видаються в певній формі та передбаченому законом порядку</a:t>
          </a:r>
          <a:endParaRPr lang="uk-UA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6FA10F9-8FA4-42E5-AA91-49B6BE6D88DB}" type="parTrans" cxnId="{88995DF7-8247-4EE0-BA61-225A558725CD}">
      <dgm:prSet/>
      <dgm:spPr/>
      <dgm:t>
        <a:bodyPr/>
        <a:lstStyle/>
        <a:p>
          <a:endParaRPr lang="uk-UA"/>
        </a:p>
      </dgm:t>
    </dgm:pt>
    <dgm:pt modelId="{F16FB17A-A1DC-4EE4-AD1F-7CB95223C12A}" type="sibTrans" cxnId="{88995DF7-8247-4EE0-BA61-225A558725CD}">
      <dgm:prSet/>
      <dgm:spPr/>
      <dgm:t>
        <a:bodyPr/>
        <a:lstStyle/>
        <a:p>
          <a:endParaRPr lang="uk-UA"/>
        </a:p>
      </dgm:t>
    </dgm:pt>
    <dgm:pt modelId="{BFECFA2A-7D18-4F05-A235-A593A7C9B705}">
      <dgm:prSet/>
      <dgm:spPr/>
      <dgm:t>
        <a:bodyPr/>
        <a:lstStyle/>
        <a:p>
          <a:r>
            <a:rPr lang="uk-UA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приймається компетентним суб’єктом</a:t>
          </a:r>
          <a:endParaRPr lang="uk-UA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C174141-693B-457E-A6F1-58ED28E4E867}" type="parTrans" cxnId="{8DA1BE47-AE2E-420D-AE53-B8A948B659E9}">
      <dgm:prSet/>
      <dgm:spPr/>
      <dgm:t>
        <a:bodyPr/>
        <a:lstStyle/>
        <a:p>
          <a:endParaRPr lang="uk-UA"/>
        </a:p>
      </dgm:t>
    </dgm:pt>
    <dgm:pt modelId="{8DA18ED1-C7C5-4EFA-A27C-0118B6B4F7F3}" type="sibTrans" cxnId="{8DA1BE47-AE2E-420D-AE53-B8A948B659E9}">
      <dgm:prSet/>
      <dgm:spPr/>
      <dgm:t>
        <a:bodyPr/>
        <a:lstStyle/>
        <a:p>
          <a:endParaRPr lang="uk-UA"/>
        </a:p>
      </dgm:t>
    </dgm:pt>
    <dgm:pt modelId="{32B94345-60D9-4405-88EE-14D7042FE0FB}">
      <dgm:prSet/>
      <dgm:spPr/>
      <dgm:t>
        <a:bodyPr/>
        <a:lstStyle/>
        <a:p>
          <a:r>
            <a:rPr lang="uk-UA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володіє юридичною силою</a:t>
          </a:r>
          <a:endParaRPr lang="uk-UA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C3A2544-4A60-4B4F-A9E4-2C4AEC61D7F5}" type="parTrans" cxnId="{0EA8FDE3-B55C-49A4-801B-06784D1163C9}">
      <dgm:prSet/>
      <dgm:spPr/>
      <dgm:t>
        <a:bodyPr/>
        <a:lstStyle/>
        <a:p>
          <a:endParaRPr lang="uk-UA"/>
        </a:p>
      </dgm:t>
    </dgm:pt>
    <dgm:pt modelId="{61DAF8D4-61C8-4EAA-B66F-BF52B30EB708}" type="sibTrans" cxnId="{0EA8FDE3-B55C-49A4-801B-06784D1163C9}">
      <dgm:prSet/>
      <dgm:spPr/>
      <dgm:t>
        <a:bodyPr/>
        <a:lstStyle/>
        <a:p>
          <a:endParaRPr lang="uk-UA"/>
        </a:p>
      </dgm:t>
    </dgm:pt>
    <dgm:pt modelId="{A814BFC3-2924-4D74-80DA-BF89EDC38355}">
      <dgm:prSet/>
      <dgm:spPr/>
      <dgm:t>
        <a:bodyPr/>
        <a:lstStyle/>
        <a:p>
          <a:r>
            <a:rPr lang="uk-UA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обов’язковість його для всіх суб’єктів права, кому він адресований</a:t>
          </a:r>
          <a:endParaRPr lang="uk-UA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16095C6-0C26-4D2B-AA0F-06087654A70C}" type="parTrans" cxnId="{35E94A71-89BE-4C36-8D62-B1787D1E6D49}">
      <dgm:prSet/>
      <dgm:spPr/>
      <dgm:t>
        <a:bodyPr/>
        <a:lstStyle/>
        <a:p>
          <a:endParaRPr lang="uk-UA"/>
        </a:p>
      </dgm:t>
    </dgm:pt>
    <dgm:pt modelId="{7F8B118C-DA69-4F84-BCE1-2E61F4EC34D8}" type="sibTrans" cxnId="{35E94A71-89BE-4C36-8D62-B1787D1E6D49}">
      <dgm:prSet/>
      <dgm:spPr/>
      <dgm:t>
        <a:bodyPr/>
        <a:lstStyle/>
        <a:p>
          <a:endParaRPr lang="uk-UA"/>
        </a:p>
      </dgm:t>
    </dgm:pt>
    <dgm:pt modelId="{050D8417-A2EA-4AF3-9EEE-0AA4CC91E42C}" type="pres">
      <dgm:prSet presAssocID="{89AEE64E-7052-4CBE-AD2C-5F4DE812A47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415F56B6-D90C-4D97-8ADB-F59DB96AD5BB}" type="pres">
      <dgm:prSet presAssocID="{926D8BBA-FFD3-4C77-99CC-58AC0F9504D1}" presName="composite" presStyleCnt="0"/>
      <dgm:spPr/>
      <dgm:t>
        <a:bodyPr/>
        <a:lstStyle/>
        <a:p>
          <a:endParaRPr lang="uk-UA"/>
        </a:p>
      </dgm:t>
    </dgm:pt>
    <dgm:pt modelId="{A62FD895-5648-4D46-8AF1-42E6BEDA3F60}" type="pres">
      <dgm:prSet presAssocID="{926D8BBA-FFD3-4C77-99CC-58AC0F9504D1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93EBB01-7B75-4215-8009-C26A20435425}" type="pres">
      <dgm:prSet presAssocID="{926D8BBA-FFD3-4C77-99CC-58AC0F9504D1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35E94A71-89BE-4C36-8D62-B1787D1E6D49}" srcId="{926D8BBA-FFD3-4C77-99CC-58AC0F9504D1}" destId="{A814BFC3-2924-4D74-80DA-BF89EDC38355}" srcOrd="5" destOrd="0" parTransId="{816095C6-0C26-4D2B-AA0F-06087654A70C}" sibTransId="{7F8B118C-DA69-4F84-BCE1-2E61F4EC34D8}"/>
    <dgm:cxn modelId="{9C743C5F-DBFC-4FE7-B4BD-00C3C603CBB8}" type="presOf" srcId="{73213793-3A11-4FAE-BDDF-AB69B2D35685}" destId="{993EBB01-7B75-4215-8009-C26A20435425}" srcOrd="0" destOrd="0" presId="urn:microsoft.com/office/officeart/2005/8/layout/hList1"/>
    <dgm:cxn modelId="{581F7DC6-A8D1-45B1-A566-03EFC5C37EF1}" type="presOf" srcId="{89AEE64E-7052-4CBE-AD2C-5F4DE812A475}" destId="{050D8417-A2EA-4AF3-9EEE-0AA4CC91E42C}" srcOrd="0" destOrd="0" presId="urn:microsoft.com/office/officeart/2005/8/layout/hList1"/>
    <dgm:cxn modelId="{88995DF7-8247-4EE0-BA61-225A558725CD}" srcId="{926D8BBA-FFD3-4C77-99CC-58AC0F9504D1}" destId="{8298168F-353D-4FA8-A20E-2F284FA6A762}" srcOrd="2" destOrd="0" parTransId="{66FA10F9-8FA4-42E5-AA91-49B6BE6D88DB}" sibTransId="{F16FB17A-A1DC-4EE4-AD1F-7CB95223C12A}"/>
    <dgm:cxn modelId="{2E1E303B-3BC1-4678-BE0D-A9EAE6183A1B}" type="presOf" srcId="{A814BFC3-2924-4D74-80DA-BF89EDC38355}" destId="{993EBB01-7B75-4215-8009-C26A20435425}" srcOrd="0" destOrd="5" presId="urn:microsoft.com/office/officeart/2005/8/layout/hList1"/>
    <dgm:cxn modelId="{C8023B07-3F74-4421-8541-9BB316294571}" type="presOf" srcId="{32B94345-60D9-4405-88EE-14D7042FE0FB}" destId="{993EBB01-7B75-4215-8009-C26A20435425}" srcOrd="0" destOrd="4" presId="urn:microsoft.com/office/officeart/2005/8/layout/hList1"/>
    <dgm:cxn modelId="{6F17649D-E044-4084-830B-1D2ECF8719F9}" type="presOf" srcId="{8ECA27DB-D1C4-43B4-9EA1-3DB7324DCF51}" destId="{993EBB01-7B75-4215-8009-C26A20435425}" srcOrd="0" destOrd="1" presId="urn:microsoft.com/office/officeart/2005/8/layout/hList1"/>
    <dgm:cxn modelId="{56990FD6-AD76-424B-A454-596FB9516755}" type="presOf" srcId="{BFECFA2A-7D18-4F05-A235-A593A7C9B705}" destId="{993EBB01-7B75-4215-8009-C26A20435425}" srcOrd="0" destOrd="3" presId="urn:microsoft.com/office/officeart/2005/8/layout/hList1"/>
    <dgm:cxn modelId="{FC4ABDB9-D188-43A6-80FD-1A9AB801A358}" srcId="{926D8BBA-FFD3-4C77-99CC-58AC0F9504D1}" destId="{8ECA27DB-D1C4-43B4-9EA1-3DB7324DCF51}" srcOrd="1" destOrd="0" parTransId="{94B775E6-6A3B-435C-8909-7B1D27F6400F}" sibTransId="{9A1DA28B-4D0B-4C68-8AEA-289821B89D02}"/>
    <dgm:cxn modelId="{0EA8FDE3-B55C-49A4-801B-06784D1163C9}" srcId="{926D8BBA-FFD3-4C77-99CC-58AC0F9504D1}" destId="{32B94345-60D9-4405-88EE-14D7042FE0FB}" srcOrd="4" destOrd="0" parTransId="{AC3A2544-4A60-4B4F-A9E4-2C4AEC61D7F5}" sibTransId="{61DAF8D4-61C8-4EAA-B66F-BF52B30EB708}"/>
    <dgm:cxn modelId="{8DA1BE47-AE2E-420D-AE53-B8A948B659E9}" srcId="{926D8BBA-FFD3-4C77-99CC-58AC0F9504D1}" destId="{BFECFA2A-7D18-4F05-A235-A593A7C9B705}" srcOrd="3" destOrd="0" parTransId="{CC174141-693B-457E-A6F1-58ED28E4E867}" sibTransId="{8DA18ED1-C7C5-4EFA-A27C-0118B6B4F7F3}"/>
    <dgm:cxn modelId="{EDFE8AC2-4EF3-4A9D-A104-AD984F1A3B54}" type="presOf" srcId="{926D8BBA-FFD3-4C77-99CC-58AC0F9504D1}" destId="{A62FD895-5648-4D46-8AF1-42E6BEDA3F60}" srcOrd="0" destOrd="0" presId="urn:microsoft.com/office/officeart/2005/8/layout/hList1"/>
    <dgm:cxn modelId="{67E2954A-478F-4A1D-9B51-30C8B1597A6F}" srcId="{89AEE64E-7052-4CBE-AD2C-5F4DE812A475}" destId="{926D8BBA-FFD3-4C77-99CC-58AC0F9504D1}" srcOrd="0" destOrd="0" parTransId="{EA92F0D9-F437-495C-988B-661A58FA091F}" sibTransId="{1A24FE62-FA86-49AC-B6AC-AB1B3F4C3867}"/>
    <dgm:cxn modelId="{6A1D1EB4-E408-432C-BCD1-73CB3A65302F}" type="presOf" srcId="{8298168F-353D-4FA8-A20E-2F284FA6A762}" destId="{993EBB01-7B75-4215-8009-C26A20435425}" srcOrd="0" destOrd="2" presId="urn:microsoft.com/office/officeart/2005/8/layout/hList1"/>
    <dgm:cxn modelId="{D2DAB886-BCAA-4DE1-BB67-B7601AB97F60}" srcId="{926D8BBA-FFD3-4C77-99CC-58AC0F9504D1}" destId="{73213793-3A11-4FAE-BDDF-AB69B2D35685}" srcOrd="0" destOrd="0" parTransId="{7A2F9EC2-807B-490E-8BE6-304387F912D0}" sibTransId="{E9CBBD2E-42B4-40DA-982A-A5D11C1E61DB}"/>
    <dgm:cxn modelId="{82DF64F4-C531-4848-BFF6-68CBAF2BD9AC}" type="presParOf" srcId="{050D8417-A2EA-4AF3-9EEE-0AA4CC91E42C}" destId="{415F56B6-D90C-4D97-8ADB-F59DB96AD5BB}" srcOrd="0" destOrd="0" presId="urn:microsoft.com/office/officeart/2005/8/layout/hList1"/>
    <dgm:cxn modelId="{41E538C9-C270-4025-B55A-ABB9F9AA9F5C}" type="presParOf" srcId="{415F56B6-D90C-4D97-8ADB-F59DB96AD5BB}" destId="{A62FD895-5648-4D46-8AF1-42E6BEDA3F60}" srcOrd="0" destOrd="0" presId="urn:microsoft.com/office/officeart/2005/8/layout/hList1"/>
    <dgm:cxn modelId="{CDBB0C22-752F-4C03-AEEC-21148AD7651B}" type="presParOf" srcId="{415F56B6-D90C-4D97-8ADB-F59DB96AD5BB}" destId="{993EBB01-7B75-4215-8009-C26A2043542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9AEE64E-7052-4CBE-AD2C-5F4DE812A475}" type="doc">
      <dgm:prSet loTypeId="urn:microsoft.com/office/officeart/2008/layout/PictureAccent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926D8BBA-FFD3-4C77-99CC-58AC0F9504D1}">
      <dgm:prSet phldrT="[Текст]" custT="1"/>
      <dgm:spPr/>
      <dgm:t>
        <a:bodyPr/>
        <a:lstStyle/>
        <a:p>
          <a:r>
            <a:rPr lang="uk-UA" sz="4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Правозастосовний акт </a:t>
          </a:r>
          <a:r>
            <a:rPr lang="uk-UA" sz="4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– це рішення, переважно документально оформлене, прийняте компетентним суб’єктом на основі правових норм, спрямоване на регулювання індивідуальних відносин шляхом виникнення, зміни чи припинення відповідних правовідносин</a:t>
          </a:r>
          <a:endParaRPr lang="ru-RU" sz="4000" b="1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A92F0D9-F437-495C-988B-661A58FA091F}" type="parTrans" cxnId="{67E2954A-478F-4A1D-9B51-30C8B1597A6F}">
      <dgm:prSet/>
      <dgm:spPr/>
      <dgm:t>
        <a:bodyPr/>
        <a:lstStyle/>
        <a:p>
          <a:endParaRPr lang="ru-RU"/>
        </a:p>
      </dgm:t>
    </dgm:pt>
    <dgm:pt modelId="{1A24FE62-FA86-49AC-B6AC-AB1B3F4C3867}" type="sibTrans" cxnId="{67E2954A-478F-4A1D-9B51-30C8B1597A6F}">
      <dgm:prSet/>
      <dgm:spPr/>
      <dgm:t>
        <a:bodyPr/>
        <a:lstStyle/>
        <a:p>
          <a:endParaRPr lang="ru-RU"/>
        </a:p>
      </dgm:t>
    </dgm:pt>
    <dgm:pt modelId="{51098856-C6AD-4B31-AE69-D6313350E5A0}" type="pres">
      <dgm:prSet presAssocID="{89AEE64E-7052-4CBE-AD2C-5F4DE812A475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837A609B-3DBA-4BEF-8432-43FEF2A2016A}" type="pres">
      <dgm:prSet presAssocID="{926D8BBA-FFD3-4C77-99CC-58AC0F9504D1}" presName="root" presStyleCnt="0">
        <dgm:presLayoutVars>
          <dgm:chMax/>
          <dgm:chPref val="4"/>
        </dgm:presLayoutVars>
      </dgm:prSet>
      <dgm:spPr/>
    </dgm:pt>
    <dgm:pt modelId="{CB6DC5C6-7C61-4D08-98E0-A63E63243359}" type="pres">
      <dgm:prSet presAssocID="{926D8BBA-FFD3-4C77-99CC-58AC0F9504D1}" presName="rootComposite" presStyleCnt="0">
        <dgm:presLayoutVars/>
      </dgm:prSet>
      <dgm:spPr/>
    </dgm:pt>
    <dgm:pt modelId="{8FEFD5D9-471A-4BB2-837E-54394202F0C0}" type="pres">
      <dgm:prSet presAssocID="{926D8BBA-FFD3-4C77-99CC-58AC0F9504D1}" presName="rootText" presStyleLbl="node0" presStyleIdx="0" presStyleCnt="1" custScaleY="331550" custLinFactNeighborX="260" custLinFactNeighborY="28878">
        <dgm:presLayoutVars>
          <dgm:chMax/>
          <dgm:chPref val="4"/>
        </dgm:presLayoutVars>
      </dgm:prSet>
      <dgm:spPr/>
      <dgm:t>
        <a:bodyPr/>
        <a:lstStyle/>
        <a:p>
          <a:endParaRPr lang="uk-UA"/>
        </a:p>
      </dgm:t>
    </dgm:pt>
    <dgm:pt modelId="{53CC2C9C-FD37-47E1-AAE7-48C5A16DE330}" type="pres">
      <dgm:prSet presAssocID="{926D8BBA-FFD3-4C77-99CC-58AC0F9504D1}" presName="childShape" presStyleCnt="0">
        <dgm:presLayoutVars>
          <dgm:chMax val="0"/>
          <dgm:chPref val="0"/>
        </dgm:presLayoutVars>
      </dgm:prSet>
      <dgm:spPr/>
    </dgm:pt>
  </dgm:ptLst>
  <dgm:cxnLst>
    <dgm:cxn modelId="{67E2954A-478F-4A1D-9B51-30C8B1597A6F}" srcId="{89AEE64E-7052-4CBE-AD2C-5F4DE812A475}" destId="{926D8BBA-FFD3-4C77-99CC-58AC0F9504D1}" srcOrd="0" destOrd="0" parTransId="{EA92F0D9-F437-495C-988B-661A58FA091F}" sibTransId="{1A24FE62-FA86-49AC-B6AC-AB1B3F4C3867}"/>
    <dgm:cxn modelId="{6A1795E8-3CEA-41A3-BA1D-C204509DF651}" type="presOf" srcId="{89AEE64E-7052-4CBE-AD2C-5F4DE812A475}" destId="{51098856-C6AD-4B31-AE69-D6313350E5A0}" srcOrd="0" destOrd="0" presId="urn:microsoft.com/office/officeart/2008/layout/PictureAccentList"/>
    <dgm:cxn modelId="{83C0E73E-74B8-4152-A197-F744CDC5ED34}" type="presOf" srcId="{926D8BBA-FFD3-4C77-99CC-58AC0F9504D1}" destId="{8FEFD5D9-471A-4BB2-837E-54394202F0C0}" srcOrd="0" destOrd="0" presId="urn:microsoft.com/office/officeart/2008/layout/PictureAccentList"/>
    <dgm:cxn modelId="{C2D6ADA8-CB23-44EB-9F80-39A169F6A498}" type="presParOf" srcId="{51098856-C6AD-4B31-AE69-D6313350E5A0}" destId="{837A609B-3DBA-4BEF-8432-43FEF2A2016A}" srcOrd="0" destOrd="0" presId="urn:microsoft.com/office/officeart/2008/layout/PictureAccentList"/>
    <dgm:cxn modelId="{34A69483-9CD8-464D-BDD8-763D298864E8}" type="presParOf" srcId="{837A609B-3DBA-4BEF-8432-43FEF2A2016A}" destId="{CB6DC5C6-7C61-4D08-98E0-A63E63243359}" srcOrd="0" destOrd="0" presId="urn:microsoft.com/office/officeart/2008/layout/PictureAccentList"/>
    <dgm:cxn modelId="{DB9C8603-8FC7-49F0-B499-AC407A208D34}" type="presParOf" srcId="{CB6DC5C6-7C61-4D08-98E0-A63E63243359}" destId="{8FEFD5D9-471A-4BB2-837E-54394202F0C0}" srcOrd="0" destOrd="0" presId="urn:microsoft.com/office/officeart/2008/layout/PictureAccentList"/>
    <dgm:cxn modelId="{6E667971-826A-455D-A71C-638594D5BF69}" type="presParOf" srcId="{837A609B-3DBA-4BEF-8432-43FEF2A2016A}" destId="{53CC2C9C-FD37-47E1-AAE7-48C5A16DE330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C2BB071-92A2-4F7A-9711-7F04F8A1E226}" type="doc">
      <dgm:prSet loTypeId="urn:microsoft.com/office/officeart/2005/8/layout/h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uk-UA"/>
        </a:p>
      </dgm:t>
    </dgm:pt>
    <dgm:pt modelId="{7231E0AC-215A-46E3-B568-77D1C434BCF9}">
      <dgm:prSet phldrT="[Текст]"/>
      <dgm:spPr/>
      <dgm:t>
        <a:bodyPr/>
        <a:lstStyle/>
        <a:p>
          <a:r>
            <a:rPr lang="uk-UA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 суб’єктами прийняття</a:t>
          </a:r>
          <a:endParaRPr lang="uk-UA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40FB4D9-86F6-42DE-9A76-7B4FCDF9D3C9}" type="parTrans" cxnId="{E5EA76B8-F57F-4EC8-944E-7339EC85FC77}">
      <dgm:prSet/>
      <dgm:spPr/>
      <dgm:t>
        <a:bodyPr/>
        <a:lstStyle/>
        <a:p>
          <a:endParaRPr lang="uk-UA"/>
        </a:p>
      </dgm:t>
    </dgm:pt>
    <dgm:pt modelId="{3CA73E7B-0B84-4AAA-95D7-92EE2C32D6B5}" type="sibTrans" cxnId="{E5EA76B8-F57F-4EC8-944E-7339EC85FC77}">
      <dgm:prSet/>
      <dgm:spPr/>
      <dgm:t>
        <a:bodyPr/>
        <a:lstStyle/>
        <a:p>
          <a:endParaRPr lang="uk-UA"/>
        </a:p>
      </dgm:t>
    </dgm:pt>
    <dgm:pt modelId="{053D8581-49AC-4AE6-A285-E5AE0181C619}">
      <dgm:prSet/>
      <dgm:spPr/>
      <dgm:t>
        <a:bodyPr/>
        <a:lstStyle/>
        <a:p>
          <a:r>
            <a:rPr lang="uk-UA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акти органів законодавчої влади</a:t>
          </a:r>
          <a:endParaRPr lang="uk-UA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8CBB30B-ECE8-4FA4-B730-BF1AAB2F90D0}" type="parTrans" cxnId="{1F46656A-49B6-4C1C-90CA-D74987CE22B8}">
      <dgm:prSet/>
      <dgm:spPr/>
      <dgm:t>
        <a:bodyPr/>
        <a:lstStyle/>
        <a:p>
          <a:endParaRPr lang="uk-UA"/>
        </a:p>
      </dgm:t>
    </dgm:pt>
    <dgm:pt modelId="{E3A711A7-E489-461A-86A9-AB2A84B9F81F}" type="sibTrans" cxnId="{1F46656A-49B6-4C1C-90CA-D74987CE22B8}">
      <dgm:prSet/>
      <dgm:spPr/>
      <dgm:t>
        <a:bodyPr/>
        <a:lstStyle/>
        <a:p>
          <a:endParaRPr lang="uk-UA"/>
        </a:p>
      </dgm:t>
    </dgm:pt>
    <dgm:pt modelId="{0F40D883-8FE8-4415-9B31-1AB0F7E4C42A}">
      <dgm:prSet/>
      <dgm:spPr/>
      <dgm:t>
        <a:bodyPr/>
        <a:lstStyle/>
        <a:p>
          <a:r>
            <a:rPr lang="uk-UA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акти органів виконавчої влади</a:t>
          </a:r>
          <a:endParaRPr lang="uk-UA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7AF8B13-D975-4521-A46A-473BED0A9364}" type="parTrans" cxnId="{D4AFFD23-482C-40D9-A9AE-43FF8B9C225B}">
      <dgm:prSet/>
      <dgm:spPr/>
      <dgm:t>
        <a:bodyPr/>
        <a:lstStyle/>
        <a:p>
          <a:endParaRPr lang="uk-UA"/>
        </a:p>
      </dgm:t>
    </dgm:pt>
    <dgm:pt modelId="{4614CB1A-DA4A-43B6-B3E3-8FB9B5B3AF57}" type="sibTrans" cxnId="{D4AFFD23-482C-40D9-A9AE-43FF8B9C225B}">
      <dgm:prSet/>
      <dgm:spPr/>
      <dgm:t>
        <a:bodyPr/>
        <a:lstStyle/>
        <a:p>
          <a:endParaRPr lang="uk-UA"/>
        </a:p>
      </dgm:t>
    </dgm:pt>
    <dgm:pt modelId="{385788A7-0142-4D6C-B645-7C5584A84174}">
      <dgm:prSet/>
      <dgm:spPr/>
      <dgm:t>
        <a:bodyPr/>
        <a:lstStyle/>
        <a:p>
          <a:r>
            <a:rPr lang="uk-UA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акти органів судової влади</a:t>
          </a:r>
          <a:endParaRPr lang="uk-UA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F6FD9B3-0AA3-4A99-A3A3-A9D9D29BB04D}" type="parTrans" cxnId="{BA58BC51-ADAB-4154-9BF5-4007E6CCC2F1}">
      <dgm:prSet/>
      <dgm:spPr/>
      <dgm:t>
        <a:bodyPr/>
        <a:lstStyle/>
        <a:p>
          <a:endParaRPr lang="uk-UA"/>
        </a:p>
      </dgm:t>
    </dgm:pt>
    <dgm:pt modelId="{BAC19EF3-15B5-45CD-8CBF-3FDF1B62E086}" type="sibTrans" cxnId="{BA58BC51-ADAB-4154-9BF5-4007E6CCC2F1}">
      <dgm:prSet/>
      <dgm:spPr/>
      <dgm:t>
        <a:bodyPr/>
        <a:lstStyle/>
        <a:p>
          <a:endParaRPr lang="uk-UA"/>
        </a:p>
      </dgm:t>
    </dgm:pt>
    <dgm:pt modelId="{C0B497A8-E18C-43D5-9D3A-6739227A07D2}">
      <dgm:prSet/>
      <dgm:spPr/>
      <dgm:t>
        <a:bodyPr/>
        <a:lstStyle/>
        <a:p>
          <a:r>
            <a:rPr lang="uk-UA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акти органів місцевого самоврядування</a:t>
          </a:r>
          <a:endParaRPr lang="uk-UA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70F9544-19CB-4FE4-BC4D-5679112DD280}" type="parTrans" cxnId="{AF8A0B20-D01A-4AA3-B695-5AD107CE02EA}">
      <dgm:prSet/>
      <dgm:spPr/>
      <dgm:t>
        <a:bodyPr/>
        <a:lstStyle/>
        <a:p>
          <a:endParaRPr lang="uk-UA"/>
        </a:p>
      </dgm:t>
    </dgm:pt>
    <dgm:pt modelId="{DD20D203-E31D-4358-87E8-1988B65B9D24}" type="sibTrans" cxnId="{AF8A0B20-D01A-4AA3-B695-5AD107CE02EA}">
      <dgm:prSet/>
      <dgm:spPr/>
      <dgm:t>
        <a:bodyPr/>
        <a:lstStyle/>
        <a:p>
          <a:endParaRPr lang="uk-UA"/>
        </a:p>
      </dgm:t>
    </dgm:pt>
    <dgm:pt modelId="{5514304A-00E9-46FD-B006-14E1FF92599A}">
      <dgm:prSet/>
      <dgm:spPr/>
      <dgm:t>
        <a:bodyPr/>
        <a:lstStyle/>
        <a:p>
          <a:r>
            <a:rPr lang="uk-UA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 галузевою належністю</a:t>
          </a:r>
          <a:endParaRPr lang="uk-UA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0A15D25-18A3-4738-8F70-C699890FE343}" type="parTrans" cxnId="{7D561DAF-A400-4A27-A7E0-39C246E2AE9B}">
      <dgm:prSet/>
      <dgm:spPr/>
      <dgm:t>
        <a:bodyPr/>
        <a:lstStyle/>
        <a:p>
          <a:endParaRPr lang="uk-UA"/>
        </a:p>
      </dgm:t>
    </dgm:pt>
    <dgm:pt modelId="{16944FF9-4531-477F-9066-A355126CCF4B}" type="sibTrans" cxnId="{7D561DAF-A400-4A27-A7E0-39C246E2AE9B}">
      <dgm:prSet/>
      <dgm:spPr/>
      <dgm:t>
        <a:bodyPr/>
        <a:lstStyle/>
        <a:p>
          <a:endParaRPr lang="uk-UA"/>
        </a:p>
      </dgm:t>
    </dgm:pt>
    <dgm:pt modelId="{6A3412A9-7F0B-4FFE-B09D-DB589DCB5D2B}">
      <dgm:prSet/>
      <dgm:spPr/>
      <dgm:t>
        <a:bodyPr/>
        <a:lstStyle/>
        <a:p>
          <a:r>
            <a:rPr lang="uk-UA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акти застосування норм цивільного права</a:t>
          </a:r>
          <a:endParaRPr lang="uk-UA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C9CB68C-325E-4822-BE87-6AA644516547}" type="parTrans" cxnId="{8048BF39-A8DB-4AF2-AEA9-113C90ED5A43}">
      <dgm:prSet/>
      <dgm:spPr/>
      <dgm:t>
        <a:bodyPr/>
        <a:lstStyle/>
        <a:p>
          <a:endParaRPr lang="uk-UA"/>
        </a:p>
      </dgm:t>
    </dgm:pt>
    <dgm:pt modelId="{AD1D1955-6214-41A8-B4CE-F549976D1571}" type="sibTrans" cxnId="{8048BF39-A8DB-4AF2-AEA9-113C90ED5A43}">
      <dgm:prSet/>
      <dgm:spPr/>
      <dgm:t>
        <a:bodyPr/>
        <a:lstStyle/>
        <a:p>
          <a:endParaRPr lang="uk-UA"/>
        </a:p>
      </dgm:t>
    </dgm:pt>
    <dgm:pt modelId="{90207BBD-45F2-408F-AE08-3EAF5AAB8E28}">
      <dgm:prSet/>
      <dgm:spPr/>
      <dgm:t>
        <a:bodyPr/>
        <a:lstStyle/>
        <a:p>
          <a:r>
            <a:rPr lang="uk-UA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акти застосування норм адміністративного права</a:t>
          </a:r>
          <a:endParaRPr lang="uk-UA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9C491CB-B37D-41BF-847C-4CFCF2A6AB00}" type="parTrans" cxnId="{0D8AB503-BB12-45E6-A6C0-E2A8AE083F9A}">
      <dgm:prSet/>
      <dgm:spPr/>
      <dgm:t>
        <a:bodyPr/>
        <a:lstStyle/>
        <a:p>
          <a:endParaRPr lang="uk-UA"/>
        </a:p>
      </dgm:t>
    </dgm:pt>
    <dgm:pt modelId="{0C124856-68F6-437D-98D1-D55C96D6A1D3}" type="sibTrans" cxnId="{0D8AB503-BB12-45E6-A6C0-E2A8AE083F9A}">
      <dgm:prSet/>
      <dgm:spPr/>
      <dgm:t>
        <a:bodyPr/>
        <a:lstStyle/>
        <a:p>
          <a:endParaRPr lang="uk-UA"/>
        </a:p>
      </dgm:t>
    </dgm:pt>
    <dgm:pt modelId="{2375C2DF-CC7E-4CF7-BB20-626652E0CE34}">
      <dgm:prSet/>
      <dgm:spPr/>
      <dgm:t>
        <a:bodyPr/>
        <a:lstStyle/>
        <a:p>
          <a:r>
            <a:rPr lang="uk-UA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акти застосування норм кримінального права</a:t>
          </a:r>
          <a:endParaRPr lang="uk-UA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32C9D73-93B8-42D6-8B24-98376C033E42}" type="parTrans" cxnId="{FF58959B-DE48-433A-99D4-4E28C718226E}">
      <dgm:prSet/>
      <dgm:spPr/>
      <dgm:t>
        <a:bodyPr/>
        <a:lstStyle/>
        <a:p>
          <a:endParaRPr lang="uk-UA"/>
        </a:p>
      </dgm:t>
    </dgm:pt>
    <dgm:pt modelId="{02C84C11-91D9-4CC9-8A72-C5E84FD129DF}" type="sibTrans" cxnId="{FF58959B-DE48-433A-99D4-4E28C718226E}">
      <dgm:prSet/>
      <dgm:spPr/>
      <dgm:t>
        <a:bodyPr/>
        <a:lstStyle/>
        <a:p>
          <a:endParaRPr lang="uk-UA"/>
        </a:p>
      </dgm:t>
    </dgm:pt>
    <dgm:pt modelId="{E762BF3C-59A6-4E24-B68A-01456F5A7941}" type="pres">
      <dgm:prSet presAssocID="{6C2BB071-92A2-4F7A-9711-7F04F8A1E22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E6F54DD-7293-498E-834F-BC36EF117D7E}" type="pres">
      <dgm:prSet presAssocID="{7231E0AC-215A-46E3-B568-77D1C434BCF9}" presName="composite" presStyleCnt="0"/>
      <dgm:spPr/>
    </dgm:pt>
    <dgm:pt modelId="{EC02641F-444A-4D8B-9C1B-2A22DBEBE5EB}" type="pres">
      <dgm:prSet presAssocID="{7231E0AC-215A-46E3-B568-77D1C434BCF9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A20A684-87CB-4778-B84C-BB0AC569B62C}" type="pres">
      <dgm:prSet presAssocID="{7231E0AC-215A-46E3-B568-77D1C434BCF9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35ECD3-BFF0-475C-BA78-96DA5383894C}" type="pres">
      <dgm:prSet presAssocID="{3CA73E7B-0B84-4AAA-95D7-92EE2C32D6B5}" presName="space" presStyleCnt="0"/>
      <dgm:spPr/>
    </dgm:pt>
    <dgm:pt modelId="{3EA4B2B6-5E71-4688-94F7-A47535E7A520}" type="pres">
      <dgm:prSet presAssocID="{5514304A-00E9-46FD-B006-14E1FF92599A}" presName="composite" presStyleCnt="0"/>
      <dgm:spPr/>
    </dgm:pt>
    <dgm:pt modelId="{BBFEDD67-ADA7-4723-ABDF-F3105073DF8D}" type="pres">
      <dgm:prSet presAssocID="{5514304A-00E9-46FD-B006-14E1FF92599A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5FED2B2-A295-4E4F-8191-22C43A257CCA}" type="pres">
      <dgm:prSet presAssocID="{5514304A-00E9-46FD-B006-14E1FF92599A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A5FE0B1B-CA6B-4662-B414-40572A3FCA26}" type="presOf" srcId="{6C2BB071-92A2-4F7A-9711-7F04F8A1E226}" destId="{E762BF3C-59A6-4E24-B68A-01456F5A7941}" srcOrd="0" destOrd="0" presId="urn:microsoft.com/office/officeart/2005/8/layout/hList1"/>
    <dgm:cxn modelId="{0D8AB503-BB12-45E6-A6C0-E2A8AE083F9A}" srcId="{5514304A-00E9-46FD-B006-14E1FF92599A}" destId="{90207BBD-45F2-408F-AE08-3EAF5AAB8E28}" srcOrd="1" destOrd="0" parTransId="{79C491CB-B37D-41BF-847C-4CFCF2A6AB00}" sibTransId="{0C124856-68F6-437D-98D1-D55C96D6A1D3}"/>
    <dgm:cxn modelId="{0A2CE5CC-FC91-484E-A8FF-34DBC60EEE75}" type="presOf" srcId="{0F40D883-8FE8-4415-9B31-1AB0F7E4C42A}" destId="{0A20A684-87CB-4778-B84C-BB0AC569B62C}" srcOrd="0" destOrd="1" presId="urn:microsoft.com/office/officeart/2005/8/layout/hList1"/>
    <dgm:cxn modelId="{8048BF39-A8DB-4AF2-AEA9-113C90ED5A43}" srcId="{5514304A-00E9-46FD-B006-14E1FF92599A}" destId="{6A3412A9-7F0B-4FFE-B09D-DB589DCB5D2B}" srcOrd="0" destOrd="0" parTransId="{AC9CB68C-325E-4822-BE87-6AA644516547}" sibTransId="{AD1D1955-6214-41A8-B4CE-F549976D1571}"/>
    <dgm:cxn modelId="{806D4913-7576-4C70-8B3E-0D240D1A6BB3}" type="presOf" srcId="{C0B497A8-E18C-43D5-9D3A-6739227A07D2}" destId="{0A20A684-87CB-4778-B84C-BB0AC569B62C}" srcOrd="0" destOrd="3" presId="urn:microsoft.com/office/officeart/2005/8/layout/hList1"/>
    <dgm:cxn modelId="{FF58959B-DE48-433A-99D4-4E28C718226E}" srcId="{5514304A-00E9-46FD-B006-14E1FF92599A}" destId="{2375C2DF-CC7E-4CF7-BB20-626652E0CE34}" srcOrd="2" destOrd="0" parTransId="{532C9D73-93B8-42D6-8B24-98376C033E42}" sibTransId="{02C84C11-91D9-4CC9-8A72-C5E84FD129DF}"/>
    <dgm:cxn modelId="{7D561DAF-A400-4A27-A7E0-39C246E2AE9B}" srcId="{6C2BB071-92A2-4F7A-9711-7F04F8A1E226}" destId="{5514304A-00E9-46FD-B006-14E1FF92599A}" srcOrd="1" destOrd="0" parTransId="{70A15D25-18A3-4738-8F70-C699890FE343}" sibTransId="{16944FF9-4531-477F-9066-A355126CCF4B}"/>
    <dgm:cxn modelId="{24BFC774-BA80-47A7-8E60-300B4903B9FF}" type="presOf" srcId="{385788A7-0142-4D6C-B645-7C5584A84174}" destId="{0A20A684-87CB-4778-B84C-BB0AC569B62C}" srcOrd="0" destOrd="2" presId="urn:microsoft.com/office/officeart/2005/8/layout/hList1"/>
    <dgm:cxn modelId="{1F46656A-49B6-4C1C-90CA-D74987CE22B8}" srcId="{7231E0AC-215A-46E3-B568-77D1C434BCF9}" destId="{053D8581-49AC-4AE6-A285-E5AE0181C619}" srcOrd="0" destOrd="0" parTransId="{A8CBB30B-ECE8-4FA4-B730-BF1AAB2F90D0}" sibTransId="{E3A711A7-E489-461A-86A9-AB2A84B9F81F}"/>
    <dgm:cxn modelId="{AF8A0B20-D01A-4AA3-B695-5AD107CE02EA}" srcId="{7231E0AC-215A-46E3-B568-77D1C434BCF9}" destId="{C0B497A8-E18C-43D5-9D3A-6739227A07D2}" srcOrd="3" destOrd="0" parTransId="{B70F9544-19CB-4FE4-BC4D-5679112DD280}" sibTransId="{DD20D203-E31D-4358-87E8-1988B65B9D24}"/>
    <dgm:cxn modelId="{BD0B7025-CCFC-43BE-9AE2-7D466A5FFC6A}" type="presOf" srcId="{053D8581-49AC-4AE6-A285-E5AE0181C619}" destId="{0A20A684-87CB-4778-B84C-BB0AC569B62C}" srcOrd="0" destOrd="0" presId="urn:microsoft.com/office/officeart/2005/8/layout/hList1"/>
    <dgm:cxn modelId="{1EAA20F9-A785-4B1A-879A-833595BEE445}" type="presOf" srcId="{90207BBD-45F2-408F-AE08-3EAF5AAB8E28}" destId="{E5FED2B2-A295-4E4F-8191-22C43A257CCA}" srcOrd="0" destOrd="1" presId="urn:microsoft.com/office/officeart/2005/8/layout/hList1"/>
    <dgm:cxn modelId="{1E1D86F6-352F-42AE-A82E-601ED351DE11}" type="presOf" srcId="{2375C2DF-CC7E-4CF7-BB20-626652E0CE34}" destId="{E5FED2B2-A295-4E4F-8191-22C43A257CCA}" srcOrd="0" destOrd="2" presId="urn:microsoft.com/office/officeart/2005/8/layout/hList1"/>
    <dgm:cxn modelId="{5DEED31E-5119-4C6E-91ED-5F8A565D5968}" type="presOf" srcId="{6A3412A9-7F0B-4FFE-B09D-DB589DCB5D2B}" destId="{E5FED2B2-A295-4E4F-8191-22C43A257CCA}" srcOrd="0" destOrd="0" presId="urn:microsoft.com/office/officeart/2005/8/layout/hList1"/>
    <dgm:cxn modelId="{77D43CFF-3FF6-4C20-86C4-9F474CCCD26D}" type="presOf" srcId="{7231E0AC-215A-46E3-B568-77D1C434BCF9}" destId="{EC02641F-444A-4D8B-9C1B-2A22DBEBE5EB}" srcOrd="0" destOrd="0" presId="urn:microsoft.com/office/officeart/2005/8/layout/hList1"/>
    <dgm:cxn modelId="{BA58BC51-ADAB-4154-9BF5-4007E6CCC2F1}" srcId="{7231E0AC-215A-46E3-B568-77D1C434BCF9}" destId="{385788A7-0142-4D6C-B645-7C5584A84174}" srcOrd="2" destOrd="0" parTransId="{3F6FD9B3-0AA3-4A99-A3A3-A9D9D29BB04D}" sibTransId="{BAC19EF3-15B5-45CD-8CBF-3FDF1B62E086}"/>
    <dgm:cxn modelId="{D4AFFD23-482C-40D9-A9AE-43FF8B9C225B}" srcId="{7231E0AC-215A-46E3-B568-77D1C434BCF9}" destId="{0F40D883-8FE8-4415-9B31-1AB0F7E4C42A}" srcOrd="1" destOrd="0" parTransId="{D7AF8B13-D975-4521-A46A-473BED0A9364}" sibTransId="{4614CB1A-DA4A-43B6-B3E3-8FB9B5B3AF57}"/>
    <dgm:cxn modelId="{24024571-D9CA-4DE1-943E-371F4200A934}" type="presOf" srcId="{5514304A-00E9-46FD-B006-14E1FF92599A}" destId="{BBFEDD67-ADA7-4723-ABDF-F3105073DF8D}" srcOrd="0" destOrd="0" presId="urn:microsoft.com/office/officeart/2005/8/layout/hList1"/>
    <dgm:cxn modelId="{E5EA76B8-F57F-4EC8-944E-7339EC85FC77}" srcId="{6C2BB071-92A2-4F7A-9711-7F04F8A1E226}" destId="{7231E0AC-215A-46E3-B568-77D1C434BCF9}" srcOrd="0" destOrd="0" parTransId="{040FB4D9-86F6-42DE-9A76-7B4FCDF9D3C9}" sibTransId="{3CA73E7B-0B84-4AAA-95D7-92EE2C32D6B5}"/>
    <dgm:cxn modelId="{4F23F65D-B684-4F5D-B1C0-0404C30C2E37}" type="presParOf" srcId="{E762BF3C-59A6-4E24-B68A-01456F5A7941}" destId="{8E6F54DD-7293-498E-834F-BC36EF117D7E}" srcOrd="0" destOrd="0" presId="urn:microsoft.com/office/officeart/2005/8/layout/hList1"/>
    <dgm:cxn modelId="{23E88405-49EB-497F-A1F0-78D41284B8FB}" type="presParOf" srcId="{8E6F54DD-7293-498E-834F-BC36EF117D7E}" destId="{EC02641F-444A-4D8B-9C1B-2A22DBEBE5EB}" srcOrd="0" destOrd="0" presId="urn:microsoft.com/office/officeart/2005/8/layout/hList1"/>
    <dgm:cxn modelId="{5727043A-EB9F-4C5F-87B8-9B3B840E9D29}" type="presParOf" srcId="{8E6F54DD-7293-498E-834F-BC36EF117D7E}" destId="{0A20A684-87CB-4778-B84C-BB0AC569B62C}" srcOrd="1" destOrd="0" presId="urn:microsoft.com/office/officeart/2005/8/layout/hList1"/>
    <dgm:cxn modelId="{E4EE361C-A788-40CE-9066-6EB0504DEF30}" type="presParOf" srcId="{E762BF3C-59A6-4E24-B68A-01456F5A7941}" destId="{6135ECD3-BFF0-475C-BA78-96DA5383894C}" srcOrd="1" destOrd="0" presId="urn:microsoft.com/office/officeart/2005/8/layout/hList1"/>
    <dgm:cxn modelId="{5C679808-0800-44E3-BE12-5A55DD24631A}" type="presParOf" srcId="{E762BF3C-59A6-4E24-B68A-01456F5A7941}" destId="{3EA4B2B6-5E71-4688-94F7-A47535E7A520}" srcOrd="2" destOrd="0" presId="urn:microsoft.com/office/officeart/2005/8/layout/hList1"/>
    <dgm:cxn modelId="{43B10BFE-C325-43E0-938D-CCF93917FAE4}" type="presParOf" srcId="{3EA4B2B6-5E71-4688-94F7-A47535E7A520}" destId="{BBFEDD67-ADA7-4723-ABDF-F3105073DF8D}" srcOrd="0" destOrd="0" presId="urn:microsoft.com/office/officeart/2005/8/layout/hList1"/>
    <dgm:cxn modelId="{7916BEDC-D741-4105-B65A-2E8C35B6AB28}" type="presParOf" srcId="{3EA4B2B6-5E71-4688-94F7-A47535E7A520}" destId="{E5FED2B2-A295-4E4F-8191-22C43A257CCA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C2BB071-92A2-4F7A-9711-7F04F8A1E226}" type="doc">
      <dgm:prSet loTypeId="urn:microsoft.com/office/officeart/2005/8/layout/h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uk-UA"/>
        </a:p>
      </dgm:t>
    </dgm:pt>
    <dgm:pt modelId="{3394DFE0-96AD-4972-B68F-FB6853DAC924}">
      <dgm:prSet custT="1"/>
      <dgm:spPr/>
      <dgm:t>
        <a:bodyPr/>
        <a:lstStyle/>
        <a:p>
          <a:r>
            <a:rPr lang="uk-UA" sz="3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 характером рішення</a:t>
          </a:r>
          <a:endParaRPr lang="uk-UA" sz="3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7EFF797-E1BE-4ED5-B8D5-1999096CC881}" type="parTrans" cxnId="{217272C6-B487-4B2D-97FB-0695DF5F7E28}">
      <dgm:prSet/>
      <dgm:spPr/>
      <dgm:t>
        <a:bodyPr/>
        <a:lstStyle/>
        <a:p>
          <a:endParaRPr lang="uk-UA"/>
        </a:p>
      </dgm:t>
    </dgm:pt>
    <dgm:pt modelId="{B0012A86-0E88-44D2-94F0-DCDA3F9A873B}" type="sibTrans" cxnId="{217272C6-B487-4B2D-97FB-0695DF5F7E28}">
      <dgm:prSet/>
      <dgm:spPr/>
      <dgm:t>
        <a:bodyPr/>
        <a:lstStyle/>
        <a:p>
          <a:endParaRPr lang="uk-UA"/>
        </a:p>
      </dgm:t>
    </dgm:pt>
    <dgm:pt modelId="{4C90FCC5-00ED-424C-886F-CD830EBACBA4}">
      <dgm:prSet custT="1"/>
      <dgm:spPr/>
      <dgm:t>
        <a:bodyPr/>
        <a:lstStyle/>
        <a:p>
          <a:r>
            <a:rPr lang="uk-UA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уповноважуючі</a:t>
          </a:r>
          <a:endParaRPr lang="uk-UA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83AA26A-6849-4983-B135-CC85F542D0CC}" type="parTrans" cxnId="{507350AC-FB18-4D4B-A52A-987737DAEE7D}">
      <dgm:prSet/>
      <dgm:spPr/>
      <dgm:t>
        <a:bodyPr/>
        <a:lstStyle/>
        <a:p>
          <a:endParaRPr lang="uk-UA"/>
        </a:p>
      </dgm:t>
    </dgm:pt>
    <dgm:pt modelId="{F631CF76-733D-4293-B576-4D6C529AF771}" type="sibTrans" cxnId="{507350AC-FB18-4D4B-A52A-987737DAEE7D}">
      <dgm:prSet/>
      <dgm:spPr/>
      <dgm:t>
        <a:bodyPr/>
        <a:lstStyle/>
        <a:p>
          <a:endParaRPr lang="uk-UA"/>
        </a:p>
      </dgm:t>
    </dgm:pt>
    <dgm:pt modelId="{95DB2A04-DAE5-462B-AFB6-C2091A160EDA}">
      <dgm:prSet custT="1"/>
      <dgm:spPr/>
      <dgm:t>
        <a:bodyPr/>
        <a:lstStyle/>
        <a:p>
          <a:r>
            <a:rPr lang="uk-UA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зобов’язуючі</a:t>
          </a:r>
          <a:endParaRPr lang="uk-UA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B6827EB-48F4-4F8C-A8CD-FF3697BD0537}" type="parTrans" cxnId="{B7BD5C75-49E2-45E4-A766-87E8F4AE042F}">
      <dgm:prSet/>
      <dgm:spPr/>
      <dgm:t>
        <a:bodyPr/>
        <a:lstStyle/>
        <a:p>
          <a:endParaRPr lang="uk-UA"/>
        </a:p>
      </dgm:t>
    </dgm:pt>
    <dgm:pt modelId="{8021E349-8B5B-4BD5-BCD7-453D6D28C9CD}" type="sibTrans" cxnId="{B7BD5C75-49E2-45E4-A766-87E8F4AE042F}">
      <dgm:prSet/>
      <dgm:spPr/>
      <dgm:t>
        <a:bodyPr/>
        <a:lstStyle/>
        <a:p>
          <a:endParaRPr lang="uk-UA"/>
        </a:p>
      </dgm:t>
    </dgm:pt>
    <dgm:pt modelId="{33934091-34EE-4FAF-A0A5-ADE8750AD1DD}">
      <dgm:prSet custT="1"/>
      <dgm:spPr/>
      <dgm:t>
        <a:bodyPr/>
        <a:lstStyle/>
        <a:p>
          <a:r>
            <a:rPr lang="uk-UA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забороняючі</a:t>
          </a:r>
          <a:endParaRPr lang="uk-UA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F77DD38-0545-4921-9669-6C061301C356}" type="parTrans" cxnId="{0A3FAF11-4AE5-4F4A-B682-EC09BC16F0FE}">
      <dgm:prSet/>
      <dgm:spPr/>
      <dgm:t>
        <a:bodyPr/>
        <a:lstStyle/>
        <a:p>
          <a:endParaRPr lang="uk-UA"/>
        </a:p>
      </dgm:t>
    </dgm:pt>
    <dgm:pt modelId="{98B50479-61AF-4F1D-8556-68F5D807EE5B}" type="sibTrans" cxnId="{0A3FAF11-4AE5-4F4A-B682-EC09BC16F0FE}">
      <dgm:prSet/>
      <dgm:spPr/>
      <dgm:t>
        <a:bodyPr/>
        <a:lstStyle/>
        <a:p>
          <a:endParaRPr lang="uk-UA"/>
        </a:p>
      </dgm:t>
    </dgm:pt>
    <dgm:pt modelId="{559C33A7-FC05-40D5-9272-4E992DCF46B2}">
      <dgm:prSet custT="1"/>
      <dgm:spPr/>
      <dgm:t>
        <a:bodyPr/>
        <a:lstStyle/>
        <a:p>
          <a:r>
            <a:rPr lang="uk-UA" sz="2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 спеціально-юридичними функціями права</a:t>
          </a:r>
          <a:endParaRPr lang="uk-UA" sz="2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1106B40-6FE8-45C5-BC0C-3BED15146E62}" type="parTrans" cxnId="{FB23F721-50F0-4EA2-AAD4-E12A7F515669}">
      <dgm:prSet/>
      <dgm:spPr/>
      <dgm:t>
        <a:bodyPr/>
        <a:lstStyle/>
        <a:p>
          <a:endParaRPr lang="uk-UA"/>
        </a:p>
      </dgm:t>
    </dgm:pt>
    <dgm:pt modelId="{1E9ADE20-6576-4068-9D21-E2FD70945290}" type="sibTrans" cxnId="{FB23F721-50F0-4EA2-AAD4-E12A7F515669}">
      <dgm:prSet/>
      <dgm:spPr/>
      <dgm:t>
        <a:bodyPr/>
        <a:lstStyle/>
        <a:p>
          <a:endParaRPr lang="uk-UA"/>
        </a:p>
      </dgm:t>
    </dgm:pt>
    <dgm:pt modelId="{2AC2B15D-D33C-4E69-936B-D26B51BF4B9E}">
      <dgm:prSet custT="1"/>
      <dgm:spPr/>
      <dgm:t>
        <a:bodyPr/>
        <a:lstStyle/>
        <a:p>
          <a:r>
            <a:rPr lang="uk-UA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регулятивні</a:t>
          </a:r>
          <a:endParaRPr lang="uk-UA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35B15D4-A931-490D-BD0F-64D5D362FD4F}" type="parTrans" cxnId="{4AEBA8E3-FA2E-4C88-B667-36650A24FDCC}">
      <dgm:prSet/>
      <dgm:spPr/>
      <dgm:t>
        <a:bodyPr/>
        <a:lstStyle/>
        <a:p>
          <a:endParaRPr lang="uk-UA"/>
        </a:p>
      </dgm:t>
    </dgm:pt>
    <dgm:pt modelId="{95F0561F-9939-4B41-92D8-C97334881BA8}" type="sibTrans" cxnId="{4AEBA8E3-FA2E-4C88-B667-36650A24FDCC}">
      <dgm:prSet/>
      <dgm:spPr/>
      <dgm:t>
        <a:bodyPr/>
        <a:lstStyle/>
        <a:p>
          <a:endParaRPr lang="uk-UA"/>
        </a:p>
      </dgm:t>
    </dgm:pt>
    <dgm:pt modelId="{78A31E12-CE40-44DD-822B-01C89688DC49}">
      <dgm:prSet custT="1"/>
      <dgm:spPr/>
      <dgm:t>
        <a:bodyPr/>
        <a:lstStyle/>
        <a:p>
          <a:r>
            <a:rPr lang="uk-UA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охоронні</a:t>
          </a:r>
          <a:endParaRPr lang="uk-UA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6626038-0FA9-495B-BF64-4540F90F43E7}" type="parTrans" cxnId="{05C244D9-34FD-4348-9848-554737FC8C4C}">
      <dgm:prSet/>
      <dgm:spPr/>
      <dgm:t>
        <a:bodyPr/>
        <a:lstStyle/>
        <a:p>
          <a:endParaRPr lang="uk-UA"/>
        </a:p>
      </dgm:t>
    </dgm:pt>
    <dgm:pt modelId="{F95102BA-F32B-4C10-AA94-EE64E89F5067}" type="sibTrans" cxnId="{05C244D9-34FD-4348-9848-554737FC8C4C}">
      <dgm:prSet/>
      <dgm:spPr/>
      <dgm:t>
        <a:bodyPr/>
        <a:lstStyle/>
        <a:p>
          <a:endParaRPr lang="uk-UA"/>
        </a:p>
      </dgm:t>
    </dgm:pt>
    <dgm:pt modelId="{2753C20C-7272-4D5D-B55E-D30FEB5411B5}">
      <dgm:prSet custT="1"/>
      <dgm:spPr/>
      <dgm:t>
        <a:bodyPr/>
        <a:lstStyle/>
        <a:p>
          <a:r>
            <a:rPr lang="uk-UA" sz="3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 способом вираження</a:t>
          </a:r>
          <a:endParaRPr lang="uk-UA" sz="3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72D9F01-2BEA-4B3F-9B35-32054DF64F00}" type="parTrans" cxnId="{C21A9458-8126-4B60-9759-3A24C4E947EE}">
      <dgm:prSet/>
      <dgm:spPr/>
      <dgm:t>
        <a:bodyPr/>
        <a:lstStyle/>
        <a:p>
          <a:endParaRPr lang="uk-UA"/>
        </a:p>
      </dgm:t>
    </dgm:pt>
    <dgm:pt modelId="{574D16BF-C4C2-4D7B-B87B-BE0598989F8B}" type="sibTrans" cxnId="{C21A9458-8126-4B60-9759-3A24C4E947EE}">
      <dgm:prSet/>
      <dgm:spPr/>
      <dgm:t>
        <a:bodyPr/>
        <a:lstStyle/>
        <a:p>
          <a:endParaRPr lang="uk-UA"/>
        </a:p>
      </dgm:t>
    </dgm:pt>
    <dgm:pt modelId="{F731EB50-F669-41B1-8DAC-D9E33AC08413}">
      <dgm:prSet custT="1"/>
      <dgm:spPr/>
      <dgm:t>
        <a:bodyPr/>
        <a:lstStyle/>
        <a:p>
          <a:r>
            <a:rPr lang="uk-UA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письмові</a:t>
          </a:r>
          <a:endParaRPr lang="uk-UA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01D138B-D449-41EF-A9AF-D54B73DE68DD}" type="parTrans" cxnId="{86B01AF0-544E-477B-89C3-15C48B51890F}">
      <dgm:prSet/>
      <dgm:spPr/>
      <dgm:t>
        <a:bodyPr/>
        <a:lstStyle/>
        <a:p>
          <a:endParaRPr lang="uk-UA"/>
        </a:p>
      </dgm:t>
    </dgm:pt>
    <dgm:pt modelId="{90C0C63B-B6F6-42DB-8447-360459BFD662}" type="sibTrans" cxnId="{86B01AF0-544E-477B-89C3-15C48B51890F}">
      <dgm:prSet/>
      <dgm:spPr/>
      <dgm:t>
        <a:bodyPr/>
        <a:lstStyle/>
        <a:p>
          <a:endParaRPr lang="uk-UA"/>
        </a:p>
      </dgm:t>
    </dgm:pt>
    <dgm:pt modelId="{3C62D5BE-B92C-49F5-8952-A5FADE0186F5}">
      <dgm:prSet custT="1"/>
      <dgm:spPr/>
      <dgm:t>
        <a:bodyPr/>
        <a:lstStyle/>
        <a:p>
          <a:r>
            <a:rPr lang="uk-UA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усні</a:t>
          </a:r>
          <a:endParaRPr lang="uk-UA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84EE6AD-B434-42E9-AC68-4143BF193DFF}" type="parTrans" cxnId="{31625C31-2EE7-4693-B4D9-C33F5A07ECA0}">
      <dgm:prSet/>
      <dgm:spPr/>
      <dgm:t>
        <a:bodyPr/>
        <a:lstStyle/>
        <a:p>
          <a:endParaRPr lang="uk-UA"/>
        </a:p>
      </dgm:t>
    </dgm:pt>
    <dgm:pt modelId="{3BA9ACB0-6124-4108-BB94-34856D44B570}" type="sibTrans" cxnId="{31625C31-2EE7-4693-B4D9-C33F5A07ECA0}">
      <dgm:prSet/>
      <dgm:spPr/>
      <dgm:t>
        <a:bodyPr/>
        <a:lstStyle/>
        <a:p>
          <a:endParaRPr lang="uk-UA"/>
        </a:p>
      </dgm:t>
    </dgm:pt>
    <dgm:pt modelId="{A43A65C8-EB52-42B9-B255-F4C9CE44D577}">
      <dgm:prSet custT="1"/>
      <dgm:spPr/>
      <dgm:t>
        <a:bodyPr/>
        <a:lstStyle/>
        <a:p>
          <a:r>
            <a:rPr lang="uk-UA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конклюдентні</a:t>
          </a:r>
          <a:endParaRPr lang="uk-UA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3A58D5D-9B9A-4465-A545-4A1CF306B353}" type="parTrans" cxnId="{67CF30BB-4E5D-48C8-B9C0-A3B294EB4AF2}">
      <dgm:prSet/>
      <dgm:spPr/>
      <dgm:t>
        <a:bodyPr/>
        <a:lstStyle/>
        <a:p>
          <a:endParaRPr lang="uk-UA"/>
        </a:p>
      </dgm:t>
    </dgm:pt>
    <dgm:pt modelId="{B93815B1-40AA-482E-B631-FAC37DC7BC19}" type="sibTrans" cxnId="{67CF30BB-4E5D-48C8-B9C0-A3B294EB4AF2}">
      <dgm:prSet/>
      <dgm:spPr/>
      <dgm:t>
        <a:bodyPr/>
        <a:lstStyle/>
        <a:p>
          <a:endParaRPr lang="uk-UA"/>
        </a:p>
      </dgm:t>
    </dgm:pt>
    <dgm:pt modelId="{E762BF3C-59A6-4E24-B68A-01456F5A7941}" type="pres">
      <dgm:prSet presAssocID="{6C2BB071-92A2-4F7A-9711-7F04F8A1E22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05A9E0C-5CD0-49A1-A5CC-A05365FD913E}" type="pres">
      <dgm:prSet presAssocID="{3394DFE0-96AD-4972-B68F-FB6853DAC924}" presName="composite" presStyleCnt="0"/>
      <dgm:spPr/>
    </dgm:pt>
    <dgm:pt modelId="{0081C3F8-F2A5-4E48-98B2-E4E98C948D25}" type="pres">
      <dgm:prSet presAssocID="{3394DFE0-96AD-4972-B68F-FB6853DAC924}" presName="parTx" presStyleLbl="alignNode1" presStyleIdx="0" presStyleCnt="3" custScaleX="10963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E192676-93F5-4A55-BFE1-4B56B65FA7BA}" type="pres">
      <dgm:prSet presAssocID="{3394DFE0-96AD-4972-B68F-FB6853DAC924}" presName="desTx" presStyleLbl="alignAccFollowNode1" presStyleIdx="0" presStyleCnt="3" custScaleX="1096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75121A-DEED-4F1B-8C8F-002FAABD4524}" type="pres">
      <dgm:prSet presAssocID="{B0012A86-0E88-44D2-94F0-DCDA3F9A873B}" presName="space" presStyleCnt="0"/>
      <dgm:spPr/>
    </dgm:pt>
    <dgm:pt modelId="{508074C3-B5A6-453A-9C20-8A7938298FDA}" type="pres">
      <dgm:prSet presAssocID="{559C33A7-FC05-40D5-9272-4E992DCF46B2}" presName="composite" presStyleCnt="0"/>
      <dgm:spPr/>
    </dgm:pt>
    <dgm:pt modelId="{5B8683EB-F35B-43EF-A139-183DEBA006A0}" type="pres">
      <dgm:prSet presAssocID="{559C33A7-FC05-40D5-9272-4E992DCF46B2}" presName="parTx" presStyleLbl="alignNode1" presStyleIdx="1" presStyleCnt="3" custScaleX="11636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579F0BA-590D-46A7-97D5-9D07996DD0FB}" type="pres">
      <dgm:prSet presAssocID="{559C33A7-FC05-40D5-9272-4E992DCF46B2}" presName="desTx" presStyleLbl="alignAccFollowNode1" presStyleIdx="1" presStyleCnt="3" custScaleX="1163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13D22A-0D21-4F6D-AE7F-6CD1C90692D3}" type="pres">
      <dgm:prSet presAssocID="{1E9ADE20-6576-4068-9D21-E2FD70945290}" presName="space" presStyleCnt="0"/>
      <dgm:spPr/>
    </dgm:pt>
    <dgm:pt modelId="{8B46BDB6-7706-40D8-BF94-A54B7757981B}" type="pres">
      <dgm:prSet presAssocID="{2753C20C-7272-4D5D-B55E-D30FEB5411B5}" presName="composite" presStyleCnt="0"/>
      <dgm:spPr/>
    </dgm:pt>
    <dgm:pt modelId="{8D4147C2-B07F-42C7-B18A-AB1CDA6BA767}" type="pres">
      <dgm:prSet presAssocID="{2753C20C-7272-4D5D-B55E-D30FEB5411B5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88D2862-BD66-4BA9-B47D-EED7EB331876}" type="pres">
      <dgm:prSet presAssocID="{2753C20C-7272-4D5D-B55E-D30FEB5411B5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5C244D9-34FD-4348-9848-554737FC8C4C}" srcId="{559C33A7-FC05-40D5-9272-4E992DCF46B2}" destId="{78A31E12-CE40-44DD-822B-01C89688DC49}" srcOrd="1" destOrd="0" parTransId="{F6626038-0FA9-495B-BF64-4540F90F43E7}" sibTransId="{F95102BA-F32B-4C10-AA94-EE64E89F5067}"/>
    <dgm:cxn modelId="{D694A54B-45E5-46E5-9DEA-0B88585A2715}" type="presOf" srcId="{95DB2A04-DAE5-462B-AFB6-C2091A160EDA}" destId="{6E192676-93F5-4A55-BFE1-4B56B65FA7BA}" srcOrd="0" destOrd="1" presId="urn:microsoft.com/office/officeart/2005/8/layout/hList1"/>
    <dgm:cxn modelId="{C65AA283-BB3B-4DBA-8C4D-4D571575FBF6}" type="presOf" srcId="{559C33A7-FC05-40D5-9272-4E992DCF46B2}" destId="{5B8683EB-F35B-43EF-A139-183DEBA006A0}" srcOrd="0" destOrd="0" presId="urn:microsoft.com/office/officeart/2005/8/layout/hList1"/>
    <dgm:cxn modelId="{1EF78376-F4CF-4E92-B79C-7D1F8C3082BC}" type="presOf" srcId="{3C62D5BE-B92C-49F5-8952-A5FADE0186F5}" destId="{A88D2862-BD66-4BA9-B47D-EED7EB331876}" srcOrd="0" destOrd="1" presId="urn:microsoft.com/office/officeart/2005/8/layout/hList1"/>
    <dgm:cxn modelId="{507350AC-FB18-4D4B-A52A-987737DAEE7D}" srcId="{3394DFE0-96AD-4972-B68F-FB6853DAC924}" destId="{4C90FCC5-00ED-424C-886F-CD830EBACBA4}" srcOrd="0" destOrd="0" parTransId="{A83AA26A-6849-4983-B135-CC85F542D0CC}" sibTransId="{F631CF76-733D-4293-B576-4D6C529AF771}"/>
    <dgm:cxn modelId="{8C7C1AFC-181B-4D7B-BC6A-3F97C8552EF4}" type="presOf" srcId="{F731EB50-F669-41B1-8DAC-D9E33AC08413}" destId="{A88D2862-BD66-4BA9-B47D-EED7EB331876}" srcOrd="0" destOrd="0" presId="urn:microsoft.com/office/officeart/2005/8/layout/hList1"/>
    <dgm:cxn modelId="{8C2F501A-AA6A-481E-AA11-1EE26E74E723}" type="presOf" srcId="{4C90FCC5-00ED-424C-886F-CD830EBACBA4}" destId="{6E192676-93F5-4A55-BFE1-4B56B65FA7BA}" srcOrd="0" destOrd="0" presId="urn:microsoft.com/office/officeart/2005/8/layout/hList1"/>
    <dgm:cxn modelId="{67CF30BB-4E5D-48C8-B9C0-A3B294EB4AF2}" srcId="{2753C20C-7272-4D5D-B55E-D30FEB5411B5}" destId="{A43A65C8-EB52-42B9-B255-F4C9CE44D577}" srcOrd="2" destOrd="0" parTransId="{13A58D5D-9B9A-4465-A545-4A1CF306B353}" sibTransId="{B93815B1-40AA-482E-B631-FAC37DC7BC19}"/>
    <dgm:cxn modelId="{A6DA58FF-E080-4F3A-8CD8-F81A4C409BE5}" type="presOf" srcId="{A43A65C8-EB52-42B9-B255-F4C9CE44D577}" destId="{A88D2862-BD66-4BA9-B47D-EED7EB331876}" srcOrd="0" destOrd="2" presId="urn:microsoft.com/office/officeart/2005/8/layout/hList1"/>
    <dgm:cxn modelId="{0A3FAF11-4AE5-4F4A-B682-EC09BC16F0FE}" srcId="{3394DFE0-96AD-4972-B68F-FB6853DAC924}" destId="{33934091-34EE-4FAF-A0A5-ADE8750AD1DD}" srcOrd="2" destOrd="0" parTransId="{1F77DD38-0545-4921-9669-6C061301C356}" sibTransId="{98B50479-61AF-4F1D-8556-68F5D807EE5B}"/>
    <dgm:cxn modelId="{36FD00F8-0136-4B85-A060-F87827C3091F}" type="presOf" srcId="{3394DFE0-96AD-4972-B68F-FB6853DAC924}" destId="{0081C3F8-F2A5-4E48-98B2-E4E98C948D25}" srcOrd="0" destOrd="0" presId="urn:microsoft.com/office/officeart/2005/8/layout/hList1"/>
    <dgm:cxn modelId="{C85D2395-CC5E-4BAC-96CE-0BEFB186D4F3}" type="presOf" srcId="{33934091-34EE-4FAF-A0A5-ADE8750AD1DD}" destId="{6E192676-93F5-4A55-BFE1-4B56B65FA7BA}" srcOrd="0" destOrd="2" presId="urn:microsoft.com/office/officeart/2005/8/layout/hList1"/>
    <dgm:cxn modelId="{DCBB4503-D6C8-42EC-A34A-913AB1A782E6}" type="presOf" srcId="{2AC2B15D-D33C-4E69-936B-D26B51BF4B9E}" destId="{6579F0BA-590D-46A7-97D5-9D07996DD0FB}" srcOrd="0" destOrd="0" presId="urn:microsoft.com/office/officeart/2005/8/layout/hList1"/>
    <dgm:cxn modelId="{C21A9458-8126-4B60-9759-3A24C4E947EE}" srcId="{6C2BB071-92A2-4F7A-9711-7F04F8A1E226}" destId="{2753C20C-7272-4D5D-B55E-D30FEB5411B5}" srcOrd="2" destOrd="0" parTransId="{072D9F01-2BEA-4B3F-9B35-32054DF64F00}" sibTransId="{574D16BF-C4C2-4D7B-B87B-BE0598989F8B}"/>
    <dgm:cxn modelId="{4AEBA8E3-FA2E-4C88-B667-36650A24FDCC}" srcId="{559C33A7-FC05-40D5-9272-4E992DCF46B2}" destId="{2AC2B15D-D33C-4E69-936B-D26B51BF4B9E}" srcOrd="0" destOrd="0" parTransId="{135B15D4-A931-490D-BD0F-64D5D362FD4F}" sibTransId="{95F0561F-9939-4B41-92D8-C97334881BA8}"/>
    <dgm:cxn modelId="{217272C6-B487-4B2D-97FB-0695DF5F7E28}" srcId="{6C2BB071-92A2-4F7A-9711-7F04F8A1E226}" destId="{3394DFE0-96AD-4972-B68F-FB6853DAC924}" srcOrd="0" destOrd="0" parTransId="{07EFF797-E1BE-4ED5-B8D5-1999096CC881}" sibTransId="{B0012A86-0E88-44D2-94F0-DCDA3F9A873B}"/>
    <dgm:cxn modelId="{A55AB36A-5392-4ED7-AA4C-0B1F28CED696}" type="presOf" srcId="{6C2BB071-92A2-4F7A-9711-7F04F8A1E226}" destId="{E762BF3C-59A6-4E24-B68A-01456F5A7941}" srcOrd="0" destOrd="0" presId="urn:microsoft.com/office/officeart/2005/8/layout/hList1"/>
    <dgm:cxn modelId="{86B01AF0-544E-477B-89C3-15C48B51890F}" srcId="{2753C20C-7272-4D5D-B55E-D30FEB5411B5}" destId="{F731EB50-F669-41B1-8DAC-D9E33AC08413}" srcOrd="0" destOrd="0" parTransId="{E01D138B-D449-41EF-A9AF-D54B73DE68DD}" sibTransId="{90C0C63B-B6F6-42DB-8447-360459BFD662}"/>
    <dgm:cxn modelId="{FB23F721-50F0-4EA2-AAD4-E12A7F515669}" srcId="{6C2BB071-92A2-4F7A-9711-7F04F8A1E226}" destId="{559C33A7-FC05-40D5-9272-4E992DCF46B2}" srcOrd="1" destOrd="0" parTransId="{F1106B40-6FE8-45C5-BC0C-3BED15146E62}" sibTransId="{1E9ADE20-6576-4068-9D21-E2FD70945290}"/>
    <dgm:cxn modelId="{EBF48D12-ED4A-4D2D-9619-488670910884}" type="presOf" srcId="{2753C20C-7272-4D5D-B55E-D30FEB5411B5}" destId="{8D4147C2-B07F-42C7-B18A-AB1CDA6BA767}" srcOrd="0" destOrd="0" presId="urn:microsoft.com/office/officeart/2005/8/layout/hList1"/>
    <dgm:cxn modelId="{152E304A-9D20-4B80-9696-077A96DE8C86}" type="presOf" srcId="{78A31E12-CE40-44DD-822B-01C89688DC49}" destId="{6579F0BA-590D-46A7-97D5-9D07996DD0FB}" srcOrd="0" destOrd="1" presId="urn:microsoft.com/office/officeart/2005/8/layout/hList1"/>
    <dgm:cxn modelId="{31625C31-2EE7-4693-B4D9-C33F5A07ECA0}" srcId="{2753C20C-7272-4D5D-B55E-D30FEB5411B5}" destId="{3C62D5BE-B92C-49F5-8952-A5FADE0186F5}" srcOrd="1" destOrd="0" parTransId="{F84EE6AD-B434-42E9-AC68-4143BF193DFF}" sibTransId="{3BA9ACB0-6124-4108-BB94-34856D44B570}"/>
    <dgm:cxn modelId="{B7BD5C75-49E2-45E4-A766-87E8F4AE042F}" srcId="{3394DFE0-96AD-4972-B68F-FB6853DAC924}" destId="{95DB2A04-DAE5-462B-AFB6-C2091A160EDA}" srcOrd="1" destOrd="0" parTransId="{FB6827EB-48F4-4F8C-A8CD-FF3697BD0537}" sibTransId="{8021E349-8B5B-4BD5-BCD7-453D6D28C9CD}"/>
    <dgm:cxn modelId="{54364FCE-B2D8-41BA-B314-FAA5A2A45B8A}" type="presParOf" srcId="{E762BF3C-59A6-4E24-B68A-01456F5A7941}" destId="{E05A9E0C-5CD0-49A1-A5CC-A05365FD913E}" srcOrd="0" destOrd="0" presId="urn:microsoft.com/office/officeart/2005/8/layout/hList1"/>
    <dgm:cxn modelId="{3A6D7B5D-F035-417C-AC3C-DBA94753BE7B}" type="presParOf" srcId="{E05A9E0C-5CD0-49A1-A5CC-A05365FD913E}" destId="{0081C3F8-F2A5-4E48-98B2-E4E98C948D25}" srcOrd="0" destOrd="0" presId="urn:microsoft.com/office/officeart/2005/8/layout/hList1"/>
    <dgm:cxn modelId="{B27BB17F-4555-4F61-A5FF-4A78B44F5DD6}" type="presParOf" srcId="{E05A9E0C-5CD0-49A1-A5CC-A05365FD913E}" destId="{6E192676-93F5-4A55-BFE1-4B56B65FA7BA}" srcOrd="1" destOrd="0" presId="urn:microsoft.com/office/officeart/2005/8/layout/hList1"/>
    <dgm:cxn modelId="{9C7F6725-8AE4-49EC-B9B3-35E08651EC52}" type="presParOf" srcId="{E762BF3C-59A6-4E24-B68A-01456F5A7941}" destId="{7975121A-DEED-4F1B-8C8F-002FAABD4524}" srcOrd="1" destOrd="0" presId="urn:microsoft.com/office/officeart/2005/8/layout/hList1"/>
    <dgm:cxn modelId="{07EE76F3-71EB-416B-A977-635FF12B87DF}" type="presParOf" srcId="{E762BF3C-59A6-4E24-B68A-01456F5A7941}" destId="{508074C3-B5A6-453A-9C20-8A7938298FDA}" srcOrd="2" destOrd="0" presId="urn:microsoft.com/office/officeart/2005/8/layout/hList1"/>
    <dgm:cxn modelId="{304208FA-C0AC-4A23-BF7C-9C88C54AE526}" type="presParOf" srcId="{508074C3-B5A6-453A-9C20-8A7938298FDA}" destId="{5B8683EB-F35B-43EF-A139-183DEBA006A0}" srcOrd="0" destOrd="0" presId="urn:microsoft.com/office/officeart/2005/8/layout/hList1"/>
    <dgm:cxn modelId="{58929534-A3AC-4F4D-9014-25DA88C781AA}" type="presParOf" srcId="{508074C3-B5A6-453A-9C20-8A7938298FDA}" destId="{6579F0BA-590D-46A7-97D5-9D07996DD0FB}" srcOrd="1" destOrd="0" presId="urn:microsoft.com/office/officeart/2005/8/layout/hList1"/>
    <dgm:cxn modelId="{347E8F97-919E-40EE-9602-D2105291F0F3}" type="presParOf" srcId="{E762BF3C-59A6-4E24-B68A-01456F5A7941}" destId="{7813D22A-0D21-4F6D-AE7F-6CD1C90692D3}" srcOrd="3" destOrd="0" presId="urn:microsoft.com/office/officeart/2005/8/layout/hList1"/>
    <dgm:cxn modelId="{71E09354-E23F-47BF-98BA-82802B312B36}" type="presParOf" srcId="{E762BF3C-59A6-4E24-B68A-01456F5A7941}" destId="{8B46BDB6-7706-40D8-BF94-A54B7757981B}" srcOrd="4" destOrd="0" presId="urn:microsoft.com/office/officeart/2005/8/layout/hList1"/>
    <dgm:cxn modelId="{9FC1EB62-7E1C-4B10-BB4A-77B8C885E551}" type="presParOf" srcId="{8B46BDB6-7706-40D8-BF94-A54B7757981B}" destId="{8D4147C2-B07F-42C7-B18A-AB1CDA6BA767}" srcOrd="0" destOrd="0" presId="urn:microsoft.com/office/officeart/2005/8/layout/hList1"/>
    <dgm:cxn modelId="{03422C22-C8F0-4408-B823-FAA35993C4EE}" type="presParOf" srcId="{8B46BDB6-7706-40D8-BF94-A54B7757981B}" destId="{A88D2862-BD66-4BA9-B47D-EED7EB331876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6E64B7B-3D4A-4269-B51A-E2975755E702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7350F2BF-13A1-46D2-B7EF-43B49CDB05ED}">
      <dgm:prSet custT="1"/>
      <dgm:spPr/>
      <dgm:t>
        <a:bodyPr/>
        <a:lstStyle/>
        <a:p>
          <a:r>
            <a:rPr lang="uk-UA" sz="4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Юридична сила правозастосовного акта </a:t>
          </a:r>
          <a:r>
            <a:rPr lang="uk-UA" sz="4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– це його властивість, яка проявляється у співвідношенні цього акта з іншими правовими актами і характеризує його як обов’язковий для всіх адресатів</a:t>
          </a:r>
          <a:endParaRPr lang="uk-UA" sz="44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BA42805-3135-4E92-B6DC-DD5864549EAA}" type="parTrans" cxnId="{6387BF65-712C-410D-9280-A51666861CC7}">
      <dgm:prSet/>
      <dgm:spPr/>
      <dgm:t>
        <a:bodyPr/>
        <a:lstStyle/>
        <a:p>
          <a:endParaRPr lang="uk-UA"/>
        </a:p>
      </dgm:t>
    </dgm:pt>
    <dgm:pt modelId="{1D597DF6-6054-4C8D-A8FE-1CCC6A21CC49}" type="sibTrans" cxnId="{6387BF65-712C-410D-9280-A51666861CC7}">
      <dgm:prSet/>
      <dgm:spPr/>
      <dgm:t>
        <a:bodyPr/>
        <a:lstStyle/>
        <a:p>
          <a:endParaRPr lang="uk-UA"/>
        </a:p>
      </dgm:t>
    </dgm:pt>
    <dgm:pt modelId="{AF28B281-D6B1-4E4B-967D-CCAC3A2A1CA0}" type="pres">
      <dgm:prSet presAssocID="{D6E64B7B-3D4A-4269-B51A-E2975755E702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uk-UA"/>
        </a:p>
      </dgm:t>
    </dgm:pt>
    <dgm:pt modelId="{8BDC8A00-34E7-49AE-B225-D55DE719006B}" type="pres">
      <dgm:prSet presAssocID="{7350F2BF-13A1-46D2-B7EF-43B49CDB05ED}" presName="thickLine" presStyleLbl="alignNode1" presStyleIdx="0" presStyleCnt="1"/>
      <dgm:spPr/>
    </dgm:pt>
    <dgm:pt modelId="{F4057509-F662-4602-9E61-B3061723593B}" type="pres">
      <dgm:prSet presAssocID="{7350F2BF-13A1-46D2-B7EF-43B49CDB05ED}" presName="horz1" presStyleCnt="0"/>
      <dgm:spPr/>
    </dgm:pt>
    <dgm:pt modelId="{85FF18BB-EA1B-4DE6-BB1B-A52EF188A8FF}" type="pres">
      <dgm:prSet presAssocID="{7350F2BF-13A1-46D2-B7EF-43B49CDB05ED}" presName="tx1" presStyleLbl="revTx" presStyleIdx="0" presStyleCnt="1"/>
      <dgm:spPr/>
      <dgm:t>
        <a:bodyPr/>
        <a:lstStyle/>
        <a:p>
          <a:endParaRPr lang="ru-RU"/>
        </a:p>
      </dgm:t>
    </dgm:pt>
    <dgm:pt modelId="{A2B827DC-6C0F-4C4B-9E3B-6E6B77417757}" type="pres">
      <dgm:prSet presAssocID="{7350F2BF-13A1-46D2-B7EF-43B49CDB05ED}" presName="vert1" presStyleCnt="0"/>
      <dgm:spPr/>
    </dgm:pt>
  </dgm:ptLst>
  <dgm:cxnLst>
    <dgm:cxn modelId="{D47CE4F5-9085-485F-BB2D-CEBF9266AE74}" type="presOf" srcId="{D6E64B7B-3D4A-4269-B51A-E2975755E702}" destId="{AF28B281-D6B1-4E4B-967D-CCAC3A2A1CA0}" srcOrd="0" destOrd="0" presId="urn:microsoft.com/office/officeart/2008/layout/LinedList"/>
    <dgm:cxn modelId="{6387BF65-712C-410D-9280-A51666861CC7}" srcId="{D6E64B7B-3D4A-4269-B51A-E2975755E702}" destId="{7350F2BF-13A1-46D2-B7EF-43B49CDB05ED}" srcOrd="0" destOrd="0" parTransId="{8BA42805-3135-4E92-B6DC-DD5864549EAA}" sibTransId="{1D597DF6-6054-4C8D-A8FE-1CCC6A21CC49}"/>
    <dgm:cxn modelId="{35F59F5D-3D20-4618-AE15-B513F78AF7E5}" type="presOf" srcId="{7350F2BF-13A1-46D2-B7EF-43B49CDB05ED}" destId="{85FF18BB-EA1B-4DE6-BB1B-A52EF188A8FF}" srcOrd="0" destOrd="0" presId="urn:microsoft.com/office/officeart/2008/layout/LinedList"/>
    <dgm:cxn modelId="{2FB3FA4D-42D7-4727-889B-3A083FDD1EC2}" type="presParOf" srcId="{AF28B281-D6B1-4E4B-967D-CCAC3A2A1CA0}" destId="{8BDC8A00-34E7-49AE-B225-D55DE719006B}" srcOrd="0" destOrd="0" presId="urn:microsoft.com/office/officeart/2008/layout/LinedList"/>
    <dgm:cxn modelId="{FD20DC0B-4303-48B6-BD2E-1CEE9A5FE5DC}" type="presParOf" srcId="{AF28B281-D6B1-4E4B-967D-CCAC3A2A1CA0}" destId="{F4057509-F662-4602-9E61-B3061723593B}" srcOrd="1" destOrd="0" presId="urn:microsoft.com/office/officeart/2008/layout/LinedList"/>
    <dgm:cxn modelId="{8E22D4FF-0BD1-483A-A69C-3ECCF8A6911A}" type="presParOf" srcId="{F4057509-F662-4602-9E61-B3061723593B}" destId="{85FF18BB-EA1B-4DE6-BB1B-A52EF188A8FF}" srcOrd="0" destOrd="0" presId="urn:microsoft.com/office/officeart/2008/layout/LinedList"/>
    <dgm:cxn modelId="{DFA84628-B557-42E4-9E62-B9E2553D5F62}" type="presParOf" srcId="{F4057509-F662-4602-9E61-B3061723593B}" destId="{A2B827DC-6C0F-4C4B-9E3B-6E6B7741775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AADCEF15-E74D-48AF-8173-EA1A82E2EF81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uk-UA"/>
        </a:p>
      </dgm:t>
    </dgm:pt>
    <dgm:pt modelId="{F18413B0-1468-4576-AA20-2C11DB23C9DF}">
      <dgm:prSet phldrT="[Текст]" custT="1"/>
      <dgm:spPr/>
      <dgm:t>
        <a:bodyPr/>
        <a:lstStyle/>
        <a:p>
          <a:r>
            <a:rPr lang="uk-UA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Структурні частини правозастосовного акта</a:t>
          </a:r>
          <a:endParaRPr lang="uk-UA" sz="32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6A27F35-8651-4828-956D-6298413B9FB7}" type="parTrans" cxnId="{08596993-BC61-4AF1-9B59-65A6C8AFAC82}">
      <dgm:prSet/>
      <dgm:spPr/>
      <dgm:t>
        <a:bodyPr/>
        <a:lstStyle/>
        <a:p>
          <a:endParaRPr lang="uk-UA"/>
        </a:p>
      </dgm:t>
    </dgm:pt>
    <dgm:pt modelId="{CC11EDA6-6292-43DA-97D9-B676BF83E1DE}" type="sibTrans" cxnId="{08596993-BC61-4AF1-9B59-65A6C8AFAC82}">
      <dgm:prSet/>
      <dgm:spPr/>
      <dgm:t>
        <a:bodyPr/>
        <a:lstStyle/>
        <a:p>
          <a:endParaRPr lang="uk-UA"/>
        </a:p>
      </dgm:t>
    </dgm:pt>
    <dgm:pt modelId="{0F8828ED-759B-49DF-A3B0-AC858D7BAD3E}">
      <dgm:prSet custT="1"/>
      <dgm:spPr/>
      <dgm:t>
        <a:bodyPr/>
        <a:lstStyle/>
        <a:p>
          <a:r>
            <a:rPr lang="uk-UA" sz="3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вступна</a:t>
          </a:r>
          <a:endParaRPr lang="uk-UA" sz="3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E65B7DF-5E96-4D58-94E6-8EC7D1CD596E}" type="parTrans" cxnId="{CDEA883A-8671-4715-9A8B-CBFB89E092E1}">
      <dgm:prSet/>
      <dgm:spPr/>
      <dgm:t>
        <a:bodyPr/>
        <a:lstStyle/>
        <a:p>
          <a:endParaRPr lang="uk-UA"/>
        </a:p>
      </dgm:t>
    </dgm:pt>
    <dgm:pt modelId="{DF736CD8-6DA4-446D-B8BB-1A631ABECA9A}" type="sibTrans" cxnId="{CDEA883A-8671-4715-9A8B-CBFB89E092E1}">
      <dgm:prSet/>
      <dgm:spPr/>
      <dgm:t>
        <a:bodyPr/>
        <a:lstStyle/>
        <a:p>
          <a:endParaRPr lang="uk-UA"/>
        </a:p>
      </dgm:t>
    </dgm:pt>
    <dgm:pt modelId="{A9DC563C-C7DB-4F75-8845-3FDBA5CF903C}">
      <dgm:prSet custT="1"/>
      <dgm:spPr/>
      <dgm:t>
        <a:bodyPr/>
        <a:lstStyle/>
        <a:p>
          <a:r>
            <a:rPr lang="uk-UA" sz="3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описова (констатуюча)</a:t>
          </a:r>
          <a:endParaRPr lang="uk-UA" sz="3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92BC97F-4796-4746-845F-A4EA4830E55F}" type="parTrans" cxnId="{25D2AD0F-584D-4E9C-A21A-A44D9564834D}">
      <dgm:prSet/>
      <dgm:spPr/>
      <dgm:t>
        <a:bodyPr/>
        <a:lstStyle/>
        <a:p>
          <a:endParaRPr lang="uk-UA"/>
        </a:p>
      </dgm:t>
    </dgm:pt>
    <dgm:pt modelId="{CF4E885A-D1DC-476D-B277-81E45519D858}" type="sibTrans" cxnId="{25D2AD0F-584D-4E9C-A21A-A44D9564834D}">
      <dgm:prSet/>
      <dgm:spPr/>
      <dgm:t>
        <a:bodyPr/>
        <a:lstStyle/>
        <a:p>
          <a:endParaRPr lang="uk-UA"/>
        </a:p>
      </dgm:t>
    </dgm:pt>
    <dgm:pt modelId="{1D896405-845D-45A4-AFDE-FFCCB26FE5FD}">
      <dgm:prSet custT="1"/>
      <dgm:spPr/>
      <dgm:t>
        <a:bodyPr/>
        <a:lstStyle/>
        <a:p>
          <a:r>
            <a:rPr lang="uk-UA" sz="3200" smtClean="0">
              <a:latin typeface="Times New Roman" panose="02020603050405020304" pitchFamily="18" charset="0"/>
              <a:cs typeface="Times New Roman" panose="02020603050405020304" pitchFamily="18" charset="0"/>
            </a:rPr>
            <a:t>мотивувальна</a:t>
          </a:r>
          <a:endParaRPr lang="uk-UA" sz="3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0BA6FF0-D37D-461F-8DA5-DACDB7443D2D}" type="parTrans" cxnId="{FDBCBEDD-C901-443B-820F-1F7479DEC094}">
      <dgm:prSet/>
      <dgm:spPr/>
      <dgm:t>
        <a:bodyPr/>
        <a:lstStyle/>
        <a:p>
          <a:endParaRPr lang="uk-UA"/>
        </a:p>
      </dgm:t>
    </dgm:pt>
    <dgm:pt modelId="{EA25C676-9D82-4814-A58B-6BDAAE9A3633}" type="sibTrans" cxnId="{FDBCBEDD-C901-443B-820F-1F7479DEC094}">
      <dgm:prSet/>
      <dgm:spPr/>
      <dgm:t>
        <a:bodyPr/>
        <a:lstStyle/>
        <a:p>
          <a:endParaRPr lang="uk-UA"/>
        </a:p>
      </dgm:t>
    </dgm:pt>
    <dgm:pt modelId="{E39EF377-A186-4D41-A47B-2F1B1A3FCD57}">
      <dgm:prSet custT="1"/>
      <dgm:spPr/>
      <dgm:t>
        <a:bodyPr/>
        <a:lstStyle/>
        <a:p>
          <a:r>
            <a:rPr lang="uk-UA" sz="3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резолютивна</a:t>
          </a:r>
          <a:endParaRPr lang="uk-UA" sz="3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E77C204-9B50-44A7-A0EB-D316364273E1}" type="parTrans" cxnId="{6785115A-0535-4841-9742-14F6763165E8}">
      <dgm:prSet/>
      <dgm:spPr/>
      <dgm:t>
        <a:bodyPr/>
        <a:lstStyle/>
        <a:p>
          <a:endParaRPr lang="uk-UA"/>
        </a:p>
      </dgm:t>
    </dgm:pt>
    <dgm:pt modelId="{F0CC0605-E6D8-46D9-8562-3471D955E287}" type="sibTrans" cxnId="{6785115A-0535-4841-9742-14F6763165E8}">
      <dgm:prSet/>
      <dgm:spPr/>
      <dgm:t>
        <a:bodyPr/>
        <a:lstStyle/>
        <a:p>
          <a:endParaRPr lang="uk-UA"/>
        </a:p>
      </dgm:t>
    </dgm:pt>
    <dgm:pt modelId="{8BB6D246-1691-465C-B63C-C2A1906AE855}" type="pres">
      <dgm:prSet presAssocID="{AADCEF15-E74D-48AF-8173-EA1A82E2EF8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1219EBC5-DDA1-4F8B-B6DF-7AF95F7C0C87}" type="pres">
      <dgm:prSet presAssocID="{F18413B0-1468-4576-AA20-2C11DB23C9DF}" presName="hierRoot1" presStyleCnt="0">
        <dgm:presLayoutVars>
          <dgm:hierBranch val="init"/>
        </dgm:presLayoutVars>
      </dgm:prSet>
      <dgm:spPr/>
    </dgm:pt>
    <dgm:pt modelId="{839C06B7-AAF1-4C30-B9CF-E88E043A4A62}" type="pres">
      <dgm:prSet presAssocID="{F18413B0-1468-4576-AA20-2C11DB23C9DF}" presName="rootComposite1" presStyleCnt="0"/>
      <dgm:spPr/>
    </dgm:pt>
    <dgm:pt modelId="{C460F586-0F1B-49D5-92E0-417E82684987}" type="pres">
      <dgm:prSet presAssocID="{F18413B0-1468-4576-AA20-2C11DB23C9DF}" presName="rootText1" presStyleLbl="node0" presStyleIdx="0" presStyleCnt="1" custScaleX="113538" custScaleY="30081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0064306-E3DA-40E3-BB9D-865454B7EA64}" type="pres">
      <dgm:prSet presAssocID="{F18413B0-1468-4576-AA20-2C11DB23C9DF}" presName="rootConnector1" presStyleLbl="node1" presStyleIdx="0" presStyleCnt="0"/>
      <dgm:spPr/>
      <dgm:t>
        <a:bodyPr/>
        <a:lstStyle/>
        <a:p>
          <a:endParaRPr lang="ru-RU"/>
        </a:p>
      </dgm:t>
    </dgm:pt>
    <dgm:pt modelId="{D5BCCB4F-DE8A-4EB6-BFFC-08BE92C28E0F}" type="pres">
      <dgm:prSet presAssocID="{F18413B0-1468-4576-AA20-2C11DB23C9DF}" presName="hierChild2" presStyleCnt="0"/>
      <dgm:spPr/>
    </dgm:pt>
    <dgm:pt modelId="{7B752C8A-0E8F-42D2-B04E-62AA24F67AEE}" type="pres">
      <dgm:prSet presAssocID="{7E65B7DF-5E96-4D58-94E6-8EC7D1CD596E}" presName="Name64" presStyleLbl="parChTrans1D2" presStyleIdx="0" presStyleCnt="4"/>
      <dgm:spPr/>
      <dgm:t>
        <a:bodyPr/>
        <a:lstStyle/>
        <a:p>
          <a:endParaRPr lang="ru-RU"/>
        </a:p>
      </dgm:t>
    </dgm:pt>
    <dgm:pt modelId="{7E7E7D53-469D-4F9D-8BB1-6A23CE2BDB2A}" type="pres">
      <dgm:prSet presAssocID="{0F8828ED-759B-49DF-A3B0-AC858D7BAD3E}" presName="hierRoot2" presStyleCnt="0">
        <dgm:presLayoutVars>
          <dgm:hierBranch val="init"/>
        </dgm:presLayoutVars>
      </dgm:prSet>
      <dgm:spPr/>
    </dgm:pt>
    <dgm:pt modelId="{598EF856-4AE4-4562-A8D2-B8A62FE1CCDF}" type="pres">
      <dgm:prSet presAssocID="{0F8828ED-759B-49DF-A3B0-AC858D7BAD3E}" presName="rootComposite" presStyleCnt="0"/>
      <dgm:spPr/>
    </dgm:pt>
    <dgm:pt modelId="{51258C80-084B-4648-AAF0-73F62B34E5BE}" type="pres">
      <dgm:prSet presAssocID="{0F8828ED-759B-49DF-A3B0-AC858D7BAD3E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757133F-B5DC-4C99-8F97-91C7C676ECAB}" type="pres">
      <dgm:prSet presAssocID="{0F8828ED-759B-49DF-A3B0-AC858D7BAD3E}" presName="rootConnector" presStyleLbl="node2" presStyleIdx="0" presStyleCnt="4"/>
      <dgm:spPr/>
      <dgm:t>
        <a:bodyPr/>
        <a:lstStyle/>
        <a:p>
          <a:endParaRPr lang="ru-RU"/>
        </a:p>
      </dgm:t>
    </dgm:pt>
    <dgm:pt modelId="{A90DE4B0-E048-4354-AD23-8C03F9601EEA}" type="pres">
      <dgm:prSet presAssocID="{0F8828ED-759B-49DF-A3B0-AC858D7BAD3E}" presName="hierChild4" presStyleCnt="0"/>
      <dgm:spPr/>
    </dgm:pt>
    <dgm:pt modelId="{1CC01186-F985-4639-AC5D-67E39A93249B}" type="pres">
      <dgm:prSet presAssocID="{0F8828ED-759B-49DF-A3B0-AC858D7BAD3E}" presName="hierChild5" presStyleCnt="0"/>
      <dgm:spPr/>
    </dgm:pt>
    <dgm:pt modelId="{FC8F73AC-4B8D-4D1E-95E2-C629780C795A}" type="pres">
      <dgm:prSet presAssocID="{492BC97F-4796-4746-845F-A4EA4830E55F}" presName="Name64" presStyleLbl="parChTrans1D2" presStyleIdx="1" presStyleCnt="4"/>
      <dgm:spPr/>
      <dgm:t>
        <a:bodyPr/>
        <a:lstStyle/>
        <a:p>
          <a:endParaRPr lang="ru-RU"/>
        </a:p>
      </dgm:t>
    </dgm:pt>
    <dgm:pt modelId="{FEFBAC75-AD30-476E-8133-999E778C87A1}" type="pres">
      <dgm:prSet presAssocID="{A9DC563C-C7DB-4F75-8845-3FDBA5CF903C}" presName="hierRoot2" presStyleCnt="0">
        <dgm:presLayoutVars>
          <dgm:hierBranch val="init"/>
        </dgm:presLayoutVars>
      </dgm:prSet>
      <dgm:spPr/>
    </dgm:pt>
    <dgm:pt modelId="{52C9122E-5938-4EE0-8465-583FE0316449}" type="pres">
      <dgm:prSet presAssocID="{A9DC563C-C7DB-4F75-8845-3FDBA5CF903C}" presName="rootComposite" presStyleCnt="0"/>
      <dgm:spPr/>
    </dgm:pt>
    <dgm:pt modelId="{D7A279E3-0B22-4070-9E2B-8AE667BF7E4B}" type="pres">
      <dgm:prSet presAssocID="{A9DC563C-C7DB-4F75-8845-3FDBA5CF903C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29CA890-65E2-4A3B-896C-DF4DB1786B98}" type="pres">
      <dgm:prSet presAssocID="{A9DC563C-C7DB-4F75-8845-3FDBA5CF903C}" presName="rootConnector" presStyleLbl="node2" presStyleIdx="1" presStyleCnt="4"/>
      <dgm:spPr/>
      <dgm:t>
        <a:bodyPr/>
        <a:lstStyle/>
        <a:p>
          <a:endParaRPr lang="ru-RU"/>
        </a:p>
      </dgm:t>
    </dgm:pt>
    <dgm:pt modelId="{8B5F4FC6-559C-4EC6-8980-23AEA0DB944A}" type="pres">
      <dgm:prSet presAssocID="{A9DC563C-C7DB-4F75-8845-3FDBA5CF903C}" presName="hierChild4" presStyleCnt="0"/>
      <dgm:spPr/>
    </dgm:pt>
    <dgm:pt modelId="{2598FE28-AACA-42A7-8461-FE79CB51DC4B}" type="pres">
      <dgm:prSet presAssocID="{A9DC563C-C7DB-4F75-8845-3FDBA5CF903C}" presName="hierChild5" presStyleCnt="0"/>
      <dgm:spPr/>
    </dgm:pt>
    <dgm:pt modelId="{E4FBF17B-B947-4504-971A-ED8C459A151A}" type="pres">
      <dgm:prSet presAssocID="{A0BA6FF0-D37D-461F-8DA5-DACDB7443D2D}" presName="Name64" presStyleLbl="parChTrans1D2" presStyleIdx="2" presStyleCnt="4"/>
      <dgm:spPr/>
      <dgm:t>
        <a:bodyPr/>
        <a:lstStyle/>
        <a:p>
          <a:endParaRPr lang="ru-RU"/>
        </a:p>
      </dgm:t>
    </dgm:pt>
    <dgm:pt modelId="{573F2019-CE3F-4C6F-BA46-B69817430EDB}" type="pres">
      <dgm:prSet presAssocID="{1D896405-845D-45A4-AFDE-FFCCB26FE5FD}" presName="hierRoot2" presStyleCnt="0">
        <dgm:presLayoutVars>
          <dgm:hierBranch val="init"/>
        </dgm:presLayoutVars>
      </dgm:prSet>
      <dgm:spPr/>
    </dgm:pt>
    <dgm:pt modelId="{3213BDC0-DFAB-4080-B2D3-1DA4CED40751}" type="pres">
      <dgm:prSet presAssocID="{1D896405-845D-45A4-AFDE-FFCCB26FE5FD}" presName="rootComposite" presStyleCnt="0"/>
      <dgm:spPr/>
    </dgm:pt>
    <dgm:pt modelId="{7A9C0F3D-5666-4656-AA40-143E2B434B7E}" type="pres">
      <dgm:prSet presAssocID="{1D896405-845D-45A4-AFDE-FFCCB26FE5FD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71E2FFA-459F-48D0-AFBC-E23E1ADDD873}" type="pres">
      <dgm:prSet presAssocID="{1D896405-845D-45A4-AFDE-FFCCB26FE5FD}" presName="rootConnector" presStyleLbl="node2" presStyleIdx="2" presStyleCnt="4"/>
      <dgm:spPr/>
      <dgm:t>
        <a:bodyPr/>
        <a:lstStyle/>
        <a:p>
          <a:endParaRPr lang="ru-RU"/>
        </a:p>
      </dgm:t>
    </dgm:pt>
    <dgm:pt modelId="{F12BF513-D609-4616-8E3E-885B40A99FA4}" type="pres">
      <dgm:prSet presAssocID="{1D896405-845D-45A4-AFDE-FFCCB26FE5FD}" presName="hierChild4" presStyleCnt="0"/>
      <dgm:spPr/>
    </dgm:pt>
    <dgm:pt modelId="{ABF1B356-F79E-4F04-9B8C-84EA851E6CF7}" type="pres">
      <dgm:prSet presAssocID="{1D896405-845D-45A4-AFDE-FFCCB26FE5FD}" presName="hierChild5" presStyleCnt="0"/>
      <dgm:spPr/>
    </dgm:pt>
    <dgm:pt modelId="{20118823-E157-4F0D-A88E-6C1F9ACB7BE7}" type="pres">
      <dgm:prSet presAssocID="{8E77C204-9B50-44A7-A0EB-D316364273E1}" presName="Name64" presStyleLbl="parChTrans1D2" presStyleIdx="3" presStyleCnt="4"/>
      <dgm:spPr/>
      <dgm:t>
        <a:bodyPr/>
        <a:lstStyle/>
        <a:p>
          <a:endParaRPr lang="ru-RU"/>
        </a:p>
      </dgm:t>
    </dgm:pt>
    <dgm:pt modelId="{DB920018-D5A3-4915-A8A7-D1A024DB9CC2}" type="pres">
      <dgm:prSet presAssocID="{E39EF377-A186-4D41-A47B-2F1B1A3FCD57}" presName="hierRoot2" presStyleCnt="0">
        <dgm:presLayoutVars>
          <dgm:hierBranch val="init"/>
        </dgm:presLayoutVars>
      </dgm:prSet>
      <dgm:spPr/>
    </dgm:pt>
    <dgm:pt modelId="{9D6BDEC9-0C3F-4000-BBF9-03CDF590A315}" type="pres">
      <dgm:prSet presAssocID="{E39EF377-A186-4D41-A47B-2F1B1A3FCD57}" presName="rootComposite" presStyleCnt="0"/>
      <dgm:spPr/>
    </dgm:pt>
    <dgm:pt modelId="{053F6626-1F8D-40B6-B78B-2F42EF5D2694}" type="pres">
      <dgm:prSet presAssocID="{E39EF377-A186-4D41-A47B-2F1B1A3FCD57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BD252BF-F1EC-4440-97DB-49524D002EC3}" type="pres">
      <dgm:prSet presAssocID="{E39EF377-A186-4D41-A47B-2F1B1A3FCD57}" presName="rootConnector" presStyleLbl="node2" presStyleIdx="3" presStyleCnt="4"/>
      <dgm:spPr/>
      <dgm:t>
        <a:bodyPr/>
        <a:lstStyle/>
        <a:p>
          <a:endParaRPr lang="ru-RU"/>
        </a:p>
      </dgm:t>
    </dgm:pt>
    <dgm:pt modelId="{C9573C19-03D7-4E2E-8353-FB5307D071C7}" type="pres">
      <dgm:prSet presAssocID="{E39EF377-A186-4D41-A47B-2F1B1A3FCD57}" presName="hierChild4" presStyleCnt="0"/>
      <dgm:spPr/>
    </dgm:pt>
    <dgm:pt modelId="{D9388487-BFEB-4EAE-BC74-FF01EFD001F2}" type="pres">
      <dgm:prSet presAssocID="{E39EF377-A186-4D41-A47B-2F1B1A3FCD57}" presName="hierChild5" presStyleCnt="0"/>
      <dgm:spPr/>
    </dgm:pt>
    <dgm:pt modelId="{29625F0B-40C2-4FB0-A664-6BFB1E634440}" type="pres">
      <dgm:prSet presAssocID="{F18413B0-1468-4576-AA20-2C11DB23C9DF}" presName="hierChild3" presStyleCnt="0"/>
      <dgm:spPr/>
    </dgm:pt>
  </dgm:ptLst>
  <dgm:cxnLst>
    <dgm:cxn modelId="{2F923B32-3F78-4AF2-A02F-40A3B32A3125}" type="presOf" srcId="{AADCEF15-E74D-48AF-8173-EA1A82E2EF81}" destId="{8BB6D246-1691-465C-B63C-C2A1906AE855}" srcOrd="0" destOrd="0" presId="urn:microsoft.com/office/officeart/2009/3/layout/HorizontalOrganizationChart"/>
    <dgm:cxn modelId="{25D2AD0F-584D-4E9C-A21A-A44D9564834D}" srcId="{F18413B0-1468-4576-AA20-2C11DB23C9DF}" destId="{A9DC563C-C7DB-4F75-8845-3FDBA5CF903C}" srcOrd="1" destOrd="0" parTransId="{492BC97F-4796-4746-845F-A4EA4830E55F}" sibTransId="{CF4E885A-D1DC-476D-B277-81E45519D858}"/>
    <dgm:cxn modelId="{5A1E9095-E688-4BDD-9A09-1FB8F0CD9B91}" type="presOf" srcId="{1D896405-845D-45A4-AFDE-FFCCB26FE5FD}" destId="{271E2FFA-459F-48D0-AFBC-E23E1ADDD873}" srcOrd="1" destOrd="0" presId="urn:microsoft.com/office/officeart/2009/3/layout/HorizontalOrganizationChart"/>
    <dgm:cxn modelId="{66E026A5-867D-4201-A03E-C8740F12B069}" type="presOf" srcId="{8E77C204-9B50-44A7-A0EB-D316364273E1}" destId="{20118823-E157-4F0D-A88E-6C1F9ACB7BE7}" srcOrd="0" destOrd="0" presId="urn:microsoft.com/office/officeart/2009/3/layout/HorizontalOrganizationChart"/>
    <dgm:cxn modelId="{23986166-C4F2-42EE-9CE1-454861B79B58}" type="presOf" srcId="{A9DC563C-C7DB-4F75-8845-3FDBA5CF903C}" destId="{D7A279E3-0B22-4070-9E2B-8AE667BF7E4B}" srcOrd="0" destOrd="0" presId="urn:microsoft.com/office/officeart/2009/3/layout/HorizontalOrganizationChart"/>
    <dgm:cxn modelId="{378E522D-4372-437E-97F2-09C78F19FB7C}" type="presOf" srcId="{F18413B0-1468-4576-AA20-2C11DB23C9DF}" destId="{D0064306-E3DA-40E3-BB9D-865454B7EA64}" srcOrd="1" destOrd="0" presId="urn:microsoft.com/office/officeart/2009/3/layout/HorizontalOrganizationChart"/>
    <dgm:cxn modelId="{064013E0-A2FA-43F1-84E2-C706BA146F51}" type="presOf" srcId="{492BC97F-4796-4746-845F-A4EA4830E55F}" destId="{FC8F73AC-4B8D-4D1E-95E2-C629780C795A}" srcOrd="0" destOrd="0" presId="urn:microsoft.com/office/officeart/2009/3/layout/HorizontalOrganizationChart"/>
    <dgm:cxn modelId="{1027D1D3-8FC6-46E8-864F-251EDECB4BC2}" type="presOf" srcId="{0F8828ED-759B-49DF-A3B0-AC858D7BAD3E}" destId="{51258C80-084B-4648-AAF0-73F62B34E5BE}" srcOrd="0" destOrd="0" presId="urn:microsoft.com/office/officeart/2009/3/layout/HorizontalOrganizationChart"/>
    <dgm:cxn modelId="{3E91A90A-B5E3-4EB4-AF20-5C9DE7AD8A89}" type="presOf" srcId="{A9DC563C-C7DB-4F75-8845-3FDBA5CF903C}" destId="{F29CA890-65E2-4A3B-896C-DF4DB1786B98}" srcOrd="1" destOrd="0" presId="urn:microsoft.com/office/officeart/2009/3/layout/HorizontalOrganizationChart"/>
    <dgm:cxn modelId="{96E03861-359E-462A-A5FF-02D0B52B38CD}" type="presOf" srcId="{A0BA6FF0-D37D-461F-8DA5-DACDB7443D2D}" destId="{E4FBF17B-B947-4504-971A-ED8C459A151A}" srcOrd="0" destOrd="0" presId="urn:microsoft.com/office/officeart/2009/3/layout/HorizontalOrganizationChart"/>
    <dgm:cxn modelId="{6785115A-0535-4841-9742-14F6763165E8}" srcId="{F18413B0-1468-4576-AA20-2C11DB23C9DF}" destId="{E39EF377-A186-4D41-A47B-2F1B1A3FCD57}" srcOrd="3" destOrd="0" parTransId="{8E77C204-9B50-44A7-A0EB-D316364273E1}" sibTransId="{F0CC0605-E6D8-46D9-8562-3471D955E287}"/>
    <dgm:cxn modelId="{158C6F04-5174-4009-9719-84F3A8B5D51B}" type="presOf" srcId="{E39EF377-A186-4D41-A47B-2F1B1A3FCD57}" destId="{053F6626-1F8D-40B6-B78B-2F42EF5D2694}" srcOrd="0" destOrd="0" presId="urn:microsoft.com/office/officeart/2009/3/layout/HorizontalOrganizationChart"/>
    <dgm:cxn modelId="{CDEA883A-8671-4715-9A8B-CBFB89E092E1}" srcId="{F18413B0-1468-4576-AA20-2C11DB23C9DF}" destId="{0F8828ED-759B-49DF-A3B0-AC858D7BAD3E}" srcOrd="0" destOrd="0" parTransId="{7E65B7DF-5E96-4D58-94E6-8EC7D1CD596E}" sibTransId="{DF736CD8-6DA4-446D-B8BB-1A631ABECA9A}"/>
    <dgm:cxn modelId="{50E3F8B4-BA34-4418-A54E-DB85450A13B6}" type="presOf" srcId="{0F8828ED-759B-49DF-A3B0-AC858D7BAD3E}" destId="{7757133F-B5DC-4C99-8F97-91C7C676ECAB}" srcOrd="1" destOrd="0" presId="urn:microsoft.com/office/officeart/2009/3/layout/HorizontalOrganizationChart"/>
    <dgm:cxn modelId="{1C5B39F6-DEEE-41C7-844D-720C4951493B}" type="presOf" srcId="{E39EF377-A186-4D41-A47B-2F1B1A3FCD57}" destId="{DBD252BF-F1EC-4440-97DB-49524D002EC3}" srcOrd="1" destOrd="0" presId="urn:microsoft.com/office/officeart/2009/3/layout/HorizontalOrganizationChart"/>
    <dgm:cxn modelId="{28774F9D-AF44-4EE4-A109-88909513F866}" type="presOf" srcId="{F18413B0-1468-4576-AA20-2C11DB23C9DF}" destId="{C460F586-0F1B-49D5-92E0-417E82684987}" srcOrd="0" destOrd="0" presId="urn:microsoft.com/office/officeart/2009/3/layout/HorizontalOrganizationChart"/>
    <dgm:cxn modelId="{FDBCBEDD-C901-443B-820F-1F7479DEC094}" srcId="{F18413B0-1468-4576-AA20-2C11DB23C9DF}" destId="{1D896405-845D-45A4-AFDE-FFCCB26FE5FD}" srcOrd="2" destOrd="0" parTransId="{A0BA6FF0-D37D-461F-8DA5-DACDB7443D2D}" sibTransId="{EA25C676-9D82-4814-A58B-6BDAAE9A3633}"/>
    <dgm:cxn modelId="{D372AD40-59B9-423F-ABB3-0FEB57B7F5E5}" type="presOf" srcId="{7E65B7DF-5E96-4D58-94E6-8EC7D1CD596E}" destId="{7B752C8A-0E8F-42D2-B04E-62AA24F67AEE}" srcOrd="0" destOrd="0" presId="urn:microsoft.com/office/officeart/2009/3/layout/HorizontalOrganizationChart"/>
    <dgm:cxn modelId="{8FF2B55B-AFB1-4C47-B06C-59CCAEB84E76}" type="presOf" srcId="{1D896405-845D-45A4-AFDE-FFCCB26FE5FD}" destId="{7A9C0F3D-5666-4656-AA40-143E2B434B7E}" srcOrd="0" destOrd="0" presId="urn:microsoft.com/office/officeart/2009/3/layout/HorizontalOrganizationChart"/>
    <dgm:cxn modelId="{08596993-BC61-4AF1-9B59-65A6C8AFAC82}" srcId="{AADCEF15-E74D-48AF-8173-EA1A82E2EF81}" destId="{F18413B0-1468-4576-AA20-2C11DB23C9DF}" srcOrd="0" destOrd="0" parTransId="{46A27F35-8651-4828-956D-6298413B9FB7}" sibTransId="{CC11EDA6-6292-43DA-97D9-B676BF83E1DE}"/>
    <dgm:cxn modelId="{92E6AE45-9AC0-4AF0-83CC-EEA5EDD1EE3E}" type="presParOf" srcId="{8BB6D246-1691-465C-B63C-C2A1906AE855}" destId="{1219EBC5-DDA1-4F8B-B6DF-7AF95F7C0C87}" srcOrd="0" destOrd="0" presId="urn:microsoft.com/office/officeart/2009/3/layout/HorizontalOrganizationChart"/>
    <dgm:cxn modelId="{850FD80B-1ADB-4550-85F0-805B5BB5803F}" type="presParOf" srcId="{1219EBC5-DDA1-4F8B-B6DF-7AF95F7C0C87}" destId="{839C06B7-AAF1-4C30-B9CF-E88E043A4A62}" srcOrd="0" destOrd="0" presId="urn:microsoft.com/office/officeart/2009/3/layout/HorizontalOrganizationChart"/>
    <dgm:cxn modelId="{BC9BC899-39B2-4841-A2D2-4E4D0270DC8F}" type="presParOf" srcId="{839C06B7-AAF1-4C30-B9CF-E88E043A4A62}" destId="{C460F586-0F1B-49D5-92E0-417E82684987}" srcOrd="0" destOrd="0" presId="urn:microsoft.com/office/officeart/2009/3/layout/HorizontalOrganizationChart"/>
    <dgm:cxn modelId="{CC89699B-C3F3-4C8D-AA6C-1E09A6934374}" type="presParOf" srcId="{839C06B7-AAF1-4C30-B9CF-E88E043A4A62}" destId="{D0064306-E3DA-40E3-BB9D-865454B7EA64}" srcOrd="1" destOrd="0" presId="urn:microsoft.com/office/officeart/2009/3/layout/HorizontalOrganizationChart"/>
    <dgm:cxn modelId="{20D1FBAA-E5AC-44B7-B268-B088BF6698B1}" type="presParOf" srcId="{1219EBC5-DDA1-4F8B-B6DF-7AF95F7C0C87}" destId="{D5BCCB4F-DE8A-4EB6-BFFC-08BE92C28E0F}" srcOrd="1" destOrd="0" presId="urn:microsoft.com/office/officeart/2009/3/layout/HorizontalOrganizationChart"/>
    <dgm:cxn modelId="{715A33AE-32AE-4C85-921F-7C75E5262850}" type="presParOf" srcId="{D5BCCB4F-DE8A-4EB6-BFFC-08BE92C28E0F}" destId="{7B752C8A-0E8F-42D2-B04E-62AA24F67AEE}" srcOrd="0" destOrd="0" presId="urn:microsoft.com/office/officeart/2009/3/layout/HorizontalOrganizationChart"/>
    <dgm:cxn modelId="{9A5197A0-D4ED-4161-BB1C-2C1BED19A30B}" type="presParOf" srcId="{D5BCCB4F-DE8A-4EB6-BFFC-08BE92C28E0F}" destId="{7E7E7D53-469D-4F9D-8BB1-6A23CE2BDB2A}" srcOrd="1" destOrd="0" presId="urn:microsoft.com/office/officeart/2009/3/layout/HorizontalOrganizationChart"/>
    <dgm:cxn modelId="{B9DE893B-F721-4512-88A6-E24563201BFE}" type="presParOf" srcId="{7E7E7D53-469D-4F9D-8BB1-6A23CE2BDB2A}" destId="{598EF856-4AE4-4562-A8D2-B8A62FE1CCDF}" srcOrd="0" destOrd="0" presId="urn:microsoft.com/office/officeart/2009/3/layout/HorizontalOrganizationChart"/>
    <dgm:cxn modelId="{F8125191-9E5F-4680-83CA-AA4112B78599}" type="presParOf" srcId="{598EF856-4AE4-4562-A8D2-B8A62FE1CCDF}" destId="{51258C80-084B-4648-AAF0-73F62B34E5BE}" srcOrd="0" destOrd="0" presId="urn:microsoft.com/office/officeart/2009/3/layout/HorizontalOrganizationChart"/>
    <dgm:cxn modelId="{90B79766-A086-4360-ACE4-846666D1A25A}" type="presParOf" srcId="{598EF856-4AE4-4562-A8D2-B8A62FE1CCDF}" destId="{7757133F-B5DC-4C99-8F97-91C7C676ECAB}" srcOrd="1" destOrd="0" presId="urn:microsoft.com/office/officeart/2009/3/layout/HorizontalOrganizationChart"/>
    <dgm:cxn modelId="{864A05A8-33C6-4C17-90EC-D0B628C21A7F}" type="presParOf" srcId="{7E7E7D53-469D-4F9D-8BB1-6A23CE2BDB2A}" destId="{A90DE4B0-E048-4354-AD23-8C03F9601EEA}" srcOrd="1" destOrd="0" presId="urn:microsoft.com/office/officeart/2009/3/layout/HorizontalOrganizationChart"/>
    <dgm:cxn modelId="{1D7E5A2E-FE0E-477D-ADC8-41AAA99690EB}" type="presParOf" srcId="{7E7E7D53-469D-4F9D-8BB1-6A23CE2BDB2A}" destId="{1CC01186-F985-4639-AC5D-67E39A93249B}" srcOrd="2" destOrd="0" presId="urn:microsoft.com/office/officeart/2009/3/layout/HorizontalOrganizationChart"/>
    <dgm:cxn modelId="{550BA2C5-CDE3-4F80-A51E-FFD8AEB5D426}" type="presParOf" srcId="{D5BCCB4F-DE8A-4EB6-BFFC-08BE92C28E0F}" destId="{FC8F73AC-4B8D-4D1E-95E2-C629780C795A}" srcOrd="2" destOrd="0" presId="urn:microsoft.com/office/officeart/2009/3/layout/HorizontalOrganizationChart"/>
    <dgm:cxn modelId="{0250E904-15D9-489F-BF72-B8BC9A5846CB}" type="presParOf" srcId="{D5BCCB4F-DE8A-4EB6-BFFC-08BE92C28E0F}" destId="{FEFBAC75-AD30-476E-8133-999E778C87A1}" srcOrd="3" destOrd="0" presId="urn:microsoft.com/office/officeart/2009/3/layout/HorizontalOrganizationChart"/>
    <dgm:cxn modelId="{60EBC6E8-F484-4025-A8AF-7AC475A98966}" type="presParOf" srcId="{FEFBAC75-AD30-476E-8133-999E778C87A1}" destId="{52C9122E-5938-4EE0-8465-583FE0316449}" srcOrd="0" destOrd="0" presId="urn:microsoft.com/office/officeart/2009/3/layout/HorizontalOrganizationChart"/>
    <dgm:cxn modelId="{EA01E679-BF4C-432A-9680-8C5936B822DA}" type="presParOf" srcId="{52C9122E-5938-4EE0-8465-583FE0316449}" destId="{D7A279E3-0B22-4070-9E2B-8AE667BF7E4B}" srcOrd="0" destOrd="0" presId="urn:microsoft.com/office/officeart/2009/3/layout/HorizontalOrganizationChart"/>
    <dgm:cxn modelId="{97DAD296-33EF-49E6-8B9C-4DC1507DDD97}" type="presParOf" srcId="{52C9122E-5938-4EE0-8465-583FE0316449}" destId="{F29CA890-65E2-4A3B-896C-DF4DB1786B98}" srcOrd="1" destOrd="0" presId="urn:microsoft.com/office/officeart/2009/3/layout/HorizontalOrganizationChart"/>
    <dgm:cxn modelId="{8486ACE1-0C94-4417-9C4C-9BA509BF1AF1}" type="presParOf" srcId="{FEFBAC75-AD30-476E-8133-999E778C87A1}" destId="{8B5F4FC6-559C-4EC6-8980-23AEA0DB944A}" srcOrd="1" destOrd="0" presId="urn:microsoft.com/office/officeart/2009/3/layout/HorizontalOrganizationChart"/>
    <dgm:cxn modelId="{6E99AEB4-0B14-458E-B27E-AE138679F07F}" type="presParOf" srcId="{FEFBAC75-AD30-476E-8133-999E778C87A1}" destId="{2598FE28-AACA-42A7-8461-FE79CB51DC4B}" srcOrd="2" destOrd="0" presId="urn:microsoft.com/office/officeart/2009/3/layout/HorizontalOrganizationChart"/>
    <dgm:cxn modelId="{3B81BBDC-88F2-4373-8B50-8384584341C5}" type="presParOf" srcId="{D5BCCB4F-DE8A-4EB6-BFFC-08BE92C28E0F}" destId="{E4FBF17B-B947-4504-971A-ED8C459A151A}" srcOrd="4" destOrd="0" presId="urn:microsoft.com/office/officeart/2009/3/layout/HorizontalOrganizationChart"/>
    <dgm:cxn modelId="{FF480DB8-A4B7-4DB1-A9AD-3209594507B6}" type="presParOf" srcId="{D5BCCB4F-DE8A-4EB6-BFFC-08BE92C28E0F}" destId="{573F2019-CE3F-4C6F-BA46-B69817430EDB}" srcOrd="5" destOrd="0" presId="urn:microsoft.com/office/officeart/2009/3/layout/HorizontalOrganizationChart"/>
    <dgm:cxn modelId="{AA1C4B48-32FC-4212-B824-BAE3F0973E3C}" type="presParOf" srcId="{573F2019-CE3F-4C6F-BA46-B69817430EDB}" destId="{3213BDC0-DFAB-4080-B2D3-1DA4CED40751}" srcOrd="0" destOrd="0" presId="urn:microsoft.com/office/officeart/2009/3/layout/HorizontalOrganizationChart"/>
    <dgm:cxn modelId="{46F73298-B1BB-4A98-9860-51F160B5E23F}" type="presParOf" srcId="{3213BDC0-DFAB-4080-B2D3-1DA4CED40751}" destId="{7A9C0F3D-5666-4656-AA40-143E2B434B7E}" srcOrd="0" destOrd="0" presId="urn:microsoft.com/office/officeart/2009/3/layout/HorizontalOrganizationChart"/>
    <dgm:cxn modelId="{E90C8E9C-68BB-41BF-A50D-EFA40811F5FB}" type="presParOf" srcId="{3213BDC0-DFAB-4080-B2D3-1DA4CED40751}" destId="{271E2FFA-459F-48D0-AFBC-E23E1ADDD873}" srcOrd="1" destOrd="0" presId="urn:microsoft.com/office/officeart/2009/3/layout/HorizontalOrganizationChart"/>
    <dgm:cxn modelId="{5ECE1CB5-EB3A-4EB7-9E33-D9E01B4A5ADF}" type="presParOf" srcId="{573F2019-CE3F-4C6F-BA46-B69817430EDB}" destId="{F12BF513-D609-4616-8E3E-885B40A99FA4}" srcOrd="1" destOrd="0" presId="urn:microsoft.com/office/officeart/2009/3/layout/HorizontalOrganizationChart"/>
    <dgm:cxn modelId="{1C9DEB94-2F6F-4B70-8B23-482815583982}" type="presParOf" srcId="{573F2019-CE3F-4C6F-BA46-B69817430EDB}" destId="{ABF1B356-F79E-4F04-9B8C-84EA851E6CF7}" srcOrd="2" destOrd="0" presId="urn:microsoft.com/office/officeart/2009/3/layout/HorizontalOrganizationChart"/>
    <dgm:cxn modelId="{9ABB7F31-E5E1-443C-8B6B-0CD6F1989424}" type="presParOf" srcId="{D5BCCB4F-DE8A-4EB6-BFFC-08BE92C28E0F}" destId="{20118823-E157-4F0D-A88E-6C1F9ACB7BE7}" srcOrd="6" destOrd="0" presId="urn:microsoft.com/office/officeart/2009/3/layout/HorizontalOrganizationChart"/>
    <dgm:cxn modelId="{16A4564B-EF63-4C0B-BE93-E7AEAA9E46F5}" type="presParOf" srcId="{D5BCCB4F-DE8A-4EB6-BFFC-08BE92C28E0F}" destId="{DB920018-D5A3-4915-A8A7-D1A024DB9CC2}" srcOrd="7" destOrd="0" presId="urn:microsoft.com/office/officeart/2009/3/layout/HorizontalOrganizationChart"/>
    <dgm:cxn modelId="{5F233541-DA50-49E1-9DF5-3A5FA5085CBE}" type="presParOf" srcId="{DB920018-D5A3-4915-A8A7-D1A024DB9CC2}" destId="{9D6BDEC9-0C3F-4000-BBF9-03CDF590A315}" srcOrd="0" destOrd="0" presId="urn:microsoft.com/office/officeart/2009/3/layout/HorizontalOrganizationChart"/>
    <dgm:cxn modelId="{F80578CA-D7F1-490A-92AF-1661999254EE}" type="presParOf" srcId="{9D6BDEC9-0C3F-4000-BBF9-03CDF590A315}" destId="{053F6626-1F8D-40B6-B78B-2F42EF5D2694}" srcOrd="0" destOrd="0" presId="urn:microsoft.com/office/officeart/2009/3/layout/HorizontalOrganizationChart"/>
    <dgm:cxn modelId="{410F6F0E-F34F-4D3B-96FC-B932B838F83F}" type="presParOf" srcId="{9D6BDEC9-0C3F-4000-BBF9-03CDF590A315}" destId="{DBD252BF-F1EC-4440-97DB-49524D002EC3}" srcOrd="1" destOrd="0" presId="urn:microsoft.com/office/officeart/2009/3/layout/HorizontalOrganizationChart"/>
    <dgm:cxn modelId="{B650F42B-4898-424A-AD1B-D71B9404C139}" type="presParOf" srcId="{DB920018-D5A3-4915-A8A7-D1A024DB9CC2}" destId="{C9573C19-03D7-4E2E-8353-FB5307D071C7}" srcOrd="1" destOrd="0" presId="urn:microsoft.com/office/officeart/2009/3/layout/HorizontalOrganizationChart"/>
    <dgm:cxn modelId="{D67098FF-197F-481F-82F6-FC69799C052A}" type="presParOf" srcId="{DB920018-D5A3-4915-A8A7-D1A024DB9CC2}" destId="{D9388487-BFEB-4EAE-BC74-FF01EFD001F2}" srcOrd="2" destOrd="0" presId="urn:microsoft.com/office/officeart/2009/3/layout/HorizontalOrganizationChart"/>
    <dgm:cxn modelId="{BC142AD2-EFCA-4FA8-8BB7-81402B0BFCB2}" type="presParOf" srcId="{1219EBC5-DDA1-4F8B-B6DF-7AF95F7C0C87}" destId="{29625F0B-40C2-4FB0-A664-6BFB1E634440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754F55-9C59-4783-834A-80D4B4487FD1}">
      <dsp:nvSpPr>
        <dsp:cNvPr id="0" name=""/>
        <dsp:cNvSpPr/>
      </dsp:nvSpPr>
      <dsp:spPr>
        <a:xfrm>
          <a:off x="456863" y="1314231"/>
          <a:ext cx="1722874" cy="1722874"/>
        </a:xfrm>
        <a:prstGeom prst="ellipse">
          <a:avLst/>
        </a:prstGeom>
        <a:solidFill>
          <a:schemeClr val="accent6"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2935562D-C292-40E2-AAC7-E1C8E55D265B}">
      <dsp:nvSpPr>
        <dsp:cNvPr id="0" name=""/>
        <dsp:cNvSpPr/>
      </dsp:nvSpPr>
      <dsp:spPr>
        <a:xfrm>
          <a:off x="1323435" y="30903"/>
          <a:ext cx="9192164" cy="43204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50800" rIns="0" bIns="50800" numCol="1" spcCol="1270" anchor="ctr" anchorCtr="0">
          <a:noAutofit/>
        </a:bodyPr>
        <a:lstStyle/>
        <a:p>
          <a:pPr lvl="0" algn="just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000" kern="1200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 системі індивідуальних правових актів </a:t>
          </a:r>
          <a:r>
            <a:rPr lang="uk-UA" sz="4000" b="1" i="1" kern="1200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правозастосовний акт</a:t>
          </a:r>
          <a:r>
            <a:rPr lang="uk-UA" sz="4000" kern="1200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займає особливе місце. Правозастосовний акт з погляду юридичної техніки є проявом такої властивості права як формальна визначеність, для досягнення якої використовується весь юридично-технічний інструментарій</a:t>
          </a:r>
          <a:endParaRPr lang="ru-RU" sz="4000" kern="1200" dirty="0">
            <a:solidFill>
              <a:schemeClr val="tx2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323435" y="30903"/>
        <a:ext cx="9192164" cy="432043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4E9E53-7CAF-4E9F-9045-1F4A0FE84A80}">
      <dsp:nvSpPr>
        <dsp:cNvPr id="0" name=""/>
        <dsp:cNvSpPr/>
      </dsp:nvSpPr>
      <dsp:spPr>
        <a:xfrm>
          <a:off x="51" y="194757"/>
          <a:ext cx="4913783" cy="3531976"/>
        </a:xfrm>
        <a:prstGeom prst="rect">
          <a:avLst/>
        </a:prstGeom>
        <a:solidFill>
          <a:schemeClr val="accent6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146304" rIns="256032" bIns="146304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b="1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Аналогія закону </a:t>
          </a:r>
          <a:r>
            <a:rPr lang="uk-UA" sz="36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– це вирішення справи або окремого юридичного питання на основі норми права, що розрахована на подібні випадки</a:t>
          </a:r>
          <a:endParaRPr lang="uk-UA" sz="3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1" y="194757"/>
        <a:ext cx="4913783" cy="3531976"/>
      </dsp:txXfrm>
    </dsp:sp>
    <dsp:sp modelId="{9E3F3FFA-FDC0-4FA9-949F-6BFC71734E15}">
      <dsp:nvSpPr>
        <dsp:cNvPr id="0" name=""/>
        <dsp:cNvSpPr/>
      </dsp:nvSpPr>
      <dsp:spPr>
        <a:xfrm>
          <a:off x="51" y="3726129"/>
          <a:ext cx="4913783" cy="1123311"/>
        </a:xfrm>
        <a:prstGeom prst="rect">
          <a:avLst/>
        </a:prstGeom>
        <a:solidFill>
          <a:schemeClr val="accent6">
            <a:alpha val="90000"/>
            <a:tint val="55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E03CD7-6850-44AD-B98A-4AAE9FB7592A}">
      <dsp:nvSpPr>
        <dsp:cNvPr id="0" name=""/>
        <dsp:cNvSpPr/>
      </dsp:nvSpPr>
      <dsp:spPr>
        <a:xfrm>
          <a:off x="5601764" y="194757"/>
          <a:ext cx="4913783" cy="3531976"/>
        </a:xfrm>
        <a:prstGeom prst="rect">
          <a:avLst/>
        </a:prstGeom>
        <a:solidFill>
          <a:schemeClr val="accent6">
            <a:shade val="50000"/>
            <a:hueOff val="368424"/>
            <a:satOff val="-16105"/>
            <a:lumOff val="43961"/>
            <a:alphaOff val="0"/>
          </a:schemeClr>
        </a:solidFill>
        <a:ln w="12700" cap="flat" cmpd="sng" algn="ctr">
          <a:solidFill>
            <a:schemeClr val="accent6">
              <a:shade val="50000"/>
              <a:hueOff val="368424"/>
              <a:satOff val="-16105"/>
              <a:lumOff val="4396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146304" rIns="256032" bIns="146304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Аналогія права </a:t>
          </a:r>
          <a:r>
            <a:rPr lang="uk-UA" sz="36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– це вирішення конкретної справи на основі принципів відповідної галузі права або права в цілому</a:t>
          </a:r>
          <a:endParaRPr lang="uk-UA" sz="36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601764" y="194757"/>
        <a:ext cx="4913783" cy="3531976"/>
      </dsp:txXfrm>
    </dsp:sp>
    <dsp:sp modelId="{9365D130-CDEF-467A-89CD-A4355A75A5E6}">
      <dsp:nvSpPr>
        <dsp:cNvPr id="0" name=""/>
        <dsp:cNvSpPr/>
      </dsp:nvSpPr>
      <dsp:spPr>
        <a:xfrm>
          <a:off x="5601764" y="3726129"/>
          <a:ext cx="4913783" cy="1123311"/>
        </a:xfrm>
        <a:prstGeom prst="rect">
          <a:avLst/>
        </a:prstGeom>
        <a:solidFill>
          <a:schemeClr val="accent6">
            <a:lumMod val="75000"/>
            <a:alpha val="90000"/>
          </a:schemeClr>
        </a:solidFill>
        <a:ln w="12700" cap="flat" cmpd="sng" algn="ctr">
          <a:solidFill>
            <a:schemeClr val="accent6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3BBEE3-00DE-43CC-9699-D52CB8FD0C9A}">
      <dsp:nvSpPr>
        <dsp:cNvPr id="0" name=""/>
        <dsp:cNvSpPr/>
      </dsp:nvSpPr>
      <dsp:spPr>
        <a:xfrm>
          <a:off x="6707008" y="3748819"/>
          <a:ext cx="594686" cy="6392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97343" y="0"/>
              </a:lnTo>
              <a:lnTo>
                <a:pt x="297343" y="639287"/>
              </a:lnTo>
              <a:lnTo>
                <a:pt x="594686" y="639287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C0B787-5EA5-41CC-AF2C-55ACB4187644}">
      <dsp:nvSpPr>
        <dsp:cNvPr id="0" name=""/>
        <dsp:cNvSpPr/>
      </dsp:nvSpPr>
      <dsp:spPr>
        <a:xfrm>
          <a:off x="6707008" y="3011152"/>
          <a:ext cx="594686" cy="737667"/>
        </a:xfrm>
        <a:custGeom>
          <a:avLst/>
          <a:gdLst/>
          <a:ahLst/>
          <a:cxnLst/>
          <a:rect l="0" t="0" r="0" b="0"/>
          <a:pathLst>
            <a:path>
              <a:moveTo>
                <a:pt x="0" y="737667"/>
              </a:moveTo>
              <a:lnTo>
                <a:pt x="297343" y="737667"/>
              </a:lnTo>
              <a:lnTo>
                <a:pt x="297343" y="0"/>
              </a:lnTo>
              <a:lnTo>
                <a:pt x="594686" y="0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76AFBA-EC1D-4AB7-A4FE-0D000C26DAD5}">
      <dsp:nvSpPr>
        <dsp:cNvPr id="0" name=""/>
        <dsp:cNvSpPr/>
      </dsp:nvSpPr>
      <dsp:spPr>
        <a:xfrm>
          <a:off x="3138891" y="2402628"/>
          <a:ext cx="594686" cy="13461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97343" y="0"/>
              </a:lnTo>
              <a:lnTo>
                <a:pt x="297343" y="1346191"/>
              </a:lnTo>
              <a:lnTo>
                <a:pt x="594686" y="1346191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5C0478-9F63-423F-94D2-79E0AEFCCE0D}">
      <dsp:nvSpPr>
        <dsp:cNvPr id="0" name=""/>
        <dsp:cNvSpPr/>
      </dsp:nvSpPr>
      <dsp:spPr>
        <a:xfrm>
          <a:off x="6707008" y="1093288"/>
          <a:ext cx="594686" cy="6392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97343" y="0"/>
              </a:lnTo>
              <a:lnTo>
                <a:pt x="297343" y="639287"/>
              </a:lnTo>
              <a:lnTo>
                <a:pt x="594686" y="639287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BA56AC-BBC7-4698-94BB-F4C1D4700850}">
      <dsp:nvSpPr>
        <dsp:cNvPr id="0" name=""/>
        <dsp:cNvSpPr/>
      </dsp:nvSpPr>
      <dsp:spPr>
        <a:xfrm>
          <a:off x="6707008" y="454001"/>
          <a:ext cx="594686" cy="639287"/>
        </a:xfrm>
        <a:custGeom>
          <a:avLst/>
          <a:gdLst/>
          <a:ahLst/>
          <a:cxnLst/>
          <a:rect l="0" t="0" r="0" b="0"/>
          <a:pathLst>
            <a:path>
              <a:moveTo>
                <a:pt x="0" y="639287"/>
              </a:moveTo>
              <a:lnTo>
                <a:pt x="297343" y="639287"/>
              </a:lnTo>
              <a:lnTo>
                <a:pt x="297343" y="0"/>
              </a:lnTo>
              <a:lnTo>
                <a:pt x="594686" y="0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A7DF16-9A30-466F-BF03-E3D772264102}">
      <dsp:nvSpPr>
        <dsp:cNvPr id="0" name=""/>
        <dsp:cNvSpPr/>
      </dsp:nvSpPr>
      <dsp:spPr>
        <a:xfrm>
          <a:off x="3138891" y="1093288"/>
          <a:ext cx="594686" cy="1309339"/>
        </a:xfrm>
        <a:custGeom>
          <a:avLst/>
          <a:gdLst/>
          <a:ahLst/>
          <a:cxnLst/>
          <a:rect l="0" t="0" r="0" b="0"/>
          <a:pathLst>
            <a:path>
              <a:moveTo>
                <a:pt x="0" y="1309339"/>
              </a:moveTo>
              <a:lnTo>
                <a:pt x="297343" y="1309339"/>
              </a:lnTo>
              <a:lnTo>
                <a:pt x="297343" y="0"/>
              </a:lnTo>
              <a:lnTo>
                <a:pt x="594686" y="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849226-F271-4B07-84CB-402FE54B18F1}">
      <dsp:nvSpPr>
        <dsp:cNvPr id="0" name=""/>
        <dsp:cNvSpPr/>
      </dsp:nvSpPr>
      <dsp:spPr>
        <a:xfrm>
          <a:off x="165460" y="29552"/>
          <a:ext cx="2973431" cy="47461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Юридична техніка – </a:t>
          </a:r>
          <a:r>
            <a:rPr lang="uk-UA" sz="32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це сукупність правил, прийомів і методів складання і викладення різних правових актів</a:t>
          </a:r>
          <a:endParaRPr lang="ru-RU" sz="32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5460" y="29552"/>
        <a:ext cx="2973431" cy="4746152"/>
      </dsp:txXfrm>
    </dsp:sp>
    <dsp:sp modelId="{EDB44C10-F216-4D9D-AB30-66B31074C30E}">
      <dsp:nvSpPr>
        <dsp:cNvPr id="0" name=""/>
        <dsp:cNvSpPr/>
      </dsp:nvSpPr>
      <dsp:spPr>
        <a:xfrm>
          <a:off x="3733577" y="267754"/>
          <a:ext cx="2973431" cy="165106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Компоненти юридичної техніки</a:t>
          </a:r>
          <a:endParaRPr lang="uk-UA" sz="32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733577" y="267754"/>
        <a:ext cx="2973431" cy="1651068"/>
      </dsp:txXfrm>
    </dsp:sp>
    <dsp:sp modelId="{504DC4A1-FDF2-4F73-8035-FBA15C4CBCD8}">
      <dsp:nvSpPr>
        <dsp:cNvPr id="0" name=""/>
        <dsp:cNvSpPr/>
      </dsp:nvSpPr>
      <dsp:spPr>
        <a:xfrm>
          <a:off x="7301695" y="552"/>
          <a:ext cx="3089008" cy="90689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технічні засоби</a:t>
          </a:r>
          <a:endParaRPr lang="uk-UA" sz="32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301695" y="552"/>
        <a:ext cx="3089008" cy="906896"/>
      </dsp:txXfrm>
    </dsp:sp>
    <dsp:sp modelId="{6F196897-5508-4E62-813B-A616746D0BB1}">
      <dsp:nvSpPr>
        <dsp:cNvPr id="0" name=""/>
        <dsp:cNvSpPr/>
      </dsp:nvSpPr>
      <dsp:spPr>
        <a:xfrm>
          <a:off x="7301695" y="1279128"/>
          <a:ext cx="3089008" cy="90689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технічні прийоми</a:t>
          </a:r>
          <a:endParaRPr lang="uk-UA" sz="32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301695" y="1279128"/>
        <a:ext cx="3089008" cy="906896"/>
      </dsp:txXfrm>
    </dsp:sp>
    <dsp:sp modelId="{0B5FC32C-B6A0-494C-B19B-41A09DBE5681}">
      <dsp:nvSpPr>
        <dsp:cNvPr id="0" name=""/>
        <dsp:cNvSpPr/>
      </dsp:nvSpPr>
      <dsp:spPr>
        <a:xfrm>
          <a:off x="3733577" y="2960137"/>
          <a:ext cx="2973431" cy="157736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3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Види юридичної техніки</a:t>
          </a:r>
          <a:endParaRPr lang="uk-UA" sz="33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733577" y="2960137"/>
        <a:ext cx="2973431" cy="1577365"/>
      </dsp:txXfrm>
    </dsp:sp>
    <dsp:sp modelId="{8A6774E3-7465-4F88-8B50-2912A42D115D}">
      <dsp:nvSpPr>
        <dsp:cNvPr id="0" name=""/>
        <dsp:cNvSpPr/>
      </dsp:nvSpPr>
      <dsp:spPr>
        <a:xfrm>
          <a:off x="7301695" y="2557703"/>
          <a:ext cx="3089008" cy="90689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законодавча (правотворча)</a:t>
          </a:r>
          <a:endParaRPr lang="uk-UA" sz="32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301695" y="2557703"/>
        <a:ext cx="3089008" cy="906896"/>
      </dsp:txXfrm>
    </dsp:sp>
    <dsp:sp modelId="{D64C3FC3-726A-42B5-A4C9-9C592DEF8F5B}">
      <dsp:nvSpPr>
        <dsp:cNvPr id="0" name=""/>
        <dsp:cNvSpPr/>
      </dsp:nvSpPr>
      <dsp:spPr>
        <a:xfrm>
          <a:off x="7301695" y="3836279"/>
          <a:ext cx="3089008" cy="110365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техніка індивідуальних актів</a:t>
          </a:r>
          <a:endParaRPr lang="uk-UA" sz="28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301695" y="3836279"/>
        <a:ext cx="3089008" cy="1103656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079044-DFF6-43C7-96BE-C1147D92663E}">
      <dsp:nvSpPr>
        <dsp:cNvPr id="0" name=""/>
        <dsp:cNvSpPr/>
      </dsp:nvSpPr>
      <dsp:spPr>
        <a:xfrm>
          <a:off x="0" y="2892"/>
          <a:ext cx="10776045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3537E4-9B59-4ED8-8B60-A5AD456174B1}">
      <dsp:nvSpPr>
        <dsp:cNvPr id="0" name=""/>
        <dsp:cNvSpPr/>
      </dsp:nvSpPr>
      <dsp:spPr>
        <a:xfrm>
          <a:off x="0" y="2892"/>
          <a:ext cx="10776045" cy="9333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600" kern="12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1. Бриль К. І. Правозастосовний акт як особливий вид індивідуальних правових актів : монографія. Київ : МП Леся, 2012. 191 с.</a:t>
          </a:r>
          <a:endParaRPr lang="uk-UA" sz="2600" kern="1200" dirty="0">
            <a:solidFill>
              <a:schemeClr val="accent5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2892"/>
        <a:ext cx="10776045" cy="933362"/>
      </dsp:txXfrm>
    </dsp:sp>
    <dsp:sp modelId="{AF3C5BCD-3469-4365-9C5E-FDA667E538DB}">
      <dsp:nvSpPr>
        <dsp:cNvPr id="0" name=""/>
        <dsp:cNvSpPr/>
      </dsp:nvSpPr>
      <dsp:spPr>
        <a:xfrm>
          <a:off x="0" y="936255"/>
          <a:ext cx="10776045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278666-763D-4FD0-941D-0D0244BC7FF4}">
      <dsp:nvSpPr>
        <dsp:cNvPr id="0" name=""/>
        <dsp:cNvSpPr/>
      </dsp:nvSpPr>
      <dsp:spPr>
        <a:xfrm>
          <a:off x="0" y="936255"/>
          <a:ext cx="10776045" cy="12857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600" kern="12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2. </a:t>
          </a:r>
          <a:r>
            <a:rPr lang="uk-UA" sz="2600" kern="1200" dirty="0" err="1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Матат</a:t>
          </a:r>
          <a:r>
            <a:rPr lang="uk-UA" sz="2600" kern="12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 Ю. І. Прогалини в законодавстві та засоби їх подолання в правозастосовній діяльності : монографія. Харків : Право, 2015. 175 с.</a:t>
          </a:r>
          <a:endParaRPr lang="uk-UA" sz="2600" kern="1200" dirty="0">
            <a:solidFill>
              <a:schemeClr val="accent5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936255"/>
        <a:ext cx="10776045" cy="1285765"/>
      </dsp:txXfrm>
    </dsp:sp>
    <dsp:sp modelId="{4B7E5B77-7A90-47BB-A84E-F51C6886B9FE}">
      <dsp:nvSpPr>
        <dsp:cNvPr id="0" name=""/>
        <dsp:cNvSpPr/>
      </dsp:nvSpPr>
      <dsp:spPr>
        <a:xfrm>
          <a:off x="0" y="2222020"/>
          <a:ext cx="10776045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3E2213-24E4-42C1-B0D8-35B56DD55208}">
      <dsp:nvSpPr>
        <dsp:cNvPr id="0" name=""/>
        <dsp:cNvSpPr/>
      </dsp:nvSpPr>
      <dsp:spPr>
        <a:xfrm>
          <a:off x="0" y="2222020"/>
          <a:ext cx="10776045" cy="12857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600" kern="12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3. </a:t>
          </a:r>
          <a:r>
            <a:rPr lang="uk-UA" sz="2600" kern="1200" dirty="0" err="1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Пунько</a:t>
          </a:r>
          <a:r>
            <a:rPr lang="uk-UA" sz="2600" kern="12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 О. В. Структурна побудова правозастосовних актів. </a:t>
          </a:r>
          <a:r>
            <a:rPr lang="uk-UA" sz="2600" i="1" kern="12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Юридичний вісник. Повітряне і космічне право.</a:t>
          </a:r>
          <a:r>
            <a:rPr lang="uk-UA" sz="2600" kern="12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Київ, 2014. № 4. С. 36–40.</a:t>
          </a:r>
          <a:endParaRPr lang="uk-UA" sz="2600" kern="1200" dirty="0">
            <a:solidFill>
              <a:schemeClr val="accent5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2222020"/>
        <a:ext cx="10776045" cy="1285765"/>
      </dsp:txXfrm>
    </dsp:sp>
    <dsp:sp modelId="{F31E175B-B44D-4886-9AB4-00FB476B4E6D}">
      <dsp:nvSpPr>
        <dsp:cNvPr id="0" name=""/>
        <dsp:cNvSpPr/>
      </dsp:nvSpPr>
      <dsp:spPr>
        <a:xfrm>
          <a:off x="0" y="3507786"/>
          <a:ext cx="10776045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241F48-D7A6-407F-B457-45DD007894DA}">
      <dsp:nvSpPr>
        <dsp:cNvPr id="0" name=""/>
        <dsp:cNvSpPr/>
      </dsp:nvSpPr>
      <dsp:spPr>
        <a:xfrm>
          <a:off x="0" y="3507786"/>
          <a:ext cx="10776045" cy="12857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600" kern="12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4. </a:t>
          </a:r>
          <a:r>
            <a:rPr lang="uk-UA" sz="2600" kern="1200" dirty="0" err="1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Циппеліус</a:t>
          </a:r>
          <a:r>
            <a:rPr lang="uk-UA" sz="2600" kern="12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 Р. Методика правозастосування / </a:t>
          </a:r>
          <a:r>
            <a:rPr lang="uk-UA" sz="2600" kern="1200" dirty="0" err="1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Упоряд</a:t>
          </a:r>
          <a:r>
            <a:rPr lang="uk-UA" sz="2600" kern="12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Б. </a:t>
          </a:r>
          <a:r>
            <a:rPr lang="uk-UA" sz="2600" kern="1200" dirty="0" err="1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Шлоер</a:t>
          </a:r>
          <a:r>
            <a:rPr lang="uk-UA" sz="2600" kern="12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 ; пер. з нім. Р. </a:t>
          </a:r>
          <a:r>
            <a:rPr lang="uk-UA" sz="2600" kern="1200" dirty="0" err="1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Корнута</a:t>
          </a:r>
          <a:r>
            <a:rPr lang="uk-UA" sz="2600" kern="12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Київ : </a:t>
          </a:r>
          <a:r>
            <a:rPr lang="uk-UA" sz="2600" kern="1200" dirty="0" err="1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Юстініан</a:t>
          </a:r>
          <a:r>
            <a:rPr lang="uk-UA" sz="2600" kern="12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2016. 191 с.</a:t>
          </a:r>
          <a:endParaRPr lang="uk-UA" sz="2600" kern="1200" dirty="0">
            <a:solidFill>
              <a:schemeClr val="accent5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3507786"/>
        <a:ext cx="10776045" cy="128576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D1BBC1-A84D-4748-A7CE-6D8E47349871}">
      <dsp:nvSpPr>
        <dsp:cNvPr id="0" name=""/>
        <dsp:cNvSpPr/>
      </dsp:nvSpPr>
      <dsp:spPr>
        <a:xfrm>
          <a:off x="0" y="3168"/>
          <a:ext cx="10515600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437040-39D4-4E18-B173-F7B8AF76520F}">
      <dsp:nvSpPr>
        <dsp:cNvPr id="0" name=""/>
        <dsp:cNvSpPr/>
      </dsp:nvSpPr>
      <dsp:spPr>
        <a:xfrm>
          <a:off x="0" y="3168"/>
          <a:ext cx="10515600" cy="14136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000" kern="1200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5.1 Акти застосування норм права</a:t>
          </a:r>
          <a:endParaRPr lang="ru-RU" sz="4000" kern="1200" dirty="0">
            <a:solidFill>
              <a:schemeClr val="tx2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3168"/>
        <a:ext cx="10515600" cy="1413660"/>
      </dsp:txXfrm>
    </dsp:sp>
    <dsp:sp modelId="{3768FEE7-2867-4DBA-B09C-AACAC469EAEE}">
      <dsp:nvSpPr>
        <dsp:cNvPr id="0" name=""/>
        <dsp:cNvSpPr/>
      </dsp:nvSpPr>
      <dsp:spPr>
        <a:xfrm>
          <a:off x="0" y="1416828"/>
          <a:ext cx="10515600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368FDC-A86C-41E6-A9FC-6450570523FB}">
      <dsp:nvSpPr>
        <dsp:cNvPr id="0" name=""/>
        <dsp:cNvSpPr/>
      </dsp:nvSpPr>
      <dsp:spPr>
        <a:xfrm>
          <a:off x="0" y="1416828"/>
          <a:ext cx="10515600" cy="15980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000" kern="1200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5.2 Особливості правозастосовних актів при прогалинах у законодавстві</a:t>
          </a:r>
          <a:endParaRPr lang="uk-UA" sz="4000" kern="1200" dirty="0">
            <a:solidFill>
              <a:schemeClr val="tx2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1416828"/>
        <a:ext cx="10515600" cy="1598060"/>
      </dsp:txXfrm>
    </dsp:sp>
    <dsp:sp modelId="{192161FF-0092-4A7F-89B7-E0E46AB195DE}">
      <dsp:nvSpPr>
        <dsp:cNvPr id="0" name=""/>
        <dsp:cNvSpPr/>
      </dsp:nvSpPr>
      <dsp:spPr>
        <a:xfrm>
          <a:off x="0" y="3014889"/>
          <a:ext cx="10515600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59DF16-37D7-4E3E-A29E-7981B782CC03}">
      <dsp:nvSpPr>
        <dsp:cNvPr id="0" name=""/>
        <dsp:cNvSpPr/>
      </dsp:nvSpPr>
      <dsp:spPr>
        <a:xfrm>
          <a:off x="0" y="3014889"/>
          <a:ext cx="10515600" cy="15980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000" kern="1200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5.3 Юридична техніка правозастосовних актів</a:t>
          </a:r>
          <a:endParaRPr lang="uk-UA" sz="4000" kern="1200" dirty="0">
            <a:solidFill>
              <a:schemeClr val="tx2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3014889"/>
        <a:ext cx="10515600" cy="159806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D46459-4998-4CA7-AE48-36B5BC61A28B}">
      <dsp:nvSpPr>
        <dsp:cNvPr id="0" name=""/>
        <dsp:cNvSpPr/>
      </dsp:nvSpPr>
      <dsp:spPr>
        <a:xfrm>
          <a:off x="2254" y="730437"/>
          <a:ext cx="5167872" cy="105207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правозастосовний акт</a:t>
          </a:r>
          <a:endParaRPr lang="ru-RU" sz="28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254" y="730437"/>
        <a:ext cx="5167872" cy="1052073"/>
      </dsp:txXfrm>
    </dsp:sp>
    <dsp:sp modelId="{D13968D0-8AAE-4C50-945D-DB96B52F0AC6}">
      <dsp:nvSpPr>
        <dsp:cNvPr id="0" name=""/>
        <dsp:cNvSpPr/>
      </dsp:nvSpPr>
      <dsp:spPr>
        <a:xfrm>
          <a:off x="5345472" y="730437"/>
          <a:ext cx="5167872" cy="1052073"/>
        </a:xfrm>
        <a:prstGeom prst="rect">
          <a:avLst/>
        </a:prstGeom>
        <a:solidFill>
          <a:schemeClr val="accent5">
            <a:hueOff val="-1225557"/>
            <a:satOff val="-1705"/>
            <a:lumOff val="-65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юридична сила правозастосовного акта</a:t>
          </a:r>
          <a:endParaRPr lang="uk-UA" sz="28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345472" y="730437"/>
        <a:ext cx="5167872" cy="1052073"/>
      </dsp:txXfrm>
    </dsp:sp>
    <dsp:sp modelId="{3632A20C-EE65-4253-9BED-7A38775F1CA5}">
      <dsp:nvSpPr>
        <dsp:cNvPr id="0" name=""/>
        <dsp:cNvSpPr/>
      </dsp:nvSpPr>
      <dsp:spPr>
        <a:xfrm>
          <a:off x="2254" y="1957856"/>
          <a:ext cx="5167872" cy="1052073"/>
        </a:xfrm>
        <a:prstGeom prst="rect">
          <a:avLst/>
        </a:prstGeom>
        <a:solidFill>
          <a:schemeClr val="accent5">
            <a:hueOff val="-2451115"/>
            <a:satOff val="-3409"/>
            <a:lumOff val="-130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структура правозастосовного акта</a:t>
          </a:r>
          <a:endParaRPr lang="uk-UA" sz="28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254" y="1957856"/>
        <a:ext cx="5167872" cy="1052073"/>
      </dsp:txXfrm>
    </dsp:sp>
    <dsp:sp modelId="{CA3A66D9-AE2E-4317-9E5E-73AB5664EBBC}">
      <dsp:nvSpPr>
        <dsp:cNvPr id="0" name=""/>
        <dsp:cNvSpPr/>
      </dsp:nvSpPr>
      <dsp:spPr>
        <a:xfrm>
          <a:off x="5345472" y="1957856"/>
          <a:ext cx="5167872" cy="1052073"/>
        </a:xfrm>
        <a:prstGeom prst="rect">
          <a:avLst/>
        </a:prstGeom>
        <a:solidFill>
          <a:schemeClr val="accent5">
            <a:hueOff val="-3676672"/>
            <a:satOff val="-5114"/>
            <a:lumOff val="-1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юридична техніка правозастосовного акта</a:t>
          </a:r>
          <a:endParaRPr lang="uk-UA" sz="28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345472" y="1957856"/>
        <a:ext cx="5167872" cy="1052073"/>
      </dsp:txXfrm>
    </dsp:sp>
    <dsp:sp modelId="{0F4F4D15-3329-4539-ADC8-C0125D683AF6}">
      <dsp:nvSpPr>
        <dsp:cNvPr id="0" name=""/>
        <dsp:cNvSpPr/>
      </dsp:nvSpPr>
      <dsp:spPr>
        <a:xfrm>
          <a:off x="931454" y="3185275"/>
          <a:ext cx="3612276" cy="1052073"/>
        </a:xfrm>
        <a:prstGeom prst="rect">
          <a:avLst/>
        </a:prstGeom>
        <a:solidFill>
          <a:schemeClr val="accent5">
            <a:hueOff val="-4902230"/>
            <a:satOff val="-6819"/>
            <a:lumOff val="-261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прогалини в законодавстві</a:t>
          </a:r>
          <a:endParaRPr lang="uk-UA" sz="28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31454" y="3185275"/>
        <a:ext cx="3612276" cy="1052073"/>
      </dsp:txXfrm>
    </dsp:sp>
    <dsp:sp modelId="{08AF3A45-FEAA-4275-A046-02D84170FCEF}">
      <dsp:nvSpPr>
        <dsp:cNvPr id="0" name=""/>
        <dsp:cNvSpPr/>
      </dsp:nvSpPr>
      <dsp:spPr>
        <a:xfrm>
          <a:off x="4719077" y="3185275"/>
          <a:ext cx="2344861" cy="1052073"/>
        </a:xfrm>
        <a:prstGeom prst="rect">
          <a:avLst/>
        </a:prstGeom>
        <a:solidFill>
          <a:schemeClr val="accent5">
            <a:hueOff val="-6127787"/>
            <a:satOff val="-8523"/>
            <a:lumOff val="-326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аналогія права</a:t>
          </a:r>
          <a:endParaRPr lang="uk-UA" sz="28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719077" y="3185275"/>
        <a:ext cx="2344861" cy="1052073"/>
      </dsp:txXfrm>
    </dsp:sp>
    <dsp:sp modelId="{9D33EA1B-C37A-4646-80EF-FF0870FDDD95}">
      <dsp:nvSpPr>
        <dsp:cNvPr id="0" name=""/>
        <dsp:cNvSpPr/>
      </dsp:nvSpPr>
      <dsp:spPr>
        <a:xfrm>
          <a:off x="7239283" y="3185275"/>
          <a:ext cx="2344861" cy="1052073"/>
        </a:xfrm>
        <a:prstGeom prst="rect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аналогія закону</a:t>
          </a:r>
          <a:endParaRPr lang="uk-UA" sz="28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239283" y="3185275"/>
        <a:ext cx="2344861" cy="105207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2FD895-5648-4D46-8AF1-42E6BEDA3F60}">
      <dsp:nvSpPr>
        <dsp:cNvPr id="0" name=""/>
        <dsp:cNvSpPr/>
      </dsp:nvSpPr>
      <dsp:spPr>
        <a:xfrm>
          <a:off x="0" y="105807"/>
          <a:ext cx="10515600" cy="940545"/>
        </a:xfrm>
        <a:prstGeom prst="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2928" tIns="178816" rIns="312928" bIns="178816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400" b="1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Ознаки правозастосовних актів</a:t>
          </a:r>
          <a:endParaRPr lang="ru-RU" sz="4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105807"/>
        <a:ext cx="10515600" cy="940545"/>
      </dsp:txXfrm>
    </dsp:sp>
    <dsp:sp modelId="{993EBB01-7B75-4215-8009-C26A20435425}">
      <dsp:nvSpPr>
        <dsp:cNvPr id="0" name=""/>
        <dsp:cNvSpPr/>
      </dsp:nvSpPr>
      <dsp:spPr>
        <a:xfrm>
          <a:off x="0" y="1046352"/>
          <a:ext cx="10515600" cy="3423015"/>
        </a:xfrm>
        <a:prstGeom prst="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686" tIns="154686" rIns="206248" bIns="232029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державно-владний характер</a:t>
          </a:r>
          <a:endParaRPr lang="uk-UA" sz="29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характер веління</a:t>
          </a:r>
          <a:endParaRPr lang="uk-UA" sz="29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видаються в певній формі та передбаченому законом порядку</a:t>
          </a:r>
          <a:endParaRPr lang="uk-UA" sz="29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приймається компетентним суб’єктом</a:t>
          </a:r>
          <a:endParaRPr lang="uk-UA" sz="29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володіє юридичною силою</a:t>
          </a:r>
          <a:endParaRPr lang="uk-UA" sz="29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обов’язковість його для всіх суб’єктів права, кому він адресований</a:t>
          </a:r>
          <a:endParaRPr lang="uk-UA" sz="29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1046352"/>
        <a:ext cx="10515600" cy="342301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EFD5D9-471A-4BB2-837E-54394202F0C0}">
      <dsp:nvSpPr>
        <dsp:cNvPr id="0" name=""/>
        <dsp:cNvSpPr/>
      </dsp:nvSpPr>
      <dsp:spPr>
        <a:xfrm>
          <a:off x="0" y="805220"/>
          <a:ext cx="10515599" cy="423071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50800" rIns="762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0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Правозастосовний акт </a:t>
          </a:r>
          <a:r>
            <a:rPr lang="uk-UA" sz="40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– це рішення, переважно документально оформлене, прийняте компетентним суб’єктом на основі правових норм, спрямоване на регулювання індивідуальних відносин шляхом виникнення, зміни чи припинення відповідних правовідносин</a:t>
          </a:r>
          <a:endParaRPr lang="ru-RU" sz="4000" b="1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23913" y="929133"/>
        <a:ext cx="10267773" cy="398288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02641F-444A-4D8B-9C1B-2A22DBEBE5EB}">
      <dsp:nvSpPr>
        <dsp:cNvPr id="0" name=""/>
        <dsp:cNvSpPr/>
      </dsp:nvSpPr>
      <dsp:spPr>
        <a:xfrm>
          <a:off x="51" y="73219"/>
          <a:ext cx="4913783" cy="86400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121920" rIns="213360" bIns="12192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 суб’єктами прийняття</a:t>
          </a:r>
          <a:endParaRPr lang="uk-UA" sz="30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1" y="73219"/>
        <a:ext cx="4913783" cy="864000"/>
      </dsp:txXfrm>
    </dsp:sp>
    <dsp:sp modelId="{0A20A684-87CB-4778-B84C-BB0AC569B62C}">
      <dsp:nvSpPr>
        <dsp:cNvPr id="0" name=""/>
        <dsp:cNvSpPr/>
      </dsp:nvSpPr>
      <dsp:spPr>
        <a:xfrm>
          <a:off x="51" y="937219"/>
          <a:ext cx="4913783" cy="3788100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213360" bIns="24003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3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акти органів законодавчої влади</a:t>
          </a:r>
          <a:endParaRPr lang="uk-UA" sz="3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3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акти органів виконавчої влади</a:t>
          </a:r>
          <a:endParaRPr lang="uk-UA" sz="3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3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акти органів судової влади</a:t>
          </a:r>
          <a:endParaRPr lang="uk-UA" sz="3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3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акти органів місцевого самоврядування</a:t>
          </a:r>
          <a:endParaRPr lang="uk-UA" sz="3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1" y="937219"/>
        <a:ext cx="4913783" cy="3788100"/>
      </dsp:txXfrm>
    </dsp:sp>
    <dsp:sp modelId="{BBFEDD67-ADA7-4723-ABDF-F3105073DF8D}">
      <dsp:nvSpPr>
        <dsp:cNvPr id="0" name=""/>
        <dsp:cNvSpPr/>
      </dsp:nvSpPr>
      <dsp:spPr>
        <a:xfrm>
          <a:off x="5601764" y="73219"/>
          <a:ext cx="4913783" cy="864000"/>
        </a:xfrm>
        <a:prstGeom prst="rect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accent5">
              <a:hueOff val="-7353344"/>
              <a:satOff val="-10228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121920" rIns="213360" bIns="12192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 галузевою належністю</a:t>
          </a:r>
          <a:endParaRPr lang="uk-UA" sz="30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601764" y="73219"/>
        <a:ext cx="4913783" cy="864000"/>
      </dsp:txXfrm>
    </dsp:sp>
    <dsp:sp modelId="{E5FED2B2-A295-4E4F-8191-22C43A257CCA}">
      <dsp:nvSpPr>
        <dsp:cNvPr id="0" name=""/>
        <dsp:cNvSpPr/>
      </dsp:nvSpPr>
      <dsp:spPr>
        <a:xfrm>
          <a:off x="5601764" y="937219"/>
          <a:ext cx="4913783" cy="3788100"/>
        </a:xfrm>
        <a:prstGeom prst="rect">
          <a:avLst/>
        </a:prstGeom>
        <a:solidFill>
          <a:schemeClr val="accent5">
            <a:tint val="40000"/>
            <a:alpha val="90000"/>
            <a:hueOff val="-7391755"/>
            <a:satOff val="-12816"/>
            <a:lumOff val="-1289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7391755"/>
              <a:satOff val="-12816"/>
              <a:lumOff val="-128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213360" bIns="24003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3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акти застосування норм цивільного права</a:t>
          </a:r>
          <a:endParaRPr lang="uk-UA" sz="3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3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акти застосування норм адміністративного права</a:t>
          </a:r>
          <a:endParaRPr lang="uk-UA" sz="3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3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акти застосування норм кримінального права</a:t>
          </a:r>
          <a:endParaRPr lang="uk-UA" sz="3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601764" y="937219"/>
        <a:ext cx="4913783" cy="378810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DC8A00-34E7-49AE-B225-D55DE719006B}">
      <dsp:nvSpPr>
        <dsp:cNvPr id="0" name=""/>
        <dsp:cNvSpPr/>
      </dsp:nvSpPr>
      <dsp:spPr>
        <a:xfrm>
          <a:off x="0" y="0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FF18BB-EA1B-4DE6-BB1B-A52EF188A8FF}">
      <dsp:nvSpPr>
        <dsp:cNvPr id="0" name=""/>
        <dsp:cNvSpPr/>
      </dsp:nvSpPr>
      <dsp:spPr>
        <a:xfrm>
          <a:off x="0" y="0"/>
          <a:ext cx="10515600" cy="4026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t" anchorCtr="0">
          <a:noAutofit/>
        </a:bodyPr>
        <a:lstStyle/>
        <a:p>
          <a:pPr lvl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4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Юридична сила правозастосовного акта </a:t>
          </a:r>
          <a:r>
            <a:rPr lang="uk-UA" sz="44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– це його властивість, яка проявляється у співвідношенні цього акта з іншими правовими актами і характеризує його як обов’язковий для всіх адресатів</a:t>
          </a:r>
          <a:endParaRPr lang="uk-UA" sz="440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0"/>
        <a:ext cx="10515600" cy="402608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ircleList">
  <dgm:title val=""/>
  <dgm:desc val=""/>
  <dgm:catLst>
    <dgm:cat type="list" pri="23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</dgm:varLst>
    <dgm:alg type="lin">
      <dgm:param type="linDir" val="fromT"/>
      <dgm:param type="fallback" val="2D"/>
    </dgm:alg>
    <dgm:shape xmlns:r="http://schemas.openxmlformats.org/officeDocument/2006/relationships" r:blip="">
      <dgm:adjLst/>
    </dgm:shape>
    <dgm:presOf/>
    <dgm:constrLst>
      <dgm:constr type="w" for="ch" forName="withChildren" refType="w"/>
      <dgm:constr type="h" for="ch" forName="withChildren" refType="w" fact="0.909"/>
      <dgm:constr type="w" for="ch" forName="noChildren" refType="w"/>
      <dgm:constr type="h" for="ch" forName="noChildren" refType="w" fact="0.164"/>
      <dgm:constr type="w" for="ch" forName="overlap" val="1"/>
      <dgm:constr type="h" for="ch" forName="overlap" refType="w" refFor="ch" refForName="withChildren" fact="-0.089"/>
      <dgm:constr type="primFontSz" for="des" forName="txLvl1" op="equ" val="65"/>
      <dgm:constr type="primFontSz" for="des" forName="txLvlOnly1" refType="primFontSz" refFor="des" refForName="txLvl1" op="equ"/>
      <dgm:constr type="primFontSz" for="des" forName="txLvl2" refType="primFontSz" refFor="des" refForName="txLvl1" op="equ" fact="0.78"/>
      <dgm:constr type="primFontSz" for="des" forName="txLvl3" refType="primFontSz" refFor="des" refForName="txLvl1" op="equ" fact="0.78"/>
      <dgm:constr type="userF" for="des" forName="lin" refType="primFontSz" refFor="des" refForName="txLvl2" op="equ"/>
    </dgm:constrLst>
    <dgm:forEach name="Name1" axis="ch" ptType="node">
      <dgm:choose name="Name2">
        <dgm:if name="Name3" axis="ch" ptType="node" func="cnt" op="gte" val="1">
          <dgm:layoutNode name="withChildren">
            <dgm:alg type="composite"/>
            <dgm:choose name="Name4">
              <dgm:if name="Name5" func="var" arg="dir" op="equ" val="norm">
                <dgm:constrLst>
                  <dgm:constr type="l" for="ch" forName="bigCircle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l" for="ch" forName="medCircle" refType="w" fact="0.043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 refType="ctrX" refFor="ch" refForName="medCircle"/>
                  <dgm:constr type="r" for="ch" forName="txLvl1" refType="w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 refType="ctrX" refFor="ch" refForName="medCircle"/>
                  <dgm:constr type="r" for="ch" forName="lin" refType="w"/>
                  <dgm:constr type="t" for="ch" forName="lin" refType="h" fact="0.222"/>
                  <dgm:constr type="h" for="ch" forName="lin" refType="h" fact="0.68"/>
                </dgm:constrLst>
              </dgm:if>
              <dgm:else name="Name6">
                <dgm:constrLst>
                  <dgm:constr type="r" for="ch" forName="bigCircle" refType="w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r" for="ch" forName="medCircle" refType="w" fact="0.957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/>
                  <dgm:constr type="r" for="ch" forName="txLvl1" refType="ctrX" refFor="ch" refForName="medCircle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/>
                  <dgm:constr type="r" for="ch" forName="lin" refType="ctrX" refFor="ch" refForName="medCircle"/>
                  <dgm:constr type="t" for="ch" forName="lin" refType="h" fact="0.222"/>
                  <dgm:constr type="h" for="ch" forName="lin" refType="h" fact="0.68"/>
                </dgm:constrLst>
              </dgm:else>
            </dgm:choose>
            <dgm:layoutNode name="big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med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1" styleLbl="revTx">
              <dgm:choose name="Name7">
                <dgm:if name="Name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lin">
              <dgm:choose name="Name10">
                <dgm:if name="Name11" func="var" arg="dir" op="equ" val="norm">
                  <dgm:alg type="lin">
                    <dgm:param type="linDir" val="fromT"/>
                    <dgm:param type="vertAlign" val="t"/>
                    <dgm:param type="nodeHorzAlign" val="l"/>
                  </dgm:alg>
                </dgm:if>
                <dgm:else name="Name12">
                  <dgm:alg type="lin">
                    <dgm:param type="linDir" val="fromT"/>
                    <dgm:param type="vertAlign" val="t"/>
                    <dgm:param type="nodeHorzAlign" val="r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>
                <dgm:constr type="userF"/>
                <dgm:constr type="primFontSz" for="ch" forName="txLvl2" refType="userF"/>
                <dgm:constr type="w" for="ch" forName="txLvl2" refType="w"/>
                <dgm:constr type="h" for="ch" forName="txLvl2" refType="primFontSz" refFor="ch" refForName="txLvl2" fact="0.39"/>
                <dgm:constr type="w" for="ch" forName="txLvl3" refType="w"/>
                <dgm:constr type="h" for="ch" forName="txLvl3" refType="primFontSz" refFor="ch" refForName="txLvl2" fact="0.39"/>
                <dgm:constr type="h" for="ch" forName="smCircle" refType="primFontSz" refFor="ch" refForName="txLvl2" fact="0.14"/>
                <dgm:constr type="h" for="ch" forName="indentDot1" refType="primFontSz" refFor="ch" refForName="txLvl2" fact="0.14"/>
                <dgm:constr type="h" for="ch" forName="indentDot2" refType="primFontSz" refFor="ch" refForName="txLvl2" fact="0.14"/>
                <dgm:constr type="h" for="ch" forName="indentDot3" refType="primFontSz" refFor="ch" refForName="txLvl2" fact="0.14"/>
                <dgm:constr type="w" for="ch" forName="indentDot1" refType="w"/>
                <dgm:constr type="w" for="ch" forName="indentDot2" refType="w"/>
                <dgm:constr type="w" for="ch" forName="indentDot3" refType="w"/>
                <dgm:constr type="userI" for="ch" forName="txLvl3" refType="primFontSz" refFor="ch" refForName="txLvl2" fact="0.14"/>
                <dgm:constr type="userI" for="ch" forName="indentDot1" refType="primFontSz" refFor="ch" refForName="txLvl2" fact="0.14"/>
                <dgm:constr type="userI" for="ch" forName="indentDot2" refType="primFontSz" refFor="ch" refForName="txLvl2" fact="0.14"/>
                <dgm:constr type="userI" for="ch" forName="indentDot3" refType="primFontSz" refFor="ch" refForName="txLvl2" fact="0.14"/>
              </dgm:constrLst>
              <dgm:ruleLst>
                <dgm:rule type="primFontSz" for="ch" forName="txLvl2" val="5" fact="NaN" max="NaN"/>
              </dgm:ruleLst>
              <dgm:forEach name="Name13" axis="ch" ptType="node">
                <dgm:layoutNode name="txLvl2" styleLbl="revTx">
                  <dgm:choose name="Name14">
                    <dgm:if name="Name15" func="var" arg="dir" op="equ" val="norm">
                      <dgm:alg type="tx">
                        <dgm:param type="parTxLTRAlign" val="l"/>
                        <dgm:param type="parTxRTLAlign" val="l"/>
                      </dgm:alg>
                    </dgm:if>
                    <dgm:else name="Name16">
                      <dgm:alg type="tx">
                        <dgm:param type="parTxLTRAlign" val="r"/>
                        <dgm:param type="parTxRTLAlign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self" ptType="node"/>
                  <dgm:constrLst>
                    <dgm:constr type="lMarg"/>
                    <dgm:constr type="rMarg"/>
                    <dgm:constr type="tMarg" refType="primFontSz" fact="0.1"/>
                    <dgm:constr type="bMarg" refType="primFontSz" fact="0.1"/>
                  </dgm:constrLst>
                  <dgm:ruleLst>
                    <dgm:rule type="h" val="INF" fact="NaN" max="NaN"/>
                  </dgm:ruleLst>
                </dgm:layoutNode>
                <dgm:forEach name="Name17" axis="ch" ptType="node" cnt="1">
                  <dgm:layoutNode name="indentDot1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hoose name="Name18">
                      <dgm:if name="Name19" func="var" arg="dir" op="equ" val="norm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l" for="ch" forName="smCircle1" refType="r" refFor="ch" refForName="gap1"/>
                        </dgm:constrLst>
                      </dgm:if>
                      <dgm:else name="Name20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r" for="ch" forName="smCircle1" refType="l" refFor="ch" refForName="gap1"/>
                        </dgm:constrLst>
                      </dgm:else>
                    </dgm:choose>
                    <dgm:layoutNode name="gap1">
                      <dgm:alg type="sp"/>
                      <dgm:shape xmlns:r="http://schemas.openxmlformats.org/officeDocument/2006/relationships" type="rect" r:blip="" hideGeom="1">
                        <dgm:adjLst/>
                      </dgm:shape>
                      <dgm:presOf/>
                    </dgm:layoutNode>
                    <dgm:layoutNode name="smCircle1" styleLbl="vennNode1">
                      <dgm:alg type="sp"/>
                      <dgm:shape xmlns:r="http://schemas.openxmlformats.org/officeDocument/2006/relationships" type="ellipse" r:blip="">
                        <dgm:adjLst/>
                      </dgm:shape>
                      <dgm:presOf/>
                      <dgm:constrLst>
                        <dgm:constr type="w" refType="h"/>
                      </dgm:constrLst>
                    </dgm:layoutNode>
                  </dgm:layoutNode>
                </dgm:forEach>
                <dgm:forEach name="Name21" axis="ch" ptType="node">
                  <dgm:layoutNode name="txLvl3" styleLbl="revTx">
                    <dgm:varLst>
                      <dgm:bulletEnabled val="1"/>
                    </dgm:varLst>
                    <dgm:choose name="Name22">
                      <dgm:if name="Name23" func="var" arg="dir" op="equ" val="norm">
                        <dgm:alg type="tx">
                          <dgm:param type="parTxLTRAlign" val="l"/>
                          <dgm:param type="parTxRTLAlign" val="l"/>
                          <dgm:param type="shpTxLTRAlignCh" val="l"/>
                          <dgm:param type="shpTxRTLAlignCh" val="l"/>
                        </dgm:alg>
                      </dgm:if>
                      <dgm:else name="Name24">
                        <dgm:alg type="tx">
                          <dgm:param type="parTxLTRAlign" val="r"/>
                          <dgm:param type="parTxRTLAlign" val="r"/>
                          <dgm:param type="shpTxLTRAlignCh" val="r"/>
                          <dgm:param type="shpTxRTLAlignCh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"/>
                    <dgm:choose name="Name25">
                      <dgm:if name="Name26" func="var" arg="dir" op="equ" val="norm">
                        <dgm:constrLst>
                          <dgm:constr type="userI"/>
                          <dgm:constr type="lMarg" refType="userI" fact="8.504"/>
                          <dgm:constr type="rMarg"/>
                          <dgm:constr type="tMarg" refType="primFontSz" fact="0.1"/>
                          <dgm:constr type="bMarg" refType="primFontSz" fact="0.1"/>
                        </dgm:constrLst>
                      </dgm:if>
                      <dgm:else name="Name27">
                        <dgm:constrLst>
                          <dgm:constr type="userI"/>
                          <dgm:constr type="lMarg"/>
                          <dgm:constr type="rMarg" refType="userI" fact="8.504"/>
                          <dgm:constr type="tMarg" refType="primFontSz" fact="0.1"/>
                          <dgm:constr type="bMarg" refType="primFontSz" fact="0.1"/>
                        </dgm:constrLst>
                      </dgm:else>
                    </dgm:choose>
                    <dgm:ruleLst>
                      <dgm:rule type="h" val="INF" fact="NaN" max="NaN"/>
                    </dgm:ruleLst>
                  </dgm:layoutNode>
                  <dgm:forEach name="Name28" axis="followSib" ptType="sibTrans" cnt="1">
                    <dgm:layoutNode name="indentDot2">
                      <dgm:alg type="composite"/>
                      <dgm:shape xmlns:r="http://schemas.openxmlformats.org/officeDocument/2006/relationships" r:blip="">
                        <dgm:adjLst/>
                      </dgm:shape>
                      <dgm:presOf/>
                      <dgm:choose name="Name29">
                        <dgm:if name="Name30" func="var" arg="dir" op="equ" val="norm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l" for="ch" forName="smCircle2" refType="r" refFor="ch" refForName="gap2"/>
                          </dgm:constrLst>
                        </dgm:if>
                        <dgm:else name="Name31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r" for="ch" forName="smCircle2" refType="l" refFor="ch" refForName="gap2"/>
                          </dgm:constrLst>
                        </dgm:else>
                      </dgm:choose>
                      <dgm:layoutNode name="gap2">
                        <dgm:alg type="sp"/>
                        <dgm:shape xmlns:r="http://schemas.openxmlformats.org/officeDocument/2006/relationships" type="rect" r:blip="" hideGeom="1">
                          <dgm:adjLst/>
                        </dgm:shape>
                        <dgm:presOf/>
                      </dgm:layoutNode>
                      <dgm:layoutNode name="smCircle2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layoutNode>
                  </dgm:forEach>
                </dgm:forEach>
                <dgm:choose name="Name32">
                  <dgm:if name="Name33" axis="ch" ptType="node" func="cnt" op="gte" val="1">
                    <dgm:forEach name="Name34" axis="followSib" ptType="sibTrans" cnt="1">
                      <dgm:layoutNode name="indentDot3">
                        <dgm:alg type="composite"/>
                        <dgm:shape xmlns:r="http://schemas.openxmlformats.org/officeDocument/2006/relationships" r:blip="">
                          <dgm:adjLst/>
                        </dgm:shape>
                        <dgm:presOf/>
                        <dgm:choose name="Name35">
                          <dgm:if name="Name36" func="var" arg="dir" op="equ" val="norm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l" for="ch" forName="smCircle3" refType="r" refFor="ch" refForName="gap3"/>
                            </dgm:constrLst>
                          </dgm:if>
                          <dgm:else name="Name37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r" for="ch" forName="smCircle3" refType="l" refFor="ch" refForName="gap3"/>
                            </dgm:constrLst>
                          </dgm:else>
                        </dgm:choose>
                        <dgm:layoutNode name="gap3">
                          <dgm:alg type="sp"/>
                          <dgm:shape xmlns:r="http://schemas.openxmlformats.org/officeDocument/2006/relationships" type="rect" r:blip="" hideGeom="1">
                            <dgm:adjLst/>
                          </dgm:shape>
                          <dgm:presOf/>
                        </dgm:layoutNode>
                        <dgm:layoutNode name="smCircle3" styleLbl="vennNode1">
                          <dgm:alg type="sp"/>
                          <dgm:shape xmlns:r="http://schemas.openxmlformats.org/officeDocument/2006/relationships" type="ellipse" r:blip="">
                            <dgm:adjLst/>
                          </dgm:shape>
                          <dgm:presOf/>
                          <dgm:constrLst>
                            <dgm:constr type="w" refType="h"/>
                          </dgm:constrLst>
                        </dgm:layoutNode>
                      </dgm:layoutNode>
                    </dgm:forEach>
                  </dgm:if>
                  <dgm:else name="Name38">
                    <dgm:forEach name="Name39" axis="followSib" ptType="sibTrans" cnt="1">
                      <dgm:layoutNode name="smCircle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forEach>
                  </dgm:else>
                </dgm:choose>
              </dgm:forEach>
            </dgm:layoutNode>
          </dgm:layoutNode>
          <dgm:choose name="Name40">
            <dgm:if name="Name41" axis="followSib ch" ptType="node node" cnt="1 0" func="cnt" op="gte" val="1">
              <dgm:layoutNode name="overlap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if>
            <dgm:else name="Name42"/>
          </dgm:choose>
        </dgm:if>
        <dgm:else name="Name43">
          <dgm:layoutNode name="noChildren">
            <dgm:alg type="composite"/>
            <dgm:choose name="Name44">
              <dgm:if name="Name45" func="var" arg="dir" op="equ" val="norm">
                <dgm:constrLst>
                  <dgm:constr type="l" for="ch" forName="gap"/>
                  <dgm:constr type="w" for="ch" forName="gap" refType="w" fact="0.043"/>
                  <dgm:constr type="h" for="ch" forName="gap" refType="h"/>
                  <dgm:constr type="t" for="ch" forName="gap"/>
                  <dgm:constr type="l" for="ch" forName="medCircle2" refType="r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 refType="ctrX" refFor="ch" refForName="medCircle2"/>
                  <dgm:constr type="r" for="ch" forName="txLvlOnly1" refType="w"/>
                  <dgm:constr type="h" for="ch" forName="txLvlOnly1" refType="h"/>
                  <dgm:constr type="t" for="ch" forName="txLvlOnly1"/>
                </dgm:constrLst>
              </dgm:if>
              <dgm:else name="Name46">
                <dgm:constrLst>
                  <dgm:constr type="r" for="ch" forName="gap" refType="w"/>
                  <dgm:constr type="w" for="ch" forName="gap" refType="w" fact="0.043"/>
                  <dgm:constr type="h" for="ch" forName="gap" refType="h"/>
                  <dgm:constr type="t" for="ch" forName="gap"/>
                  <dgm:constr type="r" for="ch" forName="medCircle2" refType="l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/>
                  <dgm:constr type="r" for="ch" forName="txLvlOnly1" refType="ctrX" refFor="ch" refForName="medCircle2"/>
                  <dgm:constr type="h" for="ch" forName="txLvlOnly1" refType="h"/>
                  <dgm:constr type="t" for="ch" forName="txLvlOnly1"/>
                </dgm:constrLst>
              </dgm:else>
            </dgm:choose>
            <dgm:layoutNode name="g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medCircle2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Only1" styleLbl="revTx">
              <dgm:choose name="Name47">
                <dgm:if name="Name4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4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3DA6C-FC20-48A2-8724-ADB0D56549FC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1489E-78A5-4883-A19C-12BF56C26D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5647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3DA6C-FC20-48A2-8724-ADB0D56549FC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1489E-78A5-4883-A19C-12BF56C26D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1966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3DA6C-FC20-48A2-8724-ADB0D56549FC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1489E-78A5-4883-A19C-12BF56C26D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9060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3DA6C-FC20-48A2-8724-ADB0D56549FC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1489E-78A5-4883-A19C-12BF56C26D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2520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3DA6C-FC20-48A2-8724-ADB0D56549FC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1489E-78A5-4883-A19C-12BF56C26D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1479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3DA6C-FC20-48A2-8724-ADB0D56549FC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1489E-78A5-4883-A19C-12BF56C26D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3400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3DA6C-FC20-48A2-8724-ADB0D56549FC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1489E-78A5-4883-A19C-12BF56C26D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368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3DA6C-FC20-48A2-8724-ADB0D56549FC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1489E-78A5-4883-A19C-12BF56C26D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9996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3DA6C-FC20-48A2-8724-ADB0D56549FC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1489E-78A5-4883-A19C-12BF56C26D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1228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3DA6C-FC20-48A2-8724-ADB0D56549FC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1489E-78A5-4883-A19C-12BF56C26D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6097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3DA6C-FC20-48A2-8724-ADB0D56549FC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1489E-78A5-4883-A19C-12BF56C26D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0719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6000">
              <a:schemeClr val="accent4">
                <a:alpha val="81000"/>
                <a:lumMod val="89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33DA6C-FC20-48A2-8724-ADB0D56549FC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11489E-78A5-4883-A19C-12BF56C26D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8402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04465" y="357709"/>
            <a:ext cx="10289540" cy="1058184"/>
          </a:xfrm>
        </p:spPr>
        <p:txBody>
          <a:bodyPr>
            <a:normAutofit/>
          </a:bodyPr>
          <a:lstStyle/>
          <a:p>
            <a:r>
              <a:rPr lang="uk-UA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Національна </a:t>
            </a:r>
            <a:r>
              <a:rPr lang="uk-UA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академія внутрішніх </a:t>
            </a:r>
            <a:r>
              <a:rPr lang="uk-UA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</a:t>
            </a:r>
            <a:br>
              <a:rPr lang="uk-UA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теорії держави та права</a:t>
            </a:r>
            <a:endParaRPr lang="ru-RU" sz="3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2204720"/>
            <a:ext cx="9144000" cy="425704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Объект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600" y="1482062"/>
            <a:ext cx="7908711" cy="50030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7" descr="gerb_14-01-2013_en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4413" y="2031563"/>
            <a:ext cx="1895689" cy="263331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9284413" y="4754460"/>
            <a:ext cx="2277667" cy="105216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1200"/>
              </a:spcBef>
            </a:pP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Виконали:</a:t>
            </a: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Кривицький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Ю.В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Мозоль Н.І.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4883293" y="6120252"/>
            <a:ext cx="1515763" cy="42491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1200"/>
              </a:spcBef>
            </a:pPr>
            <a:r>
              <a:rPr lang="uk-UA" sz="2000" b="1" dirty="0" smtClean="0">
                <a:solidFill>
                  <a:srgbClr val="3494BA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Київ – 2019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19605" y="1482062"/>
            <a:ext cx="999831" cy="1103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2277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1240797"/>
              </p:ext>
            </p:extLst>
          </p:nvPr>
        </p:nvGraphicFramePr>
        <p:xfrm>
          <a:off x="838200" y="1037230"/>
          <a:ext cx="10515600" cy="51397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94075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354841"/>
            <a:ext cx="11226421" cy="1540529"/>
          </a:xfrm>
        </p:spPr>
        <p:txBody>
          <a:bodyPr>
            <a:normAutofit/>
          </a:bodyPr>
          <a:lstStyle/>
          <a:p>
            <a:pPr lvl="0"/>
            <a:r>
              <a:rPr lang="uk-UA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5.2 Особливості правозастосовних актів при прогалинах у законодавстві</a:t>
            </a:r>
            <a:endParaRPr lang="uk-UA" sz="3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2870326"/>
              </p:ext>
            </p:extLst>
          </p:nvPr>
        </p:nvGraphicFramePr>
        <p:xfrm>
          <a:off x="838200" y="1895370"/>
          <a:ext cx="10515600" cy="45054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61489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5017359"/>
              </p:ext>
            </p:extLst>
          </p:nvPr>
        </p:nvGraphicFramePr>
        <p:xfrm>
          <a:off x="838200" y="1132764"/>
          <a:ext cx="10515600" cy="50441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907811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5.3 Юридична техніка правозастосовних актів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5956136"/>
              </p:ext>
            </p:extLst>
          </p:nvPr>
        </p:nvGraphicFramePr>
        <p:xfrm>
          <a:off x="635000" y="1501254"/>
          <a:ext cx="10556164" cy="49404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68808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використаних джерел</a:t>
            </a:r>
            <a:endParaRPr lang="ru-RU" sz="40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3179570"/>
              </p:ext>
            </p:extLst>
          </p:nvPr>
        </p:nvGraphicFramePr>
        <p:xfrm>
          <a:off x="838199" y="1595120"/>
          <a:ext cx="10776046" cy="47964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03681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423081"/>
            <a:ext cx="10515600" cy="1541254"/>
          </a:xfrm>
        </p:spPr>
        <p:txBody>
          <a:bodyPr>
            <a:noAutofit/>
          </a:bodyPr>
          <a:lstStyle/>
          <a:p>
            <a:r>
              <a:rPr lang="uk-UA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5. ПРАВОЗАСТОСОВНИЙ АКТ ЯК АКТ ІНДИВІДУАЛЬНОГО РЕГУЛЮВАННЯ СУСПІЛЬНИХ ВІДНОСИН</a:t>
            </a:r>
            <a:endParaRPr lang="ru-RU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2113899"/>
              </p:ext>
            </p:extLst>
          </p:nvPr>
        </p:nvGraphicFramePr>
        <p:xfrm>
          <a:off x="838200" y="2103418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95009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Навчальні питання теми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9069710"/>
              </p:ext>
            </p:extLst>
          </p:nvPr>
        </p:nvGraphicFramePr>
        <p:xfrm>
          <a:off x="838200" y="1825625"/>
          <a:ext cx="10515600" cy="46161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60585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556194"/>
            <a:ext cx="10515600" cy="1325563"/>
          </a:xfrm>
        </p:spPr>
        <p:txBody>
          <a:bodyPr/>
          <a:lstStyle/>
          <a:p>
            <a:r>
              <a:rPr lang="uk-UA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Основні терміни теми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7083250"/>
              </p:ext>
            </p:extLst>
          </p:nvPr>
        </p:nvGraphicFramePr>
        <p:xfrm>
          <a:off x="838200" y="1460310"/>
          <a:ext cx="10515600" cy="49677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90414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5.1 Акти застосування норм права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5201567"/>
              </p:ext>
            </p:extLst>
          </p:nvPr>
        </p:nvGraphicFramePr>
        <p:xfrm>
          <a:off x="838200" y="1825624"/>
          <a:ext cx="10515600" cy="45751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56013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5577641"/>
              </p:ext>
            </p:extLst>
          </p:nvPr>
        </p:nvGraphicFramePr>
        <p:xfrm>
          <a:off x="902854" y="518615"/>
          <a:ext cx="10515600" cy="51041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61468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13299"/>
          </a:xfrm>
        </p:spPr>
        <p:txBody>
          <a:bodyPr/>
          <a:lstStyle/>
          <a:p>
            <a:r>
              <a:rPr lang="uk-UA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Види правозастосовних </a:t>
            </a:r>
            <a:r>
              <a:rPr lang="uk-UA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актів</a:t>
            </a:r>
            <a:endParaRPr lang="uk-UA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09962"/>
              </p:ext>
            </p:extLst>
          </p:nvPr>
        </p:nvGraphicFramePr>
        <p:xfrm>
          <a:off x="742665" y="1610436"/>
          <a:ext cx="10515600" cy="47985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759980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2665" y="801853"/>
            <a:ext cx="10515600" cy="1013299"/>
          </a:xfrm>
        </p:spPr>
        <p:txBody>
          <a:bodyPr/>
          <a:lstStyle/>
          <a:p>
            <a:r>
              <a:rPr lang="uk-UA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Види правозастосовних </a:t>
            </a:r>
            <a:r>
              <a:rPr lang="uk-UA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актів</a:t>
            </a:r>
            <a:endParaRPr lang="uk-UA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3427791"/>
              </p:ext>
            </p:extLst>
          </p:nvPr>
        </p:nvGraphicFramePr>
        <p:xfrm>
          <a:off x="742665" y="1610436"/>
          <a:ext cx="10515600" cy="47985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463771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0500606"/>
              </p:ext>
            </p:extLst>
          </p:nvPr>
        </p:nvGraphicFramePr>
        <p:xfrm>
          <a:off x="865496" y="1665027"/>
          <a:ext cx="10515600" cy="40260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8784645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563</TotalTime>
  <Words>405</Words>
  <Application>Microsoft Office PowerPoint</Application>
  <PresentationFormat>Широкоэкранный</PresentationFormat>
  <Paragraphs>78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Тема Office</vt:lpstr>
      <vt:lpstr>Національна академія внутрішніх справ Кафедра теорії держави та права</vt:lpstr>
      <vt:lpstr>ТЕМА 5. ПРАВОЗАСТОСОВНИЙ АКТ ЯК АКТ ІНДИВІДУАЛЬНОГО РЕГУЛЮВАННЯ СУСПІЛЬНИХ ВІДНОСИН</vt:lpstr>
      <vt:lpstr>Навчальні питання теми</vt:lpstr>
      <vt:lpstr>Основні терміни теми</vt:lpstr>
      <vt:lpstr>5.1 Акти застосування норм права</vt:lpstr>
      <vt:lpstr>Презентация PowerPoint</vt:lpstr>
      <vt:lpstr>Види правозастосовних актів</vt:lpstr>
      <vt:lpstr>Види правозастосовних актів</vt:lpstr>
      <vt:lpstr>Презентация PowerPoint</vt:lpstr>
      <vt:lpstr>Презентация PowerPoint</vt:lpstr>
      <vt:lpstr>5.2 Особливості правозастосовних актів при прогалинах у законодавстві</vt:lpstr>
      <vt:lpstr>Презентация PowerPoint</vt:lpstr>
      <vt:lpstr>5.3 Юридична техніка правозастосовних актів</vt:lpstr>
      <vt:lpstr>Список використаних джерел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Національна академія внутрішніх справ Кафедра теорії держави та права</dc:title>
  <dc:creator>Юрій Кривицький</dc:creator>
  <cp:lastModifiedBy>Adm</cp:lastModifiedBy>
  <cp:revision>47</cp:revision>
  <dcterms:created xsi:type="dcterms:W3CDTF">2017-05-03T11:47:46Z</dcterms:created>
  <dcterms:modified xsi:type="dcterms:W3CDTF">2019-10-10T14:31:13Z</dcterms:modified>
</cp:coreProperties>
</file>